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D_0.xml" ContentType="application/vnd.ms-powerpoint.comments+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9"/>
  </p:notesMasterIdLst>
  <p:sldIdLst>
    <p:sldId id="260" r:id="rId5"/>
    <p:sldId id="461" r:id="rId6"/>
    <p:sldId id="301" r:id="rId7"/>
    <p:sldId id="465" r:id="rId8"/>
    <p:sldId id="468" r:id="rId9"/>
    <p:sldId id="469" r:id="rId10"/>
    <p:sldId id="467" r:id="rId11"/>
    <p:sldId id="466" r:id="rId12"/>
    <p:sldId id="464" r:id="rId13"/>
    <p:sldId id="290" r:id="rId14"/>
    <p:sldId id="330" r:id="rId15"/>
    <p:sldId id="453" r:id="rId16"/>
    <p:sldId id="334" r:id="rId17"/>
    <p:sldId id="280" r:id="rId18"/>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59D36867-98C6-433A-BCCC-DAC8218E0D5F}">
          <p14:sldIdLst>
            <p14:sldId id="260"/>
            <p14:sldId id="461"/>
            <p14:sldId id="301"/>
          </p14:sldIdLst>
        </p14:section>
        <p14:section name="Opdrachtomschrijving" id="{614CBC50-F726-403D-9160-BD87F43BA884}">
          <p14:sldIdLst>
            <p14:sldId id="465"/>
            <p14:sldId id="468"/>
            <p14:sldId id="469"/>
            <p14:sldId id="467"/>
            <p14:sldId id="466"/>
          </p14:sldIdLst>
        </p14:section>
        <p14:section name="Aanbestedingsproces" id="{AB39B6AD-6425-4B10-A851-3E6DFF58EA29}">
          <p14:sldIdLst>
            <p14:sldId id="464"/>
            <p14:sldId id="290"/>
            <p14:sldId id="330"/>
            <p14:sldId id="453"/>
            <p14:sldId id="334"/>
            <p14:sldId id="28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A219"/>
    <a:srgbClr val="009FE4"/>
    <a:srgbClr val="119FFF"/>
    <a:srgbClr val="2DAAFF"/>
    <a:srgbClr val="2757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83354" autoAdjust="0"/>
  </p:normalViewPr>
  <p:slideViewPr>
    <p:cSldViewPr snapToGrid="0" snapToObjects="1">
      <p:cViewPr varScale="1">
        <p:scale>
          <a:sx n="121" d="100"/>
          <a:sy n="121" d="100"/>
        </p:scale>
        <p:origin x="924" y="10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12D_0.xml><?xml version="1.0" encoding="utf-8"?>
<p188:cmLst xmlns:a="http://schemas.openxmlformats.org/drawingml/2006/main" xmlns:r="http://schemas.openxmlformats.org/officeDocument/2006/relationships" xmlns:p188="http://schemas.microsoft.com/office/powerpoint/2018/8/main">
  <p188:cm id="{B5C1BBE1-D37C-4151-9702-D540254CB1F2}" authorId="{00000000-0000-0000-0000-000000000000}" status="resolved" created="2024-11-07T13:35:09.415">
    <pc:sldMkLst xmlns:pc="http://schemas.microsoft.com/office/powerpoint/2013/main/command">
      <pc:docMk/>
      <pc:sldMk cId="0" sldId="301"/>
    </pc:sldMkLst>
    <p188:replyLst>
      <p188:reply id="{0FAA1395-A827-4C38-9E21-C2BCAEEC9F9B}" authorId="{00000000-0000-0000-0000-000000000000}" created="2024-11-14T14:00:08.095">
        <p188:txBody>
          <a:bodyPr/>
          <a:lstStyle/>
          <a:p>
            <a:r>
              <a:rPr lang="nl-NL"/>
              <a:t>Gedaan</a:t>
            </a:r>
          </a:p>
        </p188:txBody>
      </p188:reply>
    </p188:replyLst>
    <p188:txBody>
      <a:bodyPr/>
      <a:lstStyle/>
      <a:p>
        <a:r>
          <a:rPr lang="nl-NL"/>
          <a:t>Eventueel links een plaatje toevoegen</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ink/ink1.xml><?xml version="1.0" encoding="utf-8"?>
<inkml:ink xmlns:inkml="http://www.w3.org/2003/InkML">
  <inkml:definitions>
    <inkml:context xml:id="ctx0">
      <inkml:inkSource xml:id="inkSrc0">
        <inkml:traceFormat>
          <inkml:channel name="X" type="integer" max="22856" units="cm"/>
          <inkml:channel name="Y" type="integer" max="12856" units="cm"/>
          <inkml:channel name="T" type="integer" max="2.14748E9" units="dev"/>
        </inkml:traceFormat>
        <inkml:channelProperties>
          <inkml:channelProperty channel="X" name="resolution" value="160" units="1/cm"/>
          <inkml:channelProperty channel="Y" name="resolution" value="160" units="1/cm"/>
          <inkml:channelProperty channel="T" name="resolution" value="1" units="1/dev"/>
        </inkml:channelProperties>
      </inkml:inkSource>
      <inkml:timestamp xml:id="ts0" timeString="2025-09-01T11:15:50.921"/>
    </inkml:context>
    <inkml:brush xml:id="br0">
      <inkml:brushProperty name="width" value="0.05292" units="cm"/>
      <inkml:brushProperty name="height" value="0.05292" units="cm"/>
      <inkml:brushProperty name="color" value="#FF0000"/>
    </inkml:brush>
  </inkml:definitions>
  <inkml:trace contextRef="#ctx0" brushRef="#br0">10801 6486 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575FA3-7268-49FD-A9CE-2C3199ACD967}" type="datetimeFigureOut">
              <a:rPr lang="nl-NL" smtClean="0"/>
              <a:pPr/>
              <a:t>30-9-2025</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90C6C-8177-4165-AFA5-12C805FF7DFE}"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1</a:t>
            </a:fld>
            <a:endParaRPr lang="nl-NL"/>
          </a:p>
        </p:txBody>
      </p:sp>
    </p:spTree>
    <p:extLst>
      <p:ext uri="{BB962C8B-B14F-4D97-AF65-F5344CB8AC3E}">
        <p14:creationId xmlns:p14="http://schemas.microsoft.com/office/powerpoint/2010/main" val="2436457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14</a:t>
            </a:fld>
            <a:endParaRPr lang="nl-NL"/>
          </a:p>
        </p:txBody>
      </p:sp>
    </p:spTree>
    <p:extLst>
      <p:ext uri="{BB962C8B-B14F-4D97-AF65-F5344CB8AC3E}">
        <p14:creationId xmlns:p14="http://schemas.microsoft.com/office/powerpoint/2010/main" val="243345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55000" lnSpcReduction="20000"/>
          </a:bodyPr>
          <a:lstStyle/>
          <a:p>
            <a:endParaRPr lang="nl-NL" baseline="0" dirty="0"/>
          </a:p>
          <a:p>
            <a:r>
              <a:rPr lang="nl-NL" b="1" baseline="0" dirty="0"/>
              <a:t>Aanleiding informatiebijeenkomst:</a:t>
            </a:r>
          </a:p>
          <a:p>
            <a:r>
              <a:rPr lang="nl-NL" dirty="0"/>
              <a:t>Deze informatiebijeenkomst is een mondelinge toelichting op onze aanbesteding.  De markt heeft aangegeven dat hier behoefte aan is en wij van het Rijksvastgoedbedrijf vinden het belangrijk dat we een goed beeld schetsen van de dienstverlening die wij verwachten van de markt.</a:t>
            </a:r>
            <a:endParaRPr lang="nl-NL" baseline="0" dirty="0"/>
          </a:p>
          <a:p>
            <a:endParaRPr lang="nl-NL" baseline="0" dirty="0"/>
          </a:p>
          <a:p>
            <a:r>
              <a:rPr lang="nl-NL" b="1" baseline="0" dirty="0"/>
              <a:t>Doel:</a:t>
            </a:r>
            <a:endParaRPr lang="nl-NL" b="1" dirty="0"/>
          </a:p>
          <a:p>
            <a:r>
              <a:rPr lang="nl-NL" dirty="0"/>
              <a:t>Nader informeren en geven van verduidelijking</a:t>
            </a:r>
            <a:r>
              <a:rPr lang="nl-NL" baseline="0" dirty="0"/>
              <a:t> </a:t>
            </a:r>
            <a:r>
              <a:rPr lang="nl-NL" dirty="0"/>
              <a:t>over de scope van de opdracht en het</a:t>
            </a:r>
            <a:r>
              <a:rPr lang="nl-NL" baseline="0" dirty="0"/>
              <a:t> aanbestedingsproces. </a:t>
            </a:r>
          </a:p>
          <a:p>
            <a:endParaRPr lang="nl-NL" sz="1800" dirty="0">
              <a:effectLst/>
              <a:latin typeface="Verdana" panose="020B0604030504040204" pitchFamily="34" charset="0"/>
              <a:ea typeface="Calibri" panose="020F0502020204030204" pitchFamily="34" charset="0"/>
              <a:cs typeface="Verdana" panose="020B060403050404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2</a:t>
            </a:fld>
            <a:endParaRPr lang="nl-NL"/>
          </a:p>
        </p:txBody>
      </p:sp>
    </p:spTree>
    <p:extLst>
      <p:ext uri="{BB962C8B-B14F-4D97-AF65-F5344CB8AC3E}">
        <p14:creationId xmlns:p14="http://schemas.microsoft.com/office/powerpoint/2010/main" val="350948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en-US" b="1"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3</a:t>
            </a:fld>
            <a:endParaRPr lang="nl-NL"/>
          </a:p>
        </p:txBody>
      </p:sp>
    </p:spTree>
    <p:extLst>
      <p:ext uri="{BB962C8B-B14F-4D97-AF65-F5344CB8AC3E}">
        <p14:creationId xmlns:p14="http://schemas.microsoft.com/office/powerpoint/2010/main" val="324742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gn="l"/>
            <a:endParaRPr lang="en-US" b="1" dirty="0"/>
          </a:p>
          <a:p>
            <a:endParaRPr lang="nl-NL"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4</a:t>
            </a:fld>
            <a:endParaRPr lang="nl-NL"/>
          </a:p>
        </p:txBody>
      </p:sp>
    </p:spTree>
    <p:extLst>
      <p:ext uri="{BB962C8B-B14F-4D97-AF65-F5344CB8AC3E}">
        <p14:creationId xmlns:p14="http://schemas.microsoft.com/office/powerpoint/2010/main" val="224761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gn="l"/>
            <a:endParaRPr lang="en-US" b="1" dirty="0"/>
          </a:p>
          <a:p>
            <a:endParaRPr lang="nl-NL"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9</a:t>
            </a:fld>
            <a:endParaRPr lang="nl-NL"/>
          </a:p>
        </p:txBody>
      </p:sp>
    </p:spTree>
    <p:extLst>
      <p:ext uri="{BB962C8B-B14F-4D97-AF65-F5344CB8AC3E}">
        <p14:creationId xmlns:p14="http://schemas.microsoft.com/office/powerpoint/2010/main" val="375612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10</a:t>
            </a:fld>
            <a:endParaRPr lang="nl-NL"/>
          </a:p>
        </p:txBody>
      </p:sp>
    </p:spTree>
    <p:extLst>
      <p:ext uri="{BB962C8B-B14F-4D97-AF65-F5344CB8AC3E}">
        <p14:creationId xmlns:p14="http://schemas.microsoft.com/office/powerpoint/2010/main" val="238859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11</a:t>
            </a:fld>
            <a:endParaRPr lang="nl-NL"/>
          </a:p>
        </p:txBody>
      </p:sp>
    </p:spTree>
    <p:extLst>
      <p:ext uri="{BB962C8B-B14F-4D97-AF65-F5344CB8AC3E}">
        <p14:creationId xmlns:p14="http://schemas.microsoft.com/office/powerpoint/2010/main" val="200983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9390C6C-8177-4165-AFA5-12C805FF7DFE}" type="slidenum">
              <a:rPr lang="nl-NL" smtClean="0"/>
              <a:pPr/>
              <a:t>12</a:t>
            </a:fld>
            <a:endParaRPr lang="nl-NL"/>
          </a:p>
        </p:txBody>
      </p:sp>
    </p:spTree>
    <p:extLst>
      <p:ext uri="{BB962C8B-B14F-4D97-AF65-F5344CB8AC3E}">
        <p14:creationId xmlns:p14="http://schemas.microsoft.com/office/powerpoint/2010/main" val="2049813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Versturen uitnodiging tot inschrijving wordt gecombineerd met versturen bestek met bijlagen.</a:t>
            </a:r>
          </a:p>
        </p:txBody>
      </p:sp>
      <p:sp>
        <p:nvSpPr>
          <p:cNvPr id="4" name="Tijdelijke aanduiding voor dianummer 3"/>
          <p:cNvSpPr>
            <a:spLocks noGrp="1"/>
          </p:cNvSpPr>
          <p:nvPr>
            <p:ph type="sldNum" sz="quarter" idx="10"/>
          </p:nvPr>
        </p:nvSpPr>
        <p:spPr/>
        <p:txBody>
          <a:bodyPr/>
          <a:lstStyle/>
          <a:p>
            <a:fld id="{39390C6C-8177-4165-AFA5-12C805FF7DFE}" type="slidenum">
              <a:rPr lang="nl-NL" smtClean="0"/>
              <a:pPr/>
              <a:t>13</a:t>
            </a:fld>
            <a:endParaRPr lang="nl-NL" dirty="0"/>
          </a:p>
        </p:txBody>
      </p:sp>
      <p:sp>
        <p:nvSpPr>
          <p:cNvPr id="5" name="Tijdelijke aanduiding voor voettekst 4"/>
          <p:cNvSpPr>
            <a:spLocks noGrp="1"/>
          </p:cNvSpPr>
          <p:nvPr>
            <p:ph type="ftr" sz="quarter" idx="11"/>
          </p:nvPr>
        </p:nvSpPr>
        <p:spPr/>
        <p:txBody>
          <a:bodyPr/>
          <a:lstStyle/>
          <a:p>
            <a:r>
              <a:rPr lang="nl-NL" dirty="0"/>
              <a:t>informatiebijeenkomst Technische Installaties 6 maart 2018</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028" name="Picture 4" descr="C:\Users\OudenS\AppData\Local\Microsoft\Windows\Temporary Internet Files\Content.IE5\CUE7SDRL\foto-van-kunstwerk-beeld-pi-achterhoek-foto-rob-acket-5-1920.jpg"/>
          <p:cNvPicPr>
            <a:picLocks noChangeAspect="1" noChangeArrowheads="1"/>
          </p:cNvPicPr>
          <p:nvPr userDrawn="1"/>
        </p:nvPicPr>
        <p:blipFill>
          <a:blip r:embed="rId2" cstate="screen"/>
          <a:srcRect l="32314" r="5850"/>
          <a:stretch>
            <a:fillRect/>
          </a:stretch>
        </p:blipFill>
        <p:spPr bwMode="auto">
          <a:xfrm>
            <a:off x="0" y="0"/>
            <a:ext cx="4770782" cy="5143500"/>
          </a:xfrm>
          <a:prstGeom prst="rect">
            <a:avLst/>
          </a:prstGeom>
          <a:noFill/>
        </p:spPr>
      </p:pic>
      <p:pic>
        <p:nvPicPr>
          <p:cNvPr id="7" name="Afbeelding 6" descr="PP RVB ALG pag1.psd"/>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4" y="1"/>
            <a:ext cx="9144001" cy="5143500"/>
          </a:xfrm>
          <a:prstGeom prst="rect">
            <a:avLst/>
          </a:prstGeom>
        </p:spPr>
      </p:pic>
      <p:sp>
        <p:nvSpPr>
          <p:cNvPr id="6" name="Tijdelijke aanduiding voor dianummer 5"/>
          <p:cNvSpPr>
            <a:spLocks noGrp="1"/>
          </p:cNvSpPr>
          <p:nvPr>
            <p:ph type="sldNum" sz="quarter" idx="12"/>
          </p:nvPr>
        </p:nvSpPr>
        <p:spPr>
          <a:xfrm>
            <a:off x="6553200" y="4766400"/>
            <a:ext cx="2133600" cy="273844"/>
          </a:xfrm>
          <a:prstGeom prst="rect">
            <a:avLst/>
          </a:prstGeom>
        </p:spPr>
        <p:txBody>
          <a:bodyPr/>
          <a:lstStyle>
            <a:lvl1pPr algn="r">
              <a:defRPr/>
            </a:lvl1pPr>
          </a:lstStyle>
          <a:p>
            <a:fld id="{8DD458CE-6000-DD41-83BC-81917E3DED09}" type="slidenum">
              <a:rPr lang="nl-NL" smtClean="0"/>
              <a:pPr/>
              <a:t>‹nr.›</a:t>
            </a:fld>
            <a:endParaRPr lang="nl-NL" dirty="0"/>
          </a:p>
        </p:txBody>
      </p:sp>
      <p:sp>
        <p:nvSpPr>
          <p:cNvPr id="11" name="Titel 1"/>
          <p:cNvSpPr>
            <a:spLocks noGrp="1"/>
          </p:cNvSpPr>
          <p:nvPr>
            <p:ph type="ctrTitle" hasCustomPrompt="1"/>
          </p:nvPr>
        </p:nvSpPr>
        <p:spPr>
          <a:xfrm>
            <a:off x="4856400" y="1857600"/>
            <a:ext cx="3996000" cy="551645"/>
          </a:xfrm>
        </p:spPr>
        <p:txBody>
          <a:bodyPr tIns="90000" bIns="90000" anchor="t">
            <a:normAutofit/>
          </a:bodyPr>
          <a:lstStyle>
            <a:lvl1pPr algn="l">
              <a:defRPr sz="2000" b="1" i="0" baseline="0">
                <a:solidFill>
                  <a:schemeClr val="bg1"/>
                </a:solidFill>
              </a:defRPr>
            </a:lvl1pPr>
          </a:lstStyle>
          <a:p>
            <a:r>
              <a:rPr lang="nl-NL" dirty="0" err="1"/>
              <a:t>Pre-bid</a:t>
            </a:r>
            <a:r>
              <a:rPr lang="nl-NL" dirty="0"/>
              <a:t> meeting</a:t>
            </a:r>
          </a:p>
        </p:txBody>
      </p:sp>
      <p:sp>
        <p:nvSpPr>
          <p:cNvPr id="13" name="Ondertitel 2"/>
          <p:cNvSpPr>
            <a:spLocks noGrp="1"/>
          </p:cNvSpPr>
          <p:nvPr>
            <p:ph type="subTitle" idx="1" hasCustomPrompt="1"/>
          </p:nvPr>
        </p:nvSpPr>
        <p:spPr>
          <a:xfrm>
            <a:off x="4856400" y="2456964"/>
            <a:ext cx="3516323" cy="516835"/>
          </a:xfrm>
        </p:spPr>
        <p:txBody>
          <a:bodyPr lIns="104400" tIns="90000" rIns="90000" bIns="46800">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Inspectie en Onderhoud Beeldende Kunstobjecten</a:t>
            </a:r>
          </a:p>
        </p:txBody>
      </p:sp>
    </p:spTree>
    <p:extLst>
      <p:ext uri="{BB962C8B-B14F-4D97-AF65-F5344CB8AC3E}">
        <p14:creationId xmlns:p14="http://schemas.microsoft.com/office/powerpoint/2010/main" val="337285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6"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7"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8"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7124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1076400"/>
            <a:ext cx="3008313" cy="871538"/>
          </a:xfrm>
        </p:spPr>
        <p:txBody>
          <a:bodyPr anchor="b"/>
          <a:lstStyle>
            <a:lvl1pPr algn="l">
              <a:defRPr sz="2000" b="1"/>
            </a:lvl1pPr>
          </a:lstStyle>
          <a:p>
            <a:r>
              <a:rPr lang="nl-NL"/>
              <a:t>Klik om de stijl te bewerken</a:t>
            </a:r>
            <a:endParaRPr lang="nl-NL" dirty="0"/>
          </a:p>
        </p:txBody>
      </p:sp>
      <p:sp>
        <p:nvSpPr>
          <p:cNvPr id="3" name="Tijdelijke aanduiding voor inhoud 2"/>
          <p:cNvSpPr>
            <a:spLocks noGrp="1"/>
          </p:cNvSpPr>
          <p:nvPr>
            <p:ph idx="1"/>
          </p:nvPr>
        </p:nvSpPr>
        <p:spPr>
          <a:xfrm>
            <a:off x="3575050" y="1076325"/>
            <a:ext cx="5111750" cy="3518300"/>
          </a:xfrm>
        </p:spPr>
        <p:txBody>
          <a:bodyPr/>
          <a:lstStyle>
            <a:lvl1pPr>
              <a:defRPr sz="2400" baseline="0"/>
            </a:lvl1pPr>
            <a:lvl2pPr>
              <a:defRPr sz="2000" baseline="0"/>
            </a:lvl2pPr>
            <a:lvl3pPr>
              <a:defRPr sz="1800" baseline="0"/>
            </a:lvl3pPr>
            <a:lvl4pPr>
              <a:defRPr sz="1800" baseline="0"/>
            </a:lvl4pPr>
            <a:lvl5pPr>
              <a:defRPr sz="1600" baseline="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p:cNvSpPr>
            <a:spLocks noGrp="1"/>
          </p:cNvSpPr>
          <p:nvPr>
            <p:ph type="body" sz="half" idx="2"/>
          </p:nvPr>
        </p:nvSpPr>
        <p:spPr>
          <a:xfrm>
            <a:off x="457203" y="1923691"/>
            <a:ext cx="3008313" cy="2670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9"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0" name="Tijdelijke aanduiding voor datum 3"/>
          <p:cNvSpPr>
            <a:spLocks noGrp="1"/>
          </p:cNvSpPr>
          <p:nvPr>
            <p:ph type="dt" sz="half" idx="10"/>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1"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6286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1076400"/>
            <a:ext cx="5486400" cy="2524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2"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3" name="Tijdelijke aanduiding voor datum 3"/>
          <p:cNvSpPr>
            <a:spLocks noGrp="1"/>
          </p:cNvSpPr>
          <p:nvPr>
            <p:ph type="dt" sz="half" idx="10"/>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4"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1288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1076400"/>
            <a:ext cx="8229600" cy="857250"/>
          </a:xfrm>
        </p:spPr>
        <p:txBody>
          <a:bodyPr/>
          <a:lstStyle/>
          <a:p>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9"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0"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281272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076400"/>
            <a:ext cx="2057400" cy="3290888"/>
          </a:xfrm>
        </p:spPr>
        <p:txBody>
          <a:bodyPr vert="eaVert"/>
          <a:lstStyle/>
          <a:p>
            <a:r>
              <a:rPr lang="nl-NL"/>
              <a:t>Klik om de stijl te bewerken</a:t>
            </a:r>
            <a:endParaRPr lang="nl-NL" dirty="0"/>
          </a:p>
        </p:txBody>
      </p:sp>
      <p:sp>
        <p:nvSpPr>
          <p:cNvPr id="3" name="Tijdelijke aanduiding voor verticale tekst 2"/>
          <p:cNvSpPr>
            <a:spLocks noGrp="1"/>
          </p:cNvSpPr>
          <p:nvPr>
            <p:ph type="body" orient="vert" idx="1"/>
          </p:nvPr>
        </p:nvSpPr>
        <p:spPr>
          <a:xfrm>
            <a:off x="457200" y="1076400"/>
            <a:ext cx="6019800" cy="3290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9"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0"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0273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 Opsomming">
    <p:spTree>
      <p:nvGrpSpPr>
        <p:cNvPr id="1" name=""/>
        <p:cNvGrpSpPr/>
        <p:nvPr/>
      </p:nvGrpSpPr>
      <p:grpSpPr>
        <a:xfrm>
          <a:off x="0" y="0"/>
          <a:ext cx="0" cy="0"/>
          <a:chOff x="0" y="0"/>
          <a:chExt cx="0" cy="0"/>
        </a:xfrm>
      </p:grpSpPr>
      <p:pic>
        <p:nvPicPr>
          <p:cNvPr id="4" name="Afbeelding 3" descr="eran060608RIJKSMUSEUM_07.jpg"/>
          <p:cNvPicPr>
            <a:picLocks noChangeAspect="1"/>
          </p:cNvPicPr>
          <p:nvPr userDrawn="1"/>
        </p:nvPicPr>
        <p:blipFill>
          <a:blip r:embed="rId2" cstate="screen">
            <a:extLst>
              <a:ext uri="{28A0092B-C50C-407E-A947-70E740481C1C}">
                <a14:useLocalDpi xmlns:a14="http://schemas.microsoft.com/office/drawing/2010/main" val="0"/>
              </a:ext>
            </a:extLst>
          </a:blip>
          <a:srcRect l="9563" t="18957" b="9769"/>
          <a:stretch>
            <a:fillRect/>
          </a:stretch>
        </p:blipFill>
        <p:spPr>
          <a:xfrm>
            <a:off x="0" y="974785"/>
            <a:ext cx="4651972" cy="3666226"/>
          </a:xfrm>
          <a:prstGeom prst="rect">
            <a:avLst/>
          </a:prstGeom>
        </p:spPr>
      </p:pic>
      <p:sp>
        <p:nvSpPr>
          <p:cNvPr id="6"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7"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8"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
        <p:nvSpPr>
          <p:cNvPr id="9" name="Tijdelijke aanduiding voor tekst 9"/>
          <p:cNvSpPr>
            <a:spLocks noGrp="1"/>
          </p:cNvSpPr>
          <p:nvPr>
            <p:ph type="body" sz="quarter" idx="10" hasCustomPrompt="1"/>
          </p:nvPr>
        </p:nvSpPr>
        <p:spPr>
          <a:xfrm>
            <a:off x="4852800" y="1324800"/>
            <a:ext cx="3952800" cy="3045600"/>
          </a:xfrm>
        </p:spPr>
        <p:txBody>
          <a:bodyPr>
            <a:noAutofit/>
          </a:bodyPr>
          <a:lstStyle>
            <a:lvl1pPr>
              <a:defRPr sz="1600" baseline="0"/>
            </a:lvl1pPr>
            <a:lvl2pPr>
              <a:defRPr sz="1600" baseline="0"/>
            </a:lvl2pPr>
            <a:lvl3pPr>
              <a:defRPr sz="1600" baseline="0"/>
            </a:lvl3pPr>
            <a:lvl4pPr>
              <a:defRPr sz="1600" baseline="0"/>
            </a:lvl4pPr>
            <a:lvl5pPr>
              <a:defRPr sz="1600" baseline="0"/>
            </a:lvl5pPr>
          </a:lstStyle>
          <a:p>
            <a:pPr lvl="0"/>
            <a:r>
              <a:rPr lang="nl-NL" sz="1600" dirty="0" err="1">
                <a:latin typeface="Verdana"/>
                <a:cs typeface="Verdana"/>
              </a:rPr>
              <a:t>kjn</a:t>
            </a:r>
            <a:r>
              <a:rPr lang="nl-NL" sz="1600" dirty="0">
                <a:latin typeface="Verdana"/>
                <a:cs typeface="Verdana"/>
              </a:rPr>
              <a:t> </a:t>
            </a:r>
            <a:r>
              <a:rPr lang="nl-NL" sz="1600" dirty="0" err="1">
                <a:latin typeface="Verdana"/>
                <a:cs typeface="Verdana"/>
              </a:rPr>
              <a:t>vkjhs</a:t>
            </a:r>
            <a:r>
              <a:rPr lang="nl-NL" sz="1600" dirty="0">
                <a:latin typeface="Verdana"/>
                <a:cs typeface="Verdana"/>
              </a:rPr>
              <a:t> </a:t>
            </a:r>
            <a:r>
              <a:rPr lang="nl-NL" sz="1600" dirty="0" err="1">
                <a:latin typeface="Verdana"/>
                <a:cs typeface="Verdana"/>
              </a:rPr>
              <a:t>dvkjhs</a:t>
            </a:r>
            <a:r>
              <a:rPr lang="nl-NL" sz="1600" dirty="0">
                <a:latin typeface="Verdana"/>
                <a:cs typeface="Verdana"/>
              </a:rPr>
              <a:t> </a:t>
            </a:r>
            <a:r>
              <a:rPr lang="nl-NL" sz="1600" dirty="0" err="1">
                <a:latin typeface="Verdana"/>
                <a:cs typeface="Verdana"/>
              </a:rPr>
              <a:t>dkvjhs</a:t>
            </a:r>
            <a:r>
              <a:rPr lang="nl-NL" sz="1600" dirty="0">
                <a:latin typeface="Verdana"/>
                <a:cs typeface="Verdana"/>
              </a:rPr>
              <a:t> </a:t>
            </a:r>
            <a:r>
              <a:rPr lang="nl-NL" sz="1600" dirty="0" err="1">
                <a:latin typeface="Verdana"/>
                <a:cs typeface="Verdana"/>
              </a:rPr>
              <a:t>dv</a:t>
            </a:r>
            <a:endParaRPr lang="nl-NL" sz="1600" dirty="0">
              <a:latin typeface="Verdana"/>
              <a:cs typeface="Verdana"/>
            </a:endParaRPr>
          </a:p>
          <a:p>
            <a:pPr lvl="0"/>
            <a:endParaRPr lang="nl-NL" sz="1600" dirty="0">
              <a:latin typeface="Verdana"/>
              <a:cs typeface="Verdana"/>
            </a:endParaRPr>
          </a:p>
          <a:p>
            <a:pPr lvl="0"/>
            <a:r>
              <a:rPr lang="nl-NL" sz="1600" dirty="0" err="1">
                <a:latin typeface="Verdana"/>
                <a:cs typeface="Verdana"/>
              </a:rPr>
              <a:t>kjn</a:t>
            </a:r>
            <a:r>
              <a:rPr lang="nl-NL" sz="1600" dirty="0">
                <a:latin typeface="Verdana"/>
                <a:cs typeface="Verdana"/>
              </a:rPr>
              <a:t> </a:t>
            </a:r>
            <a:r>
              <a:rPr lang="nl-NL" sz="1600" dirty="0" err="1">
                <a:latin typeface="Verdana"/>
                <a:cs typeface="Verdana"/>
              </a:rPr>
              <a:t>vkjhs</a:t>
            </a:r>
            <a:r>
              <a:rPr lang="nl-NL" sz="1600" dirty="0">
                <a:latin typeface="Verdana"/>
                <a:cs typeface="Verdana"/>
              </a:rPr>
              <a:t> </a:t>
            </a:r>
            <a:r>
              <a:rPr lang="nl-NL" sz="1600" dirty="0" err="1">
                <a:latin typeface="Verdana"/>
                <a:cs typeface="Verdana"/>
              </a:rPr>
              <a:t>dvkjhs</a:t>
            </a:r>
            <a:r>
              <a:rPr lang="nl-NL" sz="1600" dirty="0">
                <a:latin typeface="Verdana"/>
                <a:cs typeface="Verdana"/>
              </a:rPr>
              <a:t> </a:t>
            </a:r>
            <a:r>
              <a:rPr lang="nl-NL" sz="1600" dirty="0" err="1">
                <a:latin typeface="Verdana"/>
                <a:cs typeface="Verdana"/>
              </a:rPr>
              <a:t>dkvjhs</a:t>
            </a:r>
            <a:r>
              <a:rPr lang="nl-NL" sz="1600" dirty="0">
                <a:latin typeface="Verdana"/>
                <a:cs typeface="Verdana"/>
              </a:rPr>
              <a:t> </a:t>
            </a:r>
            <a:r>
              <a:rPr lang="nl-NL" sz="1600" dirty="0" err="1">
                <a:latin typeface="Verdana"/>
                <a:cs typeface="Verdana"/>
              </a:rPr>
              <a:t>dv</a:t>
            </a:r>
            <a:endParaRPr lang="nl-NL" sz="1600" dirty="0">
              <a:latin typeface="Verdana"/>
              <a:cs typeface="Verdana"/>
            </a:endParaRPr>
          </a:p>
          <a:p>
            <a:pPr lvl="0"/>
            <a:endParaRPr lang="nl-NL" sz="1600" dirty="0">
              <a:latin typeface="Verdana"/>
              <a:cs typeface="Verdana"/>
            </a:endParaRPr>
          </a:p>
          <a:p>
            <a:pPr lvl="0"/>
            <a:r>
              <a:rPr lang="nl-NL" sz="1600" dirty="0" err="1">
                <a:latin typeface="Verdana"/>
                <a:cs typeface="Verdana"/>
              </a:rPr>
              <a:t>kjn</a:t>
            </a:r>
            <a:r>
              <a:rPr lang="nl-NL" sz="1600" dirty="0">
                <a:latin typeface="Verdana"/>
                <a:cs typeface="Verdana"/>
              </a:rPr>
              <a:t> </a:t>
            </a:r>
            <a:r>
              <a:rPr lang="nl-NL" sz="1600" dirty="0" err="1">
                <a:latin typeface="Verdana"/>
                <a:cs typeface="Verdana"/>
              </a:rPr>
              <a:t>vkjhs</a:t>
            </a:r>
            <a:r>
              <a:rPr lang="nl-NL" sz="1600" dirty="0">
                <a:latin typeface="Verdana"/>
                <a:cs typeface="Verdana"/>
              </a:rPr>
              <a:t> </a:t>
            </a:r>
            <a:r>
              <a:rPr lang="nl-NL" sz="1600" dirty="0" err="1">
                <a:latin typeface="Verdana"/>
                <a:cs typeface="Verdana"/>
              </a:rPr>
              <a:t>dvkjhs</a:t>
            </a:r>
            <a:r>
              <a:rPr lang="nl-NL" sz="1600" dirty="0">
                <a:latin typeface="Verdana"/>
                <a:cs typeface="Verdana"/>
              </a:rPr>
              <a:t> </a:t>
            </a:r>
            <a:r>
              <a:rPr lang="nl-NL" sz="1600" dirty="0" err="1">
                <a:latin typeface="Verdana"/>
                <a:cs typeface="Verdana"/>
              </a:rPr>
              <a:t>dkvjhs</a:t>
            </a:r>
            <a:r>
              <a:rPr lang="nl-NL" sz="1600" dirty="0">
                <a:latin typeface="Verdana"/>
                <a:cs typeface="Verdana"/>
              </a:rPr>
              <a:t> </a:t>
            </a:r>
            <a:r>
              <a:rPr lang="nl-NL" sz="1600" dirty="0" err="1">
                <a:latin typeface="Verdana"/>
                <a:cs typeface="Verdana"/>
              </a:rPr>
              <a:t>dv</a:t>
            </a:r>
            <a:endParaRPr lang="nl-NL" sz="1600" dirty="0">
              <a:latin typeface="Verdana"/>
              <a:cs typeface="Verdana"/>
            </a:endParaRPr>
          </a:p>
          <a:p>
            <a:pPr lvl="0"/>
            <a:endParaRPr lang="nl-NL" sz="1600" dirty="0">
              <a:latin typeface="Verdana"/>
              <a:cs typeface="Verdana"/>
            </a:endParaRPr>
          </a:p>
          <a:p>
            <a:pPr lvl="0"/>
            <a:r>
              <a:rPr lang="nl-NL" sz="1600" dirty="0" err="1">
                <a:latin typeface="Verdana"/>
                <a:cs typeface="Verdana"/>
              </a:rPr>
              <a:t>kjn</a:t>
            </a:r>
            <a:r>
              <a:rPr lang="nl-NL" sz="1600" dirty="0">
                <a:latin typeface="Verdana"/>
                <a:cs typeface="Verdana"/>
              </a:rPr>
              <a:t> </a:t>
            </a:r>
            <a:r>
              <a:rPr lang="nl-NL" sz="1600" dirty="0" err="1">
                <a:latin typeface="Verdana"/>
                <a:cs typeface="Verdana"/>
              </a:rPr>
              <a:t>vkjhs</a:t>
            </a:r>
            <a:r>
              <a:rPr lang="nl-NL" sz="1600" dirty="0">
                <a:latin typeface="Verdana"/>
                <a:cs typeface="Verdana"/>
              </a:rPr>
              <a:t> </a:t>
            </a:r>
            <a:r>
              <a:rPr lang="nl-NL" sz="1600" dirty="0" err="1">
                <a:latin typeface="Verdana"/>
                <a:cs typeface="Verdana"/>
              </a:rPr>
              <a:t>dvkjhs</a:t>
            </a:r>
            <a:r>
              <a:rPr lang="nl-NL" sz="1600" dirty="0">
                <a:latin typeface="Verdana"/>
                <a:cs typeface="Verdana"/>
              </a:rPr>
              <a:t> </a:t>
            </a:r>
            <a:r>
              <a:rPr lang="nl-NL" sz="1600" dirty="0" err="1">
                <a:latin typeface="Verdana"/>
                <a:cs typeface="Verdana"/>
              </a:rPr>
              <a:t>dkvjhs</a:t>
            </a:r>
            <a:r>
              <a:rPr lang="nl-NL" sz="1600" dirty="0">
                <a:latin typeface="Verdana"/>
                <a:cs typeface="Verdana"/>
              </a:rPr>
              <a:t> </a:t>
            </a:r>
            <a:r>
              <a:rPr lang="nl-NL" sz="1600" dirty="0" err="1">
                <a:latin typeface="Verdana"/>
                <a:cs typeface="Verdana"/>
              </a:rPr>
              <a:t>dv</a:t>
            </a:r>
            <a:endParaRPr lang="nl-NL" sz="1600" dirty="0">
              <a:latin typeface="Verdana"/>
              <a:cs typeface="Verdana"/>
            </a:endParaRPr>
          </a:p>
          <a:p>
            <a:pPr lvl="0"/>
            <a:endParaRPr lang="nl-NL" sz="1600" dirty="0">
              <a:latin typeface="Verdana"/>
              <a:cs typeface="Verdana"/>
            </a:endParaRPr>
          </a:p>
          <a:p>
            <a:pPr lvl="0"/>
            <a:r>
              <a:rPr lang="nl-NL" sz="1600" dirty="0" err="1">
                <a:latin typeface="Verdana"/>
                <a:cs typeface="Verdana"/>
              </a:rPr>
              <a:t>kjn</a:t>
            </a:r>
            <a:r>
              <a:rPr lang="nl-NL" sz="1600" dirty="0">
                <a:latin typeface="Verdana"/>
                <a:cs typeface="Verdana"/>
              </a:rPr>
              <a:t> </a:t>
            </a:r>
            <a:r>
              <a:rPr lang="nl-NL" sz="1600" dirty="0" err="1">
                <a:latin typeface="Verdana"/>
                <a:cs typeface="Verdana"/>
              </a:rPr>
              <a:t>vkjhs</a:t>
            </a:r>
            <a:r>
              <a:rPr lang="nl-NL" sz="1600" dirty="0">
                <a:latin typeface="Verdana"/>
                <a:cs typeface="Verdana"/>
              </a:rPr>
              <a:t> </a:t>
            </a:r>
            <a:r>
              <a:rPr lang="nl-NL" sz="1600" dirty="0" err="1">
                <a:latin typeface="Verdana"/>
                <a:cs typeface="Verdana"/>
              </a:rPr>
              <a:t>dvkjhs</a:t>
            </a:r>
            <a:r>
              <a:rPr lang="nl-NL" sz="1600" dirty="0">
                <a:latin typeface="Verdana"/>
                <a:cs typeface="Verdana"/>
              </a:rPr>
              <a:t> </a:t>
            </a:r>
            <a:r>
              <a:rPr lang="nl-NL" sz="1600" dirty="0" err="1">
                <a:latin typeface="Verdana"/>
                <a:cs typeface="Verdana"/>
              </a:rPr>
              <a:t>dkvjhs</a:t>
            </a:r>
            <a:r>
              <a:rPr lang="nl-NL" sz="1600" dirty="0">
                <a:latin typeface="Verdana"/>
                <a:cs typeface="Verdana"/>
              </a:rPr>
              <a:t> </a:t>
            </a:r>
            <a:r>
              <a:rPr lang="nl-NL" sz="1600" dirty="0" err="1">
                <a:latin typeface="Verdana"/>
                <a:cs typeface="Verdana"/>
              </a:rPr>
              <a:t>dv</a:t>
            </a:r>
            <a:endParaRPr lang="nl-NL" sz="1600" dirty="0">
              <a:latin typeface="Verdana"/>
              <a:cs typeface="Verdana"/>
            </a:endParaRPr>
          </a:p>
          <a:p>
            <a:pPr lvl="0"/>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fiek met opsomming">
    <p:spTree>
      <p:nvGrpSpPr>
        <p:cNvPr id="1" name=""/>
        <p:cNvGrpSpPr/>
        <p:nvPr/>
      </p:nvGrpSpPr>
      <p:grpSpPr>
        <a:xfrm>
          <a:off x="0" y="0"/>
          <a:ext cx="0" cy="0"/>
          <a:chOff x="0" y="0"/>
          <a:chExt cx="0" cy="0"/>
        </a:xfrm>
      </p:grpSpPr>
      <p:sp>
        <p:nvSpPr>
          <p:cNvPr id="9"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0"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1"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
        <p:nvSpPr>
          <p:cNvPr id="7" name="Tijdelijke aanduiding voor tekst 9"/>
          <p:cNvSpPr>
            <a:spLocks noGrp="1"/>
          </p:cNvSpPr>
          <p:nvPr>
            <p:ph type="body" sz="quarter" idx="10"/>
          </p:nvPr>
        </p:nvSpPr>
        <p:spPr>
          <a:xfrm>
            <a:off x="4852800" y="1324800"/>
            <a:ext cx="3952800" cy="3045600"/>
          </a:xfrm>
        </p:spPr>
        <p:txBody>
          <a:bodyPr>
            <a:noAutofit/>
          </a:bodyPr>
          <a:lstStyle>
            <a:lvl1pPr>
              <a:buNone/>
              <a:defRPr sz="1600" baseline="0"/>
            </a:lvl1pPr>
            <a:lvl2pPr>
              <a:defRPr sz="1600" baseline="0"/>
            </a:lvl2pPr>
            <a:lvl3pPr>
              <a:defRPr sz="1600" baseline="0"/>
            </a:lvl3pPr>
            <a:lvl4pPr>
              <a:defRPr sz="1600" baseline="0"/>
            </a:lvl4pPr>
            <a:lvl5pPr>
              <a:defRPr sz="1600" baseline="0"/>
            </a:lvl5pPr>
          </a:lstStyle>
          <a:p>
            <a:pPr lvl="0"/>
            <a:endParaRPr lang="nl-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vak dia-breed">
    <p:spTree>
      <p:nvGrpSpPr>
        <p:cNvPr id="1" name=""/>
        <p:cNvGrpSpPr/>
        <p:nvPr/>
      </p:nvGrpSpPr>
      <p:grpSpPr>
        <a:xfrm>
          <a:off x="0" y="0"/>
          <a:ext cx="0" cy="0"/>
          <a:chOff x="0" y="0"/>
          <a:chExt cx="0" cy="0"/>
        </a:xfrm>
      </p:grpSpPr>
      <p:sp>
        <p:nvSpPr>
          <p:cNvPr id="8"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9"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0"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
        <p:nvSpPr>
          <p:cNvPr id="6" name="Tijdelijke aanduiding voor tekst 6"/>
          <p:cNvSpPr>
            <a:spLocks noGrp="1"/>
          </p:cNvSpPr>
          <p:nvPr>
            <p:ph type="body" sz="quarter" idx="10" hasCustomPrompt="1"/>
          </p:nvPr>
        </p:nvSpPr>
        <p:spPr>
          <a:xfrm>
            <a:off x="327600" y="1324800"/>
            <a:ext cx="8478000" cy="3240000"/>
          </a:xfrm>
        </p:spPr>
        <p:txBody>
          <a:bodyPr>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600" baseline="0"/>
            </a:lvl1pPr>
            <a:lvl2pPr>
              <a:defRPr sz="1600" baseline="0"/>
            </a:lvl2pPr>
            <a:lvl3pPr>
              <a:defRPr sz="1600" baseline="0"/>
            </a:lvl3pPr>
            <a:lvl4pPr>
              <a:defRPr sz="1600" baseline="0"/>
            </a:lvl4pPr>
            <a:lvl5pPr>
              <a:defRPr sz="1600" baseline="0"/>
            </a:lvl5pPr>
          </a:lstStyle>
          <a:p>
            <a:r>
              <a:rPr lang="nl-NL" sz="1600" dirty="0">
                <a:latin typeface="Verdana"/>
                <a:cs typeface="Verdana"/>
              </a:rPr>
              <a:t>Hier kan een volledige tekst worden geplaatst. Hier kan een volledige tekst worden geplaatst. Hier kan een volledige tekst worden geplaatst.</a:t>
            </a:r>
          </a:p>
          <a:p>
            <a:r>
              <a:rPr lang="nl-NL" sz="1600" dirty="0">
                <a:latin typeface="Verdana"/>
                <a:cs typeface="Verdana"/>
              </a:rPr>
              <a:t>Hier kan een volledige tekst worden geplaatst. Hier kan een volledige tekst worden geplaatst. Hier kan een volledige tekst worden geplaatst.</a:t>
            </a:r>
          </a:p>
          <a:p>
            <a:r>
              <a:rPr lang="nl-NL" sz="1600" dirty="0">
                <a:latin typeface="Verdana"/>
                <a:cs typeface="Verdana"/>
              </a:rPr>
              <a:t>Hier kan een volledige tekst worden geplaatst. Hier kan een volledige tekst worden geplaatst. Hier kan een volledige tekst worden geplaatst.</a:t>
            </a:r>
          </a:p>
          <a:p>
            <a:r>
              <a:rPr lang="nl-NL" sz="1600" dirty="0">
                <a:latin typeface="Verdana"/>
                <a:cs typeface="Verdana"/>
              </a:rPr>
              <a:t>Hier kan een volledige tekst worden geplaatst. Hier kan een volledige tekst worden geplaatst. Hier kan een volledige tekst worden geplaatst.</a:t>
            </a:r>
          </a:p>
          <a:p>
            <a:r>
              <a:rPr lang="nl-NL" sz="1600" dirty="0">
                <a:latin typeface="Verdana"/>
                <a:cs typeface="Verdana"/>
              </a:rPr>
              <a:t>Hier kan een volledige tekst worden geplaatst. Hier kan een volledige tekst worden geplaatst. Hier kan een volledige tekst worden geplaatst.</a:t>
            </a:r>
          </a:p>
          <a:p>
            <a:r>
              <a:rPr lang="nl-NL" sz="1600" dirty="0">
                <a:latin typeface="Verdana"/>
                <a:cs typeface="Verdana"/>
              </a:rPr>
              <a:t>Hier kan een volledige tekst worden geplaatst. Hier kan een volledige tekst worden geplaatst. Hier kan een volledige tekst worden geplaatst.</a:t>
            </a:r>
          </a:p>
          <a:p>
            <a:endParaRPr lang="en-US" sz="1600" dirty="0">
              <a:latin typeface="Verdana"/>
              <a:cs typeface="Verdana"/>
            </a:endParaRPr>
          </a:p>
          <a:p>
            <a:endParaRPr lang="nl-NL" sz="1600" dirty="0">
              <a:latin typeface="Verdana"/>
              <a:cs typeface="Verdana"/>
            </a:endParaRPr>
          </a:p>
          <a:p>
            <a:endParaRPr lang="nl-NL" sz="1600" dirty="0">
              <a:latin typeface="Verdana"/>
              <a:cs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2"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3"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5868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063649"/>
            <a:ext cx="7772400" cy="1263084"/>
          </a:xfrm>
        </p:spPr>
        <p:txBody>
          <a:bodyPr anchor="t"/>
          <a:lstStyle>
            <a:lvl1pPr algn="l">
              <a:defRPr sz="4000" b="1" cap="all"/>
            </a:lvl1pPr>
          </a:lstStyle>
          <a:p>
            <a:r>
              <a:rPr lang="nl-NL"/>
              <a:t>Klik om de stijl te bewerken</a:t>
            </a:r>
            <a:endParaRPr lang="nl-NL" dirty="0"/>
          </a:p>
        </p:txBody>
      </p:sp>
      <p:sp>
        <p:nvSpPr>
          <p:cNvPr id="3" name="Tijdelijke aanduiding voor tekst 2"/>
          <p:cNvSpPr>
            <a:spLocks noGrp="1"/>
          </p:cNvSpPr>
          <p:nvPr>
            <p:ph type="body" idx="1"/>
          </p:nvPr>
        </p:nvSpPr>
        <p:spPr>
          <a:xfrm>
            <a:off x="722313" y="183499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11"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2"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3"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2166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972800"/>
            <a:ext cx="4038600" cy="2545556"/>
          </a:xfrm>
        </p:spPr>
        <p:txBody>
          <a:bodyPr/>
          <a:lstStyle>
            <a:lvl1pPr>
              <a:defRPr sz="2400" baseline="0"/>
            </a:lvl1pPr>
            <a:lvl2pPr>
              <a:defRPr sz="2000" baseline="0"/>
            </a:lvl2pPr>
            <a:lvl3pPr>
              <a:defRPr sz="1800" baseline="0"/>
            </a:lvl3pPr>
            <a:lvl4pPr>
              <a:defRPr sz="1800" baseline="0"/>
            </a:lvl4pPr>
            <a:lvl5pPr>
              <a:defRPr sz="1600" baseline="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inhoud 3"/>
          <p:cNvSpPr>
            <a:spLocks noGrp="1"/>
          </p:cNvSpPr>
          <p:nvPr>
            <p:ph sz="half" idx="2"/>
          </p:nvPr>
        </p:nvSpPr>
        <p:spPr>
          <a:xfrm>
            <a:off x="4648200" y="1972800"/>
            <a:ext cx="4038600" cy="2545556"/>
          </a:xfrm>
        </p:spPr>
        <p:txBody>
          <a:bodyPr/>
          <a:lstStyle>
            <a:lvl1pPr>
              <a:defRPr sz="2400" baseline="0"/>
            </a:lvl1pPr>
            <a:lvl2pPr>
              <a:defRPr sz="2000" baseline="0"/>
            </a:lvl2pPr>
            <a:lvl3pPr>
              <a:defRPr sz="1800" baseline="0"/>
            </a:lvl3pPr>
            <a:lvl4pPr>
              <a:defRPr sz="1800" baseline="0"/>
            </a:lvl4pPr>
            <a:lvl5pPr>
              <a:defRPr sz="1600" baseline="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0" name="Tijdelijke aanduiding voor datum 3"/>
          <p:cNvSpPr>
            <a:spLocks noGrp="1"/>
          </p:cNvSpPr>
          <p:nvPr>
            <p:ph type="dt" sz="half" idx="10"/>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1"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3143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1026538"/>
            <a:ext cx="8229600" cy="474452"/>
          </a:xfrm>
        </p:spPr>
        <p:txBody>
          <a:bodyPr>
            <a:noAutofit/>
          </a:bodyPr>
          <a:lstStyle>
            <a:lvl1pPr>
              <a:defRPr sz="2600" baseline="0"/>
            </a:lvl1pPr>
          </a:lstStyle>
          <a:p>
            <a:r>
              <a:rPr lang="nl-NL"/>
              <a:t>Klik om de stijl te bewerken</a:t>
            </a:r>
            <a:endParaRPr lang="nl-NL" dirty="0"/>
          </a:p>
        </p:txBody>
      </p:sp>
      <p:sp>
        <p:nvSpPr>
          <p:cNvPr id="3" name="Tijdelijke aanduiding voor tekst 2"/>
          <p:cNvSpPr>
            <a:spLocks noGrp="1"/>
          </p:cNvSpPr>
          <p:nvPr>
            <p:ph type="body" idx="1"/>
          </p:nvPr>
        </p:nvSpPr>
        <p:spPr>
          <a:xfrm>
            <a:off x="457200" y="1518242"/>
            <a:ext cx="4040188" cy="595971"/>
          </a:xfrm>
        </p:spPr>
        <p:txBody>
          <a:bodyPr anchor="b"/>
          <a:lstStyle>
            <a:lvl1pPr marL="0" indent="0">
              <a:spcBef>
                <a:spcPts val="0"/>
              </a:spcBef>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47977"/>
            <a:ext cx="4040188" cy="24466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645028" y="1519200"/>
            <a:ext cx="4041775" cy="597600"/>
          </a:xfrm>
        </p:spPr>
        <p:txBody>
          <a:bodyPr anchor="b"/>
          <a:lstStyle>
            <a:lvl1pPr marL="0" indent="0">
              <a:spcBef>
                <a:spcPts val="0"/>
              </a:spcBef>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8" y="2149200"/>
            <a:ext cx="4041775" cy="24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voettekst 4"/>
          <p:cNvSpPr>
            <a:spLocks noGrp="1"/>
          </p:cNvSpPr>
          <p:nvPr>
            <p:ph type="ftr" sz="quarter" idx="10"/>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2" name="Tijdelijke aanduiding voor datum 3"/>
          <p:cNvSpPr>
            <a:spLocks noGrp="1"/>
          </p:cNvSpPr>
          <p:nvPr>
            <p:ph type="dt" sz="half" idx="11"/>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3" name="Tijdelijke aanduiding voor dianummer 18"/>
          <p:cNvSpPr>
            <a:spLocks noGrp="1"/>
          </p:cNvSpPr>
          <p:nvPr>
            <p:ph type="sldNum" sz="quarter" idx="12"/>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44282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7"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8"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9" name="Tijdelijke aanduiding voor dianummer 18"/>
          <p:cNvSpPr>
            <a:spLocks noGrp="1"/>
          </p:cNvSpPr>
          <p:nvPr>
            <p:ph type="sldNum" sz="quarter" idx="4"/>
          </p:nvPr>
        </p:nvSpPr>
        <p:spPr>
          <a:xfrm>
            <a:off x="457200" y="4766400"/>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04525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PP BZK ALG vervolg 1.pn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2" name="Tijdelijke aanduiding voor titel 1"/>
          <p:cNvSpPr>
            <a:spLocks noGrp="1"/>
          </p:cNvSpPr>
          <p:nvPr>
            <p:ph type="title"/>
          </p:nvPr>
        </p:nvSpPr>
        <p:spPr>
          <a:xfrm>
            <a:off x="457200" y="1051735"/>
            <a:ext cx="8229600" cy="857250"/>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57200" y="1974083"/>
            <a:ext cx="8229600" cy="2572038"/>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voettekst 4"/>
          <p:cNvSpPr>
            <a:spLocks noGrp="1"/>
          </p:cNvSpPr>
          <p:nvPr>
            <p:ph type="ftr" sz="quarter" idx="3"/>
          </p:nvPr>
        </p:nvSpPr>
        <p:spPr>
          <a:xfrm>
            <a:off x="4572000" y="4767263"/>
            <a:ext cx="1966186" cy="244800"/>
          </a:xfrm>
          <a:prstGeom prst="rect">
            <a:avLst/>
          </a:prstGeom>
        </p:spPr>
        <p:txBody>
          <a:bodyPr lIns="0" rIns="43200"/>
          <a:lstStyle>
            <a:lvl1pPr algn="r">
              <a:defRPr sz="1000" baseline="0">
                <a:solidFill>
                  <a:schemeClr val="bg1"/>
                </a:solidFill>
                <a:latin typeface="Verdana" pitchFamily="34" charset="0"/>
              </a:defRPr>
            </a:lvl1pPr>
          </a:lstStyle>
          <a:p>
            <a:r>
              <a:rPr lang="nl-NL"/>
              <a:t>Pre-bid meeting IOBK </a:t>
            </a:r>
            <a:endParaRPr lang="nl-NL" dirty="0"/>
          </a:p>
        </p:txBody>
      </p:sp>
      <p:sp>
        <p:nvSpPr>
          <p:cNvPr id="15" name="Tijdelijke aanduiding voor datum 3"/>
          <p:cNvSpPr>
            <a:spLocks noGrp="1"/>
          </p:cNvSpPr>
          <p:nvPr>
            <p:ph type="dt" sz="half" idx="2"/>
          </p:nvPr>
        </p:nvSpPr>
        <p:spPr>
          <a:xfrm>
            <a:off x="6538186" y="4767263"/>
            <a:ext cx="2133600" cy="244800"/>
          </a:xfrm>
          <a:prstGeom prst="rect">
            <a:avLst/>
          </a:prstGeom>
        </p:spPr>
        <p:txBody>
          <a:bodyPr lIns="0" rIns="0"/>
          <a:lstStyle>
            <a:lvl1pPr>
              <a:defRPr sz="1000" baseline="0">
                <a:solidFill>
                  <a:schemeClr val="bg1"/>
                </a:solidFill>
              </a:defRPr>
            </a:lvl1pPr>
          </a:lstStyle>
          <a:p>
            <a:r>
              <a:rPr lang="nl-NL">
                <a:latin typeface="Verdana" pitchFamily="34" charset="0"/>
              </a:rPr>
              <a:t>31-10-2017</a:t>
            </a:r>
            <a:endParaRPr lang="nl-NL" dirty="0">
              <a:latin typeface="Verdana" pitchFamily="34" charset="0"/>
            </a:endParaRPr>
          </a:p>
        </p:txBody>
      </p:sp>
      <p:sp>
        <p:nvSpPr>
          <p:cNvPr id="10" name="Tijdelijke aanduiding voor dianummer 18"/>
          <p:cNvSpPr>
            <a:spLocks noGrp="1"/>
          </p:cNvSpPr>
          <p:nvPr>
            <p:ph type="sldNum" sz="quarter" idx="4"/>
          </p:nvPr>
        </p:nvSpPr>
        <p:spPr>
          <a:xfrm>
            <a:off x="457200" y="4796307"/>
            <a:ext cx="2510287" cy="244800"/>
          </a:xfrm>
          <a:prstGeom prst="rect">
            <a:avLst/>
          </a:prstGeom>
        </p:spPr>
        <p:txBody>
          <a:bodyPr/>
          <a:lstStyle>
            <a:lvl1pPr>
              <a:defRPr sz="1000" baseline="0">
                <a:solidFill>
                  <a:schemeClr val="bg1"/>
                </a:solidFill>
                <a:latin typeface="Verdana" pitchFamily="34" charset="0"/>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1819808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p:txStyles>
    <p:titleStyle>
      <a:lvl1pPr algn="l" defTabSz="457200" rtl="0" eaLnBrk="1" latinLnBrk="0" hangingPunct="1">
        <a:spcBef>
          <a:spcPct val="0"/>
        </a:spcBef>
        <a:buNone/>
        <a:defRPr sz="3600" kern="0" baseline="0">
          <a:solidFill>
            <a:schemeClr val="tx1"/>
          </a:solidFill>
          <a:latin typeface="Verdana" pitchFamily="34" charset="0"/>
          <a:ea typeface="+mj-ea"/>
          <a:cs typeface="+mj-cs"/>
        </a:defRPr>
      </a:lvl1pPr>
    </p:titleStyle>
    <p:bodyStyle>
      <a:lvl1pPr marL="342900" indent="-342900" algn="l" defTabSz="457200" rtl="0" eaLnBrk="1" latinLnBrk="0" hangingPunct="1">
        <a:spcBef>
          <a:spcPct val="20000"/>
        </a:spcBef>
        <a:buFont typeface="Arial"/>
        <a:buChar char="•"/>
        <a:defRPr sz="2400" kern="1200" baseline="0">
          <a:solidFill>
            <a:schemeClr val="tx1"/>
          </a:solidFill>
          <a:latin typeface="Verdana" pitchFamily="34" charset="0"/>
          <a:ea typeface="+mn-ea"/>
          <a:cs typeface="+mn-cs"/>
        </a:defRPr>
      </a:lvl1pPr>
      <a:lvl2pPr marL="742950" indent="-285750" algn="l" defTabSz="457200" rtl="0" eaLnBrk="1" latinLnBrk="0" hangingPunct="1">
        <a:spcBef>
          <a:spcPct val="20000"/>
        </a:spcBef>
        <a:buFont typeface="Arial"/>
        <a:buChar char="–"/>
        <a:defRPr sz="2000" kern="1200" baseline="0">
          <a:solidFill>
            <a:schemeClr val="tx1"/>
          </a:solidFill>
          <a:latin typeface="Verdana" pitchFamily="34" charset="0"/>
          <a:ea typeface="+mn-ea"/>
          <a:cs typeface="+mn-cs"/>
        </a:defRPr>
      </a:lvl2pPr>
      <a:lvl3pPr marL="1143000" indent="-228600" algn="l" defTabSz="457200" rtl="0" eaLnBrk="1" latinLnBrk="0" hangingPunct="1">
        <a:spcBef>
          <a:spcPct val="20000"/>
        </a:spcBef>
        <a:buFont typeface="Arial"/>
        <a:buChar char="•"/>
        <a:defRPr sz="1800" kern="1200" baseline="0">
          <a:solidFill>
            <a:schemeClr val="tx1"/>
          </a:solidFill>
          <a:latin typeface="Verdana" pitchFamily="34" charset="0"/>
          <a:ea typeface="+mn-ea"/>
          <a:cs typeface="+mn-cs"/>
        </a:defRPr>
      </a:lvl3pPr>
      <a:lvl4pPr marL="1600200" indent="-228600" algn="l" defTabSz="457200" rtl="0" eaLnBrk="1" latinLnBrk="0" hangingPunct="1">
        <a:spcBef>
          <a:spcPct val="20000"/>
        </a:spcBef>
        <a:buFont typeface="Arial"/>
        <a:buChar char="–"/>
        <a:defRPr sz="1800" kern="1200" baseline="0">
          <a:solidFill>
            <a:schemeClr val="tx1"/>
          </a:solidFill>
          <a:latin typeface="Verdana" pitchFamily="34" charset="0"/>
          <a:ea typeface="+mn-ea"/>
          <a:cs typeface="+mn-cs"/>
        </a:defRPr>
      </a:lvl4pPr>
      <a:lvl5pPr marL="20574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2D_0.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10E84BD-677A-AE8F-D8D4-624FDA9045DD}"/>
              </a:ext>
            </a:extLst>
          </p:cNvPr>
          <p:cNvPicPr>
            <a:picLocks noChangeAspect="1"/>
          </p:cNvPicPr>
          <p:nvPr/>
        </p:nvPicPr>
        <p:blipFill rotWithShape="1">
          <a:blip r:embed="rId3"/>
          <a:srcRect l="15134" t="716" r="34866" b="-716"/>
          <a:stretch/>
        </p:blipFill>
        <p:spPr>
          <a:xfrm>
            <a:off x="0" y="0"/>
            <a:ext cx="4572000" cy="5143500"/>
          </a:xfrm>
          <a:prstGeom prst="rect">
            <a:avLst/>
          </a:prstGeom>
        </p:spPr>
      </p:pic>
      <p:sp>
        <p:nvSpPr>
          <p:cNvPr id="7" name="Titel 6"/>
          <p:cNvSpPr>
            <a:spLocks noGrp="1"/>
          </p:cNvSpPr>
          <p:nvPr>
            <p:ph type="ctrTitle"/>
          </p:nvPr>
        </p:nvSpPr>
        <p:spPr>
          <a:xfrm>
            <a:off x="4767023" y="1857600"/>
            <a:ext cx="3996000" cy="551645"/>
          </a:xfrm>
        </p:spPr>
        <p:txBody>
          <a:bodyPr>
            <a:normAutofit/>
          </a:bodyPr>
          <a:lstStyle/>
          <a:p>
            <a:r>
              <a:rPr lang="nl-NL" dirty="0"/>
              <a:t>Inlichtingenbijeenkomst</a:t>
            </a:r>
          </a:p>
        </p:txBody>
      </p:sp>
      <p:sp>
        <p:nvSpPr>
          <p:cNvPr id="8" name="Ondertitel 7"/>
          <p:cNvSpPr>
            <a:spLocks noGrp="1"/>
          </p:cNvSpPr>
          <p:nvPr>
            <p:ph type="subTitle" idx="1"/>
          </p:nvPr>
        </p:nvSpPr>
        <p:spPr>
          <a:xfrm>
            <a:off x="4767023" y="2456964"/>
            <a:ext cx="4218848" cy="516835"/>
          </a:xfrm>
        </p:spPr>
        <p:txBody>
          <a:bodyPr>
            <a:noAutofit/>
          </a:bodyPr>
          <a:lstStyle/>
          <a:p>
            <a:r>
              <a:rPr lang="nl-NL" sz="1500" dirty="0"/>
              <a:t>Nationale aanbesteding |aanmeldingsfase </a:t>
            </a:r>
          </a:p>
          <a:p>
            <a:r>
              <a:rPr lang="nl-NL" sz="1500" dirty="0"/>
              <a:t>15982 | PI Ter Apel </a:t>
            </a:r>
          </a:p>
          <a:p>
            <a:r>
              <a:rPr lang="nl-NL" sz="1500" dirty="0"/>
              <a:t>Vervangen luchtbehandelingskasten/ bitumineuze daken</a:t>
            </a:r>
          </a:p>
        </p:txBody>
      </p:sp>
      <p:sp>
        <p:nvSpPr>
          <p:cNvPr id="4" name="Ondertitel 7">
            <a:extLst>
              <a:ext uri="{FF2B5EF4-FFF2-40B4-BE49-F238E27FC236}">
                <a16:creationId xmlns:a16="http://schemas.microsoft.com/office/drawing/2014/main" id="{D9DFEB92-3E7B-4317-A92B-508D9D4556CA}"/>
              </a:ext>
            </a:extLst>
          </p:cNvPr>
          <p:cNvSpPr txBox="1">
            <a:spLocks/>
          </p:cNvSpPr>
          <p:nvPr/>
        </p:nvSpPr>
        <p:spPr>
          <a:xfrm>
            <a:off x="4856400" y="4068637"/>
            <a:ext cx="3516323" cy="262306"/>
          </a:xfrm>
          <a:prstGeom prst="rect">
            <a:avLst/>
          </a:prstGeom>
        </p:spPr>
        <p:txBody>
          <a:bodyPr vert="horz" lIns="104400" tIns="90000" rIns="90000" bIns="46800" rtlCol="0">
            <a:noAutofit/>
          </a:bodyPr>
          <a:lstStyle>
            <a:lvl1pPr marL="0" indent="0" algn="l" defTabSz="457200" rtl="0" eaLnBrk="1" latinLnBrk="0" hangingPunct="1">
              <a:spcBef>
                <a:spcPct val="20000"/>
              </a:spcBef>
              <a:buFont typeface="Arial"/>
              <a:buNone/>
              <a:defRPr sz="1600" kern="1200" baseline="0">
                <a:solidFill>
                  <a:schemeClr val="bg1"/>
                </a:solidFill>
                <a:latin typeface="Verdana" pitchFamily="34" charset="0"/>
                <a:ea typeface="+mn-ea"/>
                <a:cs typeface="+mn-cs"/>
              </a:defRPr>
            </a:lvl1pPr>
            <a:lvl2pPr marL="457200" indent="0" algn="ctr" defTabSz="457200" rtl="0" eaLnBrk="1" latinLnBrk="0" hangingPunct="1">
              <a:spcBef>
                <a:spcPct val="20000"/>
              </a:spcBef>
              <a:buFont typeface="Arial"/>
              <a:buNone/>
              <a:defRPr sz="2000" kern="1200" baseline="0">
                <a:solidFill>
                  <a:schemeClr val="tx1"/>
                </a:solidFill>
                <a:latin typeface="Verdana" pitchFamily="34" charset="0"/>
                <a:ea typeface="+mn-ea"/>
                <a:cs typeface="+mn-cs"/>
              </a:defRPr>
            </a:lvl2pPr>
            <a:lvl3pPr marL="914400" indent="0" algn="ctr" defTabSz="457200" rtl="0" eaLnBrk="1" latinLnBrk="0" hangingPunct="1">
              <a:spcBef>
                <a:spcPct val="20000"/>
              </a:spcBef>
              <a:buFont typeface="Arial"/>
              <a:buNone/>
              <a:defRPr sz="1800" kern="1200" baseline="0">
                <a:solidFill>
                  <a:schemeClr val="tx1"/>
                </a:solidFill>
                <a:latin typeface="Verdana" pitchFamily="34" charset="0"/>
                <a:ea typeface="+mn-ea"/>
                <a:cs typeface="+mn-cs"/>
              </a:defRPr>
            </a:lvl3pPr>
            <a:lvl4pPr marL="1371600" indent="0" algn="ctr" defTabSz="457200" rtl="0" eaLnBrk="1" latinLnBrk="0" hangingPunct="1">
              <a:spcBef>
                <a:spcPct val="20000"/>
              </a:spcBef>
              <a:buFont typeface="Arial"/>
              <a:buNone/>
              <a:defRPr sz="1600" kern="1200" baseline="0">
                <a:solidFill>
                  <a:schemeClr val="tx1"/>
                </a:solidFill>
                <a:latin typeface="Verdana" pitchFamily="34" charset="0"/>
                <a:ea typeface="+mn-ea"/>
                <a:cs typeface="+mn-cs"/>
              </a:defRPr>
            </a:lvl4pPr>
            <a:lvl5pPr marL="1828800" indent="0" algn="ctr" defTabSz="457200" rtl="0" eaLnBrk="1" latinLnBrk="0" hangingPunct="1">
              <a:spcBef>
                <a:spcPct val="20000"/>
              </a:spcBef>
              <a:buFont typeface="Arial"/>
              <a:buNone/>
              <a:defRPr sz="1600" kern="1200" baseline="0">
                <a:solidFill>
                  <a:schemeClr val="tx1"/>
                </a:solidFill>
                <a:latin typeface="Verdana" pitchFamily="34" charset="0"/>
                <a:ea typeface="+mn-ea"/>
                <a:cs typeface="+mn-cs"/>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r>
              <a:rPr lang="nl-NL" sz="1000" i="1" dirty="0"/>
              <a:t>30 september 2025</a:t>
            </a:r>
          </a:p>
        </p:txBody>
      </p:sp>
      <p:pic>
        <p:nvPicPr>
          <p:cNvPr id="3" name="Afbeelding 2">
            <a:extLst>
              <a:ext uri="{FF2B5EF4-FFF2-40B4-BE49-F238E27FC236}">
                <a16:creationId xmlns:a16="http://schemas.microsoft.com/office/drawing/2014/main" id="{2F12BF42-900A-80DB-6C85-5FE59C5A755D}"/>
              </a:ext>
            </a:extLst>
          </p:cNvPr>
          <p:cNvPicPr>
            <a:picLocks noChangeAspect="1"/>
          </p:cNvPicPr>
          <p:nvPr/>
        </p:nvPicPr>
        <p:blipFill>
          <a:blip r:embed="rId4"/>
          <a:srcRect l="3048" r="3247" b="2206"/>
          <a:stretch/>
        </p:blipFill>
        <p:spPr>
          <a:xfrm>
            <a:off x="4298156" y="1"/>
            <a:ext cx="526257" cy="10501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210509" y="1097280"/>
            <a:ext cx="8595091" cy="3467520"/>
          </a:xfrm>
        </p:spPr>
        <p:txBody>
          <a:bodyPr/>
          <a:lstStyle/>
          <a:p>
            <a:r>
              <a:rPr lang="nl-NL" b="1" dirty="0"/>
              <a:t>Aanbestedingsproces</a:t>
            </a:r>
            <a:endParaRPr lang="nl-NL" sz="1400" dirty="0"/>
          </a:p>
        </p:txBody>
      </p:sp>
      <p:pic>
        <p:nvPicPr>
          <p:cNvPr id="2051" name="Picture 3"/>
          <p:cNvPicPr>
            <a:picLocks noChangeAspect="1" noChangeArrowheads="1"/>
          </p:cNvPicPr>
          <p:nvPr/>
        </p:nvPicPr>
        <p:blipFill>
          <a:blip r:embed="rId3" cstate="screen"/>
          <a:srcRect/>
          <a:stretch>
            <a:fillRect/>
          </a:stretch>
        </p:blipFill>
        <p:spPr bwMode="auto">
          <a:xfrm>
            <a:off x="289786" y="1533525"/>
            <a:ext cx="8382000" cy="2609850"/>
          </a:xfrm>
          <a:prstGeom prst="rect">
            <a:avLst/>
          </a:prstGeom>
          <a:noFill/>
          <a:ln w="9525">
            <a:noFill/>
            <a:miter lim="800000"/>
            <a:headEnd/>
            <a:tailEnd/>
          </a:ln>
        </p:spPr>
      </p:pic>
      <p:sp>
        <p:nvSpPr>
          <p:cNvPr id="9" name="Tijdelijke aanduiding voor dianummer 3">
            <a:extLst>
              <a:ext uri="{FF2B5EF4-FFF2-40B4-BE49-F238E27FC236}">
                <a16:creationId xmlns:a16="http://schemas.microsoft.com/office/drawing/2014/main" id="{50B74336-9706-47B1-A5FF-9DD8C3022CC4}"/>
              </a:ext>
            </a:extLst>
          </p:cNvPr>
          <p:cNvSpPr>
            <a:spLocks noGrp="1"/>
          </p:cNvSpPr>
          <p:nvPr>
            <p:ph type="sldNum" sz="quarter" idx="4"/>
          </p:nvPr>
        </p:nvSpPr>
        <p:spPr>
          <a:xfrm>
            <a:off x="8548409" y="4783438"/>
            <a:ext cx="387140" cy="244800"/>
          </a:xfrm>
        </p:spPr>
        <p:txBody>
          <a:bodyPr/>
          <a:lstStyle/>
          <a:p>
            <a:fld id="{10A0A6AF-03C5-477E-939A-E28F7E7F05EA}" type="slidenum">
              <a:rPr lang="nl-NL" smtClean="0"/>
              <a:pPr/>
              <a:t>10</a:t>
            </a:fld>
            <a:endParaRPr lang="nl-NL" dirty="0"/>
          </a:p>
        </p:txBody>
      </p:sp>
      <p:sp>
        <p:nvSpPr>
          <p:cNvPr id="2" name="Rechthoek 1">
            <a:extLst>
              <a:ext uri="{FF2B5EF4-FFF2-40B4-BE49-F238E27FC236}">
                <a16:creationId xmlns:a16="http://schemas.microsoft.com/office/drawing/2014/main" id="{0770EFE3-A0D9-8761-3085-033577BC484B}"/>
              </a:ext>
            </a:extLst>
          </p:cNvPr>
          <p:cNvSpPr/>
          <p:nvPr/>
        </p:nvSpPr>
        <p:spPr>
          <a:xfrm>
            <a:off x="1166013" y="3145168"/>
            <a:ext cx="6023380" cy="29150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ln>
                <a:solidFill>
                  <a:schemeClr val="bg1"/>
                </a:solidFill>
              </a:l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223666" y="1097280"/>
            <a:ext cx="8581934" cy="3467520"/>
          </a:xfrm>
        </p:spPr>
        <p:txBody>
          <a:bodyPr/>
          <a:lstStyle/>
          <a:p>
            <a:r>
              <a:rPr lang="nl-NL" b="1" dirty="0"/>
              <a:t>Toelichting aanbestedingsproces – Beoordelen en uitsluiten</a:t>
            </a:r>
          </a:p>
          <a:p>
            <a:endParaRPr lang="nl-NL" sz="1400" dirty="0"/>
          </a:p>
        </p:txBody>
      </p:sp>
      <p:sp>
        <p:nvSpPr>
          <p:cNvPr id="6" name="Afgeronde rechthoek 5"/>
          <p:cNvSpPr/>
          <p:nvPr/>
        </p:nvSpPr>
        <p:spPr>
          <a:xfrm>
            <a:off x="671266" y="1734362"/>
            <a:ext cx="1922002" cy="5565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Volledigheid &amp; geldigheid</a:t>
            </a:r>
          </a:p>
        </p:txBody>
      </p:sp>
      <p:sp>
        <p:nvSpPr>
          <p:cNvPr id="8" name="Afgeronde rechthoek 7"/>
          <p:cNvSpPr/>
          <p:nvPr/>
        </p:nvSpPr>
        <p:spPr>
          <a:xfrm>
            <a:off x="671266" y="2330769"/>
            <a:ext cx="1922002" cy="556591"/>
          </a:xfrm>
          <a:prstGeom prst="roundRect">
            <a:avLst/>
          </a:prstGeom>
          <a:solidFill>
            <a:schemeClr val="tx2">
              <a:lumMod val="7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t>Beoordeling gunningscriterium</a:t>
            </a:r>
          </a:p>
        </p:txBody>
      </p:sp>
      <p:sp>
        <p:nvSpPr>
          <p:cNvPr id="10" name="Rectangle 21"/>
          <p:cNvSpPr/>
          <p:nvPr/>
        </p:nvSpPr>
        <p:spPr>
          <a:xfrm>
            <a:off x="3157552" y="1847667"/>
            <a:ext cx="5355112" cy="1231106"/>
          </a:xfrm>
          <a:prstGeom prst="rect">
            <a:avLst/>
          </a:prstGeom>
        </p:spPr>
        <p:txBody>
          <a:bodyPr wrap="square">
            <a:spAutoFit/>
          </a:bodyPr>
          <a:lstStyle/>
          <a:p>
            <a:pPr lvl="0"/>
            <a:r>
              <a:rPr lang="nl-NL" sz="1600" b="1" dirty="0"/>
              <a:t>Is uw inschrijving volledig/geldig?</a:t>
            </a:r>
          </a:p>
          <a:p>
            <a:pPr marL="285750" lvl="0" indent="-285750">
              <a:buFont typeface="Wingdings" panose="05000000000000000000" pitchFamily="2" charset="2"/>
              <a:buChar char="§"/>
            </a:pPr>
            <a:endParaRPr lang="nl-NL" sz="1600" dirty="0"/>
          </a:p>
          <a:p>
            <a:pPr marL="285750" lvl="0" indent="-285750">
              <a:buFont typeface="Wingdings" pitchFamily="2" charset="2"/>
              <a:buChar char="ü"/>
            </a:pPr>
            <a:r>
              <a:rPr lang="nl-NL" sz="1400" dirty="0"/>
              <a:t>Correct en tijdig ingediend?</a:t>
            </a:r>
          </a:p>
          <a:p>
            <a:pPr marL="285750" lvl="0" indent="-285750">
              <a:buFont typeface="Wingdings" pitchFamily="2" charset="2"/>
              <a:buChar char="ü"/>
            </a:pPr>
            <a:r>
              <a:rPr lang="nl-NL" sz="1400" dirty="0"/>
              <a:t>Conform de gestelde eisen?</a:t>
            </a:r>
          </a:p>
          <a:p>
            <a:pPr marL="285750" lvl="0" indent="-285750">
              <a:buFont typeface="Wingdings" pitchFamily="2" charset="2"/>
              <a:buChar char="ü"/>
            </a:pPr>
            <a:r>
              <a:rPr lang="nl-NL" sz="1400" dirty="0"/>
              <a:t>Zonder wijzigingen en aanvullende voorwaarden?</a:t>
            </a:r>
          </a:p>
        </p:txBody>
      </p:sp>
      <p:sp>
        <p:nvSpPr>
          <p:cNvPr id="11" name="TextBox 26"/>
          <p:cNvSpPr txBox="1"/>
          <p:nvPr/>
        </p:nvSpPr>
        <p:spPr>
          <a:xfrm>
            <a:off x="359599" y="1866910"/>
            <a:ext cx="284813" cy="307777"/>
          </a:xfrm>
          <a:prstGeom prst="rect">
            <a:avLst/>
          </a:prstGeom>
          <a:noFill/>
        </p:spPr>
        <p:txBody>
          <a:bodyPr wrap="square" rtlCol="0">
            <a:spAutoFit/>
          </a:bodyPr>
          <a:lstStyle/>
          <a:p>
            <a:r>
              <a:rPr lang="nl-NL" sz="1400" b="1" dirty="0"/>
              <a:t>1</a:t>
            </a:r>
            <a:endParaRPr lang="en-GB" sz="1400" b="1" dirty="0"/>
          </a:p>
        </p:txBody>
      </p:sp>
      <p:sp>
        <p:nvSpPr>
          <p:cNvPr id="12" name="TextBox 27"/>
          <p:cNvSpPr txBox="1"/>
          <p:nvPr/>
        </p:nvSpPr>
        <p:spPr>
          <a:xfrm>
            <a:off x="342734" y="2455177"/>
            <a:ext cx="284813" cy="307777"/>
          </a:xfrm>
          <a:prstGeom prst="rect">
            <a:avLst/>
          </a:prstGeom>
          <a:noFill/>
        </p:spPr>
        <p:txBody>
          <a:bodyPr wrap="square" rtlCol="0">
            <a:spAutoFit/>
          </a:bodyPr>
          <a:lstStyle/>
          <a:p>
            <a:r>
              <a:rPr lang="nl-NL" sz="1400" b="1" dirty="0"/>
              <a:t>2</a:t>
            </a:r>
            <a:endParaRPr lang="en-GB" sz="1400" b="1" dirty="0"/>
          </a:p>
        </p:txBody>
      </p:sp>
      <p:cxnSp>
        <p:nvCxnSpPr>
          <p:cNvPr id="15" name="Straight Arrow Connector 31"/>
          <p:cNvCxnSpPr>
            <a:stCxn id="6" idx="3"/>
          </p:cNvCxnSpPr>
          <p:nvPr/>
        </p:nvCxnSpPr>
        <p:spPr>
          <a:xfrm flipV="1">
            <a:off x="2593268" y="2011698"/>
            <a:ext cx="502200" cy="9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jdelijke aanduiding voor dianummer 3">
            <a:extLst>
              <a:ext uri="{FF2B5EF4-FFF2-40B4-BE49-F238E27FC236}">
                <a16:creationId xmlns:a16="http://schemas.microsoft.com/office/drawing/2014/main" id="{F54073D5-F0A1-5936-D4EB-DEBABBAAA4B3}"/>
              </a:ext>
            </a:extLst>
          </p:cNvPr>
          <p:cNvSpPr>
            <a:spLocks noGrp="1"/>
          </p:cNvSpPr>
          <p:nvPr>
            <p:ph type="sldNum" sz="quarter" idx="4"/>
          </p:nvPr>
        </p:nvSpPr>
        <p:spPr>
          <a:xfrm>
            <a:off x="8580219" y="4767021"/>
            <a:ext cx="450761" cy="244800"/>
          </a:xfrm>
        </p:spPr>
        <p:txBody>
          <a:bodyPr/>
          <a:lstStyle/>
          <a:p>
            <a:fld id="{10A0A6AF-03C5-477E-939A-E28F7E7F05EA}" type="slidenum">
              <a:rPr lang="nl-NL" smtClean="0"/>
              <a:pPr/>
              <a:t>11</a:t>
            </a:fld>
            <a:endParaRPr lang="nl-NL" dirty="0"/>
          </a:p>
        </p:txBody>
      </p:sp>
    </p:spTree>
    <p:extLst>
      <p:ext uri="{BB962C8B-B14F-4D97-AF65-F5344CB8AC3E}">
        <p14:creationId xmlns:p14="http://schemas.microsoft.com/office/powerpoint/2010/main" val="192532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6"/>
          <p:cNvSpPr txBox="1"/>
          <p:nvPr/>
        </p:nvSpPr>
        <p:spPr>
          <a:xfrm>
            <a:off x="359599" y="1866910"/>
            <a:ext cx="284813" cy="307777"/>
          </a:xfrm>
          <a:prstGeom prst="rect">
            <a:avLst/>
          </a:prstGeom>
          <a:noFill/>
        </p:spPr>
        <p:txBody>
          <a:bodyPr wrap="square" rtlCol="0">
            <a:spAutoFit/>
          </a:bodyPr>
          <a:lstStyle/>
          <a:p>
            <a:r>
              <a:rPr lang="nl-NL" sz="1400" b="1" dirty="0"/>
              <a:t>1</a:t>
            </a:r>
            <a:endParaRPr lang="en-GB" sz="1400" b="1" dirty="0"/>
          </a:p>
        </p:txBody>
      </p:sp>
      <p:sp>
        <p:nvSpPr>
          <p:cNvPr id="12" name="TextBox 27"/>
          <p:cNvSpPr txBox="1"/>
          <p:nvPr/>
        </p:nvSpPr>
        <p:spPr>
          <a:xfrm>
            <a:off x="342734" y="2455177"/>
            <a:ext cx="284813" cy="307777"/>
          </a:xfrm>
          <a:prstGeom prst="rect">
            <a:avLst/>
          </a:prstGeom>
          <a:noFill/>
        </p:spPr>
        <p:txBody>
          <a:bodyPr wrap="square" rtlCol="0">
            <a:spAutoFit/>
          </a:bodyPr>
          <a:lstStyle/>
          <a:p>
            <a:r>
              <a:rPr lang="nl-NL" sz="1400" b="1" dirty="0"/>
              <a:t>2</a:t>
            </a:r>
            <a:endParaRPr lang="en-GB" sz="1400" b="1" dirty="0"/>
          </a:p>
        </p:txBody>
      </p:sp>
      <p:sp>
        <p:nvSpPr>
          <p:cNvPr id="16" name="Afgeronde rechthoek 15"/>
          <p:cNvSpPr/>
          <p:nvPr/>
        </p:nvSpPr>
        <p:spPr>
          <a:xfrm>
            <a:off x="671266" y="2322128"/>
            <a:ext cx="1922002" cy="5565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Beoordeling gunningscriterium</a:t>
            </a:r>
          </a:p>
        </p:txBody>
      </p:sp>
      <p:cxnSp>
        <p:nvCxnSpPr>
          <p:cNvPr id="17" name="Elbow Connector 10"/>
          <p:cNvCxnSpPr>
            <a:stCxn id="16" idx="3"/>
          </p:cNvCxnSpPr>
          <p:nvPr/>
        </p:nvCxnSpPr>
        <p:spPr>
          <a:xfrm flipV="1">
            <a:off x="2593268" y="1896180"/>
            <a:ext cx="520428" cy="70424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Afgeronde rechthoek 18"/>
          <p:cNvSpPr/>
          <p:nvPr/>
        </p:nvSpPr>
        <p:spPr>
          <a:xfrm>
            <a:off x="671266" y="1734362"/>
            <a:ext cx="1922002" cy="556591"/>
          </a:xfrm>
          <a:prstGeom prst="round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Volledigheid &amp; geldigheid</a:t>
            </a:r>
          </a:p>
        </p:txBody>
      </p:sp>
      <p:sp>
        <p:nvSpPr>
          <p:cNvPr id="7" name="Tijdelijke aanduiding voor tekst 4">
            <a:extLst>
              <a:ext uri="{FF2B5EF4-FFF2-40B4-BE49-F238E27FC236}">
                <a16:creationId xmlns:a16="http://schemas.microsoft.com/office/drawing/2014/main" id="{B8EDF341-6461-82A2-5CC0-DAA56F21AA7C}"/>
              </a:ext>
            </a:extLst>
          </p:cNvPr>
          <p:cNvSpPr txBox="1">
            <a:spLocks/>
          </p:cNvSpPr>
          <p:nvPr/>
        </p:nvSpPr>
        <p:spPr>
          <a:xfrm>
            <a:off x="223666" y="1097280"/>
            <a:ext cx="8581934" cy="3467520"/>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600" kern="1200" baseline="0">
                <a:solidFill>
                  <a:schemeClr val="tx1"/>
                </a:solidFill>
                <a:latin typeface="Verdana" pitchFamily="34" charset="0"/>
                <a:ea typeface="+mn-ea"/>
                <a:cs typeface="+mn-cs"/>
              </a:defRPr>
            </a:lvl1pPr>
            <a:lvl2pPr marL="742950" indent="-28575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2pPr>
            <a:lvl3pPr marL="11430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3pPr>
            <a:lvl4pPr marL="16002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4pPr>
            <a:lvl5pPr marL="20574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b="1"/>
              <a:t>Toelichting aanbestedingsproces – Beoordelen en uitsluiten</a:t>
            </a:r>
          </a:p>
          <a:p>
            <a:endParaRPr lang="nl-NL" sz="1400" dirty="0"/>
          </a:p>
        </p:txBody>
      </p:sp>
      <p:sp>
        <p:nvSpPr>
          <p:cNvPr id="2" name="Tijdelijke aanduiding voor dianummer 3">
            <a:extLst>
              <a:ext uri="{FF2B5EF4-FFF2-40B4-BE49-F238E27FC236}">
                <a16:creationId xmlns:a16="http://schemas.microsoft.com/office/drawing/2014/main" id="{55855D18-36D2-B4A5-2179-B9B5791D3386}"/>
              </a:ext>
            </a:extLst>
          </p:cNvPr>
          <p:cNvSpPr>
            <a:spLocks noGrp="1"/>
          </p:cNvSpPr>
          <p:nvPr>
            <p:ph type="sldNum" sz="quarter" idx="4"/>
          </p:nvPr>
        </p:nvSpPr>
        <p:spPr>
          <a:xfrm>
            <a:off x="8580219" y="4783438"/>
            <a:ext cx="450761" cy="244800"/>
          </a:xfrm>
        </p:spPr>
        <p:txBody>
          <a:bodyPr/>
          <a:lstStyle/>
          <a:p>
            <a:fld id="{10A0A6AF-03C5-477E-939A-E28F7E7F05EA}" type="slidenum">
              <a:rPr lang="nl-NL" smtClean="0"/>
              <a:pPr/>
              <a:t>12</a:t>
            </a:fld>
            <a:endParaRPr lang="nl-NL" dirty="0"/>
          </a:p>
        </p:txBody>
      </p:sp>
      <p:sp>
        <p:nvSpPr>
          <p:cNvPr id="3" name="Tekstvak 2">
            <a:extLst>
              <a:ext uri="{FF2B5EF4-FFF2-40B4-BE49-F238E27FC236}">
                <a16:creationId xmlns:a16="http://schemas.microsoft.com/office/drawing/2014/main" id="{9C1B6488-9088-14ED-740E-202E1309B0ED}"/>
              </a:ext>
            </a:extLst>
          </p:cNvPr>
          <p:cNvSpPr txBox="1"/>
          <p:nvPr/>
        </p:nvSpPr>
        <p:spPr>
          <a:xfrm>
            <a:off x="3445877" y="1664392"/>
            <a:ext cx="5698123" cy="1292662"/>
          </a:xfrm>
          <a:prstGeom prst="rect">
            <a:avLst/>
          </a:prstGeom>
          <a:noFill/>
        </p:spPr>
        <p:txBody>
          <a:bodyPr wrap="square" rtlCol="0">
            <a:spAutoFit/>
          </a:bodyPr>
          <a:lstStyle/>
          <a:p>
            <a:pPr lvl="0"/>
            <a:r>
              <a:rPr lang="nl-NL" sz="1600" b="1" dirty="0"/>
              <a:t>Hoe scoort uw inschrijving t.o.v. de andere inschrijvingen? </a:t>
            </a:r>
          </a:p>
          <a:p>
            <a:pPr lvl="0"/>
            <a:endParaRPr lang="nl-NL" sz="1600" dirty="0"/>
          </a:p>
          <a:p>
            <a:pPr lvl="0"/>
            <a:r>
              <a:rPr lang="nl-NL" sz="1400" dirty="0"/>
              <a:t>Financieel criterium:</a:t>
            </a:r>
          </a:p>
          <a:p>
            <a:pPr marL="285750" lvl="0" indent="-285750">
              <a:buFont typeface="Wingdings" pitchFamily="2" charset="2"/>
              <a:buChar char="ü"/>
            </a:pPr>
            <a:r>
              <a:rPr lang="nl-NL" sz="1400" dirty="0"/>
              <a:t>Totale vergoeding conform Inschrijvingsbiljet</a:t>
            </a:r>
          </a:p>
          <a:p>
            <a:endParaRPr lang="nl-NL" dirty="0"/>
          </a:p>
        </p:txBody>
      </p:sp>
    </p:spTree>
    <p:extLst>
      <p:ext uri="{BB962C8B-B14F-4D97-AF65-F5344CB8AC3E}">
        <p14:creationId xmlns:p14="http://schemas.microsoft.com/office/powerpoint/2010/main" val="1723183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9F272532-BCA3-0E69-8A39-86B8E24E989D}"/>
              </a:ext>
            </a:extLst>
          </p:cNvPr>
          <p:cNvSpPr txBox="1">
            <a:spLocks/>
          </p:cNvSpPr>
          <p:nvPr/>
        </p:nvSpPr>
        <p:spPr>
          <a:xfrm>
            <a:off x="411827" y="144947"/>
            <a:ext cx="5657850" cy="900923"/>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600" kern="1200" baseline="0">
                <a:solidFill>
                  <a:schemeClr val="tx1"/>
                </a:solidFill>
                <a:latin typeface="Verdana" pitchFamily="34" charset="0"/>
                <a:ea typeface="+mn-ea"/>
                <a:cs typeface="+mn-cs"/>
              </a:defRPr>
            </a:lvl1pPr>
            <a:lvl2pPr marL="742950" indent="-28575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2pPr>
            <a:lvl3pPr marL="11430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3pPr>
            <a:lvl4pPr marL="16002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4pPr>
            <a:lvl5pPr marL="20574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600"/>
              </a:spcAft>
            </a:pPr>
            <a:r>
              <a:rPr lang="nl-NL" sz="3600" b="1" kern="0" baseline="0" dirty="0">
                <a:latin typeface="Verdana" pitchFamily="34" charset="0"/>
                <a:ea typeface="+mj-ea"/>
                <a:cs typeface="+mj-cs"/>
              </a:rPr>
              <a:t>Planning</a:t>
            </a:r>
          </a:p>
          <a:p>
            <a:pPr>
              <a:spcBef>
                <a:spcPct val="0"/>
              </a:spcBef>
              <a:spcAft>
                <a:spcPts val="600"/>
              </a:spcAft>
            </a:pPr>
            <a:endParaRPr lang="nl-NL" sz="3600" kern="0" baseline="0" dirty="0">
              <a:latin typeface="Verdana" pitchFamily="34" charset="0"/>
              <a:ea typeface="+mj-ea"/>
              <a:cs typeface="+mj-cs"/>
            </a:endParaRPr>
          </a:p>
        </p:txBody>
      </p:sp>
      <p:pic>
        <p:nvPicPr>
          <p:cNvPr id="4" name="Tijdelijke aanduiding voor inhoud 5">
            <a:extLst>
              <a:ext uri="{FF2B5EF4-FFF2-40B4-BE49-F238E27FC236}">
                <a16:creationId xmlns:a16="http://schemas.microsoft.com/office/drawing/2014/main" id="{564520A0-DDCB-C341-9E45-D0738222484A}"/>
              </a:ext>
            </a:extLst>
          </p:cNvPr>
          <p:cNvPicPr>
            <a:picLocks noChangeAspect="1"/>
          </p:cNvPicPr>
          <p:nvPr/>
        </p:nvPicPr>
        <p:blipFill>
          <a:blip r:embed="rId3"/>
          <a:stretch>
            <a:fillRect/>
          </a:stretch>
        </p:blipFill>
        <p:spPr>
          <a:xfrm>
            <a:off x="2804386" y="95465"/>
            <a:ext cx="5867400" cy="2285638"/>
          </a:xfrm>
          <a:prstGeom prst="rect">
            <a:avLst/>
          </a:prstGeom>
          <a:noFill/>
        </p:spPr>
      </p:pic>
      <p:sp>
        <p:nvSpPr>
          <p:cNvPr id="9" name="Footer Placeholder 3">
            <a:extLst>
              <a:ext uri="{FF2B5EF4-FFF2-40B4-BE49-F238E27FC236}">
                <a16:creationId xmlns:a16="http://schemas.microsoft.com/office/drawing/2014/main" id="{521CF9D7-B435-3C09-E72C-08C45334D99B}"/>
              </a:ext>
            </a:extLst>
          </p:cNvPr>
          <p:cNvSpPr>
            <a:spLocks noGrp="1"/>
          </p:cNvSpPr>
          <p:nvPr>
            <p:ph type="ftr" sz="quarter" idx="3"/>
          </p:nvPr>
        </p:nvSpPr>
        <p:spPr>
          <a:xfrm>
            <a:off x="4572000" y="4767263"/>
            <a:ext cx="1966186" cy="244800"/>
          </a:xfrm>
        </p:spPr>
        <p:txBody>
          <a:bodyPr/>
          <a:lstStyle/>
          <a:p>
            <a:pPr>
              <a:spcAft>
                <a:spcPts val="600"/>
              </a:spcAft>
            </a:pPr>
            <a:r>
              <a:rPr lang="nl-NL"/>
              <a:t>Pre-bid meeting IOBK </a:t>
            </a:r>
          </a:p>
        </p:txBody>
      </p:sp>
      <p:sp>
        <p:nvSpPr>
          <p:cNvPr id="11" name="Date Placeholder 4">
            <a:extLst>
              <a:ext uri="{FF2B5EF4-FFF2-40B4-BE49-F238E27FC236}">
                <a16:creationId xmlns:a16="http://schemas.microsoft.com/office/drawing/2014/main" id="{59063EB7-7EED-A93C-0B2F-0BC69CE2881D}"/>
              </a:ext>
            </a:extLst>
          </p:cNvPr>
          <p:cNvSpPr>
            <a:spLocks noGrp="1"/>
          </p:cNvSpPr>
          <p:nvPr>
            <p:ph type="dt" sz="half" idx="2"/>
          </p:nvPr>
        </p:nvSpPr>
        <p:spPr>
          <a:xfrm>
            <a:off x="6538186" y="4767263"/>
            <a:ext cx="2133600" cy="244800"/>
          </a:xfrm>
        </p:spPr>
        <p:txBody>
          <a:bodyPr/>
          <a:lstStyle/>
          <a:p>
            <a:pPr>
              <a:spcAft>
                <a:spcPts val="600"/>
              </a:spcAft>
            </a:pPr>
            <a:r>
              <a:rPr lang="nl-NL">
                <a:latin typeface="Verdana" pitchFamily="34" charset="0"/>
              </a:rPr>
              <a:t>31-10-2017</a:t>
            </a:r>
          </a:p>
        </p:txBody>
      </p:sp>
      <p:sp>
        <p:nvSpPr>
          <p:cNvPr id="3" name="Tijdelijke aanduiding voor dianummer 3">
            <a:extLst>
              <a:ext uri="{FF2B5EF4-FFF2-40B4-BE49-F238E27FC236}">
                <a16:creationId xmlns:a16="http://schemas.microsoft.com/office/drawing/2014/main" id="{0F98C866-B1CE-2B7D-F5B3-598762F1938A}"/>
              </a:ext>
            </a:extLst>
          </p:cNvPr>
          <p:cNvSpPr>
            <a:spLocks noGrp="1"/>
          </p:cNvSpPr>
          <p:nvPr>
            <p:ph type="sldNum" sz="quarter" idx="4"/>
          </p:nvPr>
        </p:nvSpPr>
        <p:spPr>
          <a:xfrm>
            <a:off x="8741979" y="4816121"/>
            <a:ext cx="402021" cy="244800"/>
          </a:xfrm>
        </p:spPr>
        <p:txBody>
          <a:bodyPr>
            <a:normAutofit/>
          </a:bodyPr>
          <a:lstStyle/>
          <a:p>
            <a:pPr>
              <a:spcAft>
                <a:spcPts val="600"/>
              </a:spcAft>
            </a:pPr>
            <a:fld id="{10A0A6AF-03C5-477E-939A-E28F7E7F05EA}" type="slidenum">
              <a:rPr lang="nl-NL" smtClean="0"/>
              <a:pPr>
                <a:spcAft>
                  <a:spcPts val="600"/>
                </a:spcAft>
              </a:pPr>
              <a:t>13</a:t>
            </a:fld>
            <a:endParaRPr lang="nl-NL" dirty="0"/>
          </a:p>
        </p:txBody>
      </p:sp>
      <p:pic>
        <p:nvPicPr>
          <p:cNvPr id="5" name="Afbeelding 4">
            <a:extLst>
              <a:ext uri="{FF2B5EF4-FFF2-40B4-BE49-F238E27FC236}">
                <a16:creationId xmlns:a16="http://schemas.microsoft.com/office/drawing/2014/main" id="{52972FF2-6B3B-ECEA-5BF5-0C7372CB3ACA}"/>
              </a:ext>
            </a:extLst>
          </p:cNvPr>
          <p:cNvPicPr>
            <a:picLocks noChangeAspect="1"/>
          </p:cNvPicPr>
          <p:nvPr/>
        </p:nvPicPr>
        <p:blipFill>
          <a:blip r:embed="rId4"/>
          <a:stretch>
            <a:fillRect/>
          </a:stretch>
        </p:blipFill>
        <p:spPr>
          <a:xfrm>
            <a:off x="2804386" y="2333050"/>
            <a:ext cx="5867400" cy="2729677"/>
          </a:xfrm>
          <a:prstGeom prst="rect">
            <a:avLst/>
          </a:prstGeom>
        </p:spPr>
      </p:pic>
      <p:sp>
        <p:nvSpPr>
          <p:cNvPr id="6" name="Rechthoek 5">
            <a:extLst>
              <a:ext uri="{FF2B5EF4-FFF2-40B4-BE49-F238E27FC236}">
                <a16:creationId xmlns:a16="http://schemas.microsoft.com/office/drawing/2014/main" id="{4C499D91-34C5-82EA-7BC8-82C366D7559E}"/>
              </a:ext>
            </a:extLst>
          </p:cNvPr>
          <p:cNvSpPr/>
          <p:nvPr/>
        </p:nvSpPr>
        <p:spPr>
          <a:xfrm>
            <a:off x="6643255" y="872836"/>
            <a:ext cx="1932709" cy="3394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638426" y="981076"/>
            <a:ext cx="3398110" cy="3634960"/>
          </a:xfrm>
          <a:prstGeom prst="rect">
            <a:avLst/>
          </a:prstGeom>
          <a:noFill/>
          <a:ln w="9525">
            <a:noFill/>
            <a:miter lim="800000"/>
            <a:headEnd/>
            <a:tailEnd/>
          </a:ln>
        </p:spPr>
      </p:pic>
      <p:sp>
        <p:nvSpPr>
          <p:cNvPr id="6" name="Tijdelijke aanduiding voor tekst 4">
            <a:extLst>
              <a:ext uri="{FF2B5EF4-FFF2-40B4-BE49-F238E27FC236}">
                <a16:creationId xmlns:a16="http://schemas.microsoft.com/office/drawing/2014/main" id="{641F7B02-FB8B-1C85-776F-B9DBCE76D6B5}"/>
              </a:ext>
            </a:extLst>
          </p:cNvPr>
          <p:cNvSpPr>
            <a:spLocks noGrp="1"/>
          </p:cNvSpPr>
          <p:nvPr>
            <p:ph type="body" sz="quarter" idx="10"/>
          </p:nvPr>
        </p:nvSpPr>
        <p:spPr>
          <a:xfrm>
            <a:off x="223666" y="1097280"/>
            <a:ext cx="8581934" cy="3467520"/>
          </a:xfrm>
        </p:spPr>
        <p:txBody>
          <a:bodyPr/>
          <a:lstStyle/>
          <a:p>
            <a:r>
              <a:rPr lang="nl-NL" b="1" dirty="0"/>
              <a:t>Vragen?</a:t>
            </a:r>
          </a:p>
          <a:p>
            <a:endParaRPr lang="nl-NL" b="1" dirty="0"/>
          </a:p>
          <a:p>
            <a:endParaRPr lang="nl-NL" b="1" dirty="0"/>
          </a:p>
          <a:p>
            <a:endParaRPr lang="nl-NL" b="1" dirty="0"/>
          </a:p>
          <a:p>
            <a:endParaRPr lang="nl-NL" b="1" dirty="0"/>
          </a:p>
          <a:p>
            <a:endParaRPr lang="nl-NL" b="1" dirty="0"/>
          </a:p>
          <a:p>
            <a:endParaRPr lang="nl-NL" b="1" dirty="0"/>
          </a:p>
          <a:p>
            <a:r>
              <a:rPr lang="nl-NL" b="1" dirty="0"/>
              <a:t>Inhoudelijke vragen graag</a:t>
            </a:r>
          </a:p>
          <a:p>
            <a:r>
              <a:rPr lang="nl-NL" b="1" dirty="0"/>
              <a:t> via </a:t>
            </a:r>
            <a:r>
              <a:rPr lang="nl-NL" b="1" dirty="0" err="1"/>
              <a:t>Tenderned</a:t>
            </a:r>
            <a:r>
              <a:rPr lang="nl-NL" b="1" dirty="0"/>
              <a:t> stellen</a:t>
            </a:r>
          </a:p>
          <a:p>
            <a:endParaRPr lang="nl-NL" sz="1400" dirty="0"/>
          </a:p>
        </p:txBody>
      </p:sp>
      <p:sp>
        <p:nvSpPr>
          <p:cNvPr id="2" name="Tijdelijke aanduiding voor dianummer 3">
            <a:extLst>
              <a:ext uri="{FF2B5EF4-FFF2-40B4-BE49-F238E27FC236}">
                <a16:creationId xmlns:a16="http://schemas.microsoft.com/office/drawing/2014/main" id="{4C39CDEB-329F-6D29-7864-D8DDE5ECDF8B}"/>
              </a:ext>
            </a:extLst>
          </p:cNvPr>
          <p:cNvSpPr>
            <a:spLocks noGrp="1"/>
          </p:cNvSpPr>
          <p:nvPr>
            <p:ph type="sldNum" sz="quarter" idx="4"/>
          </p:nvPr>
        </p:nvSpPr>
        <p:spPr>
          <a:xfrm>
            <a:off x="8580219" y="4783438"/>
            <a:ext cx="450761" cy="244800"/>
          </a:xfrm>
        </p:spPr>
        <p:txBody>
          <a:bodyPr/>
          <a:lstStyle/>
          <a:p>
            <a:fld id="{10A0A6AF-03C5-477E-939A-E28F7E7F05EA}" type="slidenum">
              <a:rPr lang="nl-NL" smtClean="0"/>
              <a:pPr/>
              <a:t>14</a:t>
            </a:fld>
            <a:endParaRPr lang="nl-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dianummer 3">
            <a:extLst>
              <a:ext uri="{FF2B5EF4-FFF2-40B4-BE49-F238E27FC236}">
                <a16:creationId xmlns:a16="http://schemas.microsoft.com/office/drawing/2014/main" id="{30A21BAA-5DF1-441F-80B9-2A35B74E4B24}"/>
              </a:ext>
            </a:extLst>
          </p:cNvPr>
          <p:cNvSpPr>
            <a:spLocks noGrp="1"/>
          </p:cNvSpPr>
          <p:nvPr>
            <p:ph type="sldNum" sz="quarter" idx="4"/>
          </p:nvPr>
        </p:nvSpPr>
        <p:spPr>
          <a:xfrm>
            <a:off x="8647386" y="4783438"/>
            <a:ext cx="292547" cy="244800"/>
          </a:xfrm>
        </p:spPr>
        <p:txBody>
          <a:bodyPr/>
          <a:lstStyle/>
          <a:p>
            <a:fld id="{10A0A6AF-03C5-477E-939A-E28F7E7F05EA}" type="slidenum">
              <a:rPr lang="nl-NL" smtClean="0"/>
              <a:pPr/>
              <a:t>2</a:t>
            </a:fld>
            <a:endParaRPr lang="nl-NL" dirty="0"/>
          </a:p>
        </p:txBody>
      </p:sp>
      <p:sp>
        <p:nvSpPr>
          <p:cNvPr id="3" name="Ondertitel 7">
            <a:extLst>
              <a:ext uri="{FF2B5EF4-FFF2-40B4-BE49-F238E27FC236}">
                <a16:creationId xmlns:a16="http://schemas.microsoft.com/office/drawing/2014/main" id="{D7E6744C-FBCA-6DB2-39AB-D71518E61058}"/>
              </a:ext>
            </a:extLst>
          </p:cNvPr>
          <p:cNvSpPr txBox="1">
            <a:spLocks/>
          </p:cNvSpPr>
          <p:nvPr/>
        </p:nvSpPr>
        <p:spPr>
          <a:xfrm>
            <a:off x="224283" y="1284496"/>
            <a:ext cx="4461761" cy="3291963"/>
          </a:xfrm>
          <a:prstGeom prst="rect">
            <a:avLst/>
          </a:prstGeom>
        </p:spPr>
        <p:txBody>
          <a:bodyPr>
            <a:noAutofit/>
          </a:bodyPr>
          <a:lstStyle/>
          <a:p>
            <a:pPr>
              <a:buNone/>
            </a:pPr>
            <a:r>
              <a:rPr lang="nl-NL" sz="1600" b="1" dirty="0">
                <a:latin typeface="Verdana" panose="020B0604030504040204" pitchFamily="34" charset="0"/>
                <a:ea typeface="Verdana" panose="020B0604030504040204" pitchFamily="34" charset="0"/>
              </a:rPr>
              <a:t>Opening</a:t>
            </a:r>
          </a:p>
          <a:p>
            <a:pPr>
              <a:buNone/>
            </a:pPr>
            <a:endParaRPr lang="nl-NL" sz="1600" b="1" i="1" dirty="0"/>
          </a:p>
          <a:p>
            <a:pPr>
              <a:buNone/>
            </a:pPr>
            <a:r>
              <a:rPr lang="nl-NL" sz="1600" dirty="0">
                <a:solidFill>
                  <a:srgbClr val="009FE4"/>
                </a:solidFill>
              </a:rPr>
              <a:t>Aletta Hatzmann-Hansen  </a:t>
            </a:r>
          </a:p>
          <a:p>
            <a:pPr>
              <a:buNone/>
            </a:pPr>
            <a:r>
              <a:rPr lang="nl-NL" sz="1600" i="1" dirty="0"/>
              <a:t>Projectleider</a:t>
            </a:r>
          </a:p>
          <a:p>
            <a:pPr marL="180975">
              <a:tabLst>
                <a:tab pos="361950" algn="l"/>
              </a:tabLst>
            </a:pPr>
            <a:endParaRPr lang="nl-NL" sz="1600" dirty="0"/>
          </a:p>
          <a:p>
            <a:pPr marL="466725" indent="-285750">
              <a:buFont typeface="Wingdings" panose="05000000000000000000" pitchFamily="2" charset="2"/>
              <a:buChar char="§"/>
              <a:tabLst>
                <a:tab pos="361950" algn="l"/>
              </a:tabLst>
            </a:pPr>
            <a:r>
              <a:rPr lang="nl-NL" sz="1600" dirty="0"/>
              <a:t>Aanleiding en doel bijeenkomst</a:t>
            </a:r>
          </a:p>
          <a:p>
            <a:pPr marL="466725" indent="-285750">
              <a:buFont typeface="Wingdings" panose="05000000000000000000" pitchFamily="2" charset="2"/>
              <a:buChar char="§"/>
              <a:tabLst>
                <a:tab pos="361950" algn="l"/>
              </a:tabLst>
            </a:pPr>
            <a:r>
              <a:rPr lang="nl-NL" sz="1600" dirty="0"/>
              <a:t>Voorstelronde aanwezigen </a:t>
            </a:r>
          </a:p>
          <a:p>
            <a:pPr marL="180975">
              <a:tabLst>
                <a:tab pos="361950" algn="l"/>
              </a:tabLst>
            </a:pPr>
            <a:endParaRPr lang="nl-NL" sz="1600" dirty="0"/>
          </a:p>
          <a:p>
            <a:pPr marL="180975">
              <a:tabLst>
                <a:tab pos="361950" algn="l"/>
              </a:tabLst>
            </a:pPr>
            <a:r>
              <a:rPr lang="nl-NL" sz="1600" dirty="0"/>
              <a:t>De presentatie wordt na afloop via </a:t>
            </a:r>
            <a:r>
              <a:rPr lang="nl-NL" sz="1600" dirty="0" err="1"/>
              <a:t>Tenderned</a:t>
            </a:r>
            <a:r>
              <a:rPr lang="nl-NL" sz="1600" dirty="0"/>
              <a:t> gedeeld, er kunnen geen rechten aan worden ontleend.</a:t>
            </a:r>
          </a:p>
          <a:p>
            <a:pPr marL="180975">
              <a:tabLst>
                <a:tab pos="361950" algn="l"/>
              </a:tabLst>
            </a:pPr>
            <a:endParaRPr lang="nl-NL" sz="1600" dirty="0"/>
          </a:p>
          <a:p>
            <a:pPr marL="180975">
              <a:tabLst>
                <a:tab pos="361950" algn="l"/>
              </a:tabLst>
            </a:pPr>
            <a:r>
              <a:rPr lang="nl-NL" sz="1600" dirty="0"/>
              <a:t>Inhoudelijke vragen graag stellen via </a:t>
            </a:r>
            <a:r>
              <a:rPr lang="nl-NL" sz="1600" dirty="0" err="1"/>
              <a:t>Tenderned</a:t>
            </a:r>
            <a:endParaRPr lang="nl-NL" sz="1600" dirty="0"/>
          </a:p>
          <a:p>
            <a:pPr marL="342900" marR="0" lvl="0" indent="-342900" algn="l" defTabSz="457200" rtl="0" eaLnBrk="1" fontAlgn="auto" latinLnBrk="0" hangingPunct="1">
              <a:lnSpc>
                <a:spcPct val="100000"/>
              </a:lnSpc>
              <a:spcBef>
                <a:spcPct val="20000"/>
              </a:spcBef>
              <a:spcAft>
                <a:spcPts val="0"/>
              </a:spcAft>
              <a:buClrTx/>
              <a:buSzTx/>
              <a:tabLst/>
              <a:defRPr/>
            </a:pPr>
            <a:endParaRPr kumimoji="0" lang="nl-NL" sz="1600" b="1" i="0" u="none" strike="noStrike" kern="1200" cap="none" spc="0" normalizeH="0" baseline="0" noProof="0" dirty="0">
              <a:ln>
                <a:noFill/>
              </a:ln>
              <a:solidFill>
                <a:schemeClr val="tx1"/>
              </a:solidFill>
              <a:effectLst/>
              <a:uLnTx/>
              <a:uFillTx/>
              <a:ea typeface="+mn-ea"/>
              <a:cs typeface="+mn-cs"/>
            </a:endParaRPr>
          </a:p>
          <a:p>
            <a:endParaRPr lang="nl-NL" sz="1400" dirty="0">
              <a:latin typeface="Verdana" pitchFamily="34" charset="0"/>
              <a:ea typeface="Verdana" pitchFamily="34" charset="0"/>
              <a:cs typeface="Verdana" pitchFamily="34" charset="0"/>
            </a:endParaRPr>
          </a:p>
        </p:txBody>
      </p:sp>
      <p:pic>
        <p:nvPicPr>
          <p:cNvPr id="2" name="Afbeelding 1">
            <a:extLst>
              <a:ext uri="{FF2B5EF4-FFF2-40B4-BE49-F238E27FC236}">
                <a16:creationId xmlns:a16="http://schemas.microsoft.com/office/drawing/2014/main" id="{B7C130A1-21F5-8F7D-36C8-9DC8E757A8BC}"/>
              </a:ext>
            </a:extLst>
          </p:cNvPr>
          <p:cNvPicPr>
            <a:picLocks noChangeAspect="1"/>
          </p:cNvPicPr>
          <p:nvPr/>
        </p:nvPicPr>
        <p:blipFill>
          <a:blip r:embed="rId3"/>
          <a:stretch>
            <a:fillRect/>
          </a:stretch>
        </p:blipFill>
        <p:spPr>
          <a:xfrm>
            <a:off x="6489202" y="2223571"/>
            <a:ext cx="2316398" cy="1158199"/>
          </a:xfrm>
          <a:prstGeom prst="rect">
            <a:avLst/>
          </a:prstGeom>
        </p:spPr>
      </p:pic>
      <p:pic>
        <p:nvPicPr>
          <p:cNvPr id="4" name="Afbeelding 3">
            <a:extLst>
              <a:ext uri="{FF2B5EF4-FFF2-40B4-BE49-F238E27FC236}">
                <a16:creationId xmlns:a16="http://schemas.microsoft.com/office/drawing/2014/main" id="{890C7E6E-228D-8E74-4755-D09C4FB4DD1B}"/>
              </a:ext>
            </a:extLst>
          </p:cNvPr>
          <p:cNvPicPr>
            <a:picLocks noChangeAspect="1"/>
          </p:cNvPicPr>
          <p:nvPr/>
        </p:nvPicPr>
        <p:blipFill>
          <a:blip r:embed="rId4"/>
          <a:stretch>
            <a:fillRect/>
          </a:stretch>
        </p:blipFill>
        <p:spPr>
          <a:xfrm>
            <a:off x="3972199" y="2111010"/>
            <a:ext cx="2397613" cy="1198807"/>
          </a:xfrm>
          <a:prstGeom prst="rect">
            <a:avLst/>
          </a:prstGeom>
        </p:spPr>
      </p:pic>
      <p:pic>
        <p:nvPicPr>
          <p:cNvPr id="5" name="Afbeelding 4">
            <a:extLst>
              <a:ext uri="{FF2B5EF4-FFF2-40B4-BE49-F238E27FC236}">
                <a16:creationId xmlns:a16="http://schemas.microsoft.com/office/drawing/2014/main" id="{22A7E139-A7A1-4040-62A5-2C352DB24962}"/>
              </a:ext>
            </a:extLst>
          </p:cNvPr>
          <p:cNvPicPr>
            <a:picLocks noChangeAspect="1"/>
          </p:cNvPicPr>
          <p:nvPr/>
        </p:nvPicPr>
        <p:blipFill>
          <a:blip r:embed="rId5"/>
          <a:stretch>
            <a:fillRect/>
          </a:stretch>
        </p:blipFill>
        <p:spPr>
          <a:xfrm>
            <a:off x="3721954" y="1207355"/>
            <a:ext cx="4029075" cy="1133475"/>
          </a:xfrm>
          <a:prstGeom prst="rect">
            <a:avLst/>
          </a:prstGeom>
        </p:spPr>
      </p:pic>
      <p:pic>
        <p:nvPicPr>
          <p:cNvPr id="6" name="Afbeelding 5">
            <a:extLst>
              <a:ext uri="{FF2B5EF4-FFF2-40B4-BE49-F238E27FC236}">
                <a16:creationId xmlns:a16="http://schemas.microsoft.com/office/drawing/2014/main" id="{D3164B46-8124-6E57-BAC6-2678D970A5EA}"/>
              </a:ext>
            </a:extLst>
          </p:cNvPr>
          <p:cNvPicPr>
            <a:picLocks noChangeAspect="1"/>
          </p:cNvPicPr>
          <p:nvPr/>
        </p:nvPicPr>
        <p:blipFill>
          <a:blip r:embed="rId6"/>
          <a:stretch>
            <a:fillRect/>
          </a:stretch>
        </p:blipFill>
        <p:spPr>
          <a:xfrm>
            <a:off x="5631051" y="3167344"/>
            <a:ext cx="1266642" cy="1266642"/>
          </a:xfrm>
          <a:prstGeom prst="rect">
            <a:avLst/>
          </a:prstGeom>
        </p:spPr>
      </p:pic>
    </p:spTree>
    <p:extLst>
      <p:ext uri="{BB962C8B-B14F-4D97-AF65-F5344CB8AC3E}">
        <p14:creationId xmlns:p14="http://schemas.microsoft.com/office/powerpoint/2010/main" val="259085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dianummer 3">
            <a:extLst>
              <a:ext uri="{FF2B5EF4-FFF2-40B4-BE49-F238E27FC236}">
                <a16:creationId xmlns:a16="http://schemas.microsoft.com/office/drawing/2014/main" id="{30A21BAA-5DF1-441F-80B9-2A35B74E4B24}"/>
              </a:ext>
            </a:extLst>
          </p:cNvPr>
          <p:cNvSpPr>
            <a:spLocks noGrp="1"/>
          </p:cNvSpPr>
          <p:nvPr>
            <p:ph type="sldNum" sz="quarter" idx="4"/>
          </p:nvPr>
        </p:nvSpPr>
        <p:spPr>
          <a:xfrm>
            <a:off x="8655270" y="4783438"/>
            <a:ext cx="300430" cy="244800"/>
          </a:xfrm>
        </p:spPr>
        <p:txBody>
          <a:bodyPr/>
          <a:lstStyle/>
          <a:p>
            <a:fld id="{10A0A6AF-03C5-477E-939A-E28F7E7F05EA}" type="slidenum">
              <a:rPr lang="nl-NL" smtClean="0"/>
              <a:pPr/>
              <a:t>3</a:t>
            </a:fld>
            <a:endParaRPr lang="nl-NL" dirty="0"/>
          </a:p>
        </p:txBody>
      </p:sp>
      <p:sp>
        <p:nvSpPr>
          <p:cNvPr id="13" name="Tijdelijke aanduiding voor tekst 4">
            <a:extLst>
              <a:ext uri="{FF2B5EF4-FFF2-40B4-BE49-F238E27FC236}">
                <a16:creationId xmlns:a16="http://schemas.microsoft.com/office/drawing/2014/main" id="{28BA02FA-7511-4588-9545-C721C73C3AEE}"/>
              </a:ext>
            </a:extLst>
          </p:cNvPr>
          <p:cNvSpPr>
            <a:spLocks noGrp="1"/>
          </p:cNvSpPr>
          <p:nvPr>
            <p:ph type="body" sz="quarter" idx="10"/>
          </p:nvPr>
        </p:nvSpPr>
        <p:spPr>
          <a:xfrm>
            <a:off x="4852799" y="1324800"/>
            <a:ext cx="4229207" cy="3045600"/>
          </a:xfrm>
        </p:spPr>
        <p:txBody>
          <a:bodyPr/>
          <a:lstStyle/>
          <a:p>
            <a:pPr>
              <a:buNone/>
            </a:pPr>
            <a:r>
              <a:rPr lang="nl-NL" b="1" dirty="0"/>
              <a:t>Agenda</a:t>
            </a:r>
          </a:p>
          <a:p>
            <a:pPr>
              <a:buNone/>
            </a:pPr>
            <a:endParaRPr lang="nl-NL" dirty="0">
              <a:latin typeface="+mj-lt"/>
            </a:endParaRPr>
          </a:p>
          <a:p>
            <a:pPr marL="180975" indent="-180975">
              <a:buFont typeface="Wingdings" pitchFamily="2" charset="2"/>
              <a:buChar char="§"/>
            </a:pPr>
            <a:r>
              <a:rPr lang="nl-NL" sz="1800" dirty="0">
                <a:latin typeface="+mj-lt"/>
              </a:rPr>
              <a:t> De opgave</a:t>
            </a:r>
            <a:endParaRPr lang="nl-NL" dirty="0">
              <a:latin typeface="+mj-lt"/>
              <a:sym typeface="Wingdings" panose="05000000000000000000" pitchFamily="2" charset="2"/>
            </a:endParaRPr>
          </a:p>
          <a:p>
            <a:endParaRPr lang="nl-NL" sz="1200" dirty="0">
              <a:latin typeface="+mj-lt"/>
              <a:sym typeface="Wingdings" panose="05000000000000000000" pitchFamily="2" charset="2"/>
            </a:endParaRPr>
          </a:p>
          <a:p>
            <a:pPr marL="180975" indent="-180975">
              <a:buFont typeface="Wingdings" pitchFamily="2" charset="2"/>
              <a:buChar char="§"/>
            </a:pPr>
            <a:r>
              <a:rPr lang="nl-NL" dirty="0">
                <a:latin typeface="+mj-lt"/>
                <a:sym typeface="Wingdings" panose="05000000000000000000" pitchFamily="2" charset="2"/>
              </a:rPr>
              <a:t> Integrale Beveiliging Rijksvastgoedbedrijf Opdrachten (IBRO)</a:t>
            </a:r>
            <a:endParaRPr lang="nl-NL" sz="1200" dirty="0">
              <a:latin typeface="+mj-lt"/>
              <a:sym typeface="Wingdings" panose="05000000000000000000" pitchFamily="2" charset="2"/>
            </a:endParaRPr>
          </a:p>
          <a:p>
            <a:pPr marL="180975" indent="-180975">
              <a:buFont typeface="Wingdings" pitchFamily="2" charset="2"/>
              <a:buChar char="§"/>
            </a:pPr>
            <a:endParaRPr lang="nl-NL" sz="1200" dirty="0">
              <a:latin typeface="+mj-lt"/>
            </a:endParaRPr>
          </a:p>
          <a:p>
            <a:pPr marL="180975" indent="-180975">
              <a:buFont typeface="Wingdings" pitchFamily="2" charset="2"/>
              <a:buChar char="§"/>
            </a:pPr>
            <a:r>
              <a:rPr lang="nl-NL" dirty="0">
                <a:latin typeface="+mj-lt"/>
              </a:rPr>
              <a:t> Aanbestedingsproces</a:t>
            </a:r>
          </a:p>
        </p:txBody>
      </p:sp>
      <p:pic>
        <p:nvPicPr>
          <p:cNvPr id="4" name="Afbeelding 3">
            <a:extLst>
              <a:ext uri="{FF2B5EF4-FFF2-40B4-BE49-F238E27FC236}">
                <a16:creationId xmlns:a16="http://schemas.microsoft.com/office/drawing/2014/main" id="{0712AFBA-0500-930D-DC90-9BEA8939A476}"/>
              </a:ext>
            </a:extLst>
          </p:cNvPr>
          <p:cNvPicPr>
            <a:picLocks noChangeAspect="1"/>
          </p:cNvPicPr>
          <p:nvPr/>
        </p:nvPicPr>
        <p:blipFill>
          <a:blip r:embed="rId4"/>
          <a:stretch>
            <a:fillRect/>
          </a:stretch>
        </p:blipFill>
        <p:spPr>
          <a:xfrm>
            <a:off x="0" y="988896"/>
            <a:ext cx="4346825" cy="367011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dianummer 3">
            <a:extLst>
              <a:ext uri="{FF2B5EF4-FFF2-40B4-BE49-F238E27FC236}">
                <a16:creationId xmlns:a16="http://schemas.microsoft.com/office/drawing/2014/main" id="{30A21BAA-5DF1-441F-80B9-2A35B74E4B24}"/>
              </a:ext>
            </a:extLst>
          </p:cNvPr>
          <p:cNvSpPr>
            <a:spLocks noGrp="1"/>
          </p:cNvSpPr>
          <p:nvPr>
            <p:ph type="sldNum" sz="quarter" idx="4"/>
          </p:nvPr>
        </p:nvSpPr>
        <p:spPr>
          <a:xfrm>
            <a:off x="8651897" y="4783438"/>
            <a:ext cx="316195" cy="244800"/>
          </a:xfrm>
        </p:spPr>
        <p:txBody>
          <a:bodyPr/>
          <a:lstStyle/>
          <a:p>
            <a:fld id="{10A0A6AF-03C5-477E-939A-E28F7E7F05EA}" type="slidenum">
              <a:rPr lang="nl-NL" smtClean="0"/>
              <a:pPr/>
              <a:t>4</a:t>
            </a:fld>
            <a:endParaRPr lang="nl-NL" dirty="0"/>
          </a:p>
        </p:txBody>
      </p:sp>
      <p:sp>
        <p:nvSpPr>
          <p:cNvPr id="13" name="Tijdelijke aanduiding voor tekst 4">
            <a:extLst>
              <a:ext uri="{FF2B5EF4-FFF2-40B4-BE49-F238E27FC236}">
                <a16:creationId xmlns:a16="http://schemas.microsoft.com/office/drawing/2014/main" id="{28BA02FA-7511-4588-9545-C721C73C3AEE}"/>
              </a:ext>
            </a:extLst>
          </p:cNvPr>
          <p:cNvSpPr>
            <a:spLocks noGrp="1"/>
          </p:cNvSpPr>
          <p:nvPr>
            <p:ph type="body" sz="quarter" idx="10"/>
          </p:nvPr>
        </p:nvSpPr>
        <p:spPr>
          <a:xfrm>
            <a:off x="342793" y="1324800"/>
            <a:ext cx="3444347" cy="3045600"/>
          </a:xfrm>
        </p:spPr>
        <p:txBody>
          <a:bodyPr/>
          <a:lstStyle/>
          <a:p>
            <a:pPr>
              <a:buNone/>
            </a:pPr>
            <a:r>
              <a:rPr lang="nl-NL" b="1" dirty="0"/>
              <a:t>De opgave (opdrachtomschrijving)</a:t>
            </a:r>
          </a:p>
          <a:p>
            <a:pPr marL="180975">
              <a:tabLst>
                <a:tab pos="180975" algn="l"/>
              </a:tabLst>
            </a:pPr>
            <a:endParaRPr lang="nl-NL" sz="1800" dirty="0">
              <a:latin typeface="+mj-lt"/>
            </a:endParaRPr>
          </a:p>
          <a:p>
            <a:pPr marL="180975">
              <a:tabLst>
                <a:tab pos="180975" algn="l"/>
              </a:tabLst>
            </a:pPr>
            <a:endParaRPr lang="nl-NL" sz="1800" dirty="0">
              <a:latin typeface="+mj-lt"/>
            </a:endParaRPr>
          </a:p>
        </p:txBody>
      </p:sp>
      <p:sp>
        <p:nvSpPr>
          <p:cNvPr id="4" name="Tekstvak 3">
            <a:extLst>
              <a:ext uri="{FF2B5EF4-FFF2-40B4-BE49-F238E27FC236}">
                <a16:creationId xmlns:a16="http://schemas.microsoft.com/office/drawing/2014/main" id="{9C8630BD-4C3C-75AD-EDC6-8E86DC8547A7}"/>
              </a:ext>
            </a:extLst>
          </p:cNvPr>
          <p:cNvSpPr txBox="1"/>
          <p:nvPr/>
        </p:nvSpPr>
        <p:spPr>
          <a:xfrm>
            <a:off x="351579" y="2031967"/>
            <a:ext cx="3444347" cy="523220"/>
          </a:xfrm>
          <a:prstGeom prst="rect">
            <a:avLst/>
          </a:prstGeom>
          <a:noFill/>
        </p:spPr>
        <p:txBody>
          <a:bodyPr wrap="square" rtlCol="0">
            <a:spAutoFit/>
          </a:bodyPr>
          <a:lstStyle/>
          <a:p>
            <a:pPr marL="285750" indent="-285750">
              <a:buFont typeface="Arial" panose="020B0604020202020204" pitchFamily="34" charset="0"/>
              <a:buChar char="•"/>
            </a:pPr>
            <a:r>
              <a:rPr lang="nl-NL" sz="1400" dirty="0"/>
              <a:t>Vervangen luchtbehandelingskasten in gebouw A t/m F , H-I en J</a:t>
            </a:r>
          </a:p>
        </p:txBody>
      </p:sp>
      <p:sp>
        <p:nvSpPr>
          <p:cNvPr id="8" name="Tekstvak 7">
            <a:extLst>
              <a:ext uri="{FF2B5EF4-FFF2-40B4-BE49-F238E27FC236}">
                <a16:creationId xmlns:a16="http://schemas.microsoft.com/office/drawing/2014/main" id="{37A0999F-350B-8405-65BD-F30CF65110EC}"/>
              </a:ext>
            </a:extLst>
          </p:cNvPr>
          <p:cNvSpPr txBox="1"/>
          <p:nvPr/>
        </p:nvSpPr>
        <p:spPr>
          <a:xfrm>
            <a:off x="334007" y="2687174"/>
            <a:ext cx="3574397" cy="892552"/>
          </a:xfrm>
          <a:prstGeom prst="rect">
            <a:avLst/>
          </a:prstGeom>
          <a:noFill/>
        </p:spPr>
        <p:txBody>
          <a:bodyPr wrap="square" rtlCol="0">
            <a:spAutoFit/>
          </a:bodyPr>
          <a:lstStyle/>
          <a:p>
            <a:pPr marL="285750" indent="-285750">
              <a:buFont typeface="Arial" panose="020B0604020202020204" pitchFamily="34" charset="0"/>
              <a:buChar char="•"/>
            </a:pPr>
            <a:r>
              <a:rPr lang="nl-NL" sz="1400" dirty="0"/>
              <a:t>Realisatie dakopbouw op gebouw A t/m F</a:t>
            </a:r>
            <a:r>
              <a:rPr lang="nl-NL" sz="1600" dirty="0"/>
              <a:t> </a:t>
            </a:r>
          </a:p>
          <a:p>
            <a:pPr marL="285750" indent="-285750">
              <a:buFont typeface="Arial" panose="020B0604020202020204" pitchFamily="34" charset="0"/>
              <a:buChar char="•"/>
            </a:pPr>
            <a:endParaRPr lang="nl-NL" dirty="0"/>
          </a:p>
          <a:p>
            <a:endParaRPr lang="nl-NL" dirty="0"/>
          </a:p>
        </p:txBody>
      </p:sp>
      <p:sp>
        <p:nvSpPr>
          <p:cNvPr id="9" name="Tekstvak 8">
            <a:extLst>
              <a:ext uri="{FF2B5EF4-FFF2-40B4-BE49-F238E27FC236}">
                <a16:creationId xmlns:a16="http://schemas.microsoft.com/office/drawing/2014/main" id="{A691F0D7-1B48-4B6C-393D-43CC51FF55B5}"/>
              </a:ext>
            </a:extLst>
          </p:cNvPr>
          <p:cNvSpPr txBox="1"/>
          <p:nvPr/>
        </p:nvSpPr>
        <p:spPr>
          <a:xfrm>
            <a:off x="342791" y="3195427"/>
            <a:ext cx="3444347" cy="1292662"/>
          </a:xfrm>
          <a:prstGeom prst="rect">
            <a:avLst/>
          </a:prstGeom>
          <a:noFill/>
        </p:spPr>
        <p:txBody>
          <a:bodyPr wrap="square" rtlCol="0">
            <a:spAutoFit/>
          </a:bodyPr>
          <a:lstStyle/>
          <a:p>
            <a:pPr marL="285750" indent="-285750">
              <a:buFont typeface="Arial" panose="020B0604020202020204" pitchFamily="34" charset="0"/>
              <a:buChar char="•"/>
            </a:pPr>
            <a:r>
              <a:rPr lang="nl-NL" sz="1400" dirty="0"/>
              <a:t>Vervangen bitumineuze dakbedekking  gebouw A t/m F, G, H-I, J  </a:t>
            </a:r>
            <a:r>
              <a:rPr lang="nl-NL" sz="900" dirty="0"/>
              <a:t>(incl. bliksembeveiliging/ </a:t>
            </a:r>
            <a:r>
              <a:rPr lang="nl-NL" sz="900" dirty="0" err="1"/>
              <a:t>dakveiligheidsvoorzieningen</a:t>
            </a:r>
            <a:r>
              <a:rPr lang="nl-NL" sz="1400" dirty="0"/>
              <a:t>.</a:t>
            </a:r>
          </a:p>
          <a:p>
            <a:pPr marL="285750" indent="-285750">
              <a:buFont typeface="Arial" panose="020B0604020202020204" pitchFamily="34" charset="0"/>
              <a:buChar char="•"/>
            </a:pPr>
            <a:endParaRPr lang="nl-NL" dirty="0"/>
          </a:p>
          <a:p>
            <a:endParaRPr lang="nl-NL" dirty="0"/>
          </a:p>
        </p:txBody>
      </p:sp>
      <p:sp>
        <p:nvSpPr>
          <p:cNvPr id="10" name="Tekstvak 9">
            <a:extLst>
              <a:ext uri="{FF2B5EF4-FFF2-40B4-BE49-F238E27FC236}">
                <a16:creationId xmlns:a16="http://schemas.microsoft.com/office/drawing/2014/main" id="{AD6303B1-7DD1-2942-5A1E-2440BB06DE87}"/>
              </a:ext>
            </a:extLst>
          </p:cNvPr>
          <p:cNvSpPr txBox="1"/>
          <p:nvPr/>
        </p:nvSpPr>
        <p:spPr>
          <a:xfrm>
            <a:off x="334005" y="4000349"/>
            <a:ext cx="3444347" cy="1077218"/>
          </a:xfrm>
          <a:prstGeom prst="rect">
            <a:avLst/>
          </a:prstGeom>
          <a:noFill/>
        </p:spPr>
        <p:txBody>
          <a:bodyPr wrap="square" rtlCol="0">
            <a:spAutoFit/>
          </a:bodyPr>
          <a:lstStyle/>
          <a:p>
            <a:pPr marL="285750" indent="-285750">
              <a:buFont typeface="Arial" panose="020B0604020202020204" pitchFamily="34" charset="0"/>
              <a:buChar char="•"/>
            </a:pPr>
            <a:r>
              <a:rPr lang="nl-NL" sz="1400" dirty="0"/>
              <a:t>Aanbrengen zonnepanelen op gebouw H-I en J  </a:t>
            </a:r>
          </a:p>
          <a:p>
            <a:pPr marL="285750" indent="-285750">
              <a:buFont typeface="Arial" panose="020B0604020202020204" pitchFamily="34" charset="0"/>
              <a:buChar char="•"/>
            </a:pPr>
            <a:endParaRPr lang="nl-NL" dirty="0"/>
          </a:p>
          <a:p>
            <a:endParaRPr lang="nl-NL" dirty="0"/>
          </a:p>
        </p:txBody>
      </p:sp>
      <p:pic>
        <p:nvPicPr>
          <p:cNvPr id="3" name="Afbeelding 2">
            <a:extLst>
              <a:ext uri="{FF2B5EF4-FFF2-40B4-BE49-F238E27FC236}">
                <a16:creationId xmlns:a16="http://schemas.microsoft.com/office/drawing/2014/main" id="{64405DB7-6971-419F-0B8C-9935A2479708}"/>
              </a:ext>
            </a:extLst>
          </p:cNvPr>
          <p:cNvPicPr>
            <a:picLocks noChangeAspect="1"/>
          </p:cNvPicPr>
          <p:nvPr/>
        </p:nvPicPr>
        <p:blipFill>
          <a:blip r:embed="rId3"/>
          <a:srcRect l="9714" t="1177" r="3062" b="6695"/>
          <a:stretch/>
        </p:blipFill>
        <p:spPr>
          <a:xfrm>
            <a:off x="3908404" y="995363"/>
            <a:ext cx="5229226" cy="3645390"/>
          </a:xfrm>
          <a:prstGeom prst="rect">
            <a:avLst/>
          </a:prstGeom>
        </p:spPr>
      </p:pic>
    </p:spTree>
    <p:extLst>
      <p:ext uri="{BB962C8B-B14F-4D97-AF65-F5344CB8AC3E}">
        <p14:creationId xmlns:p14="http://schemas.microsoft.com/office/powerpoint/2010/main" val="1833760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3032AD1-184E-2810-D610-94EFC1583EBF}"/>
              </a:ext>
            </a:extLst>
          </p:cNvPr>
          <p:cNvSpPr>
            <a:spLocks noGrp="1"/>
          </p:cNvSpPr>
          <p:nvPr>
            <p:ph type="sldNum" sz="quarter" idx="4"/>
          </p:nvPr>
        </p:nvSpPr>
        <p:spPr>
          <a:xfrm>
            <a:off x="8700253" y="4766400"/>
            <a:ext cx="244366" cy="244800"/>
          </a:xfrm>
        </p:spPr>
        <p:txBody>
          <a:bodyPr/>
          <a:lstStyle/>
          <a:p>
            <a:fld id="{10A0A6AF-03C5-477E-939A-E28F7E7F05EA}" type="slidenum">
              <a:rPr lang="nl-NL" smtClean="0"/>
              <a:pPr/>
              <a:t>5</a:t>
            </a:fld>
            <a:endParaRPr lang="nl-NL" dirty="0"/>
          </a:p>
        </p:txBody>
      </p:sp>
      <mc:AlternateContent xmlns:mc="http://schemas.openxmlformats.org/markup-compatibility/2006" xmlns:p14="http://schemas.microsoft.com/office/powerpoint/2010/main">
        <mc:Choice Requires="p14">
          <p:contentPart p14:bwMode="auto" r:id="rId2">
            <p14:nvContentPartPr>
              <p14:cNvPr id="5" name="Inkt 4">
                <a:extLst>
                  <a:ext uri="{FF2B5EF4-FFF2-40B4-BE49-F238E27FC236}">
                    <a16:creationId xmlns:a16="http://schemas.microsoft.com/office/drawing/2014/main" id="{5FF76937-4305-DD5E-8367-F5B02A29D65D}"/>
                  </a:ext>
                </a:extLst>
              </p14:cNvPr>
              <p14:cNvContentPartPr/>
              <p14:nvPr/>
            </p14:nvContentPartPr>
            <p14:xfrm>
              <a:off x="3888360" y="2334960"/>
              <a:ext cx="360" cy="360"/>
            </p14:xfrm>
          </p:contentPart>
        </mc:Choice>
        <mc:Fallback xmlns="">
          <p:pic>
            <p:nvPicPr>
              <p:cNvPr id="5" name="Inkt 4">
                <a:extLst>
                  <a:ext uri="{FF2B5EF4-FFF2-40B4-BE49-F238E27FC236}">
                    <a16:creationId xmlns:a16="http://schemas.microsoft.com/office/drawing/2014/main" id="{5FF76937-4305-DD5E-8367-F5B02A29D65D}"/>
                  </a:ext>
                </a:extLst>
              </p:cNvPr>
              <p:cNvPicPr/>
              <p:nvPr/>
            </p:nvPicPr>
            <p:blipFill>
              <a:blip r:embed="rId4"/>
              <a:stretch>
                <a:fillRect/>
              </a:stretch>
            </p:blipFill>
            <p:spPr>
              <a:xfrm>
                <a:off x="3879000" y="2325600"/>
                <a:ext cx="19080" cy="19080"/>
              </a:xfrm>
              <a:prstGeom prst="rect">
                <a:avLst/>
              </a:prstGeom>
            </p:spPr>
          </p:pic>
        </mc:Fallback>
      </mc:AlternateContent>
      <p:pic>
        <p:nvPicPr>
          <p:cNvPr id="6" name="Afbeelding 5">
            <a:extLst>
              <a:ext uri="{FF2B5EF4-FFF2-40B4-BE49-F238E27FC236}">
                <a16:creationId xmlns:a16="http://schemas.microsoft.com/office/drawing/2014/main" id="{170A7B29-92E8-4529-A1CB-FC9A834EF7F8}"/>
              </a:ext>
            </a:extLst>
          </p:cNvPr>
          <p:cNvPicPr>
            <a:picLocks noChangeAspect="1"/>
          </p:cNvPicPr>
          <p:nvPr/>
        </p:nvPicPr>
        <p:blipFill>
          <a:blip r:embed="rId5"/>
          <a:stretch>
            <a:fillRect/>
          </a:stretch>
        </p:blipFill>
        <p:spPr>
          <a:xfrm>
            <a:off x="0" y="710936"/>
            <a:ext cx="9144000" cy="3721628"/>
          </a:xfrm>
          <a:prstGeom prst="rect">
            <a:avLst/>
          </a:prstGeom>
        </p:spPr>
      </p:pic>
      <p:sp>
        <p:nvSpPr>
          <p:cNvPr id="7" name="Tekstvak 6">
            <a:extLst>
              <a:ext uri="{FF2B5EF4-FFF2-40B4-BE49-F238E27FC236}">
                <a16:creationId xmlns:a16="http://schemas.microsoft.com/office/drawing/2014/main" id="{39783719-1E19-EF83-BE33-8983F1358C9A}"/>
              </a:ext>
            </a:extLst>
          </p:cNvPr>
          <p:cNvSpPr txBox="1"/>
          <p:nvPr/>
        </p:nvSpPr>
        <p:spPr>
          <a:xfrm>
            <a:off x="6393924" y="4152614"/>
            <a:ext cx="2550695" cy="369332"/>
          </a:xfrm>
          <a:prstGeom prst="rect">
            <a:avLst/>
          </a:prstGeom>
          <a:noFill/>
        </p:spPr>
        <p:txBody>
          <a:bodyPr wrap="square" rtlCol="0">
            <a:spAutoFit/>
          </a:bodyPr>
          <a:lstStyle/>
          <a:p>
            <a:r>
              <a:rPr lang="nl-NL" dirty="0"/>
              <a:t>Gebouw A-B / C-D en E-F</a:t>
            </a:r>
          </a:p>
        </p:txBody>
      </p:sp>
    </p:spTree>
    <p:extLst>
      <p:ext uri="{BB962C8B-B14F-4D97-AF65-F5344CB8AC3E}">
        <p14:creationId xmlns:p14="http://schemas.microsoft.com/office/powerpoint/2010/main" val="402314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297DBEE-A600-723C-4976-5D7E8357CEE7}"/>
              </a:ext>
            </a:extLst>
          </p:cNvPr>
          <p:cNvPicPr>
            <a:picLocks noChangeAspect="1"/>
          </p:cNvPicPr>
          <p:nvPr/>
        </p:nvPicPr>
        <p:blipFill rotWithShape="1">
          <a:blip r:embed="rId2"/>
          <a:srcRect l="7294" t="15277" r="3053" b="9392"/>
          <a:stretch/>
        </p:blipFill>
        <p:spPr>
          <a:xfrm>
            <a:off x="1267347" y="1016001"/>
            <a:ext cx="6609305" cy="3548184"/>
          </a:xfrm>
          <a:prstGeom prst="rect">
            <a:avLst/>
          </a:prstGeom>
          <a:noFill/>
        </p:spPr>
      </p:pic>
      <p:sp>
        <p:nvSpPr>
          <p:cNvPr id="4" name="Tijdelijke aanduiding voor dianummer 3">
            <a:extLst>
              <a:ext uri="{FF2B5EF4-FFF2-40B4-BE49-F238E27FC236}">
                <a16:creationId xmlns:a16="http://schemas.microsoft.com/office/drawing/2014/main" id="{BFD9ED44-1C50-454F-E0F9-76C49510EC6C}"/>
              </a:ext>
            </a:extLst>
          </p:cNvPr>
          <p:cNvSpPr>
            <a:spLocks noGrp="1"/>
          </p:cNvSpPr>
          <p:nvPr>
            <p:ph type="sldNum" sz="quarter" idx="4"/>
          </p:nvPr>
        </p:nvSpPr>
        <p:spPr>
          <a:xfrm>
            <a:off x="8734098" y="4766400"/>
            <a:ext cx="252248" cy="244800"/>
          </a:xfrm>
        </p:spPr>
        <p:txBody>
          <a:bodyPr>
            <a:normAutofit/>
          </a:bodyPr>
          <a:lstStyle/>
          <a:p>
            <a:pPr>
              <a:spcAft>
                <a:spcPts val="600"/>
              </a:spcAft>
            </a:pPr>
            <a:fld id="{10A0A6AF-03C5-477E-939A-E28F7E7F05EA}" type="slidenum">
              <a:rPr lang="nl-NL" smtClean="0"/>
              <a:pPr>
                <a:spcAft>
                  <a:spcPts val="600"/>
                </a:spcAft>
              </a:pPr>
              <a:t>6</a:t>
            </a:fld>
            <a:endParaRPr lang="nl-NL" dirty="0"/>
          </a:p>
        </p:txBody>
      </p:sp>
    </p:spTree>
    <p:extLst>
      <p:ext uri="{BB962C8B-B14F-4D97-AF65-F5344CB8AC3E}">
        <p14:creationId xmlns:p14="http://schemas.microsoft.com/office/powerpoint/2010/main" val="404437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FBB3603-C330-6F2C-7B3D-0727C3B47E0F}"/>
              </a:ext>
            </a:extLst>
          </p:cNvPr>
          <p:cNvSpPr>
            <a:spLocks noGrp="1"/>
          </p:cNvSpPr>
          <p:nvPr>
            <p:ph type="sldNum" sz="quarter" idx="4"/>
          </p:nvPr>
        </p:nvSpPr>
        <p:spPr>
          <a:xfrm>
            <a:off x="8734098" y="4793766"/>
            <a:ext cx="243704" cy="244800"/>
          </a:xfrm>
        </p:spPr>
        <p:txBody>
          <a:bodyPr/>
          <a:lstStyle/>
          <a:p>
            <a:fld id="{10A0A6AF-03C5-477E-939A-E28F7E7F05EA}" type="slidenum">
              <a:rPr lang="nl-NL" smtClean="0"/>
              <a:pPr/>
              <a:t>7</a:t>
            </a:fld>
            <a:endParaRPr lang="nl-NL" dirty="0"/>
          </a:p>
        </p:txBody>
      </p:sp>
      <p:sp>
        <p:nvSpPr>
          <p:cNvPr id="5" name="Tekstvak 4">
            <a:extLst>
              <a:ext uri="{FF2B5EF4-FFF2-40B4-BE49-F238E27FC236}">
                <a16:creationId xmlns:a16="http://schemas.microsoft.com/office/drawing/2014/main" id="{075AD3EF-83AC-D07E-E9F2-71E52A2041B2}"/>
              </a:ext>
            </a:extLst>
          </p:cNvPr>
          <p:cNvSpPr txBox="1"/>
          <p:nvPr/>
        </p:nvSpPr>
        <p:spPr>
          <a:xfrm>
            <a:off x="700904" y="1110999"/>
            <a:ext cx="6995296" cy="3693319"/>
          </a:xfrm>
          <a:prstGeom prst="rect">
            <a:avLst/>
          </a:prstGeom>
          <a:noFill/>
        </p:spPr>
        <p:txBody>
          <a:bodyPr wrap="square" rtlCol="0">
            <a:spAutoFit/>
          </a:bodyPr>
          <a:lstStyle/>
          <a:p>
            <a:r>
              <a:rPr lang="nl-NL" dirty="0"/>
              <a:t>Aanvullende werkzaamheden:</a:t>
            </a:r>
          </a:p>
          <a:p>
            <a:endParaRPr lang="nl-NL" dirty="0"/>
          </a:p>
          <a:p>
            <a:pPr marL="285750" indent="-285750">
              <a:buFont typeface="Wingdings" panose="05000000000000000000" pitchFamily="2" charset="2"/>
              <a:buChar char="§"/>
            </a:pPr>
            <a:r>
              <a:rPr lang="nl-NL" dirty="0"/>
              <a:t>Daklichtkoepels vervangen</a:t>
            </a:r>
          </a:p>
          <a:p>
            <a:pPr marL="285750" indent="-285750">
              <a:buFont typeface="Wingdings" panose="05000000000000000000" pitchFamily="2" charset="2"/>
              <a:buChar char="§"/>
            </a:pPr>
            <a:r>
              <a:rPr lang="nl-NL" dirty="0"/>
              <a:t>Bliksembeveiligingsinstallatie (demonteren/ monteren)</a:t>
            </a:r>
          </a:p>
          <a:p>
            <a:r>
              <a:rPr lang="nl-NL" dirty="0"/>
              <a:t>Valbeveiligingsvoorzieningen</a:t>
            </a:r>
          </a:p>
          <a:p>
            <a:r>
              <a:rPr lang="nl-NL" dirty="0"/>
              <a:t>Anti drone installatie</a:t>
            </a:r>
          </a:p>
          <a:p>
            <a:r>
              <a:rPr lang="nl-NL"/>
              <a:t>Satelliet </a:t>
            </a:r>
            <a:r>
              <a:rPr lang="nl-NL" dirty="0"/>
              <a:t>antennes voor int. tv zenders</a:t>
            </a:r>
          </a:p>
          <a:p>
            <a:endParaRPr lang="nl-NL" dirty="0"/>
          </a:p>
          <a:p>
            <a:r>
              <a:rPr lang="nl-NL" dirty="0"/>
              <a:t>Huidige technische ruimte is beperkt,</a:t>
            </a:r>
          </a:p>
          <a:p>
            <a:r>
              <a:rPr lang="nl-NL" dirty="0"/>
              <a:t>Warm tapwater installatie is verwijderd bij aanvang realisatie werk</a:t>
            </a:r>
          </a:p>
          <a:p>
            <a:endParaRPr lang="nl-NL" dirty="0"/>
          </a:p>
          <a:p>
            <a:endParaRPr lang="nl-NL" dirty="0"/>
          </a:p>
          <a:p>
            <a:endParaRPr lang="nl-NL" dirty="0"/>
          </a:p>
        </p:txBody>
      </p:sp>
    </p:spTree>
    <p:extLst>
      <p:ext uri="{BB962C8B-B14F-4D97-AF65-F5344CB8AC3E}">
        <p14:creationId xmlns:p14="http://schemas.microsoft.com/office/powerpoint/2010/main" val="185958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B9BC016-836B-44E8-A357-9F06F2F033B4}"/>
              </a:ext>
            </a:extLst>
          </p:cNvPr>
          <p:cNvSpPr>
            <a:spLocks noGrp="1"/>
          </p:cNvSpPr>
          <p:nvPr>
            <p:ph type="sldNum" sz="quarter" idx="4"/>
          </p:nvPr>
        </p:nvSpPr>
        <p:spPr>
          <a:xfrm>
            <a:off x="8701691" y="4766400"/>
            <a:ext cx="268014" cy="244800"/>
          </a:xfrm>
        </p:spPr>
        <p:txBody>
          <a:bodyPr/>
          <a:lstStyle/>
          <a:p>
            <a:fld id="{10A0A6AF-03C5-477E-939A-E28F7E7F05EA}" type="slidenum">
              <a:rPr lang="nl-NL" smtClean="0"/>
              <a:pPr/>
              <a:t>8</a:t>
            </a:fld>
            <a:endParaRPr lang="nl-NL" dirty="0"/>
          </a:p>
        </p:txBody>
      </p:sp>
      <p:sp>
        <p:nvSpPr>
          <p:cNvPr id="5" name="Tijdelijke aanduiding voor tekst 4">
            <a:extLst>
              <a:ext uri="{FF2B5EF4-FFF2-40B4-BE49-F238E27FC236}">
                <a16:creationId xmlns:a16="http://schemas.microsoft.com/office/drawing/2014/main" id="{80390507-3798-33DE-0B50-13747A333309}"/>
              </a:ext>
            </a:extLst>
          </p:cNvPr>
          <p:cNvSpPr>
            <a:spLocks noGrp="1"/>
          </p:cNvSpPr>
          <p:nvPr>
            <p:ph type="body" sz="quarter" idx="10"/>
          </p:nvPr>
        </p:nvSpPr>
        <p:spPr>
          <a:xfrm>
            <a:off x="223691" y="1123909"/>
            <a:ext cx="8478000" cy="3240000"/>
          </a:xfrm>
        </p:spPr>
        <p:txBody>
          <a:bodyPr/>
          <a:lstStyle/>
          <a:p>
            <a:r>
              <a:rPr lang="nl-NL" dirty="0"/>
              <a:t>UITDAGINGEN tijdens realisatie</a:t>
            </a:r>
          </a:p>
          <a:p>
            <a:endParaRPr lang="nl-NL" dirty="0"/>
          </a:p>
          <a:p>
            <a:pPr marL="285750" indent="-285750">
              <a:buFont typeface="Wingdings" panose="05000000000000000000" pitchFamily="2" charset="2"/>
              <a:buChar char="§"/>
            </a:pPr>
            <a:r>
              <a:rPr lang="nl-NL" dirty="0"/>
              <a:t>Toegangsregels;</a:t>
            </a:r>
          </a:p>
          <a:p>
            <a:pPr marL="1028700" lvl="1">
              <a:buFontTx/>
              <a:buChar char="-"/>
            </a:pPr>
            <a:r>
              <a:rPr lang="nl-NL" dirty="0"/>
              <a:t>VOG voor medewerkers</a:t>
            </a:r>
          </a:p>
          <a:p>
            <a:pPr marL="1028700" lvl="1">
              <a:buFontTx/>
              <a:buChar char="-"/>
            </a:pPr>
            <a:r>
              <a:rPr lang="nl-NL" dirty="0"/>
              <a:t>Aanmeldprocedure</a:t>
            </a:r>
          </a:p>
          <a:p>
            <a:pPr marL="1028700" lvl="1">
              <a:buFontTx/>
              <a:buChar char="-"/>
            </a:pPr>
            <a:r>
              <a:rPr lang="nl-NL" dirty="0"/>
              <a:t>Werkvergunning</a:t>
            </a:r>
          </a:p>
          <a:p>
            <a:pPr marL="1028700" lvl="1">
              <a:buFontTx/>
              <a:buChar char="-"/>
            </a:pPr>
            <a:r>
              <a:rPr lang="nl-NL" dirty="0"/>
              <a:t>‘piepvrij’ door de poort</a:t>
            </a:r>
          </a:p>
          <a:p>
            <a:pPr lvl="1" indent="0">
              <a:buNone/>
            </a:pPr>
            <a:endParaRPr lang="nl-NL" sz="800" dirty="0"/>
          </a:p>
          <a:p>
            <a:pPr marL="285750" indent="-285750">
              <a:buFont typeface="Wingdings" panose="05000000000000000000" pitchFamily="2" charset="2"/>
              <a:buChar char="§"/>
            </a:pPr>
            <a:r>
              <a:rPr lang="nl-NL" dirty="0"/>
              <a:t>Toegang middels remise (beperkte omvang van kranen, e.d.)</a:t>
            </a:r>
          </a:p>
          <a:p>
            <a:pPr marL="285750" indent="-285750">
              <a:buFontTx/>
              <a:buChar char="-"/>
            </a:pPr>
            <a:endParaRPr lang="nl-NL" sz="800" dirty="0"/>
          </a:p>
          <a:p>
            <a:pPr marL="285750" indent="-285750">
              <a:buFont typeface="Wingdings" panose="05000000000000000000" pitchFamily="2" charset="2"/>
              <a:buChar char="§"/>
            </a:pPr>
            <a:r>
              <a:rPr lang="nl-NL" dirty="0"/>
              <a:t>Werken onder begeleiding van DJI personeel in gedetineerden gebied</a:t>
            </a:r>
          </a:p>
          <a:p>
            <a:pPr marL="285750" indent="-285750">
              <a:buFontTx/>
              <a:buChar char="-"/>
            </a:pPr>
            <a:endParaRPr lang="nl-NL" sz="800" dirty="0"/>
          </a:p>
          <a:p>
            <a:pPr marL="285750" indent="-285750">
              <a:buFont typeface="Wingdings" panose="05000000000000000000" pitchFamily="2" charset="2"/>
              <a:buChar char="§"/>
            </a:pPr>
            <a:r>
              <a:rPr lang="nl-NL" dirty="0"/>
              <a:t>Opruimen van materiaal/materieel bij einde werkdag</a:t>
            </a:r>
          </a:p>
          <a:p>
            <a:pPr marL="285750" indent="-285750">
              <a:buFontTx/>
              <a:buChar char="-"/>
            </a:pPr>
            <a:endParaRPr lang="nl-NL" sz="800" dirty="0"/>
          </a:p>
          <a:p>
            <a:pPr marL="285750" indent="-285750">
              <a:buFont typeface="Wingdings" panose="05000000000000000000" pitchFamily="2" charset="2"/>
              <a:buChar char="§"/>
            </a:pPr>
            <a:r>
              <a:rPr lang="nl-NL" dirty="0"/>
              <a:t>Beperkte ruimte voor opslag materiaal/materieel</a:t>
            </a:r>
          </a:p>
          <a:p>
            <a:pPr marL="285750" indent="-285750">
              <a:buFontTx/>
              <a:buChar char="-"/>
            </a:pPr>
            <a:endParaRPr lang="nl-NL" dirty="0"/>
          </a:p>
        </p:txBody>
      </p:sp>
      <p:pic>
        <p:nvPicPr>
          <p:cNvPr id="6" name="Afbeelding 5">
            <a:extLst>
              <a:ext uri="{FF2B5EF4-FFF2-40B4-BE49-F238E27FC236}">
                <a16:creationId xmlns:a16="http://schemas.microsoft.com/office/drawing/2014/main" id="{A402F9EB-6E47-514F-F311-FFA9F000A9CC}"/>
              </a:ext>
            </a:extLst>
          </p:cNvPr>
          <p:cNvPicPr>
            <a:picLocks noChangeAspect="1"/>
          </p:cNvPicPr>
          <p:nvPr/>
        </p:nvPicPr>
        <p:blipFill>
          <a:blip r:embed="rId2"/>
          <a:srcRect l="24398" b="21391"/>
          <a:stretch/>
        </p:blipFill>
        <p:spPr>
          <a:xfrm rot="10800000">
            <a:off x="5597540" y="1048745"/>
            <a:ext cx="3322769" cy="2130871"/>
          </a:xfrm>
          <a:prstGeom prst="rect">
            <a:avLst/>
          </a:prstGeom>
        </p:spPr>
      </p:pic>
    </p:spTree>
    <p:extLst>
      <p:ext uri="{BB962C8B-B14F-4D97-AF65-F5344CB8AC3E}">
        <p14:creationId xmlns:p14="http://schemas.microsoft.com/office/powerpoint/2010/main" val="367518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dianummer 3">
            <a:extLst>
              <a:ext uri="{FF2B5EF4-FFF2-40B4-BE49-F238E27FC236}">
                <a16:creationId xmlns:a16="http://schemas.microsoft.com/office/drawing/2014/main" id="{30A21BAA-5DF1-441F-80B9-2A35B74E4B24}"/>
              </a:ext>
            </a:extLst>
          </p:cNvPr>
          <p:cNvSpPr>
            <a:spLocks noGrp="1"/>
          </p:cNvSpPr>
          <p:nvPr>
            <p:ph type="sldNum" sz="quarter" idx="4"/>
          </p:nvPr>
        </p:nvSpPr>
        <p:spPr>
          <a:xfrm>
            <a:off x="8607613" y="4789924"/>
            <a:ext cx="292547" cy="244800"/>
          </a:xfrm>
        </p:spPr>
        <p:txBody>
          <a:bodyPr/>
          <a:lstStyle/>
          <a:p>
            <a:fld id="{10A0A6AF-03C5-477E-939A-E28F7E7F05EA}" type="slidenum">
              <a:rPr lang="nl-NL" smtClean="0"/>
              <a:pPr/>
              <a:t>9</a:t>
            </a:fld>
            <a:endParaRPr lang="nl-NL" dirty="0"/>
          </a:p>
        </p:txBody>
      </p:sp>
      <p:sp>
        <p:nvSpPr>
          <p:cNvPr id="13" name="Tijdelijke aanduiding voor tekst 4">
            <a:extLst>
              <a:ext uri="{FF2B5EF4-FFF2-40B4-BE49-F238E27FC236}">
                <a16:creationId xmlns:a16="http://schemas.microsoft.com/office/drawing/2014/main" id="{28BA02FA-7511-4588-9545-C721C73C3AEE}"/>
              </a:ext>
            </a:extLst>
          </p:cNvPr>
          <p:cNvSpPr>
            <a:spLocks noGrp="1"/>
          </p:cNvSpPr>
          <p:nvPr>
            <p:ph type="body" sz="quarter" idx="10"/>
          </p:nvPr>
        </p:nvSpPr>
        <p:spPr>
          <a:xfrm>
            <a:off x="342793" y="1324800"/>
            <a:ext cx="8557367" cy="3045600"/>
          </a:xfrm>
        </p:spPr>
        <p:txBody>
          <a:bodyPr/>
          <a:lstStyle/>
          <a:p>
            <a:pPr>
              <a:buNone/>
            </a:pPr>
            <a:r>
              <a:rPr lang="nl-NL" b="1" dirty="0"/>
              <a:t>Aanbestedingsprocedure</a:t>
            </a:r>
          </a:p>
          <a:p>
            <a:pPr>
              <a:buNone/>
            </a:pPr>
            <a:endParaRPr lang="nl-NL" sz="1800" b="1" i="1" dirty="0"/>
          </a:p>
          <a:p>
            <a:pPr>
              <a:buNone/>
            </a:pPr>
            <a:r>
              <a:rPr lang="nl-NL" sz="1400" dirty="0">
                <a:solidFill>
                  <a:srgbClr val="009FE4"/>
                </a:solidFill>
                <a:latin typeface="+mj-lt"/>
              </a:rPr>
              <a:t>Ruben van der Heiden</a:t>
            </a:r>
          </a:p>
          <a:p>
            <a:pPr>
              <a:buNone/>
            </a:pPr>
            <a:r>
              <a:rPr lang="nl-NL" sz="1400" i="1" dirty="0">
                <a:latin typeface="+mj-lt"/>
              </a:rPr>
              <a:t>Inkoopadviseur</a:t>
            </a:r>
          </a:p>
          <a:p>
            <a:pPr>
              <a:buNone/>
            </a:pPr>
            <a:endParaRPr lang="nl-NL" sz="1800" i="1" dirty="0">
              <a:latin typeface="+mj-lt"/>
            </a:endParaRPr>
          </a:p>
          <a:p>
            <a:pPr marL="180975">
              <a:tabLst>
                <a:tab pos="180975" algn="l"/>
              </a:tabLst>
            </a:pPr>
            <a:endParaRPr lang="nl-NL" sz="1800" dirty="0">
              <a:latin typeface="+mj-lt"/>
            </a:endParaRPr>
          </a:p>
          <a:p>
            <a:pPr marL="180975">
              <a:tabLst>
                <a:tab pos="180975" algn="l"/>
              </a:tabLst>
            </a:pPr>
            <a:endParaRPr lang="nl-NL" sz="1800" dirty="0">
              <a:latin typeface="+mj-lt"/>
            </a:endParaRPr>
          </a:p>
          <a:p>
            <a:pPr marL="180975">
              <a:tabLst>
                <a:tab pos="180975" algn="l"/>
              </a:tabLst>
            </a:pPr>
            <a:endParaRPr lang="nl-NL" sz="1800" dirty="0">
              <a:latin typeface="+mj-lt"/>
            </a:endParaRPr>
          </a:p>
        </p:txBody>
      </p:sp>
      <p:sp>
        <p:nvSpPr>
          <p:cNvPr id="2" name="Tijdelijke aanduiding voor inhoud 2">
            <a:extLst>
              <a:ext uri="{FF2B5EF4-FFF2-40B4-BE49-F238E27FC236}">
                <a16:creationId xmlns:a16="http://schemas.microsoft.com/office/drawing/2014/main" id="{CD9B6E30-0CA0-DBAC-D84B-F3B0D98AAB42}"/>
              </a:ext>
            </a:extLst>
          </p:cNvPr>
          <p:cNvSpPr txBox="1">
            <a:spLocks/>
          </p:cNvSpPr>
          <p:nvPr/>
        </p:nvSpPr>
        <p:spPr>
          <a:xfrm>
            <a:off x="170361" y="2449285"/>
            <a:ext cx="6989717" cy="1921115"/>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baseline="0">
                <a:solidFill>
                  <a:schemeClr val="tx1"/>
                </a:solidFill>
                <a:latin typeface="Verdana" pitchFamily="34" charset="0"/>
                <a:ea typeface="+mn-ea"/>
                <a:cs typeface="+mn-cs"/>
              </a:defRPr>
            </a:lvl1pPr>
            <a:lvl2pPr marL="742950" indent="-285750" algn="l" defTabSz="457200" rtl="0" eaLnBrk="1" latinLnBrk="0" hangingPunct="1">
              <a:spcBef>
                <a:spcPct val="20000"/>
              </a:spcBef>
              <a:buFont typeface="Arial"/>
              <a:buChar char="–"/>
              <a:defRPr sz="2000" kern="1200" baseline="0">
                <a:solidFill>
                  <a:schemeClr val="tx1"/>
                </a:solidFill>
                <a:latin typeface="Verdana" pitchFamily="34" charset="0"/>
                <a:ea typeface="+mn-ea"/>
                <a:cs typeface="+mn-cs"/>
              </a:defRPr>
            </a:lvl2pPr>
            <a:lvl3pPr marL="1143000" indent="-228600" algn="l" defTabSz="457200" rtl="0" eaLnBrk="1" latinLnBrk="0" hangingPunct="1">
              <a:spcBef>
                <a:spcPct val="20000"/>
              </a:spcBef>
              <a:buFont typeface="Arial"/>
              <a:buChar char="•"/>
              <a:defRPr sz="1800" kern="1200" baseline="0">
                <a:solidFill>
                  <a:schemeClr val="tx1"/>
                </a:solidFill>
                <a:latin typeface="Verdana" pitchFamily="34" charset="0"/>
                <a:ea typeface="+mn-ea"/>
                <a:cs typeface="+mn-cs"/>
              </a:defRPr>
            </a:lvl3pPr>
            <a:lvl4pPr marL="1600200" indent="-228600" algn="l" defTabSz="457200" rtl="0" eaLnBrk="1" latinLnBrk="0" hangingPunct="1">
              <a:spcBef>
                <a:spcPct val="20000"/>
              </a:spcBef>
              <a:buFont typeface="Arial"/>
              <a:buChar char="–"/>
              <a:defRPr sz="1800" kern="1200" baseline="0">
                <a:solidFill>
                  <a:schemeClr val="tx1"/>
                </a:solidFill>
                <a:latin typeface="Verdana" pitchFamily="34" charset="0"/>
                <a:ea typeface="+mn-ea"/>
                <a:cs typeface="+mn-cs"/>
              </a:defRPr>
            </a:lvl4pPr>
            <a:lvl5pPr marL="2057400" indent="-228600" algn="l" defTabSz="457200" rtl="0" eaLnBrk="1" latinLnBrk="0" hangingPunct="1">
              <a:spcBef>
                <a:spcPct val="20000"/>
              </a:spcBef>
              <a:buFont typeface="Arial"/>
              <a:buChar char="»"/>
              <a:defRPr sz="1600" kern="1200" baseline="0">
                <a:solidFill>
                  <a:schemeClr val="tx1"/>
                </a:solidFill>
                <a:latin typeface="Verdan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00" dirty="0">
                <a:solidFill>
                  <a:srgbClr val="000000"/>
                </a:solidFill>
                <a:ea typeface="DejaVu Sans"/>
                <a:cs typeface="Lohit Hindi"/>
              </a:rPr>
              <a:t>Nationale Niet openbare procedure</a:t>
            </a:r>
          </a:p>
          <a:p>
            <a:r>
              <a:rPr lang="nl-NL" sz="1200" dirty="0">
                <a:solidFill>
                  <a:srgbClr val="000000"/>
                </a:solidFill>
              </a:rPr>
              <a:t>Tussentijds in de procedure zullen wij proberen alle </a:t>
            </a:r>
            <a:r>
              <a:rPr lang="nl-NL" sz="1200" dirty="0" err="1">
                <a:solidFill>
                  <a:srgbClr val="000000"/>
                </a:solidFill>
              </a:rPr>
              <a:t>NvI</a:t>
            </a:r>
            <a:r>
              <a:rPr lang="nl-NL" sz="1200" dirty="0">
                <a:solidFill>
                  <a:srgbClr val="000000"/>
                </a:solidFill>
              </a:rPr>
              <a:t> vragen zo snel mogelijk te beantwoorden.</a:t>
            </a:r>
          </a:p>
          <a:p>
            <a:r>
              <a:rPr lang="nl-NL" sz="1200" dirty="0">
                <a:solidFill>
                  <a:srgbClr val="000000"/>
                </a:solidFill>
              </a:rPr>
              <a:t>4 Geschiktheidseisen waarvan 2 referenties</a:t>
            </a:r>
          </a:p>
          <a:p>
            <a:r>
              <a:rPr lang="nl-NL" sz="1200" dirty="0">
                <a:solidFill>
                  <a:srgbClr val="000000"/>
                </a:solidFill>
              </a:rPr>
              <a:t>Selectie op basis van loting (max 5 partijen)</a:t>
            </a:r>
          </a:p>
          <a:p>
            <a:r>
              <a:rPr lang="nl-NL" sz="1200" dirty="0">
                <a:solidFill>
                  <a:srgbClr val="000000"/>
                </a:solidFill>
              </a:rPr>
              <a:t>Gunning op basis van BPKV, Maximale fictieve korting van 2.000.000 EUR</a:t>
            </a: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sz="1800" dirty="0">
              <a:solidFill>
                <a:srgbClr val="000000"/>
              </a:solidFill>
            </a:endParaRPr>
          </a:p>
          <a:p>
            <a:endParaRPr lang="nl-NL" dirty="0"/>
          </a:p>
          <a:p>
            <a:endParaRPr lang="nl-NL" dirty="0"/>
          </a:p>
        </p:txBody>
      </p:sp>
    </p:spTree>
    <p:extLst>
      <p:ext uri="{BB962C8B-B14F-4D97-AF65-F5344CB8AC3E}">
        <p14:creationId xmlns:p14="http://schemas.microsoft.com/office/powerpoint/2010/main" val="4268453640"/>
      </p:ext>
    </p:extLst>
  </p:cSld>
  <p:clrMapOvr>
    <a:masterClrMapping/>
  </p:clrMapOvr>
</p:sld>
</file>

<file path=ppt/theme/theme1.xml><?xml version="1.0" encoding="utf-8"?>
<a:theme xmlns:a="http://schemas.openxmlformats.org/drawingml/2006/main" name="POTX-Presentatie Corporate Communicat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CCF5AD038B34288A768787CEC1C70" ma:contentTypeVersion="0" ma:contentTypeDescription="Een nieuw document maken." ma:contentTypeScope="" ma:versionID="3a81f6e73c089ce3bd7b52ff01fe66af">
  <xsd:schema xmlns:xsd="http://www.w3.org/2001/XMLSchema" xmlns:xs="http://www.w3.org/2001/XMLSchema" xmlns:p="http://schemas.microsoft.com/office/2006/metadata/properties" targetNamespace="http://schemas.microsoft.com/office/2006/metadata/properties" ma:root="true" ma:fieldsID="1978a156f712f99d6452530788f7ffe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7B49DB-4F90-4742-9D81-50FEB8B3E6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8916B12-A8C4-4572-BE08-20F0C06D289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CA2D16C-75C1-46A9-96F0-37C9049C1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POTX-Presentatie Corporate Communicatie</Template>
  <TotalTime>0</TotalTime>
  <Words>460</Words>
  <Application>Microsoft Office PowerPoint</Application>
  <PresentationFormat>Diavoorstelling (16:9)</PresentationFormat>
  <Paragraphs>143</Paragraphs>
  <Slides>14</Slides>
  <Notes>10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Arial</vt:lpstr>
      <vt:lpstr>Calibri</vt:lpstr>
      <vt:lpstr>DejaVu Sans</vt:lpstr>
      <vt:lpstr>Verdana</vt:lpstr>
      <vt:lpstr>Wingdings</vt:lpstr>
      <vt:lpstr>POTX-Presentatie Corporate Communicatie</vt:lpstr>
      <vt:lpstr>Inlichtingenbijeenkomst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2017-05-22T13:06:44Z</dcterms:created>
  <dcterms:modified xsi:type="dcterms:W3CDTF">2025-09-30T08:26:01Z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0x010100341CCF5AD038B34288A768787CEC1C70</vt:lpwstr>
  </property>
</Properties>
</file>