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B4CFB3" w14:textId="6F5218B1" w:rsidR="001C2446" w:rsidRPr="005313F7" w:rsidRDefault="33A5C0F2" w:rsidP="001C2446">
      <w:pPr>
        <w:rPr>
          <w:b/>
          <w:bCs/>
          <w:sz w:val="28"/>
          <w:szCs w:val="28"/>
        </w:rPr>
      </w:pPr>
      <w:r w:rsidRPr="39D304B3">
        <w:rPr>
          <w:b/>
          <w:bCs/>
          <w:sz w:val="28"/>
          <w:szCs w:val="28"/>
        </w:rPr>
        <w:t>Concept</w:t>
      </w:r>
    </w:p>
    <w:p w14:paraId="5A90F525" w14:textId="77777777" w:rsidR="001C2446" w:rsidRPr="003A7641" w:rsidRDefault="001C2446" w:rsidP="001C2446"/>
    <w:p w14:paraId="06197498" w14:textId="77777777" w:rsidR="001C2446" w:rsidRPr="003A7641" w:rsidRDefault="001C2446" w:rsidP="001C2446"/>
    <w:p w14:paraId="199AB121" w14:textId="77777777" w:rsidR="001C2446" w:rsidRPr="003A7641" w:rsidRDefault="001C2446" w:rsidP="001C2446">
      <w:pPr>
        <w:autoSpaceDE w:val="0"/>
        <w:autoSpaceDN w:val="0"/>
        <w:adjustRightInd w:val="0"/>
        <w:rPr>
          <w:rFonts w:ascii="AvenirLTStd-Roman" w:hAnsi="AvenirLTStd-Roman" w:cs="AvenirLTStd-Roman"/>
          <w:szCs w:val="18"/>
        </w:rPr>
      </w:pPr>
    </w:p>
    <w:p w14:paraId="5E8A0485" w14:textId="77777777" w:rsidR="001C2446" w:rsidRPr="003A7641" w:rsidRDefault="001C2446" w:rsidP="001C2446">
      <w:pPr>
        <w:autoSpaceDE w:val="0"/>
        <w:autoSpaceDN w:val="0"/>
        <w:adjustRightInd w:val="0"/>
        <w:rPr>
          <w:rFonts w:ascii="AvenirLTStd-Roman" w:hAnsi="AvenirLTStd-Roman" w:cs="AvenirLTStd-Roman"/>
          <w:szCs w:val="18"/>
        </w:rPr>
      </w:pPr>
    </w:p>
    <w:p w14:paraId="6FDC51BB" w14:textId="77777777" w:rsidR="001C2446" w:rsidRPr="003A7641" w:rsidRDefault="001C2446" w:rsidP="001C2446">
      <w:pPr>
        <w:autoSpaceDE w:val="0"/>
        <w:autoSpaceDN w:val="0"/>
        <w:adjustRightInd w:val="0"/>
        <w:rPr>
          <w:rFonts w:ascii="AvenirLTStd-Roman" w:hAnsi="AvenirLTStd-Roman" w:cs="AvenirLTStd-Roman"/>
          <w:szCs w:val="18"/>
        </w:rPr>
      </w:pPr>
    </w:p>
    <w:p w14:paraId="723876F4" w14:textId="5DE6F5C6" w:rsidR="001C2446" w:rsidRPr="003A7641" w:rsidRDefault="001C2446" w:rsidP="001C2446">
      <w:pPr>
        <w:tabs>
          <w:tab w:val="left" w:pos="851"/>
        </w:tabs>
        <w:autoSpaceDE w:val="0"/>
        <w:autoSpaceDN w:val="0"/>
        <w:adjustRightInd w:val="0"/>
        <w:jc w:val="center"/>
        <w:rPr>
          <w:rFonts w:cs="Tahoma"/>
          <w:b/>
          <w:sz w:val="28"/>
          <w:szCs w:val="28"/>
        </w:rPr>
      </w:pPr>
      <w:r>
        <w:rPr>
          <w:rFonts w:cs="Tahoma"/>
          <w:b/>
          <w:sz w:val="28"/>
          <w:szCs w:val="28"/>
        </w:rPr>
        <w:t xml:space="preserve">OVEREENKOMST VOOR DE LEVERING VAN </w:t>
      </w:r>
      <w:r>
        <w:rPr>
          <w:rFonts w:cs="Tahoma"/>
          <w:b/>
          <w:sz w:val="28"/>
          <w:szCs w:val="28"/>
        </w:rPr>
        <w:br/>
        <w:t>SAAS-DIENSTVERLENING</w:t>
      </w:r>
    </w:p>
    <w:p w14:paraId="7B3870F0" w14:textId="77777777" w:rsidR="001C2446" w:rsidRPr="003A7641" w:rsidRDefault="001C2446" w:rsidP="001C2446">
      <w:pPr>
        <w:tabs>
          <w:tab w:val="left" w:pos="851"/>
        </w:tabs>
        <w:autoSpaceDE w:val="0"/>
        <w:autoSpaceDN w:val="0"/>
        <w:adjustRightInd w:val="0"/>
        <w:jc w:val="center"/>
        <w:rPr>
          <w:rFonts w:cs="Tahoma"/>
          <w:b/>
        </w:rPr>
      </w:pPr>
    </w:p>
    <w:p w14:paraId="3871EACE" w14:textId="77777777" w:rsidR="004F2F94" w:rsidRPr="003A7641" w:rsidRDefault="004F2F94" w:rsidP="001C2446">
      <w:pPr>
        <w:tabs>
          <w:tab w:val="left" w:pos="851"/>
        </w:tabs>
        <w:autoSpaceDE w:val="0"/>
        <w:autoSpaceDN w:val="0"/>
        <w:adjustRightInd w:val="0"/>
        <w:jc w:val="center"/>
        <w:rPr>
          <w:rFonts w:cs="Tahoma"/>
          <w:b/>
        </w:rPr>
      </w:pPr>
    </w:p>
    <w:p w14:paraId="3F51A298" w14:textId="53FEBE78" w:rsidR="001C2446" w:rsidRPr="00EC79A7" w:rsidRDefault="001C2446" w:rsidP="001C2446">
      <w:pPr>
        <w:tabs>
          <w:tab w:val="left" w:pos="851"/>
        </w:tabs>
        <w:autoSpaceDE w:val="0"/>
        <w:autoSpaceDN w:val="0"/>
        <w:adjustRightInd w:val="0"/>
        <w:jc w:val="center"/>
        <w:rPr>
          <w:rFonts w:cs="Tahoma"/>
          <w:b/>
          <w:sz w:val="24"/>
          <w:szCs w:val="24"/>
        </w:rPr>
      </w:pPr>
      <w:proofErr w:type="gramStart"/>
      <w:r w:rsidRPr="00EC79A7">
        <w:rPr>
          <w:rFonts w:cs="Tahoma"/>
          <w:b/>
          <w:sz w:val="24"/>
          <w:szCs w:val="24"/>
        </w:rPr>
        <w:t>ten</w:t>
      </w:r>
      <w:proofErr w:type="gramEnd"/>
      <w:r w:rsidRPr="00EC79A7">
        <w:rPr>
          <w:rFonts w:cs="Tahoma"/>
          <w:b/>
          <w:sz w:val="24"/>
          <w:szCs w:val="24"/>
        </w:rPr>
        <w:t xml:space="preserve"> behoeve van </w:t>
      </w:r>
      <w:r w:rsidR="00EC79A7" w:rsidRPr="00EC79A7">
        <w:rPr>
          <w:rFonts w:cs="Arial"/>
          <w:b/>
          <w:color w:val="191614"/>
          <w:sz w:val="24"/>
          <w:szCs w:val="24"/>
          <w:shd w:val="clear" w:color="auto" w:fill="FFFFFF"/>
        </w:rPr>
        <w:t>SaaS-oplossing voor capaciteitsplanning (“Monitor Plancapaciteit”)</w:t>
      </w:r>
    </w:p>
    <w:p w14:paraId="39D7815A" w14:textId="77777777" w:rsidR="001C2446" w:rsidRPr="003A7641" w:rsidRDefault="001C2446" w:rsidP="001C2446">
      <w:pPr>
        <w:tabs>
          <w:tab w:val="left" w:pos="851"/>
        </w:tabs>
        <w:autoSpaceDE w:val="0"/>
        <w:autoSpaceDN w:val="0"/>
        <w:adjustRightInd w:val="0"/>
        <w:jc w:val="center"/>
        <w:rPr>
          <w:rFonts w:cs="Tahoma"/>
          <w:b/>
          <w:color w:val="00B0F0"/>
        </w:rPr>
      </w:pPr>
    </w:p>
    <w:p w14:paraId="6C723BDF" w14:textId="77777777" w:rsidR="004F2F94" w:rsidRDefault="004F2F94" w:rsidP="001C2446">
      <w:pPr>
        <w:tabs>
          <w:tab w:val="left" w:pos="851"/>
        </w:tabs>
        <w:autoSpaceDE w:val="0"/>
        <w:autoSpaceDN w:val="0"/>
        <w:adjustRightInd w:val="0"/>
        <w:jc w:val="center"/>
        <w:rPr>
          <w:rFonts w:cs="Tahoma"/>
          <w:b/>
          <w:color w:val="00B0F0"/>
        </w:rPr>
      </w:pPr>
    </w:p>
    <w:p w14:paraId="5F4F9EEF" w14:textId="77777777" w:rsidR="004F2F94" w:rsidRPr="003A7641" w:rsidRDefault="004F2F94" w:rsidP="001C2446">
      <w:pPr>
        <w:tabs>
          <w:tab w:val="left" w:pos="851"/>
        </w:tabs>
        <w:autoSpaceDE w:val="0"/>
        <w:autoSpaceDN w:val="0"/>
        <w:adjustRightInd w:val="0"/>
        <w:jc w:val="center"/>
        <w:rPr>
          <w:rFonts w:cs="Tahoma"/>
          <w:b/>
          <w:color w:val="00B0F0"/>
        </w:rPr>
      </w:pPr>
    </w:p>
    <w:p w14:paraId="1B8A3543" w14:textId="77777777" w:rsidR="001C2446" w:rsidRPr="003A7641" w:rsidRDefault="001C2446" w:rsidP="001C2446">
      <w:pPr>
        <w:tabs>
          <w:tab w:val="left" w:pos="851"/>
        </w:tabs>
        <w:autoSpaceDE w:val="0"/>
        <w:autoSpaceDN w:val="0"/>
        <w:adjustRightInd w:val="0"/>
        <w:jc w:val="center"/>
        <w:rPr>
          <w:rFonts w:cs="Tahoma"/>
          <w:b/>
        </w:rPr>
      </w:pPr>
      <w:proofErr w:type="gramStart"/>
      <w:r w:rsidRPr="003A7641">
        <w:rPr>
          <w:rFonts w:cs="Tahoma"/>
          <w:b/>
        </w:rPr>
        <w:t>tussen</w:t>
      </w:r>
      <w:proofErr w:type="gramEnd"/>
    </w:p>
    <w:p w14:paraId="763B2B28" w14:textId="77777777" w:rsidR="004F2F94" w:rsidRPr="003A7641" w:rsidRDefault="004F2F94" w:rsidP="001C2446">
      <w:pPr>
        <w:tabs>
          <w:tab w:val="left" w:pos="851"/>
        </w:tabs>
        <w:autoSpaceDE w:val="0"/>
        <w:autoSpaceDN w:val="0"/>
        <w:adjustRightInd w:val="0"/>
        <w:jc w:val="center"/>
        <w:rPr>
          <w:rFonts w:cs="Tahoma"/>
          <w:b/>
        </w:rPr>
      </w:pPr>
    </w:p>
    <w:p w14:paraId="2029FD78" w14:textId="77777777" w:rsidR="001C2446" w:rsidRPr="003A7641" w:rsidRDefault="001C2446" w:rsidP="001C2446">
      <w:pPr>
        <w:tabs>
          <w:tab w:val="left" w:pos="851"/>
        </w:tabs>
        <w:autoSpaceDE w:val="0"/>
        <w:autoSpaceDN w:val="0"/>
        <w:adjustRightInd w:val="0"/>
        <w:jc w:val="center"/>
        <w:rPr>
          <w:rFonts w:cs="Tahoma"/>
          <w:b/>
        </w:rPr>
      </w:pPr>
      <w:r w:rsidRPr="003A7641">
        <w:rPr>
          <w:rFonts w:cs="Tahoma"/>
          <w:b/>
          <w:noProof/>
        </w:rPr>
        <w:drawing>
          <wp:anchor distT="0" distB="0" distL="114300" distR="114300" simplePos="0" relativeHeight="251658240" behindDoc="0" locked="0" layoutInCell="1" allowOverlap="1" wp14:anchorId="1E241038" wp14:editId="7523075A">
            <wp:simplePos x="0" y="0"/>
            <wp:positionH relativeFrom="margin">
              <wp:posOffset>604630</wp:posOffset>
            </wp:positionH>
            <wp:positionV relativeFrom="paragraph">
              <wp:posOffset>106873</wp:posOffset>
            </wp:positionV>
            <wp:extent cx="3649345" cy="715010"/>
            <wp:effectExtent l="0" t="0" r="8255" b="8890"/>
            <wp:wrapNone/>
            <wp:docPr id="1128956639" name="Afbeelding 1128956639" descr="Afbeelding met tekst, Lettertype, Graphics, grafische vormgeving&#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8956639" name="Afbeelding 1128956639" descr="Afbeelding met tekst, Lettertype, Graphics, grafische vormgeving&#10;&#10;Door AI gegenereerde inhoud is mogelijk onjuist."/>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3649345" cy="715010"/>
                    </a:xfrm>
                    <a:prstGeom prst="rect">
                      <a:avLst/>
                    </a:prstGeom>
                    <a:noFill/>
                  </pic:spPr>
                </pic:pic>
              </a:graphicData>
            </a:graphic>
            <wp14:sizeRelH relativeFrom="page">
              <wp14:pctWidth>0</wp14:pctWidth>
            </wp14:sizeRelH>
            <wp14:sizeRelV relativeFrom="page">
              <wp14:pctHeight>0</wp14:pctHeight>
            </wp14:sizeRelV>
          </wp:anchor>
        </w:drawing>
      </w:r>
    </w:p>
    <w:p w14:paraId="05EDABEE" w14:textId="77777777" w:rsidR="001C2446" w:rsidRPr="003A7641" w:rsidRDefault="001C2446" w:rsidP="001C2446">
      <w:pPr>
        <w:tabs>
          <w:tab w:val="left" w:pos="851"/>
        </w:tabs>
        <w:autoSpaceDE w:val="0"/>
        <w:autoSpaceDN w:val="0"/>
        <w:adjustRightInd w:val="0"/>
        <w:jc w:val="center"/>
        <w:rPr>
          <w:rFonts w:cs="Tahoma"/>
          <w:b/>
        </w:rPr>
      </w:pPr>
    </w:p>
    <w:p w14:paraId="09E979F1" w14:textId="77777777" w:rsidR="001C2446" w:rsidRDefault="001C2446" w:rsidP="001C2446">
      <w:pPr>
        <w:tabs>
          <w:tab w:val="left" w:pos="851"/>
        </w:tabs>
        <w:autoSpaceDE w:val="0"/>
        <w:autoSpaceDN w:val="0"/>
        <w:adjustRightInd w:val="0"/>
        <w:jc w:val="center"/>
        <w:rPr>
          <w:rFonts w:cs="Tahoma"/>
          <w:b/>
        </w:rPr>
      </w:pPr>
    </w:p>
    <w:p w14:paraId="5CF7DA08" w14:textId="77777777" w:rsidR="001C2446" w:rsidRDefault="001C2446" w:rsidP="001C2446">
      <w:pPr>
        <w:tabs>
          <w:tab w:val="left" w:pos="851"/>
        </w:tabs>
        <w:autoSpaceDE w:val="0"/>
        <w:autoSpaceDN w:val="0"/>
        <w:adjustRightInd w:val="0"/>
        <w:jc w:val="center"/>
        <w:rPr>
          <w:rFonts w:cs="Tahoma"/>
          <w:b/>
        </w:rPr>
      </w:pPr>
    </w:p>
    <w:p w14:paraId="5BA37F48" w14:textId="77777777" w:rsidR="004F2F94" w:rsidRDefault="004F2F94" w:rsidP="001C2446">
      <w:pPr>
        <w:tabs>
          <w:tab w:val="left" w:pos="851"/>
        </w:tabs>
        <w:autoSpaceDE w:val="0"/>
        <w:autoSpaceDN w:val="0"/>
        <w:adjustRightInd w:val="0"/>
        <w:jc w:val="center"/>
        <w:rPr>
          <w:rFonts w:cs="Tahoma"/>
          <w:b/>
        </w:rPr>
      </w:pPr>
      <w:r>
        <w:rPr>
          <w:rFonts w:cs="Tahoma"/>
          <w:b/>
        </w:rPr>
        <w:br/>
      </w:r>
    </w:p>
    <w:p w14:paraId="2B7449B0" w14:textId="77777777" w:rsidR="001C2446" w:rsidRPr="003A7641" w:rsidRDefault="001C2446" w:rsidP="001C2446">
      <w:pPr>
        <w:tabs>
          <w:tab w:val="left" w:pos="851"/>
        </w:tabs>
        <w:autoSpaceDE w:val="0"/>
        <w:autoSpaceDN w:val="0"/>
        <w:adjustRightInd w:val="0"/>
        <w:jc w:val="center"/>
        <w:rPr>
          <w:rFonts w:cs="Tahoma"/>
          <w:b/>
        </w:rPr>
      </w:pPr>
      <w:proofErr w:type="gramStart"/>
      <w:r w:rsidRPr="003A7641">
        <w:rPr>
          <w:rFonts w:cs="Tahoma"/>
          <w:b/>
        </w:rPr>
        <w:t>en</w:t>
      </w:r>
      <w:proofErr w:type="gramEnd"/>
      <w:r w:rsidRPr="003A7641">
        <w:rPr>
          <w:rFonts w:cs="Tahoma"/>
          <w:b/>
        </w:rPr>
        <w:t xml:space="preserve"> </w:t>
      </w:r>
    </w:p>
    <w:p w14:paraId="62476654" w14:textId="77777777" w:rsidR="004F2F94" w:rsidRPr="003A7641" w:rsidRDefault="004F2F94" w:rsidP="001C2446">
      <w:pPr>
        <w:tabs>
          <w:tab w:val="left" w:pos="851"/>
        </w:tabs>
        <w:autoSpaceDE w:val="0"/>
        <w:autoSpaceDN w:val="0"/>
        <w:adjustRightInd w:val="0"/>
        <w:jc w:val="center"/>
        <w:rPr>
          <w:rFonts w:cs="Tahoma"/>
          <w:b/>
        </w:rPr>
      </w:pPr>
    </w:p>
    <w:p w14:paraId="273BA42E" w14:textId="77777777" w:rsidR="001C2446" w:rsidRDefault="001C2446" w:rsidP="001C2446">
      <w:pPr>
        <w:tabs>
          <w:tab w:val="left" w:pos="851"/>
        </w:tabs>
        <w:autoSpaceDE w:val="0"/>
        <w:autoSpaceDN w:val="0"/>
        <w:adjustRightInd w:val="0"/>
        <w:jc w:val="center"/>
        <w:rPr>
          <w:rFonts w:cs="Tahoma"/>
          <w:b/>
        </w:rPr>
      </w:pPr>
    </w:p>
    <w:p w14:paraId="361637E0" w14:textId="67B45C66" w:rsidR="001C2446" w:rsidRPr="003A7641" w:rsidRDefault="43FE397C" w:rsidP="320D8B44">
      <w:pPr>
        <w:tabs>
          <w:tab w:val="left" w:pos="851"/>
        </w:tabs>
        <w:autoSpaceDE w:val="0"/>
        <w:autoSpaceDN w:val="0"/>
        <w:adjustRightInd w:val="0"/>
        <w:jc w:val="center"/>
        <w:rPr>
          <w:rFonts w:cs="Tahoma"/>
          <w:b/>
          <w:bCs/>
        </w:rPr>
      </w:pPr>
      <w:proofErr w:type="gramStart"/>
      <w:r w:rsidRPr="320D8B44">
        <w:rPr>
          <w:rFonts w:cs="Tahoma"/>
          <w:b/>
          <w:bCs/>
          <w:highlight w:val="yellow"/>
        </w:rPr>
        <w:t>naam</w:t>
      </w:r>
      <w:proofErr w:type="gramEnd"/>
      <w:r w:rsidRPr="320D8B44">
        <w:rPr>
          <w:rFonts w:cs="Tahoma"/>
          <w:b/>
          <w:bCs/>
          <w:highlight w:val="yellow"/>
        </w:rPr>
        <w:t xml:space="preserve"> Opdrachtnemer</w:t>
      </w:r>
      <w:r w:rsidRPr="320D8B44">
        <w:rPr>
          <w:rFonts w:cs="Tahoma"/>
          <w:b/>
          <w:bCs/>
        </w:rPr>
        <w:t xml:space="preserve"> </w:t>
      </w:r>
    </w:p>
    <w:p w14:paraId="0D6A6AF0" w14:textId="77777777" w:rsidR="001C2446" w:rsidRPr="003A7641" w:rsidRDefault="001C2446" w:rsidP="001C2446">
      <w:pPr>
        <w:tabs>
          <w:tab w:val="left" w:pos="851"/>
        </w:tabs>
        <w:autoSpaceDE w:val="0"/>
        <w:autoSpaceDN w:val="0"/>
        <w:adjustRightInd w:val="0"/>
        <w:jc w:val="center"/>
        <w:rPr>
          <w:rFonts w:cs="Tahoma"/>
          <w:b/>
        </w:rPr>
      </w:pPr>
    </w:p>
    <w:p w14:paraId="46953581" w14:textId="77777777" w:rsidR="001C2446" w:rsidRPr="003A7641" w:rsidRDefault="001C2446" w:rsidP="001C2446">
      <w:pPr>
        <w:tabs>
          <w:tab w:val="left" w:pos="851"/>
        </w:tabs>
        <w:jc w:val="center"/>
        <w:rPr>
          <w:rFonts w:cs="Tahoma"/>
          <w:b/>
        </w:rPr>
      </w:pPr>
    </w:p>
    <w:p w14:paraId="6532782B" w14:textId="77777777" w:rsidR="001C2446" w:rsidRPr="003A7641" w:rsidRDefault="001C2446" w:rsidP="001C2446">
      <w:pPr>
        <w:autoSpaceDE w:val="0"/>
        <w:autoSpaceDN w:val="0"/>
        <w:adjustRightInd w:val="0"/>
        <w:rPr>
          <w:rFonts w:ascii="AvenirLTStd-Roman" w:hAnsi="AvenirLTStd-Roman" w:cs="AvenirLTStd-Roman"/>
          <w:szCs w:val="18"/>
        </w:rPr>
      </w:pPr>
    </w:p>
    <w:p w14:paraId="5C38EF72" w14:textId="77777777" w:rsidR="001C2446" w:rsidRPr="003A7641" w:rsidRDefault="001C2446" w:rsidP="001C2446">
      <w:pPr>
        <w:autoSpaceDE w:val="0"/>
        <w:autoSpaceDN w:val="0"/>
        <w:adjustRightInd w:val="0"/>
        <w:rPr>
          <w:rFonts w:ascii="AvenirLTStd-Roman" w:hAnsi="AvenirLTStd-Roman" w:cs="AvenirLTStd-Roman"/>
          <w:szCs w:val="18"/>
        </w:rPr>
      </w:pPr>
    </w:p>
    <w:p w14:paraId="0F46E2DA" w14:textId="77777777" w:rsidR="001C2446" w:rsidRPr="003A7641" w:rsidRDefault="001C2446" w:rsidP="001C2446">
      <w:pPr>
        <w:autoSpaceDE w:val="0"/>
        <w:autoSpaceDN w:val="0"/>
        <w:adjustRightInd w:val="0"/>
        <w:rPr>
          <w:rFonts w:ascii="AvenirLTStd-Roman" w:hAnsi="AvenirLTStd-Roman" w:cs="AvenirLTStd-Roman"/>
          <w:szCs w:val="18"/>
        </w:rPr>
      </w:pPr>
    </w:p>
    <w:p w14:paraId="2D797108" w14:textId="77777777" w:rsidR="001C2446" w:rsidRPr="003A7641" w:rsidRDefault="001C2446" w:rsidP="001C2446">
      <w:pPr>
        <w:autoSpaceDE w:val="0"/>
        <w:autoSpaceDN w:val="0"/>
        <w:adjustRightInd w:val="0"/>
        <w:rPr>
          <w:rFonts w:ascii="AvenirLTStd-Roman" w:hAnsi="AvenirLTStd-Roman" w:cs="AvenirLTStd-Roman"/>
          <w:szCs w:val="18"/>
        </w:rPr>
      </w:pPr>
    </w:p>
    <w:p w14:paraId="26F1FD59" w14:textId="77777777" w:rsidR="001C2446" w:rsidRPr="003A7641" w:rsidRDefault="001C2446" w:rsidP="001C2446">
      <w:pPr>
        <w:autoSpaceDE w:val="0"/>
        <w:autoSpaceDN w:val="0"/>
        <w:adjustRightInd w:val="0"/>
        <w:rPr>
          <w:rFonts w:ascii="AvenirLTStd-Roman" w:hAnsi="AvenirLTStd-Roman" w:cs="AvenirLTStd-Roman"/>
          <w:szCs w:val="18"/>
        </w:rPr>
      </w:pPr>
    </w:p>
    <w:p w14:paraId="34E4E82B" w14:textId="77777777" w:rsidR="001C2446" w:rsidRPr="003A7641" w:rsidRDefault="001C2446" w:rsidP="001C2446">
      <w:pPr>
        <w:autoSpaceDE w:val="0"/>
        <w:autoSpaceDN w:val="0"/>
        <w:adjustRightInd w:val="0"/>
        <w:rPr>
          <w:rFonts w:ascii="AvenirLTStd-Roman" w:hAnsi="AvenirLTStd-Roman" w:cs="AvenirLTStd-Roman"/>
          <w:szCs w:val="18"/>
        </w:rPr>
      </w:pPr>
    </w:p>
    <w:p w14:paraId="4CAB96C2" w14:textId="6C5A9C93" w:rsidR="001C2446" w:rsidRPr="003A7641" w:rsidRDefault="001C2446" w:rsidP="3B22FF37">
      <w:pPr>
        <w:autoSpaceDE w:val="0"/>
        <w:autoSpaceDN w:val="0"/>
        <w:adjustRightInd w:val="0"/>
        <w:rPr>
          <w:rFonts w:ascii="AvenirLTStd-Roman" w:hAnsi="AvenirLTStd-Roman" w:cs="AvenirLTStd-Roman"/>
        </w:rPr>
      </w:pPr>
      <w:r w:rsidRPr="3B22FF37">
        <w:rPr>
          <w:rFonts w:ascii="AvenirLTStd-Roman" w:hAnsi="AvenirLTStd-Roman" w:cs="AvenirLTStd-Roman"/>
        </w:rPr>
        <w:t xml:space="preserve">Kenmerk: </w:t>
      </w:r>
      <w:r w:rsidR="00EC79A7">
        <w:rPr>
          <w:rFonts w:ascii="AvenirLTStd-Roman" w:hAnsi="AvenirLTStd-Roman" w:cs="AvenirLTStd-Roman"/>
        </w:rPr>
        <w:t>TN 537183</w:t>
      </w:r>
    </w:p>
    <w:p w14:paraId="6DC361D9" w14:textId="1B4A8A60" w:rsidR="001C2446" w:rsidRPr="003A7641" w:rsidRDefault="001C2446" w:rsidP="001C2446">
      <w:pPr>
        <w:autoSpaceDE w:val="0"/>
        <w:autoSpaceDN w:val="0"/>
        <w:adjustRightInd w:val="0"/>
        <w:rPr>
          <w:rFonts w:ascii="AvenirLTStd-Roman" w:hAnsi="AvenirLTStd-Roman" w:cs="AvenirLTStd-Roman"/>
          <w:szCs w:val="18"/>
        </w:rPr>
      </w:pPr>
      <w:r w:rsidRPr="003A7641">
        <w:rPr>
          <w:rFonts w:ascii="AvenirLTStd-Roman" w:hAnsi="AvenirLTStd-Roman" w:cs="AvenirLTStd-Roman"/>
          <w:szCs w:val="18"/>
        </w:rPr>
        <w:t>Datum:</w:t>
      </w:r>
      <w:r w:rsidR="001D1D5C">
        <w:rPr>
          <w:rFonts w:ascii="AvenirLTStd-Roman" w:hAnsi="AvenirLTStd-Roman" w:cs="AvenirLTStd-Roman"/>
          <w:szCs w:val="18"/>
        </w:rPr>
        <w:t xml:space="preserve"> September 2025</w:t>
      </w:r>
    </w:p>
    <w:p w14:paraId="041B15E8" w14:textId="090EEAC7" w:rsidR="001C2446" w:rsidRPr="003A7641" w:rsidRDefault="001C2446" w:rsidP="0641ED65">
      <w:pPr>
        <w:autoSpaceDE w:val="0"/>
        <w:autoSpaceDN w:val="0"/>
        <w:adjustRightInd w:val="0"/>
        <w:rPr>
          <w:rFonts w:ascii="AvenirLTStd-Roman" w:hAnsi="AvenirLTStd-Roman" w:cs="AvenirLTStd-Roman"/>
        </w:rPr>
      </w:pPr>
      <w:r w:rsidRPr="0641ED65">
        <w:rPr>
          <w:rFonts w:ascii="AvenirLTStd-Roman" w:hAnsi="AvenirLTStd-Roman" w:cs="AvenirLTStd-Roman"/>
        </w:rPr>
        <w:t>Versie:</w:t>
      </w:r>
      <w:r w:rsidR="00EC79A7">
        <w:rPr>
          <w:rFonts w:ascii="AvenirLTStd-Roman" w:hAnsi="AvenirLTStd-Roman" w:cs="AvenirLTStd-Roman"/>
        </w:rPr>
        <w:t xml:space="preserve"> </w:t>
      </w:r>
      <w:r w:rsidR="001D1D5C">
        <w:rPr>
          <w:rFonts w:ascii="AvenirLTStd-Roman" w:hAnsi="AvenirLTStd-Roman" w:cs="AvenirLTStd-Roman"/>
        </w:rPr>
        <w:t>Concept t.b.v. Publicatie</w:t>
      </w:r>
    </w:p>
    <w:p w14:paraId="08196E9F" w14:textId="76B58226" w:rsidR="0641ED65" w:rsidRDefault="0641ED65" w:rsidP="0641ED65">
      <w:pPr>
        <w:rPr>
          <w:rFonts w:ascii="AvenirLTStd-Roman" w:hAnsi="AvenirLTStd-Roman" w:cs="AvenirLTStd-Roman"/>
        </w:rPr>
      </w:pPr>
    </w:p>
    <w:p w14:paraId="2F13A156" w14:textId="65331C9C" w:rsidR="00F91F0E" w:rsidRDefault="00F91F0E"/>
    <w:tbl>
      <w:tblPr>
        <w:tblStyle w:val="Tabelraster"/>
        <w:tblW w:w="0" w:type="auto"/>
        <w:tblInd w:w="-84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767"/>
      </w:tblGrid>
      <w:tr w:rsidR="006811D7" w:rsidRPr="005C032D" w14:paraId="0672B8DC" w14:textId="77777777" w:rsidTr="135FB845">
        <w:trPr>
          <w:trHeight w:val="214"/>
        </w:trPr>
        <w:tc>
          <w:tcPr>
            <w:tcW w:w="8767" w:type="dxa"/>
            <w:noWrap/>
            <w:tcMar>
              <w:bottom w:w="900" w:type="dxa"/>
            </w:tcMar>
          </w:tcPr>
          <w:p w14:paraId="0C99E1A9" w14:textId="00D8381F" w:rsidR="006811D7" w:rsidRPr="005C032D" w:rsidRDefault="2B1992EF" w:rsidP="002818D0">
            <w:pPr>
              <w:pStyle w:val="doTable"/>
              <w:spacing w:line="500" w:lineRule="atLeast"/>
              <w:jc w:val="left"/>
              <w:rPr>
                <w:rStyle w:val="doProductiesBold"/>
              </w:rPr>
            </w:pPr>
            <w:r w:rsidRPr="135FB845">
              <w:rPr>
                <w:rStyle w:val="doProductiesBold"/>
              </w:rPr>
              <w:lastRenderedPageBreak/>
              <w:t>Modelovereeenkomst SaaS-dienstverlening provincie Noord-Holland</w:t>
            </w:r>
          </w:p>
        </w:tc>
      </w:tr>
    </w:tbl>
    <w:p w14:paraId="306F122B" w14:textId="3252696A" w:rsidR="00455FF4" w:rsidRPr="00FD7574" w:rsidRDefault="3A7DBD1F" w:rsidP="005C032D">
      <w:pPr>
        <w:pStyle w:val="Kop1"/>
        <w:numPr>
          <w:ilvl w:val="0"/>
          <w:numId w:val="0"/>
        </w:numPr>
        <w:rPr>
          <w:u w:val="single"/>
        </w:rPr>
      </w:pPr>
      <w:r w:rsidRPr="7D4B6C4F">
        <w:rPr>
          <w:u w:val="single"/>
        </w:rPr>
        <w:t>OVEREENKOMST VOOR DE LEVERING VAN SAAS-DIENSTVERLENING TEN BEHOEVE VAN DE PROVINCIE NOORD-HOLLAND</w:t>
      </w:r>
    </w:p>
    <w:p w14:paraId="33F001EA" w14:textId="106C7A33" w:rsidR="005C032D" w:rsidRDefault="00006593" w:rsidP="005C032D">
      <w:pPr>
        <w:pStyle w:val="Kop1"/>
        <w:numPr>
          <w:ilvl w:val="0"/>
          <w:numId w:val="0"/>
        </w:numPr>
      </w:pPr>
      <w:r>
        <w:t>PARTIJEN</w:t>
      </w:r>
      <w:r w:rsidR="000403C7">
        <w:t xml:space="preserve"> BIJ DE OVEREENKOMST</w:t>
      </w:r>
    </w:p>
    <w:p w14:paraId="7BC67FA1" w14:textId="7DDDC9C2" w:rsidR="00006593" w:rsidRDefault="00006593" w:rsidP="00006593">
      <w:pPr>
        <w:rPr>
          <w:lang w:eastAsia="nl-NL"/>
        </w:rPr>
      </w:pPr>
      <w:r>
        <w:rPr>
          <w:lang w:eastAsia="nl-NL"/>
        </w:rPr>
        <w:t>De partijen bij deze overeenkomst</w:t>
      </w:r>
      <w:r w:rsidR="002F43B0">
        <w:rPr>
          <w:lang w:eastAsia="nl-NL"/>
        </w:rPr>
        <w:t xml:space="preserve"> (hierna: </w:t>
      </w:r>
      <w:r w:rsidR="002F43B0" w:rsidRPr="002F43B0">
        <w:rPr>
          <w:u w:val="single"/>
          <w:lang w:eastAsia="nl-NL"/>
        </w:rPr>
        <w:t>de Overeenkomst</w:t>
      </w:r>
      <w:r w:rsidR="002F43B0">
        <w:rPr>
          <w:lang w:eastAsia="nl-NL"/>
        </w:rPr>
        <w:t>)</w:t>
      </w:r>
      <w:r>
        <w:rPr>
          <w:lang w:eastAsia="nl-NL"/>
        </w:rPr>
        <w:t xml:space="preserve"> zijn:</w:t>
      </w:r>
    </w:p>
    <w:p w14:paraId="74A1FED3" w14:textId="77777777" w:rsidR="00006593" w:rsidRPr="00006593" w:rsidRDefault="00006593" w:rsidP="00006593">
      <w:pPr>
        <w:rPr>
          <w:lang w:eastAsia="nl-NL"/>
        </w:rPr>
      </w:pPr>
    </w:p>
    <w:p w14:paraId="55F232FF" w14:textId="0797D04E" w:rsidR="00013B4A" w:rsidRDefault="00013B4A" w:rsidP="00013B4A">
      <w:pPr>
        <w:pStyle w:val="doLijstnummering5"/>
      </w:pPr>
      <w:proofErr w:type="gramStart"/>
      <w:r>
        <w:t>de</w:t>
      </w:r>
      <w:proofErr w:type="gramEnd"/>
      <w:r>
        <w:t xml:space="preserve"> provincie Noord-Holland, gevestigd te Haarlem, hierbij vertegenwoordigd door de commissaris van de Koning, voor deze,</w:t>
      </w:r>
      <w:r w:rsidR="00517FFE">
        <w:t xml:space="preserve"> </w:t>
      </w:r>
      <w:r w:rsidR="00EC79A7" w:rsidRPr="00EC79A7">
        <w:rPr>
          <w:highlight w:val="yellow"/>
        </w:rPr>
        <w:t>………………………</w:t>
      </w:r>
      <w:proofErr w:type="gramStart"/>
      <w:r w:rsidR="00EC79A7" w:rsidRPr="00EC79A7">
        <w:rPr>
          <w:highlight w:val="yellow"/>
        </w:rPr>
        <w:t>…….</w:t>
      </w:r>
      <w:proofErr w:type="gramEnd"/>
      <w:r w:rsidR="00EC79A7" w:rsidRPr="00EC79A7">
        <w:rPr>
          <w:highlight w:val="yellow"/>
        </w:rPr>
        <w:t>.</w:t>
      </w:r>
      <w:r w:rsidR="005549BF">
        <w:t xml:space="preserve"> (</w:t>
      </w:r>
      <w:r w:rsidR="00341198">
        <w:t>Algemeen directeur</w:t>
      </w:r>
      <w:r>
        <w:t xml:space="preserve">), hierna genoemd: </w:t>
      </w:r>
      <w:r w:rsidRPr="00013B4A">
        <w:rPr>
          <w:u w:val="single"/>
        </w:rPr>
        <w:t>Opdrachtgever</w:t>
      </w:r>
      <w:r w:rsidRPr="00013B4A">
        <w:t>;</w:t>
      </w:r>
    </w:p>
    <w:p w14:paraId="2B0AB5E1" w14:textId="77777777" w:rsidR="00013B4A" w:rsidRDefault="00013B4A" w:rsidP="00013B4A">
      <w:pPr>
        <w:pStyle w:val="doLijstnummering5"/>
        <w:numPr>
          <w:ilvl w:val="0"/>
          <w:numId w:val="0"/>
        </w:numPr>
        <w:ind w:left="851"/>
      </w:pPr>
    </w:p>
    <w:p w14:paraId="6A0FA12C" w14:textId="45B56BBE" w:rsidR="00013B4A" w:rsidRDefault="00013B4A" w:rsidP="00013B4A">
      <w:pPr>
        <w:pStyle w:val="doLijstnummering5"/>
        <w:numPr>
          <w:ilvl w:val="0"/>
          <w:numId w:val="0"/>
        </w:numPr>
        <w:ind w:left="851"/>
      </w:pPr>
      <w:proofErr w:type="gramStart"/>
      <w:r>
        <w:t>e</w:t>
      </w:r>
      <w:r w:rsidR="00022D05">
        <w:t>n</w:t>
      </w:r>
      <w:proofErr w:type="gramEnd"/>
    </w:p>
    <w:p w14:paraId="19BD38A6" w14:textId="77777777" w:rsidR="00013B4A" w:rsidRDefault="00013B4A" w:rsidP="00013B4A">
      <w:pPr>
        <w:pStyle w:val="doLijstnummering5"/>
        <w:numPr>
          <w:ilvl w:val="0"/>
          <w:numId w:val="0"/>
        </w:numPr>
        <w:ind w:left="851"/>
      </w:pPr>
    </w:p>
    <w:p w14:paraId="5BC98BE7" w14:textId="33A80DE7" w:rsidR="00F51713" w:rsidRDefault="00FE6C7B" w:rsidP="00F51713">
      <w:pPr>
        <w:pStyle w:val="doLijstnummering5"/>
      </w:pPr>
      <w:r w:rsidRPr="07E4FC19">
        <w:rPr>
          <w:highlight w:val="yellow"/>
        </w:rPr>
        <w:t>[</w:t>
      </w:r>
      <w:proofErr w:type="gramStart"/>
      <w:r w:rsidRPr="07E4FC19">
        <w:rPr>
          <w:highlight w:val="yellow"/>
        </w:rPr>
        <w:t>volledige</w:t>
      </w:r>
      <w:proofErr w:type="gramEnd"/>
      <w:r w:rsidRPr="07E4FC19">
        <w:rPr>
          <w:highlight w:val="yellow"/>
        </w:rPr>
        <w:t xml:space="preserve"> naam rechtspersoon]</w:t>
      </w:r>
      <w:r>
        <w:t xml:space="preserve">, gevestigd te </w:t>
      </w:r>
      <w:r w:rsidRPr="07E4FC19">
        <w:rPr>
          <w:highlight w:val="yellow"/>
        </w:rPr>
        <w:t>[vestigingsplaats]</w:t>
      </w:r>
      <w:r>
        <w:t>,</w:t>
      </w:r>
      <w:r w:rsidR="00F51713">
        <w:t xml:space="preserve"> inschreven in het handelsregister met het nummer </w:t>
      </w:r>
      <w:r w:rsidR="00F51713" w:rsidRPr="07E4FC19">
        <w:rPr>
          <w:highlight w:val="yellow"/>
        </w:rPr>
        <w:t>[KVK-nummer]</w:t>
      </w:r>
      <w:r w:rsidR="00F51713">
        <w:t>,</w:t>
      </w:r>
      <w:r>
        <w:t xml:space="preserve"> hierbij vertegenwoordigd </w:t>
      </w:r>
      <w:r w:rsidR="00F51713">
        <w:t xml:space="preserve">door </w:t>
      </w:r>
      <w:r w:rsidR="00F51713" w:rsidRPr="07E4FC19">
        <w:rPr>
          <w:highlight w:val="yellow"/>
        </w:rPr>
        <w:t>[naam vertegenwoordiger]</w:t>
      </w:r>
      <w:r w:rsidR="00F51713">
        <w:t xml:space="preserve"> (</w:t>
      </w:r>
      <w:r w:rsidR="00F51713" w:rsidRPr="07E4FC19">
        <w:rPr>
          <w:highlight w:val="yellow"/>
        </w:rPr>
        <w:t>[functie vertegenwoordiger]</w:t>
      </w:r>
      <w:r w:rsidR="00F51713">
        <w:t>)</w:t>
      </w:r>
      <w:r w:rsidR="004D5940">
        <w:t xml:space="preserve"> en </w:t>
      </w:r>
      <w:r w:rsidR="004D5940" w:rsidRPr="07E4FC19">
        <w:rPr>
          <w:highlight w:val="yellow"/>
        </w:rPr>
        <w:t>[naam evt. 2</w:t>
      </w:r>
      <w:r w:rsidR="004D5940" w:rsidRPr="07E4FC19">
        <w:rPr>
          <w:highlight w:val="yellow"/>
          <w:vertAlign w:val="superscript"/>
        </w:rPr>
        <w:t>e</w:t>
      </w:r>
      <w:r w:rsidR="004D5940" w:rsidRPr="07E4FC19">
        <w:rPr>
          <w:highlight w:val="yellow"/>
        </w:rPr>
        <w:t xml:space="preserve"> vertegenwoordiger]</w:t>
      </w:r>
      <w:r w:rsidR="004D5940">
        <w:t xml:space="preserve"> (</w:t>
      </w:r>
      <w:r w:rsidR="004D5940" w:rsidRPr="07E4FC19">
        <w:rPr>
          <w:highlight w:val="yellow"/>
        </w:rPr>
        <w:t>[functie evt. 2</w:t>
      </w:r>
      <w:r w:rsidR="004D5940" w:rsidRPr="07E4FC19">
        <w:rPr>
          <w:highlight w:val="yellow"/>
          <w:vertAlign w:val="superscript"/>
        </w:rPr>
        <w:t>e</w:t>
      </w:r>
      <w:r w:rsidR="004D5940" w:rsidRPr="07E4FC19">
        <w:rPr>
          <w:highlight w:val="yellow"/>
        </w:rPr>
        <w:t xml:space="preserve"> vertegenwoordiger]</w:t>
      </w:r>
      <w:r w:rsidR="004D5940">
        <w:t>)</w:t>
      </w:r>
      <w:r w:rsidR="00F51713">
        <w:t xml:space="preserve">, hierna genoemd </w:t>
      </w:r>
      <w:r w:rsidR="3620E34B" w:rsidRPr="07E4FC19">
        <w:rPr>
          <w:u w:val="single"/>
        </w:rPr>
        <w:t>Opdrachtnemer</w:t>
      </w:r>
      <w:r w:rsidR="00F51713">
        <w:t>.</w:t>
      </w:r>
    </w:p>
    <w:p w14:paraId="6D99F38B" w14:textId="77777777" w:rsidR="00F51713" w:rsidRDefault="00F51713" w:rsidP="00455FF4">
      <w:pPr>
        <w:pStyle w:val="doLijstnummering5"/>
        <w:numPr>
          <w:ilvl w:val="0"/>
          <w:numId w:val="0"/>
        </w:numPr>
      </w:pPr>
    </w:p>
    <w:p w14:paraId="7C4DB515" w14:textId="7A02AFF1" w:rsidR="00F51713" w:rsidRDefault="00F51713" w:rsidP="00F51713">
      <w:pPr>
        <w:pStyle w:val="doLijstnummering5"/>
        <w:numPr>
          <w:ilvl w:val="0"/>
          <w:numId w:val="0"/>
        </w:numPr>
        <w:ind w:left="851"/>
      </w:pPr>
      <w:r>
        <w:t xml:space="preserve">Opdrachtgever en </w:t>
      </w:r>
      <w:r w:rsidR="4037B5C8">
        <w:t xml:space="preserve">Opdrachtnemer </w:t>
      </w:r>
      <w:r>
        <w:t xml:space="preserve">worden hierna gezamenlijk genoemd </w:t>
      </w:r>
      <w:r w:rsidRPr="2ECD4BF6">
        <w:rPr>
          <w:u w:val="single"/>
        </w:rPr>
        <w:t>Partijen</w:t>
      </w:r>
      <w:r>
        <w:t xml:space="preserve">, en afzonderlijk als </w:t>
      </w:r>
      <w:r w:rsidRPr="2ECD4BF6">
        <w:rPr>
          <w:u w:val="single"/>
        </w:rPr>
        <w:t>Partij</w:t>
      </w:r>
      <w:r>
        <w:t>.</w:t>
      </w:r>
    </w:p>
    <w:p w14:paraId="48212CE7" w14:textId="15D2F34B" w:rsidR="00013B4A" w:rsidRPr="00013B4A" w:rsidRDefault="00013B4A" w:rsidP="3518ED8C">
      <w:pPr>
        <w:ind w:left="851"/>
      </w:pPr>
    </w:p>
    <w:p w14:paraId="4CE9FF40" w14:textId="0CD36330" w:rsidR="005C032D" w:rsidRPr="005C032D" w:rsidRDefault="00006593" w:rsidP="005C032D">
      <w:pPr>
        <w:pStyle w:val="Kop1"/>
        <w:numPr>
          <w:ilvl w:val="0"/>
          <w:numId w:val="0"/>
        </w:numPr>
      </w:pPr>
      <w:r>
        <w:t>OVERWEGINGEN</w:t>
      </w:r>
    </w:p>
    <w:p w14:paraId="22B226D0" w14:textId="3FF30035" w:rsidR="00006593" w:rsidRDefault="00006593" w:rsidP="008F7643">
      <w:r>
        <w:t>Partijen nemen het volgende in overweging:</w:t>
      </w:r>
    </w:p>
    <w:p w14:paraId="2333381E" w14:textId="77777777" w:rsidR="00006593" w:rsidRDefault="00006593" w:rsidP="00006593"/>
    <w:p w14:paraId="59AB121E" w14:textId="3F5F1DD3" w:rsidR="008F7643" w:rsidRPr="008F7643" w:rsidRDefault="00FD5506" w:rsidP="008F7643">
      <w:pPr>
        <w:pStyle w:val="doLijstnummering2"/>
      </w:pPr>
      <w:r>
        <w:lastRenderedPageBreak/>
        <w:t xml:space="preserve">Opdrachtgever </w:t>
      </w:r>
      <w:r w:rsidR="008F7643" w:rsidRPr="008F7643">
        <w:t xml:space="preserve">is op grond van de Provinciewet belast met het openbaar bestuur in de provincie Noord-Holland. Het dagelijks bestuur van </w:t>
      </w:r>
      <w:r>
        <w:t>Opdrachtgever</w:t>
      </w:r>
      <w:r w:rsidR="008F7643" w:rsidRPr="008F7643">
        <w:t xml:space="preserve"> wordt gevormd door het college van Gedeputeerde Staten. Het dagelijks bestuur wordt ondersteund door ca. 1700 medewerkers. Het dagelijks bestuur van </w:t>
      </w:r>
      <w:r>
        <w:t>Opdrachtgever</w:t>
      </w:r>
      <w:r w:rsidR="008F7643" w:rsidRPr="008F7643">
        <w:t xml:space="preserve"> wordt gekozen en gecontroleerd door het college van Provinciale Staten.</w:t>
      </w:r>
    </w:p>
    <w:p w14:paraId="12E2EE81" w14:textId="77777777" w:rsidR="008F7643" w:rsidRPr="008F7643" w:rsidRDefault="008F7643" w:rsidP="008F7643">
      <w:pPr>
        <w:pStyle w:val="doLijstnummering2"/>
        <w:numPr>
          <w:ilvl w:val="0"/>
          <w:numId w:val="0"/>
        </w:numPr>
        <w:ind w:left="851"/>
      </w:pPr>
    </w:p>
    <w:p w14:paraId="26E48A08" w14:textId="109A0CA4" w:rsidR="008F7643" w:rsidRPr="008F7643" w:rsidRDefault="008F7643" w:rsidP="008F7643">
      <w:pPr>
        <w:pStyle w:val="doLijstnummering2"/>
      </w:pPr>
      <w:r>
        <w:t xml:space="preserve">Goedwerkende ICT is een vereiste voor </w:t>
      </w:r>
      <w:r w:rsidR="00FD5506">
        <w:t>Opdrachtgever</w:t>
      </w:r>
      <w:r>
        <w:t xml:space="preserve"> om haar kerntaken goed uit te kunnen voeren. </w:t>
      </w:r>
      <w:r w:rsidR="00FD5506">
        <w:t xml:space="preserve">Opdrachtgever </w:t>
      </w:r>
      <w:r>
        <w:t>heeft daarom een bijzonder groot belang bij een goede werking van haar ICT.</w:t>
      </w:r>
    </w:p>
    <w:p w14:paraId="28900D1B" w14:textId="77777777" w:rsidR="008F7643" w:rsidRPr="008F7643" w:rsidRDefault="008F7643" w:rsidP="008F7643">
      <w:pPr>
        <w:pStyle w:val="doLijstnummering2"/>
        <w:numPr>
          <w:ilvl w:val="0"/>
          <w:numId w:val="0"/>
        </w:numPr>
        <w:ind w:left="851"/>
      </w:pPr>
    </w:p>
    <w:p w14:paraId="6686C9A5" w14:textId="45B6313B" w:rsidR="00FC1F4B" w:rsidRPr="00EC79A7" w:rsidRDefault="27A60CBA" w:rsidP="009C7191">
      <w:pPr>
        <w:pStyle w:val="doLijstnummering2"/>
        <w:rPr>
          <w:szCs w:val="18"/>
        </w:rPr>
      </w:pPr>
      <w:r w:rsidRPr="00EC79A7">
        <w:rPr>
          <w:szCs w:val="18"/>
        </w:rPr>
        <w:t xml:space="preserve">Opdrachtgever </w:t>
      </w:r>
      <w:r w:rsidR="00EC79A7" w:rsidRPr="00EC79A7">
        <w:rPr>
          <w:color w:val="000000"/>
          <w:szCs w:val="18"/>
        </w:rPr>
        <w:t>heeft behoefte aan een</w:t>
      </w:r>
      <w:r w:rsidR="00EC79A7" w:rsidRPr="00EC79A7">
        <w:rPr>
          <w:rStyle w:val="apple-converted-space"/>
          <w:color w:val="000000"/>
          <w:szCs w:val="18"/>
        </w:rPr>
        <w:t> </w:t>
      </w:r>
      <w:r w:rsidR="00EC79A7" w:rsidRPr="00EC79A7">
        <w:rPr>
          <w:rStyle w:val="Zwaar"/>
          <w:rFonts w:eastAsiaTheme="majorEastAsia"/>
          <w:b w:val="0"/>
          <w:bCs w:val="0"/>
          <w:color w:val="000000"/>
          <w:szCs w:val="18"/>
        </w:rPr>
        <w:t>SaaS-oplossing voor capaciteitsplanning</w:t>
      </w:r>
      <w:r w:rsidR="00EC79A7" w:rsidRPr="00EC79A7">
        <w:rPr>
          <w:color w:val="000000"/>
          <w:szCs w:val="18"/>
        </w:rPr>
        <w:t xml:space="preserve">. </w:t>
      </w:r>
      <w:r w:rsidR="00A16A44">
        <w:rPr>
          <w:color w:val="000000"/>
          <w:szCs w:val="18"/>
        </w:rPr>
        <w:t>Opdrachtnemer</w:t>
      </w:r>
      <w:r w:rsidR="00EC79A7" w:rsidRPr="00EC79A7">
        <w:rPr>
          <w:color w:val="000000"/>
          <w:szCs w:val="18"/>
        </w:rPr>
        <w:t xml:space="preserve"> levert hiertoe de</w:t>
      </w:r>
      <w:r w:rsidR="00EC79A7" w:rsidRPr="00EC79A7">
        <w:rPr>
          <w:rStyle w:val="apple-converted-space"/>
          <w:color w:val="000000"/>
          <w:szCs w:val="18"/>
        </w:rPr>
        <w:t> </w:t>
      </w:r>
      <w:r w:rsidR="00EC79A7" w:rsidRPr="00EC79A7">
        <w:rPr>
          <w:rStyle w:val="Zwaar"/>
          <w:rFonts w:eastAsiaTheme="majorEastAsia"/>
          <w:b w:val="0"/>
          <w:bCs w:val="0"/>
          <w:color w:val="000000"/>
          <w:szCs w:val="18"/>
        </w:rPr>
        <w:t>Monitor Plancapaciteit</w:t>
      </w:r>
      <w:r w:rsidR="00EC79A7" w:rsidRPr="00EC79A7">
        <w:rPr>
          <w:color w:val="000000"/>
          <w:szCs w:val="18"/>
        </w:rPr>
        <w:t>, waarmee gegevens uit onder meer</w:t>
      </w:r>
      <w:r w:rsidR="00EC79A7" w:rsidRPr="00EC79A7">
        <w:rPr>
          <w:rStyle w:val="apple-converted-space"/>
          <w:color w:val="000000"/>
          <w:szCs w:val="18"/>
        </w:rPr>
        <w:t> </w:t>
      </w:r>
      <w:r w:rsidR="00EC79A7" w:rsidRPr="00EC79A7">
        <w:rPr>
          <w:rStyle w:val="Zwaar"/>
          <w:rFonts w:eastAsiaTheme="majorEastAsia"/>
          <w:b w:val="0"/>
          <w:bCs w:val="0"/>
          <w:color w:val="000000"/>
          <w:szCs w:val="18"/>
        </w:rPr>
        <w:t>CBS, BAG en gemeentelijke plannen</w:t>
      </w:r>
      <w:r w:rsidR="00EC79A7" w:rsidRPr="00EC79A7">
        <w:rPr>
          <w:rStyle w:val="apple-converted-space"/>
          <w:b/>
          <w:bCs/>
          <w:color w:val="000000"/>
          <w:szCs w:val="18"/>
        </w:rPr>
        <w:t> </w:t>
      </w:r>
      <w:r w:rsidR="00EC79A7" w:rsidRPr="00EC79A7">
        <w:rPr>
          <w:color w:val="000000"/>
          <w:szCs w:val="18"/>
        </w:rPr>
        <w:t>worden verwerkt en inzichtelijk gemaakt. De oplossing omvat functionaliteit voor</w:t>
      </w:r>
      <w:r w:rsidR="00EC79A7" w:rsidRPr="00EC79A7">
        <w:rPr>
          <w:rStyle w:val="apple-converted-space"/>
          <w:color w:val="000000"/>
          <w:szCs w:val="18"/>
        </w:rPr>
        <w:t> </w:t>
      </w:r>
      <w:r w:rsidR="00EC79A7" w:rsidRPr="00EC79A7">
        <w:rPr>
          <w:rStyle w:val="Zwaar"/>
          <w:rFonts w:eastAsiaTheme="majorEastAsia"/>
          <w:b w:val="0"/>
          <w:bCs w:val="0"/>
          <w:color w:val="000000"/>
          <w:szCs w:val="18"/>
        </w:rPr>
        <w:t>rapportage, dashboards en monitoring van de woningbouwcapaciteit</w:t>
      </w:r>
      <w:r w:rsidR="00EC79A7" w:rsidRPr="00EC79A7">
        <w:rPr>
          <w:b/>
          <w:bCs/>
          <w:color w:val="000000"/>
          <w:szCs w:val="18"/>
        </w:rPr>
        <w:t>.</w:t>
      </w:r>
    </w:p>
    <w:p w14:paraId="1A3944C5" w14:textId="77777777" w:rsidR="00EC79A7" w:rsidRPr="00EC79A7" w:rsidRDefault="00EC79A7" w:rsidP="00EC79A7">
      <w:pPr>
        <w:pStyle w:val="doLijstnummering2"/>
        <w:numPr>
          <w:ilvl w:val="0"/>
          <w:numId w:val="0"/>
        </w:numPr>
        <w:rPr>
          <w:szCs w:val="18"/>
        </w:rPr>
      </w:pPr>
    </w:p>
    <w:p w14:paraId="2A99CDD2" w14:textId="1C1D39C2" w:rsidR="00FD5506" w:rsidRDefault="00FD5506" w:rsidP="009530AC">
      <w:pPr>
        <w:pStyle w:val="doLijstnummering2"/>
      </w:pPr>
      <w:r>
        <w:t>Opdrachtgever in verband met hetgeen hiervoor is overwogen, tot aanbesteding van</w:t>
      </w:r>
      <w:r w:rsidR="00EC79A7">
        <w:t xml:space="preserve"> een </w:t>
      </w:r>
      <w:r w:rsidR="00EC79A7" w:rsidRPr="00EC79A7">
        <w:rPr>
          <w:rFonts w:cs="Arial"/>
          <w:color w:val="191614"/>
          <w:szCs w:val="18"/>
          <w:shd w:val="clear" w:color="auto" w:fill="FFFFFF"/>
        </w:rPr>
        <w:t>SaaS-oplossing voor capaciteitsplanning (“Monitor Plancapaciteit”)</w:t>
      </w:r>
      <w:r w:rsidR="00EC79A7">
        <w:rPr>
          <w:rFonts w:cs="Arial"/>
          <w:color w:val="191614"/>
          <w:szCs w:val="18"/>
          <w:shd w:val="clear" w:color="auto" w:fill="FFFFFF"/>
        </w:rPr>
        <w:t xml:space="preserve"> </w:t>
      </w:r>
      <w:r w:rsidR="008A7005">
        <w:t>d</w:t>
      </w:r>
      <w:r>
        <w:t>oor middel van</w:t>
      </w:r>
      <w:r w:rsidR="00064AA8">
        <w:t xml:space="preserve"> Europese openbare aanbesteding </w:t>
      </w:r>
      <w:r>
        <w:t>is overgegaan</w:t>
      </w:r>
      <w:r w:rsidR="009530AC">
        <w:t>.</w:t>
      </w:r>
    </w:p>
    <w:p w14:paraId="00C2FF0B" w14:textId="77777777" w:rsidR="00FD5506" w:rsidRPr="008F7643" w:rsidRDefault="00FD5506" w:rsidP="00FD5506">
      <w:pPr>
        <w:pStyle w:val="doLijstnummering2"/>
        <w:numPr>
          <w:ilvl w:val="0"/>
          <w:numId w:val="0"/>
        </w:numPr>
        <w:ind w:left="851" w:hanging="851"/>
      </w:pPr>
    </w:p>
    <w:p w14:paraId="58BF7D61" w14:textId="78320533" w:rsidR="008F7643" w:rsidRPr="008F7643" w:rsidRDefault="4D6DD269" w:rsidP="008F7643">
      <w:pPr>
        <w:pStyle w:val="doLijstnummering2"/>
      </w:pPr>
      <w:r>
        <w:t>Opdrachtnemer</w:t>
      </w:r>
      <w:r w:rsidR="70D90EBA">
        <w:t xml:space="preserve"> </w:t>
      </w:r>
      <w:r w:rsidR="008F7643">
        <w:t xml:space="preserve">heeft kennisgenomen van de door </w:t>
      </w:r>
      <w:r w:rsidR="00FC1F4B">
        <w:t>Opdrachtgever</w:t>
      </w:r>
      <w:r w:rsidR="008F7643">
        <w:t xml:space="preserve"> in het kader van de </w:t>
      </w:r>
      <w:r w:rsidR="00FC1F4B">
        <w:t>a</w:t>
      </w:r>
      <w:r w:rsidR="008F7643">
        <w:t xml:space="preserve">anbesteding gestelde eisen en de doelstellingen die </w:t>
      </w:r>
      <w:r w:rsidR="00FC1F4B">
        <w:t xml:space="preserve">Opdrachtgever </w:t>
      </w:r>
      <w:r w:rsidR="008F7643">
        <w:t xml:space="preserve">met de </w:t>
      </w:r>
      <w:r w:rsidR="00FC1F4B">
        <w:t>a</w:t>
      </w:r>
      <w:r w:rsidR="008F7643">
        <w:t xml:space="preserve">anbesteding wenst te behalen, alsmede van de organisatie van </w:t>
      </w:r>
      <w:r w:rsidR="00FC1F4B">
        <w:t>Opdrachtgever.</w:t>
      </w:r>
      <w:r w:rsidR="008F7643">
        <w:t xml:space="preserve"> </w:t>
      </w:r>
      <w:r w:rsidR="1BD97889">
        <w:t xml:space="preserve">Opdrachtnemer </w:t>
      </w:r>
      <w:r w:rsidR="008F7643">
        <w:t xml:space="preserve">heeft de haalbaarheid van deze eisen en doelstellingen als positief beoordeeld en kan aan de door </w:t>
      </w:r>
      <w:r w:rsidR="00FC1F4B">
        <w:t>Opdrachtgever</w:t>
      </w:r>
      <w:r w:rsidR="008F7643">
        <w:t xml:space="preserve"> gestelde eisen voldoen</w:t>
      </w:r>
      <w:r w:rsidR="00FC1F4B">
        <w:t>.</w:t>
      </w:r>
    </w:p>
    <w:p w14:paraId="4539E7BA" w14:textId="77777777" w:rsidR="008F7643" w:rsidRPr="008F7643" w:rsidRDefault="008F7643" w:rsidP="00FC1F4B"/>
    <w:p w14:paraId="07E75384" w14:textId="3042DE97" w:rsidR="00EC79A7" w:rsidRPr="008F7643" w:rsidRDefault="4F9DCCA1" w:rsidP="00EC79A7">
      <w:pPr>
        <w:pStyle w:val="doLijstnummering2"/>
      </w:pPr>
      <w:r>
        <w:t xml:space="preserve">Opdrachtnemer </w:t>
      </w:r>
      <w:r w:rsidR="008F7643">
        <w:t xml:space="preserve">heeft daarom een aanbod gedaan aan </w:t>
      </w:r>
      <w:r w:rsidR="00E146FC">
        <w:t>Opdrachtgever.</w:t>
      </w:r>
    </w:p>
    <w:p w14:paraId="0ABDE3DF" w14:textId="77777777" w:rsidR="008F7643" w:rsidRPr="008F7643" w:rsidRDefault="008F7643" w:rsidP="008F7643">
      <w:pPr>
        <w:pStyle w:val="doLijstnummering2"/>
      </w:pPr>
      <w:r w:rsidRPr="008F7643">
        <w:lastRenderedPageBreak/>
        <w:t>Partijen komen daarom het hiernavolgende overeen.</w:t>
      </w:r>
    </w:p>
    <w:p w14:paraId="7AC01F88" w14:textId="77777777" w:rsidR="00006593" w:rsidRPr="005C032D" w:rsidRDefault="00006593" w:rsidP="005C032D">
      <w:pPr>
        <w:rPr>
          <w:lang w:eastAsia="nl-NL"/>
        </w:rPr>
      </w:pPr>
    </w:p>
    <w:p w14:paraId="1618C6B5" w14:textId="18B23A89" w:rsidR="005C032D" w:rsidRPr="005C032D" w:rsidRDefault="00006593" w:rsidP="005C032D">
      <w:pPr>
        <w:pStyle w:val="Kop1"/>
        <w:numPr>
          <w:ilvl w:val="0"/>
          <w:numId w:val="0"/>
        </w:numPr>
      </w:pPr>
      <w:r>
        <w:t>INHOUD VAN DE OVEREENKOMST</w:t>
      </w:r>
    </w:p>
    <w:p w14:paraId="4EB91816" w14:textId="4486DFA4" w:rsidR="005C032D" w:rsidRDefault="002F43B0" w:rsidP="002F43B0">
      <w:pPr>
        <w:pStyle w:val="Kop1"/>
      </w:pPr>
      <w:r>
        <w:t>Definities</w:t>
      </w:r>
    </w:p>
    <w:p w14:paraId="1EFD2E44" w14:textId="20CC29A1" w:rsidR="002F43B0" w:rsidRPr="005470A0" w:rsidRDefault="002F43B0" w:rsidP="002F43B0">
      <w:pPr>
        <w:pStyle w:val="Kop2"/>
        <w:rPr>
          <w:lang w:eastAsia="nl-NL"/>
        </w:rPr>
      </w:pPr>
      <w:r w:rsidRPr="54D5E834">
        <w:rPr>
          <w:u w:val="single"/>
          <w:lang w:eastAsia="nl-NL"/>
        </w:rPr>
        <w:t>Definities.</w:t>
      </w:r>
      <w:r w:rsidRPr="54D5E834">
        <w:rPr>
          <w:lang w:eastAsia="nl-NL"/>
        </w:rPr>
        <w:t xml:space="preserve"> In de Overeenkomst worden de met een hoofdletter geschreven begrippen gebruikt in de betekenis zoals gedefinieerd in de </w:t>
      </w:r>
      <w:r w:rsidR="00021E5F">
        <w:rPr>
          <w:lang w:eastAsia="nl-NL"/>
        </w:rPr>
        <w:t xml:space="preserve">ARBIT-2022 </w:t>
      </w:r>
      <w:r w:rsidRPr="54D5E834">
        <w:rPr>
          <w:lang w:eastAsia="nl-NL"/>
        </w:rPr>
        <w:t>Voorwaarden (</w:t>
      </w:r>
      <w:r>
        <w:t>Bijlage</w:t>
      </w:r>
      <w:r w:rsidR="004E7C90">
        <w:t xml:space="preserve"> </w:t>
      </w:r>
      <w:r w:rsidR="00AF4133">
        <w:t>2</w:t>
      </w:r>
      <w:r w:rsidRPr="54D5E834">
        <w:rPr>
          <w:lang w:eastAsia="nl-NL"/>
        </w:rPr>
        <w:t>) of de Verwerkersovereenkomst (</w:t>
      </w:r>
      <w:r>
        <w:t>Bijlage</w:t>
      </w:r>
      <w:r w:rsidR="004E7C90">
        <w:t xml:space="preserve"> </w:t>
      </w:r>
      <w:r w:rsidR="00AF4133">
        <w:t>1</w:t>
      </w:r>
      <w:r w:rsidR="004E7C90">
        <w:t>)</w:t>
      </w:r>
      <w:r w:rsidRPr="54D5E834">
        <w:rPr>
          <w:lang w:eastAsia="nl-NL"/>
        </w:rPr>
        <w:t xml:space="preserve"> onafhankelijk van de vraag of die begrippen in het enkelvoud of in het meervoud worden gebruikt, en onafhankelijk van de vraag of de begrippen in de werkwoordsvorm of als zelfstandig naamwoord worden gebruikt.</w:t>
      </w:r>
    </w:p>
    <w:p w14:paraId="71E49E99" w14:textId="38AE6E4B" w:rsidR="002F43B0" w:rsidRDefault="002F43B0" w:rsidP="002F43B0">
      <w:pPr>
        <w:pStyle w:val="Kop2"/>
        <w:rPr>
          <w:lang w:eastAsia="nl-NL"/>
        </w:rPr>
      </w:pPr>
      <w:r>
        <w:rPr>
          <w:u w:val="single"/>
          <w:lang w:eastAsia="nl-NL"/>
        </w:rPr>
        <w:t>Prioriteitsregeling definities.</w:t>
      </w:r>
      <w:r w:rsidRPr="004E72F3">
        <w:rPr>
          <w:lang w:eastAsia="nl-NL"/>
        </w:rPr>
        <w:t xml:space="preserve"> </w:t>
      </w:r>
      <w:proofErr w:type="gramStart"/>
      <w:r>
        <w:rPr>
          <w:lang w:eastAsia="nl-NL"/>
        </w:rPr>
        <w:t>Indien</w:t>
      </w:r>
      <w:proofErr w:type="gramEnd"/>
      <w:r>
        <w:rPr>
          <w:lang w:eastAsia="nl-NL"/>
        </w:rPr>
        <w:t xml:space="preserve"> in de bepalingen van de Overeenkomst een nadere betekenis van gedefinieerde begrippen wordt gegeven of nadere kenmerken daarvan worden genoemd of nadere eisen daaraan worden gesteld, prevaleren de bepalingen van de Overeenkomst boven de definities van de Voorwaarden.</w:t>
      </w:r>
    </w:p>
    <w:p w14:paraId="6B2C9D90" w14:textId="7F657C31" w:rsidR="002F43B0" w:rsidRDefault="002F43B0" w:rsidP="002F43B0">
      <w:pPr>
        <w:pStyle w:val="Kop1"/>
      </w:pPr>
      <w:r>
        <w:t>Bijlagen</w:t>
      </w:r>
    </w:p>
    <w:p w14:paraId="03463EE6" w14:textId="29268615" w:rsidR="00FE327E" w:rsidRPr="007748B3" w:rsidRDefault="000D215C" w:rsidP="007748B3">
      <w:pPr>
        <w:pStyle w:val="Kop2"/>
        <w:rPr>
          <w:lang w:eastAsia="nl-NL"/>
        </w:rPr>
      </w:pPr>
      <w:r w:rsidRPr="1DC74F3C">
        <w:rPr>
          <w:u w:val="single"/>
          <w:lang w:eastAsia="nl-NL"/>
        </w:rPr>
        <w:t>Bijlagen.</w:t>
      </w:r>
      <w:r w:rsidRPr="1DC74F3C">
        <w:rPr>
          <w:lang w:eastAsia="nl-NL"/>
        </w:rPr>
        <w:t xml:space="preserve"> Van de Overeenkomst maken de volgende Bijlagen onderdeel uit:</w:t>
      </w:r>
    </w:p>
    <w:tbl>
      <w:tblPr>
        <w:tblStyle w:val="Tabelraster"/>
        <w:tblW w:w="7361" w:type="dxa"/>
        <w:tblInd w:w="5" w:type="dxa"/>
        <w:tblLook w:val="04A0" w:firstRow="1" w:lastRow="0" w:firstColumn="1" w:lastColumn="0" w:noHBand="0" w:noVBand="1"/>
      </w:tblPr>
      <w:tblGrid>
        <w:gridCol w:w="1699"/>
        <w:gridCol w:w="5662"/>
      </w:tblGrid>
      <w:tr w:rsidR="003128C7" w14:paraId="0DCCB5B0" w14:textId="77777777" w:rsidTr="00EB4A14">
        <w:trPr>
          <w:trHeight w:val="391"/>
        </w:trPr>
        <w:tc>
          <w:tcPr>
            <w:tcW w:w="1699" w:type="dxa"/>
            <w:vAlign w:val="center"/>
          </w:tcPr>
          <w:p w14:paraId="23457C4C" w14:textId="77777777" w:rsidR="004832CD" w:rsidRPr="00AA452A" w:rsidRDefault="004832CD" w:rsidP="54D5E834">
            <w:pPr>
              <w:rPr>
                <w:b/>
                <w:bCs/>
                <w:lang w:eastAsia="nl-NL"/>
              </w:rPr>
            </w:pPr>
            <w:r w:rsidRPr="54D5E834">
              <w:rPr>
                <w:b/>
                <w:bCs/>
                <w:lang w:eastAsia="nl-NL"/>
              </w:rPr>
              <w:t xml:space="preserve">Bijlage </w:t>
            </w:r>
          </w:p>
        </w:tc>
        <w:tc>
          <w:tcPr>
            <w:tcW w:w="5662" w:type="dxa"/>
            <w:vAlign w:val="center"/>
          </w:tcPr>
          <w:p w14:paraId="3BBE4793" w14:textId="2DDFA12D" w:rsidR="004832CD" w:rsidRPr="00AA452A" w:rsidRDefault="006421F7" w:rsidP="54D5E834">
            <w:pPr>
              <w:rPr>
                <w:b/>
                <w:bCs/>
                <w:lang w:eastAsia="nl-NL"/>
              </w:rPr>
            </w:pPr>
            <w:r w:rsidRPr="54D5E834">
              <w:rPr>
                <w:b/>
                <w:bCs/>
                <w:lang w:eastAsia="nl-NL"/>
              </w:rPr>
              <w:t>Naam bijlage</w:t>
            </w:r>
          </w:p>
        </w:tc>
      </w:tr>
      <w:tr w:rsidR="003128C7" w14:paraId="5C6BBD2A" w14:textId="77777777" w:rsidTr="00EB4A14">
        <w:trPr>
          <w:trHeight w:val="391"/>
        </w:trPr>
        <w:tc>
          <w:tcPr>
            <w:tcW w:w="7361" w:type="dxa"/>
            <w:gridSpan w:val="2"/>
            <w:vAlign w:val="center"/>
          </w:tcPr>
          <w:p w14:paraId="24B204B8" w14:textId="00A62148" w:rsidR="006D7E0C" w:rsidRPr="006D7E0C" w:rsidRDefault="006D7E0C" w:rsidP="54D5E834">
            <w:pPr>
              <w:jc w:val="center"/>
              <w:rPr>
                <w:i/>
                <w:iCs/>
                <w:lang w:eastAsia="nl-NL"/>
              </w:rPr>
            </w:pPr>
            <w:r w:rsidRPr="54D5E834">
              <w:rPr>
                <w:i/>
                <w:iCs/>
                <w:lang w:eastAsia="nl-NL"/>
              </w:rPr>
              <w:t>Algemene bijlagen</w:t>
            </w:r>
          </w:p>
        </w:tc>
      </w:tr>
      <w:tr w:rsidR="003128C7" w14:paraId="05EF49E4" w14:textId="77777777" w:rsidTr="00EB4A14">
        <w:trPr>
          <w:trHeight w:val="391"/>
        </w:trPr>
        <w:tc>
          <w:tcPr>
            <w:tcW w:w="1699" w:type="dxa"/>
            <w:vAlign w:val="center"/>
          </w:tcPr>
          <w:p w14:paraId="6A057FB7" w14:textId="6C11CD2A" w:rsidR="006421F7" w:rsidRDefault="0762FB4A" w:rsidP="006421F7">
            <w:pPr>
              <w:rPr>
                <w:lang w:eastAsia="nl-NL"/>
              </w:rPr>
            </w:pPr>
            <w:r>
              <w:t xml:space="preserve">Bijlage </w:t>
            </w:r>
            <w:r w:rsidR="35C25255">
              <w:t>1</w:t>
            </w:r>
          </w:p>
        </w:tc>
        <w:tc>
          <w:tcPr>
            <w:tcW w:w="5662" w:type="dxa"/>
            <w:vAlign w:val="center"/>
          </w:tcPr>
          <w:p w14:paraId="700188F0" w14:textId="238FD0A9" w:rsidR="006421F7" w:rsidRDefault="006421F7" w:rsidP="006421F7">
            <w:pPr>
              <w:rPr>
                <w:lang w:eastAsia="nl-NL"/>
              </w:rPr>
            </w:pPr>
            <w:r w:rsidRPr="54D5E834">
              <w:rPr>
                <w:lang w:eastAsia="nl-NL"/>
              </w:rPr>
              <w:t xml:space="preserve">Verwerkersovereenkomst </w:t>
            </w:r>
            <w:r w:rsidR="000363BE" w:rsidRPr="54D5E834">
              <w:rPr>
                <w:lang w:eastAsia="nl-NL"/>
              </w:rPr>
              <w:t>Provincie Noord-Holland</w:t>
            </w:r>
            <w:r w:rsidR="001F1340" w:rsidRPr="54D5E834">
              <w:rPr>
                <w:lang w:eastAsia="nl-NL"/>
              </w:rPr>
              <w:t xml:space="preserve"> (ook wel: de Verwerkersovereenkomst)</w:t>
            </w:r>
          </w:p>
        </w:tc>
      </w:tr>
      <w:tr w:rsidR="003128C7" w14:paraId="0066825D" w14:textId="77777777" w:rsidTr="00EB4A14">
        <w:trPr>
          <w:trHeight w:val="391"/>
        </w:trPr>
        <w:tc>
          <w:tcPr>
            <w:tcW w:w="1699" w:type="dxa"/>
            <w:vAlign w:val="center"/>
          </w:tcPr>
          <w:p w14:paraId="0162C7E8" w14:textId="15295092" w:rsidR="00EC124F" w:rsidRDefault="1DC105BA" w:rsidP="00EC124F">
            <w:pPr>
              <w:rPr>
                <w:lang w:eastAsia="nl-NL"/>
              </w:rPr>
            </w:pPr>
            <w:r>
              <w:t xml:space="preserve">Bijlage </w:t>
            </w:r>
            <w:r w:rsidR="7BCBE584">
              <w:t>2</w:t>
            </w:r>
          </w:p>
        </w:tc>
        <w:tc>
          <w:tcPr>
            <w:tcW w:w="5662" w:type="dxa"/>
            <w:vAlign w:val="center"/>
          </w:tcPr>
          <w:p w14:paraId="459BADC7" w14:textId="2F75315C" w:rsidR="00EC124F" w:rsidRDefault="00EC124F" w:rsidP="00EC124F">
            <w:pPr>
              <w:rPr>
                <w:lang w:eastAsia="nl-NL"/>
              </w:rPr>
            </w:pPr>
            <w:r w:rsidRPr="54D5E834">
              <w:rPr>
                <w:lang w:eastAsia="nl-NL"/>
              </w:rPr>
              <w:t>ARBIT-2022</w:t>
            </w:r>
            <w:r w:rsidR="00021E5F">
              <w:rPr>
                <w:lang w:eastAsia="nl-NL"/>
              </w:rPr>
              <w:t>, inclusief uitsluitingen &amp; toelichting</w:t>
            </w:r>
            <w:r w:rsidR="1F143808" w:rsidRPr="54D5E834">
              <w:rPr>
                <w:rFonts w:eastAsia="Verdana" w:cs="Verdana"/>
                <w:szCs w:val="18"/>
              </w:rPr>
              <w:t xml:space="preserve"> met bijbehorend Addendum </w:t>
            </w:r>
            <w:r w:rsidRPr="54D5E834">
              <w:rPr>
                <w:lang w:eastAsia="nl-NL"/>
              </w:rPr>
              <w:t>(ook wel: de Voorwaarden)</w:t>
            </w:r>
          </w:p>
        </w:tc>
      </w:tr>
      <w:tr w:rsidR="003128C7" w14:paraId="22D03833" w14:textId="77777777" w:rsidTr="00EB4A14">
        <w:trPr>
          <w:trHeight w:val="391"/>
        </w:trPr>
        <w:tc>
          <w:tcPr>
            <w:tcW w:w="7361" w:type="dxa"/>
            <w:gridSpan w:val="2"/>
            <w:vAlign w:val="center"/>
          </w:tcPr>
          <w:p w14:paraId="6609D8D4" w14:textId="0A0B5FA1" w:rsidR="006D7E0C" w:rsidRDefault="006D7E0C" w:rsidP="006D7E0C">
            <w:pPr>
              <w:jc w:val="center"/>
              <w:rPr>
                <w:lang w:eastAsia="nl-NL"/>
              </w:rPr>
            </w:pPr>
            <w:r w:rsidRPr="54D5E834">
              <w:rPr>
                <w:i/>
                <w:iCs/>
                <w:lang w:eastAsia="nl-NL"/>
              </w:rPr>
              <w:t>Aanbestedingsdocumentatie</w:t>
            </w:r>
          </w:p>
        </w:tc>
      </w:tr>
      <w:tr w:rsidR="00E23E60" w14:paraId="014F2390" w14:textId="77777777" w:rsidTr="00EB4A14">
        <w:trPr>
          <w:trHeight w:val="391"/>
        </w:trPr>
        <w:tc>
          <w:tcPr>
            <w:tcW w:w="1699" w:type="dxa"/>
            <w:vAlign w:val="center"/>
          </w:tcPr>
          <w:p w14:paraId="1DA07F08" w14:textId="3F3D8AFA" w:rsidR="00E23E60" w:rsidRPr="00A20ECE" w:rsidRDefault="7F963187" w:rsidP="54D5E834">
            <w:pPr>
              <w:rPr>
                <w:lang w:eastAsia="nl-NL"/>
              </w:rPr>
            </w:pPr>
            <w:r w:rsidRPr="54D5E834">
              <w:rPr>
                <w:lang w:eastAsia="nl-NL"/>
              </w:rPr>
              <w:t xml:space="preserve">Bijlage </w:t>
            </w:r>
            <w:r w:rsidR="00021E5F">
              <w:rPr>
                <w:lang w:eastAsia="nl-NL"/>
              </w:rPr>
              <w:t>3</w:t>
            </w:r>
          </w:p>
        </w:tc>
        <w:tc>
          <w:tcPr>
            <w:tcW w:w="5662" w:type="dxa"/>
            <w:vAlign w:val="center"/>
          </w:tcPr>
          <w:p w14:paraId="31360AF5" w14:textId="2AA5AEA2" w:rsidR="00E23E60" w:rsidRDefault="00E23E60" w:rsidP="00EC124F">
            <w:pPr>
              <w:rPr>
                <w:lang w:eastAsia="nl-NL"/>
              </w:rPr>
            </w:pPr>
            <w:r w:rsidRPr="54D5E834">
              <w:rPr>
                <w:lang w:eastAsia="nl-NL"/>
              </w:rPr>
              <w:t xml:space="preserve">Nota’s van </w:t>
            </w:r>
            <w:r w:rsidR="003C6697" w:rsidRPr="54D5E834">
              <w:rPr>
                <w:lang w:eastAsia="nl-NL"/>
              </w:rPr>
              <w:t>I</w:t>
            </w:r>
            <w:r w:rsidRPr="54D5E834">
              <w:rPr>
                <w:lang w:eastAsia="nl-NL"/>
              </w:rPr>
              <w:t>nlichtingen</w:t>
            </w:r>
          </w:p>
        </w:tc>
      </w:tr>
      <w:tr w:rsidR="003128C7" w14:paraId="503C466C" w14:textId="77777777" w:rsidTr="00EB4A14">
        <w:trPr>
          <w:trHeight w:val="391"/>
        </w:trPr>
        <w:tc>
          <w:tcPr>
            <w:tcW w:w="1699" w:type="dxa"/>
            <w:vAlign w:val="center"/>
          </w:tcPr>
          <w:p w14:paraId="7A596ED6" w14:textId="11E82E4A" w:rsidR="00EC124F" w:rsidRDefault="1DC105BA" w:rsidP="54D5E834">
            <w:pPr>
              <w:rPr>
                <w:lang w:eastAsia="nl-NL"/>
              </w:rPr>
            </w:pPr>
            <w:r w:rsidRPr="54D5E834">
              <w:rPr>
                <w:lang w:eastAsia="nl-NL"/>
              </w:rPr>
              <w:t xml:space="preserve">Bijlage </w:t>
            </w:r>
            <w:r w:rsidR="00021E5F">
              <w:rPr>
                <w:lang w:eastAsia="nl-NL"/>
              </w:rPr>
              <w:t>4</w:t>
            </w:r>
          </w:p>
        </w:tc>
        <w:tc>
          <w:tcPr>
            <w:tcW w:w="5662" w:type="dxa"/>
            <w:vAlign w:val="center"/>
          </w:tcPr>
          <w:p w14:paraId="53FDF211" w14:textId="17AEBCC3" w:rsidR="00EC124F" w:rsidRDefault="007E2DEF" w:rsidP="00EC124F">
            <w:pPr>
              <w:rPr>
                <w:lang w:eastAsia="nl-NL"/>
              </w:rPr>
            </w:pPr>
            <w:r w:rsidRPr="54D5E834">
              <w:rPr>
                <w:lang w:eastAsia="nl-NL"/>
              </w:rPr>
              <w:t>Inschrijvingsleidraad</w:t>
            </w:r>
            <w:r w:rsidR="18F378CC" w:rsidRPr="54D5E834">
              <w:rPr>
                <w:lang w:eastAsia="nl-NL"/>
              </w:rPr>
              <w:t>,</w:t>
            </w:r>
            <w:r w:rsidR="2D2DD36C" w:rsidRPr="54D5E834">
              <w:rPr>
                <w:lang w:eastAsia="nl-NL"/>
              </w:rPr>
              <w:t xml:space="preserve"> inclusief bijlagen</w:t>
            </w:r>
          </w:p>
        </w:tc>
      </w:tr>
      <w:tr w:rsidR="003128C7" w14:paraId="30881333" w14:textId="77777777" w:rsidTr="00EB4A14">
        <w:trPr>
          <w:trHeight w:val="391"/>
        </w:trPr>
        <w:tc>
          <w:tcPr>
            <w:tcW w:w="1699" w:type="dxa"/>
            <w:vAlign w:val="center"/>
          </w:tcPr>
          <w:p w14:paraId="3F9CC3A4" w14:textId="45424380" w:rsidR="00EC124F" w:rsidRDefault="1DC105BA" w:rsidP="54D5E834">
            <w:pPr>
              <w:rPr>
                <w:lang w:eastAsia="nl-NL"/>
              </w:rPr>
            </w:pPr>
            <w:r w:rsidRPr="54D5E834">
              <w:rPr>
                <w:lang w:eastAsia="nl-NL"/>
              </w:rPr>
              <w:lastRenderedPageBreak/>
              <w:t xml:space="preserve">Bijlage </w:t>
            </w:r>
            <w:r w:rsidR="00021E5F">
              <w:rPr>
                <w:lang w:eastAsia="nl-NL"/>
              </w:rPr>
              <w:t>5</w:t>
            </w:r>
          </w:p>
        </w:tc>
        <w:tc>
          <w:tcPr>
            <w:tcW w:w="5662" w:type="dxa"/>
            <w:vAlign w:val="center"/>
          </w:tcPr>
          <w:p w14:paraId="7C0A41B7" w14:textId="09A78DFD" w:rsidR="00EC124F" w:rsidRPr="006D7E0C" w:rsidRDefault="00021E5F" w:rsidP="7E74A9EA">
            <w:pPr>
              <w:rPr>
                <w:lang w:eastAsia="nl-NL"/>
              </w:rPr>
            </w:pPr>
            <w:r>
              <w:rPr>
                <w:lang w:eastAsia="nl-NL"/>
              </w:rPr>
              <w:t xml:space="preserve">Eisenmatrix </w:t>
            </w:r>
          </w:p>
        </w:tc>
      </w:tr>
      <w:tr w:rsidR="51CE69A2" w14:paraId="305BA768" w14:textId="77777777" w:rsidTr="00EB4A14">
        <w:trPr>
          <w:trHeight w:val="391"/>
        </w:trPr>
        <w:tc>
          <w:tcPr>
            <w:tcW w:w="7361" w:type="dxa"/>
            <w:gridSpan w:val="2"/>
            <w:vAlign w:val="center"/>
          </w:tcPr>
          <w:p w14:paraId="729EE7B1" w14:textId="6F520ECB" w:rsidR="004351BA" w:rsidRDefault="004351BA" w:rsidP="51CE69A2">
            <w:pPr>
              <w:jc w:val="center"/>
              <w:rPr>
                <w:i/>
                <w:iCs/>
                <w:lang w:eastAsia="nl-NL"/>
              </w:rPr>
            </w:pPr>
            <w:r w:rsidRPr="51CE69A2">
              <w:rPr>
                <w:i/>
                <w:iCs/>
                <w:lang w:eastAsia="nl-NL"/>
              </w:rPr>
              <w:t xml:space="preserve">Uitgewerkte </w:t>
            </w:r>
            <w:r w:rsidR="004E7C90" w:rsidRPr="51CE69A2">
              <w:rPr>
                <w:i/>
                <w:iCs/>
                <w:lang w:eastAsia="nl-NL"/>
              </w:rPr>
              <w:t>afspraken</w:t>
            </w:r>
          </w:p>
        </w:tc>
      </w:tr>
      <w:tr w:rsidR="51CE69A2" w14:paraId="2E04E874" w14:textId="77777777" w:rsidTr="00EB4A14">
        <w:trPr>
          <w:trHeight w:val="391"/>
        </w:trPr>
        <w:tc>
          <w:tcPr>
            <w:tcW w:w="1699" w:type="dxa"/>
            <w:vAlign w:val="center"/>
          </w:tcPr>
          <w:p w14:paraId="6421F277" w14:textId="003F4039" w:rsidR="457E46D5" w:rsidRDefault="457E46D5">
            <w:r>
              <w:t xml:space="preserve">Bijlage </w:t>
            </w:r>
            <w:r w:rsidR="00021E5F">
              <w:t>6</w:t>
            </w:r>
          </w:p>
        </w:tc>
        <w:tc>
          <w:tcPr>
            <w:tcW w:w="5662" w:type="dxa"/>
            <w:vAlign w:val="center"/>
          </w:tcPr>
          <w:p w14:paraId="63D37D9C" w14:textId="1736BA98" w:rsidR="001F1340" w:rsidRDefault="001F1340" w:rsidP="51CE69A2">
            <w:pPr>
              <w:rPr>
                <w:lang w:eastAsia="nl-NL"/>
              </w:rPr>
            </w:pPr>
            <w:r w:rsidRPr="51CE69A2">
              <w:rPr>
                <w:lang w:eastAsia="nl-NL"/>
              </w:rPr>
              <w:t>Licentievoorwaarden</w:t>
            </w:r>
            <w:r w:rsidR="000635EC" w:rsidRPr="51CE69A2">
              <w:rPr>
                <w:lang w:eastAsia="nl-NL"/>
              </w:rPr>
              <w:t xml:space="preserve"> </w:t>
            </w:r>
            <w:r w:rsidR="1676C36F" w:rsidRPr="51CE69A2">
              <w:rPr>
                <w:lang w:eastAsia="nl-NL"/>
              </w:rPr>
              <w:t xml:space="preserve">Opdrachtnemer </w:t>
            </w:r>
            <w:r w:rsidRPr="51CE69A2">
              <w:rPr>
                <w:lang w:eastAsia="nl-NL"/>
              </w:rPr>
              <w:t xml:space="preserve">(met inachtneming van artikel </w:t>
            </w:r>
            <w:r w:rsidRPr="51CE69A2">
              <w:rPr>
                <w:lang w:eastAsia="nl-NL"/>
              </w:rPr>
              <w:fldChar w:fldCharType="begin"/>
            </w:r>
            <w:r w:rsidRPr="51CE69A2">
              <w:rPr>
                <w:lang w:eastAsia="nl-NL"/>
              </w:rPr>
              <w:instrText xml:space="preserve"> REF _Ref193787031 \n  \* MERGEFORMAT </w:instrText>
            </w:r>
            <w:r w:rsidRPr="51CE69A2">
              <w:rPr>
                <w:lang w:eastAsia="nl-NL"/>
              </w:rPr>
              <w:fldChar w:fldCharType="separate"/>
            </w:r>
            <w:r w:rsidR="00FD0FE6">
              <w:rPr>
                <w:lang w:eastAsia="nl-NL"/>
              </w:rPr>
              <w:t>2.4</w:t>
            </w:r>
            <w:r w:rsidRPr="51CE69A2">
              <w:rPr>
                <w:lang w:eastAsia="nl-NL"/>
              </w:rPr>
              <w:fldChar w:fldCharType="end"/>
            </w:r>
            <w:r w:rsidRPr="51CE69A2">
              <w:rPr>
                <w:lang w:eastAsia="nl-NL"/>
              </w:rPr>
              <w:t>)</w:t>
            </w:r>
          </w:p>
        </w:tc>
      </w:tr>
      <w:tr w:rsidR="51CE69A2" w14:paraId="1058DC10" w14:textId="77777777" w:rsidTr="00EB4A14">
        <w:trPr>
          <w:trHeight w:val="391"/>
        </w:trPr>
        <w:tc>
          <w:tcPr>
            <w:tcW w:w="1699" w:type="dxa"/>
            <w:vAlign w:val="center"/>
          </w:tcPr>
          <w:p w14:paraId="45F4C3C1" w14:textId="3A9B5D43" w:rsidR="457E46D5" w:rsidRDefault="457E46D5">
            <w:r w:rsidRPr="51CE69A2">
              <w:rPr>
                <w:lang w:eastAsia="nl-NL"/>
              </w:rPr>
              <w:t xml:space="preserve">Bijlage </w:t>
            </w:r>
            <w:r w:rsidR="00021E5F">
              <w:t>7</w:t>
            </w:r>
          </w:p>
        </w:tc>
        <w:tc>
          <w:tcPr>
            <w:tcW w:w="5662" w:type="dxa"/>
            <w:vAlign w:val="center"/>
          </w:tcPr>
          <w:p w14:paraId="2BE00072" w14:textId="6C2C333E" w:rsidR="001F1340" w:rsidRDefault="001F1340" w:rsidP="51CE69A2">
            <w:pPr>
              <w:rPr>
                <w:lang w:eastAsia="nl-NL"/>
              </w:rPr>
            </w:pPr>
            <w:r w:rsidRPr="51CE69A2">
              <w:rPr>
                <w:lang w:eastAsia="nl-NL"/>
              </w:rPr>
              <w:t>Prijzenblad</w:t>
            </w:r>
          </w:p>
        </w:tc>
      </w:tr>
      <w:tr w:rsidR="04909E78" w14:paraId="6EFA91C2" w14:textId="77777777" w:rsidTr="00EB4A14">
        <w:trPr>
          <w:trHeight w:val="391"/>
        </w:trPr>
        <w:tc>
          <w:tcPr>
            <w:tcW w:w="7361" w:type="dxa"/>
            <w:gridSpan w:val="2"/>
            <w:vAlign w:val="center"/>
          </w:tcPr>
          <w:p w14:paraId="67FCEA32" w14:textId="209AF326" w:rsidR="459F4CD1" w:rsidRDefault="459F4CD1" w:rsidP="04909E78">
            <w:pPr>
              <w:jc w:val="center"/>
              <w:rPr>
                <w:i/>
                <w:iCs/>
                <w:lang w:eastAsia="nl-NL"/>
              </w:rPr>
            </w:pPr>
            <w:r w:rsidRPr="04909E78">
              <w:rPr>
                <w:i/>
                <w:iCs/>
                <w:lang w:eastAsia="nl-NL"/>
              </w:rPr>
              <w:t>Inschrijving</w:t>
            </w:r>
          </w:p>
        </w:tc>
      </w:tr>
      <w:tr w:rsidR="5F518FAF" w14:paraId="6F276E9F" w14:textId="77777777" w:rsidTr="00EB4A14">
        <w:trPr>
          <w:trHeight w:val="391"/>
        </w:trPr>
        <w:tc>
          <w:tcPr>
            <w:tcW w:w="1699" w:type="dxa"/>
            <w:vAlign w:val="center"/>
          </w:tcPr>
          <w:p w14:paraId="63BB7A1A" w14:textId="6F57602B" w:rsidR="15ADA428" w:rsidRDefault="039AA4FB" w:rsidP="54D5E834">
            <w:pPr>
              <w:rPr>
                <w:lang w:eastAsia="nl-NL"/>
              </w:rPr>
            </w:pPr>
            <w:r w:rsidRPr="51CE69A2">
              <w:rPr>
                <w:lang w:eastAsia="nl-NL"/>
              </w:rPr>
              <w:t xml:space="preserve">Bijlage </w:t>
            </w:r>
            <w:r w:rsidR="00021E5F">
              <w:rPr>
                <w:lang w:eastAsia="nl-NL"/>
              </w:rPr>
              <w:t>8</w:t>
            </w:r>
          </w:p>
        </w:tc>
        <w:tc>
          <w:tcPr>
            <w:tcW w:w="5662" w:type="dxa"/>
            <w:vAlign w:val="center"/>
          </w:tcPr>
          <w:p w14:paraId="23838224" w14:textId="414EEE70" w:rsidR="15ADA428" w:rsidRDefault="56FB5E41" w:rsidP="2ECD4BF6">
            <w:pPr>
              <w:rPr>
                <w:rFonts w:eastAsia="Verdana" w:cs="Verdana"/>
              </w:rPr>
            </w:pPr>
            <w:r w:rsidRPr="07E4FC19">
              <w:rPr>
                <w:rFonts w:eastAsia="Verdana" w:cs="Verdana"/>
              </w:rPr>
              <w:t xml:space="preserve">Inschrijving </w:t>
            </w:r>
            <w:r w:rsidR="09C68F84" w:rsidRPr="07E4FC19">
              <w:rPr>
                <w:rFonts w:eastAsia="Verdana" w:cs="Verdana"/>
              </w:rPr>
              <w:t>Opdrachtnemer</w:t>
            </w:r>
            <w:r w:rsidRPr="07E4FC19">
              <w:rPr>
                <w:rFonts w:eastAsia="Verdana" w:cs="Verdana"/>
              </w:rPr>
              <w:t>, inclusief bijlagen</w:t>
            </w:r>
          </w:p>
        </w:tc>
      </w:tr>
      <w:tr w:rsidR="00EB4A14" w14:paraId="4A9E7077" w14:textId="77777777" w:rsidTr="00EB4A14">
        <w:trPr>
          <w:trHeight w:val="391"/>
        </w:trPr>
        <w:tc>
          <w:tcPr>
            <w:tcW w:w="1699" w:type="dxa"/>
          </w:tcPr>
          <w:p w14:paraId="1B10E48C" w14:textId="7436A0CA" w:rsidR="00EB4A14" w:rsidRDefault="00EB4A14" w:rsidP="00E90F18">
            <w:pPr>
              <w:rPr>
                <w:lang w:eastAsia="nl-NL"/>
              </w:rPr>
            </w:pPr>
            <w:r w:rsidRPr="51CE69A2">
              <w:rPr>
                <w:lang w:eastAsia="nl-NL"/>
              </w:rPr>
              <w:t xml:space="preserve">Bijlage </w:t>
            </w:r>
            <w:r>
              <w:rPr>
                <w:lang w:eastAsia="nl-NL"/>
              </w:rPr>
              <w:t>9</w:t>
            </w:r>
          </w:p>
        </w:tc>
        <w:tc>
          <w:tcPr>
            <w:tcW w:w="5662" w:type="dxa"/>
          </w:tcPr>
          <w:p w14:paraId="721C816F" w14:textId="0D4D3C70" w:rsidR="00EB4A14" w:rsidRDefault="00EB4A14" w:rsidP="00E90F18">
            <w:pPr>
              <w:rPr>
                <w:rFonts w:eastAsia="Verdana" w:cs="Verdana"/>
              </w:rPr>
            </w:pPr>
            <w:r>
              <w:rPr>
                <w:rFonts w:eastAsia="Verdana" w:cs="Verdana"/>
              </w:rPr>
              <w:t>SLA</w:t>
            </w:r>
          </w:p>
        </w:tc>
      </w:tr>
      <w:tr w:rsidR="00EB4A14" w14:paraId="7841387A" w14:textId="77777777" w:rsidTr="00EB4A14">
        <w:trPr>
          <w:trHeight w:val="391"/>
        </w:trPr>
        <w:tc>
          <w:tcPr>
            <w:tcW w:w="1699" w:type="dxa"/>
          </w:tcPr>
          <w:p w14:paraId="3B4D69B6" w14:textId="139ABCCD" w:rsidR="00EB4A14" w:rsidRDefault="00EB4A14" w:rsidP="00E90F18">
            <w:pPr>
              <w:rPr>
                <w:lang w:eastAsia="nl-NL"/>
              </w:rPr>
            </w:pPr>
            <w:r w:rsidRPr="51CE69A2">
              <w:rPr>
                <w:lang w:eastAsia="nl-NL"/>
              </w:rPr>
              <w:t xml:space="preserve">Bijlage </w:t>
            </w:r>
            <w:r>
              <w:rPr>
                <w:lang w:eastAsia="nl-NL"/>
              </w:rPr>
              <w:t>10</w:t>
            </w:r>
          </w:p>
        </w:tc>
        <w:tc>
          <w:tcPr>
            <w:tcW w:w="5662" w:type="dxa"/>
          </w:tcPr>
          <w:p w14:paraId="23DD34D9" w14:textId="6D8F30E6" w:rsidR="00EB4A14" w:rsidRDefault="00EB4A14" w:rsidP="00E90F18">
            <w:pPr>
              <w:rPr>
                <w:rFonts w:eastAsia="Verdana" w:cs="Verdana"/>
              </w:rPr>
            </w:pPr>
            <w:r>
              <w:rPr>
                <w:rFonts w:eastAsia="Verdana" w:cs="Verdana"/>
              </w:rPr>
              <w:t>DAP</w:t>
            </w:r>
          </w:p>
        </w:tc>
      </w:tr>
    </w:tbl>
    <w:p w14:paraId="62C8A2CF" w14:textId="6D9D4EC2" w:rsidR="007748B3" w:rsidRDefault="007748B3" w:rsidP="1C022409"/>
    <w:p w14:paraId="1AB7FE23" w14:textId="6ABB5859" w:rsidR="007748B3" w:rsidRDefault="007748B3" w:rsidP="007748B3">
      <w:pPr>
        <w:pStyle w:val="Kop2"/>
      </w:pPr>
      <w:r w:rsidRPr="00FE327E">
        <w:rPr>
          <w:u w:val="single"/>
        </w:rPr>
        <w:t>Ran</w:t>
      </w:r>
      <w:r>
        <w:rPr>
          <w:u w:val="single"/>
        </w:rPr>
        <w:t>g</w:t>
      </w:r>
      <w:r w:rsidRPr="00FE327E">
        <w:rPr>
          <w:u w:val="single"/>
        </w:rPr>
        <w:t>orde</w:t>
      </w:r>
      <w:r w:rsidRPr="007748B3">
        <w:rPr>
          <w:u w:val="single"/>
        </w:rPr>
        <w:t>.</w:t>
      </w:r>
      <w:r>
        <w:t xml:space="preserve"> In het geval van tegenstrijdigheden tussen deze Overeenkomst en een Bijlage prevaleert deze Overeenkomst. In het geval van tegenstrijdigheden in de </w:t>
      </w:r>
      <w:r w:rsidR="000363BE">
        <w:t>Bijlagen</w:t>
      </w:r>
      <w:r>
        <w:t xml:space="preserve"> prevaleert de inhoud van de Bijlage met de hoogste </w:t>
      </w:r>
      <w:r w:rsidRPr="00F372D2">
        <w:t xml:space="preserve">rangorde, te bepalen aan de hand </w:t>
      </w:r>
      <w:r>
        <w:t>van het vorige lid.</w:t>
      </w:r>
    </w:p>
    <w:p w14:paraId="3F615C77" w14:textId="79D7D946" w:rsidR="00DF3E6F" w:rsidRDefault="007748B3" w:rsidP="00922647">
      <w:pPr>
        <w:pStyle w:val="Kop2"/>
      </w:pPr>
      <w:r w:rsidRPr="008C926F">
        <w:rPr>
          <w:u w:val="single"/>
          <w:lang w:eastAsia="nl-NL"/>
        </w:rPr>
        <w:t>Uitsluiting verkoopvoorwaarden.</w:t>
      </w:r>
      <w:r w:rsidRPr="008C926F">
        <w:rPr>
          <w:lang w:eastAsia="nl-NL"/>
        </w:rPr>
        <w:t xml:space="preserve"> </w:t>
      </w:r>
      <w:r w:rsidR="004832CD" w:rsidRPr="008C926F">
        <w:rPr>
          <w:lang w:eastAsia="nl-NL"/>
        </w:rPr>
        <w:t xml:space="preserve">De eventueel door </w:t>
      </w:r>
      <w:r w:rsidR="0C359FF3" w:rsidRPr="008C926F">
        <w:rPr>
          <w:lang w:eastAsia="nl-NL"/>
        </w:rPr>
        <w:t xml:space="preserve">Opdrachtnemer </w:t>
      </w:r>
      <w:r w:rsidR="0099742E" w:rsidRPr="008C926F">
        <w:rPr>
          <w:lang w:eastAsia="nl-NL"/>
        </w:rPr>
        <w:t>of een derde</w:t>
      </w:r>
      <w:r w:rsidR="004832CD" w:rsidRPr="008C926F">
        <w:rPr>
          <w:lang w:eastAsia="nl-NL"/>
        </w:rPr>
        <w:t xml:space="preserve"> gehanteerde algemene voorwaarden worden uitdrukkelijk van de hand gewezen. De algemene voorwaarden van </w:t>
      </w:r>
      <w:r w:rsidR="3AF3BBF8" w:rsidRPr="008C926F">
        <w:rPr>
          <w:lang w:eastAsia="nl-NL"/>
        </w:rPr>
        <w:t xml:space="preserve">Opdrachtnemer </w:t>
      </w:r>
      <w:r w:rsidR="0099742E" w:rsidRPr="008C926F">
        <w:rPr>
          <w:lang w:eastAsia="nl-NL"/>
        </w:rPr>
        <w:t xml:space="preserve">of een derde </w:t>
      </w:r>
      <w:r w:rsidR="004832CD" w:rsidRPr="008C926F">
        <w:rPr>
          <w:lang w:eastAsia="nl-NL"/>
        </w:rPr>
        <w:t>zijn ook niet van toepassing indien</w:t>
      </w:r>
      <w:r w:rsidR="00F8641F" w:rsidRPr="008C926F">
        <w:rPr>
          <w:lang w:eastAsia="nl-NL"/>
        </w:rPr>
        <w:t>: (i)</w:t>
      </w:r>
      <w:r w:rsidR="004832CD" w:rsidRPr="008C926F">
        <w:rPr>
          <w:lang w:eastAsia="nl-NL"/>
        </w:rPr>
        <w:t xml:space="preserve"> daar op latere facturen of andere documenten</w:t>
      </w:r>
      <w:r w:rsidR="004832CD">
        <w:t xml:space="preserve"> van </w:t>
      </w:r>
      <w:r w:rsidR="5C44B058">
        <w:t xml:space="preserve">Opdrachtnemer </w:t>
      </w:r>
      <w:r w:rsidR="004832CD">
        <w:t>naar wordt verwezen</w:t>
      </w:r>
      <w:r w:rsidR="00F8641F">
        <w:t xml:space="preserve">, (ii) </w:t>
      </w:r>
      <w:r w:rsidR="004832CD">
        <w:t>indien deze voorwaarden als bijlage bij dergelijke documenten zijn bijgevoegd</w:t>
      </w:r>
      <w:r w:rsidR="00F8641F">
        <w:t xml:space="preserve"> en/of (iii) de toepasselijkheid </w:t>
      </w:r>
      <w:r w:rsidR="00E44465">
        <w:t>daarvan</w:t>
      </w:r>
      <w:r w:rsidR="00F8641F">
        <w:t xml:space="preserve"> op enig moment door</w:t>
      </w:r>
      <w:r w:rsidR="00E44465">
        <w:t xml:space="preserve"> middel van een “shrink-wrap” of “click-wrap” wijze wordt bedongen</w:t>
      </w:r>
      <w:r w:rsidR="000363BE">
        <w:t>.</w:t>
      </w:r>
      <w:r w:rsidR="0099742E">
        <w:t xml:space="preserve"> </w:t>
      </w:r>
      <w:r w:rsidR="18C42B94">
        <w:t xml:space="preserve">Opdrachtnemer </w:t>
      </w:r>
      <w:r w:rsidR="0099742E">
        <w:t>garandeert dat Opdrachtgever met inachtneming van dit lid van de Prestatie gebruik kan maken.</w:t>
      </w:r>
    </w:p>
    <w:p w14:paraId="1733141A" w14:textId="12859AE1" w:rsidR="008E5310" w:rsidRDefault="00DF3E6F" w:rsidP="00922647">
      <w:pPr>
        <w:pStyle w:val="Kop2"/>
      </w:pPr>
      <w:bookmarkStart w:id="0" w:name="_Ref193787031"/>
      <w:r w:rsidRPr="008C926F">
        <w:rPr>
          <w:u w:val="single"/>
          <w:lang w:eastAsia="nl-NL"/>
        </w:rPr>
        <w:t xml:space="preserve">Toepasselijkheid </w:t>
      </w:r>
      <w:r w:rsidR="005125FE" w:rsidRPr="008C926F">
        <w:rPr>
          <w:u w:val="single"/>
          <w:lang w:eastAsia="nl-NL"/>
        </w:rPr>
        <w:t>licentie</w:t>
      </w:r>
      <w:r w:rsidRPr="008C926F">
        <w:rPr>
          <w:u w:val="single"/>
          <w:lang w:eastAsia="nl-NL"/>
        </w:rPr>
        <w:t xml:space="preserve">voorwaarden </w:t>
      </w:r>
      <w:r w:rsidR="6C2F634E" w:rsidRPr="008C926F">
        <w:rPr>
          <w:u w:val="single"/>
          <w:lang w:eastAsia="nl-NL"/>
        </w:rPr>
        <w:t>Opdrachtnemer</w:t>
      </w:r>
      <w:r w:rsidRPr="008C926F">
        <w:rPr>
          <w:u w:val="single"/>
          <w:lang w:eastAsia="nl-NL"/>
        </w:rPr>
        <w:t>.</w:t>
      </w:r>
      <w:r w:rsidRPr="008C926F">
        <w:rPr>
          <w:lang w:eastAsia="nl-NL"/>
        </w:rPr>
        <w:t xml:space="preserve"> </w:t>
      </w:r>
      <w:r w:rsidR="005125FE">
        <w:t>In afwijking op het voorgaande lid</w:t>
      </w:r>
      <w:r w:rsidR="00E44465">
        <w:t xml:space="preserve"> </w:t>
      </w:r>
      <w:r w:rsidR="005125FE">
        <w:t>zijn de licentievoorwaarden</w:t>
      </w:r>
      <w:r w:rsidR="00D86E57">
        <w:t xml:space="preserve"> (gebruiksvoorwaarden)</w:t>
      </w:r>
      <w:r w:rsidR="005125FE">
        <w:t xml:space="preserve"> van </w:t>
      </w:r>
      <w:r w:rsidR="5350E583">
        <w:t xml:space="preserve">Opdrachtnemer </w:t>
      </w:r>
      <w:r w:rsidR="0099742E">
        <w:t xml:space="preserve">of een </w:t>
      </w:r>
      <w:r w:rsidR="0099742E">
        <w:lastRenderedPageBreak/>
        <w:t>derde</w:t>
      </w:r>
      <w:r w:rsidR="005125FE">
        <w:t xml:space="preserve"> alleen op de Overeenkomst van toepassing </w:t>
      </w:r>
      <w:proofErr w:type="gramStart"/>
      <w:r w:rsidR="005125FE">
        <w:t>indien</w:t>
      </w:r>
      <w:proofErr w:type="gramEnd"/>
      <w:r w:rsidR="008E5310">
        <w:t xml:space="preserve"> en voor zover</w:t>
      </w:r>
      <w:r w:rsidR="005125FE">
        <w:t xml:space="preserve"> aan de volgende cumulatieve voorwaarden is voldaan</w:t>
      </w:r>
      <w:r w:rsidR="00D94BCC">
        <w:t>:</w:t>
      </w:r>
      <w:bookmarkEnd w:id="0"/>
    </w:p>
    <w:p w14:paraId="434D7223" w14:textId="699DA307" w:rsidR="00EF4576" w:rsidRDefault="00EF4576" w:rsidP="008E5310">
      <w:pPr>
        <w:pStyle w:val="doLijstnummering4"/>
      </w:pPr>
      <w:proofErr w:type="gramStart"/>
      <w:r>
        <w:t>de</w:t>
      </w:r>
      <w:proofErr w:type="gramEnd"/>
      <w:r>
        <w:t xml:space="preserve"> betreffende voorwaarden uitsluitend licentievoorwaarden (gebruiksvoorwaarden)</w:t>
      </w:r>
      <w:r w:rsidR="004E7C90">
        <w:t xml:space="preserve"> bevatten</w:t>
      </w:r>
      <w:r>
        <w:t>, en geen andersoortige voorwaarden;</w:t>
      </w:r>
    </w:p>
    <w:p w14:paraId="349B4F39" w14:textId="3B2119A4" w:rsidR="008E5310" w:rsidRDefault="75776F85" w:rsidP="008E5310">
      <w:pPr>
        <w:pStyle w:val="doLijstnummering4"/>
      </w:pPr>
      <w:r>
        <w:t xml:space="preserve">Opdrachtnemer </w:t>
      </w:r>
      <w:r w:rsidR="00DF3E6F">
        <w:t xml:space="preserve">heeft de betreffende </w:t>
      </w:r>
      <w:r w:rsidR="00FA6CA5">
        <w:t>licentie</w:t>
      </w:r>
      <w:r w:rsidR="00DF3E6F">
        <w:t>voorwaarden voorafgaand aan het sluiten van de Overeenkomst aan Opdrachtgever ter beschikking gesteld</w:t>
      </w:r>
      <w:r w:rsidR="008E5310">
        <w:t>;</w:t>
      </w:r>
    </w:p>
    <w:p w14:paraId="0CC645ED" w14:textId="37EA78B9" w:rsidR="008E5310" w:rsidRDefault="008E5310" w:rsidP="008E5310">
      <w:pPr>
        <w:pStyle w:val="doLijstnummering4"/>
      </w:pPr>
      <w:proofErr w:type="gramStart"/>
      <w:r>
        <w:t>deze</w:t>
      </w:r>
      <w:proofErr w:type="gramEnd"/>
      <w:r>
        <w:t xml:space="preserve"> voorwaarden geen onredelijke beperkingen of verzwarende maatregelen bevatten die aan het beoogde gebruik van Opdrachtgever in de weg staan;</w:t>
      </w:r>
    </w:p>
    <w:p w14:paraId="480ADE94" w14:textId="77777777" w:rsidR="008E5310" w:rsidRDefault="00DF3E6F" w:rsidP="008E5310">
      <w:pPr>
        <w:pStyle w:val="doLijstnummering4"/>
      </w:pPr>
      <w:r>
        <w:t>Opdrachtgever heeft de</w:t>
      </w:r>
      <w:r w:rsidR="00FA6CA5">
        <w:t xml:space="preserve"> toepasselijkheid van de licentievoorwaarden uitdrukkelijk </w:t>
      </w:r>
      <w:r w:rsidR="00D86E57">
        <w:t>voorafgaand aan het sluiten van de Overeenkomst geaccepteerd</w:t>
      </w:r>
      <w:r w:rsidR="008E5310">
        <w:t>;</w:t>
      </w:r>
      <w:r w:rsidR="00D86E57">
        <w:t xml:space="preserve"> en</w:t>
      </w:r>
    </w:p>
    <w:p w14:paraId="7524056A" w14:textId="5CCC956C" w:rsidR="0099742E" w:rsidRDefault="00D86E57" w:rsidP="326A318F">
      <w:pPr>
        <w:pStyle w:val="doLijstnummering4"/>
      </w:pPr>
      <w:r>
        <w:t>Partijen hebben de toepasselijkheid van de licentievoorwaarden in de Overeenkomst vastgelegd.</w:t>
      </w:r>
    </w:p>
    <w:p w14:paraId="566DF5B8" w14:textId="0008993A" w:rsidR="007E2184" w:rsidRDefault="007E2184" w:rsidP="00021E5F">
      <w:pPr>
        <w:pStyle w:val="doLijstnummering4"/>
        <w:numPr>
          <w:ilvl w:val="0"/>
          <w:numId w:val="0"/>
        </w:numPr>
      </w:pPr>
    </w:p>
    <w:p w14:paraId="6CF7D4E7" w14:textId="75B21552" w:rsidR="002F43B0" w:rsidRDefault="002F43B0" w:rsidP="002F43B0">
      <w:pPr>
        <w:pStyle w:val="Kop1"/>
      </w:pPr>
      <w:r>
        <w:t>Voorwerp van de Overeenkomst</w:t>
      </w:r>
    </w:p>
    <w:p w14:paraId="505C54EE" w14:textId="44996399" w:rsidR="002F43B0" w:rsidRDefault="002F43B0" w:rsidP="002F43B0">
      <w:pPr>
        <w:pStyle w:val="Kop2"/>
      </w:pPr>
      <w:r w:rsidRPr="41897249">
        <w:rPr>
          <w:u w:val="single"/>
        </w:rPr>
        <w:t xml:space="preserve">Hoofdverplichting van </w:t>
      </w:r>
      <w:r w:rsidR="07E05438" w:rsidRPr="41897249">
        <w:rPr>
          <w:u w:val="single"/>
        </w:rPr>
        <w:t>Opdrachtnemer</w:t>
      </w:r>
      <w:r w:rsidRPr="41897249">
        <w:rPr>
          <w:u w:val="single"/>
        </w:rPr>
        <w:t>.</w:t>
      </w:r>
      <w:r>
        <w:t xml:space="preserve"> De hoofdverplichting van </w:t>
      </w:r>
      <w:r w:rsidR="07E05438">
        <w:t>Opdrachtnemer</w:t>
      </w:r>
      <w:r>
        <w:t xml:space="preserve"> bestaat uit het </w:t>
      </w:r>
      <w:r w:rsidR="001E1985">
        <w:t>uitvoeren</w:t>
      </w:r>
      <w:r>
        <w:t xml:space="preserve"> van de </w:t>
      </w:r>
      <w:r w:rsidR="008904E2">
        <w:t>Prestatie</w:t>
      </w:r>
      <w:r>
        <w:t xml:space="preserve"> en ervoor zorg te dragen dat de </w:t>
      </w:r>
      <w:r w:rsidR="008904E2">
        <w:t>Prestatie</w:t>
      </w:r>
      <w:r>
        <w:t xml:space="preserve"> aan alle overeengekomen voorwaarden voldoen, die op hoofdlijnen de volgende werkzaamheden omvatten:</w:t>
      </w:r>
    </w:p>
    <w:p w14:paraId="1C9550BD" w14:textId="38ACB40A" w:rsidR="006341A5" w:rsidRPr="002F5215" w:rsidRDefault="006341A5" w:rsidP="00021E5F">
      <w:pPr>
        <w:pStyle w:val="doBullets1"/>
        <w:rPr>
          <w:i/>
          <w:iCs/>
          <w:szCs w:val="18"/>
        </w:rPr>
      </w:pPr>
      <w:r w:rsidRPr="002F5215">
        <w:rPr>
          <w:i/>
          <w:iCs/>
          <w:color w:val="000000"/>
          <w:szCs w:val="18"/>
        </w:rPr>
        <w:t xml:space="preserve">Opdrachtnemer is verantwoordelijk voor de levering en het onderhoud van de SaaS-dienst (‘Monitor Plancapaciteit’), </w:t>
      </w:r>
      <w:r w:rsidR="002F5215" w:rsidRPr="002F5215">
        <w:rPr>
          <w:rStyle w:val="Nadruk"/>
          <w:i w:val="0"/>
          <w:iCs w:val="0"/>
          <w:color w:val="000000"/>
          <w:szCs w:val="18"/>
        </w:rPr>
        <w:t>inclusief de noodzakelijke ondersteuning bij implementatie voorafgaand aan de Overeenkomst</w:t>
      </w:r>
      <w:r w:rsidR="002F5215" w:rsidRPr="002F5215">
        <w:rPr>
          <w:i/>
          <w:iCs/>
          <w:color w:val="000000"/>
          <w:szCs w:val="18"/>
        </w:rPr>
        <w:t>.</w:t>
      </w:r>
    </w:p>
    <w:p w14:paraId="0FCD9B6B" w14:textId="0B321D28" w:rsidR="001B5989" w:rsidRDefault="00022D05" w:rsidP="00021E5F">
      <w:pPr>
        <w:pStyle w:val="doBullets1"/>
      </w:pPr>
      <w:r>
        <w:t>het leveren van de Diensten op een wijze die tenminste voldoet aan</w:t>
      </w:r>
      <w:r w:rsidR="00FC3CC7">
        <w:t xml:space="preserve"> artikel 5</w:t>
      </w:r>
      <w:r w:rsidR="00021E5F">
        <w:t xml:space="preserve"> en</w:t>
      </w:r>
      <w:r w:rsidR="00FC3CC7">
        <w:t xml:space="preserve"> artikel 7</w:t>
      </w:r>
      <w:r w:rsidR="00021E5F">
        <w:t>.</w:t>
      </w:r>
    </w:p>
    <w:p w14:paraId="2201A0DF" w14:textId="77777777" w:rsidR="00021E5F" w:rsidRDefault="00021E5F" w:rsidP="006341A5">
      <w:pPr>
        <w:pStyle w:val="doBullets1"/>
        <w:numPr>
          <w:ilvl w:val="0"/>
          <w:numId w:val="0"/>
        </w:numPr>
        <w:ind w:left="851"/>
      </w:pPr>
    </w:p>
    <w:p w14:paraId="5A3D2F93" w14:textId="4DBDE86D" w:rsidR="001E1985" w:rsidRDefault="001E1985" w:rsidP="001E1985">
      <w:pPr>
        <w:pStyle w:val="Kop2"/>
      </w:pPr>
      <w:r w:rsidRPr="003A1EA3">
        <w:rPr>
          <w:u w:val="single"/>
          <w:lang w:val="nl" w:eastAsia="nl-NL"/>
        </w:rPr>
        <w:lastRenderedPageBreak/>
        <w:t xml:space="preserve">Hoofdverplichting van </w:t>
      </w:r>
      <w:r>
        <w:rPr>
          <w:u w:val="single"/>
          <w:lang w:val="nl" w:eastAsia="nl-NL"/>
        </w:rPr>
        <w:t>Opdrachtgever</w:t>
      </w:r>
      <w:r w:rsidRPr="003A1EA3">
        <w:rPr>
          <w:u w:val="single"/>
          <w:lang w:val="nl" w:eastAsia="nl-NL"/>
        </w:rPr>
        <w:t>.</w:t>
      </w:r>
      <w:r w:rsidRPr="003A1EA3">
        <w:rPr>
          <w:lang w:val="nl" w:eastAsia="nl-NL"/>
        </w:rPr>
        <w:t xml:space="preserve"> De hoofdverplichting </w:t>
      </w:r>
      <w:r w:rsidRPr="00947D20">
        <w:rPr>
          <w:lang w:eastAsia="nl-NL"/>
        </w:rPr>
        <w:t>van</w:t>
      </w:r>
      <w:r w:rsidRPr="003A1EA3">
        <w:rPr>
          <w:lang w:val="nl" w:eastAsia="nl-NL"/>
        </w:rPr>
        <w:t xml:space="preserve"> </w:t>
      </w:r>
      <w:r>
        <w:rPr>
          <w:lang w:val="nl" w:eastAsia="nl-NL"/>
        </w:rPr>
        <w:t>Opdrachtgever</w:t>
      </w:r>
      <w:r w:rsidRPr="003A1EA3">
        <w:rPr>
          <w:lang w:val="nl" w:eastAsia="nl-NL"/>
        </w:rPr>
        <w:t xml:space="preserve"> bestaat uit</w:t>
      </w:r>
      <w:r>
        <w:rPr>
          <w:lang w:val="nl" w:eastAsia="nl-NL"/>
        </w:rPr>
        <w:t xml:space="preserve"> </w:t>
      </w:r>
      <w:r>
        <w:t xml:space="preserve">het voldoen aan de </w:t>
      </w:r>
      <w:r w:rsidRPr="004C1ED9">
        <w:t xml:space="preserve">betalingsverplichtingen </w:t>
      </w:r>
      <w:r w:rsidR="00E23171">
        <w:t xml:space="preserve">zoals </w:t>
      </w:r>
      <w:r>
        <w:t xml:space="preserve">beschreven in </w:t>
      </w:r>
      <w:r w:rsidR="00E23171">
        <w:t>de Overeenkomst</w:t>
      </w:r>
      <w:r>
        <w:t>.</w:t>
      </w:r>
    </w:p>
    <w:p w14:paraId="7DF63796" w14:textId="1405910C" w:rsidR="001E1985" w:rsidRDefault="001E1985" w:rsidP="001E1985">
      <w:pPr>
        <w:pStyle w:val="Kop2"/>
        <w:rPr>
          <w:lang w:eastAsia="nl-NL"/>
        </w:rPr>
      </w:pPr>
      <w:r w:rsidRPr="41897249">
        <w:rPr>
          <w:u w:val="single"/>
          <w:lang w:val="nl"/>
        </w:rPr>
        <w:t>Haalbaarheid hoofdverplichtingen.</w:t>
      </w:r>
      <w:r w:rsidRPr="41897249">
        <w:rPr>
          <w:lang w:val="nl" w:eastAsia="nl-NL"/>
        </w:rPr>
        <w:t xml:space="preserve"> </w:t>
      </w:r>
      <w:r w:rsidR="07E05438" w:rsidRPr="41897249">
        <w:rPr>
          <w:lang w:val="nl" w:eastAsia="nl-NL"/>
        </w:rPr>
        <w:t>Opdrachtnemer</w:t>
      </w:r>
      <w:r w:rsidRPr="41897249">
        <w:rPr>
          <w:lang w:val="nl" w:eastAsia="nl-NL"/>
        </w:rPr>
        <w:t xml:space="preserve"> </w:t>
      </w:r>
      <w:r w:rsidRPr="41897249">
        <w:rPr>
          <w:lang w:eastAsia="nl-NL"/>
        </w:rPr>
        <w:t>verklaart zich vóór het aangaan van deze Overeenkomst een positief oordeel te hebben gevormd over de haalbaarheid van de verplichtingen van de</w:t>
      </w:r>
      <w:r w:rsidRPr="41897249">
        <w:rPr>
          <w:lang w:val="nl" w:eastAsia="nl-NL"/>
        </w:rPr>
        <w:t xml:space="preserve"> Overeenkomst</w:t>
      </w:r>
      <w:r w:rsidRPr="41897249">
        <w:rPr>
          <w:lang w:eastAsia="nl-NL"/>
        </w:rPr>
        <w:t>, zulks binnen de overeengekomen termijnen en met inachtneming van de financiële voorwaarden.</w:t>
      </w:r>
    </w:p>
    <w:p w14:paraId="182C64B3" w14:textId="77777777" w:rsidR="001E1985" w:rsidRPr="00844925" w:rsidRDefault="001E1985" w:rsidP="001E1985">
      <w:pPr>
        <w:pStyle w:val="Kop2"/>
      </w:pPr>
      <w:r>
        <w:rPr>
          <w:u w:val="single"/>
        </w:rPr>
        <w:t>Betekenis hoofdverplichtingen.</w:t>
      </w:r>
      <w:r w:rsidRPr="003A1EA3">
        <w:t xml:space="preserve"> </w:t>
      </w:r>
      <w:r w:rsidRPr="00844925">
        <w:t>De omschrijving van deze hoofdverplichtingen doet niet af aan de omstandigheid dat beide Partijen verplicht zijn uitvoering te geven aan alle overeengekomen maar in dit artikel niet uitdrukkelijk genoemde verplichtingen.</w:t>
      </w:r>
    </w:p>
    <w:p w14:paraId="13D3F2BB" w14:textId="77777777" w:rsidR="001370FE" w:rsidRDefault="001370FE" w:rsidP="001370FE">
      <w:pPr>
        <w:pStyle w:val="Kop1"/>
      </w:pPr>
      <w:r>
        <w:t>Duur van de Overeenkomst</w:t>
      </w:r>
    </w:p>
    <w:p w14:paraId="4513A236" w14:textId="166BED36" w:rsidR="00E205FB" w:rsidRPr="00435433" w:rsidRDefault="001370FE" w:rsidP="55DCA7F8">
      <w:pPr>
        <w:pStyle w:val="Kop2"/>
      </w:pPr>
      <w:bookmarkStart w:id="1" w:name="_Ref92890745"/>
      <w:r w:rsidRPr="290F2BB2">
        <w:rPr>
          <w:u w:val="single"/>
        </w:rPr>
        <w:t>Initiële looptijd.</w:t>
      </w:r>
      <w:r>
        <w:t xml:space="preserve"> De Overeenkomst treedt in werking op</w:t>
      </w:r>
      <w:r w:rsidR="003D4110">
        <w:t xml:space="preserve"> </w:t>
      </w:r>
      <w:r w:rsidR="00021E5F">
        <w:t>1 januari 2026</w:t>
      </w:r>
      <w:r>
        <w:t xml:space="preserve"> en heeft een initiële looptijd van</w:t>
      </w:r>
      <w:r w:rsidR="1603DCC7">
        <w:t xml:space="preserve"> </w:t>
      </w:r>
      <w:r w:rsidR="00E268B5">
        <w:t>72</w:t>
      </w:r>
      <w:r w:rsidR="1603DCC7">
        <w:t xml:space="preserve"> maanden</w:t>
      </w:r>
      <w:bookmarkEnd w:id="1"/>
      <w:r w:rsidR="003D4110">
        <w:t xml:space="preserve">, en eindigt derhalve rechtswege op </w:t>
      </w:r>
      <w:r w:rsidR="00021E5F">
        <w:t>31 december</w:t>
      </w:r>
      <w:r w:rsidR="003D4110">
        <w:t xml:space="preserve"> 20</w:t>
      </w:r>
      <w:r w:rsidR="0097163E">
        <w:t>31</w:t>
      </w:r>
      <w:r w:rsidR="003D4110">
        <w:t>.</w:t>
      </w:r>
    </w:p>
    <w:p w14:paraId="1F7C90CC" w14:textId="594F7BF9" w:rsidR="00E205FB" w:rsidRPr="00435433" w:rsidRDefault="001370FE" w:rsidP="290F2BB2">
      <w:pPr>
        <w:pStyle w:val="Kop2"/>
      </w:pPr>
      <w:bookmarkStart w:id="2" w:name="_Ref5193825"/>
      <w:bookmarkStart w:id="3" w:name="_Ref80093594"/>
      <w:bookmarkStart w:id="4" w:name="_Ref188876561"/>
      <w:r>
        <w:t xml:space="preserve">Reguliere verlenging. </w:t>
      </w:r>
      <w:r w:rsidR="00601929">
        <w:t>Opdrachtgever</w:t>
      </w:r>
      <w:r>
        <w:t xml:space="preserve"> heeft het recht om de Overeenkomst</w:t>
      </w:r>
      <w:r w:rsidR="054EBBF5">
        <w:t xml:space="preserve"> </w:t>
      </w:r>
      <w:r w:rsidR="00021E5F">
        <w:t>twee (2)</w:t>
      </w:r>
      <w:r w:rsidR="054EBBF5">
        <w:t xml:space="preserve"> </w:t>
      </w:r>
      <w:r>
        <w:t xml:space="preserve">keer met </w:t>
      </w:r>
      <w:r w:rsidR="0097163E">
        <w:t>12</w:t>
      </w:r>
      <w:r w:rsidR="2A7822A3">
        <w:t xml:space="preserve"> maanden</w:t>
      </w:r>
      <w:r>
        <w:t xml:space="preserve"> tegen gelijkluidende voorwaarden te verlengen.</w:t>
      </w:r>
      <w:bookmarkStart w:id="5" w:name="_Ref5292386"/>
      <w:bookmarkEnd w:id="2"/>
      <w:r>
        <w:t xml:space="preserve"> </w:t>
      </w:r>
      <w:r w:rsidR="00A161E0">
        <w:t>Opdrachtgever</w:t>
      </w:r>
      <w:r>
        <w:t xml:space="preserve"> dient steeds</w:t>
      </w:r>
      <w:r w:rsidR="0D5E85E0">
        <w:t xml:space="preserve"> </w:t>
      </w:r>
      <w:r w:rsidR="1676F04C">
        <w:t>3</w:t>
      </w:r>
      <w:r w:rsidR="1B1DFF7E">
        <w:t xml:space="preserve"> </w:t>
      </w:r>
      <w:r>
        <w:t xml:space="preserve">maanden voor het einde van de looptijd schriftelijk aan </w:t>
      </w:r>
      <w:r w:rsidR="07E05438">
        <w:t>Opdrachtnemer</w:t>
      </w:r>
      <w:r>
        <w:t xml:space="preserve"> mee te delen of zij gebruik wenst te maken van een verlen</w:t>
      </w:r>
      <w:r w:rsidR="77C9F5EF">
        <w:t>g</w:t>
      </w:r>
      <w:r>
        <w:t>ing</w:t>
      </w:r>
      <w:bookmarkEnd w:id="3"/>
      <w:bookmarkEnd w:id="5"/>
      <w:r>
        <w:t>soptie.</w:t>
      </w:r>
      <w:bookmarkEnd w:id="4"/>
    </w:p>
    <w:p w14:paraId="255FBD4E" w14:textId="25259B2C" w:rsidR="003B192F" w:rsidRPr="00A1493E" w:rsidRDefault="001370FE" w:rsidP="473D2D3B">
      <w:pPr>
        <w:pStyle w:val="Kop2"/>
        <w:rPr>
          <w:rFonts w:eastAsiaTheme="minorEastAsia"/>
        </w:rPr>
      </w:pPr>
      <w:bookmarkStart w:id="6" w:name="_Ref188876922"/>
      <w:bookmarkStart w:id="7" w:name="_Ref5193835"/>
      <w:r w:rsidRPr="473D2D3B">
        <w:rPr>
          <w:rFonts w:eastAsiaTheme="minorEastAsia"/>
          <w:u w:val="single"/>
        </w:rPr>
        <w:t>Exit-verlenging.</w:t>
      </w:r>
      <w:r w:rsidRPr="473D2D3B">
        <w:rPr>
          <w:rFonts w:eastAsiaTheme="minorEastAsia"/>
        </w:rPr>
        <w:t xml:space="preserve"> </w:t>
      </w:r>
      <w:r w:rsidR="00FF6DDD" w:rsidRPr="473D2D3B">
        <w:rPr>
          <w:rFonts w:eastAsiaTheme="minorEastAsia"/>
        </w:rPr>
        <w:t xml:space="preserve">In aanvulling op </w:t>
      </w:r>
      <w:r w:rsidRPr="473D2D3B">
        <w:rPr>
          <w:rFonts w:eastAsiaTheme="minorEastAsia"/>
        </w:rPr>
        <w:t xml:space="preserve">de verlengingsmogelijkheden </w:t>
      </w:r>
      <w:r w:rsidR="00FF6DDD" w:rsidRPr="473D2D3B">
        <w:rPr>
          <w:rFonts w:eastAsiaTheme="minorEastAsia"/>
        </w:rPr>
        <w:t xml:space="preserve">zoals </w:t>
      </w:r>
      <w:r w:rsidRPr="473D2D3B">
        <w:rPr>
          <w:rFonts w:eastAsiaTheme="minorEastAsia"/>
        </w:rPr>
        <w:t xml:space="preserve">beschreven in artikel </w:t>
      </w:r>
      <w:r w:rsidR="00A161E0" w:rsidRPr="473D2D3B">
        <w:rPr>
          <w:rFonts w:eastAsiaTheme="minorEastAsia"/>
        </w:rPr>
        <w:fldChar w:fldCharType="begin"/>
      </w:r>
      <w:r w:rsidR="00A161E0" w:rsidRPr="473D2D3B">
        <w:rPr>
          <w:rFonts w:eastAsiaTheme="minorEastAsia"/>
        </w:rPr>
        <w:instrText xml:space="preserve"> REF _Ref188876561 \r \h </w:instrText>
      </w:r>
      <w:r w:rsidR="00A161E0" w:rsidRPr="473D2D3B">
        <w:rPr>
          <w:rFonts w:eastAsiaTheme="minorEastAsia"/>
        </w:rPr>
      </w:r>
      <w:r w:rsidR="00A161E0" w:rsidRPr="473D2D3B">
        <w:rPr>
          <w:rFonts w:eastAsiaTheme="minorEastAsia"/>
        </w:rPr>
        <w:fldChar w:fldCharType="separate"/>
      </w:r>
      <w:r w:rsidR="00FD0FE6">
        <w:rPr>
          <w:rFonts w:eastAsiaTheme="minorEastAsia"/>
        </w:rPr>
        <w:t>4.2</w:t>
      </w:r>
      <w:r w:rsidR="00A161E0" w:rsidRPr="473D2D3B">
        <w:rPr>
          <w:rFonts w:eastAsiaTheme="minorEastAsia"/>
        </w:rPr>
        <w:fldChar w:fldCharType="end"/>
      </w:r>
      <w:r w:rsidR="00FF6DDD" w:rsidRPr="473D2D3B">
        <w:rPr>
          <w:rFonts w:eastAsiaTheme="minorEastAsia"/>
        </w:rPr>
        <w:t>, heeft Opdrachtgever altijd, ook bij een tussentijdse beëindiging, het</w:t>
      </w:r>
      <w:r w:rsidRPr="473D2D3B">
        <w:rPr>
          <w:rFonts w:eastAsiaTheme="minorEastAsia"/>
        </w:rPr>
        <w:t xml:space="preserve"> recht om de Overeenkomst </w:t>
      </w:r>
      <w:r w:rsidR="003B192F" w:rsidRPr="473D2D3B">
        <w:rPr>
          <w:rFonts w:eastAsiaTheme="minorEastAsia"/>
        </w:rPr>
        <w:t xml:space="preserve">te verlengen </w:t>
      </w:r>
      <w:r w:rsidRPr="473D2D3B">
        <w:rPr>
          <w:rFonts w:eastAsiaTheme="minorEastAsia"/>
        </w:rPr>
        <w:t>met</w:t>
      </w:r>
      <w:r w:rsidR="00A1493E" w:rsidRPr="473D2D3B">
        <w:rPr>
          <w:rFonts w:eastAsiaTheme="minorEastAsia"/>
        </w:rPr>
        <w:t xml:space="preserve"> een periode van maximaal</w:t>
      </w:r>
      <w:r w:rsidRPr="473D2D3B">
        <w:rPr>
          <w:rFonts w:eastAsiaTheme="minorEastAsia"/>
        </w:rPr>
        <w:t xml:space="preserve"> </w:t>
      </w:r>
      <w:r w:rsidR="005B0DB8" w:rsidRPr="473D2D3B">
        <w:rPr>
          <w:rFonts w:eastAsiaTheme="minorEastAsia"/>
        </w:rPr>
        <w:t xml:space="preserve">12 </w:t>
      </w:r>
      <w:r w:rsidRPr="473D2D3B">
        <w:rPr>
          <w:rFonts w:eastAsiaTheme="minorEastAsia"/>
        </w:rPr>
        <w:t xml:space="preserve">maanden tegen gelijkluidende voorwaarden </w:t>
      </w:r>
      <w:r w:rsidR="008F6A11" w:rsidRPr="473D2D3B">
        <w:rPr>
          <w:rFonts w:eastAsiaTheme="minorEastAsia"/>
        </w:rPr>
        <w:t>met het oog op de overdracht van (een</w:t>
      </w:r>
      <w:r w:rsidR="00200182" w:rsidRPr="473D2D3B">
        <w:rPr>
          <w:rFonts w:eastAsiaTheme="minorEastAsia"/>
        </w:rPr>
        <w:t xml:space="preserve"> deel van) de Diensten naar een nieuwe leverancier</w:t>
      </w:r>
      <w:r w:rsidR="00F17ADF" w:rsidRPr="473D2D3B">
        <w:rPr>
          <w:rFonts w:eastAsiaTheme="minorEastAsia"/>
        </w:rPr>
        <w:t xml:space="preserve"> of </w:t>
      </w:r>
      <w:r w:rsidR="00A161E0" w:rsidRPr="473D2D3B">
        <w:rPr>
          <w:rFonts w:eastAsiaTheme="minorEastAsia"/>
        </w:rPr>
        <w:t>Opdrachtgever</w:t>
      </w:r>
      <w:r w:rsidRPr="473D2D3B">
        <w:rPr>
          <w:rFonts w:eastAsiaTheme="minorEastAsia"/>
        </w:rPr>
        <w:t xml:space="preserve"> zelf.</w:t>
      </w:r>
      <w:bookmarkEnd w:id="6"/>
    </w:p>
    <w:p w14:paraId="7F8A68DE" w14:textId="7D39F67C" w:rsidR="00A161E0" w:rsidRPr="00A161E0" w:rsidRDefault="00777E9D" w:rsidP="473D2D3B">
      <w:pPr>
        <w:pStyle w:val="doLijstnummering4"/>
        <w:numPr>
          <w:ilvl w:val="0"/>
          <w:numId w:val="0"/>
        </w:numPr>
        <w:rPr>
          <w:rFonts w:eastAsiaTheme="minorEastAsia"/>
        </w:rPr>
      </w:pPr>
      <w:r w:rsidRPr="473D2D3B">
        <w:rPr>
          <w:rFonts w:eastAsiaTheme="minorEastAsia"/>
        </w:rPr>
        <w:t xml:space="preserve">Een op grond van dit lid bedoelde verlenging vindt plaats tegen gelijkluidende voorwaarden, als die voorafgaand aan de verlenging van toepassing waren, met dien </w:t>
      </w:r>
      <w:r w:rsidRPr="473D2D3B">
        <w:rPr>
          <w:rFonts w:eastAsiaTheme="minorEastAsia"/>
        </w:rPr>
        <w:lastRenderedPageBreak/>
        <w:t xml:space="preserve">verstande dat de hoogte van </w:t>
      </w:r>
      <w:r w:rsidR="00A17FCB" w:rsidRPr="473D2D3B">
        <w:rPr>
          <w:rFonts w:eastAsiaTheme="minorEastAsia"/>
        </w:rPr>
        <w:t xml:space="preserve">een </w:t>
      </w:r>
      <w:r w:rsidRPr="473D2D3B">
        <w:rPr>
          <w:rFonts w:eastAsiaTheme="minorEastAsia"/>
        </w:rPr>
        <w:t>door Opdrachtgever</w:t>
      </w:r>
      <w:r w:rsidR="00A17FCB" w:rsidRPr="473D2D3B">
        <w:rPr>
          <w:rFonts w:eastAsiaTheme="minorEastAsia"/>
        </w:rPr>
        <w:t xml:space="preserve"> verschuldigde vergoeding </w:t>
      </w:r>
      <w:r w:rsidRPr="473D2D3B">
        <w:rPr>
          <w:rFonts w:eastAsiaTheme="minorEastAsia"/>
        </w:rPr>
        <w:t xml:space="preserve">wordt bepaald </w:t>
      </w:r>
      <w:r w:rsidR="000A03F0" w:rsidRPr="473D2D3B">
        <w:rPr>
          <w:rFonts w:eastAsiaTheme="minorEastAsia"/>
        </w:rPr>
        <w:t>evenredig</w:t>
      </w:r>
      <w:r w:rsidR="00A17FCB" w:rsidRPr="473D2D3B">
        <w:rPr>
          <w:rFonts w:eastAsiaTheme="minorEastAsia"/>
        </w:rPr>
        <w:t xml:space="preserve"> aan de duur van de verlenging</w:t>
      </w:r>
      <w:r w:rsidRPr="473D2D3B">
        <w:rPr>
          <w:rFonts w:eastAsiaTheme="minorEastAsia"/>
        </w:rPr>
        <w:t>.</w:t>
      </w:r>
    </w:p>
    <w:p w14:paraId="700018A3" w14:textId="77777777" w:rsidR="004872A2" w:rsidRPr="00A161E0" w:rsidRDefault="004872A2" w:rsidP="290F2BB2">
      <w:pPr>
        <w:pStyle w:val="doLijstnummering4"/>
        <w:numPr>
          <w:ilvl w:val="0"/>
          <w:numId w:val="0"/>
        </w:numPr>
      </w:pPr>
    </w:p>
    <w:p w14:paraId="4F99D715" w14:textId="28086A3F" w:rsidR="002F44AE" w:rsidRDefault="001370FE" w:rsidP="002F44AE">
      <w:pPr>
        <w:pStyle w:val="Kop2"/>
        <w:rPr>
          <w:rFonts w:eastAsiaTheme="minorEastAsia"/>
        </w:rPr>
      </w:pPr>
      <w:r w:rsidRPr="41897249">
        <w:rPr>
          <w:rFonts w:eastAsiaTheme="minorEastAsia"/>
          <w:u w:val="single"/>
        </w:rPr>
        <w:t>Geen recht op verlenging.</w:t>
      </w:r>
      <w:r w:rsidRPr="41897249">
        <w:rPr>
          <w:rFonts w:eastAsiaTheme="minorEastAsia"/>
        </w:rPr>
        <w:t xml:space="preserve"> Het staat </w:t>
      </w:r>
      <w:r w:rsidR="00FF6DDD" w:rsidRPr="41897249">
        <w:rPr>
          <w:rFonts w:eastAsiaTheme="minorEastAsia"/>
        </w:rPr>
        <w:t>Opdrachtgever</w:t>
      </w:r>
      <w:r w:rsidRPr="41897249">
        <w:rPr>
          <w:rFonts w:eastAsiaTheme="minorEastAsia"/>
        </w:rPr>
        <w:t xml:space="preserve"> geheel vrij om al dan niet gebruik te maken van de verlengingsmogelijkheden neergelegd in artikel</w:t>
      </w:r>
      <w:r w:rsidR="00FF6DDD" w:rsidRPr="41897249">
        <w:rPr>
          <w:rFonts w:eastAsiaTheme="minorEastAsia"/>
        </w:rPr>
        <w:t xml:space="preserve"> </w:t>
      </w:r>
      <w:r w:rsidR="00FF6DDD" w:rsidRPr="41897249">
        <w:rPr>
          <w:rFonts w:eastAsiaTheme="minorEastAsia"/>
        </w:rPr>
        <w:fldChar w:fldCharType="begin"/>
      </w:r>
      <w:r w:rsidR="00FF6DDD" w:rsidRPr="41897249">
        <w:rPr>
          <w:rFonts w:eastAsiaTheme="minorEastAsia"/>
        </w:rPr>
        <w:instrText xml:space="preserve"> REF _Ref188876561 \r \h </w:instrText>
      </w:r>
      <w:r w:rsidR="00FF6DDD" w:rsidRPr="41897249">
        <w:rPr>
          <w:rFonts w:eastAsiaTheme="minorEastAsia"/>
        </w:rPr>
      </w:r>
      <w:r w:rsidR="00FF6DDD" w:rsidRPr="41897249">
        <w:rPr>
          <w:rFonts w:eastAsiaTheme="minorEastAsia"/>
        </w:rPr>
        <w:fldChar w:fldCharType="separate"/>
      </w:r>
      <w:r w:rsidR="00FD0FE6">
        <w:rPr>
          <w:rFonts w:eastAsiaTheme="minorEastAsia"/>
        </w:rPr>
        <w:t>4.2</w:t>
      </w:r>
      <w:r w:rsidR="00FF6DDD" w:rsidRPr="41897249">
        <w:rPr>
          <w:rFonts w:eastAsiaTheme="minorEastAsia"/>
        </w:rPr>
        <w:fldChar w:fldCharType="end"/>
      </w:r>
      <w:r w:rsidRPr="41897249">
        <w:rPr>
          <w:rFonts w:eastAsiaTheme="minorEastAsia"/>
        </w:rPr>
        <w:t xml:space="preserve"> en artikel</w:t>
      </w:r>
      <w:r w:rsidR="00FF6DDD" w:rsidRPr="41897249">
        <w:rPr>
          <w:rFonts w:eastAsiaTheme="minorEastAsia"/>
        </w:rPr>
        <w:t xml:space="preserve"> </w:t>
      </w:r>
      <w:r w:rsidR="00FF6DDD" w:rsidRPr="41897249">
        <w:rPr>
          <w:rFonts w:eastAsiaTheme="minorEastAsia"/>
        </w:rPr>
        <w:fldChar w:fldCharType="begin"/>
      </w:r>
      <w:r w:rsidR="00FF6DDD" w:rsidRPr="41897249">
        <w:rPr>
          <w:rFonts w:eastAsiaTheme="minorEastAsia"/>
        </w:rPr>
        <w:instrText xml:space="preserve"> REF _Ref188876922 \r \h </w:instrText>
      </w:r>
      <w:r w:rsidR="00FF6DDD" w:rsidRPr="41897249">
        <w:rPr>
          <w:rFonts w:eastAsiaTheme="minorEastAsia"/>
        </w:rPr>
      </w:r>
      <w:r w:rsidR="00FF6DDD" w:rsidRPr="41897249">
        <w:rPr>
          <w:rFonts w:eastAsiaTheme="minorEastAsia"/>
        </w:rPr>
        <w:fldChar w:fldCharType="separate"/>
      </w:r>
      <w:r w:rsidR="00FD0FE6">
        <w:rPr>
          <w:rFonts w:eastAsiaTheme="minorEastAsia"/>
        </w:rPr>
        <w:t>4.3</w:t>
      </w:r>
      <w:r w:rsidR="00FF6DDD" w:rsidRPr="41897249">
        <w:rPr>
          <w:rFonts w:eastAsiaTheme="minorEastAsia"/>
        </w:rPr>
        <w:fldChar w:fldCharType="end"/>
      </w:r>
      <w:r w:rsidRPr="41897249">
        <w:rPr>
          <w:rFonts w:eastAsiaTheme="minorEastAsia"/>
        </w:rPr>
        <w:t xml:space="preserve">. </w:t>
      </w:r>
      <w:r w:rsidR="07E05438" w:rsidRPr="41897249">
        <w:rPr>
          <w:rFonts w:eastAsiaTheme="minorEastAsia"/>
        </w:rPr>
        <w:t>Opdrachtnemer</w:t>
      </w:r>
      <w:r w:rsidRPr="41897249">
        <w:rPr>
          <w:rFonts w:eastAsiaTheme="minorEastAsia"/>
        </w:rPr>
        <w:t xml:space="preserve"> heeft geen enkele aanspraak – bijvoorbeeld gestoeld op (vermeend) opgewekt vertrouwen – op verlengingen.</w:t>
      </w:r>
      <w:bookmarkEnd w:id="7"/>
    </w:p>
    <w:p w14:paraId="6956F7BC" w14:textId="77777777" w:rsidR="00F13E33" w:rsidRDefault="006D0234" w:rsidP="00F13E33">
      <w:pPr>
        <w:pStyle w:val="Kop2"/>
      </w:pPr>
      <w:r>
        <w:t>Opdrachtgever</w:t>
      </w:r>
      <w:r w:rsidR="002F44AE" w:rsidRPr="002F44AE">
        <w:t xml:space="preserve"> is gerechtigd de overeenkomst tussentijds te beëindigen met een opzegtermijn van drie (3) maanden, </w:t>
      </w:r>
      <w:proofErr w:type="gramStart"/>
      <w:r w:rsidR="002F44AE" w:rsidRPr="002F44AE">
        <w:t>indien</w:t>
      </w:r>
      <w:proofErr w:type="gramEnd"/>
      <w:r w:rsidR="002F44AE" w:rsidRPr="002F44AE">
        <w:t xml:space="preserve"> daar een zwaarwegende reden voor is, zoals het structureel niet voldoen aan de overeengekomen prestaties of het wegvallen van de behoefte aan de dienstverlening. In dat geval is </w:t>
      </w:r>
      <w:r>
        <w:t>Opdrachtgever</w:t>
      </w:r>
      <w:r w:rsidR="002F44AE" w:rsidRPr="002F44AE">
        <w:t xml:space="preserve"> geen kosten of schadevergoeding verschuldigd aan </w:t>
      </w:r>
      <w:r>
        <w:t>O</w:t>
      </w:r>
      <w:r w:rsidR="002F44AE" w:rsidRPr="002F44AE">
        <w:t xml:space="preserve">pdrachtnemer, anders dan betaling voor </w:t>
      </w:r>
      <w:proofErr w:type="gramStart"/>
      <w:r w:rsidR="002F44AE" w:rsidRPr="002F44AE">
        <w:t>reeds</w:t>
      </w:r>
      <w:proofErr w:type="gramEnd"/>
      <w:r w:rsidR="002F44AE" w:rsidRPr="002F44AE">
        <w:t xml:space="preserve"> naar behoren uitgevoerde werkzaamheden</w:t>
      </w:r>
      <w:r w:rsidR="00F13E33">
        <w:t>.</w:t>
      </w:r>
    </w:p>
    <w:p w14:paraId="302A7825" w14:textId="11391103" w:rsidR="006D0234" w:rsidRPr="001D1D5C" w:rsidRDefault="00F13E33" w:rsidP="00F13E33">
      <w:pPr>
        <w:pStyle w:val="Kop2"/>
      </w:pPr>
      <w:r>
        <w:t>Opdrachtgever</w:t>
      </w:r>
      <w:r w:rsidR="006D0234" w:rsidRPr="006D0234">
        <w:t xml:space="preserve"> behoudt zich te allen tijde het recht voor de overeenkomst na afloop van de overeengekomen duur te verlengen met de periode die noodzakelijk is om een nieuwe aanbesteding</w:t>
      </w:r>
      <w:r>
        <w:t xml:space="preserve"> </w:t>
      </w:r>
      <w:r w:rsidR="006D0234" w:rsidRPr="006D0234">
        <w:t xml:space="preserve">succesvol af te ronden en een nieuwe overeenkomst te sluiten. Dit laat onverlet de verplichting van </w:t>
      </w:r>
      <w:r>
        <w:t xml:space="preserve">Opdrachtgever </w:t>
      </w:r>
      <w:r w:rsidR="006D0234" w:rsidRPr="006D0234">
        <w:t>om tijdig met de nieuwe aanbestedingsprocedure te starten en deze voortvarend te doorlopen.</w:t>
      </w:r>
    </w:p>
    <w:p w14:paraId="638D5EA8" w14:textId="48FF421C" w:rsidR="001370FE" w:rsidRDefault="001370FE" w:rsidP="001370FE">
      <w:pPr>
        <w:pStyle w:val="Kop2"/>
      </w:pPr>
      <w:r w:rsidRPr="473D2D3B">
        <w:rPr>
          <w:u w:val="single"/>
        </w:rPr>
        <w:t>Voortdurende verplichtingen.</w:t>
      </w:r>
      <w:r>
        <w:t xml:space="preserve"> De bepalingen van de Overeenkomst die naar hun aard bedoeld zijn om hun gelding te behouden ook na beëindiging of einde van de Overeenkomst, blijven in stand. Tot deze bepalingen </w:t>
      </w:r>
      <w:r w:rsidRPr="473D2D3B">
        <w:rPr>
          <w:rFonts w:eastAsiaTheme="minorEastAsia"/>
        </w:rPr>
        <w:t>behoren</w:t>
      </w:r>
      <w:r>
        <w:t xml:space="preserve"> in ieder geval, maar niet uitsluitend: verplichtingen in het kader van de </w:t>
      </w:r>
      <w:r w:rsidR="00A17FCB">
        <w:t>exit</w:t>
      </w:r>
      <w:r>
        <w:t xml:space="preserve"> (voor zover niet </w:t>
      </w:r>
      <w:proofErr w:type="gramStart"/>
      <w:r>
        <w:t>reeds</w:t>
      </w:r>
      <w:proofErr w:type="gramEnd"/>
      <w:r>
        <w:t xml:space="preserve"> afgerond voor het einde van de looptijd van de Overeenkomst), vrijwaring voor schending van intellectuele eigendomsrechten, garanties, aansprakelijkheid, geheimhouding, </w:t>
      </w:r>
      <w:r>
        <w:lastRenderedPageBreak/>
        <w:t>beveiliging,</w:t>
      </w:r>
      <w:r w:rsidR="009E16F0">
        <w:t xml:space="preserve"> afspraken met betrekking tot de verwerking van persoonsgegevens, </w:t>
      </w:r>
      <w:r>
        <w:t>geschillen en toepasselijk recht.</w:t>
      </w:r>
    </w:p>
    <w:p w14:paraId="3EA3F9B9" w14:textId="351D1D9C" w:rsidR="006011C1" w:rsidRDefault="00116214" w:rsidP="004A43F3">
      <w:pPr>
        <w:pStyle w:val="Kop1"/>
      </w:pPr>
      <w:r>
        <w:t>Algemene</w:t>
      </w:r>
      <w:r w:rsidR="00084184">
        <w:t xml:space="preserve"> e</w:t>
      </w:r>
      <w:r w:rsidR="006011C1">
        <w:t>isen aan Prestatie</w:t>
      </w:r>
    </w:p>
    <w:p w14:paraId="358A835D" w14:textId="28A4A42D" w:rsidR="006011C1" w:rsidRDefault="002F1112" w:rsidP="000C63CB">
      <w:pPr>
        <w:pStyle w:val="Kop2"/>
        <w:rPr>
          <w:lang w:eastAsia="nl-NL"/>
        </w:rPr>
      </w:pPr>
      <w:r w:rsidRPr="41897249">
        <w:rPr>
          <w:rFonts w:eastAsiaTheme="minorEastAsia"/>
          <w:u w:val="single"/>
        </w:rPr>
        <w:t>Voldoen aan wet- en regelgeving</w:t>
      </w:r>
      <w:r w:rsidR="006011C1" w:rsidRPr="41897249">
        <w:rPr>
          <w:rFonts w:eastAsiaTheme="minorEastAsia"/>
          <w:u w:val="single"/>
        </w:rPr>
        <w:t>.</w:t>
      </w:r>
      <w:r w:rsidR="006011C1" w:rsidRPr="41897249">
        <w:rPr>
          <w:rFonts w:eastAsiaTheme="minorEastAsia"/>
        </w:rPr>
        <w:t xml:space="preserve"> </w:t>
      </w:r>
      <w:r w:rsidR="07E05438" w:rsidRPr="41897249">
        <w:rPr>
          <w:lang w:eastAsia="nl-NL"/>
        </w:rPr>
        <w:t>Opdrachtnemer</w:t>
      </w:r>
      <w:r w:rsidRPr="41897249">
        <w:rPr>
          <w:lang w:eastAsia="nl-NL"/>
        </w:rPr>
        <w:t xml:space="preserve"> </w:t>
      </w:r>
      <w:r w:rsidR="000C63CB" w:rsidRPr="41897249">
        <w:rPr>
          <w:lang w:eastAsia="nl-NL"/>
        </w:rPr>
        <w:t xml:space="preserve">garandeert </w:t>
      </w:r>
      <w:r w:rsidRPr="41897249">
        <w:rPr>
          <w:lang w:eastAsia="nl-NL"/>
        </w:rPr>
        <w:t>dat het gebruik van de Prestatie</w:t>
      </w:r>
      <w:r w:rsidR="002239B7" w:rsidRPr="41897249">
        <w:rPr>
          <w:lang w:eastAsia="nl-NL"/>
        </w:rPr>
        <w:t xml:space="preserve"> door Opdrachtgever</w:t>
      </w:r>
      <w:r w:rsidRPr="41897249">
        <w:rPr>
          <w:lang w:eastAsia="nl-NL"/>
        </w:rPr>
        <w:t xml:space="preserve"> in overeenstemming is met de relevante wet- en regelgeving voor de doeleinden waarvoor Opdrachtgever deze </w:t>
      </w:r>
      <w:r w:rsidR="00AA6260" w:rsidRPr="41897249">
        <w:rPr>
          <w:lang w:eastAsia="nl-NL"/>
        </w:rPr>
        <w:t xml:space="preserve">zal inzetten. Hieronder moet in </w:t>
      </w:r>
      <w:r w:rsidRPr="41897249">
        <w:rPr>
          <w:lang w:eastAsia="nl-NL"/>
        </w:rPr>
        <w:t>ieder geval</w:t>
      </w:r>
      <w:r w:rsidR="00EC6233" w:rsidRPr="41897249">
        <w:rPr>
          <w:lang w:eastAsia="nl-NL"/>
        </w:rPr>
        <w:t>, maar niet uitsluitend,</w:t>
      </w:r>
      <w:r w:rsidRPr="41897249">
        <w:rPr>
          <w:lang w:eastAsia="nl-NL"/>
        </w:rPr>
        <w:t xml:space="preserve"> worden begrepen:</w:t>
      </w:r>
    </w:p>
    <w:p w14:paraId="1C3BED16" w14:textId="26B527D2" w:rsidR="002F1112" w:rsidRDefault="002F1112" w:rsidP="002F1112">
      <w:pPr>
        <w:pStyle w:val="doLijstnummering4"/>
        <w:numPr>
          <w:ilvl w:val="0"/>
          <w:numId w:val="14"/>
        </w:numPr>
      </w:pPr>
      <w:r>
        <w:t>Algemene Verordening Gegevensbescherming;</w:t>
      </w:r>
    </w:p>
    <w:p w14:paraId="7F1380B7" w14:textId="29EDE69F" w:rsidR="007B2BC0" w:rsidRDefault="007B2BC0" w:rsidP="002F1112">
      <w:pPr>
        <w:pStyle w:val="doLijstnummering4"/>
        <w:numPr>
          <w:ilvl w:val="0"/>
          <w:numId w:val="14"/>
        </w:numPr>
      </w:pPr>
      <w:r>
        <w:t>AI-verordening;</w:t>
      </w:r>
    </w:p>
    <w:p w14:paraId="6BB3F608" w14:textId="2C120F02" w:rsidR="002F1112" w:rsidRDefault="002F1112" w:rsidP="002F1112">
      <w:pPr>
        <w:pStyle w:val="doLijstnummering4"/>
        <w:numPr>
          <w:ilvl w:val="0"/>
          <w:numId w:val="14"/>
        </w:numPr>
      </w:pPr>
      <w:r>
        <w:t>Archiefwet;</w:t>
      </w:r>
    </w:p>
    <w:p w14:paraId="7BA31DED" w14:textId="6D55655D" w:rsidR="002F1112" w:rsidRDefault="002F1112" w:rsidP="002F1112">
      <w:pPr>
        <w:pStyle w:val="doLijstnummering4"/>
        <w:numPr>
          <w:ilvl w:val="0"/>
          <w:numId w:val="14"/>
        </w:numPr>
      </w:pPr>
      <w:r>
        <w:t>Cyberbeveiligingswet;</w:t>
      </w:r>
    </w:p>
    <w:p w14:paraId="1B474F4E" w14:textId="3A76C4C5" w:rsidR="00AA6260" w:rsidRDefault="00AA6260" w:rsidP="002F1112">
      <w:pPr>
        <w:pStyle w:val="doLijstnummering4"/>
        <w:numPr>
          <w:ilvl w:val="0"/>
          <w:numId w:val="14"/>
        </w:numPr>
      </w:pPr>
      <w:r>
        <w:t>Wet digitale overheid;</w:t>
      </w:r>
      <w:r w:rsidR="00373AD9">
        <w:t xml:space="preserve"> en</w:t>
      </w:r>
    </w:p>
    <w:p w14:paraId="44460C98" w14:textId="329DCE4A" w:rsidR="00AA6260" w:rsidRDefault="00AA6260" w:rsidP="002F1112">
      <w:pPr>
        <w:pStyle w:val="doLijstnummering4"/>
        <w:numPr>
          <w:ilvl w:val="0"/>
          <w:numId w:val="14"/>
        </w:numPr>
      </w:pPr>
      <w:r w:rsidRPr="00AA6260">
        <w:t>Tijdelijk besluit digitale toegankelijkheid overheid</w:t>
      </w:r>
      <w:r w:rsidR="009D1704">
        <w:t>;</w:t>
      </w:r>
    </w:p>
    <w:p w14:paraId="6AC4ED15" w14:textId="77777777" w:rsidR="00380DFC" w:rsidRDefault="00380DFC" w:rsidP="00380DFC">
      <w:pPr>
        <w:pStyle w:val="doLijstnummering4"/>
        <w:numPr>
          <w:ilvl w:val="0"/>
          <w:numId w:val="0"/>
        </w:numPr>
        <w:ind w:left="851"/>
      </w:pPr>
    </w:p>
    <w:p w14:paraId="33511985" w14:textId="68285D98" w:rsidR="00380DFC" w:rsidRDefault="00380DFC" w:rsidP="00380DFC">
      <w:pPr>
        <w:pStyle w:val="doLijstnummering4"/>
        <w:numPr>
          <w:ilvl w:val="0"/>
          <w:numId w:val="0"/>
        </w:numPr>
        <w:ind w:left="851"/>
      </w:pPr>
      <w:proofErr w:type="gramStart"/>
      <w:r>
        <w:t>en</w:t>
      </w:r>
      <w:proofErr w:type="gramEnd"/>
      <w:r>
        <w:t xml:space="preserve"> voor zover relevant ook:</w:t>
      </w:r>
    </w:p>
    <w:p w14:paraId="24F83744" w14:textId="77777777" w:rsidR="00380DFC" w:rsidRDefault="00380DFC" w:rsidP="00380DFC">
      <w:pPr>
        <w:pStyle w:val="doLijstnummering4"/>
        <w:numPr>
          <w:ilvl w:val="0"/>
          <w:numId w:val="0"/>
        </w:numPr>
        <w:ind w:left="851"/>
      </w:pPr>
    </w:p>
    <w:p w14:paraId="1645CC1B" w14:textId="12046F14" w:rsidR="009D1704" w:rsidRDefault="009D1704" w:rsidP="002F1112">
      <w:pPr>
        <w:pStyle w:val="doLijstnummering4"/>
        <w:numPr>
          <w:ilvl w:val="0"/>
          <w:numId w:val="14"/>
        </w:numPr>
      </w:pPr>
      <w:r>
        <w:t>Wet open overheid;</w:t>
      </w:r>
    </w:p>
    <w:p w14:paraId="0449A0FF" w14:textId="77816E27" w:rsidR="009D1704" w:rsidRDefault="009D1704" w:rsidP="002F1112">
      <w:pPr>
        <w:pStyle w:val="doLijstnummering4"/>
        <w:numPr>
          <w:ilvl w:val="0"/>
          <w:numId w:val="14"/>
        </w:numPr>
      </w:pPr>
      <w:r>
        <w:t>Wet hergebruik overheidsinformatie;</w:t>
      </w:r>
    </w:p>
    <w:p w14:paraId="30C7D079" w14:textId="3136A30F" w:rsidR="009D1704" w:rsidRDefault="009D1704" w:rsidP="002F1112">
      <w:pPr>
        <w:pStyle w:val="doLijstnummering4"/>
        <w:numPr>
          <w:ilvl w:val="0"/>
          <w:numId w:val="14"/>
        </w:numPr>
      </w:pPr>
      <w:r>
        <w:t>Data Act;</w:t>
      </w:r>
      <w:r w:rsidR="00380DFC">
        <w:t xml:space="preserve"> en</w:t>
      </w:r>
    </w:p>
    <w:p w14:paraId="3AD1EC50" w14:textId="24943F8E" w:rsidR="009D1704" w:rsidRPr="002F1112" w:rsidRDefault="009D1704" w:rsidP="002F1112">
      <w:pPr>
        <w:pStyle w:val="doLijstnummering4"/>
        <w:numPr>
          <w:ilvl w:val="0"/>
          <w:numId w:val="14"/>
        </w:numPr>
      </w:pPr>
      <w:r>
        <w:t>Data Governance Act.</w:t>
      </w:r>
    </w:p>
    <w:p w14:paraId="736D96FD" w14:textId="34788348" w:rsidR="006011C1" w:rsidRDefault="006011C1" w:rsidP="006011C1">
      <w:pPr>
        <w:rPr>
          <w:lang w:eastAsia="nl-NL"/>
        </w:rPr>
      </w:pPr>
    </w:p>
    <w:p w14:paraId="4F13B169" w14:textId="438627F1" w:rsidR="00AA6260" w:rsidRDefault="00AA6260" w:rsidP="000C63CB">
      <w:pPr>
        <w:pStyle w:val="Kop2"/>
        <w:rPr>
          <w:lang w:eastAsia="nl-NL"/>
        </w:rPr>
      </w:pPr>
      <w:r w:rsidRPr="41897249">
        <w:rPr>
          <w:rFonts w:eastAsiaTheme="minorEastAsia"/>
          <w:u w:val="single"/>
        </w:rPr>
        <w:t>Voldoen aan overige standaarden.</w:t>
      </w:r>
      <w:r w:rsidRPr="41897249">
        <w:rPr>
          <w:rFonts w:eastAsiaTheme="minorEastAsia"/>
        </w:rPr>
        <w:t xml:space="preserve"> </w:t>
      </w:r>
      <w:r w:rsidR="07E05438" w:rsidRPr="41897249">
        <w:rPr>
          <w:lang w:eastAsia="nl-NL"/>
        </w:rPr>
        <w:t>Opdrachtnemer</w:t>
      </w:r>
      <w:r w:rsidRPr="41897249">
        <w:rPr>
          <w:lang w:eastAsia="nl-NL"/>
        </w:rPr>
        <w:t xml:space="preserve"> </w:t>
      </w:r>
      <w:r w:rsidR="00922647" w:rsidRPr="41897249">
        <w:rPr>
          <w:lang w:eastAsia="nl-NL"/>
        </w:rPr>
        <w:t xml:space="preserve">garandeert </w:t>
      </w:r>
      <w:r w:rsidRPr="41897249">
        <w:rPr>
          <w:lang w:eastAsia="nl-NL"/>
        </w:rPr>
        <w:t xml:space="preserve">dat </w:t>
      </w:r>
      <w:r w:rsidR="00373AD9" w:rsidRPr="41897249">
        <w:rPr>
          <w:lang w:eastAsia="nl-NL"/>
        </w:rPr>
        <w:t>zowel</w:t>
      </w:r>
      <w:r w:rsidR="00922647" w:rsidRPr="41897249">
        <w:rPr>
          <w:lang w:eastAsia="nl-NL"/>
        </w:rPr>
        <w:t xml:space="preserve"> (de organisatie van)</w:t>
      </w:r>
      <w:r w:rsidR="00373AD9" w:rsidRPr="41897249">
        <w:rPr>
          <w:lang w:eastAsia="nl-NL"/>
        </w:rPr>
        <w:t xml:space="preserve"> </w:t>
      </w:r>
      <w:r w:rsidR="07E05438" w:rsidRPr="41897249">
        <w:rPr>
          <w:lang w:eastAsia="nl-NL"/>
        </w:rPr>
        <w:t>Opdrachtnemer</w:t>
      </w:r>
      <w:r w:rsidR="00373AD9" w:rsidRPr="41897249">
        <w:rPr>
          <w:lang w:eastAsia="nl-NL"/>
        </w:rPr>
        <w:t xml:space="preserve"> als</w:t>
      </w:r>
      <w:r w:rsidRPr="41897249">
        <w:rPr>
          <w:lang w:eastAsia="nl-NL"/>
        </w:rPr>
        <w:t xml:space="preserve"> de Prestatie voldoen aan</w:t>
      </w:r>
      <w:r w:rsidR="00380DFC" w:rsidRPr="41897249">
        <w:rPr>
          <w:lang w:eastAsia="nl-NL"/>
        </w:rPr>
        <w:t xml:space="preserve"> (de meest recente versie van de)</w:t>
      </w:r>
      <w:r w:rsidR="00373AD9" w:rsidRPr="41897249">
        <w:rPr>
          <w:lang w:eastAsia="nl-NL"/>
        </w:rPr>
        <w:t xml:space="preserve"> in de markt gebruikelijke technische- en organisatorische standaarden. </w:t>
      </w:r>
      <w:r w:rsidR="00245068" w:rsidRPr="41897249">
        <w:rPr>
          <w:lang w:eastAsia="nl-NL"/>
        </w:rPr>
        <w:t xml:space="preserve">Op eerste verzoek van Opdrachtgever zal </w:t>
      </w:r>
      <w:r w:rsidR="07E05438" w:rsidRPr="41897249">
        <w:rPr>
          <w:lang w:eastAsia="nl-NL"/>
        </w:rPr>
        <w:t>Opdrachtnemer</w:t>
      </w:r>
      <w:r w:rsidR="00245068" w:rsidRPr="41897249">
        <w:rPr>
          <w:lang w:eastAsia="nl-NL"/>
        </w:rPr>
        <w:t xml:space="preserve"> dit aantonen. </w:t>
      </w:r>
      <w:r w:rsidR="00373AD9" w:rsidRPr="41897249">
        <w:rPr>
          <w:lang w:eastAsia="nl-NL"/>
        </w:rPr>
        <w:t>Hieronder moeten in ieder geval</w:t>
      </w:r>
      <w:r w:rsidR="00EC6233" w:rsidRPr="41897249">
        <w:rPr>
          <w:lang w:eastAsia="nl-NL"/>
        </w:rPr>
        <w:t>, maar niet uitsluitend,</w:t>
      </w:r>
      <w:r w:rsidR="00373AD9" w:rsidRPr="41897249">
        <w:rPr>
          <w:lang w:eastAsia="nl-NL"/>
        </w:rPr>
        <w:t xml:space="preserve"> worden begrepen</w:t>
      </w:r>
      <w:r w:rsidR="002239B7" w:rsidRPr="41897249">
        <w:rPr>
          <w:lang w:eastAsia="nl-NL"/>
        </w:rPr>
        <w:t>:</w:t>
      </w:r>
    </w:p>
    <w:p w14:paraId="3DA82458" w14:textId="1F6EA913" w:rsidR="00373AD9" w:rsidRDefault="00373AD9" w:rsidP="002239B7">
      <w:pPr>
        <w:pStyle w:val="doLijstnummering4"/>
        <w:numPr>
          <w:ilvl w:val="0"/>
          <w:numId w:val="15"/>
        </w:numPr>
      </w:pPr>
      <w:r w:rsidRPr="00373AD9">
        <w:t>ISO/IEC 27001</w:t>
      </w:r>
      <w:r>
        <w:t xml:space="preserve"> en </w:t>
      </w:r>
      <w:r w:rsidRPr="00373AD9">
        <w:t>ISO/IEC 2700</w:t>
      </w:r>
      <w:r>
        <w:t>2;</w:t>
      </w:r>
    </w:p>
    <w:p w14:paraId="18465560" w14:textId="438AC778" w:rsidR="002239B7" w:rsidRDefault="002239B7" w:rsidP="002239B7">
      <w:pPr>
        <w:pStyle w:val="doLijstnummering4"/>
        <w:numPr>
          <w:ilvl w:val="0"/>
          <w:numId w:val="15"/>
        </w:numPr>
      </w:pPr>
      <w:r>
        <w:lastRenderedPageBreak/>
        <w:t>Baseline Informatiebeveiliging Overheid (BIO)</w:t>
      </w:r>
      <w:r w:rsidR="008230CD">
        <w:t>; en</w:t>
      </w:r>
    </w:p>
    <w:p w14:paraId="502DA666" w14:textId="5C446F24" w:rsidR="008230CD" w:rsidRDefault="008230CD" w:rsidP="002239B7">
      <w:pPr>
        <w:pStyle w:val="doLijstnummering4"/>
        <w:numPr>
          <w:ilvl w:val="0"/>
          <w:numId w:val="15"/>
        </w:numPr>
      </w:pPr>
      <w:r w:rsidRPr="008230CD">
        <w:t>EN 301 549</w:t>
      </w:r>
      <w:r>
        <w:t xml:space="preserve"> (voor digitale toegankelijkheid)</w:t>
      </w:r>
      <w:r w:rsidRPr="008230CD">
        <w:t>.</w:t>
      </w:r>
    </w:p>
    <w:p w14:paraId="1E9816AF" w14:textId="07C97B39" w:rsidR="00380DFC" w:rsidRDefault="00380DFC" w:rsidP="533650AB">
      <w:pPr>
        <w:rPr>
          <w:lang w:eastAsia="nl-NL"/>
        </w:rPr>
      </w:pPr>
    </w:p>
    <w:p w14:paraId="3674208F" w14:textId="3EA6BADE" w:rsidR="00373AD9" w:rsidRDefault="00373AD9" w:rsidP="000C63CB">
      <w:pPr>
        <w:pStyle w:val="Kop2"/>
        <w:rPr>
          <w:lang w:eastAsia="nl-NL"/>
        </w:rPr>
      </w:pPr>
      <w:r w:rsidRPr="41897249">
        <w:rPr>
          <w:rFonts w:eastAsiaTheme="minorEastAsia"/>
          <w:u w:val="single"/>
        </w:rPr>
        <w:t xml:space="preserve">Verwerking van </w:t>
      </w:r>
      <w:r w:rsidR="001F158B" w:rsidRPr="41897249">
        <w:rPr>
          <w:rFonts w:eastAsiaTheme="minorEastAsia"/>
          <w:u w:val="single"/>
        </w:rPr>
        <w:t>gegevens en data</w:t>
      </w:r>
      <w:r w:rsidRPr="41897249">
        <w:rPr>
          <w:rFonts w:eastAsiaTheme="minorEastAsia"/>
          <w:u w:val="single"/>
        </w:rPr>
        <w:t>.</w:t>
      </w:r>
      <w:r w:rsidRPr="41897249">
        <w:rPr>
          <w:rFonts w:eastAsiaTheme="minorEastAsia"/>
        </w:rPr>
        <w:t xml:space="preserve"> </w:t>
      </w:r>
      <w:r w:rsidR="07E05438" w:rsidRPr="41897249">
        <w:rPr>
          <w:lang w:eastAsia="nl-NL"/>
        </w:rPr>
        <w:t>Opdrachtnemer</w:t>
      </w:r>
      <w:r w:rsidR="000C63CB" w:rsidRPr="41897249">
        <w:rPr>
          <w:lang w:eastAsia="nl-NL"/>
        </w:rPr>
        <w:t xml:space="preserve"> garandeert </w:t>
      </w:r>
      <w:r w:rsidRPr="41897249">
        <w:rPr>
          <w:lang w:eastAsia="nl-NL"/>
        </w:rPr>
        <w:t xml:space="preserve">dat </w:t>
      </w:r>
      <w:r w:rsidR="001F158B" w:rsidRPr="41897249">
        <w:rPr>
          <w:lang w:eastAsia="nl-NL"/>
        </w:rPr>
        <w:t>zij alle gegevens en data</w:t>
      </w:r>
      <w:r w:rsidR="008230CD" w:rsidRPr="41897249">
        <w:rPr>
          <w:lang w:eastAsia="nl-NL"/>
        </w:rPr>
        <w:t xml:space="preserve"> (waaronder ook niet-persoonsgegevens worden bedoeld)</w:t>
      </w:r>
      <w:r w:rsidR="001F158B" w:rsidRPr="41897249">
        <w:rPr>
          <w:lang w:eastAsia="nl-NL"/>
        </w:rPr>
        <w:t xml:space="preserve"> die zij in het kader van de Prestatie verwerkt:</w:t>
      </w:r>
    </w:p>
    <w:p w14:paraId="6A708F10" w14:textId="2D00D13F" w:rsidR="001F158B" w:rsidRDefault="001F158B" w:rsidP="001F158B">
      <w:pPr>
        <w:pStyle w:val="doLijstnummering4"/>
        <w:numPr>
          <w:ilvl w:val="0"/>
          <w:numId w:val="16"/>
        </w:numPr>
      </w:pPr>
      <w:proofErr w:type="gramStart"/>
      <w:r>
        <w:t>niet</w:t>
      </w:r>
      <w:proofErr w:type="gramEnd"/>
      <w:r>
        <w:t xml:space="preserve"> zal gebruiken of verwerken voor andere doeleinden dan</w:t>
      </w:r>
      <w:r w:rsidR="0077704D">
        <w:t xml:space="preserve"> die</w:t>
      </w:r>
      <w:r>
        <w:t xml:space="preserve"> </w:t>
      </w:r>
      <w:r w:rsidR="0077704D">
        <w:t>strikt noodzakelijk zijn voor</w:t>
      </w:r>
      <w:r w:rsidR="007B2BC0">
        <w:t xml:space="preserve"> de uitvoering van de Overeenkomst;</w:t>
      </w:r>
    </w:p>
    <w:p w14:paraId="29D923F7" w14:textId="3C4B6011" w:rsidR="0077704D" w:rsidRDefault="00AC1A60" w:rsidP="54D5E834">
      <w:pPr>
        <w:pStyle w:val="doLijstnummering4"/>
      </w:pPr>
      <w:proofErr w:type="gramStart"/>
      <w:r>
        <w:t>geheim</w:t>
      </w:r>
      <w:proofErr w:type="gramEnd"/>
      <w:r>
        <w:t xml:space="preserve"> zal houden en </w:t>
      </w:r>
      <w:r w:rsidR="0077704D">
        <w:t xml:space="preserve">niet zal delen met derden, tenzij dit voor de uitvoering van de Overeenkomst strikt noodzakelijk is; </w:t>
      </w:r>
    </w:p>
    <w:p w14:paraId="68CA8D81" w14:textId="63792C7E" w:rsidR="001F158B" w:rsidRDefault="29E6B1F5" w:rsidP="030742BB">
      <w:pPr>
        <w:pStyle w:val="doLijstnummering4"/>
      </w:pPr>
      <w:proofErr w:type="gramStart"/>
      <w:r>
        <w:t>uitsluitend</w:t>
      </w:r>
      <w:proofErr w:type="gramEnd"/>
      <w:r>
        <w:t xml:space="preserve"> zal </w:t>
      </w:r>
      <w:r w:rsidR="5471BFEB">
        <w:t>verwerken/opslaan</w:t>
      </w:r>
      <w:r>
        <w:t xml:space="preserve"> op het grondgebied van de Europese Economische Ruimte;</w:t>
      </w:r>
    </w:p>
    <w:p w14:paraId="7BB525EA" w14:textId="001404F6" w:rsidR="00373AD9" w:rsidRDefault="53557C92" w:rsidP="1515B5CF">
      <w:pPr>
        <w:pStyle w:val="doLijstnummering4"/>
      </w:pPr>
      <w:proofErr w:type="gramStart"/>
      <w:r>
        <w:t>voor</w:t>
      </w:r>
      <w:proofErr w:type="gramEnd"/>
      <w:r>
        <w:t xml:space="preserve"> zover dit persoonsgegevens betreffen,</w:t>
      </w:r>
      <w:r w:rsidR="793AC172">
        <w:t xml:space="preserve"> zij</w:t>
      </w:r>
      <w:r>
        <w:t xml:space="preserve"> deze uitsluitend zal verwerken in overeenstemming met de </w:t>
      </w:r>
      <w:r w:rsidR="57C0F05E">
        <w:t>V</w:t>
      </w:r>
      <w:r>
        <w:t>erwerkersovereenkomst (</w:t>
      </w:r>
      <w:r w:rsidR="4D39F1F3">
        <w:t>B</w:t>
      </w:r>
      <w:r>
        <w:t xml:space="preserve">ijlage </w:t>
      </w:r>
      <w:r w:rsidR="7A2D255E">
        <w:t>1</w:t>
      </w:r>
      <w:r>
        <w:t>).</w:t>
      </w:r>
    </w:p>
    <w:p w14:paraId="5CEE652D" w14:textId="10FA027E" w:rsidR="00373AD9" w:rsidRDefault="00373AD9" w:rsidP="1515B5CF">
      <w:pPr>
        <w:pStyle w:val="doLijstnummering4"/>
        <w:numPr>
          <w:ilvl w:val="0"/>
          <w:numId w:val="0"/>
        </w:numPr>
        <w:rPr>
          <w:szCs w:val="18"/>
        </w:rPr>
      </w:pPr>
    </w:p>
    <w:p w14:paraId="2DE49DBF" w14:textId="615E0459" w:rsidR="002F737D" w:rsidRDefault="002F737D" w:rsidP="000C63CB">
      <w:pPr>
        <w:pStyle w:val="Kop2"/>
        <w:rPr>
          <w:lang w:eastAsia="nl-NL"/>
        </w:rPr>
      </w:pPr>
      <w:r w:rsidRPr="41897249">
        <w:rPr>
          <w:rFonts w:eastAsiaTheme="minorEastAsia"/>
          <w:u w:val="single"/>
        </w:rPr>
        <w:t>Betekenis garanties.</w:t>
      </w:r>
      <w:r w:rsidRPr="41897249">
        <w:rPr>
          <w:rFonts w:eastAsiaTheme="minorEastAsia"/>
        </w:rPr>
        <w:t xml:space="preserve"> </w:t>
      </w:r>
      <w:r w:rsidRPr="41897249">
        <w:rPr>
          <w:lang w:eastAsia="nl-NL"/>
        </w:rPr>
        <w:t xml:space="preserve">In het geval dat </w:t>
      </w:r>
      <w:r w:rsidR="07E05438" w:rsidRPr="41897249">
        <w:rPr>
          <w:lang w:eastAsia="nl-NL"/>
        </w:rPr>
        <w:t>Opdrachtnemer</w:t>
      </w:r>
      <w:r w:rsidRPr="41897249">
        <w:rPr>
          <w:lang w:eastAsia="nl-NL"/>
        </w:rPr>
        <w:t xml:space="preserve"> de garanties in dit artikel niet nakomt, moet</w:t>
      </w:r>
      <w:r w:rsidR="006B4AE8" w:rsidRPr="41897249">
        <w:rPr>
          <w:lang w:eastAsia="nl-NL"/>
        </w:rPr>
        <w:t xml:space="preserve"> </w:t>
      </w:r>
      <w:r w:rsidR="00D01183" w:rsidRPr="41897249">
        <w:rPr>
          <w:lang w:eastAsia="nl-NL"/>
        </w:rPr>
        <w:t>deze</w:t>
      </w:r>
      <w:r w:rsidRPr="41897249">
        <w:rPr>
          <w:lang w:eastAsia="nl-NL"/>
        </w:rPr>
        <w:t xml:space="preserve"> tekortkoming </w:t>
      </w:r>
      <w:r w:rsidR="00922647" w:rsidRPr="41897249">
        <w:rPr>
          <w:lang w:eastAsia="nl-NL"/>
        </w:rPr>
        <w:t>steeds</w:t>
      </w:r>
      <w:r w:rsidR="00D01183" w:rsidRPr="41897249">
        <w:rPr>
          <w:lang w:eastAsia="nl-NL"/>
        </w:rPr>
        <w:t xml:space="preserve"> </w:t>
      </w:r>
      <w:r w:rsidRPr="41897249">
        <w:rPr>
          <w:lang w:eastAsia="nl-NL"/>
        </w:rPr>
        <w:t xml:space="preserve">aan </w:t>
      </w:r>
      <w:r w:rsidR="07E05438" w:rsidRPr="41897249">
        <w:rPr>
          <w:lang w:eastAsia="nl-NL"/>
        </w:rPr>
        <w:t>Opdrachtnemer</w:t>
      </w:r>
      <w:r w:rsidRPr="41897249">
        <w:rPr>
          <w:lang w:eastAsia="nl-NL"/>
        </w:rPr>
        <w:t xml:space="preserve"> worden toegerekend</w:t>
      </w:r>
      <w:r w:rsidR="00922647" w:rsidRPr="41897249">
        <w:rPr>
          <w:lang w:eastAsia="nl-NL"/>
        </w:rPr>
        <w:t xml:space="preserve"> en is zij verplicht om ervoor te zorgen zij zo snel mogelijk alsnog aan de garantie voldoet. Dit is alleen anders als de tekortkoming het gevolg is van omstandigheden die zich uitsluitend in de invloedsfeer van Opdrachtgever bevinden</w:t>
      </w:r>
      <w:r w:rsidR="006B4AE8" w:rsidRPr="41897249">
        <w:rPr>
          <w:lang w:eastAsia="nl-NL"/>
        </w:rPr>
        <w:t>.</w:t>
      </w:r>
    </w:p>
    <w:p w14:paraId="41218C7C" w14:textId="77777777" w:rsidR="00EB4A14" w:rsidRPr="00EB4A14" w:rsidRDefault="00EB4A14" w:rsidP="00EB4A14">
      <w:pPr>
        <w:rPr>
          <w:lang w:eastAsia="nl-NL"/>
        </w:rPr>
      </w:pPr>
    </w:p>
    <w:p w14:paraId="7E8982BD" w14:textId="77777777" w:rsidR="00EB4A14" w:rsidRDefault="00EB4A14" w:rsidP="00EB4A14">
      <w:pPr>
        <w:pStyle w:val="Kop1"/>
      </w:pPr>
      <w:r>
        <w:t>Implementatiefase</w:t>
      </w:r>
    </w:p>
    <w:p w14:paraId="74D593EA" w14:textId="77777777" w:rsidR="00EB4A14" w:rsidRPr="004A43F3" w:rsidRDefault="00EB4A14" w:rsidP="00EB4A14">
      <w:pPr>
        <w:rPr>
          <w:lang w:eastAsia="nl-NL"/>
        </w:rPr>
      </w:pPr>
    </w:p>
    <w:p w14:paraId="40987F41" w14:textId="77777777" w:rsidR="00EB4A14" w:rsidRDefault="00EB4A14" w:rsidP="00EB4A14">
      <w:pPr>
        <w:pStyle w:val="Kop2"/>
      </w:pPr>
      <w:r w:rsidRPr="0027629E">
        <w:rPr>
          <w:u w:val="single"/>
        </w:rPr>
        <w:lastRenderedPageBreak/>
        <w:t>Looptijd</w:t>
      </w:r>
      <w:r>
        <w:rPr>
          <w:u w:val="single"/>
        </w:rPr>
        <w:t xml:space="preserve"> Implementatie</w:t>
      </w:r>
      <w:r w:rsidRPr="0027629E">
        <w:rPr>
          <w:u w:val="single"/>
        </w:rPr>
        <w:t>.</w:t>
      </w:r>
      <w:r>
        <w:t xml:space="preserve"> De implementatiefase start bij inwerkingtreding van de Overeenkomst en eindigt na Acceptatie. </w:t>
      </w:r>
    </w:p>
    <w:p w14:paraId="3556B535" w14:textId="77777777" w:rsidR="00EB4A14" w:rsidRDefault="00EB4A14" w:rsidP="00EB4A14">
      <w:pPr>
        <w:pStyle w:val="Kop2"/>
      </w:pPr>
      <w:r>
        <w:rPr>
          <w:u w:val="single"/>
        </w:rPr>
        <w:t>Kernverplichting.</w:t>
      </w:r>
      <w:r>
        <w:t xml:space="preserve"> Wederpartij is verplicht om gedurende de implementatiefase zorg te dragen voor de uitvoering van de Implementatie op de wijze zoals beschreven in de Overeenkomst, in het bijzonder in de </w:t>
      </w:r>
      <w:r w:rsidRPr="004727FA">
        <w:t>Implementatieplan</w:t>
      </w:r>
      <w:r w:rsidRPr="00B47D78">
        <w:t xml:space="preserve"> (</w:t>
      </w:r>
      <w:r w:rsidRPr="00B47D78">
        <w:rPr>
          <w:highlight w:val="yellow"/>
        </w:rPr>
        <w:t>Bijlage PM</w:t>
      </w:r>
      <w:r w:rsidRPr="00B47D78">
        <w:t>)</w:t>
      </w:r>
      <w:r w:rsidRPr="004727FA">
        <w:t>.</w:t>
      </w:r>
      <w:r>
        <w:t xml:space="preserve"> </w:t>
      </w:r>
    </w:p>
    <w:p w14:paraId="5A728EDD" w14:textId="77777777" w:rsidR="00EB4A14" w:rsidRDefault="00EB4A14" w:rsidP="00EB4A14">
      <w:pPr>
        <w:pStyle w:val="Kop2"/>
      </w:pPr>
      <w:r>
        <w:rPr>
          <w:u w:val="single"/>
        </w:rPr>
        <w:t>Oplevering en Acceptatieprocedure</w:t>
      </w:r>
      <w:r w:rsidRPr="00523158">
        <w:t>.</w:t>
      </w:r>
      <w:r>
        <w:t xml:space="preserve"> Wederpartij dient uiterlijk op </w:t>
      </w:r>
      <w:r>
        <w:rPr>
          <w:highlight w:val="yellow"/>
        </w:rPr>
        <w:t>[datum]</w:t>
      </w:r>
      <w:r w:rsidRPr="004A43F3">
        <w:t xml:space="preserve"> de</w:t>
      </w:r>
      <w:r>
        <w:t xml:space="preserve"> Prestatie op te leveren, zodat Opdrachtgever de Acceptatieprocedure kan uitvoeren. De hiervoor genoemde termijn betreft een Fatale termijn.</w:t>
      </w:r>
    </w:p>
    <w:p w14:paraId="77DFA19A" w14:textId="77777777" w:rsidR="00EB4A14" w:rsidRDefault="00EB4A14" w:rsidP="00EB4A14">
      <w:pPr>
        <w:pStyle w:val="Kop2"/>
      </w:pPr>
      <w:r w:rsidRPr="009D3367">
        <w:rPr>
          <w:u w:val="single"/>
        </w:rPr>
        <w:t>Vergoeding Implementatie.</w:t>
      </w:r>
      <w:r>
        <w:t xml:space="preserve"> Opdrachtgever is voor de Implementatie een vergoeding aan Wederpartij verschuldigd van € </w:t>
      </w:r>
      <w:r w:rsidRPr="009D3367">
        <w:rPr>
          <w:highlight w:val="yellow"/>
        </w:rPr>
        <w:t>[bedrag]</w:t>
      </w:r>
      <w:r>
        <w:t xml:space="preserve"> excl. BTW. Deze vergoeding is verschuldigd op de volgende momenten:</w:t>
      </w:r>
    </w:p>
    <w:tbl>
      <w:tblPr>
        <w:tblStyle w:val="Tabelraster"/>
        <w:tblW w:w="0" w:type="auto"/>
        <w:tblLook w:val="04A0" w:firstRow="1" w:lastRow="0" w:firstColumn="1" w:lastColumn="0" w:noHBand="0" w:noVBand="1"/>
      </w:tblPr>
      <w:tblGrid>
        <w:gridCol w:w="3963"/>
        <w:gridCol w:w="3964"/>
      </w:tblGrid>
      <w:tr w:rsidR="00EB4A14" w14:paraId="527576F2" w14:textId="77777777" w:rsidTr="00E90F18">
        <w:tc>
          <w:tcPr>
            <w:tcW w:w="3963" w:type="dxa"/>
          </w:tcPr>
          <w:p w14:paraId="594791AC" w14:textId="77777777" w:rsidR="00EB4A14" w:rsidRPr="00775A42" w:rsidRDefault="00EB4A14" w:rsidP="00E90F18">
            <w:pPr>
              <w:rPr>
                <w:b/>
              </w:rPr>
            </w:pPr>
            <w:r>
              <w:rPr>
                <w:b/>
              </w:rPr>
              <w:t>Deel van de vergoeding voor de Implementatie fase</w:t>
            </w:r>
          </w:p>
        </w:tc>
        <w:tc>
          <w:tcPr>
            <w:tcW w:w="3964" w:type="dxa"/>
          </w:tcPr>
          <w:p w14:paraId="29AC4F93" w14:textId="77777777" w:rsidR="00EB4A14" w:rsidRPr="00775A42" w:rsidRDefault="00EB4A14" w:rsidP="00E90F18">
            <w:pPr>
              <w:rPr>
                <w:b/>
              </w:rPr>
            </w:pPr>
            <w:r w:rsidRPr="00775A42">
              <w:rPr>
                <w:b/>
              </w:rPr>
              <w:t>Moment van opeisbaarheid</w:t>
            </w:r>
          </w:p>
        </w:tc>
      </w:tr>
      <w:tr w:rsidR="00EB4A14" w14:paraId="3BE90743" w14:textId="77777777" w:rsidTr="00E90F18">
        <w:trPr>
          <w:trHeight w:val="64"/>
        </w:trPr>
        <w:tc>
          <w:tcPr>
            <w:tcW w:w="3963" w:type="dxa"/>
          </w:tcPr>
          <w:p w14:paraId="58013910" w14:textId="5DB22D09" w:rsidR="00EB4A14" w:rsidRDefault="00EB4A14" w:rsidP="00E90F18">
            <w:r w:rsidRPr="00EB4A14">
              <w:t xml:space="preserve">100% </w:t>
            </w:r>
            <w:r w:rsidRPr="00EB4A14">
              <w:t>van bedrag</w:t>
            </w:r>
            <w:r>
              <w:t xml:space="preserve"> </w:t>
            </w:r>
          </w:p>
        </w:tc>
        <w:tc>
          <w:tcPr>
            <w:tcW w:w="3964" w:type="dxa"/>
          </w:tcPr>
          <w:p w14:paraId="41F700DD" w14:textId="77777777" w:rsidR="00EB4A14" w:rsidRDefault="00EB4A14" w:rsidP="00E90F18">
            <w:r>
              <w:t>Bij Acceptatie van de Implementatie door Opdrachtgever</w:t>
            </w:r>
          </w:p>
        </w:tc>
      </w:tr>
    </w:tbl>
    <w:p w14:paraId="75C85B2C" w14:textId="77777777" w:rsidR="00EB4A14" w:rsidRDefault="00EB4A14" w:rsidP="00EB4A14"/>
    <w:p w14:paraId="225E8BEA" w14:textId="77777777" w:rsidR="00EB4A14" w:rsidRDefault="00EB4A14" w:rsidP="00EB4A14">
      <w:r>
        <w:t xml:space="preserve">Wederpartij maakt voor de Implementatie geen aanspraak op enige andere vergoeding dan de in dit lid bedoelde vergoeding. </w:t>
      </w:r>
    </w:p>
    <w:p w14:paraId="3FF0839E" w14:textId="6ED9C4CD" w:rsidR="00514ECC" w:rsidRDefault="00514ECC" w:rsidP="00EB4A14">
      <w:pPr>
        <w:pStyle w:val="Kop1"/>
      </w:pPr>
      <w:r>
        <w:lastRenderedPageBreak/>
        <w:t>Dienstverleningsfase</w:t>
      </w:r>
    </w:p>
    <w:p w14:paraId="4C4CC383" w14:textId="5308E0E7" w:rsidR="00514ECC" w:rsidRPr="006341A5" w:rsidRDefault="00514ECC" w:rsidP="00514ECC">
      <w:pPr>
        <w:pStyle w:val="Kop2"/>
        <w:rPr>
          <w:szCs w:val="18"/>
        </w:rPr>
      </w:pPr>
      <w:r w:rsidRPr="006341A5">
        <w:rPr>
          <w:szCs w:val="18"/>
          <w:u w:val="single"/>
          <w:lang w:eastAsia="nl-NL"/>
        </w:rPr>
        <w:t>Looptijd dienstverleningsfase</w:t>
      </w:r>
      <w:r w:rsidRPr="006341A5">
        <w:rPr>
          <w:szCs w:val="18"/>
          <w:lang w:eastAsia="nl-NL"/>
        </w:rPr>
        <w:t xml:space="preserve"> </w:t>
      </w:r>
      <w:r w:rsidR="006341A5" w:rsidRPr="006341A5">
        <w:rPr>
          <w:szCs w:val="18"/>
          <w:lang w:eastAsia="nl-NL"/>
        </w:rPr>
        <w:t>D</w:t>
      </w:r>
      <w:r w:rsidR="006341A5" w:rsidRPr="006341A5">
        <w:rPr>
          <w:color w:val="000000"/>
          <w:szCs w:val="18"/>
        </w:rPr>
        <w:t>e implementatie wordt afgerond vóór de aanvang van de Overeenkomst; vanaf inwerkingtreding vangt de dienstverleningsfase aan</w:t>
      </w:r>
      <w:r w:rsidRPr="006341A5">
        <w:rPr>
          <w:szCs w:val="18"/>
        </w:rPr>
        <w:t>. De dienstverleningsfase eindigt op het moment dat de Overeenkomst eindigt.</w:t>
      </w:r>
    </w:p>
    <w:p w14:paraId="37F55D98" w14:textId="51C050EA" w:rsidR="00514ECC" w:rsidRDefault="00514ECC" w:rsidP="00514ECC">
      <w:pPr>
        <w:pStyle w:val="Kop2"/>
      </w:pPr>
      <w:r w:rsidRPr="00D267C3">
        <w:rPr>
          <w:u w:val="single"/>
        </w:rPr>
        <w:t>Kernverplichtingen.</w:t>
      </w:r>
      <w:r>
        <w:t xml:space="preserve"> Wederpartij is verplicht om gedurende de dienstverleningsfase zorg te dragen voor het uitvoeren van de Diensten op de </w:t>
      </w:r>
      <w:r w:rsidRPr="00861289">
        <w:rPr>
          <w:lang w:eastAsia="nl-NL"/>
        </w:rPr>
        <w:t>wijze</w:t>
      </w:r>
      <w:r>
        <w:t xml:space="preserve"> als beschreven in de Overeenkomst</w:t>
      </w:r>
      <w:r w:rsidR="008501F5">
        <w:t>.</w:t>
      </w:r>
    </w:p>
    <w:p w14:paraId="6C4AFDE6" w14:textId="0B66F010" w:rsidR="00514ECC" w:rsidRPr="005E4A14" w:rsidRDefault="00514ECC" w:rsidP="00514ECC">
      <w:pPr>
        <w:pStyle w:val="Kop2"/>
        <w:rPr>
          <w:lang w:eastAsia="nl-NL"/>
        </w:rPr>
      </w:pPr>
      <w:r>
        <w:rPr>
          <w:u w:val="single"/>
          <w:lang w:eastAsia="nl-NL"/>
        </w:rPr>
        <w:t>Vergoeding</w:t>
      </w:r>
      <w:r>
        <w:rPr>
          <w:lang w:eastAsia="nl-NL"/>
        </w:rPr>
        <w:t xml:space="preserve">. Opdrachtgever is, gedurende de dienstverleningsfase, per </w:t>
      </w:r>
      <w:r w:rsidR="008501F5">
        <w:rPr>
          <w:highlight w:val="yellow"/>
          <w:lang w:eastAsia="nl-NL"/>
        </w:rPr>
        <w:t>(</w:t>
      </w:r>
      <w:r>
        <w:rPr>
          <w:highlight w:val="yellow"/>
          <w:lang w:eastAsia="nl-NL"/>
        </w:rPr>
        <w:t>jaar</w:t>
      </w:r>
      <w:r w:rsidR="008501F5">
        <w:rPr>
          <w:lang w:eastAsia="nl-NL"/>
        </w:rPr>
        <w:t>)</w:t>
      </w:r>
      <w:r>
        <w:rPr>
          <w:lang w:eastAsia="nl-NL"/>
        </w:rPr>
        <w:t xml:space="preserve"> een vergoeding aan Wederpartij verschuldigd van € </w:t>
      </w:r>
      <w:r w:rsidRPr="00235C40">
        <w:rPr>
          <w:highlight w:val="yellow"/>
          <w:lang w:eastAsia="nl-NL"/>
        </w:rPr>
        <w:t>[</w:t>
      </w:r>
      <w:r w:rsidRPr="00B47D78">
        <w:rPr>
          <w:i/>
          <w:highlight w:val="yellow"/>
        </w:rPr>
        <w:t>bedrag</w:t>
      </w:r>
      <w:r w:rsidRPr="00235C40">
        <w:rPr>
          <w:highlight w:val="yellow"/>
          <w:lang w:eastAsia="nl-NL"/>
        </w:rPr>
        <w:t>]</w:t>
      </w:r>
      <w:r>
        <w:rPr>
          <w:lang w:eastAsia="nl-NL"/>
        </w:rPr>
        <w:t>. Dit bedrag is steeds verschuldigd bij aanvang van deze periode.</w:t>
      </w:r>
      <w:r w:rsidR="00D87BAD">
        <w:rPr>
          <w:lang w:eastAsia="nl-NL"/>
        </w:rPr>
        <w:t xml:space="preserve"> </w:t>
      </w:r>
      <w:r w:rsidR="00D87BAD" w:rsidRPr="68FBCBBA">
        <w:rPr>
          <w:lang w:eastAsia="nl-NL"/>
        </w:rPr>
        <w:t xml:space="preserve">De hoogte van deze bedragen wordt bepaald op basis van het daadwerkelijke gebruik van de Prestatie door Opdrachtgever en op de wijze zoals is vastgelegd in het Prijzenblad (Bijlage </w:t>
      </w:r>
      <w:r w:rsidR="00D87BAD">
        <w:rPr>
          <w:lang w:eastAsia="nl-NL"/>
        </w:rPr>
        <w:t>7</w:t>
      </w:r>
      <w:r w:rsidR="00D87BAD" w:rsidRPr="68FBCBBA">
        <w:rPr>
          <w:lang w:eastAsia="nl-NL"/>
        </w:rPr>
        <w:t>)</w:t>
      </w:r>
      <w:r w:rsidR="00D87BAD">
        <w:t>. Deze bedragen zijn steeds na afloop van de periode verschuldigd.</w:t>
      </w:r>
    </w:p>
    <w:p w14:paraId="45302B7B" w14:textId="68D91916" w:rsidR="00514ECC" w:rsidRDefault="00514ECC" w:rsidP="00514ECC">
      <w:pPr>
        <w:pStyle w:val="Kop2"/>
        <w:rPr>
          <w:lang w:eastAsia="nl-NL"/>
        </w:rPr>
      </w:pPr>
      <w:r w:rsidRPr="00456BAB">
        <w:rPr>
          <w:u w:val="single"/>
          <w:lang w:eastAsia="nl-NL"/>
        </w:rPr>
        <w:t>Evenredige vermindering</w:t>
      </w:r>
      <w:r>
        <w:rPr>
          <w:lang w:eastAsia="nl-NL"/>
        </w:rPr>
        <w:t>. Als de (resterende) looptijd van de dienstverleningsfase korter is dan de in het vorige lid bedoelde betalingsperiode, wordt de hoogte van de door Opdrachtgever verschuldigde vergoeding evenredig aan de resterende looptijd verminderd.</w:t>
      </w:r>
    </w:p>
    <w:p w14:paraId="781EE512" w14:textId="77777777" w:rsidR="001D1D5C" w:rsidRPr="001D1D5C" w:rsidRDefault="00514ECC" w:rsidP="001D1D5C">
      <w:pPr>
        <w:pStyle w:val="Normaalweb"/>
        <w:rPr>
          <w:rFonts w:ascii="Verdana" w:hAnsi="Verdana"/>
          <w:color w:val="000000"/>
          <w:sz w:val="18"/>
          <w:szCs w:val="18"/>
        </w:rPr>
      </w:pPr>
      <w:r w:rsidRPr="001D1D5C">
        <w:rPr>
          <w:rFonts w:ascii="Verdana" w:hAnsi="Verdana"/>
          <w:sz w:val="18"/>
          <w:szCs w:val="18"/>
          <w:u w:val="single"/>
        </w:rPr>
        <w:t>Indexering</w:t>
      </w:r>
      <w:r w:rsidRPr="001D1D5C">
        <w:rPr>
          <w:rFonts w:ascii="Verdana" w:hAnsi="Verdana"/>
          <w:sz w:val="18"/>
          <w:szCs w:val="18"/>
        </w:rPr>
        <w:t xml:space="preserve">. </w:t>
      </w:r>
      <w:r w:rsidR="001D1D5C" w:rsidRPr="001D1D5C">
        <w:rPr>
          <w:rFonts w:ascii="Verdana" w:hAnsi="Verdana"/>
          <w:color w:val="000000"/>
          <w:sz w:val="18"/>
          <w:szCs w:val="18"/>
        </w:rPr>
        <w:t>Wederpartij dient jaarlijks een voorstel tot prijsherziening in, ingaande per 2027, voor het eerst op 1 januari 2027. Wederpartij dient dit voorstel per e-mail in bij Opdrachtgever, uiterlijk twee (2) maanden van tevoren, derhalve uiterlijk 30 oktober van enig jaar. Het voorstel bevat het indexeringspercentage en de herziene tarieven/prijzen, voorzien van een deugdelijke onderbouwing. Pas na goedkeuring door de Opdrachtgever wordt de prijsherziening daadwerkelijk doorgevoerd.</w:t>
      </w:r>
    </w:p>
    <w:p w14:paraId="5446E743" w14:textId="77777777" w:rsidR="001D1D5C" w:rsidRPr="001D1D5C" w:rsidRDefault="001D1D5C" w:rsidP="001D1D5C">
      <w:pPr>
        <w:pStyle w:val="Normaalweb"/>
        <w:rPr>
          <w:rFonts w:ascii="Verdana" w:hAnsi="Verdana"/>
          <w:color w:val="000000"/>
          <w:sz w:val="18"/>
          <w:szCs w:val="18"/>
        </w:rPr>
      </w:pPr>
      <w:r w:rsidRPr="001D1D5C">
        <w:rPr>
          <w:rFonts w:ascii="Verdana" w:hAnsi="Verdana"/>
          <w:color w:val="000000"/>
          <w:sz w:val="18"/>
          <w:szCs w:val="18"/>
        </w:rPr>
        <w:t>De prijsherziening bedraagt maximaal de CBS-jaarmutatie</w:t>
      </w:r>
      <w:r w:rsidRPr="001D1D5C">
        <w:rPr>
          <w:rStyle w:val="apple-converted-space"/>
          <w:rFonts w:ascii="Verdana" w:eastAsiaTheme="majorEastAsia" w:hAnsi="Verdana"/>
          <w:color w:val="000000"/>
          <w:sz w:val="18"/>
          <w:szCs w:val="18"/>
        </w:rPr>
        <w:t> </w:t>
      </w:r>
      <w:r w:rsidRPr="001D1D5C">
        <w:rPr>
          <w:rStyle w:val="Zwaar"/>
          <w:rFonts w:ascii="Verdana" w:eastAsiaTheme="majorEastAsia" w:hAnsi="Verdana"/>
          <w:b w:val="0"/>
          <w:bCs w:val="0"/>
          <w:color w:val="000000"/>
          <w:sz w:val="18"/>
          <w:szCs w:val="18"/>
        </w:rPr>
        <w:t>“CBS-Dienstenprijsindexcijfer (DPI), categorie Zakelijke dienstverlening (ontwikkeling ten opzichte van een jaar eerder).</w:t>
      </w:r>
      <w:r w:rsidRPr="001D1D5C">
        <w:rPr>
          <w:rStyle w:val="apple-converted-space"/>
          <w:rFonts w:ascii="Verdana" w:eastAsiaTheme="majorEastAsia" w:hAnsi="Verdana"/>
          <w:b/>
          <w:bCs/>
          <w:color w:val="000000"/>
          <w:sz w:val="18"/>
          <w:szCs w:val="18"/>
        </w:rPr>
        <w:t> </w:t>
      </w:r>
      <w:r w:rsidRPr="001D1D5C">
        <w:rPr>
          <w:rFonts w:ascii="Verdana" w:hAnsi="Verdana"/>
          <w:color w:val="000000"/>
          <w:sz w:val="18"/>
          <w:szCs w:val="18"/>
        </w:rPr>
        <w:t xml:space="preserve">Indien de index zoals bepaald niet meer beschikbaar is, zal Opdrachtgever een voorstel doen voor een nieuwe prijsindex en een berekeningsmethode voor het overgaan van de oude naar de nieuwe reeks. Dit zal in </w:t>
      </w:r>
      <w:r w:rsidRPr="001D1D5C">
        <w:rPr>
          <w:rFonts w:ascii="Verdana" w:hAnsi="Verdana"/>
          <w:color w:val="000000"/>
          <w:sz w:val="18"/>
          <w:szCs w:val="18"/>
        </w:rPr>
        <w:lastRenderedPageBreak/>
        <w:t>lijn liggen met de intentie van de vervallen index. Pas na goedkeuring van zowel Opdrachtgever als Wederpartij kan de voorgestelde CBS-index daadwerkelijk worden doorgevoerd.</w:t>
      </w:r>
    </w:p>
    <w:p w14:paraId="6400E739" w14:textId="49C1B35C" w:rsidR="00514ECC" w:rsidRPr="001D1D5C" w:rsidRDefault="001D1D5C" w:rsidP="001D1D5C">
      <w:pPr>
        <w:pStyle w:val="Normaalweb"/>
        <w:rPr>
          <w:rFonts w:ascii="Verdana" w:hAnsi="Verdana"/>
          <w:color w:val="000000"/>
          <w:sz w:val="18"/>
          <w:szCs w:val="18"/>
        </w:rPr>
      </w:pPr>
      <w:r w:rsidRPr="001D1D5C">
        <w:rPr>
          <w:rFonts w:ascii="Verdana" w:hAnsi="Verdana"/>
          <w:color w:val="000000"/>
          <w:sz w:val="18"/>
          <w:szCs w:val="18"/>
        </w:rPr>
        <w:t>Prijzen kunnen nooit met terugwerkende kracht worden geïndexeerd. Indexatie kan zowel een prijsstijging als een prijsdaling betreffen. In beide gevallen wordt dit doorberekend.</w:t>
      </w:r>
    </w:p>
    <w:p w14:paraId="7E46B977" w14:textId="77777777" w:rsidR="009D3367" w:rsidRDefault="009D3367" w:rsidP="009D3367"/>
    <w:p w14:paraId="1D5BD37F" w14:textId="32846080" w:rsidR="009E29BD" w:rsidRPr="00E25FB0" w:rsidRDefault="00D31BAB" w:rsidP="009E29BD">
      <w:pPr>
        <w:pStyle w:val="Kop2"/>
        <w:rPr>
          <w:rFonts w:eastAsia="Times New Roman" w:cs="Times New Roman"/>
          <w:szCs w:val="19"/>
          <w:lang w:eastAsia="nl-NL"/>
        </w:rPr>
      </w:pPr>
      <w:r w:rsidRPr="00D31BAB">
        <w:rPr>
          <w:u w:val="single"/>
        </w:rPr>
        <w:t>Facturatie</w:t>
      </w:r>
      <w:r>
        <w:rPr>
          <w:u w:val="single"/>
        </w:rPr>
        <w:t xml:space="preserve"> en betaling</w:t>
      </w:r>
      <w:r w:rsidRPr="009E29BD">
        <w:t>.</w:t>
      </w:r>
      <w:r w:rsidR="009E29BD">
        <w:t xml:space="preserve"> </w:t>
      </w:r>
      <w:r w:rsidR="009E29BD" w:rsidRPr="00E25FB0">
        <w:rPr>
          <w:rFonts w:eastAsia="Times New Roman" w:cs="Times New Roman"/>
          <w:szCs w:val="19"/>
          <w:lang w:eastAsia="nl-NL"/>
        </w:rPr>
        <w:t>De factuur dient minimaal de onderstaande gegevens te vermelden:</w:t>
      </w:r>
    </w:p>
    <w:p w14:paraId="66CD8274" w14:textId="77777777" w:rsidR="009E29BD" w:rsidRPr="00E25FB0" w:rsidRDefault="009E29BD" w:rsidP="009E29BD">
      <w:pPr>
        <w:pStyle w:val="Lijstalinea"/>
        <w:numPr>
          <w:ilvl w:val="0"/>
          <w:numId w:val="32"/>
        </w:numPr>
        <w:spacing w:after="280" w:line="240" w:lineRule="auto"/>
        <w:rPr>
          <w:rFonts w:eastAsia="Times New Roman" w:cs="Times New Roman"/>
          <w:szCs w:val="19"/>
          <w:lang w:eastAsia="nl-NL"/>
        </w:rPr>
      </w:pPr>
      <w:proofErr w:type="gramStart"/>
      <w:r w:rsidRPr="00E25FB0">
        <w:rPr>
          <w:rFonts w:eastAsia="Times New Roman" w:cs="Times New Roman"/>
          <w:szCs w:val="19"/>
          <w:lang w:eastAsia="nl-NL"/>
        </w:rPr>
        <w:t>centraal</w:t>
      </w:r>
      <w:proofErr w:type="gramEnd"/>
      <w:r w:rsidRPr="00E25FB0">
        <w:rPr>
          <w:rFonts w:eastAsia="Times New Roman" w:cs="Times New Roman"/>
          <w:szCs w:val="19"/>
          <w:lang w:eastAsia="nl-NL"/>
        </w:rPr>
        <w:t xml:space="preserve"> factuuradres: </w:t>
      </w:r>
    </w:p>
    <w:p w14:paraId="75129BBE" w14:textId="77777777" w:rsidR="009E29BD" w:rsidRPr="008449F5" w:rsidRDefault="009E29BD" w:rsidP="00BF73DB">
      <w:pPr>
        <w:pStyle w:val="Lijstalinea"/>
        <w:numPr>
          <w:ilvl w:val="1"/>
          <w:numId w:val="32"/>
        </w:numPr>
        <w:spacing w:line="240" w:lineRule="auto"/>
        <w:rPr>
          <w:rFonts w:eastAsia="Times New Roman" w:cs="Times New Roman"/>
          <w:szCs w:val="19"/>
          <w:lang w:eastAsia="nl-NL"/>
        </w:rPr>
      </w:pPr>
      <w:r w:rsidRPr="00E25FB0">
        <w:rPr>
          <w:rFonts w:eastAsia="Times New Roman" w:cs="Times New Roman"/>
          <w:szCs w:val="19"/>
          <w:lang w:eastAsia="nl-NL"/>
        </w:rPr>
        <w:t>Provincie Noord-Holland</w:t>
      </w:r>
      <w:r>
        <w:rPr>
          <w:rFonts w:eastAsia="Times New Roman" w:cs="Times New Roman"/>
          <w:szCs w:val="19"/>
          <w:lang w:eastAsia="nl-NL"/>
        </w:rPr>
        <w:br/>
      </w:r>
      <w:r w:rsidRPr="008449F5">
        <w:rPr>
          <w:rFonts w:eastAsia="Times New Roman" w:cs="Times New Roman"/>
          <w:szCs w:val="19"/>
          <w:lang w:eastAsia="nl-NL"/>
        </w:rPr>
        <w:t>Sector CSC (FIA)</w:t>
      </w:r>
    </w:p>
    <w:p w14:paraId="65EDAEAC" w14:textId="167BBA6C" w:rsidR="009E29BD" w:rsidRPr="00E25FB0" w:rsidRDefault="009E29BD" w:rsidP="00BF73DB">
      <w:pPr>
        <w:pStyle w:val="Lijstalinea"/>
        <w:numPr>
          <w:ilvl w:val="1"/>
          <w:numId w:val="32"/>
        </w:numPr>
        <w:spacing w:line="240" w:lineRule="auto"/>
        <w:rPr>
          <w:rFonts w:eastAsia="Times New Roman" w:cs="Times New Roman"/>
          <w:szCs w:val="19"/>
          <w:lang w:eastAsia="nl-NL"/>
        </w:rPr>
      </w:pPr>
      <w:r w:rsidRPr="00E25FB0">
        <w:rPr>
          <w:rFonts w:eastAsia="Times New Roman" w:cs="Times New Roman"/>
          <w:szCs w:val="19"/>
          <w:lang w:eastAsia="nl-NL"/>
        </w:rPr>
        <w:t>Houtplein 33</w:t>
      </w:r>
    </w:p>
    <w:p w14:paraId="6A52F6FD" w14:textId="23AB728A" w:rsidR="009E29BD" w:rsidRPr="00E25FB0" w:rsidRDefault="009E29BD" w:rsidP="00BF73DB">
      <w:pPr>
        <w:pStyle w:val="Lijstalinea"/>
        <w:numPr>
          <w:ilvl w:val="1"/>
          <w:numId w:val="32"/>
        </w:numPr>
        <w:spacing w:line="240" w:lineRule="auto"/>
        <w:rPr>
          <w:rFonts w:eastAsia="Times New Roman" w:cs="Times New Roman"/>
          <w:szCs w:val="19"/>
          <w:lang w:eastAsia="nl-NL"/>
        </w:rPr>
      </w:pPr>
      <w:r w:rsidRPr="00E25FB0">
        <w:rPr>
          <w:rFonts w:eastAsia="Times New Roman" w:cs="Times New Roman"/>
          <w:szCs w:val="19"/>
          <w:lang w:eastAsia="nl-NL"/>
        </w:rPr>
        <w:t>2012 DE Haarlem</w:t>
      </w:r>
    </w:p>
    <w:p w14:paraId="0BDA4771" w14:textId="77777777" w:rsidR="009E29BD" w:rsidRPr="00E25FB0" w:rsidRDefault="009E29BD" w:rsidP="009E29BD">
      <w:pPr>
        <w:pStyle w:val="Lijstalinea"/>
        <w:numPr>
          <w:ilvl w:val="0"/>
          <w:numId w:val="32"/>
        </w:numPr>
        <w:spacing w:after="280" w:line="240" w:lineRule="auto"/>
        <w:rPr>
          <w:rFonts w:eastAsia="Times New Roman" w:cs="Times New Roman"/>
          <w:szCs w:val="19"/>
          <w:lang w:eastAsia="nl-NL"/>
        </w:rPr>
      </w:pPr>
      <w:proofErr w:type="gramStart"/>
      <w:r w:rsidRPr="00E25FB0">
        <w:rPr>
          <w:rFonts w:eastAsia="Times New Roman" w:cs="Times New Roman"/>
          <w:szCs w:val="19"/>
          <w:lang w:eastAsia="nl-NL"/>
        </w:rPr>
        <w:t xml:space="preserve">10 </w:t>
      </w:r>
      <w:proofErr w:type="spellStart"/>
      <w:r w:rsidRPr="00E25FB0">
        <w:rPr>
          <w:rFonts w:eastAsia="Times New Roman" w:cs="Times New Roman"/>
          <w:szCs w:val="19"/>
          <w:lang w:eastAsia="nl-NL"/>
        </w:rPr>
        <w:t>cijferig</w:t>
      </w:r>
      <w:proofErr w:type="spellEnd"/>
      <w:proofErr w:type="gramEnd"/>
      <w:r w:rsidRPr="00E25FB0">
        <w:rPr>
          <w:rFonts w:eastAsia="Times New Roman" w:cs="Times New Roman"/>
          <w:szCs w:val="19"/>
          <w:lang w:eastAsia="nl-NL"/>
        </w:rPr>
        <w:t xml:space="preserve"> opdrachtnummer </w:t>
      </w:r>
    </w:p>
    <w:p w14:paraId="4FF3735F" w14:textId="0355DF8B" w:rsidR="009E29BD" w:rsidRPr="00E25FB0" w:rsidRDefault="009E29BD" w:rsidP="00BF73DB">
      <w:pPr>
        <w:pStyle w:val="Lijstalinea"/>
        <w:numPr>
          <w:ilvl w:val="1"/>
          <w:numId w:val="32"/>
        </w:numPr>
        <w:rPr>
          <w:rFonts w:eastAsia="Times New Roman" w:cs="Times New Roman"/>
          <w:szCs w:val="19"/>
          <w:lang w:eastAsia="nl-NL"/>
        </w:rPr>
      </w:pPr>
      <w:r w:rsidRPr="00E25FB0">
        <w:rPr>
          <w:rFonts w:eastAsia="Times New Roman" w:cs="Times New Roman"/>
          <w:szCs w:val="19"/>
          <w:lang w:eastAsia="nl-NL"/>
        </w:rPr>
        <w:t>(</w:t>
      </w:r>
      <w:proofErr w:type="gramStart"/>
      <w:r w:rsidRPr="00E25FB0">
        <w:rPr>
          <w:rFonts w:eastAsia="Times New Roman" w:cs="Times New Roman"/>
          <w:szCs w:val="19"/>
          <w:lang w:eastAsia="nl-NL"/>
        </w:rPr>
        <w:t>het</w:t>
      </w:r>
      <w:proofErr w:type="gramEnd"/>
      <w:r w:rsidRPr="00E25FB0">
        <w:rPr>
          <w:rFonts w:eastAsia="Times New Roman" w:cs="Times New Roman"/>
          <w:szCs w:val="19"/>
          <w:lang w:eastAsia="nl-NL"/>
        </w:rPr>
        <w:t xml:space="preserve"> nummer wordt vermeld in de tussen partijen te ondertekenen Overeenkomst)</w:t>
      </w:r>
    </w:p>
    <w:p w14:paraId="499DDBA1" w14:textId="77777777" w:rsidR="009E29BD" w:rsidRPr="00E25FB0" w:rsidRDefault="009E29BD" w:rsidP="009E29BD">
      <w:pPr>
        <w:pStyle w:val="Lijstalinea"/>
        <w:numPr>
          <w:ilvl w:val="0"/>
          <w:numId w:val="32"/>
        </w:numPr>
        <w:spacing w:after="280" w:line="240" w:lineRule="auto"/>
        <w:rPr>
          <w:rFonts w:eastAsia="Times New Roman" w:cs="Times New Roman"/>
          <w:szCs w:val="19"/>
          <w:lang w:eastAsia="nl-NL"/>
        </w:rPr>
      </w:pPr>
      <w:proofErr w:type="gramStart"/>
      <w:r w:rsidRPr="00E25FB0">
        <w:rPr>
          <w:rFonts w:eastAsia="Times New Roman" w:cs="Times New Roman"/>
          <w:szCs w:val="19"/>
          <w:lang w:eastAsia="nl-NL"/>
        </w:rPr>
        <w:t>naam</w:t>
      </w:r>
      <w:proofErr w:type="gramEnd"/>
      <w:r w:rsidRPr="00E25FB0">
        <w:rPr>
          <w:rFonts w:eastAsia="Times New Roman" w:cs="Times New Roman"/>
          <w:szCs w:val="19"/>
          <w:lang w:eastAsia="nl-NL"/>
        </w:rPr>
        <w:t xml:space="preserve"> en adres (geen postbus) van Opdrachtnemer</w:t>
      </w:r>
    </w:p>
    <w:p w14:paraId="47FF7A57" w14:textId="77777777" w:rsidR="009E29BD" w:rsidRPr="00E25FB0" w:rsidRDefault="009E29BD" w:rsidP="009E29BD">
      <w:pPr>
        <w:pStyle w:val="Lijstalinea"/>
        <w:numPr>
          <w:ilvl w:val="0"/>
          <w:numId w:val="32"/>
        </w:numPr>
        <w:spacing w:after="280" w:line="240" w:lineRule="auto"/>
        <w:rPr>
          <w:rFonts w:eastAsia="Times New Roman" w:cs="Times New Roman"/>
          <w:szCs w:val="19"/>
          <w:lang w:eastAsia="nl-NL"/>
        </w:rPr>
      </w:pPr>
      <w:proofErr w:type="gramStart"/>
      <w:r w:rsidRPr="00E25FB0">
        <w:rPr>
          <w:rFonts w:eastAsia="Times New Roman" w:cs="Times New Roman"/>
          <w:szCs w:val="19"/>
          <w:lang w:eastAsia="nl-NL"/>
        </w:rPr>
        <w:t>factuurnummer</w:t>
      </w:r>
      <w:proofErr w:type="gramEnd"/>
      <w:r w:rsidRPr="00E25FB0">
        <w:rPr>
          <w:rFonts w:eastAsia="Times New Roman" w:cs="Times New Roman"/>
          <w:szCs w:val="19"/>
          <w:lang w:eastAsia="nl-NL"/>
        </w:rPr>
        <w:t xml:space="preserve"> en factuurdatum van Opdrachtnemer</w:t>
      </w:r>
    </w:p>
    <w:p w14:paraId="2F05470E" w14:textId="77777777" w:rsidR="009E29BD" w:rsidRPr="00E25FB0" w:rsidRDefault="009E29BD" w:rsidP="009E29BD">
      <w:pPr>
        <w:pStyle w:val="Lijstalinea"/>
        <w:numPr>
          <w:ilvl w:val="0"/>
          <w:numId w:val="32"/>
        </w:numPr>
        <w:spacing w:after="280" w:line="240" w:lineRule="auto"/>
        <w:rPr>
          <w:rFonts w:eastAsia="Times New Roman" w:cs="Times New Roman"/>
          <w:szCs w:val="19"/>
          <w:lang w:eastAsia="nl-NL"/>
        </w:rPr>
      </w:pPr>
      <w:proofErr w:type="gramStart"/>
      <w:r w:rsidRPr="00E25FB0">
        <w:rPr>
          <w:rFonts w:eastAsia="Times New Roman" w:cs="Times New Roman"/>
          <w:szCs w:val="19"/>
          <w:lang w:eastAsia="nl-NL"/>
        </w:rPr>
        <w:t>btw</w:t>
      </w:r>
      <w:proofErr w:type="gramEnd"/>
      <w:r w:rsidRPr="00E25FB0">
        <w:rPr>
          <w:rFonts w:eastAsia="Times New Roman" w:cs="Times New Roman"/>
          <w:szCs w:val="19"/>
          <w:lang w:eastAsia="nl-NL"/>
        </w:rPr>
        <w:t>-nummer van Opdrachtnemer</w:t>
      </w:r>
    </w:p>
    <w:p w14:paraId="7883A9B1" w14:textId="77777777" w:rsidR="009E29BD" w:rsidRPr="00E25FB0" w:rsidRDefault="009E29BD" w:rsidP="009E29BD">
      <w:pPr>
        <w:pStyle w:val="Lijstalinea"/>
        <w:numPr>
          <w:ilvl w:val="0"/>
          <w:numId w:val="32"/>
        </w:numPr>
        <w:spacing w:after="280" w:line="240" w:lineRule="auto"/>
        <w:rPr>
          <w:rFonts w:eastAsia="Times New Roman" w:cs="Times New Roman"/>
          <w:szCs w:val="19"/>
          <w:lang w:eastAsia="nl-NL"/>
        </w:rPr>
      </w:pPr>
      <w:proofErr w:type="gramStart"/>
      <w:r w:rsidRPr="00E25FB0">
        <w:rPr>
          <w:rFonts w:eastAsia="Times New Roman" w:cs="Times New Roman"/>
          <w:szCs w:val="19"/>
          <w:lang w:eastAsia="nl-NL"/>
        </w:rPr>
        <w:t>btw</w:t>
      </w:r>
      <w:proofErr w:type="gramEnd"/>
      <w:r w:rsidRPr="00E25FB0">
        <w:rPr>
          <w:rFonts w:eastAsia="Times New Roman" w:cs="Times New Roman"/>
          <w:szCs w:val="19"/>
          <w:lang w:eastAsia="nl-NL"/>
        </w:rPr>
        <w:t>-bedrag</w:t>
      </w:r>
    </w:p>
    <w:p w14:paraId="6E11E1AF" w14:textId="77777777" w:rsidR="009E29BD" w:rsidRPr="00E25FB0" w:rsidRDefault="009E29BD" w:rsidP="009E29BD">
      <w:pPr>
        <w:pStyle w:val="Lijstalinea"/>
        <w:numPr>
          <w:ilvl w:val="0"/>
          <w:numId w:val="32"/>
        </w:numPr>
        <w:spacing w:after="280" w:line="240" w:lineRule="auto"/>
        <w:rPr>
          <w:rFonts w:eastAsia="Times New Roman" w:cs="Times New Roman"/>
          <w:szCs w:val="19"/>
          <w:lang w:eastAsia="nl-NL"/>
        </w:rPr>
      </w:pPr>
      <w:r w:rsidRPr="00E25FB0">
        <w:rPr>
          <w:rFonts w:eastAsia="Times New Roman" w:cs="Times New Roman"/>
          <w:szCs w:val="19"/>
          <w:lang w:eastAsia="nl-NL"/>
        </w:rPr>
        <w:t>KvK-nummer van Opdrachtnemer</w:t>
      </w:r>
    </w:p>
    <w:p w14:paraId="3F0BF67A" w14:textId="77777777" w:rsidR="009E29BD" w:rsidRPr="00E25FB0" w:rsidRDefault="009E29BD" w:rsidP="009E29BD">
      <w:pPr>
        <w:pStyle w:val="Lijstalinea"/>
        <w:numPr>
          <w:ilvl w:val="0"/>
          <w:numId w:val="32"/>
        </w:numPr>
        <w:spacing w:after="280" w:line="240" w:lineRule="auto"/>
        <w:rPr>
          <w:rFonts w:eastAsia="Times New Roman" w:cs="Times New Roman"/>
          <w:szCs w:val="19"/>
          <w:lang w:eastAsia="nl-NL"/>
        </w:rPr>
      </w:pPr>
      <w:r w:rsidRPr="00E25FB0">
        <w:rPr>
          <w:rFonts w:eastAsia="Times New Roman" w:cs="Times New Roman"/>
          <w:szCs w:val="19"/>
          <w:lang w:eastAsia="nl-NL"/>
        </w:rPr>
        <w:t>IBAN van Opdrachtnemer</w:t>
      </w:r>
    </w:p>
    <w:p w14:paraId="73CC726D" w14:textId="23C62570" w:rsidR="00011E68" w:rsidRDefault="009E29BD" w:rsidP="00103414">
      <w:pPr>
        <w:rPr>
          <w:rFonts w:eastAsia="Times New Roman" w:cs="Times New Roman"/>
          <w:szCs w:val="19"/>
          <w:lang w:eastAsia="nl-NL"/>
        </w:rPr>
      </w:pPr>
      <w:r w:rsidRPr="00340F00">
        <w:rPr>
          <w:rFonts w:eastAsia="Times New Roman" w:cs="Times New Roman"/>
          <w:szCs w:val="19"/>
          <w:lang w:eastAsia="nl-NL"/>
        </w:rPr>
        <w:t>Elke factuur die niet voldoet aan deze standaard factuureisen wordt geretourneerd aan Opdrachtnemer en dus niet door de provincie verwerkt en uitbetaald.</w:t>
      </w:r>
      <w:r w:rsidR="00103414">
        <w:rPr>
          <w:rFonts w:eastAsia="Times New Roman" w:cs="Times New Roman"/>
          <w:szCs w:val="19"/>
          <w:lang w:eastAsia="nl-NL"/>
        </w:rPr>
        <w:br/>
      </w:r>
    </w:p>
    <w:p w14:paraId="1E0FB30C" w14:textId="77F2C1FB" w:rsidR="005E4A14" w:rsidRDefault="009E29BD" w:rsidP="004963A0">
      <w:pPr>
        <w:pStyle w:val="Kop2"/>
        <w:rPr>
          <w:lang w:eastAsia="nl-NL"/>
        </w:rPr>
      </w:pPr>
      <w:r w:rsidRPr="080FBF17">
        <w:rPr>
          <w:rFonts w:eastAsia="Times New Roman" w:cs="Times New Roman"/>
          <w:lang w:eastAsia="nl-NL"/>
        </w:rPr>
        <w:lastRenderedPageBreak/>
        <w:t>Opdrachtnemer stuur</w:t>
      </w:r>
      <w:r w:rsidR="003B0073">
        <w:rPr>
          <w:rFonts w:eastAsia="Times New Roman" w:cs="Times New Roman"/>
          <w:lang w:eastAsia="nl-NL"/>
        </w:rPr>
        <w:t>t</w:t>
      </w:r>
      <w:r w:rsidRPr="080FBF17">
        <w:rPr>
          <w:rFonts w:eastAsia="Times New Roman" w:cs="Times New Roman"/>
          <w:lang w:eastAsia="nl-NL"/>
        </w:rPr>
        <w:t xml:space="preserve"> elke factuur in een aparte e-mail naar Opdrachtgever via </w:t>
      </w:r>
      <w:hyperlink r:id="rId14" w:history="1">
        <w:r w:rsidRPr="080FBF17">
          <w:rPr>
            <w:rFonts w:eastAsia="Times New Roman"/>
          </w:rPr>
          <w:t>crediteuren@noord-holland.nl</w:t>
        </w:r>
      </w:hyperlink>
      <w:r w:rsidRPr="080FBF17">
        <w:rPr>
          <w:rFonts w:eastAsia="Times New Roman" w:cs="Times New Roman"/>
          <w:lang w:eastAsia="nl-NL"/>
        </w:rPr>
        <w:t>. Dit kan in de volgende formaten: XML (e-factuur)</w:t>
      </w:r>
      <w:r w:rsidRPr="080FBF17">
        <w:rPr>
          <w:rStyle w:val="Voetnootmarkering"/>
          <w:rFonts w:eastAsia="Times New Roman" w:cs="Times New Roman"/>
          <w:lang w:eastAsia="nl-NL"/>
        </w:rPr>
        <w:footnoteReference w:id="2"/>
      </w:r>
      <w:r w:rsidRPr="080FBF17">
        <w:rPr>
          <w:rFonts w:eastAsia="Times New Roman" w:cs="Times New Roman"/>
          <w:lang w:eastAsia="nl-NL"/>
        </w:rPr>
        <w:t>, PDF, Excel of Word.</w:t>
      </w:r>
    </w:p>
    <w:p w14:paraId="0D0E4487" w14:textId="300D8692" w:rsidR="001355C1" w:rsidRPr="00471BE0" w:rsidRDefault="00DB53C4" w:rsidP="001D0A09">
      <w:pPr>
        <w:pStyle w:val="Kop1"/>
      </w:pPr>
      <w:r>
        <w:t>Bijzonder uitvoeringsvoorwaarde: Social return</w:t>
      </w:r>
    </w:p>
    <w:p w14:paraId="455893DC" w14:textId="446CF60A" w:rsidR="0062413C" w:rsidRPr="0062413C" w:rsidRDefault="5AE234F2" w:rsidP="7112E76F">
      <w:pPr>
        <w:pStyle w:val="Kop2"/>
        <w:rPr>
          <w:lang w:eastAsia="nl-NL"/>
        </w:rPr>
      </w:pPr>
      <w:proofErr w:type="gramStart"/>
      <w:r w:rsidRPr="72D9AC7A">
        <w:rPr>
          <w:rFonts w:eastAsia="Times New Roman" w:cstheme="minorBidi"/>
          <w:lang w:eastAsia="nl-NL"/>
        </w:rPr>
        <w:t>Conform</w:t>
      </w:r>
      <w:proofErr w:type="gramEnd"/>
      <w:r w:rsidRPr="72D9AC7A">
        <w:rPr>
          <w:rFonts w:eastAsia="Times New Roman" w:cstheme="minorBidi"/>
          <w:lang w:eastAsia="nl-NL"/>
        </w:rPr>
        <w:t xml:space="preserve"> het gestelde in par </w:t>
      </w:r>
      <w:r w:rsidR="19D4B22A" w:rsidRPr="72D9AC7A">
        <w:rPr>
          <w:rFonts w:eastAsia="Times New Roman" w:cstheme="minorBidi"/>
          <w:lang w:eastAsia="nl-NL"/>
        </w:rPr>
        <w:t>2.1</w:t>
      </w:r>
      <w:r w:rsidR="00340F23">
        <w:rPr>
          <w:rFonts w:eastAsia="Times New Roman" w:cstheme="minorBidi"/>
          <w:lang w:eastAsia="nl-NL"/>
        </w:rPr>
        <w:t>0</w:t>
      </w:r>
      <w:r w:rsidRPr="72D9AC7A">
        <w:rPr>
          <w:rFonts w:eastAsia="Times New Roman" w:cstheme="minorBidi"/>
          <w:lang w:eastAsia="nl-NL"/>
        </w:rPr>
        <w:t xml:space="preserve"> en bijlage </w:t>
      </w:r>
      <w:r w:rsidR="0097163E">
        <w:rPr>
          <w:rFonts w:eastAsia="Times New Roman" w:cstheme="minorBidi"/>
          <w:lang w:eastAsia="nl-NL"/>
        </w:rPr>
        <w:t>2</w:t>
      </w:r>
      <w:r w:rsidR="00382267" w:rsidRPr="72D9AC7A">
        <w:rPr>
          <w:rFonts w:eastAsia="Times New Roman" w:cstheme="minorBidi"/>
          <w:lang w:eastAsia="nl-NL"/>
        </w:rPr>
        <w:t xml:space="preserve"> </w:t>
      </w:r>
      <w:r w:rsidRPr="72D9AC7A">
        <w:rPr>
          <w:rFonts w:eastAsia="Times New Roman" w:cstheme="minorBidi"/>
          <w:lang w:eastAsia="nl-NL"/>
        </w:rPr>
        <w:t>van de Inschrijvingsleidraad dient Opdrachtnemer zich gedurende de looptijd van de Raamovereenkomst te houden aan de door haar geaccordeerde social return verplichting van 2%.</w:t>
      </w:r>
    </w:p>
    <w:p w14:paraId="1DC29E7C" w14:textId="77777777" w:rsidR="00EA1A32" w:rsidRDefault="00EA1A32" w:rsidP="00EA1A32">
      <w:pPr>
        <w:pStyle w:val="Kop1"/>
      </w:pPr>
      <w:r>
        <w:t>Continuïteitsmaatregelen</w:t>
      </w:r>
    </w:p>
    <w:p w14:paraId="1FDEBD82" w14:textId="104C6B2A" w:rsidR="00C9686B" w:rsidRPr="00C9686B" w:rsidRDefault="00E013A4" w:rsidP="7112E76F">
      <w:pPr>
        <w:pStyle w:val="Kop2"/>
        <w:rPr>
          <w:lang w:eastAsia="nl-NL"/>
        </w:rPr>
      </w:pPr>
      <w:r w:rsidRPr="41897249">
        <w:rPr>
          <w:u w:val="single"/>
          <w:lang w:eastAsia="nl-NL"/>
        </w:rPr>
        <w:t>Belang bij continuïteit</w:t>
      </w:r>
      <w:r w:rsidRPr="41897249">
        <w:rPr>
          <w:lang w:eastAsia="nl-NL"/>
        </w:rPr>
        <w:t xml:space="preserve">. </w:t>
      </w:r>
      <w:r w:rsidR="00EA1A32" w:rsidRPr="41897249">
        <w:rPr>
          <w:lang w:eastAsia="nl-NL"/>
        </w:rPr>
        <w:t xml:space="preserve">Partijen </w:t>
      </w:r>
      <w:r w:rsidR="00DF154F" w:rsidRPr="41897249">
        <w:rPr>
          <w:lang w:eastAsia="nl-NL"/>
        </w:rPr>
        <w:t xml:space="preserve">erkennen </w:t>
      </w:r>
      <w:r w:rsidR="00B670E4" w:rsidRPr="41897249">
        <w:rPr>
          <w:lang w:eastAsia="nl-NL"/>
        </w:rPr>
        <w:t xml:space="preserve">dat (i) Opdrachtgever een bijzonder maatschappelijk belang heeft bij de continuïteit van haar publieke dienstverlening, (ii) de continuïteit van de Prestatie hiervoor </w:t>
      </w:r>
      <w:r w:rsidR="00DF154F" w:rsidRPr="41897249">
        <w:rPr>
          <w:lang w:eastAsia="nl-NL"/>
        </w:rPr>
        <w:t>noodzakelijk is, althans hieraan een belangrijke bijdrage levert,</w:t>
      </w:r>
      <w:r w:rsidR="00B670E4" w:rsidRPr="41897249">
        <w:rPr>
          <w:lang w:eastAsia="nl-NL"/>
        </w:rPr>
        <w:t xml:space="preserve"> en (iii)</w:t>
      </w:r>
      <w:r w:rsidR="00DF154F" w:rsidRPr="41897249">
        <w:rPr>
          <w:lang w:eastAsia="nl-NL"/>
        </w:rPr>
        <w:t xml:space="preserve"> gezien de aard van de Prestatie</w:t>
      </w:r>
      <w:r w:rsidR="0080288F" w:rsidRPr="41897249">
        <w:rPr>
          <w:lang w:eastAsia="nl-NL"/>
        </w:rPr>
        <w:t xml:space="preserve"> Opdrachtgever hierbij </w:t>
      </w:r>
      <w:r w:rsidR="00DF154F" w:rsidRPr="41897249">
        <w:rPr>
          <w:lang w:eastAsia="nl-NL"/>
        </w:rPr>
        <w:t xml:space="preserve">een </w:t>
      </w:r>
      <w:r w:rsidR="0080288F" w:rsidRPr="41897249">
        <w:rPr>
          <w:lang w:eastAsia="nl-NL"/>
        </w:rPr>
        <w:t>bijzondere</w:t>
      </w:r>
      <w:r w:rsidR="00DF154F" w:rsidRPr="41897249">
        <w:rPr>
          <w:lang w:eastAsia="nl-NL"/>
        </w:rPr>
        <w:t xml:space="preserve"> afhankelijkheid heeft van </w:t>
      </w:r>
      <w:r w:rsidR="07E05438" w:rsidRPr="41897249">
        <w:rPr>
          <w:lang w:eastAsia="nl-NL"/>
        </w:rPr>
        <w:t>Opdrachtnemer</w:t>
      </w:r>
      <w:r w:rsidR="00DF154F" w:rsidRPr="41897249">
        <w:rPr>
          <w:lang w:eastAsia="nl-NL"/>
        </w:rPr>
        <w:t xml:space="preserve"> om dit belang te waarborgen</w:t>
      </w:r>
      <w:r w:rsidR="00EA1A32" w:rsidRPr="41897249">
        <w:rPr>
          <w:lang w:eastAsia="nl-NL"/>
        </w:rPr>
        <w:t>.</w:t>
      </w:r>
      <w:r w:rsidR="00DF154F" w:rsidRPr="41897249">
        <w:rPr>
          <w:lang w:eastAsia="nl-NL"/>
        </w:rPr>
        <w:t xml:space="preserve"> </w:t>
      </w:r>
      <w:r w:rsidR="0080288F" w:rsidRPr="41897249">
        <w:rPr>
          <w:lang w:eastAsia="nl-NL"/>
        </w:rPr>
        <w:t xml:space="preserve">Partijen zullen bij de uitvoering van de Overeenkomst rekenschap geven van deze belangen en </w:t>
      </w:r>
      <w:r w:rsidR="07E05438" w:rsidRPr="41897249">
        <w:rPr>
          <w:lang w:eastAsia="nl-NL"/>
        </w:rPr>
        <w:t>Opdrachtnemer</w:t>
      </w:r>
      <w:r w:rsidR="0080288F" w:rsidRPr="41897249">
        <w:rPr>
          <w:lang w:eastAsia="nl-NL"/>
        </w:rPr>
        <w:t xml:space="preserve"> erkent in dat kader een bijzondere zorgplicht.</w:t>
      </w:r>
    </w:p>
    <w:p w14:paraId="0A9F333A" w14:textId="74B2EDDC" w:rsidR="00BC2319" w:rsidRPr="00BC2319" w:rsidRDefault="00D25109" w:rsidP="41180FD1">
      <w:pPr>
        <w:pStyle w:val="Kop2"/>
        <w:rPr>
          <w:lang w:eastAsia="nl-NL"/>
        </w:rPr>
      </w:pPr>
      <w:r w:rsidRPr="41897249">
        <w:rPr>
          <w:u w:val="single"/>
          <w:lang w:eastAsia="nl-NL"/>
        </w:rPr>
        <w:t>Toegang tot data</w:t>
      </w:r>
      <w:r w:rsidRPr="41897249">
        <w:rPr>
          <w:lang w:eastAsia="nl-NL"/>
        </w:rPr>
        <w:t xml:space="preserve">. </w:t>
      </w:r>
      <w:r w:rsidR="07E05438" w:rsidRPr="41897249">
        <w:rPr>
          <w:lang w:eastAsia="nl-NL"/>
        </w:rPr>
        <w:t>Opdrachtnemer</w:t>
      </w:r>
      <w:r w:rsidR="00A83684" w:rsidRPr="41897249">
        <w:rPr>
          <w:lang w:eastAsia="nl-NL"/>
        </w:rPr>
        <w:t xml:space="preserve"> zal ervoor zorgdragen</w:t>
      </w:r>
      <w:r w:rsidR="00EB583B" w:rsidRPr="41897249">
        <w:rPr>
          <w:lang w:eastAsia="nl-NL"/>
        </w:rPr>
        <w:t xml:space="preserve"> dat Opdrachtgever ten alle tijden toegang heeft tot de in het kader van de Diensten </w:t>
      </w:r>
      <w:r w:rsidR="00A83684" w:rsidRPr="41897249">
        <w:rPr>
          <w:lang w:eastAsia="nl-NL"/>
        </w:rPr>
        <w:t xml:space="preserve">voor Opdrachtgever </w:t>
      </w:r>
      <w:r w:rsidR="00EB583B" w:rsidRPr="41897249">
        <w:rPr>
          <w:lang w:eastAsia="nl-NL"/>
        </w:rPr>
        <w:t>opgeslagen en/of verwerkte gegevens</w:t>
      </w:r>
      <w:r w:rsidR="00A83684" w:rsidRPr="41897249">
        <w:rPr>
          <w:lang w:eastAsia="nl-NL"/>
        </w:rPr>
        <w:t>, in een daarvoor gebruikelijk formaat</w:t>
      </w:r>
      <w:r w:rsidR="00EB583B" w:rsidRPr="41897249">
        <w:rPr>
          <w:lang w:eastAsia="nl-NL"/>
        </w:rPr>
        <w:t>.</w:t>
      </w:r>
    </w:p>
    <w:p w14:paraId="086A0805" w14:textId="14F4DAFA" w:rsidR="001D60E1" w:rsidRPr="001D60E1" w:rsidRDefault="001D60E1" w:rsidP="00D14CA1">
      <w:pPr>
        <w:pStyle w:val="Kop2"/>
        <w:rPr>
          <w:lang w:eastAsia="nl-NL"/>
        </w:rPr>
      </w:pPr>
      <w:r w:rsidRPr="41897249">
        <w:rPr>
          <w:u w:val="single"/>
          <w:lang w:eastAsia="nl-NL"/>
        </w:rPr>
        <w:t>Medewerkingsverplichtingen</w:t>
      </w:r>
      <w:r w:rsidRPr="41897249">
        <w:rPr>
          <w:lang w:eastAsia="nl-NL"/>
        </w:rPr>
        <w:t xml:space="preserve">. </w:t>
      </w:r>
      <w:r w:rsidR="07E05438" w:rsidRPr="41897249">
        <w:rPr>
          <w:lang w:eastAsia="nl-NL"/>
        </w:rPr>
        <w:t>Opdrachtnemer</w:t>
      </w:r>
      <w:r w:rsidR="00DB4182" w:rsidRPr="41897249">
        <w:rPr>
          <w:lang w:eastAsia="nl-NL"/>
        </w:rPr>
        <w:t xml:space="preserve"> zal op eerste verzoek van Opdrachtgever alle </w:t>
      </w:r>
      <w:r w:rsidR="004F1453" w:rsidRPr="41897249">
        <w:rPr>
          <w:lang w:eastAsia="nl-NL"/>
        </w:rPr>
        <w:t xml:space="preserve">gevraagde </w:t>
      </w:r>
      <w:r w:rsidR="00DB4182" w:rsidRPr="41897249">
        <w:rPr>
          <w:lang w:eastAsia="nl-NL"/>
        </w:rPr>
        <w:t>medewerking a</w:t>
      </w:r>
      <w:bookmarkStart w:id="8" w:name="OpenAt"/>
      <w:bookmarkEnd w:id="8"/>
      <w:r w:rsidR="00DB4182" w:rsidRPr="41897249">
        <w:rPr>
          <w:lang w:eastAsia="nl-NL"/>
        </w:rPr>
        <w:t xml:space="preserve">an Opdrachtgever verlenen, </w:t>
      </w:r>
      <w:proofErr w:type="gramStart"/>
      <w:r w:rsidR="00DB4182" w:rsidRPr="41897249">
        <w:rPr>
          <w:lang w:eastAsia="nl-NL"/>
        </w:rPr>
        <w:t>indien</w:t>
      </w:r>
      <w:proofErr w:type="gramEnd"/>
      <w:r w:rsidR="00DB4182" w:rsidRPr="41897249">
        <w:rPr>
          <w:lang w:eastAsia="nl-NL"/>
        </w:rPr>
        <w:t xml:space="preserve"> dit naar het oordeel </w:t>
      </w:r>
      <w:r w:rsidR="00DB4182" w:rsidRPr="41897249">
        <w:rPr>
          <w:lang w:eastAsia="nl-NL"/>
        </w:rPr>
        <w:lastRenderedPageBreak/>
        <w:t>van Opdrachtgever noodzakelijk is om de continuïteit van de Diensten</w:t>
      </w:r>
      <w:r w:rsidR="004F1453" w:rsidRPr="41897249">
        <w:rPr>
          <w:lang w:eastAsia="nl-NL"/>
        </w:rPr>
        <w:t xml:space="preserve"> te waarborgen of </w:t>
      </w:r>
      <w:r w:rsidR="00417B5B" w:rsidRPr="41897249">
        <w:rPr>
          <w:lang w:eastAsia="nl-NL"/>
        </w:rPr>
        <w:t xml:space="preserve">de toegang tot de data of de exit </w:t>
      </w:r>
      <w:r w:rsidR="004F1453" w:rsidRPr="41897249">
        <w:rPr>
          <w:lang w:eastAsia="nl-NL"/>
        </w:rPr>
        <w:t>te garanderen</w:t>
      </w:r>
      <w:r w:rsidR="00417B5B" w:rsidRPr="41897249">
        <w:rPr>
          <w:lang w:eastAsia="nl-NL"/>
        </w:rPr>
        <w:t>.</w:t>
      </w:r>
    </w:p>
    <w:p w14:paraId="09E0F47D" w14:textId="15BBEB1C" w:rsidR="00025506" w:rsidRDefault="008E0224" w:rsidP="008E0224">
      <w:pPr>
        <w:pStyle w:val="Kop2"/>
        <w:rPr>
          <w:lang w:eastAsia="nl-NL"/>
        </w:rPr>
      </w:pPr>
      <w:r w:rsidRPr="41897249">
        <w:rPr>
          <w:u w:val="single"/>
          <w:lang w:eastAsia="nl-NL"/>
        </w:rPr>
        <w:t>Informatieplicht</w:t>
      </w:r>
      <w:r w:rsidRPr="41897249">
        <w:rPr>
          <w:lang w:eastAsia="nl-NL"/>
        </w:rPr>
        <w:t xml:space="preserve">. </w:t>
      </w:r>
      <w:r w:rsidR="07E05438" w:rsidRPr="41897249">
        <w:rPr>
          <w:lang w:eastAsia="nl-NL"/>
        </w:rPr>
        <w:t>Opdrachtnemer</w:t>
      </w:r>
      <w:r w:rsidRPr="41897249">
        <w:rPr>
          <w:lang w:eastAsia="nl-NL"/>
        </w:rPr>
        <w:t xml:space="preserve"> zal Opdrachtgever onmiddellijk informeren op het moment dat </w:t>
      </w:r>
      <w:r w:rsidR="00171118" w:rsidRPr="41897249">
        <w:rPr>
          <w:lang w:eastAsia="nl-NL"/>
        </w:rPr>
        <w:t xml:space="preserve">er aanwijzingen zijn dat de continuïteit van de dienstverlening van </w:t>
      </w:r>
      <w:r w:rsidR="07E05438" w:rsidRPr="41897249">
        <w:rPr>
          <w:lang w:eastAsia="nl-NL"/>
        </w:rPr>
        <w:t>Opdrachtnemer</w:t>
      </w:r>
      <w:r w:rsidR="00025506" w:rsidRPr="41897249">
        <w:rPr>
          <w:lang w:eastAsia="nl-NL"/>
        </w:rPr>
        <w:t xml:space="preserve"> (mogelijk)</w:t>
      </w:r>
      <w:r w:rsidR="00171118" w:rsidRPr="41897249">
        <w:rPr>
          <w:lang w:eastAsia="nl-NL"/>
        </w:rPr>
        <w:t xml:space="preserve"> in gevaar is.</w:t>
      </w:r>
      <w:r w:rsidR="00025506" w:rsidRPr="41897249">
        <w:rPr>
          <w:lang w:eastAsia="nl-NL"/>
        </w:rPr>
        <w:t xml:space="preserve"> Daarvan is in ieder geval sprake </w:t>
      </w:r>
      <w:proofErr w:type="gramStart"/>
      <w:r w:rsidR="00025506" w:rsidRPr="41897249">
        <w:rPr>
          <w:lang w:eastAsia="nl-NL"/>
        </w:rPr>
        <w:t>indien</w:t>
      </w:r>
      <w:proofErr w:type="gramEnd"/>
      <w:r w:rsidR="00025506" w:rsidRPr="41897249">
        <w:rPr>
          <w:lang w:eastAsia="nl-NL"/>
        </w:rPr>
        <w:t>:</w:t>
      </w:r>
    </w:p>
    <w:p w14:paraId="2F9A6A80" w14:textId="77DA4016" w:rsidR="00CE6322" w:rsidRDefault="07E05438" w:rsidP="41897249">
      <w:pPr>
        <w:pStyle w:val="doLijstnummering4"/>
      </w:pPr>
      <w:r>
        <w:t>Opdrachtnemer</w:t>
      </w:r>
      <w:r w:rsidR="00CE6322">
        <w:t xml:space="preserve"> overweegt om (een deel van)</w:t>
      </w:r>
      <w:r w:rsidR="00D04AA4">
        <w:t xml:space="preserve"> de Diensten te (gaan) staken of niet meer uit te voeren, ook </w:t>
      </w:r>
      <w:r w:rsidR="00211455">
        <w:t>na de looptijd van de Overeenkomst</w:t>
      </w:r>
      <w:r w:rsidR="00D04AA4">
        <w:t>, bijvoorbeeld door een wijziging van haar beleid, een wijziging van de marktomstandigheden of wet- en regelgeving;</w:t>
      </w:r>
    </w:p>
    <w:p w14:paraId="1EFCBD72" w14:textId="35FD516B" w:rsidR="00025506" w:rsidRDefault="07E05438" w:rsidP="41897249">
      <w:pPr>
        <w:pStyle w:val="doLijstnummering4"/>
      </w:pPr>
      <w:r>
        <w:t>Opdrachtnemer</w:t>
      </w:r>
      <w:r w:rsidR="00025506">
        <w:t xml:space="preserve"> overweegt faillissement of surseance van betaling aan te vragen;</w:t>
      </w:r>
    </w:p>
    <w:p w14:paraId="66ABF09F" w14:textId="0175D76B" w:rsidR="00025506" w:rsidRDefault="07E05438" w:rsidP="41897249">
      <w:pPr>
        <w:pStyle w:val="doLijstnummering4"/>
      </w:pPr>
      <w:r>
        <w:t>Opdrachtnemer</w:t>
      </w:r>
      <w:r w:rsidR="00025506">
        <w:t xml:space="preserve"> ermee bekend is dat een derde voornemens is faillissement of surseance van betaling van Wedepartij aan te vragen;</w:t>
      </w:r>
    </w:p>
    <w:p w14:paraId="7470C285" w14:textId="65C13053" w:rsidR="00025506" w:rsidRDefault="00D04AA4" w:rsidP="41897249">
      <w:pPr>
        <w:pStyle w:val="doLijstnummering4"/>
      </w:pPr>
      <w:proofErr w:type="gramStart"/>
      <w:r>
        <w:t>e</w:t>
      </w:r>
      <w:r w:rsidR="00025506">
        <w:t>r</w:t>
      </w:r>
      <w:proofErr w:type="gramEnd"/>
      <w:r w:rsidR="00025506">
        <w:t xml:space="preserve"> </w:t>
      </w:r>
      <w:r w:rsidR="00211455">
        <w:t xml:space="preserve">(aanleiding bestaat om aan te nemen dat) </w:t>
      </w:r>
      <w:r w:rsidR="00025506">
        <w:t xml:space="preserve">op een aanmerkelijk deel van het vermogen van </w:t>
      </w:r>
      <w:r w:rsidR="07E05438">
        <w:t>Opdrachtnemer</w:t>
      </w:r>
      <w:r w:rsidR="00025506">
        <w:t xml:space="preserve"> beslag wordt gelegd.</w:t>
      </w:r>
    </w:p>
    <w:p w14:paraId="54608FDC" w14:textId="697CD127" w:rsidR="008E0224" w:rsidRPr="008E0224" w:rsidRDefault="00025506" w:rsidP="00025506">
      <w:pPr>
        <w:pStyle w:val="doLijstnummering4"/>
        <w:numPr>
          <w:ilvl w:val="0"/>
          <w:numId w:val="0"/>
        </w:numPr>
        <w:ind w:left="851"/>
      </w:pPr>
      <w:r>
        <w:t xml:space="preserve"> </w:t>
      </w:r>
    </w:p>
    <w:p w14:paraId="62347C11" w14:textId="01DB5402" w:rsidR="006A2AC8" w:rsidRPr="006A2AC8" w:rsidRDefault="005654BB" w:rsidP="7112E76F">
      <w:pPr>
        <w:pStyle w:val="Kop2"/>
        <w:rPr>
          <w:lang w:eastAsia="nl-NL"/>
        </w:rPr>
      </w:pPr>
      <w:r w:rsidRPr="41897249">
        <w:rPr>
          <w:u w:val="single"/>
          <w:lang w:eastAsia="nl-NL"/>
        </w:rPr>
        <w:t>Beperking</w:t>
      </w:r>
      <w:r w:rsidR="00D14CA1" w:rsidRPr="41897249">
        <w:rPr>
          <w:u w:val="single"/>
          <w:lang w:eastAsia="nl-NL"/>
        </w:rPr>
        <w:t xml:space="preserve"> van opschortingsrecht.</w:t>
      </w:r>
      <w:r w:rsidR="00D14CA1" w:rsidRPr="41897249">
        <w:rPr>
          <w:lang w:eastAsia="nl-NL"/>
        </w:rPr>
        <w:t xml:space="preserve"> </w:t>
      </w:r>
      <w:r w:rsidR="07E05438" w:rsidRPr="41897249">
        <w:rPr>
          <w:lang w:eastAsia="nl-NL"/>
        </w:rPr>
        <w:t>Opdrachtnemer</w:t>
      </w:r>
      <w:r w:rsidR="00D14CA1" w:rsidRPr="41897249">
        <w:rPr>
          <w:lang w:eastAsia="nl-NL"/>
        </w:rPr>
        <w:t xml:space="preserve"> doet afstand van het recht om </w:t>
      </w:r>
      <w:r w:rsidR="006A2AC8" w:rsidRPr="41897249">
        <w:rPr>
          <w:lang w:eastAsia="nl-NL"/>
        </w:rPr>
        <w:t xml:space="preserve">(i) </w:t>
      </w:r>
      <w:r w:rsidR="00D14CA1" w:rsidRPr="41897249">
        <w:rPr>
          <w:lang w:eastAsia="nl-NL"/>
        </w:rPr>
        <w:t xml:space="preserve">de </w:t>
      </w:r>
      <w:r w:rsidR="006A2AC8" w:rsidRPr="41897249">
        <w:rPr>
          <w:lang w:eastAsia="nl-NL"/>
        </w:rPr>
        <w:t xml:space="preserve">uitvoering van de </w:t>
      </w:r>
      <w:r w:rsidR="007E6A95" w:rsidRPr="41897249">
        <w:rPr>
          <w:lang w:eastAsia="nl-NL"/>
        </w:rPr>
        <w:t>verplichtingen</w:t>
      </w:r>
      <w:r w:rsidR="006A2AC8" w:rsidRPr="41897249">
        <w:rPr>
          <w:lang w:eastAsia="nl-NL"/>
        </w:rPr>
        <w:t xml:space="preserve"> </w:t>
      </w:r>
      <w:r w:rsidR="00C747C8" w:rsidRPr="41897249">
        <w:rPr>
          <w:lang w:eastAsia="nl-NL"/>
        </w:rPr>
        <w:t xml:space="preserve">uit dit artikel </w:t>
      </w:r>
      <w:r w:rsidR="00D14CA1" w:rsidRPr="41897249">
        <w:rPr>
          <w:lang w:eastAsia="nl-NL"/>
        </w:rPr>
        <w:t>op te schorten</w:t>
      </w:r>
      <w:r w:rsidR="006A2AC8" w:rsidRPr="41897249">
        <w:rPr>
          <w:lang w:eastAsia="nl-NL"/>
        </w:rPr>
        <w:t xml:space="preserve"> en (ii) de uitvoering van de overige verplichtingen uit de Overeenkomst buitengerechtelijk</w:t>
      </w:r>
      <w:r w:rsidR="007E6A95" w:rsidRPr="41897249">
        <w:rPr>
          <w:lang w:eastAsia="nl-NL"/>
        </w:rPr>
        <w:t xml:space="preserve"> (zonder tussenkomst van een rechter, al dan niet in kort geding)</w:t>
      </w:r>
      <w:r w:rsidR="006A2AC8" w:rsidRPr="41897249">
        <w:rPr>
          <w:lang w:eastAsia="nl-NL"/>
        </w:rPr>
        <w:t xml:space="preserve"> op te schorten.</w:t>
      </w:r>
    </w:p>
    <w:p w14:paraId="41D8CA57" w14:textId="220CAC80" w:rsidR="00F075E9" w:rsidRDefault="00F075E9" w:rsidP="00F075E9">
      <w:pPr>
        <w:pStyle w:val="Kop1"/>
      </w:pPr>
      <w:r>
        <w:t>Exit</w:t>
      </w:r>
    </w:p>
    <w:p w14:paraId="34D7522F" w14:textId="1121FDE5" w:rsidR="00F075E9" w:rsidRDefault="00F075E9" w:rsidP="00F075E9">
      <w:pPr>
        <w:pStyle w:val="Kop2"/>
      </w:pPr>
      <w:r w:rsidRPr="41897249">
        <w:rPr>
          <w:u w:val="single"/>
        </w:rPr>
        <w:t xml:space="preserve">Looptijd </w:t>
      </w:r>
      <w:r w:rsidR="005060D6" w:rsidRPr="41897249">
        <w:rPr>
          <w:u w:val="single"/>
        </w:rPr>
        <w:t>e</w:t>
      </w:r>
      <w:r w:rsidRPr="41897249">
        <w:rPr>
          <w:u w:val="single"/>
        </w:rPr>
        <w:t>xitfase.</w:t>
      </w:r>
      <w:r>
        <w:t xml:space="preserve"> </w:t>
      </w:r>
      <w:r w:rsidR="00340F23" w:rsidRPr="00340F23">
        <w:rPr>
          <w:color w:val="000000"/>
          <w:szCs w:val="18"/>
        </w:rPr>
        <w:t xml:space="preserve">De exitfase vangt aan zodra Opdrachtgever aan Opdrachtnemer kenbaar maakt dat de Overeenkomst eindigt of zal eindigen, ongeacht de reden. De </w:t>
      </w:r>
      <w:r w:rsidR="00340F23" w:rsidRPr="00340F23">
        <w:rPr>
          <w:color w:val="000000"/>
          <w:szCs w:val="18"/>
        </w:rPr>
        <w:lastRenderedPageBreak/>
        <w:t>verplichtingen van Opdrachtnemer in het kader van de exitfase blijven van kracht totdat de exit volledig en zorgvuldig is afgerond.</w:t>
      </w:r>
    </w:p>
    <w:p w14:paraId="4378A21A" w14:textId="41BDE13D" w:rsidR="00F075E9" w:rsidRPr="0007025A" w:rsidRDefault="00F075E9" w:rsidP="00F075E9">
      <w:pPr>
        <w:pStyle w:val="Kop2"/>
      </w:pPr>
      <w:r w:rsidRPr="41897249">
        <w:rPr>
          <w:u w:val="single"/>
        </w:rPr>
        <w:t>Kernverplichting.</w:t>
      </w:r>
      <w:r>
        <w:t xml:space="preserve"> </w:t>
      </w:r>
      <w:r w:rsidR="00340F23" w:rsidRPr="00340F23">
        <w:rPr>
          <w:color w:val="000000"/>
          <w:szCs w:val="18"/>
        </w:rPr>
        <w:t>Tijdens de exitfase zal Opdrachtnemer:</w:t>
      </w:r>
      <w:r w:rsidR="00340F23" w:rsidRPr="00340F23">
        <w:rPr>
          <w:color w:val="000000"/>
          <w:szCs w:val="18"/>
        </w:rPr>
        <w:br/>
        <w:t>a. alle door of namens Opdrachtgever ingevoerde of gegenereerde gegevens terug</w:t>
      </w:r>
      <w:r w:rsidR="00340F23">
        <w:rPr>
          <w:color w:val="000000"/>
          <w:szCs w:val="18"/>
        </w:rPr>
        <w:t xml:space="preserve"> </w:t>
      </w:r>
      <w:r w:rsidR="00340F23" w:rsidRPr="00340F23">
        <w:rPr>
          <w:color w:val="000000"/>
          <w:szCs w:val="18"/>
        </w:rPr>
        <w:t>leveren in een open en gangbaar formaat (bijvoorbeeld CSV, XML of JSON);</w:t>
      </w:r>
      <w:r w:rsidR="00340F23" w:rsidRPr="00340F23">
        <w:rPr>
          <w:color w:val="000000"/>
          <w:szCs w:val="18"/>
        </w:rPr>
        <w:br/>
        <w:t>b. desgevraagd documentatie en toelichting verschaffen die noodzakelijk is voor overdracht;</w:t>
      </w:r>
      <w:r w:rsidR="00340F23" w:rsidRPr="00340F23">
        <w:rPr>
          <w:color w:val="000000"/>
          <w:szCs w:val="18"/>
        </w:rPr>
        <w:br/>
        <w:t>c. redelijke ondersteuning verlenen bij de overgang naar een opvolgende leverancier of naar Opdrachtgever zelf.</w:t>
      </w:r>
    </w:p>
    <w:p w14:paraId="3961D6D1" w14:textId="77777777" w:rsidR="00340F23" w:rsidRPr="00340F23" w:rsidRDefault="00F075E9" w:rsidP="005E4ED7">
      <w:pPr>
        <w:pStyle w:val="Kop2"/>
      </w:pPr>
      <w:r w:rsidRPr="00340F23">
        <w:rPr>
          <w:u w:val="single"/>
        </w:rPr>
        <w:t>Doel Exit.</w:t>
      </w:r>
      <w:r>
        <w:t xml:space="preserve"> </w:t>
      </w:r>
      <w:r w:rsidR="00340F23" w:rsidRPr="00340F23">
        <w:rPr>
          <w:color w:val="000000"/>
          <w:szCs w:val="18"/>
        </w:rPr>
        <w:t>Het doel van de exit is dat Opdrachtgever na afloop van de Overeenkomst (i) de dienstverlening op een ordelijke wijze kan laten overnemen door een opvolgende leverancier of zelf kan uitvoeren, of (ii) het gebruik van de Diensten zorgvuldig kan beëindigen.</w:t>
      </w:r>
    </w:p>
    <w:p w14:paraId="6E120501" w14:textId="0FBA3482" w:rsidR="00DC0BD4" w:rsidRDefault="00F075E9" w:rsidP="00DC0BD4">
      <w:pPr>
        <w:pStyle w:val="Kop2"/>
        <w:rPr>
          <w:color w:val="000000"/>
          <w:szCs w:val="18"/>
        </w:rPr>
      </w:pPr>
      <w:r w:rsidRPr="68FBCBBA">
        <w:rPr>
          <w:u w:val="single"/>
        </w:rPr>
        <w:t>Vergoeding.</w:t>
      </w:r>
      <w:r w:rsidRPr="007632BF">
        <w:rPr>
          <w:szCs w:val="18"/>
        </w:rPr>
        <w:t xml:space="preserve"> </w:t>
      </w:r>
      <w:r w:rsidR="007632BF" w:rsidRPr="007632BF">
        <w:rPr>
          <w:color w:val="000000"/>
          <w:szCs w:val="18"/>
        </w:rPr>
        <w:t>Voor de werkzaamheden in het kader van de exit is Opdrachtgever aan Opdrachtnemer een vergoeding verschuldigd op basis van de daadwerkelijk bestede uren, tegen de in het Prijzenblad (Bijlage 7) vastgelegde uurtarieven.</w:t>
      </w:r>
    </w:p>
    <w:p w14:paraId="09216940" w14:textId="77777777" w:rsidR="007632BF" w:rsidRPr="007632BF" w:rsidRDefault="007632BF" w:rsidP="007632BF"/>
    <w:p w14:paraId="5086B827" w14:textId="1187AB25" w:rsidR="004D4B87" w:rsidRDefault="004D4B87" w:rsidP="004D4B87">
      <w:pPr>
        <w:pStyle w:val="Kop1"/>
      </w:pPr>
      <w:r>
        <w:t>Rolverdeling</w:t>
      </w:r>
    </w:p>
    <w:p w14:paraId="5B538BF4" w14:textId="7924F789" w:rsidR="004D4B87" w:rsidRDefault="004D4B87" w:rsidP="004D4B87">
      <w:pPr>
        <w:pStyle w:val="Kop2"/>
      </w:pPr>
      <w:r w:rsidRPr="4574ABE6">
        <w:rPr>
          <w:rFonts w:eastAsia="Times New Roman" w:cs="Arial"/>
          <w:u w:val="single"/>
          <w:lang w:eastAsia="nl-NL"/>
        </w:rPr>
        <w:t>Eindverantwoordelijkheid.</w:t>
      </w:r>
      <w:r w:rsidRPr="4574ABE6">
        <w:rPr>
          <w:rFonts w:eastAsia="Times New Roman" w:cs="Arial"/>
          <w:lang w:eastAsia="nl-NL"/>
        </w:rPr>
        <w:t xml:space="preserve"> </w:t>
      </w:r>
      <w:r w:rsidR="00D3571D" w:rsidRPr="4574ABE6">
        <w:rPr>
          <w:rFonts w:eastAsia="Times New Roman" w:cs="Arial"/>
          <w:lang w:eastAsia="nl-NL"/>
        </w:rPr>
        <w:t xml:space="preserve">Opdrachtnemer </w:t>
      </w:r>
      <w:r w:rsidRPr="4574ABE6">
        <w:rPr>
          <w:rFonts w:eastAsia="Times New Roman" w:cs="Arial"/>
          <w:lang w:eastAsia="nl-NL"/>
        </w:rPr>
        <w:t>aanvaardt de verplichting om eindverantwoordelijke te zijn bij de uitvoering van de Overeenkomst, in alle fasen daarvan</w:t>
      </w:r>
      <w:r w:rsidR="00DF1D24" w:rsidRPr="4574ABE6">
        <w:rPr>
          <w:rFonts w:eastAsia="Times New Roman" w:cs="Arial"/>
          <w:lang w:eastAsia="nl-NL"/>
        </w:rPr>
        <w:t xml:space="preserve"> (implementatiefase, dienstverleningsfase en exitfase)</w:t>
      </w:r>
      <w:r w:rsidRPr="4574ABE6">
        <w:rPr>
          <w:rFonts w:eastAsia="Times New Roman" w:cs="Arial"/>
          <w:lang w:eastAsia="nl-NL"/>
        </w:rPr>
        <w:t xml:space="preserve">. In verband daarmee rust op </w:t>
      </w:r>
      <w:r w:rsidR="001C53EE" w:rsidRPr="4574ABE6">
        <w:rPr>
          <w:rFonts w:eastAsia="Times New Roman" w:cs="Arial"/>
          <w:lang w:eastAsia="nl-NL"/>
        </w:rPr>
        <w:t xml:space="preserve">Opdrachtnemer </w:t>
      </w:r>
      <w:r w:rsidRPr="4574ABE6">
        <w:rPr>
          <w:rFonts w:eastAsia="Times New Roman" w:cs="Arial"/>
          <w:lang w:eastAsia="nl-NL"/>
        </w:rPr>
        <w:t xml:space="preserve">niet alleen de verplichting zijn </w:t>
      </w:r>
      <w:r>
        <w:t xml:space="preserve">toeleveranciers en andere hulppersonen aan te sturen, maar ook de verplichting om steeds wanneer voor de uitvoering van de Overeenkomst prestaties van </w:t>
      </w:r>
      <w:r w:rsidR="00FD2B69">
        <w:t>Opdrachtgever</w:t>
      </w:r>
      <w:r>
        <w:t xml:space="preserve"> nodig zijn nauwkeurig, tijdig, passend en schriftelijk bij </w:t>
      </w:r>
      <w:r w:rsidR="00FD2B69">
        <w:t>Opdrachtgever</w:t>
      </w:r>
      <w:r>
        <w:t xml:space="preserve"> aan te geven welke prestaties wanneer nodig zijn, daarbij – onder meer door een goede planning - rekening houdend met de </w:t>
      </w:r>
      <w:r>
        <w:lastRenderedPageBreak/>
        <w:t xml:space="preserve">mogelijkheden en de onmogelijkheden van </w:t>
      </w:r>
      <w:r w:rsidR="00FD2B69">
        <w:t>Opdrachtgever</w:t>
      </w:r>
      <w:r>
        <w:t>.</w:t>
      </w:r>
      <w:r w:rsidR="00C8383F">
        <w:t xml:space="preserve"> Ook is Opdrachtnemer verplicht om tijdens de Exit constructief samen te werken met Opdrachtgever en/of een opvolgend leverancier om een soepele retransitie mogelijk te maken.</w:t>
      </w:r>
    </w:p>
    <w:p w14:paraId="2F2CFD0A" w14:textId="01C135A9" w:rsidR="004D4B87" w:rsidRPr="001F1D7F" w:rsidRDefault="004D4B87" w:rsidP="004D4B87">
      <w:pPr>
        <w:pStyle w:val="Kop2"/>
      </w:pPr>
      <w:r w:rsidRPr="4574ABE6">
        <w:rPr>
          <w:u w:val="single"/>
        </w:rPr>
        <w:t>Informatie verschaffen.</w:t>
      </w:r>
      <w:r>
        <w:t xml:space="preserve"> </w:t>
      </w:r>
      <w:r w:rsidR="00FD2B69">
        <w:t>Opdrachtgever</w:t>
      </w:r>
      <w:r>
        <w:t xml:space="preserve"> zal </w:t>
      </w:r>
      <w:r w:rsidR="006344EE">
        <w:t xml:space="preserve">Opdrachtnemer </w:t>
      </w:r>
      <w:r>
        <w:t xml:space="preserve">de informatie verschaffen waar </w:t>
      </w:r>
      <w:r w:rsidR="003614FB">
        <w:t xml:space="preserve">Opdrachtnemer </w:t>
      </w:r>
      <w:r>
        <w:t xml:space="preserve">in redelijkheid om vraagt en reageren op verzoeken om beslissingen waar </w:t>
      </w:r>
      <w:r w:rsidR="003614FB">
        <w:t xml:space="preserve">Opdrachtnemer </w:t>
      </w:r>
      <w:r>
        <w:t>in redelijkheid om verzoekt.</w:t>
      </w:r>
    </w:p>
    <w:p w14:paraId="6BF42399" w14:textId="5C130774" w:rsidR="004D4B87" w:rsidRDefault="004D4B87" w:rsidP="4574ABE6">
      <w:pPr>
        <w:pStyle w:val="Kop2"/>
        <w:rPr>
          <w:rFonts w:eastAsia="Times New Roman" w:cs="Arial"/>
          <w:lang w:eastAsia="nl-NL"/>
        </w:rPr>
      </w:pPr>
      <w:r w:rsidRPr="4574ABE6">
        <w:rPr>
          <w:u w:val="single"/>
        </w:rPr>
        <w:t>Schriftelijk verzoek.</w:t>
      </w:r>
      <w:r>
        <w:t xml:space="preserve"> Partijen komen overeen dat indien </w:t>
      </w:r>
      <w:r w:rsidR="004C2540">
        <w:t xml:space="preserve">Opdrachtnemer </w:t>
      </w:r>
      <w:r>
        <w:t>zich op het standpunt stelt dat het niet-nakomen van een overeengekomen verplichting het gevolg is van het uitblijven van</w:t>
      </w:r>
      <w:r w:rsidRPr="4574ABE6">
        <w:rPr>
          <w:rFonts w:eastAsia="Times New Roman" w:cs="Arial"/>
          <w:lang w:eastAsia="nl-NL"/>
        </w:rPr>
        <w:t xml:space="preserve"> een door </w:t>
      </w:r>
      <w:r w:rsidR="00C35DB0" w:rsidRPr="4574ABE6">
        <w:rPr>
          <w:rFonts w:eastAsia="Times New Roman" w:cs="Arial"/>
          <w:lang w:eastAsia="nl-NL"/>
        </w:rPr>
        <w:t>Opdrachtgever</w:t>
      </w:r>
      <w:r w:rsidRPr="4574ABE6">
        <w:rPr>
          <w:rFonts w:eastAsia="Times New Roman" w:cs="Arial"/>
          <w:lang w:eastAsia="nl-NL"/>
        </w:rPr>
        <w:t xml:space="preserve"> te leveren prestatie, </w:t>
      </w:r>
      <w:r w:rsidR="00475087" w:rsidRPr="4574ABE6">
        <w:rPr>
          <w:rFonts w:eastAsia="Times New Roman" w:cs="Arial"/>
          <w:lang w:eastAsia="nl-NL"/>
        </w:rPr>
        <w:t xml:space="preserve">Opdrachtnemer </w:t>
      </w:r>
      <w:r w:rsidRPr="4574ABE6">
        <w:rPr>
          <w:rFonts w:eastAsia="Times New Roman" w:cs="Arial"/>
          <w:lang w:eastAsia="nl-NL"/>
        </w:rPr>
        <w:t xml:space="preserve">deze stelling uitsluitend kan bewijzen aan de hand van een schriftelijk verzoek aan </w:t>
      </w:r>
      <w:r w:rsidR="00CF0CBB" w:rsidRPr="4574ABE6">
        <w:rPr>
          <w:rFonts w:eastAsia="Times New Roman" w:cs="Arial"/>
          <w:lang w:eastAsia="nl-NL"/>
        </w:rPr>
        <w:t>Opdrachtgever</w:t>
      </w:r>
      <w:r w:rsidRPr="4574ABE6">
        <w:rPr>
          <w:rFonts w:eastAsia="Times New Roman" w:cs="Arial"/>
          <w:lang w:eastAsia="nl-NL"/>
        </w:rPr>
        <w:t xml:space="preserve"> waarin uitdrukkelijk aan </w:t>
      </w:r>
      <w:r w:rsidR="00CF0CBB" w:rsidRPr="4574ABE6">
        <w:rPr>
          <w:rFonts w:eastAsia="Times New Roman" w:cs="Arial"/>
          <w:lang w:eastAsia="nl-NL"/>
        </w:rPr>
        <w:t xml:space="preserve">Opdrachtgever </w:t>
      </w:r>
      <w:r w:rsidRPr="4574ABE6">
        <w:rPr>
          <w:rFonts w:eastAsia="Times New Roman" w:cs="Arial"/>
          <w:lang w:eastAsia="nl-NL"/>
        </w:rPr>
        <w:t xml:space="preserve">is verzocht een bepaalde prestatie te leveren en </w:t>
      </w:r>
      <w:r w:rsidR="00CF0CBB" w:rsidRPr="4574ABE6">
        <w:rPr>
          <w:rFonts w:eastAsia="Times New Roman" w:cs="Arial"/>
          <w:lang w:eastAsia="nl-NL"/>
        </w:rPr>
        <w:t xml:space="preserve">Opdrachtgever </w:t>
      </w:r>
      <w:r w:rsidRPr="4574ABE6">
        <w:rPr>
          <w:rFonts w:eastAsia="Times New Roman" w:cs="Arial"/>
          <w:lang w:eastAsia="nl-NL"/>
        </w:rPr>
        <w:t>ter zake een redelijke termijn is geboden.</w:t>
      </w:r>
    </w:p>
    <w:p w14:paraId="6329204A" w14:textId="1DA1296B" w:rsidR="40D6C76E" w:rsidRDefault="40D6C76E" w:rsidP="239D8764">
      <w:pPr>
        <w:pStyle w:val="Kop2"/>
      </w:pPr>
      <w:r>
        <w:t>aanvullende diensten, de geschatte kosten en de eventuele consequenties voor de planning.</w:t>
      </w:r>
    </w:p>
    <w:p w14:paraId="4132A266" w14:textId="27107113" w:rsidR="00412704" w:rsidRPr="00412704" w:rsidRDefault="40D6C76E" w:rsidP="239D8764">
      <w:pPr>
        <w:pStyle w:val="Kop2"/>
      </w:pPr>
      <w:r>
        <w:t xml:space="preserve">De Opdrachtnemer zal het onvoorzien meerwerk zoals bedoeld in lid </w:t>
      </w:r>
      <w:r w:rsidR="0A9A6B8B">
        <w:t>1</w:t>
      </w:r>
      <w:r>
        <w:t xml:space="preserve"> pas aanvangen na ontvangst van schriftelijke goedkeuring van de Opdrachtgever over de voorgestelde kosten en scope van de aanvullende diensten.</w:t>
      </w:r>
    </w:p>
    <w:p w14:paraId="12FC5837" w14:textId="77777777" w:rsidR="00C22B88" w:rsidRPr="00784B8C" w:rsidRDefault="00C22B88" w:rsidP="00C22B88">
      <w:pPr>
        <w:pStyle w:val="Kop1"/>
      </w:pPr>
      <w:r w:rsidRPr="00784B8C">
        <w:t>Wijzigingen van de Overeenkomst</w:t>
      </w:r>
    </w:p>
    <w:p w14:paraId="75D0EE2C" w14:textId="41EC82C2" w:rsidR="00C22B88" w:rsidRDefault="00C22B88" w:rsidP="00C22B88">
      <w:pPr>
        <w:pStyle w:val="Kop2"/>
      </w:pPr>
      <w:r w:rsidRPr="41897249">
        <w:rPr>
          <w:u w:val="single"/>
        </w:rPr>
        <w:t>Wijzigingsvoorstel.</w:t>
      </w:r>
      <w:r>
        <w:t xml:space="preserve"> Wanneer één van de Partijen van oordeel is dat een aanpassing van de Overeenkomst wenselijk of noodzakelijk is – al dan niet in verband met</w:t>
      </w:r>
      <w:r w:rsidR="0008499B">
        <w:t xml:space="preserve">, herzieningsclausule, </w:t>
      </w:r>
      <w:r>
        <w:t xml:space="preserve">meerwerk of minderwerk – zal deze Partij een dergelijke wijziging schriftelijk kunnen voorstellen door middel van de Wijzigingsprocedure zoals </w:t>
      </w:r>
      <w:r>
        <w:lastRenderedPageBreak/>
        <w:t>beschreven in dit artikel.</w:t>
      </w:r>
      <w:r w:rsidR="00EB4A14">
        <w:t xml:space="preserve"> Wijzigen worden verwerkt </w:t>
      </w:r>
      <w:proofErr w:type="gramStart"/>
      <w:r w:rsidR="00EB4A14">
        <w:t>conform</w:t>
      </w:r>
      <w:proofErr w:type="gramEnd"/>
      <w:r w:rsidR="00EB4A14">
        <w:t xml:space="preserve"> de opgenomen bedragen in het prijsbad zoals bijgesloten bij de inschrijving.</w:t>
      </w:r>
    </w:p>
    <w:p w14:paraId="6B4E1707" w14:textId="77777777" w:rsidR="00C22B88" w:rsidRPr="00336D4D" w:rsidRDefault="00C22B88" w:rsidP="00C22B88">
      <w:pPr>
        <w:pStyle w:val="Kop2"/>
      </w:pPr>
      <w:r>
        <w:rPr>
          <w:u w:val="single"/>
        </w:rPr>
        <w:t>Wijzigingsproces.</w:t>
      </w:r>
      <w:r w:rsidRPr="00336D4D">
        <w:t xml:space="preserve"> Beide Partijen zijn bevoegd aan de andere Partij een voorstel tot wijziging van deze Overeenkomst te doen. De Partij die een wijzigingsvoorstel wil doen doet in dit voorstel opgave van:</w:t>
      </w:r>
    </w:p>
    <w:p w14:paraId="2DD649ED" w14:textId="77777777" w:rsidR="00C22B88" w:rsidRPr="00784B8C" w:rsidRDefault="00C22B88" w:rsidP="00C22B88">
      <w:pPr>
        <w:pStyle w:val="doLijstnummering4"/>
        <w:numPr>
          <w:ilvl w:val="0"/>
          <w:numId w:val="13"/>
        </w:numPr>
      </w:pPr>
      <w:r w:rsidRPr="00784B8C">
        <w:t>de bepaling of de Bijlage van de Overeenkomst die deze Partij wil wijzigen, en;</w:t>
      </w:r>
    </w:p>
    <w:p w14:paraId="10DECF9C" w14:textId="77777777" w:rsidR="00C22B88" w:rsidRPr="00784B8C" w:rsidRDefault="00C22B88" w:rsidP="00C22B88">
      <w:pPr>
        <w:pStyle w:val="doLijstnummering4"/>
        <w:numPr>
          <w:ilvl w:val="0"/>
          <w:numId w:val="12"/>
        </w:numPr>
      </w:pPr>
      <w:r w:rsidRPr="00784B8C">
        <w:t>een overzicht van de impact (financieel, inhoudelijk en qua planning) van dit wijzigingsvoorstel.</w:t>
      </w:r>
    </w:p>
    <w:p w14:paraId="4ECF443A" w14:textId="77777777" w:rsidR="00C22B88" w:rsidRPr="00784B8C" w:rsidRDefault="00C22B88" w:rsidP="00C22B88">
      <w:pPr>
        <w:rPr>
          <w:lang w:val="nl"/>
        </w:rPr>
      </w:pPr>
    </w:p>
    <w:p w14:paraId="00793386" w14:textId="4D45374A" w:rsidR="00C22B88" w:rsidRPr="00784B8C" w:rsidRDefault="00C22B88" w:rsidP="00C22B88">
      <w:pPr>
        <w:pStyle w:val="Kop2"/>
      </w:pPr>
      <w:r w:rsidRPr="07E4FC19">
        <w:rPr>
          <w:u w:val="single"/>
        </w:rPr>
        <w:t>Bevoegde personen.</w:t>
      </w:r>
      <w:r>
        <w:t xml:space="preserve"> De namen van de medewerkers van Partijen die bevoegd zijn tot het doen en/of accepteren van een wijzigingsvoorstel worden</w:t>
      </w:r>
      <w:r w:rsidR="00340F23">
        <w:t xml:space="preserve"> </w:t>
      </w:r>
      <w:r>
        <w:t>vastgelegd</w:t>
      </w:r>
      <w:r w:rsidR="00340F23">
        <w:t xml:space="preserve"> in de bijlage DAP </w:t>
      </w:r>
      <w:r w:rsidR="00CC704C">
        <w:t xml:space="preserve">(Dossier Afspraken en Procedures) </w:t>
      </w:r>
      <w:r w:rsidR="00340F23">
        <w:t>van onderhavige overeenkomst.</w:t>
      </w:r>
      <w:r>
        <w:t xml:space="preserve"> </w:t>
      </w:r>
    </w:p>
    <w:p w14:paraId="6C5E723E" w14:textId="5BCA9D23" w:rsidR="009D3367" w:rsidRDefault="00C22B88" w:rsidP="009D3367">
      <w:pPr>
        <w:pStyle w:val="Kop2"/>
      </w:pPr>
      <w:r w:rsidRPr="0FE8C308">
        <w:rPr>
          <w:u w:val="single"/>
        </w:rPr>
        <w:t>Beslistermijn.</w:t>
      </w:r>
      <w:r>
        <w:t xml:space="preserve"> Iedere Partij zal</w:t>
      </w:r>
      <w:r w:rsidR="00290CAA">
        <w:t xml:space="preserve"> in beginsel</w:t>
      </w:r>
      <w:r>
        <w:t xml:space="preserve"> binnen veertien (14) dagen beslissen op een wijzigingsvoorstel. Indien de Partij die verzoekt om een wijziging wenst dat dit wijzigingsvoorstel met spoed wordt behandeld, zal zij dit in zijn wijzigingsvoorstel aangeven. De andere Partij zal in dat geval trachten het wijzigingsvoorstel zo spoedig mogelijk te behandelen.</w:t>
      </w:r>
      <w:r w:rsidR="00DF1D24">
        <w:t xml:space="preserve"> </w:t>
      </w:r>
      <w:r w:rsidR="00290CAA">
        <w:t>Zonder overeenstemming tussen Partijen zal er geen wijziging tot stand komen.</w:t>
      </w:r>
    </w:p>
    <w:p w14:paraId="36767EC6" w14:textId="77777777" w:rsidR="00043FB3" w:rsidRPr="00043FB3" w:rsidRDefault="00043FB3" w:rsidP="00043FB3"/>
    <w:p w14:paraId="7FD76C66" w14:textId="20FA6A1F" w:rsidR="00EF6F38" w:rsidRPr="00CF1606" w:rsidRDefault="00EF6F38" w:rsidP="00EF6F38">
      <w:pPr>
        <w:pStyle w:val="Kop1"/>
      </w:pPr>
      <w:r w:rsidRPr="00122661">
        <w:lastRenderedPageBreak/>
        <w:t>B</w:t>
      </w:r>
      <w:r w:rsidR="00C1613D">
        <w:t>edrijfsaansprakelijkheidsverzekering</w:t>
      </w:r>
    </w:p>
    <w:p w14:paraId="25BCCA9B" w14:textId="2E4F8553" w:rsidR="00EF6F38" w:rsidRPr="00EF6F38" w:rsidRDefault="00EF6F38" w:rsidP="00EF6F38">
      <w:pPr>
        <w:pStyle w:val="Kop2"/>
        <w:rPr>
          <w:rFonts w:eastAsia="Times New Roman"/>
          <w:lang w:eastAsia="nl-NL"/>
        </w:rPr>
      </w:pPr>
      <w:r w:rsidRPr="4C775487">
        <w:rPr>
          <w:rFonts w:eastAsia="Times New Roman"/>
          <w:lang w:eastAsia="nl-NL"/>
        </w:rPr>
        <w:t xml:space="preserve">Opdrachtnemer dient gedurende de looptijd van deze Overeenkomst een bedrijfsaansprakelijkheidsverzekering te hebben met een minimale dekking van € 2.500.000,- per gebeurtenis en € </w:t>
      </w:r>
      <w:proofErr w:type="gramStart"/>
      <w:r w:rsidRPr="4C775487">
        <w:rPr>
          <w:rFonts w:eastAsia="Times New Roman"/>
          <w:lang w:eastAsia="nl-NL"/>
        </w:rPr>
        <w:t>5.000.000,-</w:t>
      </w:r>
      <w:proofErr w:type="gramEnd"/>
      <w:r w:rsidRPr="4C775487">
        <w:rPr>
          <w:rFonts w:eastAsia="Times New Roman"/>
          <w:lang w:eastAsia="nl-NL"/>
        </w:rPr>
        <w:t xml:space="preserve"> per jaar.</w:t>
      </w:r>
    </w:p>
    <w:p w14:paraId="070469B3" w14:textId="28FF1BF3" w:rsidR="00EF6F38" w:rsidRDefault="00EF6F38" w:rsidP="00EF6F38">
      <w:pPr>
        <w:pStyle w:val="Kop2"/>
        <w:rPr>
          <w:rFonts w:eastAsia="Times New Roman"/>
          <w:lang w:eastAsia="nl-NL"/>
        </w:rPr>
      </w:pPr>
      <w:r w:rsidRPr="00CF1606">
        <w:rPr>
          <w:rFonts w:eastAsia="Times New Roman"/>
          <w:lang w:eastAsia="nl-NL"/>
        </w:rPr>
        <w:t xml:space="preserve">Gedurende de looptijd van de </w:t>
      </w:r>
      <w:r>
        <w:rPr>
          <w:rFonts w:eastAsia="Times New Roman"/>
          <w:lang w:eastAsia="nl-NL"/>
        </w:rPr>
        <w:t>O</w:t>
      </w:r>
      <w:r w:rsidRPr="00CF1606">
        <w:rPr>
          <w:rFonts w:eastAsia="Times New Roman"/>
          <w:lang w:eastAsia="nl-NL"/>
        </w:rPr>
        <w:t xml:space="preserve">vereenkomst kan Opdrachtgever Opdrachtnemer verzoeken een kopie verzekeringscertificaat en een afschrift van de meest recente premiebetaling (niet ouder dan één jaar) te overleggen. </w:t>
      </w:r>
      <w:proofErr w:type="gramStart"/>
      <w:r w:rsidRPr="00CF1606">
        <w:rPr>
          <w:rFonts w:eastAsia="Times New Roman"/>
          <w:lang w:eastAsia="nl-NL"/>
        </w:rPr>
        <w:t>Indien</w:t>
      </w:r>
      <w:proofErr w:type="gramEnd"/>
      <w:r w:rsidRPr="00CF1606">
        <w:rPr>
          <w:rFonts w:eastAsia="Times New Roman"/>
          <w:lang w:eastAsia="nl-NL"/>
        </w:rPr>
        <w:t xml:space="preserve"> een concernpolis wordt overgelegd, dient daaruit duidelijk te blijken dat Opdrachtnemer meeverzekerd is.</w:t>
      </w:r>
    </w:p>
    <w:p w14:paraId="070E0867" w14:textId="77777777" w:rsidR="00043FB3" w:rsidRPr="00043FB3" w:rsidRDefault="00043FB3" w:rsidP="00043FB3">
      <w:pPr>
        <w:rPr>
          <w:lang w:eastAsia="nl-NL"/>
        </w:rPr>
      </w:pPr>
    </w:p>
    <w:p w14:paraId="4F57BAB7" w14:textId="3261548B" w:rsidR="00EF6F38" w:rsidRPr="00122661" w:rsidRDefault="00814F5F" w:rsidP="00EF6F38">
      <w:pPr>
        <w:pStyle w:val="Kop1"/>
      </w:pPr>
      <w:r>
        <w:t>Vernietiging en nietigheid</w:t>
      </w:r>
    </w:p>
    <w:p w14:paraId="73A2CB47" w14:textId="1115F869" w:rsidR="00EF6F38" w:rsidRDefault="2EA36456" w:rsidP="00CE3BF3">
      <w:pPr>
        <w:pStyle w:val="Kop2"/>
        <w:rPr>
          <w:rFonts w:eastAsia="Times New Roman"/>
          <w:lang w:eastAsia="nl-NL"/>
        </w:rPr>
      </w:pPr>
      <w:r w:rsidRPr="51897346">
        <w:rPr>
          <w:rFonts w:eastAsia="Times New Roman"/>
          <w:lang w:eastAsia="nl-NL"/>
        </w:rPr>
        <w:t xml:space="preserve">Bij nietigheid of vernietiging van één of meer bepalingen van deze Overeenkomst blijven de overige bepalingen van deze Overeenkomst van kracht. Partijen overleggen over de bepalingen die nietig zijn of vernietigd worden, </w:t>
      </w:r>
      <w:proofErr w:type="gramStart"/>
      <w:r w:rsidRPr="51897346">
        <w:rPr>
          <w:rFonts w:eastAsia="Times New Roman"/>
          <w:lang w:eastAsia="nl-NL"/>
        </w:rPr>
        <w:t>teneinde</w:t>
      </w:r>
      <w:proofErr w:type="gramEnd"/>
      <w:r w:rsidRPr="51897346">
        <w:rPr>
          <w:rFonts w:eastAsia="Times New Roman"/>
          <w:lang w:eastAsia="nl-NL"/>
        </w:rPr>
        <w:t xml:space="preserve"> een vervangende bepaling overeen te komen, zodanig dat de strekking van deze Overeenkomst zoveel mogelijk behouden blijft.</w:t>
      </w:r>
    </w:p>
    <w:p w14:paraId="30E5ED90" w14:textId="77777777" w:rsidR="00EF6F38" w:rsidRPr="00EF6F38" w:rsidRDefault="00EF6F38" w:rsidP="00EF6F38"/>
    <w:p w14:paraId="172EB869" w14:textId="77777777" w:rsidR="00CB15FD" w:rsidRDefault="00CB15FD" w:rsidP="00CB15FD">
      <w:pPr>
        <w:pStyle w:val="Kop1"/>
      </w:pPr>
      <w:r>
        <w:t>Toepasselijk recht en bevoegde rechter</w:t>
      </w:r>
    </w:p>
    <w:p w14:paraId="76655C39" w14:textId="77777777" w:rsidR="00CB15FD" w:rsidRDefault="00CB15FD" w:rsidP="00CB15FD">
      <w:pPr>
        <w:pStyle w:val="doAlinea2"/>
        <w:rPr>
          <w:lang w:eastAsia="nl-NL"/>
        </w:rPr>
      </w:pPr>
      <w:r w:rsidRPr="004543FE">
        <w:rPr>
          <w:u w:val="single"/>
          <w:lang w:eastAsia="nl-NL"/>
        </w:rPr>
        <w:t>Toepasselijk recht.</w:t>
      </w:r>
      <w:r>
        <w:rPr>
          <w:lang w:eastAsia="nl-NL"/>
        </w:rPr>
        <w:t xml:space="preserve"> De Overeenkomst wordt beheerst door Nederlands recht.</w:t>
      </w:r>
    </w:p>
    <w:p w14:paraId="298FECDF" w14:textId="77777777" w:rsidR="00CB15FD" w:rsidRDefault="00CB15FD" w:rsidP="00CB15FD">
      <w:pPr>
        <w:rPr>
          <w:lang w:eastAsia="nl-NL"/>
        </w:rPr>
      </w:pPr>
    </w:p>
    <w:p w14:paraId="117EEBB9" w14:textId="1DD861A9" w:rsidR="00CB15FD" w:rsidRDefault="00CB15FD" w:rsidP="411EE00E">
      <w:pPr>
        <w:pStyle w:val="doAlinea2"/>
        <w:numPr>
          <w:ilvl w:val="0"/>
          <w:numId w:val="0"/>
        </w:numPr>
        <w:rPr>
          <w:szCs w:val="18"/>
          <w:lang w:eastAsia="nl-NL"/>
        </w:rPr>
      </w:pPr>
      <w:r w:rsidRPr="411EE00E">
        <w:rPr>
          <w:u w:val="single"/>
        </w:rPr>
        <w:t>Bevoegde rechter.</w:t>
      </w:r>
      <w:r>
        <w:t xml:space="preserve"> Uitsluitend de rechter in </w:t>
      </w:r>
      <w:r w:rsidR="00C22B88">
        <w:t>Haarlem</w:t>
      </w:r>
      <w:r>
        <w:t xml:space="preserve"> is bevoegd om in eerste aanleg te oordelen over geschillen in het kader van de Overeenkomst.</w:t>
      </w:r>
    </w:p>
    <w:p w14:paraId="693F4A41" w14:textId="2085E0E5" w:rsidR="4492735B" w:rsidRDefault="4492735B">
      <w:r>
        <w:br w:type="page"/>
      </w:r>
    </w:p>
    <w:p w14:paraId="0C505764" w14:textId="411710B6" w:rsidR="005C032D" w:rsidRPr="005C032D" w:rsidRDefault="005C032D" w:rsidP="005C032D">
      <w:pPr>
        <w:pStyle w:val="Kop1"/>
        <w:numPr>
          <w:ilvl w:val="0"/>
          <w:numId w:val="0"/>
        </w:numPr>
      </w:pPr>
      <w:r>
        <w:lastRenderedPageBreak/>
        <w:t>ONDERTEKENING</w:t>
      </w:r>
    </w:p>
    <w:p w14:paraId="2C3D14CA" w14:textId="659AD6FA" w:rsidR="005C032D" w:rsidRPr="005C032D" w:rsidRDefault="005C032D" w:rsidP="005C032D">
      <w:r w:rsidRPr="005C032D">
        <w:rPr>
          <w:lang w:eastAsia="nl-NL"/>
        </w:rPr>
        <w:t xml:space="preserve">Aldus overeengekomen op </w:t>
      </w:r>
      <w:r w:rsidRPr="00A05354">
        <w:rPr>
          <w:highlight w:val="yellow"/>
        </w:rPr>
        <w:t>[</w:t>
      </w:r>
      <w:r w:rsidRPr="00656304">
        <w:rPr>
          <w:i/>
          <w:highlight w:val="yellow"/>
        </w:rPr>
        <w:t>datum</w:t>
      </w:r>
      <w:r w:rsidRPr="00A05354">
        <w:rPr>
          <w:highlight w:val="yellow"/>
        </w:rPr>
        <w:t>]</w:t>
      </w:r>
      <w:r w:rsidRPr="005C032D">
        <w:t xml:space="preserve"> en ondertekend in tweevoud door:</w:t>
      </w:r>
    </w:p>
    <w:p w14:paraId="2A4C96FA" w14:textId="77777777" w:rsidR="005C032D" w:rsidRPr="005C032D" w:rsidRDefault="005C032D" w:rsidP="005C032D"/>
    <w:p w14:paraId="1BA9438C" w14:textId="77777777" w:rsidR="005C032D" w:rsidRDefault="005C032D" w:rsidP="005C032D"/>
    <w:p w14:paraId="13E7776B" w14:textId="77777777" w:rsidR="005C032D" w:rsidRPr="005C032D" w:rsidRDefault="005C032D" w:rsidP="005C032D"/>
    <w:p w14:paraId="250A3D70" w14:textId="77777777" w:rsidR="005C032D" w:rsidRPr="005C032D" w:rsidRDefault="005C032D" w:rsidP="005C032D"/>
    <w:p w14:paraId="7E5D95BE" w14:textId="77777777" w:rsidR="005C032D" w:rsidRPr="005C032D" w:rsidRDefault="005C032D" w:rsidP="005C032D"/>
    <w:p w14:paraId="1A04DB57" w14:textId="3E520FD4" w:rsidR="005C032D" w:rsidRPr="005C032D" w:rsidRDefault="005C032D" w:rsidP="005C032D">
      <w:pPr>
        <w:rPr>
          <w:lang w:eastAsia="nl-NL"/>
        </w:rPr>
      </w:pPr>
      <w:r w:rsidRPr="005C032D">
        <w:t>__________________________</w:t>
      </w:r>
      <w:r>
        <w:t>____</w:t>
      </w:r>
      <w:r w:rsidR="00A05354">
        <w:tab/>
      </w:r>
      <w:r w:rsidR="002531FC">
        <w:tab/>
      </w:r>
      <w:r w:rsidR="00A05354" w:rsidRPr="005C032D">
        <w:t>__________________________</w:t>
      </w:r>
      <w:r w:rsidR="00A05354">
        <w:t>____</w:t>
      </w:r>
    </w:p>
    <w:p w14:paraId="3C2E713E" w14:textId="56FA2F0B" w:rsidR="005C032D" w:rsidRPr="005C032D" w:rsidRDefault="00013B4A" w:rsidP="006811D7">
      <w:pPr>
        <w:rPr>
          <w:b/>
          <w:bCs/>
        </w:rPr>
      </w:pPr>
      <w:r w:rsidRPr="41897249">
        <w:rPr>
          <w:b/>
          <w:bCs/>
        </w:rPr>
        <w:t>Opdrachtgever</w:t>
      </w:r>
      <w:r>
        <w:tab/>
      </w:r>
      <w:r>
        <w:tab/>
      </w:r>
      <w:r>
        <w:tab/>
      </w:r>
      <w:r>
        <w:tab/>
      </w:r>
      <w:r w:rsidR="07E05438" w:rsidRPr="41897249">
        <w:rPr>
          <w:b/>
          <w:bCs/>
        </w:rPr>
        <w:t>Opdrachtnemer</w:t>
      </w:r>
    </w:p>
    <w:p w14:paraId="762ADA8A" w14:textId="3EC51A49" w:rsidR="002531FC" w:rsidRPr="002531FC" w:rsidRDefault="00006593" w:rsidP="006811D7">
      <w:proofErr w:type="gramStart"/>
      <w:r w:rsidRPr="002531FC">
        <w:t>voor</w:t>
      </w:r>
      <w:proofErr w:type="gramEnd"/>
      <w:r w:rsidRPr="002531FC">
        <w:t xml:space="preserve"> deze: de </w:t>
      </w:r>
      <w:r w:rsidR="002531FC" w:rsidRPr="002531FC">
        <w:t>commissaris</w:t>
      </w:r>
      <w:r w:rsidRPr="002531FC">
        <w:t xml:space="preserve"> van de Koning</w:t>
      </w:r>
      <w:r w:rsidR="000403C7">
        <w:tab/>
      </w:r>
      <w:r w:rsidR="002531FC">
        <w:t xml:space="preserve">voor deze: </w:t>
      </w:r>
      <w:r w:rsidR="002531FC" w:rsidRPr="005C032D">
        <w:rPr>
          <w:highlight w:val="yellow"/>
        </w:rPr>
        <w:t>[</w:t>
      </w:r>
      <w:r w:rsidR="002531FC" w:rsidRPr="00656304">
        <w:rPr>
          <w:i/>
          <w:highlight w:val="yellow"/>
        </w:rPr>
        <w:t>naam</w:t>
      </w:r>
      <w:r w:rsidR="001370FE" w:rsidRPr="00656304">
        <w:rPr>
          <w:i/>
          <w:highlight w:val="yellow"/>
        </w:rPr>
        <w:t xml:space="preserve"> vertegenwoordiger</w:t>
      </w:r>
      <w:r w:rsidR="004F122D">
        <w:rPr>
          <w:highlight w:val="yellow"/>
        </w:rPr>
        <w:t>]</w:t>
      </w:r>
      <w:r w:rsidR="002531FC">
        <w:rPr>
          <w:highlight w:val="yellow"/>
        </w:rPr>
        <w:t xml:space="preserve"> </w:t>
      </w:r>
    </w:p>
    <w:p w14:paraId="32684637" w14:textId="08E5FA39" w:rsidR="005C032D" w:rsidRDefault="00006593" w:rsidP="006811D7">
      <w:proofErr w:type="gramStart"/>
      <w:r w:rsidRPr="004F122D">
        <w:t>voor</w:t>
      </w:r>
      <w:proofErr w:type="gramEnd"/>
      <w:r w:rsidRPr="004F122D">
        <w:t xml:space="preserve"> deze: </w:t>
      </w:r>
      <w:r w:rsidR="00340F23">
        <w:t>……………………</w:t>
      </w:r>
      <w:r w:rsidR="001370FE">
        <w:tab/>
      </w:r>
      <w:r w:rsidR="00E05FFB">
        <w:tab/>
      </w:r>
      <w:r w:rsidR="00A05354">
        <w:tab/>
      </w:r>
      <w:r w:rsidR="002531FC" w:rsidRPr="005C032D">
        <w:rPr>
          <w:highlight w:val="yellow"/>
        </w:rPr>
        <w:t>[</w:t>
      </w:r>
      <w:proofErr w:type="gramStart"/>
      <w:r w:rsidR="002531FC" w:rsidRPr="00656304">
        <w:rPr>
          <w:i/>
          <w:highlight w:val="yellow"/>
        </w:rPr>
        <w:t>functie</w:t>
      </w:r>
      <w:proofErr w:type="gramEnd"/>
      <w:r w:rsidR="001370FE" w:rsidRPr="00656304">
        <w:rPr>
          <w:i/>
          <w:highlight w:val="yellow"/>
        </w:rPr>
        <w:t xml:space="preserve"> vertegenwoordiger</w:t>
      </w:r>
      <w:r w:rsidR="002531FC" w:rsidRPr="005C032D">
        <w:rPr>
          <w:highlight w:val="yellow"/>
        </w:rPr>
        <w:t>]</w:t>
      </w:r>
    </w:p>
    <w:p w14:paraId="6CF4D01B" w14:textId="7C1FECDF" w:rsidR="00A05354" w:rsidRDefault="00E05FFB" w:rsidP="00A05354">
      <w:r w:rsidRPr="00AA3B95">
        <w:t>Algemeen directeur</w:t>
      </w:r>
      <w:r>
        <w:tab/>
      </w:r>
      <w:r w:rsidR="00A05354">
        <w:tab/>
      </w:r>
      <w:r w:rsidR="00A05354">
        <w:tab/>
      </w:r>
      <w:r w:rsidR="001370FE">
        <w:tab/>
      </w:r>
      <w:r w:rsidR="002531FC" w:rsidRPr="005C032D">
        <w:rPr>
          <w:highlight w:val="yellow"/>
        </w:rPr>
        <w:t>[</w:t>
      </w:r>
      <w:r w:rsidR="002531FC" w:rsidRPr="00656304">
        <w:rPr>
          <w:i/>
          <w:highlight w:val="yellow"/>
        </w:rPr>
        <w:t>datum ondertekening</w:t>
      </w:r>
      <w:r w:rsidR="002531FC" w:rsidRPr="005C032D">
        <w:rPr>
          <w:highlight w:val="yellow"/>
        </w:rPr>
        <w:t>]</w:t>
      </w:r>
    </w:p>
    <w:p w14:paraId="6AD3BA70" w14:textId="49B65D05" w:rsidR="005C032D" w:rsidRDefault="005C032D" w:rsidP="006811D7">
      <w:r w:rsidRPr="005C032D">
        <w:rPr>
          <w:highlight w:val="yellow"/>
        </w:rPr>
        <w:t>[</w:t>
      </w:r>
      <w:proofErr w:type="gramStart"/>
      <w:r w:rsidRPr="00656304">
        <w:rPr>
          <w:i/>
          <w:highlight w:val="yellow"/>
        </w:rPr>
        <w:t>datum</w:t>
      </w:r>
      <w:proofErr w:type="gramEnd"/>
      <w:r w:rsidR="00A05354" w:rsidRPr="00656304">
        <w:rPr>
          <w:i/>
          <w:highlight w:val="yellow"/>
        </w:rPr>
        <w:t xml:space="preserve"> ondertekening</w:t>
      </w:r>
      <w:r w:rsidRPr="005C032D">
        <w:rPr>
          <w:highlight w:val="yellow"/>
        </w:rPr>
        <w:t>]</w:t>
      </w:r>
      <w:r w:rsidR="00A05354">
        <w:tab/>
      </w:r>
      <w:r w:rsidR="00A05354">
        <w:tab/>
      </w:r>
      <w:r w:rsidR="00A05354">
        <w:tab/>
      </w:r>
    </w:p>
    <w:p w14:paraId="2F593587" w14:textId="77777777" w:rsidR="00FE6C7B" w:rsidRDefault="00FE6C7B" w:rsidP="006811D7"/>
    <w:p w14:paraId="6F0F620B" w14:textId="77777777" w:rsidR="00FE6C7B" w:rsidRDefault="00FE6C7B" w:rsidP="006811D7"/>
    <w:p w14:paraId="2E969B3E" w14:textId="77777777" w:rsidR="00FE6C7B" w:rsidRDefault="00FE6C7B" w:rsidP="006811D7"/>
    <w:p w14:paraId="0DCE9D24" w14:textId="77777777" w:rsidR="00FE6C7B" w:rsidRDefault="00FE6C7B" w:rsidP="006811D7"/>
    <w:p w14:paraId="593938CD" w14:textId="64842153" w:rsidR="00FE6C7B" w:rsidRDefault="00FE6C7B" w:rsidP="00F51713">
      <w:pPr>
        <w:ind w:left="3545" w:firstLine="709"/>
      </w:pPr>
      <w:r w:rsidRPr="005C032D">
        <w:t>__________________________</w:t>
      </w:r>
      <w:r>
        <w:t>____</w:t>
      </w:r>
    </w:p>
    <w:p w14:paraId="76FD4F62" w14:textId="23B641B8" w:rsidR="00FE6C7B" w:rsidRPr="005C032D" w:rsidRDefault="00FE6C7B" w:rsidP="00FE6C7B">
      <w:pPr>
        <w:rPr>
          <w:b/>
          <w:bCs/>
        </w:rPr>
      </w:pPr>
      <w:r>
        <w:rPr>
          <w:b/>
          <w:bCs/>
        </w:rPr>
        <w:tab/>
      </w:r>
      <w:r>
        <w:rPr>
          <w:b/>
          <w:bCs/>
        </w:rPr>
        <w:tab/>
      </w:r>
      <w:r>
        <w:rPr>
          <w:b/>
          <w:bCs/>
        </w:rPr>
        <w:tab/>
      </w:r>
      <w:r>
        <w:rPr>
          <w:b/>
          <w:bCs/>
        </w:rPr>
        <w:tab/>
      </w:r>
      <w:r>
        <w:rPr>
          <w:b/>
          <w:bCs/>
        </w:rPr>
        <w:tab/>
      </w:r>
      <w:r>
        <w:rPr>
          <w:b/>
          <w:bCs/>
        </w:rPr>
        <w:tab/>
      </w:r>
      <w:r w:rsidR="07E05438">
        <w:rPr>
          <w:b/>
          <w:bCs/>
        </w:rPr>
        <w:t>Opdrachtnemer</w:t>
      </w:r>
    </w:p>
    <w:p w14:paraId="6EDB58C3" w14:textId="3423B8E4" w:rsidR="00FE6C7B" w:rsidRDefault="00FE6C7B" w:rsidP="00FE6C7B">
      <w:r>
        <w:tab/>
      </w:r>
      <w:r>
        <w:tab/>
      </w:r>
      <w:r>
        <w:tab/>
      </w:r>
      <w:r>
        <w:tab/>
      </w:r>
      <w:r>
        <w:tab/>
      </w:r>
      <w:r>
        <w:tab/>
      </w:r>
      <w:proofErr w:type="gramStart"/>
      <w:r w:rsidR="002531FC">
        <w:t>voor</w:t>
      </w:r>
      <w:proofErr w:type="gramEnd"/>
      <w:r w:rsidR="002531FC">
        <w:t xml:space="preserve"> deze: </w:t>
      </w:r>
      <w:r w:rsidRPr="005C032D">
        <w:rPr>
          <w:highlight w:val="yellow"/>
        </w:rPr>
        <w:t>[</w:t>
      </w:r>
      <w:r w:rsidRPr="00656304">
        <w:rPr>
          <w:i/>
          <w:highlight w:val="yellow"/>
        </w:rPr>
        <w:t>naam</w:t>
      </w:r>
      <w:r w:rsidR="00F51713" w:rsidRPr="00656304">
        <w:rPr>
          <w:i/>
          <w:highlight w:val="yellow"/>
        </w:rPr>
        <w:t xml:space="preserve"> </w:t>
      </w:r>
      <w:r w:rsidR="000403C7" w:rsidRPr="00656304">
        <w:rPr>
          <w:i/>
          <w:highlight w:val="yellow"/>
        </w:rPr>
        <w:t xml:space="preserve">evt. </w:t>
      </w:r>
      <w:r w:rsidR="00F51713" w:rsidRPr="00656304">
        <w:rPr>
          <w:i/>
          <w:highlight w:val="yellow"/>
        </w:rPr>
        <w:t>2</w:t>
      </w:r>
      <w:r w:rsidR="00F51713" w:rsidRPr="00656304">
        <w:rPr>
          <w:i/>
          <w:highlight w:val="yellow"/>
          <w:vertAlign w:val="superscript"/>
        </w:rPr>
        <w:t>e</w:t>
      </w:r>
      <w:r w:rsidR="00F51713" w:rsidRPr="00656304">
        <w:rPr>
          <w:i/>
          <w:highlight w:val="yellow"/>
        </w:rPr>
        <w:t xml:space="preserve"> </w:t>
      </w:r>
      <w:proofErr w:type="spellStart"/>
      <w:r w:rsidR="001370FE" w:rsidRPr="00656304">
        <w:rPr>
          <w:i/>
          <w:highlight w:val="yellow"/>
        </w:rPr>
        <w:t>v</w:t>
      </w:r>
      <w:r w:rsidRPr="00656304">
        <w:rPr>
          <w:i/>
          <w:highlight w:val="yellow"/>
        </w:rPr>
        <w:t>ertegenw</w:t>
      </w:r>
      <w:proofErr w:type="spellEnd"/>
      <w:r w:rsidR="000403C7" w:rsidRPr="00656304">
        <w:rPr>
          <w:i/>
          <w:highlight w:val="yellow"/>
        </w:rPr>
        <w:t>.</w:t>
      </w:r>
      <w:r w:rsidRPr="005C032D">
        <w:rPr>
          <w:highlight w:val="yellow"/>
        </w:rPr>
        <w:t>]</w:t>
      </w:r>
    </w:p>
    <w:p w14:paraId="6FE91BE9" w14:textId="703DF9BB" w:rsidR="00FE6C7B" w:rsidRDefault="00FE6C7B" w:rsidP="00FE6C7B">
      <w:r>
        <w:tab/>
      </w:r>
      <w:r>
        <w:tab/>
      </w:r>
      <w:r>
        <w:tab/>
      </w:r>
      <w:r>
        <w:tab/>
      </w:r>
      <w:r>
        <w:tab/>
      </w:r>
      <w:r>
        <w:tab/>
      </w:r>
      <w:r w:rsidRPr="005C032D">
        <w:rPr>
          <w:highlight w:val="yellow"/>
        </w:rPr>
        <w:t>[</w:t>
      </w:r>
      <w:proofErr w:type="gramStart"/>
      <w:r w:rsidRPr="00656304">
        <w:rPr>
          <w:i/>
          <w:highlight w:val="yellow"/>
        </w:rPr>
        <w:t>functie</w:t>
      </w:r>
      <w:proofErr w:type="gramEnd"/>
      <w:r w:rsidRPr="00656304">
        <w:rPr>
          <w:i/>
          <w:highlight w:val="yellow"/>
        </w:rPr>
        <w:t xml:space="preserve"> </w:t>
      </w:r>
      <w:r w:rsidR="00F51713" w:rsidRPr="00656304">
        <w:rPr>
          <w:i/>
          <w:highlight w:val="yellow"/>
        </w:rPr>
        <w:t>evt. 2</w:t>
      </w:r>
      <w:r w:rsidR="00F51713" w:rsidRPr="00656304">
        <w:rPr>
          <w:i/>
          <w:highlight w:val="yellow"/>
          <w:vertAlign w:val="superscript"/>
        </w:rPr>
        <w:t>e</w:t>
      </w:r>
      <w:r w:rsidR="00F51713" w:rsidRPr="00656304">
        <w:rPr>
          <w:i/>
          <w:highlight w:val="yellow"/>
        </w:rPr>
        <w:t xml:space="preserve"> </w:t>
      </w:r>
      <w:r w:rsidRPr="00656304">
        <w:rPr>
          <w:i/>
          <w:highlight w:val="yellow"/>
        </w:rPr>
        <w:t>vertegenwoordiger</w:t>
      </w:r>
      <w:r w:rsidRPr="005C032D">
        <w:rPr>
          <w:highlight w:val="yellow"/>
        </w:rPr>
        <w:t>]</w:t>
      </w:r>
    </w:p>
    <w:p w14:paraId="5CE0A936" w14:textId="21666503" w:rsidR="00FE6C7B" w:rsidRDefault="00FE6C7B" w:rsidP="00FE6C7B">
      <w:r>
        <w:tab/>
      </w:r>
      <w:r>
        <w:tab/>
      </w:r>
      <w:r>
        <w:tab/>
      </w:r>
      <w:r>
        <w:tab/>
      </w:r>
      <w:r>
        <w:tab/>
      </w:r>
      <w:r>
        <w:tab/>
      </w:r>
      <w:r w:rsidRPr="005C032D">
        <w:rPr>
          <w:highlight w:val="yellow"/>
        </w:rPr>
        <w:t>[</w:t>
      </w:r>
      <w:proofErr w:type="gramStart"/>
      <w:r w:rsidRPr="00656304">
        <w:rPr>
          <w:i/>
          <w:highlight w:val="yellow"/>
        </w:rPr>
        <w:t>datum</w:t>
      </w:r>
      <w:proofErr w:type="gramEnd"/>
      <w:r w:rsidRPr="00656304">
        <w:rPr>
          <w:i/>
          <w:highlight w:val="yellow"/>
        </w:rPr>
        <w:t xml:space="preserve"> ondertekening</w:t>
      </w:r>
      <w:r w:rsidRPr="005C032D">
        <w:rPr>
          <w:highlight w:val="yellow"/>
        </w:rPr>
        <w:t>]</w:t>
      </w:r>
    </w:p>
    <w:p w14:paraId="578DD3A5" w14:textId="77777777" w:rsidR="00FE6C7B" w:rsidRDefault="00FE6C7B" w:rsidP="00FE6C7B">
      <w:pPr>
        <w:ind w:left="3545" w:firstLine="709"/>
      </w:pPr>
    </w:p>
    <w:p w14:paraId="227DDF02" w14:textId="196C9CB6" w:rsidR="00455FF4" w:rsidRDefault="00455FF4" w:rsidP="00FE6C7B">
      <w:pPr>
        <w:ind w:left="3545" w:firstLine="709"/>
      </w:pPr>
    </w:p>
    <w:p w14:paraId="0C1F16B2" w14:textId="77777777" w:rsidR="001D1D5C" w:rsidRPr="000D0650" w:rsidRDefault="007B6703" w:rsidP="001D1D5C">
      <w:pPr>
        <w:pStyle w:val="Kop1"/>
        <w:numPr>
          <w:ilvl w:val="0"/>
          <w:numId w:val="0"/>
        </w:numPr>
        <w:rPr>
          <w:u w:val="single"/>
        </w:rPr>
      </w:pPr>
      <w:r w:rsidRPr="04909E78">
        <w:br w:type="page"/>
      </w:r>
      <w:r w:rsidR="001D1D5C" w:rsidRPr="000D0650">
        <w:rPr>
          <w:u w:val="single"/>
        </w:rPr>
        <w:lastRenderedPageBreak/>
        <w:t xml:space="preserve">BIJLAGE </w:t>
      </w:r>
      <w:r w:rsidR="001D1D5C" w:rsidRPr="000D0650">
        <w:rPr>
          <w:highlight w:val="yellow"/>
          <w:u w:val="single"/>
        </w:rPr>
        <w:t>[</w:t>
      </w:r>
      <w:r w:rsidR="001D1D5C" w:rsidRPr="00E0260D">
        <w:rPr>
          <w:highlight w:val="yellow"/>
          <w:u w:val="single"/>
        </w:rPr>
        <w:t>PM]</w:t>
      </w:r>
      <w:r w:rsidR="001D1D5C" w:rsidRPr="00E0260D">
        <w:rPr>
          <w:u w:val="single"/>
        </w:rPr>
        <w:t>: VERWERKERSOVEREENKOMST PROVINCIE NOORD-HOLLAND (DE VERWERKERSOVEREENKOMST)</w:t>
      </w:r>
    </w:p>
    <w:p w14:paraId="1FB65454" w14:textId="77777777" w:rsidR="001D1D5C" w:rsidRPr="001E1985" w:rsidRDefault="001D1D5C" w:rsidP="001D1D5C">
      <w:pPr>
        <w:pBdr>
          <w:top w:val="single" w:sz="4" w:space="1" w:color="auto"/>
          <w:left w:val="single" w:sz="4" w:space="4" w:color="auto"/>
          <w:bottom w:val="single" w:sz="4" w:space="1" w:color="auto"/>
          <w:right w:val="single" w:sz="4" w:space="4" w:color="auto"/>
        </w:pBdr>
        <w:shd w:val="clear" w:color="auto" w:fill="BACBD4"/>
      </w:pPr>
      <w:r w:rsidRPr="001E1985">
        <w:rPr>
          <w:b/>
          <w:bCs/>
          <w:color w:val="005A70"/>
        </w:rPr>
        <w:t>Toelichting</w:t>
      </w:r>
      <w:r w:rsidRPr="001E1985">
        <w:rPr>
          <w:color w:val="005A70"/>
        </w:rPr>
        <w:t>:</w:t>
      </w:r>
      <w:r w:rsidRPr="001370FE">
        <w:t xml:space="preserve"> </w:t>
      </w:r>
      <w:r>
        <w:t>Hier de verwerkersovereenkomst van de PNH invoegen.</w:t>
      </w:r>
    </w:p>
    <w:p w14:paraId="30CDCDB1" w14:textId="77777777" w:rsidR="001D1D5C" w:rsidRPr="006421F7" w:rsidRDefault="001D1D5C" w:rsidP="001D1D5C">
      <w:pPr>
        <w:rPr>
          <w:lang w:eastAsia="nl-NL"/>
        </w:rPr>
      </w:pPr>
    </w:p>
    <w:p w14:paraId="6258DB76" w14:textId="77777777" w:rsidR="001D1D5C" w:rsidRPr="006421F7" w:rsidRDefault="001D1D5C" w:rsidP="001D1D5C">
      <w:pPr>
        <w:rPr>
          <w:lang w:eastAsia="nl-NL"/>
        </w:rPr>
      </w:pPr>
    </w:p>
    <w:p w14:paraId="05E827BF" w14:textId="77777777" w:rsidR="001D1D5C" w:rsidRDefault="001D1D5C" w:rsidP="001D1D5C">
      <w:pPr>
        <w:spacing w:after="210"/>
        <w:jc w:val="both"/>
        <w:rPr>
          <w:rFonts w:eastAsia="Times New Roman" w:cs="Arial"/>
          <w:b/>
          <w:bCs/>
          <w:szCs w:val="32"/>
          <w:lang w:eastAsia="nl-NL"/>
        </w:rPr>
      </w:pPr>
      <w:r>
        <w:br w:type="page"/>
      </w:r>
    </w:p>
    <w:p w14:paraId="364970C0" w14:textId="77777777" w:rsidR="001D1D5C" w:rsidRPr="000D0650" w:rsidRDefault="001D1D5C" w:rsidP="001D1D5C">
      <w:pPr>
        <w:pStyle w:val="Kop1"/>
        <w:numPr>
          <w:ilvl w:val="0"/>
          <w:numId w:val="0"/>
        </w:numPr>
        <w:rPr>
          <w:u w:val="single"/>
        </w:rPr>
      </w:pPr>
      <w:r w:rsidRPr="000D0650">
        <w:rPr>
          <w:u w:val="single"/>
        </w:rPr>
        <w:lastRenderedPageBreak/>
        <w:t xml:space="preserve">BIJLAGE </w:t>
      </w:r>
      <w:r w:rsidRPr="000D0650">
        <w:rPr>
          <w:highlight w:val="yellow"/>
          <w:u w:val="single"/>
        </w:rPr>
        <w:t>[PM]</w:t>
      </w:r>
      <w:r w:rsidRPr="000D0650">
        <w:rPr>
          <w:u w:val="single"/>
        </w:rPr>
        <w:t>: ARBIT-2022 (DE VOORWAARDEN)</w:t>
      </w:r>
    </w:p>
    <w:p w14:paraId="3A774F97" w14:textId="77777777" w:rsidR="001D1D5C" w:rsidRPr="001E1985" w:rsidRDefault="001D1D5C" w:rsidP="001D1D5C">
      <w:pPr>
        <w:pBdr>
          <w:top w:val="single" w:sz="4" w:space="1" w:color="auto"/>
          <w:left w:val="single" w:sz="4" w:space="4" w:color="auto"/>
          <w:bottom w:val="single" w:sz="4" w:space="1" w:color="auto"/>
          <w:right w:val="single" w:sz="4" w:space="4" w:color="auto"/>
        </w:pBdr>
        <w:shd w:val="clear" w:color="auto" w:fill="BACBD4"/>
      </w:pPr>
      <w:r w:rsidRPr="001E1985">
        <w:rPr>
          <w:b/>
          <w:bCs/>
          <w:color w:val="005A70"/>
        </w:rPr>
        <w:t>Toelichting</w:t>
      </w:r>
      <w:r w:rsidRPr="001E1985">
        <w:rPr>
          <w:color w:val="005A70"/>
        </w:rPr>
        <w:t>:</w:t>
      </w:r>
      <w:r w:rsidRPr="001370FE">
        <w:t xml:space="preserve"> </w:t>
      </w:r>
      <w:r>
        <w:t>Hier de ARBIT-2022 invoegen.</w:t>
      </w:r>
    </w:p>
    <w:p w14:paraId="0E352588" w14:textId="77777777" w:rsidR="001D1D5C" w:rsidRPr="006421F7" w:rsidRDefault="001D1D5C" w:rsidP="001D1D5C">
      <w:pPr>
        <w:rPr>
          <w:lang w:eastAsia="nl-NL"/>
        </w:rPr>
      </w:pPr>
    </w:p>
    <w:p w14:paraId="27ED856F" w14:textId="77777777" w:rsidR="001D1D5C" w:rsidRDefault="001D1D5C" w:rsidP="001D1D5C">
      <w:pPr>
        <w:spacing w:after="210"/>
        <w:jc w:val="both"/>
        <w:rPr>
          <w:rFonts w:eastAsia="Times New Roman" w:cs="Arial"/>
          <w:b/>
          <w:bCs/>
          <w:szCs w:val="32"/>
          <w:lang w:eastAsia="nl-NL"/>
        </w:rPr>
      </w:pPr>
      <w:r>
        <w:br w:type="page"/>
      </w:r>
    </w:p>
    <w:p w14:paraId="5E24C18C" w14:textId="77777777" w:rsidR="001D1D5C" w:rsidRPr="000D0650" w:rsidRDefault="001D1D5C" w:rsidP="001D1D5C">
      <w:pPr>
        <w:pStyle w:val="Kop1"/>
        <w:numPr>
          <w:ilvl w:val="0"/>
          <w:numId w:val="0"/>
        </w:numPr>
        <w:rPr>
          <w:u w:val="single"/>
        </w:rPr>
      </w:pPr>
      <w:r w:rsidRPr="000D0650">
        <w:rPr>
          <w:u w:val="single"/>
        </w:rPr>
        <w:lastRenderedPageBreak/>
        <w:t xml:space="preserve">BIJLAGE </w:t>
      </w:r>
      <w:r w:rsidRPr="000D0650">
        <w:rPr>
          <w:highlight w:val="yellow"/>
          <w:u w:val="single"/>
        </w:rPr>
        <w:t>[PM]</w:t>
      </w:r>
      <w:r w:rsidRPr="000D0650">
        <w:rPr>
          <w:u w:val="single"/>
        </w:rPr>
        <w:t xml:space="preserve">: </w:t>
      </w:r>
      <w:r w:rsidRPr="00EC124F">
        <w:rPr>
          <w:u w:val="single"/>
        </w:rPr>
        <w:t>INKOOPVOORWAARDEN ALGORITMISCHE TOEPASSINGEN PROVINCIE NOORD-HOLLAND 2023</w:t>
      </w:r>
      <w:r>
        <w:rPr>
          <w:u w:val="single"/>
        </w:rPr>
        <w:t xml:space="preserve"> (DE AI-VOORWAARDEN)</w:t>
      </w:r>
    </w:p>
    <w:p w14:paraId="432209FA" w14:textId="77777777" w:rsidR="001D1D5C" w:rsidRPr="001E1985" w:rsidRDefault="001D1D5C" w:rsidP="001D1D5C">
      <w:pPr>
        <w:pBdr>
          <w:top w:val="single" w:sz="4" w:space="1" w:color="auto"/>
          <w:left w:val="single" w:sz="4" w:space="4" w:color="auto"/>
          <w:bottom w:val="single" w:sz="4" w:space="1" w:color="auto"/>
          <w:right w:val="single" w:sz="4" w:space="4" w:color="auto"/>
        </w:pBdr>
        <w:shd w:val="clear" w:color="auto" w:fill="BACBD4"/>
      </w:pPr>
      <w:r w:rsidRPr="001E1985">
        <w:rPr>
          <w:b/>
          <w:bCs/>
          <w:color w:val="005A70"/>
        </w:rPr>
        <w:t>Toelichting</w:t>
      </w:r>
      <w:r w:rsidRPr="001E1985">
        <w:rPr>
          <w:color w:val="005A70"/>
        </w:rPr>
        <w:t>:</w:t>
      </w:r>
      <w:r w:rsidRPr="001370FE">
        <w:t xml:space="preserve"> </w:t>
      </w:r>
      <w:r>
        <w:t>Hier de AI-voorwaarden van de PNH invoegen, indien van toepassing.</w:t>
      </w:r>
    </w:p>
    <w:p w14:paraId="0BE587CD" w14:textId="77777777" w:rsidR="001D1D5C" w:rsidRPr="006421F7" w:rsidRDefault="001D1D5C" w:rsidP="001D1D5C">
      <w:pPr>
        <w:rPr>
          <w:lang w:eastAsia="nl-NL"/>
        </w:rPr>
      </w:pPr>
    </w:p>
    <w:p w14:paraId="7F977DFD" w14:textId="77777777" w:rsidR="001D1D5C" w:rsidRPr="00B47D78" w:rsidRDefault="001D1D5C" w:rsidP="001D1D5C">
      <w:pPr>
        <w:spacing w:after="210"/>
        <w:jc w:val="both"/>
      </w:pPr>
      <w:r>
        <w:br w:type="page"/>
      </w:r>
    </w:p>
    <w:p w14:paraId="71C94DCA" w14:textId="77777777" w:rsidR="001D1D5C" w:rsidRPr="000D0650" w:rsidRDefault="001D1D5C" w:rsidP="001D1D5C">
      <w:pPr>
        <w:pStyle w:val="Kop1"/>
        <w:numPr>
          <w:ilvl w:val="0"/>
          <w:numId w:val="0"/>
        </w:numPr>
        <w:rPr>
          <w:u w:val="single"/>
        </w:rPr>
      </w:pPr>
      <w:r w:rsidRPr="000D0650">
        <w:rPr>
          <w:u w:val="single"/>
        </w:rPr>
        <w:lastRenderedPageBreak/>
        <w:t xml:space="preserve">BIJLAGE </w:t>
      </w:r>
      <w:r w:rsidRPr="000D0650">
        <w:rPr>
          <w:highlight w:val="yellow"/>
          <w:u w:val="single"/>
        </w:rPr>
        <w:t>[</w:t>
      </w:r>
      <w:r w:rsidRPr="00E0260D">
        <w:rPr>
          <w:highlight w:val="yellow"/>
          <w:u w:val="single"/>
        </w:rPr>
        <w:t>PM]</w:t>
      </w:r>
      <w:r w:rsidRPr="00E0260D">
        <w:rPr>
          <w:u w:val="single"/>
        </w:rPr>
        <w:t>: GEDRAGSCODE RE-TRANSITIE VAN PLATFORM OUTSOURCING NEDERLAND</w:t>
      </w:r>
    </w:p>
    <w:p w14:paraId="52BA3A63" w14:textId="77777777" w:rsidR="001D1D5C" w:rsidRPr="001E1985" w:rsidRDefault="001D1D5C" w:rsidP="001D1D5C">
      <w:pPr>
        <w:pBdr>
          <w:top w:val="single" w:sz="4" w:space="1" w:color="auto"/>
          <w:left w:val="single" w:sz="4" w:space="4" w:color="auto"/>
          <w:bottom w:val="single" w:sz="4" w:space="1" w:color="auto"/>
          <w:right w:val="single" w:sz="4" w:space="4" w:color="auto"/>
        </w:pBdr>
        <w:shd w:val="clear" w:color="auto" w:fill="BACBD4"/>
      </w:pPr>
      <w:r w:rsidRPr="001E1985">
        <w:rPr>
          <w:b/>
          <w:bCs/>
          <w:color w:val="005A70"/>
        </w:rPr>
        <w:t>Toelichting</w:t>
      </w:r>
      <w:r w:rsidRPr="001E1985">
        <w:rPr>
          <w:color w:val="005A70"/>
        </w:rPr>
        <w:t>:</w:t>
      </w:r>
      <w:r w:rsidRPr="001370FE">
        <w:t xml:space="preserve"> </w:t>
      </w:r>
      <w:r>
        <w:t>Indien van toepassing de gedragscode re-transitie van Platform Outsourcing Nederland hier invoegen.</w:t>
      </w:r>
    </w:p>
    <w:p w14:paraId="4D5ED97B" w14:textId="77777777" w:rsidR="001D1D5C" w:rsidRDefault="001D1D5C" w:rsidP="001D1D5C">
      <w:pPr>
        <w:spacing w:after="210"/>
        <w:jc w:val="both"/>
        <w:rPr>
          <w:rFonts w:eastAsia="Times New Roman" w:cs="Arial"/>
          <w:b/>
          <w:bCs/>
          <w:szCs w:val="32"/>
          <w:u w:val="single"/>
          <w:lang w:eastAsia="nl-NL"/>
        </w:rPr>
      </w:pPr>
      <w:r>
        <w:rPr>
          <w:u w:val="single"/>
        </w:rPr>
        <w:br w:type="page"/>
      </w:r>
    </w:p>
    <w:p w14:paraId="4ACA24A4" w14:textId="77777777" w:rsidR="001D1D5C" w:rsidRPr="000D0650" w:rsidRDefault="001D1D5C" w:rsidP="001D1D5C">
      <w:pPr>
        <w:pStyle w:val="Kop1"/>
        <w:numPr>
          <w:ilvl w:val="0"/>
          <w:numId w:val="0"/>
        </w:numPr>
        <w:rPr>
          <w:u w:val="single"/>
        </w:rPr>
      </w:pPr>
      <w:r w:rsidRPr="000D0650">
        <w:rPr>
          <w:u w:val="single"/>
        </w:rPr>
        <w:lastRenderedPageBreak/>
        <w:t xml:space="preserve">BIJLAGE </w:t>
      </w:r>
      <w:r w:rsidRPr="000D0650">
        <w:rPr>
          <w:highlight w:val="yellow"/>
          <w:u w:val="single"/>
        </w:rPr>
        <w:t>[PM]</w:t>
      </w:r>
      <w:r w:rsidRPr="000D0650">
        <w:rPr>
          <w:u w:val="single"/>
        </w:rPr>
        <w:t xml:space="preserve">: </w:t>
      </w:r>
      <w:r>
        <w:rPr>
          <w:u w:val="single"/>
        </w:rPr>
        <w:t>AANBESTEDINGSDOCUMENTATIE</w:t>
      </w:r>
    </w:p>
    <w:p w14:paraId="47EC8311" w14:textId="77777777" w:rsidR="001D1D5C" w:rsidRPr="000D0650"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1E1985">
        <w:rPr>
          <w:b/>
          <w:bCs/>
          <w:color w:val="005A70"/>
        </w:rPr>
        <w:t>Toelichting</w:t>
      </w:r>
      <w:r w:rsidRPr="001E1985">
        <w:rPr>
          <w:color w:val="005A70"/>
        </w:rPr>
        <w:t>:</w:t>
      </w:r>
      <w:r w:rsidRPr="001370FE">
        <w:t xml:space="preserve"> </w:t>
      </w:r>
      <w:r>
        <w:t>Eventuele aanbestedingsdocumentatie hier invoegen.</w:t>
      </w:r>
    </w:p>
    <w:p w14:paraId="576CF4B2" w14:textId="77777777" w:rsidR="001D1D5C" w:rsidRDefault="001D1D5C" w:rsidP="001D1D5C">
      <w:pPr>
        <w:spacing w:after="210"/>
        <w:jc w:val="both"/>
        <w:rPr>
          <w:rFonts w:eastAsia="Times New Roman" w:cs="Arial"/>
          <w:b/>
          <w:bCs/>
          <w:szCs w:val="32"/>
          <w:lang w:eastAsia="nl-NL"/>
        </w:rPr>
      </w:pPr>
      <w:r>
        <w:br w:type="page"/>
      </w:r>
    </w:p>
    <w:p w14:paraId="09F4427C" w14:textId="77777777" w:rsidR="001D1D5C" w:rsidRPr="00B47D78" w:rsidRDefault="001D1D5C" w:rsidP="001D1D5C">
      <w:pPr>
        <w:pStyle w:val="Kop1"/>
        <w:numPr>
          <w:ilvl w:val="0"/>
          <w:numId w:val="0"/>
        </w:numPr>
        <w:rPr>
          <w:u w:val="single"/>
          <w:lang w:val="en-US"/>
        </w:rPr>
      </w:pPr>
      <w:r w:rsidRPr="00B47D78">
        <w:rPr>
          <w:u w:val="single"/>
          <w:lang w:val="en-US"/>
        </w:rPr>
        <w:lastRenderedPageBreak/>
        <w:t xml:space="preserve">BIJLAGE </w:t>
      </w:r>
      <w:r w:rsidRPr="00B47D78">
        <w:rPr>
          <w:highlight w:val="yellow"/>
          <w:u w:val="single"/>
          <w:lang w:val="en-US"/>
        </w:rPr>
        <w:t>[PM]</w:t>
      </w:r>
      <w:r w:rsidRPr="00B47D78">
        <w:rPr>
          <w:u w:val="single"/>
          <w:lang w:val="en-US"/>
        </w:rPr>
        <w:t>: SERVICE LEVEL AGREEMENT</w:t>
      </w:r>
      <w:r w:rsidRPr="00E0260D">
        <w:rPr>
          <w:u w:val="single"/>
          <w:lang w:val="en-US"/>
        </w:rPr>
        <w:t xml:space="preserve"> </w:t>
      </w:r>
      <w:r>
        <w:rPr>
          <w:u w:val="single"/>
          <w:lang w:val="en-US"/>
        </w:rPr>
        <w:t>(SLA)</w:t>
      </w:r>
    </w:p>
    <w:p w14:paraId="7AA73F26" w14:textId="77777777" w:rsidR="001D1D5C" w:rsidRPr="000D0650"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bookmarkStart w:id="9" w:name="_Toc80111542"/>
      <w:bookmarkStart w:id="10" w:name="_Toc111102573"/>
      <w:r w:rsidRPr="001E1985">
        <w:rPr>
          <w:b/>
          <w:bCs/>
          <w:color w:val="005A70"/>
        </w:rPr>
        <w:t>Toelichting</w:t>
      </w:r>
      <w:r w:rsidRPr="001E1985">
        <w:rPr>
          <w:color w:val="005A70"/>
        </w:rPr>
        <w:t>:</w:t>
      </w:r>
      <w:r w:rsidRPr="001370FE">
        <w:t xml:space="preserve"> </w:t>
      </w:r>
      <w:r w:rsidRPr="000D0650">
        <w:t xml:space="preserve">Let op, dit </w:t>
      </w:r>
      <w:r>
        <w:t xml:space="preserve">betreft </w:t>
      </w:r>
      <w:r w:rsidRPr="000D0650">
        <w:t xml:space="preserve">is slechts een </w:t>
      </w:r>
      <w:r>
        <w:t>model/</w:t>
      </w:r>
      <w:r w:rsidRPr="000D0650">
        <w:t xml:space="preserve">standaarddocument. </w:t>
      </w:r>
      <w:r>
        <w:t>Afhankelijk van de dienst en in overleg met experts van de provincie, zal dit document steeds moeten worden aangepast.</w:t>
      </w:r>
    </w:p>
    <w:p w14:paraId="7D2E862B" w14:textId="77777777" w:rsidR="001D1D5C" w:rsidRDefault="001D1D5C" w:rsidP="001D1D5C"/>
    <w:bookmarkEnd w:id="9"/>
    <w:bookmarkEnd w:id="10"/>
    <w:p w14:paraId="7CDE1914" w14:textId="77777777" w:rsidR="001D1D5C" w:rsidRDefault="001D1D5C" w:rsidP="001D1D5C">
      <w:pPr>
        <w:pStyle w:val="Kop1"/>
        <w:numPr>
          <w:ilvl w:val="0"/>
          <w:numId w:val="18"/>
        </w:numPr>
        <w:ind w:left="1560" w:hanging="360"/>
      </w:pPr>
      <w:r>
        <w:t>Beschrijving van de Diensten</w:t>
      </w:r>
    </w:p>
    <w:p w14:paraId="6F74FF09" w14:textId="77777777" w:rsidR="001D1D5C" w:rsidRDefault="001D1D5C" w:rsidP="001D1D5C">
      <w:pPr>
        <w:pStyle w:val="Kop2"/>
        <w:rPr>
          <w:b/>
        </w:rPr>
      </w:pPr>
      <w:r w:rsidRPr="00C03E9D">
        <w:t>De Diensten bestaan uit de volgende onderdelen:</w:t>
      </w:r>
    </w:p>
    <w:p w14:paraId="7668F653" w14:textId="77777777" w:rsidR="001D1D5C" w:rsidRPr="000D0650"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C1144D">
        <w:rPr>
          <w:b/>
          <w:bCs/>
          <w:color w:val="005A70"/>
        </w:rPr>
        <w:t>Toelichting</w:t>
      </w:r>
      <w:r w:rsidRPr="00C1144D">
        <w:rPr>
          <w:color w:val="005A70"/>
        </w:rPr>
        <w:t>:</w:t>
      </w:r>
      <w:r w:rsidRPr="001370FE">
        <w:t xml:space="preserve"> </w:t>
      </w:r>
      <w:r>
        <w:t>De dienst zal hier zo goed mogelijk moeten worden beschreven, bijvoorbeeld met verwijzingen naar documentatie over eigenschappen waar de dienst in ieder geval aan moet voldoen. Ook aangeven welke relaties en afhankelijkheden er zijn t.o.v. andere diensten.</w:t>
      </w:r>
    </w:p>
    <w:p w14:paraId="33BECA4F" w14:textId="77777777" w:rsidR="001D1D5C" w:rsidRDefault="001D1D5C" w:rsidP="001D1D5C">
      <w:pPr>
        <w:rPr>
          <w:lang w:eastAsia="nl-NL"/>
        </w:rPr>
      </w:pPr>
    </w:p>
    <w:p w14:paraId="396411CA" w14:textId="77777777" w:rsidR="001D1D5C" w:rsidRDefault="001D1D5C" w:rsidP="001D1D5C">
      <w:pPr>
        <w:pStyle w:val="Kop2"/>
        <w:rPr>
          <w:b/>
        </w:rPr>
      </w:pPr>
      <w:r>
        <w:t>De volgende (categorieën van) personen mogen in ieder geval gebruik maken van de Diensten</w:t>
      </w:r>
      <w:r w:rsidRPr="00C03E9D">
        <w:t>:</w:t>
      </w:r>
    </w:p>
    <w:p w14:paraId="4F0B4B19" w14:textId="77777777" w:rsidR="001D1D5C" w:rsidRPr="000D0650"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39F8C0AC">
        <w:rPr>
          <w:b/>
          <w:bCs/>
          <w:color w:val="005A70"/>
        </w:rPr>
        <w:t>Toelichting</w:t>
      </w:r>
      <w:r w:rsidRPr="39F8C0AC">
        <w:rPr>
          <w:color w:val="005A70"/>
        </w:rPr>
        <w:t>:</w:t>
      </w:r>
      <w:r>
        <w:t xml:space="preserve"> Beschrijf hier welke en hoeveel personen gebruik (gelijktijdig) mogen maken van de dienst. Dat hoeft niet per se op individueel niveau beschreven worden, het ligt voor de hand om dit op rolniveau te beschrijven. </w:t>
      </w:r>
    </w:p>
    <w:p w14:paraId="7F4CDA51" w14:textId="77777777" w:rsidR="001D1D5C" w:rsidRPr="00C03E9D" w:rsidRDefault="001D1D5C" w:rsidP="001D1D5C">
      <w:pPr>
        <w:rPr>
          <w:lang w:eastAsia="nl-NL"/>
        </w:rPr>
      </w:pPr>
    </w:p>
    <w:p w14:paraId="42604645" w14:textId="77777777" w:rsidR="001D1D5C" w:rsidRDefault="001D1D5C" w:rsidP="001D1D5C">
      <w:pPr>
        <w:pStyle w:val="Kop1"/>
      </w:pPr>
      <w:r w:rsidRPr="00490740">
        <w:t xml:space="preserve">Beschikbaarheid van de </w:t>
      </w:r>
      <w:r>
        <w:t>Diensten</w:t>
      </w:r>
    </w:p>
    <w:p w14:paraId="02748DAD" w14:textId="77777777" w:rsidR="001D1D5C" w:rsidRDefault="001D1D5C" w:rsidP="001D1D5C">
      <w:pPr>
        <w:pStyle w:val="Kop2"/>
      </w:pPr>
      <w:r w:rsidRPr="00C1144D">
        <w:rPr>
          <w:bCs w:val="0"/>
        </w:rPr>
        <w:t>Wederpartij</w:t>
      </w:r>
      <w:r w:rsidRPr="00F70BE1">
        <w:t xml:space="preserve"> draagt ervoor zorg dat de Diensten ten minste de volgende beschikbaarheid hebben:</w:t>
      </w:r>
    </w:p>
    <w:p w14:paraId="4C6BD9B3" w14:textId="77777777" w:rsidR="001D1D5C" w:rsidRPr="000D0650"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C1144D">
        <w:rPr>
          <w:b/>
          <w:bCs/>
          <w:color w:val="005A70"/>
        </w:rPr>
        <w:t>Toelichting</w:t>
      </w:r>
      <w:r w:rsidRPr="00C1144D">
        <w:rPr>
          <w:color w:val="005A70"/>
        </w:rPr>
        <w:t>:</w:t>
      </w:r>
      <w:r w:rsidRPr="001370FE">
        <w:t xml:space="preserve"> </w:t>
      </w:r>
      <w:r>
        <w:t>Beschrijf hier de gewenste beschikbaarheidspercentages. B</w:t>
      </w:r>
      <w:r w:rsidRPr="00D30DCC">
        <w:t>eschikbaarheidspercentage is afhankelijk van het tijdsvenster waarin de dienst</w:t>
      </w:r>
      <w:r>
        <w:t xml:space="preserve"> </w:t>
      </w:r>
      <w:r w:rsidRPr="00D30DCC">
        <w:lastRenderedPageBreak/>
        <w:t>beschikbaar moet zijn, bijv. van 8:00 - 17:00 uur of 24/7 en de gedurende die periode de uptime van de dienst</w:t>
      </w:r>
      <w:r>
        <w:t>.</w:t>
      </w:r>
    </w:p>
    <w:p w14:paraId="608B762E" w14:textId="77777777" w:rsidR="001D1D5C" w:rsidRPr="00C1144D" w:rsidRDefault="001D1D5C" w:rsidP="001D1D5C"/>
    <w:p w14:paraId="61419E7F" w14:textId="77777777" w:rsidR="001D1D5C" w:rsidRPr="00F70BE1" w:rsidRDefault="001D1D5C" w:rsidP="001D1D5C">
      <w:pPr>
        <w:pStyle w:val="Kop2"/>
        <w:rPr>
          <w:b/>
        </w:rPr>
      </w:pPr>
      <w:r w:rsidRPr="00F70BE1">
        <w:t>Beschikbaarheid wordt over een kalendermaand gemeten.</w:t>
      </w:r>
    </w:p>
    <w:p w14:paraId="2D6A5B89" w14:textId="77777777" w:rsidR="001D1D5C" w:rsidRPr="00F70BE1" w:rsidRDefault="001D1D5C" w:rsidP="001D1D5C">
      <w:pPr>
        <w:pStyle w:val="Kop2"/>
        <w:rPr>
          <w:b/>
        </w:rPr>
      </w:pPr>
      <w:r w:rsidRPr="00F70BE1">
        <w:t xml:space="preserve">Preventief Onderhoud dat tijdig is aangekondigd aan </w:t>
      </w:r>
      <w:r>
        <w:t xml:space="preserve">Opdrachtgever </w:t>
      </w:r>
      <w:r w:rsidRPr="00F70BE1">
        <w:t>en dat binnen het overeengekomen onderhoudsvenster wordt uitgevoerd telt niet mee bij het berekenen van het beschikbaarheidspercentage.</w:t>
      </w:r>
    </w:p>
    <w:p w14:paraId="644651BC" w14:textId="77777777" w:rsidR="001D1D5C" w:rsidRDefault="001D1D5C" w:rsidP="001D1D5C">
      <w:pPr>
        <w:pStyle w:val="Kop1"/>
      </w:pPr>
      <w:r>
        <w:t>Snelheid van de Diensten</w:t>
      </w:r>
    </w:p>
    <w:p w14:paraId="78BA979F" w14:textId="77777777" w:rsidR="001D1D5C" w:rsidRPr="00407B89" w:rsidRDefault="001D1D5C" w:rsidP="001D1D5C">
      <w:pPr>
        <w:pStyle w:val="Kop2"/>
        <w:rPr>
          <w:bCs w:val="0"/>
        </w:rPr>
      </w:pPr>
      <w:r w:rsidRPr="00407B89">
        <w:rPr>
          <w:bCs w:val="0"/>
        </w:rPr>
        <w:t xml:space="preserve">Wederpartij draagt ervoor zorg dat iedere handeling binnen de Diensten niet langer dan </w:t>
      </w:r>
      <w:r w:rsidRPr="00407B89">
        <w:rPr>
          <w:bCs w:val="0"/>
          <w:highlight w:val="yellow"/>
        </w:rPr>
        <w:t>[</w:t>
      </w:r>
      <w:r w:rsidRPr="00B47D78">
        <w:rPr>
          <w:i/>
          <w:highlight w:val="yellow"/>
        </w:rPr>
        <w:t>aantal</w:t>
      </w:r>
      <w:r w:rsidRPr="00407B89">
        <w:rPr>
          <w:bCs w:val="0"/>
          <w:highlight w:val="yellow"/>
        </w:rPr>
        <w:t>]</w:t>
      </w:r>
      <w:r w:rsidRPr="00407B89">
        <w:rPr>
          <w:bCs w:val="0"/>
        </w:rPr>
        <w:t xml:space="preserve"> seconden zal duren.</w:t>
      </w:r>
    </w:p>
    <w:p w14:paraId="2957B868" w14:textId="77777777" w:rsidR="001D1D5C" w:rsidRDefault="001D1D5C" w:rsidP="001D1D5C">
      <w:pPr>
        <w:pStyle w:val="Kop1"/>
        <w:rPr>
          <w:lang w:val="en-GB"/>
        </w:rPr>
      </w:pPr>
      <w:r w:rsidRPr="00F70BE1">
        <w:rPr>
          <w:lang w:val="en-GB"/>
        </w:rPr>
        <w:t>Back</w:t>
      </w:r>
      <w:r w:rsidRPr="0093575B">
        <w:rPr>
          <w:lang w:val="en-GB"/>
        </w:rPr>
        <w:t>-up en data recovery</w:t>
      </w:r>
    </w:p>
    <w:p w14:paraId="254A3B2F" w14:textId="77777777" w:rsidR="001D1D5C" w:rsidRPr="000D0650"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C1144D">
        <w:rPr>
          <w:b/>
          <w:bCs/>
          <w:color w:val="005A70"/>
        </w:rPr>
        <w:t>Toelichting</w:t>
      </w:r>
      <w:r w:rsidRPr="00C1144D">
        <w:rPr>
          <w:color w:val="005A70"/>
        </w:rPr>
        <w:t>:</w:t>
      </w:r>
      <w:r w:rsidRPr="001370FE">
        <w:t xml:space="preserve"> </w:t>
      </w:r>
      <w:r>
        <w:t xml:space="preserve">Beschrijf hier </w:t>
      </w:r>
      <w:r w:rsidRPr="00407B89">
        <w:t>eventuele eisen ten aanzien van back-up en data recovery</w:t>
      </w:r>
      <w:r>
        <w:t>.</w:t>
      </w:r>
    </w:p>
    <w:p w14:paraId="2BCD45E7" w14:textId="77777777" w:rsidR="001D1D5C" w:rsidRPr="00407B89" w:rsidRDefault="001D1D5C" w:rsidP="001D1D5C">
      <w:pPr>
        <w:rPr>
          <w:lang w:eastAsia="nl-NL"/>
        </w:rPr>
      </w:pPr>
    </w:p>
    <w:p w14:paraId="7CFF81DC" w14:textId="77777777" w:rsidR="001D1D5C" w:rsidRDefault="001D1D5C" w:rsidP="001D1D5C">
      <w:pPr>
        <w:pStyle w:val="Kop1"/>
      </w:pPr>
      <w:r>
        <w:t>Onderhoudsvensters</w:t>
      </w:r>
    </w:p>
    <w:p w14:paraId="7125D80B" w14:textId="77777777" w:rsidR="001D1D5C" w:rsidRDefault="001D1D5C" w:rsidP="001D1D5C">
      <w:pPr>
        <w:pStyle w:val="Kop2"/>
      </w:pPr>
      <w:r w:rsidRPr="00F70BE1">
        <w:t xml:space="preserve">Tenzij er sprake is een Storing die gezien zijn aard onmiddellijk dient te worden opgelost, vinden de </w:t>
      </w:r>
      <w:r w:rsidRPr="00407B89">
        <w:rPr>
          <w:bCs w:val="0"/>
        </w:rPr>
        <w:t>be</w:t>
      </w:r>
      <w:r w:rsidRPr="00F70BE1">
        <w:t>heerdiensten uitsluitend plaats binnen de volgende onderhoudsvensters:</w:t>
      </w:r>
    </w:p>
    <w:p w14:paraId="53DE1941" w14:textId="77777777" w:rsidR="001D1D5C"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C1144D">
        <w:rPr>
          <w:b/>
          <w:bCs/>
          <w:color w:val="005A70"/>
        </w:rPr>
        <w:t>Toelichting</w:t>
      </w:r>
      <w:r w:rsidRPr="00C1144D">
        <w:rPr>
          <w:color w:val="005A70"/>
        </w:rPr>
        <w:t>:</w:t>
      </w:r>
      <w:r w:rsidRPr="001370FE">
        <w:t xml:space="preserve"> </w:t>
      </w:r>
      <w:r w:rsidRPr="00407B89">
        <w:t>Beschrijf hier de momenten waarop Onderhoud mag plaatsvinden. In de regel is dit buiten werktijden</w:t>
      </w:r>
      <w:r>
        <w:t>.</w:t>
      </w:r>
    </w:p>
    <w:p w14:paraId="0A7BA4D0" w14:textId="77777777" w:rsidR="001D1D5C" w:rsidRDefault="001D1D5C" w:rsidP="001D1D5C"/>
    <w:p w14:paraId="446E7D01" w14:textId="77777777" w:rsidR="001D1D5C" w:rsidRPr="00407B89" w:rsidRDefault="001D1D5C" w:rsidP="001D1D5C">
      <w:pPr>
        <w:pStyle w:val="Kop2"/>
        <w:rPr>
          <w:b/>
        </w:rPr>
      </w:pPr>
      <w:r>
        <w:lastRenderedPageBreak/>
        <w:t xml:space="preserve">Wederpartij hanteert een jaarlijkse release kalender voor (grote) updates. </w:t>
      </w:r>
      <w:r w:rsidRPr="00F70BE1">
        <w:t xml:space="preserve">Onderhoud wordt steeds </w:t>
      </w:r>
      <w:r>
        <w:t xml:space="preserve">in ieder geval </w:t>
      </w:r>
      <w:r w:rsidRPr="00F70BE1">
        <w:t xml:space="preserve">uiterlijk </w:t>
      </w:r>
      <w:r w:rsidRPr="00F70BE1">
        <w:rPr>
          <w:highlight w:val="yellow"/>
        </w:rPr>
        <w:t>[</w:t>
      </w:r>
      <w:r w:rsidRPr="00B47D78">
        <w:rPr>
          <w:i/>
          <w:highlight w:val="yellow"/>
        </w:rPr>
        <w:t>aantal</w:t>
      </w:r>
      <w:r w:rsidRPr="00F70BE1">
        <w:rPr>
          <w:highlight w:val="yellow"/>
        </w:rPr>
        <w:t>]</w:t>
      </w:r>
      <w:r w:rsidRPr="00F70BE1">
        <w:t xml:space="preserve"> dagen voordat het wordt uitgevoerd aangekondigd aan</w:t>
      </w:r>
      <w:r>
        <w:t xml:space="preserve"> Opdrachtgever</w:t>
      </w:r>
      <w:r w:rsidRPr="00F70BE1">
        <w:t>.</w:t>
      </w:r>
    </w:p>
    <w:p w14:paraId="5DBE671A" w14:textId="77777777" w:rsidR="001D1D5C" w:rsidRPr="0020035D" w:rsidRDefault="001D1D5C" w:rsidP="001D1D5C">
      <w:pPr>
        <w:pStyle w:val="Kop1"/>
      </w:pPr>
      <w:r>
        <w:t>Preventief Onderhoud</w:t>
      </w:r>
    </w:p>
    <w:p w14:paraId="6C86452E" w14:textId="77777777" w:rsidR="001D1D5C" w:rsidRPr="00407B89" w:rsidRDefault="001D1D5C" w:rsidP="001D1D5C">
      <w:pPr>
        <w:pStyle w:val="Kop2"/>
      </w:pPr>
      <w:r>
        <w:t>Als onderdeel van Preventief Onderhoud onderzoekt Wederpartij de Diensten continue op haar goede werking.</w:t>
      </w:r>
    </w:p>
    <w:p w14:paraId="7618F5C3" w14:textId="77777777" w:rsidR="001D1D5C" w:rsidRDefault="001D1D5C" w:rsidP="001D1D5C">
      <w:pPr>
        <w:pStyle w:val="Kop1"/>
      </w:pPr>
      <w:r>
        <w:t>Correctief Onderhoud</w:t>
      </w:r>
    </w:p>
    <w:p w14:paraId="36992404" w14:textId="77777777" w:rsidR="001D1D5C" w:rsidRPr="00F70BE1" w:rsidRDefault="001D1D5C" w:rsidP="001D1D5C">
      <w:pPr>
        <w:pStyle w:val="Kop2"/>
        <w:rPr>
          <w:b/>
        </w:rPr>
      </w:pPr>
      <w:r w:rsidRPr="00F70BE1">
        <w:t>Storingen worden onderverdeeld in één van de hierna genoemde categorieën:</w:t>
      </w:r>
    </w:p>
    <w:p w14:paraId="2C076FC4" w14:textId="77777777" w:rsidR="001D1D5C"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C1144D">
        <w:rPr>
          <w:b/>
          <w:bCs/>
          <w:color w:val="005A70"/>
        </w:rPr>
        <w:t>Toelichting</w:t>
      </w:r>
      <w:r w:rsidRPr="00C1144D">
        <w:rPr>
          <w:color w:val="005A70"/>
        </w:rPr>
        <w:t>:</w:t>
      </w:r>
      <w:r w:rsidRPr="001370FE">
        <w:t xml:space="preserve"> </w:t>
      </w:r>
      <w:r>
        <w:t>Vul hier de prioriteitenmatrix van de provincie in.</w:t>
      </w:r>
    </w:p>
    <w:p w14:paraId="34578287" w14:textId="77777777" w:rsidR="001D1D5C" w:rsidRDefault="001D1D5C" w:rsidP="001D1D5C">
      <w:pPr>
        <w:pStyle w:val="Plattetekst"/>
        <w:spacing w:before="10" w:line="300" w:lineRule="atLeast"/>
        <w:rPr>
          <w:sz w:val="19"/>
        </w:rPr>
      </w:pPr>
    </w:p>
    <w:p w14:paraId="1C374418" w14:textId="77777777" w:rsidR="001D1D5C" w:rsidRPr="00F70BE1" w:rsidRDefault="001D1D5C" w:rsidP="001D1D5C">
      <w:pPr>
        <w:pStyle w:val="Kop2"/>
        <w:rPr>
          <w:b/>
        </w:rPr>
      </w:pPr>
      <w:r w:rsidRPr="00F70BE1">
        <w:t xml:space="preserve">Zodra een Storing bekend wordt bij </w:t>
      </w:r>
      <w:r>
        <w:t>Wederpartij</w:t>
      </w:r>
      <w:r w:rsidRPr="00F70BE1">
        <w:t xml:space="preserve"> zal </w:t>
      </w:r>
      <w:r>
        <w:t xml:space="preserve">Wederpartij </w:t>
      </w:r>
      <w:r w:rsidRPr="00F70BE1">
        <w:t xml:space="preserve">de Storing zo snel mogelijk </w:t>
      </w:r>
      <w:r w:rsidRPr="41166EF0">
        <w:rPr>
          <w:rFonts w:eastAsiaTheme="minorEastAsia"/>
        </w:rPr>
        <w:t xml:space="preserve">voorzien van één van deze classificaties en Opdrachtgever daarover berichten. Indien Opdrachtgever zich niet kan vinden in de classificatie van een Storing door Wederpartij heeft Opdrachtgever het recht om Wederpartij te overrulen en </w:t>
      </w:r>
      <w:r w:rsidRPr="00F70BE1">
        <w:t>zelfstandig de classificatie van de Storing bij te stellen.</w:t>
      </w:r>
    </w:p>
    <w:p w14:paraId="0F3C1866" w14:textId="77777777" w:rsidR="001D1D5C" w:rsidRPr="00F70BE1" w:rsidRDefault="001D1D5C" w:rsidP="001D1D5C">
      <w:pPr>
        <w:pStyle w:val="Kop2"/>
        <w:rPr>
          <w:b/>
        </w:rPr>
      </w:pPr>
      <w:r w:rsidRPr="00F70BE1">
        <w:t>Voor het oplossen van Incidenten gelden de volgende reactie- en oplostijden:</w:t>
      </w:r>
    </w:p>
    <w:tbl>
      <w:tblPr>
        <w:tblStyle w:val="Tabelraster"/>
        <w:tblW w:w="0" w:type="auto"/>
        <w:tblLook w:val="04A0" w:firstRow="1" w:lastRow="0" w:firstColumn="1" w:lastColumn="0" w:noHBand="0" w:noVBand="1"/>
      </w:tblPr>
      <w:tblGrid>
        <w:gridCol w:w="2624"/>
        <w:gridCol w:w="2662"/>
        <w:gridCol w:w="2641"/>
      </w:tblGrid>
      <w:tr w:rsidR="001D1D5C" w:rsidRPr="00D65124" w14:paraId="609451B4" w14:textId="77777777" w:rsidTr="00E90F18">
        <w:tc>
          <w:tcPr>
            <w:tcW w:w="2624" w:type="dxa"/>
          </w:tcPr>
          <w:p w14:paraId="0F80C611" w14:textId="77777777" w:rsidR="001D1D5C" w:rsidRPr="00613F89" w:rsidRDefault="001D1D5C" w:rsidP="00E90F18">
            <w:pPr>
              <w:pStyle w:val="Plattetekst"/>
              <w:spacing w:before="10" w:line="300" w:lineRule="atLeast"/>
              <w:rPr>
                <w:b/>
              </w:rPr>
            </w:pPr>
            <w:r w:rsidRPr="00613F89">
              <w:rPr>
                <w:b/>
              </w:rPr>
              <w:t>Prioriteit</w:t>
            </w:r>
          </w:p>
        </w:tc>
        <w:tc>
          <w:tcPr>
            <w:tcW w:w="2662" w:type="dxa"/>
          </w:tcPr>
          <w:p w14:paraId="5A3B38D1" w14:textId="77777777" w:rsidR="001D1D5C" w:rsidRPr="00613F89" w:rsidRDefault="001D1D5C" w:rsidP="00E90F18">
            <w:pPr>
              <w:pStyle w:val="Plattetekst"/>
              <w:spacing w:before="10" w:line="300" w:lineRule="atLeast"/>
              <w:rPr>
                <w:b/>
              </w:rPr>
            </w:pPr>
            <w:r w:rsidRPr="00613F89">
              <w:rPr>
                <w:b/>
              </w:rPr>
              <w:t>Maximale reactietijd</w:t>
            </w:r>
          </w:p>
        </w:tc>
        <w:tc>
          <w:tcPr>
            <w:tcW w:w="2641" w:type="dxa"/>
          </w:tcPr>
          <w:p w14:paraId="2CFF7E12" w14:textId="77777777" w:rsidR="001D1D5C" w:rsidRPr="00613F89" w:rsidRDefault="001D1D5C" w:rsidP="00E90F18">
            <w:pPr>
              <w:pStyle w:val="Plattetekst"/>
              <w:spacing w:before="10" w:line="300" w:lineRule="atLeast"/>
              <w:rPr>
                <w:b/>
              </w:rPr>
            </w:pPr>
            <w:r w:rsidRPr="00613F89">
              <w:rPr>
                <w:b/>
              </w:rPr>
              <w:t>Maximale oplostijd</w:t>
            </w:r>
          </w:p>
        </w:tc>
      </w:tr>
      <w:tr w:rsidR="001D1D5C" w:rsidRPr="00D65124" w14:paraId="7F890491" w14:textId="77777777" w:rsidTr="00E90F18">
        <w:tc>
          <w:tcPr>
            <w:tcW w:w="2624" w:type="dxa"/>
          </w:tcPr>
          <w:p w14:paraId="350F4613" w14:textId="77777777" w:rsidR="001D1D5C" w:rsidRPr="00D65124" w:rsidRDefault="001D1D5C" w:rsidP="00E90F18">
            <w:pPr>
              <w:pStyle w:val="Plattetekst"/>
              <w:spacing w:before="10" w:line="300" w:lineRule="atLeast"/>
            </w:pPr>
            <w:r w:rsidRPr="00D65124">
              <w:t>1</w:t>
            </w:r>
          </w:p>
        </w:tc>
        <w:tc>
          <w:tcPr>
            <w:tcW w:w="2662" w:type="dxa"/>
          </w:tcPr>
          <w:p w14:paraId="26001F05" w14:textId="77777777" w:rsidR="001D1D5C" w:rsidRPr="00D65124" w:rsidRDefault="001D1D5C" w:rsidP="00E90F18">
            <w:pPr>
              <w:pStyle w:val="Plattetekst"/>
              <w:spacing w:before="10" w:line="300" w:lineRule="atLeast"/>
            </w:pPr>
          </w:p>
        </w:tc>
        <w:tc>
          <w:tcPr>
            <w:tcW w:w="2641" w:type="dxa"/>
          </w:tcPr>
          <w:p w14:paraId="6DB2CDAB" w14:textId="77777777" w:rsidR="001D1D5C" w:rsidRPr="00D65124" w:rsidRDefault="001D1D5C" w:rsidP="00E90F18">
            <w:pPr>
              <w:pStyle w:val="Plattetekst"/>
              <w:spacing w:before="10" w:line="300" w:lineRule="atLeast"/>
            </w:pPr>
          </w:p>
        </w:tc>
      </w:tr>
      <w:tr w:rsidR="001D1D5C" w:rsidRPr="00D65124" w14:paraId="468FC123" w14:textId="77777777" w:rsidTr="00E90F18">
        <w:tc>
          <w:tcPr>
            <w:tcW w:w="2624" w:type="dxa"/>
          </w:tcPr>
          <w:p w14:paraId="46811AA6" w14:textId="77777777" w:rsidR="001D1D5C" w:rsidRPr="00D65124" w:rsidRDefault="001D1D5C" w:rsidP="00E90F18">
            <w:pPr>
              <w:pStyle w:val="Plattetekst"/>
              <w:spacing w:before="10" w:line="300" w:lineRule="atLeast"/>
            </w:pPr>
            <w:r w:rsidRPr="00D65124">
              <w:t>2</w:t>
            </w:r>
          </w:p>
        </w:tc>
        <w:tc>
          <w:tcPr>
            <w:tcW w:w="2662" w:type="dxa"/>
          </w:tcPr>
          <w:p w14:paraId="61E82267" w14:textId="77777777" w:rsidR="001D1D5C" w:rsidRPr="00D65124" w:rsidRDefault="001D1D5C" w:rsidP="00E90F18">
            <w:pPr>
              <w:pStyle w:val="Plattetekst"/>
              <w:spacing w:before="10" w:line="300" w:lineRule="atLeast"/>
            </w:pPr>
          </w:p>
        </w:tc>
        <w:tc>
          <w:tcPr>
            <w:tcW w:w="2641" w:type="dxa"/>
          </w:tcPr>
          <w:p w14:paraId="217CA9EE" w14:textId="77777777" w:rsidR="001D1D5C" w:rsidRPr="00D65124" w:rsidRDefault="001D1D5C" w:rsidP="00E90F18">
            <w:pPr>
              <w:pStyle w:val="Plattetekst"/>
              <w:spacing w:before="10" w:line="300" w:lineRule="atLeast"/>
            </w:pPr>
          </w:p>
        </w:tc>
      </w:tr>
      <w:tr w:rsidR="001D1D5C" w:rsidRPr="00D65124" w14:paraId="4A0CD3C7" w14:textId="77777777" w:rsidTr="00E90F18">
        <w:tc>
          <w:tcPr>
            <w:tcW w:w="2624" w:type="dxa"/>
          </w:tcPr>
          <w:p w14:paraId="13F145F7" w14:textId="77777777" w:rsidR="001D1D5C" w:rsidRPr="00D65124" w:rsidRDefault="001D1D5C" w:rsidP="00E90F18">
            <w:pPr>
              <w:pStyle w:val="Plattetekst"/>
              <w:spacing w:before="10" w:line="300" w:lineRule="atLeast"/>
            </w:pPr>
            <w:r w:rsidRPr="00D65124">
              <w:t>3</w:t>
            </w:r>
          </w:p>
        </w:tc>
        <w:tc>
          <w:tcPr>
            <w:tcW w:w="2662" w:type="dxa"/>
          </w:tcPr>
          <w:p w14:paraId="2A15DDF0" w14:textId="77777777" w:rsidR="001D1D5C" w:rsidRPr="00D65124" w:rsidRDefault="001D1D5C" w:rsidP="00E90F18">
            <w:pPr>
              <w:pStyle w:val="Plattetekst"/>
              <w:spacing w:before="10" w:line="300" w:lineRule="atLeast"/>
            </w:pPr>
          </w:p>
        </w:tc>
        <w:tc>
          <w:tcPr>
            <w:tcW w:w="2641" w:type="dxa"/>
          </w:tcPr>
          <w:p w14:paraId="23F0056C" w14:textId="77777777" w:rsidR="001D1D5C" w:rsidRPr="00D65124" w:rsidRDefault="001D1D5C" w:rsidP="00E90F18">
            <w:pPr>
              <w:pStyle w:val="Plattetekst"/>
              <w:spacing w:before="10" w:line="300" w:lineRule="atLeast"/>
            </w:pPr>
          </w:p>
        </w:tc>
      </w:tr>
      <w:tr w:rsidR="001D1D5C" w:rsidRPr="00D65124" w14:paraId="27A95237" w14:textId="77777777" w:rsidTr="00E90F18">
        <w:tc>
          <w:tcPr>
            <w:tcW w:w="2624" w:type="dxa"/>
          </w:tcPr>
          <w:p w14:paraId="6925676F" w14:textId="77777777" w:rsidR="001D1D5C" w:rsidRPr="00D65124" w:rsidRDefault="001D1D5C" w:rsidP="00E90F18">
            <w:pPr>
              <w:pStyle w:val="Plattetekst"/>
              <w:spacing w:before="10" w:line="300" w:lineRule="atLeast"/>
            </w:pPr>
            <w:r>
              <w:t>4</w:t>
            </w:r>
          </w:p>
        </w:tc>
        <w:tc>
          <w:tcPr>
            <w:tcW w:w="2662" w:type="dxa"/>
          </w:tcPr>
          <w:p w14:paraId="5AFE0DFA" w14:textId="77777777" w:rsidR="001D1D5C" w:rsidRPr="00D65124" w:rsidRDefault="001D1D5C" w:rsidP="00E90F18">
            <w:pPr>
              <w:pStyle w:val="Plattetekst"/>
              <w:spacing w:before="10" w:line="300" w:lineRule="atLeast"/>
            </w:pPr>
          </w:p>
        </w:tc>
        <w:tc>
          <w:tcPr>
            <w:tcW w:w="2641" w:type="dxa"/>
          </w:tcPr>
          <w:p w14:paraId="5F6B04F0" w14:textId="77777777" w:rsidR="001D1D5C" w:rsidRPr="00D65124" w:rsidRDefault="001D1D5C" w:rsidP="00E90F18">
            <w:pPr>
              <w:pStyle w:val="Plattetekst"/>
              <w:spacing w:before="10" w:line="300" w:lineRule="atLeast"/>
            </w:pPr>
          </w:p>
        </w:tc>
      </w:tr>
    </w:tbl>
    <w:p w14:paraId="25C3D875" w14:textId="77777777" w:rsidR="001D1D5C" w:rsidRPr="00DA1208" w:rsidRDefault="001D1D5C" w:rsidP="001D1D5C">
      <w:pPr>
        <w:pStyle w:val="Plattetekst"/>
        <w:spacing w:before="10" w:line="300" w:lineRule="atLeast"/>
      </w:pPr>
    </w:p>
    <w:p w14:paraId="6553B720" w14:textId="77777777" w:rsidR="001D1D5C" w:rsidRPr="00F70BE1" w:rsidRDefault="001D1D5C" w:rsidP="001D1D5C">
      <w:pPr>
        <w:pStyle w:val="Kop2"/>
        <w:rPr>
          <w:b/>
        </w:rPr>
      </w:pPr>
      <w:r w:rsidRPr="00F70BE1">
        <w:lastRenderedPageBreak/>
        <w:t xml:space="preserve">De maximale reactietijd betreft de tijd dat het duurt gerekend vanaf het moment dat de melding van een Storing is gedaan of </w:t>
      </w:r>
      <w:r>
        <w:t>Wederpartij</w:t>
      </w:r>
      <w:r w:rsidRPr="00F70BE1">
        <w:t xml:space="preserve"> anderszins bekend is geworden met een Storing totdat de contractmanager van </w:t>
      </w:r>
      <w:r>
        <w:t>Opdrachtgever</w:t>
      </w:r>
      <w:r w:rsidRPr="00F70BE1">
        <w:t xml:space="preserve"> een bevestiging heeft ontvangen van de ontvangst van de melding van de Storing. Deze bevestiging bevat in ieder geval:</w:t>
      </w:r>
    </w:p>
    <w:p w14:paraId="57A5306C" w14:textId="77777777" w:rsidR="001D1D5C" w:rsidRDefault="001D1D5C" w:rsidP="001D1D5C">
      <w:pPr>
        <w:pStyle w:val="Plattetekst"/>
        <w:numPr>
          <w:ilvl w:val="0"/>
          <w:numId w:val="17"/>
        </w:numPr>
        <w:spacing w:before="10" w:line="300" w:lineRule="atLeast"/>
      </w:pPr>
      <w:r w:rsidRPr="00DA1208">
        <w:t>De classificatie van de Storing;</w:t>
      </w:r>
    </w:p>
    <w:p w14:paraId="773F8B5A" w14:textId="77777777" w:rsidR="001D1D5C" w:rsidRDefault="001D1D5C" w:rsidP="001D1D5C">
      <w:pPr>
        <w:pStyle w:val="Plattetekst"/>
        <w:numPr>
          <w:ilvl w:val="0"/>
          <w:numId w:val="17"/>
        </w:numPr>
        <w:spacing w:before="10" w:line="300" w:lineRule="atLeast"/>
      </w:pPr>
      <w:r>
        <w:t>Een beschrijving van de Storing;</w:t>
      </w:r>
    </w:p>
    <w:p w14:paraId="5BD20004" w14:textId="77777777" w:rsidR="001D1D5C" w:rsidRDefault="001D1D5C" w:rsidP="001D1D5C">
      <w:pPr>
        <w:pStyle w:val="Plattetekst"/>
        <w:numPr>
          <w:ilvl w:val="0"/>
          <w:numId w:val="17"/>
        </w:numPr>
        <w:spacing w:before="10" w:line="300" w:lineRule="atLeast"/>
      </w:pPr>
      <w:r>
        <w:t>De vermoedelijke oorzaak en oplossing van de Storing;</w:t>
      </w:r>
    </w:p>
    <w:p w14:paraId="2257911E" w14:textId="77777777" w:rsidR="001D1D5C" w:rsidRPr="00DA1208" w:rsidRDefault="001D1D5C" w:rsidP="001D1D5C">
      <w:pPr>
        <w:pStyle w:val="Plattetekst"/>
        <w:numPr>
          <w:ilvl w:val="0"/>
          <w:numId w:val="17"/>
        </w:numPr>
        <w:spacing w:before="10" w:line="300" w:lineRule="atLeast"/>
      </w:pPr>
      <w:r>
        <w:t>De verwachtte oplostijd.</w:t>
      </w:r>
    </w:p>
    <w:p w14:paraId="1466E273" w14:textId="77777777" w:rsidR="001D1D5C" w:rsidRDefault="001D1D5C" w:rsidP="001D1D5C">
      <w:pPr>
        <w:pStyle w:val="Plattetekst"/>
        <w:spacing w:before="10" w:line="300" w:lineRule="atLeast"/>
        <w:rPr>
          <w:sz w:val="19"/>
        </w:rPr>
      </w:pPr>
    </w:p>
    <w:p w14:paraId="4A0A123F" w14:textId="77777777" w:rsidR="001D1D5C" w:rsidRPr="0049203F" w:rsidRDefault="001D1D5C" w:rsidP="001D1D5C">
      <w:pPr>
        <w:pStyle w:val="Kop2"/>
        <w:rPr>
          <w:b/>
        </w:rPr>
      </w:pPr>
      <w:r w:rsidRPr="00F70BE1">
        <w:t xml:space="preserve">De maximale oplostijd betreft de tijd dat het duurt vanaf het moment dat de melding van een Storing is gedaan of </w:t>
      </w:r>
      <w:r>
        <w:t>Wederpartij</w:t>
      </w:r>
      <w:r w:rsidRPr="00F70BE1">
        <w:t xml:space="preserve"> anderszins bekend is geworden met een Storing totdat </w:t>
      </w:r>
      <w:r>
        <w:t xml:space="preserve">zowel (i) de Storing is opgelost en (ii) de </w:t>
      </w:r>
      <w:r w:rsidRPr="00F70BE1">
        <w:t xml:space="preserve">contractmanager van </w:t>
      </w:r>
      <w:r>
        <w:t>Opdrachtgever</w:t>
      </w:r>
      <w:r w:rsidRPr="00F70BE1">
        <w:t xml:space="preserve"> </w:t>
      </w:r>
      <w:r>
        <w:t xml:space="preserve">daarvan </w:t>
      </w:r>
      <w:r w:rsidRPr="00F70BE1">
        <w:t>een bevestiging heeft ontvangen. Deze bevestiging bevat in ieder geval:</w:t>
      </w:r>
    </w:p>
    <w:p w14:paraId="7F6AC4C3" w14:textId="77777777" w:rsidR="001D1D5C" w:rsidRPr="00DA1208" w:rsidRDefault="001D1D5C" w:rsidP="001D1D5C">
      <w:pPr>
        <w:pStyle w:val="Plattetekst"/>
        <w:numPr>
          <w:ilvl w:val="0"/>
          <w:numId w:val="17"/>
        </w:numPr>
        <w:spacing w:before="10" w:line="300" w:lineRule="atLeast"/>
        <w:rPr>
          <w:sz w:val="19"/>
        </w:rPr>
      </w:pPr>
      <w:r>
        <w:t>Een beschrijving van de Storing;</w:t>
      </w:r>
    </w:p>
    <w:p w14:paraId="3E0B70CA" w14:textId="77777777" w:rsidR="001D1D5C" w:rsidRPr="00DA1208" w:rsidRDefault="001D1D5C" w:rsidP="001D1D5C">
      <w:pPr>
        <w:pStyle w:val="Plattetekst"/>
        <w:numPr>
          <w:ilvl w:val="0"/>
          <w:numId w:val="17"/>
        </w:numPr>
        <w:spacing w:before="10" w:line="300" w:lineRule="atLeast"/>
        <w:rPr>
          <w:sz w:val="19"/>
        </w:rPr>
      </w:pPr>
      <w:r>
        <w:t>De vermoedelijke oorzaak van de Storing;</w:t>
      </w:r>
    </w:p>
    <w:p w14:paraId="57F2CA47" w14:textId="77777777" w:rsidR="001D1D5C" w:rsidRPr="00DA1208" w:rsidRDefault="001D1D5C" w:rsidP="001D1D5C">
      <w:pPr>
        <w:pStyle w:val="Plattetekst"/>
        <w:numPr>
          <w:ilvl w:val="0"/>
          <w:numId w:val="17"/>
        </w:numPr>
        <w:spacing w:before="10" w:line="300" w:lineRule="atLeast"/>
        <w:rPr>
          <w:sz w:val="19"/>
        </w:rPr>
      </w:pPr>
      <w:r>
        <w:t>De getroffen oplossing;</w:t>
      </w:r>
    </w:p>
    <w:p w14:paraId="1846D7EB" w14:textId="77777777" w:rsidR="001D1D5C" w:rsidRDefault="001D1D5C" w:rsidP="001D1D5C">
      <w:pPr>
        <w:pStyle w:val="Plattetekst"/>
        <w:numPr>
          <w:ilvl w:val="0"/>
          <w:numId w:val="17"/>
        </w:numPr>
        <w:spacing w:before="10" w:line="300" w:lineRule="atLeast"/>
        <w:rPr>
          <w:sz w:val="19"/>
        </w:rPr>
      </w:pPr>
      <w:r>
        <w:t>De oplostijd.</w:t>
      </w:r>
    </w:p>
    <w:p w14:paraId="70D608D7" w14:textId="77777777" w:rsidR="001D1D5C" w:rsidRDefault="001D1D5C" w:rsidP="001D1D5C">
      <w:pPr>
        <w:pStyle w:val="Plattetekst"/>
        <w:spacing w:before="10" w:line="300" w:lineRule="atLeast"/>
        <w:rPr>
          <w:sz w:val="19"/>
        </w:rPr>
      </w:pPr>
    </w:p>
    <w:p w14:paraId="5E1E2254" w14:textId="77777777" w:rsidR="001D1D5C" w:rsidRDefault="001D1D5C" w:rsidP="001D1D5C">
      <w:pPr>
        <w:pStyle w:val="Kop1"/>
      </w:pPr>
      <w:r>
        <w:t>Innovatief Onderhoud</w:t>
      </w:r>
    </w:p>
    <w:p w14:paraId="4517E4E1" w14:textId="77777777" w:rsidR="001D1D5C"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C1144D">
        <w:rPr>
          <w:b/>
          <w:bCs/>
          <w:color w:val="005A70"/>
        </w:rPr>
        <w:t>Toelichting</w:t>
      </w:r>
      <w:r w:rsidRPr="00C1144D">
        <w:rPr>
          <w:color w:val="005A70"/>
        </w:rPr>
        <w:t>:</w:t>
      </w:r>
      <w:r w:rsidRPr="001370FE">
        <w:t xml:space="preserve"> </w:t>
      </w:r>
      <w:r w:rsidRPr="00A5261F">
        <w:t xml:space="preserve">Hier kunnen eventuele afspraken </w:t>
      </w:r>
      <w:proofErr w:type="gramStart"/>
      <w:r w:rsidRPr="00A5261F">
        <w:t>omtrent</w:t>
      </w:r>
      <w:proofErr w:type="gramEnd"/>
      <w:r w:rsidRPr="00A5261F">
        <w:t xml:space="preserve"> de doorontwikkeling van een Dienst worden vastgelegd.</w:t>
      </w:r>
    </w:p>
    <w:p w14:paraId="40B468F3" w14:textId="77777777" w:rsidR="001D1D5C" w:rsidRPr="00613F89" w:rsidRDefault="001D1D5C" w:rsidP="001D1D5C"/>
    <w:p w14:paraId="642B0A9E" w14:textId="77777777" w:rsidR="001D1D5C" w:rsidRDefault="001D1D5C" w:rsidP="001D1D5C">
      <w:pPr>
        <w:pStyle w:val="Kop1"/>
      </w:pPr>
      <w:r w:rsidRPr="00613F89">
        <w:lastRenderedPageBreak/>
        <w:t>Support</w:t>
      </w:r>
    </w:p>
    <w:p w14:paraId="62432F28" w14:textId="77777777" w:rsidR="001D1D5C" w:rsidRDefault="001D1D5C" w:rsidP="001D1D5C">
      <w:pPr>
        <w:rPr>
          <w:lang w:eastAsia="nl-NL"/>
        </w:rPr>
      </w:pPr>
      <w:r>
        <w:rPr>
          <w:lang w:eastAsia="nl-NL"/>
        </w:rPr>
        <w:t>Wederpartij draagt ervoor zorg dat sprake is van een helpdesk waar medewerkers van Opdrachtgever te woord kunnen worden gestaan door specialisten van Wederpartij. Deze helpdesk is beschikbaar:</w:t>
      </w:r>
    </w:p>
    <w:p w14:paraId="4674F09D" w14:textId="77777777" w:rsidR="001D1D5C" w:rsidRDefault="001D1D5C" w:rsidP="001D1D5C">
      <w:pPr>
        <w:rPr>
          <w:lang w:eastAsia="nl-NL"/>
        </w:rPr>
      </w:pPr>
    </w:p>
    <w:p w14:paraId="0F3FA422" w14:textId="77777777" w:rsidR="001D1D5C"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C1144D">
        <w:rPr>
          <w:b/>
          <w:bCs/>
          <w:color w:val="005A70"/>
        </w:rPr>
        <w:t>Toelichting</w:t>
      </w:r>
      <w:r w:rsidRPr="00C1144D">
        <w:rPr>
          <w:color w:val="005A70"/>
        </w:rPr>
        <w:t>:</w:t>
      </w:r>
      <w:r w:rsidRPr="001370FE">
        <w:t xml:space="preserve"> </w:t>
      </w:r>
      <w:r w:rsidRPr="00704C55">
        <w:t>Beschrijf hier de tijdstippen waarop de helpdesk bereikbaar moet zijn. Vaak is dit op werkdagen van 09.00u – 17.30u</w:t>
      </w:r>
      <w:r w:rsidRPr="00A5261F">
        <w:t>.</w:t>
      </w:r>
    </w:p>
    <w:p w14:paraId="178871D0" w14:textId="77777777" w:rsidR="001D1D5C" w:rsidRDefault="001D1D5C" w:rsidP="001D1D5C"/>
    <w:p w14:paraId="6882FAA6" w14:textId="77777777" w:rsidR="001D1D5C"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C1144D">
        <w:rPr>
          <w:b/>
          <w:bCs/>
          <w:color w:val="005A70"/>
        </w:rPr>
        <w:t>Toelichting</w:t>
      </w:r>
      <w:r w:rsidRPr="00C1144D">
        <w:rPr>
          <w:color w:val="005A70"/>
        </w:rPr>
        <w:t>:</w:t>
      </w:r>
      <w:r w:rsidRPr="001370FE">
        <w:t xml:space="preserve"> </w:t>
      </w:r>
      <w:r w:rsidRPr="00704C55">
        <w:t>Eventueel kunnen hier ook nog reactietijden van de helpdesk worden toegevoegd.</w:t>
      </w:r>
    </w:p>
    <w:p w14:paraId="03D69417" w14:textId="77777777" w:rsidR="001D1D5C" w:rsidRDefault="001D1D5C" w:rsidP="001D1D5C"/>
    <w:p w14:paraId="59FBEB67" w14:textId="77777777" w:rsidR="001D1D5C" w:rsidRDefault="001D1D5C" w:rsidP="001D1D5C">
      <w:pPr>
        <w:pStyle w:val="Kop1"/>
      </w:pPr>
      <w:r>
        <w:t>Rapportage</w:t>
      </w:r>
    </w:p>
    <w:p w14:paraId="3082BF56" w14:textId="77777777" w:rsidR="001D1D5C" w:rsidRDefault="001D1D5C" w:rsidP="001D1D5C">
      <w:pPr>
        <w:rPr>
          <w:lang w:eastAsia="nl-NL"/>
        </w:rPr>
      </w:pPr>
      <w:r>
        <w:rPr>
          <w:lang w:eastAsia="nl-NL"/>
        </w:rPr>
        <w:t xml:space="preserve">Wederpartij rapporteert iedere maand op zo’n wijze dat het voor Opdrachtgever mogelijk is om te controleren of Wederpartij de Diensten heeft uitgevoerd overeenkomstig de </w:t>
      </w:r>
      <w:proofErr w:type="gramStart"/>
      <w:r>
        <w:rPr>
          <w:lang w:eastAsia="nl-NL"/>
        </w:rPr>
        <w:t>Service levels</w:t>
      </w:r>
      <w:proofErr w:type="gramEnd"/>
      <w:r>
        <w:rPr>
          <w:lang w:eastAsia="nl-NL"/>
        </w:rPr>
        <w:t xml:space="preserve"> beschreven in de Overeenkomst.</w:t>
      </w:r>
    </w:p>
    <w:p w14:paraId="22F315D1" w14:textId="77777777" w:rsidR="001D1D5C" w:rsidRDefault="001D1D5C" w:rsidP="001D1D5C">
      <w:pPr>
        <w:rPr>
          <w:b/>
          <w:lang w:eastAsia="nl-NL"/>
        </w:rPr>
      </w:pPr>
    </w:p>
    <w:p w14:paraId="6298C904" w14:textId="77777777" w:rsidR="001D1D5C" w:rsidRDefault="001D1D5C" w:rsidP="001D1D5C">
      <w:pPr>
        <w:pStyle w:val="Kop1"/>
      </w:pPr>
      <w:r>
        <w:t>Boetes</w:t>
      </w:r>
    </w:p>
    <w:p w14:paraId="1A649358" w14:textId="77777777" w:rsidR="001D1D5C" w:rsidRPr="00A32473" w:rsidRDefault="001D1D5C" w:rsidP="001D1D5C">
      <w:pPr>
        <w:pStyle w:val="Kop2"/>
        <w:rPr>
          <w:b/>
        </w:rPr>
      </w:pPr>
      <w:r w:rsidRPr="00A32473">
        <w:t xml:space="preserve">In de navolgende gevallen verbeurt </w:t>
      </w:r>
      <w:r>
        <w:t>Wederpartij</w:t>
      </w:r>
      <w:r w:rsidRPr="00A32473">
        <w:t xml:space="preserve"> aan </w:t>
      </w:r>
      <w:r>
        <w:t>Opdrachtgever</w:t>
      </w:r>
      <w:r w:rsidRPr="00A32473">
        <w:t xml:space="preserve"> een direct opeisbare boete:</w:t>
      </w:r>
    </w:p>
    <w:p w14:paraId="1F75583C" w14:textId="77777777" w:rsidR="001D1D5C" w:rsidRDefault="001D1D5C" w:rsidP="001D1D5C">
      <w:pPr>
        <w:pStyle w:val="Lijstalinea"/>
        <w:numPr>
          <w:ilvl w:val="0"/>
          <w:numId w:val="17"/>
        </w:numPr>
        <w:spacing w:after="210"/>
        <w:jc w:val="both"/>
        <w:rPr>
          <w:lang w:eastAsia="nl-NL"/>
        </w:rPr>
      </w:pPr>
      <w:proofErr w:type="gramStart"/>
      <w:r>
        <w:rPr>
          <w:lang w:eastAsia="nl-NL"/>
        </w:rPr>
        <w:t>Indien</w:t>
      </w:r>
      <w:proofErr w:type="gramEnd"/>
      <w:r>
        <w:rPr>
          <w:lang w:eastAsia="nl-NL"/>
        </w:rPr>
        <w:t xml:space="preserve"> meer dan </w:t>
      </w:r>
      <w:r w:rsidRPr="005D2526">
        <w:rPr>
          <w:highlight w:val="yellow"/>
          <w:lang w:eastAsia="nl-NL"/>
        </w:rPr>
        <w:t>[</w:t>
      </w:r>
      <w:r>
        <w:rPr>
          <w:highlight w:val="yellow"/>
          <w:lang w:eastAsia="nl-NL"/>
        </w:rPr>
        <w:t>percentage</w:t>
      </w:r>
      <w:r w:rsidRPr="005D2526">
        <w:rPr>
          <w:highlight w:val="yellow"/>
          <w:lang w:eastAsia="nl-NL"/>
        </w:rPr>
        <w:t>]</w:t>
      </w:r>
      <w:r>
        <w:rPr>
          <w:lang w:eastAsia="nl-NL"/>
        </w:rPr>
        <w:t>% van de Storingen die gedurende een maand aan Wederpartij zijn gemeld of anderszins bij Wederpartij bekend zijn geworden niet binnen de overeengekomen oplostijd zijn opgelost.</w:t>
      </w:r>
    </w:p>
    <w:p w14:paraId="73C6B149" w14:textId="77777777" w:rsidR="001D1D5C" w:rsidRPr="002F1DD9" w:rsidRDefault="001D1D5C" w:rsidP="001D1D5C">
      <w:pPr>
        <w:pStyle w:val="Lijstalinea"/>
        <w:numPr>
          <w:ilvl w:val="0"/>
          <w:numId w:val="17"/>
        </w:numPr>
        <w:spacing w:after="210"/>
        <w:jc w:val="both"/>
        <w:rPr>
          <w:highlight w:val="yellow"/>
          <w:lang w:eastAsia="nl-NL"/>
        </w:rPr>
      </w:pPr>
      <w:r w:rsidRPr="002F1DD9">
        <w:rPr>
          <w:highlight w:val="yellow"/>
          <w:lang w:eastAsia="nl-NL"/>
        </w:rPr>
        <w:t>[</w:t>
      </w:r>
      <w:r w:rsidRPr="00B47D78">
        <w:rPr>
          <w:i/>
          <w:highlight w:val="yellow"/>
        </w:rPr>
        <w:t>Eventueel aanvullen</w:t>
      </w:r>
      <w:r w:rsidRPr="002F1DD9">
        <w:rPr>
          <w:highlight w:val="yellow"/>
          <w:lang w:eastAsia="nl-NL"/>
        </w:rPr>
        <w:t>]</w:t>
      </w:r>
    </w:p>
    <w:p w14:paraId="288C4644" w14:textId="77777777" w:rsidR="001D1D5C" w:rsidRPr="00B47D78" w:rsidRDefault="001D1D5C" w:rsidP="001D1D5C">
      <w:pPr>
        <w:pStyle w:val="Kop2"/>
      </w:pPr>
      <w:r w:rsidRPr="00A32473">
        <w:lastRenderedPageBreak/>
        <w:t xml:space="preserve">De hoogte van de boete per overtreding bedraagt: </w:t>
      </w:r>
      <w:r w:rsidRPr="000A23E8">
        <w:rPr>
          <w:highlight w:val="yellow"/>
        </w:rPr>
        <w:t>[</w:t>
      </w:r>
      <w:r w:rsidRPr="000A23E8">
        <w:rPr>
          <w:i/>
          <w:iCs/>
          <w:highlight w:val="yellow"/>
        </w:rPr>
        <w:t>bedrag</w:t>
      </w:r>
      <w:r w:rsidRPr="000A23E8">
        <w:rPr>
          <w:highlight w:val="yellow"/>
        </w:rPr>
        <w:t>]</w:t>
      </w:r>
    </w:p>
    <w:p w14:paraId="28706536" w14:textId="77777777" w:rsidR="001D1D5C" w:rsidRPr="000A23E8" w:rsidRDefault="001D1D5C" w:rsidP="001D1D5C">
      <w:pPr>
        <w:pStyle w:val="Kop2"/>
      </w:pPr>
      <w:r>
        <w:t>Wederpartij zal Opdrachtgever uit eigen beweging informeren over een verbeurde boete. Wederpartij zal een verbeurde boete in mindering brengen op de nog door haar gefactureerde bedragen, tenzij Opdrachtgever Wederpartij verzoekt om de boete uitbetaald te krijgen.</w:t>
      </w:r>
    </w:p>
    <w:p w14:paraId="7AE79F88" w14:textId="77777777" w:rsidR="001D1D5C" w:rsidRPr="00365764" w:rsidRDefault="001D1D5C" w:rsidP="001D1D5C">
      <w:pPr>
        <w:pStyle w:val="Kop2"/>
      </w:pPr>
      <w:r>
        <w:t>De boete treedt niet in de plaats van de (andere) wettelijke bevoegdheden van Opdrachtgever, zoals om nakoming of een schadevergoeding van Wederpartij te vorderen.</w:t>
      </w:r>
    </w:p>
    <w:p w14:paraId="22E01939" w14:textId="77777777" w:rsidR="001D1D5C" w:rsidRDefault="001D1D5C" w:rsidP="001D1D5C">
      <w:pPr>
        <w:spacing w:after="210"/>
        <w:jc w:val="both"/>
        <w:rPr>
          <w:rFonts w:eastAsia="Times New Roman" w:cs="Arial"/>
          <w:b/>
          <w:bCs/>
          <w:szCs w:val="32"/>
          <w:lang w:eastAsia="nl-NL"/>
        </w:rPr>
      </w:pPr>
      <w:r>
        <w:br w:type="page"/>
      </w:r>
    </w:p>
    <w:p w14:paraId="0A345A14" w14:textId="77777777" w:rsidR="001D1D5C" w:rsidRPr="000D0650" w:rsidRDefault="001D1D5C" w:rsidP="001D1D5C">
      <w:pPr>
        <w:pStyle w:val="Kop1"/>
        <w:numPr>
          <w:ilvl w:val="0"/>
          <w:numId w:val="0"/>
        </w:numPr>
        <w:rPr>
          <w:u w:val="single"/>
        </w:rPr>
      </w:pPr>
      <w:r w:rsidRPr="000D0650">
        <w:rPr>
          <w:u w:val="single"/>
        </w:rPr>
        <w:lastRenderedPageBreak/>
        <w:t xml:space="preserve">BIJLAGE </w:t>
      </w:r>
      <w:r w:rsidRPr="000D0650">
        <w:rPr>
          <w:highlight w:val="yellow"/>
          <w:u w:val="single"/>
        </w:rPr>
        <w:t>[PM]</w:t>
      </w:r>
      <w:r w:rsidRPr="000D0650">
        <w:rPr>
          <w:u w:val="single"/>
        </w:rPr>
        <w:t xml:space="preserve">: </w:t>
      </w:r>
      <w:r w:rsidRPr="007B6703">
        <w:rPr>
          <w:u w:val="single"/>
        </w:rPr>
        <w:t>DOSSIER AFSPRAKEN EN PROCEDURES</w:t>
      </w:r>
      <w:r>
        <w:rPr>
          <w:u w:val="single"/>
        </w:rPr>
        <w:t xml:space="preserve"> (DAP)</w:t>
      </w:r>
    </w:p>
    <w:p w14:paraId="157077DA" w14:textId="77777777" w:rsidR="001D1D5C" w:rsidRDefault="001D1D5C" w:rsidP="001D1D5C">
      <w:pPr>
        <w:pBdr>
          <w:top w:val="single" w:sz="4" w:space="1" w:color="auto"/>
          <w:left w:val="single" w:sz="4" w:space="4" w:color="auto"/>
          <w:bottom w:val="single" w:sz="4" w:space="1" w:color="auto"/>
          <w:right w:val="single" w:sz="4" w:space="4" w:color="auto"/>
          <w:between w:val="single" w:sz="4" w:space="1" w:color="auto"/>
          <w:bar w:val="single" w:sz="4" w:color="auto"/>
        </w:pBdr>
        <w:shd w:val="clear" w:color="auto" w:fill="BACBD4"/>
      </w:pPr>
      <w:r w:rsidRPr="00C1144D">
        <w:rPr>
          <w:b/>
          <w:bCs/>
          <w:color w:val="005A70"/>
        </w:rPr>
        <w:t>Toelichting</w:t>
      </w:r>
      <w:r w:rsidRPr="00C1144D">
        <w:rPr>
          <w:color w:val="005A70"/>
        </w:rPr>
        <w:t>:</w:t>
      </w:r>
      <w:r w:rsidRPr="001370FE">
        <w:t xml:space="preserve"> </w:t>
      </w:r>
      <w:r>
        <w:t xml:space="preserve">Dit betreft een vrij simpel model voor een DAP. Afhankelijk van de omstandigheden kunnen mogelijk specifiekere bepalingen noodzakelijk zijn. Als deze beschikbaar is kan, kan ook een model DAP van de leverancier worden gebruikt. </w:t>
      </w:r>
    </w:p>
    <w:p w14:paraId="16B29DB8" w14:textId="77777777" w:rsidR="001D1D5C" w:rsidRDefault="001D1D5C" w:rsidP="001D1D5C"/>
    <w:p w14:paraId="5D59662C" w14:textId="77777777" w:rsidR="001D1D5C" w:rsidRDefault="001D1D5C" w:rsidP="001D1D5C">
      <w:pPr>
        <w:pStyle w:val="Kop1"/>
        <w:numPr>
          <w:ilvl w:val="0"/>
          <w:numId w:val="21"/>
        </w:numPr>
        <w:ind w:left="284" w:hanging="284"/>
      </w:pPr>
      <w:r>
        <w:t>Versiebeheer</w:t>
      </w:r>
    </w:p>
    <w:tbl>
      <w:tblPr>
        <w:tblStyle w:val="Tabelraster"/>
        <w:tblW w:w="0" w:type="auto"/>
        <w:tblLook w:val="04A0" w:firstRow="1" w:lastRow="0" w:firstColumn="1" w:lastColumn="0" w:noHBand="0" w:noVBand="1"/>
      </w:tblPr>
      <w:tblGrid>
        <w:gridCol w:w="2642"/>
        <w:gridCol w:w="2642"/>
        <w:gridCol w:w="2643"/>
      </w:tblGrid>
      <w:tr w:rsidR="001D1D5C" w14:paraId="6E08A62F" w14:textId="77777777" w:rsidTr="00E90F18">
        <w:tc>
          <w:tcPr>
            <w:tcW w:w="2642" w:type="dxa"/>
          </w:tcPr>
          <w:p w14:paraId="49B18704" w14:textId="77777777" w:rsidR="001D1D5C" w:rsidRPr="00AD0A23" w:rsidRDefault="001D1D5C" w:rsidP="00E90F18">
            <w:pPr>
              <w:rPr>
                <w:b/>
                <w:lang w:eastAsia="nl-NL"/>
              </w:rPr>
            </w:pPr>
            <w:r>
              <w:rPr>
                <w:b/>
                <w:lang w:eastAsia="nl-NL"/>
              </w:rPr>
              <w:t>Versienummer</w:t>
            </w:r>
          </w:p>
        </w:tc>
        <w:tc>
          <w:tcPr>
            <w:tcW w:w="2642" w:type="dxa"/>
          </w:tcPr>
          <w:p w14:paraId="3A9586E9" w14:textId="77777777" w:rsidR="001D1D5C" w:rsidRPr="00AD0A23" w:rsidRDefault="001D1D5C" w:rsidP="00E90F18">
            <w:pPr>
              <w:rPr>
                <w:b/>
                <w:lang w:eastAsia="nl-NL"/>
              </w:rPr>
            </w:pPr>
            <w:r>
              <w:rPr>
                <w:b/>
                <w:lang w:eastAsia="nl-NL"/>
              </w:rPr>
              <w:t>Gewijzigd door</w:t>
            </w:r>
          </w:p>
        </w:tc>
        <w:tc>
          <w:tcPr>
            <w:tcW w:w="2643" w:type="dxa"/>
          </w:tcPr>
          <w:p w14:paraId="1565660C" w14:textId="77777777" w:rsidR="001D1D5C" w:rsidRPr="00AD0A23" w:rsidRDefault="001D1D5C" w:rsidP="00E90F18">
            <w:pPr>
              <w:rPr>
                <w:b/>
                <w:lang w:eastAsia="nl-NL"/>
              </w:rPr>
            </w:pPr>
            <w:r>
              <w:rPr>
                <w:b/>
                <w:lang w:eastAsia="nl-NL"/>
              </w:rPr>
              <w:t>Datum</w:t>
            </w:r>
          </w:p>
        </w:tc>
      </w:tr>
      <w:tr w:rsidR="001D1D5C" w14:paraId="74990938" w14:textId="77777777" w:rsidTr="00E90F18">
        <w:tc>
          <w:tcPr>
            <w:tcW w:w="2642" w:type="dxa"/>
          </w:tcPr>
          <w:p w14:paraId="5CDC5262" w14:textId="77777777" w:rsidR="001D1D5C" w:rsidRDefault="001D1D5C" w:rsidP="00E90F18">
            <w:pPr>
              <w:rPr>
                <w:lang w:eastAsia="nl-NL"/>
              </w:rPr>
            </w:pPr>
          </w:p>
        </w:tc>
        <w:tc>
          <w:tcPr>
            <w:tcW w:w="2642" w:type="dxa"/>
          </w:tcPr>
          <w:p w14:paraId="0B515671" w14:textId="77777777" w:rsidR="001D1D5C" w:rsidRDefault="001D1D5C" w:rsidP="00E90F18">
            <w:pPr>
              <w:rPr>
                <w:lang w:eastAsia="nl-NL"/>
              </w:rPr>
            </w:pPr>
          </w:p>
        </w:tc>
        <w:tc>
          <w:tcPr>
            <w:tcW w:w="2643" w:type="dxa"/>
          </w:tcPr>
          <w:p w14:paraId="4A6DE28D" w14:textId="77777777" w:rsidR="001D1D5C" w:rsidRDefault="001D1D5C" w:rsidP="00E90F18">
            <w:pPr>
              <w:rPr>
                <w:lang w:eastAsia="nl-NL"/>
              </w:rPr>
            </w:pPr>
          </w:p>
        </w:tc>
      </w:tr>
      <w:tr w:rsidR="001D1D5C" w14:paraId="7B830475" w14:textId="77777777" w:rsidTr="00E90F18">
        <w:tc>
          <w:tcPr>
            <w:tcW w:w="2642" w:type="dxa"/>
          </w:tcPr>
          <w:p w14:paraId="2E03ACEB" w14:textId="77777777" w:rsidR="001D1D5C" w:rsidRDefault="001D1D5C" w:rsidP="00E90F18">
            <w:pPr>
              <w:rPr>
                <w:lang w:eastAsia="nl-NL"/>
              </w:rPr>
            </w:pPr>
          </w:p>
        </w:tc>
        <w:tc>
          <w:tcPr>
            <w:tcW w:w="2642" w:type="dxa"/>
          </w:tcPr>
          <w:p w14:paraId="5E0D8BB6" w14:textId="77777777" w:rsidR="001D1D5C" w:rsidRDefault="001D1D5C" w:rsidP="00E90F18">
            <w:pPr>
              <w:rPr>
                <w:lang w:eastAsia="nl-NL"/>
              </w:rPr>
            </w:pPr>
          </w:p>
        </w:tc>
        <w:tc>
          <w:tcPr>
            <w:tcW w:w="2643" w:type="dxa"/>
          </w:tcPr>
          <w:p w14:paraId="48B5A4E0" w14:textId="77777777" w:rsidR="001D1D5C" w:rsidRDefault="001D1D5C" w:rsidP="00E90F18">
            <w:pPr>
              <w:rPr>
                <w:lang w:eastAsia="nl-NL"/>
              </w:rPr>
            </w:pPr>
          </w:p>
        </w:tc>
      </w:tr>
      <w:tr w:rsidR="001D1D5C" w14:paraId="25538F4D" w14:textId="77777777" w:rsidTr="00E90F18">
        <w:tc>
          <w:tcPr>
            <w:tcW w:w="2642" w:type="dxa"/>
          </w:tcPr>
          <w:p w14:paraId="6C4EE999" w14:textId="77777777" w:rsidR="001D1D5C" w:rsidRDefault="001D1D5C" w:rsidP="00E90F18">
            <w:pPr>
              <w:rPr>
                <w:lang w:eastAsia="nl-NL"/>
              </w:rPr>
            </w:pPr>
          </w:p>
        </w:tc>
        <w:tc>
          <w:tcPr>
            <w:tcW w:w="2642" w:type="dxa"/>
          </w:tcPr>
          <w:p w14:paraId="2A647E68" w14:textId="77777777" w:rsidR="001D1D5C" w:rsidRDefault="001D1D5C" w:rsidP="00E90F18">
            <w:pPr>
              <w:rPr>
                <w:lang w:eastAsia="nl-NL"/>
              </w:rPr>
            </w:pPr>
          </w:p>
        </w:tc>
        <w:tc>
          <w:tcPr>
            <w:tcW w:w="2643" w:type="dxa"/>
          </w:tcPr>
          <w:p w14:paraId="6C521DF1" w14:textId="77777777" w:rsidR="001D1D5C" w:rsidRDefault="001D1D5C" w:rsidP="00E90F18">
            <w:pPr>
              <w:rPr>
                <w:lang w:eastAsia="nl-NL"/>
              </w:rPr>
            </w:pPr>
          </w:p>
        </w:tc>
      </w:tr>
      <w:tr w:rsidR="001D1D5C" w14:paraId="77AFC6C4" w14:textId="77777777" w:rsidTr="00E90F18">
        <w:tc>
          <w:tcPr>
            <w:tcW w:w="2642" w:type="dxa"/>
          </w:tcPr>
          <w:p w14:paraId="11AD5444" w14:textId="77777777" w:rsidR="001D1D5C" w:rsidRDefault="001D1D5C" w:rsidP="00E90F18">
            <w:pPr>
              <w:rPr>
                <w:lang w:eastAsia="nl-NL"/>
              </w:rPr>
            </w:pPr>
          </w:p>
        </w:tc>
        <w:tc>
          <w:tcPr>
            <w:tcW w:w="2642" w:type="dxa"/>
          </w:tcPr>
          <w:p w14:paraId="41867FA2" w14:textId="77777777" w:rsidR="001D1D5C" w:rsidRDefault="001D1D5C" w:rsidP="00E90F18">
            <w:pPr>
              <w:rPr>
                <w:lang w:eastAsia="nl-NL"/>
              </w:rPr>
            </w:pPr>
          </w:p>
        </w:tc>
        <w:tc>
          <w:tcPr>
            <w:tcW w:w="2643" w:type="dxa"/>
          </w:tcPr>
          <w:p w14:paraId="5FDB35E7" w14:textId="77777777" w:rsidR="001D1D5C" w:rsidRDefault="001D1D5C" w:rsidP="00E90F18">
            <w:pPr>
              <w:rPr>
                <w:lang w:eastAsia="nl-NL"/>
              </w:rPr>
            </w:pPr>
          </w:p>
        </w:tc>
      </w:tr>
    </w:tbl>
    <w:p w14:paraId="2D6943F7" w14:textId="77777777" w:rsidR="001D1D5C" w:rsidRDefault="001D1D5C" w:rsidP="001D1D5C">
      <w:pPr>
        <w:rPr>
          <w:lang w:eastAsia="nl-NL"/>
        </w:rPr>
      </w:pPr>
    </w:p>
    <w:p w14:paraId="3A6130D3" w14:textId="77777777" w:rsidR="001D1D5C" w:rsidRDefault="001D1D5C" w:rsidP="001D1D5C">
      <w:pPr>
        <w:pStyle w:val="Kop1"/>
      </w:pPr>
      <w:r>
        <w:t>Status van het DAP</w:t>
      </w:r>
    </w:p>
    <w:p w14:paraId="3D9ADD2D" w14:textId="77777777" w:rsidR="001D1D5C" w:rsidRDefault="001D1D5C" w:rsidP="001D1D5C">
      <w:pPr>
        <w:pStyle w:val="doAlinea2"/>
        <w:rPr>
          <w:lang w:eastAsia="nl-NL"/>
        </w:rPr>
      </w:pPr>
      <w:r>
        <w:rPr>
          <w:lang w:eastAsia="nl-NL"/>
        </w:rPr>
        <w:t>Het Dossier Afspraken en Procedures (DAP) bevat de namen van de personen die namens Partijen betrokken zijn bij de uitvoering van de Overeenkomst. De rechten en verplichtingen van deze personen zijn elders in de Overeenkomst vastgelegd.</w:t>
      </w:r>
    </w:p>
    <w:p w14:paraId="7923EEF8" w14:textId="77777777" w:rsidR="001D1D5C" w:rsidRDefault="001D1D5C" w:rsidP="001D1D5C">
      <w:pPr>
        <w:rPr>
          <w:lang w:eastAsia="nl-NL"/>
        </w:rPr>
      </w:pPr>
    </w:p>
    <w:p w14:paraId="7293A850" w14:textId="77777777" w:rsidR="001D1D5C" w:rsidRDefault="001D1D5C" w:rsidP="001D1D5C">
      <w:pPr>
        <w:pStyle w:val="doAlinea2"/>
        <w:rPr>
          <w:lang w:eastAsia="nl-NL"/>
        </w:rPr>
      </w:pPr>
      <w:r>
        <w:rPr>
          <w:lang w:eastAsia="nl-NL"/>
        </w:rPr>
        <w:t>Het DAP zal tijdens de looptijd van de Overeenkomst steeds door Partijen worden geactualiseerd. De meest recent goedgekeurde versie van het DAP maakt onderdeel uit van de Overeenkomst.</w:t>
      </w:r>
    </w:p>
    <w:p w14:paraId="25ACE772" w14:textId="77777777" w:rsidR="001D1D5C" w:rsidRDefault="001D1D5C" w:rsidP="001D1D5C">
      <w:pPr>
        <w:rPr>
          <w:lang w:eastAsia="nl-NL"/>
        </w:rPr>
      </w:pPr>
    </w:p>
    <w:p w14:paraId="7537C6EB" w14:textId="77777777" w:rsidR="001D1D5C" w:rsidRDefault="001D1D5C" w:rsidP="001D1D5C">
      <w:pPr>
        <w:pStyle w:val="doAlinea2"/>
        <w:rPr>
          <w:lang w:eastAsia="nl-NL"/>
        </w:rPr>
      </w:pPr>
      <w:r>
        <w:rPr>
          <w:lang w:eastAsia="nl-NL"/>
        </w:rPr>
        <w:t>De volgende personen zijn bevoegd om tot wijziging van het DAP te besluiten:</w:t>
      </w:r>
    </w:p>
    <w:p w14:paraId="77D722A6" w14:textId="77777777" w:rsidR="001D1D5C" w:rsidRDefault="001D1D5C" w:rsidP="001D1D5C">
      <w:pPr>
        <w:rPr>
          <w:lang w:eastAsia="nl-NL"/>
        </w:rPr>
      </w:pPr>
    </w:p>
    <w:tbl>
      <w:tblPr>
        <w:tblStyle w:val="Tabelraster"/>
        <w:tblW w:w="0" w:type="auto"/>
        <w:tblLook w:val="04A0" w:firstRow="1" w:lastRow="0" w:firstColumn="1" w:lastColumn="0" w:noHBand="0" w:noVBand="1"/>
      </w:tblPr>
      <w:tblGrid>
        <w:gridCol w:w="3963"/>
        <w:gridCol w:w="3964"/>
      </w:tblGrid>
      <w:tr w:rsidR="001D1D5C" w14:paraId="1E477770" w14:textId="77777777" w:rsidTr="00E90F18">
        <w:tc>
          <w:tcPr>
            <w:tcW w:w="3963" w:type="dxa"/>
          </w:tcPr>
          <w:p w14:paraId="13592F1F" w14:textId="77777777" w:rsidR="001D1D5C" w:rsidRDefault="001D1D5C" w:rsidP="00E90F18">
            <w:pPr>
              <w:rPr>
                <w:lang w:eastAsia="nl-NL"/>
              </w:rPr>
            </w:pPr>
            <w:r>
              <w:rPr>
                <w:lang w:eastAsia="nl-NL"/>
              </w:rPr>
              <w:t>Opdrachtgever</w:t>
            </w:r>
          </w:p>
        </w:tc>
        <w:tc>
          <w:tcPr>
            <w:tcW w:w="3964" w:type="dxa"/>
          </w:tcPr>
          <w:p w14:paraId="5F7172A1" w14:textId="77777777" w:rsidR="001D1D5C" w:rsidRPr="004747D9" w:rsidRDefault="001D1D5C" w:rsidP="00E90F18">
            <w:pPr>
              <w:rPr>
                <w:highlight w:val="yellow"/>
                <w:lang w:eastAsia="nl-NL"/>
              </w:rPr>
            </w:pPr>
            <w:r>
              <w:rPr>
                <w:highlight w:val="yellow"/>
                <w:lang w:eastAsia="nl-NL"/>
              </w:rPr>
              <w:t>[</w:t>
            </w:r>
            <w:proofErr w:type="gramStart"/>
            <w:r w:rsidRPr="0063151B">
              <w:rPr>
                <w:i/>
                <w:iCs/>
                <w:highlight w:val="yellow"/>
                <w:lang w:eastAsia="nl-NL"/>
              </w:rPr>
              <w:t>functie</w:t>
            </w:r>
            <w:proofErr w:type="gramEnd"/>
            <w:r>
              <w:rPr>
                <w:highlight w:val="yellow"/>
                <w:lang w:eastAsia="nl-NL"/>
              </w:rPr>
              <w:t>]</w:t>
            </w:r>
          </w:p>
        </w:tc>
      </w:tr>
      <w:tr w:rsidR="001D1D5C" w14:paraId="1E33B4F3" w14:textId="77777777" w:rsidTr="00E90F18">
        <w:tc>
          <w:tcPr>
            <w:tcW w:w="3963" w:type="dxa"/>
          </w:tcPr>
          <w:p w14:paraId="36BDBB36" w14:textId="77777777" w:rsidR="001D1D5C" w:rsidRDefault="001D1D5C" w:rsidP="00E90F18">
            <w:pPr>
              <w:rPr>
                <w:lang w:eastAsia="nl-NL"/>
              </w:rPr>
            </w:pPr>
            <w:r>
              <w:rPr>
                <w:lang w:eastAsia="nl-NL"/>
              </w:rPr>
              <w:t>Wederpartij</w:t>
            </w:r>
          </w:p>
        </w:tc>
        <w:tc>
          <w:tcPr>
            <w:tcW w:w="3964" w:type="dxa"/>
          </w:tcPr>
          <w:p w14:paraId="27C3D0F3" w14:textId="77777777" w:rsidR="001D1D5C" w:rsidRPr="004747D9" w:rsidRDefault="001D1D5C" w:rsidP="00E90F18">
            <w:pPr>
              <w:rPr>
                <w:highlight w:val="yellow"/>
                <w:lang w:eastAsia="nl-NL"/>
              </w:rPr>
            </w:pPr>
            <w:r>
              <w:rPr>
                <w:highlight w:val="yellow"/>
                <w:lang w:eastAsia="nl-NL"/>
              </w:rPr>
              <w:t>[</w:t>
            </w:r>
            <w:proofErr w:type="gramStart"/>
            <w:r w:rsidRPr="0063151B">
              <w:rPr>
                <w:i/>
                <w:iCs/>
                <w:highlight w:val="yellow"/>
                <w:lang w:eastAsia="nl-NL"/>
              </w:rPr>
              <w:t>functie</w:t>
            </w:r>
            <w:proofErr w:type="gramEnd"/>
            <w:r>
              <w:rPr>
                <w:highlight w:val="yellow"/>
                <w:lang w:eastAsia="nl-NL"/>
              </w:rPr>
              <w:t>]</w:t>
            </w:r>
          </w:p>
        </w:tc>
      </w:tr>
    </w:tbl>
    <w:p w14:paraId="40B18A5F" w14:textId="77777777" w:rsidR="001D1D5C" w:rsidRDefault="001D1D5C" w:rsidP="001D1D5C">
      <w:pPr>
        <w:rPr>
          <w:lang w:eastAsia="nl-NL"/>
        </w:rPr>
      </w:pPr>
    </w:p>
    <w:p w14:paraId="76162BE9" w14:textId="77777777" w:rsidR="001D1D5C" w:rsidRDefault="001D1D5C" w:rsidP="001D1D5C">
      <w:pPr>
        <w:pStyle w:val="Kop1"/>
      </w:pPr>
      <w:r>
        <w:t>Implementatiefase</w:t>
      </w:r>
    </w:p>
    <w:p w14:paraId="4B9F7BD6" w14:textId="77777777" w:rsidR="001D1D5C" w:rsidRDefault="001D1D5C" w:rsidP="001D1D5C">
      <w:pPr>
        <w:pStyle w:val="doAlinea2"/>
        <w:rPr>
          <w:lang w:eastAsia="nl-NL"/>
        </w:rPr>
      </w:pPr>
      <w:r>
        <w:rPr>
          <w:lang w:eastAsia="nl-NL"/>
        </w:rPr>
        <w:t>De volgende personen voeren de taak uit van implementatiemanager:</w:t>
      </w:r>
    </w:p>
    <w:p w14:paraId="405E93B0" w14:textId="77777777" w:rsidR="001D1D5C" w:rsidRDefault="001D1D5C" w:rsidP="001D1D5C">
      <w:pPr>
        <w:rPr>
          <w:lang w:eastAsia="nl-NL"/>
        </w:rPr>
      </w:pPr>
    </w:p>
    <w:tbl>
      <w:tblPr>
        <w:tblStyle w:val="Tabelraster"/>
        <w:tblW w:w="0" w:type="auto"/>
        <w:tblLook w:val="04A0" w:firstRow="1" w:lastRow="0" w:firstColumn="1" w:lastColumn="0" w:noHBand="0" w:noVBand="1"/>
      </w:tblPr>
      <w:tblGrid>
        <w:gridCol w:w="3963"/>
        <w:gridCol w:w="3964"/>
      </w:tblGrid>
      <w:tr w:rsidR="001D1D5C" w14:paraId="362CD5DB" w14:textId="77777777" w:rsidTr="00E90F18">
        <w:tc>
          <w:tcPr>
            <w:tcW w:w="3963" w:type="dxa"/>
          </w:tcPr>
          <w:p w14:paraId="0754A3B4" w14:textId="77777777" w:rsidR="001D1D5C" w:rsidRDefault="001D1D5C" w:rsidP="00E90F18">
            <w:pPr>
              <w:rPr>
                <w:lang w:eastAsia="nl-NL"/>
              </w:rPr>
            </w:pPr>
            <w:r>
              <w:rPr>
                <w:lang w:eastAsia="nl-NL"/>
              </w:rPr>
              <w:t>Opdrachtgever</w:t>
            </w:r>
          </w:p>
        </w:tc>
        <w:tc>
          <w:tcPr>
            <w:tcW w:w="3964" w:type="dxa"/>
          </w:tcPr>
          <w:p w14:paraId="5518DEEC" w14:textId="77777777" w:rsidR="001D1D5C" w:rsidRPr="004747D9" w:rsidRDefault="001D1D5C" w:rsidP="00E90F18">
            <w:pPr>
              <w:rPr>
                <w:highlight w:val="yellow"/>
                <w:lang w:eastAsia="nl-NL"/>
              </w:rPr>
            </w:pPr>
            <w:r>
              <w:rPr>
                <w:highlight w:val="yellow"/>
                <w:lang w:eastAsia="nl-NL"/>
              </w:rPr>
              <w:t>[</w:t>
            </w:r>
            <w:proofErr w:type="gramStart"/>
            <w:r>
              <w:rPr>
                <w:i/>
                <w:iCs/>
                <w:highlight w:val="yellow"/>
                <w:lang w:eastAsia="nl-NL"/>
              </w:rPr>
              <w:t>naam</w:t>
            </w:r>
            <w:proofErr w:type="gramEnd"/>
            <w:r>
              <w:rPr>
                <w:highlight w:val="yellow"/>
                <w:lang w:eastAsia="nl-NL"/>
              </w:rPr>
              <w:t>]</w:t>
            </w:r>
          </w:p>
        </w:tc>
      </w:tr>
      <w:tr w:rsidR="001D1D5C" w14:paraId="229D2297" w14:textId="77777777" w:rsidTr="00E90F18">
        <w:tc>
          <w:tcPr>
            <w:tcW w:w="3963" w:type="dxa"/>
          </w:tcPr>
          <w:p w14:paraId="71150F64" w14:textId="77777777" w:rsidR="001D1D5C" w:rsidRDefault="001D1D5C" w:rsidP="00E90F18">
            <w:pPr>
              <w:rPr>
                <w:lang w:eastAsia="nl-NL"/>
              </w:rPr>
            </w:pPr>
            <w:r>
              <w:rPr>
                <w:lang w:eastAsia="nl-NL"/>
              </w:rPr>
              <w:t>Wederpartij</w:t>
            </w:r>
          </w:p>
        </w:tc>
        <w:tc>
          <w:tcPr>
            <w:tcW w:w="3964" w:type="dxa"/>
          </w:tcPr>
          <w:p w14:paraId="4FFC718E" w14:textId="77777777" w:rsidR="001D1D5C" w:rsidRPr="004747D9" w:rsidRDefault="001D1D5C" w:rsidP="00E90F18">
            <w:pPr>
              <w:rPr>
                <w:highlight w:val="yellow"/>
                <w:lang w:eastAsia="nl-NL"/>
              </w:rPr>
            </w:pPr>
            <w:r>
              <w:rPr>
                <w:highlight w:val="yellow"/>
                <w:lang w:eastAsia="nl-NL"/>
              </w:rPr>
              <w:t>[</w:t>
            </w:r>
            <w:proofErr w:type="gramStart"/>
            <w:r>
              <w:rPr>
                <w:i/>
                <w:iCs/>
                <w:highlight w:val="yellow"/>
                <w:lang w:eastAsia="nl-NL"/>
              </w:rPr>
              <w:t>naam</w:t>
            </w:r>
            <w:proofErr w:type="gramEnd"/>
            <w:r>
              <w:rPr>
                <w:highlight w:val="yellow"/>
                <w:lang w:eastAsia="nl-NL"/>
              </w:rPr>
              <w:t>]</w:t>
            </w:r>
          </w:p>
        </w:tc>
      </w:tr>
    </w:tbl>
    <w:p w14:paraId="0144B1B5" w14:textId="77777777" w:rsidR="001D1D5C" w:rsidRDefault="001D1D5C" w:rsidP="001D1D5C">
      <w:pPr>
        <w:rPr>
          <w:lang w:eastAsia="nl-NL"/>
        </w:rPr>
      </w:pPr>
    </w:p>
    <w:p w14:paraId="43621EBB" w14:textId="77777777" w:rsidR="001D1D5C" w:rsidRDefault="001D1D5C" w:rsidP="001D1D5C">
      <w:pPr>
        <w:pStyle w:val="doAlinea2"/>
        <w:rPr>
          <w:lang w:eastAsia="nl-NL"/>
        </w:rPr>
      </w:pPr>
      <w:r>
        <w:rPr>
          <w:lang w:eastAsia="nl-NL"/>
        </w:rPr>
        <w:t>De volgende personen nemen deel aan de stuurgroep:</w:t>
      </w:r>
    </w:p>
    <w:p w14:paraId="2641CBB2" w14:textId="77777777" w:rsidR="001D1D5C" w:rsidRDefault="001D1D5C" w:rsidP="001D1D5C">
      <w:pPr>
        <w:rPr>
          <w:lang w:eastAsia="nl-NL"/>
        </w:rPr>
      </w:pPr>
    </w:p>
    <w:tbl>
      <w:tblPr>
        <w:tblStyle w:val="Tabelraster"/>
        <w:tblW w:w="0" w:type="auto"/>
        <w:tblLook w:val="04A0" w:firstRow="1" w:lastRow="0" w:firstColumn="1" w:lastColumn="0" w:noHBand="0" w:noVBand="1"/>
      </w:tblPr>
      <w:tblGrid>
        <w:gridCol w:w="3963"/>
        <w:gridCol w:w="3964"/>
      </w:tblGrid>
      <w:tr w:rsidR="001D1D5C" w14:paraId="2ECCD1C2" w14:textId="77777777" w:rsidTr="00E90F18">
        <w:tc>
          <w:tcPr>
            <w:tcW w:w="3963" w:type="dxa"/>
          </w:tcPr>
          <w:p w14:paraId="45302FD9" w14:textId="77777777" w:rsidR="001D1D5C" w:rsidRDefault="001D1D5C" w:rsidP="00E90F18">
            <w:pPr>
              <w:rPr>
                <w:lang w:eastAsia="nl-NL"/>
              </w:rPr>
            </w:pPr>
            <w:r>
              <w:rPr>
                <w:lang w:eastAsia="nl-NL"/>
              </w:rPr>
              <w:t>Opdrachtgever</w:t>
            </w:r>
          </w:p>
        </w:tc>
        <w:tc>
          <w:tcPr>
            <w:tcW w:w="3964" w:type="dxa"/>
          </w:tcPr>
          <w:p w14:paraId="64A87CE9" w14:textId="77777777" w:rsidR="001D1D5C" w:rsidRPr="004747D9" w:rsidRDefault="001D1D5C" w:rsidP="00E90F18">
            <w:pPr>
              <w:rPr>
                <w:highlight w:val="yellow"/>
                <w:lang w:eastAsia="nl-NL"/>
              </w:rPr>
            </w:pPr>
            <w:r>
              <w:rPr>
                <w:highlight w:val="yellow"/>
                <w:lang w:eastAsia="nl-NL"/>
              </w:rPr>
              <w:t>[</w:t>
            </w:r>
            <w:proofErr w:type="gramStart"/>
            <w:r>
              <w:rPr>
                <w:i/>
                <w:iCs/>
                <w:highlight w:val="yellow"/>
                <w:lang w:eastAsia="nl-NL"/>
              </w:rPr>
              <w:t>naam</w:t>
            </w:r>
            <w:proofErr w:type="gramEnd"/>
            <w:r>
              <w:rPr>
                <w:highlight w:val="yellow"/>
                <w:lang w:eastAsia="nl-NL"/>
              </w:rPr>
              <w:t>]</w:t>
            </w:r>
          </w:p>
        </w:tc>
      </w:tr>
      <w:tr w:rsidR="001D1D5C" w14:paraId="21538179" w14:textId="77777777" w:rsidTr="00E90F18">
        <w:tc>
          <w:tcPr>
            <w:tcW w:w="3963" w:type="dxa"/>
          </w:tcPr>
          <w:p w14:paraId="0297D486" w14:textId="77777777" w:rsidR="001D1D5C" w:rsidRDefault="001D1D5C" w:rsidP="00E90F18">
            <w:pPr>
              <w:rPr>
                <w:lang w:eastAsia="nl-NL"/>
              </w:rPr>
            </w:pPr>
            <w:r>
              <w:rPr>
                <w:lang w:eastAsia="nl-NL"/>
              </w:rPr>
              <w:t>Wederpartij</w:t>
            </w:r>
          </w:p>
        </w:tc>
        <w:tc>
          <w:tcPr>
            <w:tcW w:w="3964" w:type="dxa"/>
          </w:tcPr>
          <w:p w14:paraId="15C0D261" w14:textId="77777777" w:rsidR="001D1D5C" w:rsidRPr="004747D9" w:rsidRDefault="001D1D5C" w:rsidP="00E90F18">
            <w:pPr>
              <w:rPr>
                <w:highlight w:val="yellow"/>
                <w:lang w:eastAsia="nl-NL"/>
              </w:rPr>
            </w:pPr>
            <w:r>
              <w:rPr>
                <w:highlight w:val="yellow"/>
                <w:lang w:eastAsia="nl-NL"/>
              </w:rPr>
              <w:t>[</w:t>
            </w:r>
            <w:proofErr w:type="gramStart"/>
            <w:r>
              <w:rPr>
                <w:i/>
                <w:iCs/>
                <w:highlight w:val="yellow"/>
                <w:lang w:eastAsia="nl-NL"/>
              </w:rPr>
              <w:t>naam</w:t>
            </w:r>
            <w:proofErr w:type="gramEnd"/>
            <w:r>
              <w:rPr>
                <w:highlight w:val="yellow"/>
                <w:lang w:eastAsia="nl-NL"/>
              </w:rPr>
              <w:t>]</w:t>
            </w:r>
          </w:p>
        </w:tc>
      </w:tr>
    </w:tbl>
    <w:p w14:paraId="1B9ACC36" w14:textId="77777777" w:rsidR="001D1D5C" w:rsidRDefault="001D1D5C" w:rsidP="001D1D5C">
      <w:pPr>
        <w:rPr>
          <w:lang w:eastAsia="nl-NL"/>
        </w:rPr>
      </w:pPr>
    </w:p>
    <w:p w14:paraId="1C98F183" w14:textId="77777777" w:rsidR="001D1D5C" w:rsidRDefault="001D1D5C" w:rsidP="001D1D5C">
      <w:pPr>
        <w:pStyle w:val="Kop1"/>
      </w:pPr>
      <w:r>
        <w:t>Dienstverleningsfase</w:t>
      </w:r>
    </w:p>
    <w:p w14:paraId="3275E36A" w14:textId="77777777" w:rsidR="001D1D5C" w:rsidRDefault="001D1D5C" w:rsidP="001D1D5C">
      <w:pPr>
        <w:pStyle w:val="doAlinea2"/>
        <w:rPr>
          <w:lang w:eastAsia="nl-NL"/>
        </w:rPr>
      </w:pPr>
      <w:r>
        <w:rPr>
          <w:lang w:eastAsia="nl-NL"/>
        </w:rPr>
        <w:t xml:space="preserve">De volgende persoon voert het management van de Diensten uit namens Wederpartij: </w:t>
      </w:r>
      <w:r w:rsidRPr="004747D9">
        <w:rPr>
          <w:highlight w:val="yellow"/>
          <w:lang w:eastAsia="nl-NL"/>
        </w:rPr>
        <w:t>[</w:t>
      </w:r>
      <w:r w:rsidRPr="0063151B">
        <w:rPr>
          <w:i/>
          <w:iCs/>
          <w:highlight w:val="yellow"/>
          <w:lang w:eastAsia="nl-NL"/>
        </w:rPr>
        <w:t>naam</w:t>
      </w:r>
      <w:r w:rsidRPr="004747D9">
        <w:rPr>
          <w:highlight w:val="yellow"/>
          <w:lang w:eastAsia="nl-NL"/>
        </w:rPr>
        <w:t>]</w:t>
      </w:r>
      <w:r>
        <w:rPr>
          <w:lang w:eastAsia="nl-NL"/>
        </w:rPr>
        <w:t>.</w:t>
      </w:r>
    </w:p>
    <w:p w14:paraId="6FA23584" w14:textId="77777777" w:rsidR="001D1D5C" w:rsidRDefault="001D1D5C" w:rsidP="001D1D5C">
      <w:pPr>
        <w:rPr>
          <w:lang w:eastAsia="nl-NL"/>
        </w:rPr>
      </w:pPr>
    </w:p>
    <w:p w14:paraId="3CEC0B41" w14:textId="77777777" w:rsidR="001D1D5C" w:rsidRDefault="001D1D5C" w:rsidP="001D1D5C">
      <w:pPr>
        <w:pStyle w:val="doAlinea2"/>
        <w:rPr>
          <w:lang w:eastAsia="nl-NL"/>
        </w:rPr>
      </w:pPr>
      <w:r w:rsidRPr="0063151B">
        <w:rPr>
          <w:lang w:eastAsia="nl-NL"/>
        </w:rPr>
        <w:t>De volgende personen nemen deel aan het strategisch overleg</w:t>
      </w:r>
      <w:r>
        <w:rPr>
          <w:lang w:eastAsia="nl-NL"/>
        </w:rPr>
        <w:t xml:space="preserve"> tussen Partijen</w:t>
      </w:r>
      <w:r w:rsidRPr="0063151B">
        <w:rPr>
          <w:lang w:eastAsia="nl-NL"/>
        </w:rPr>
        <w:t>:</w:t>
      </w:r>
    </w:p>
    <w:p w14:paraId="467891A8" w14:textId="77777777" w:rsidR="001D1D5C" w:rsidRDefault="001D1D5C" w:rsidP="001D1D5C">
      <w:pPr>
        <w:rPr>
          <w:lang w:eastAsia="nl-NL"/>
        </w:rPr>
      </w:pPr>
    </w:p>
    <w:tbl>
      <w:tblPr>
        <w:tblStyle w:val="Tabelraster"/>
        <w:tblW w:w="0" w:type="auto"/>
        <w:tblLook w:val="04A0" w:firstRow="1" w:lastRow="0" w:firstColumn="1" w:lastColumn="0" w:noHBand="0" w:noVBand="1"/>
      </w:tblPr>
      <w:tblGrid>
        <w:gridCol w:w="3963"/>
        <w:gridCol w:w="3964"/>
      </w:tblGrid>
      <w:tr w:rsidR="001D1D5C" w14:paraId="0A9ABEE4" w14:textId="77777777" w:rsidTr="00E90F18">
        <w:tc>
          <w:tcPr>
            <w:tcW w:w="3963" w:type="dxa"/>
          </w:tcPr>
          <w:p w14:paraId="1A78BA18" w14:textId="77777777" w:rsidR="001D1D5C" w:rsidRDefault="001D1D5C" w:rsidP="00E90F18">
            <w:pPr>
              <w:rPr>
                <w:lang w:eastAsia="nl-NL"/>
              </w:rPr>
            </w:pPr>
            <w:r>
              <w:rPr>
                <w:lang w:eastAsia="nl-NL"/>
              </w:rPr>
              <w:t>Opdrachtgever</w:t>
            </w:r>
          </w:p>
        </w:tc>
        <w:tc>
          <w:tcPr>
            <w:tcW w:w="3964" w:type="dxa"/>
          </w:tcPr>
          <w:p w14:paraId="2487D8F4" w14:textId="77777777" w:rsidR="001D1D5C" w:rsidRPr="006A1924" w:rsidRDefault="001D1D5C" w:rsidP="00E90F18">
            <w:pPr>
              <w:rPr>
                <w:highlight w:val="yellow"/>
                <w:lang w:eastAsia="nl-NL"/>
              </w:rPr>
            </w:pPr>
            <w:r>
              <w:rPr>
                <w:highlight w:val="yellow"/>
                <w:lang w:eastAsia="nl-NL"/>
              </w:rPr>
              <w:t>[</w:t>
            </w:r>
            <w:proofErr w:type="gramStart"/>
            <w:r>
              <w:rPr>
                <w:i/>
                <w:iCs/>
                <w:highlight w:val="yellow"/>
                <w:lang w:eastAsia="nl-NL"/>
              </w:rPr>
              <w:t>naam</w:t>
            </w:r>
            <w:proofErr w:type="gramEnd"/>
            <w:r>
              <w:rPr>
                <w:highlight w:val="yellow"/>
                <w:lang w:eastAsia="nl-NL"/>
              </w:rPr>
              <w:t>]</w:t>
            </w:r>
          </w:p>
        </w:tc>
      </w:tr>
      <w:tr w:rsidR="001D1D5C" w14:paraId="5CEBEFB0" w14:textId="77777777" w:rsidTr="00E90F18">
        <w:tc>
          <w:tcPr>
            <w:tcW w:w="3963" w:type="dxa"/>
          </w:tcPr>
          <w:p w14:paraId="6D99F7C8" w14:textId="77777777" w:rsidR="001D1D5C" w:rsidRDefault="001D1D5C" w:rsidP="00E90F18">
            <w:pPr>
              <w:rPr>
                <w:lang w:eastAsia="nl-NL"/>
              </w:rPr>
            </w:pPr>
            <w:r>
              <w:rPr>
                <w:lang w:eastAsia="nl-NL"/>
              </w:rPr>
              <w:t>Wederpartij</w:t>
            </w:r>
          </w:p>
        </w:tc>
        <w:tc>
          <w:tcPr>
            <w:tcW w:w="3964" w:type="dxa"/>
          </w:tcPr>
          <w:p w14:paraId="46C3B462" w14:textId="77777777" w:rsidR="001D1D5C" w:rsidRPr="006A1924" w:rsidRDefault="001D1D5C" w:rsidP="00E90F18">
            <w:pPr>
              <w:rPr>
                <w:highlight w:val="yellow"/>
                <w:lang w:eastAsia="nl-NL"/>
              </w:rPr>
            </w:pPr>
            <w:r>
              <w:rPr>
                <w:highlight w:val="yellow"/>
                <w:lang w:eastAsia="nl-NL"/>
              </w:rPr>
              <w:t>[</w:t>
            </w:r>
            <w:proofErr w:type="gramStart"/>
            <w:r>
              <w:rPr>
                <w:i/>
                <w:iCs/>
                <w:highlight w:val="yellow"/>
                <w:lang w:eastAsia="nl-NL"/>
              </w:rPr>
              <w:t>naam</w:t>
            </w:r>
            <w:proofErr w:type="gramEnd"/>
            <w:r>
              <w:rPr>
                <w:highlight w:val="yellow"/>
                <w:lang w:eastAsia="nl-NL"/>
              </w:rPr>
              <w:t>]</w:t>
            </w:r>
          </w:p>
        </w:tc>
      </w:tr>
    </w:tbl>
    <w:p w14:paraId="625715D7" w14:textId="77777777" w:rsidR="001D1D5C" w:rsidRDefault="001D1D5C" w:rsidP="001D1D5C">
      <w:pPr>
        <w:rPr>
          <w:lang w:eastAsia="nl-NL"/>
        </w:rPr>
      </w:pPr>
    </w:p>
    <w:p w14:paraId="41EDD051" w14:textId="77777777" w:rsidR="001D1D5C" w:rsidRPr="0063151B" w:rsidRDefault="001D1D5C" w:rsidP="001D1D5C">
      <w:pPr>
        <w:pStyle w:val="doAlinea2"/>
        <w:rPr>
          <w:lang w:eastAsia="nl-NL"/>
        </w:rPr>
      </w:pPr>
      <w:r w:rsidRPr="0063151B">
        <w:rPr>
          <w:lang w:eastAsia="nl-NL"/>
        </w:rPr>
        <w:t>De volgende personen nemen deel aan het operationeel overleg tussen Partijen:</w:t>
      </w:r>
    </w:p>
    <w:p w14:paraId="5B5D8CE4" w14:textId="77777777" w:rsidR="001D1D5C" w:rsidRDefault="001D1D5C" w:rsidP="001D1D5C">
      <w:pPr>
        <w:rPr>
          <w:lang w:eastAsia="nl-NL"/>
        </w:rPr>
      </w:pPr>
    </w:p>
    <w:tbl>
      <w:tblPr>
        <w:tblStyle w:val="Tabelraster"/>
        <w:tblW w:w="0" w:type="auto"/>
        <w:tblLook w:val="04A0" w:firstRow="1" w:lastRow="0" w:firstColumn="1" w:lastColumn="0" w:noHBand="0" w:noVBand="1"/>
      </w:tblPr>
      <w:tblGrid>
        <w:gridCol w:w="3963"/>
        <w:gridCol w:w="3964"/>
      </w:tblGrid>
      <w:tr w:rsidR="001D1D5C" w14:paraId="43EC8CEA" w14:textId="77777777" w:rsidTr="00E90F18">
        <w:tc>
          <w:tcPr>
            <w:tcW w:w="3963" w:type="dxa"/>
          </w:tcPr>
          <w:p w14:paraId="2EF2DC06" w14:textId="77777777" w:rsidR="001D1D5C" w:rsidRDefault="001D1D5C" w:rsidP="00E90F18">
            <w:pPr>
              <w:rPr>
                <w:lang w:eastAsia="nl-NL"/>
              </w:rPr>
            </w:pPr>
            <w:r>
              <w:rPr>
                <w:lang w:eastAsia="nl-NL"/>
              </w:rPr>
              <w:t>Opdrachtgever</w:t>
            </w:r>
          </w:p>
        </w:tc>
        <w:tc>
          <w:tcPr>
            <w:tcW w:w="3964" w:type="dxa"/>
          </w:tcPr>
          <w:p w14:paraId="35EF99D0" w14:textId="77777777" w:rsidR="001D1D5C" w:rsidRDefault="001D1D5C" w:rsidP="00E90F18">
            <w:pPr>
              <w:rPr>
                <w:lang w:eastAsia="nl-NL"/>
              </w:rPr>
            </w:pPr>
            <w:r>
              <w:rPr>
                <w:highlight w:val="yellow"/>
                <w:lang w:eastAsia="nl-NL"/>
              </w:rPr>
              <w:t>[</w:t>
            </w:r>
            <w:proofErr w:type="gramStart"/>
            <w:r>
              <w:rPr>
                <w:i/>
                <w:iCs/>
                <w:highlight w:val="yellow"/>
                <w:lang w:eastAsia="nl-NL"/>
              </w:rPr>
              <w:t>naam</w:t>
            </w:r>
            <w:proofErr w:type="gramEnd"/>
            <w:r>
              <w:rPr>
                <w:highlight w:val="yellow"/>
                <w:lang w:eastAsia="nl-NL"/>
              </w:rPr>
              <w:t>]</w:t>
            </w:r>
          </w:p>
        </w:tc>
      </w:tr>
      <w:tr w:rsidR="001D1D5C" w14:paraId="47A9531D" w14:textId="77777777" w:rsidTr="00E90F18">
        <w:tc>
          <w:tcPr>
            <w:tcW w:w="3963" w:type="dxa"/>
          </w:tcPr>
          <w:p w14:paraId="64E6CA5E" w14:textId="77777777" w:rsidR="001D1D5C" w:rsidRDefault="001D1D5C" w:rsidP="00E90F18">
            <w:pPr>
              <w:rPr>
                <w:lang w:eastAsia="nl-NL"/>
              </w:rPr>
            </w:pPr>
            <w:r>
              <w:rPr>
                <w:lang w:eastAsia="nl-NL"/>
              </w:rPr>
              <w:t>Wederpartij</w:t>
            </w:r>
          </w:p>
        </w:tc>
        <w:tc>
          <w:tcPr>
            <w:tcW w:w="3964" w:type="dxa"/>
          </w:tcPr>
          <w:p w14:paraId="04EE5E6E" w14:textId="77777777" w:rsidR="001D1D5C" w:rsidRDefault="001D1D5C" w:rsidP="00E90F18">
            <w:pPr>
              <w:rPr>
                <w:lang w:eastAsia="nl-NL"/>
              </w:rPr>
            </w:pPr>
            <w:r>
              <w:rPr>
                <w:highlight w:val="yellow"/>
                <w:lang w:eastAsia="nl-NL"/>
              </w:rPr>
              <w:t>[</w:t>
            </w:r>
            <w:proofErr w:type="gramStart"/>
            <w:r>
              <w:rPr>
                <w:i/>
                <w:iCs/>
                <w:highlight w:val="yellow"/>
                <w:lang w:eastAsia="nl-NL"/>
              </w:rPr>
              <w:t>naam</w:t>
            </w:r>
            <w:proofErr w:type="gramEnd"/>
            <w:r>
              <w:rPr>
                <w:highlight w:val="yellow"/>
                <w:lang w:eastAsia="nl-NL"/>
              </w:rPr>
              <w:t>]</w:t>
            </w:r>
          </w:p>
        </w:tc>
      </w:tr>
    </w:tbl>
    <w:p w14:paraId="45E65F5E" w14:textId="77777777" w:rsidR="001D1D5C" w:rsidRPr="00AD0A23" w:rsidRDefault="001D1D5C" w:rsidP="001D1D5C">
      <w:pPr>
        <w:rPr>
          <w:lang w:eastAsia="nl-NL"/>
        </w:rPr>
      </w:pPr>
    </w:p>
    <w:p w14:paraId="31E57F34" w14:textId="77777777" w:rsidR="001D1D5C" w:rsidRDefault="001D1D5C" w:rsidP="001D1D5C">
      <w:pPr>
        <w:pStyle w:val="Kop1"/>
      </w:pPr>
      <w:r>
        <w:t>Wijzigingen</w:t>
      </w:r>
    </w:p>
    <w:p w14:paraId="4C4DB080" w14:textId="77777777" w:rsidR="001D1D5C" w:rsidRDefault="001D1D5C" w:rsidP="001D1D5C">
      <w:pPr>
        <w:pStyle w:val="doAlinea2"/>
        <w:rPr>
          <w:lang w:eastAsia="nl-NL"/>
        </w:rPr>
      </w:pPr>
      <w:r>
        <w:rPr>
          <w:lang w:eastAsia="nl-NL"/>
        </w:rPr>
        <w:t>De volgende personen zijn bevoegd tot het indienen en accorderen van wijzigingsvoorstellen van de Overeenkomst:</w:t>
      </w:r>
    </w:p>
    <w:p w14:paraId="5B790AB2" w14:textId="77777777" w:rsidR="001D1D5C" w:rsidRDefault="001D1D5C" w:rsidP="001D1D5C">
      <w:pPr>
        <w:rPr>
          <w:lang w:eastAsia="nl-NL"/>
        </w:rPr>
      </w:pPr>
    </w:p>
    <w:tbl>
      <w:tblPr>
        <w:tblStyle w:val="Tabelraster"/>
        <w:tblW w:w="0" w:type="auto"/>
        <w:tblLook w:val="04A0" w:firstRow="1" w:lastRow="0" w:firstColumn="1" w:lastColumn="0" w:noHBand="0" w:noVBand="1"/>
      </w:tblPr>
      <w:tblGrid>
        <w:gridCol w:w="3963"/>
        <w:gridCol w:w="3964"/>
      </w:tblGrid>
      <w:tr w:rsidR="001D1D5C" w14:paraId="0D4BCEFB" w14:textId="77777777" w:rsidTr="00E90F18">
        <w:tc>
          <w:tcPr>
            <w:tcW w:w="3963" w:type="dxa"/>
          </w:tcPr>
          <w:p w14:paraId="4D9C3398" w14:textId="77777777" w:rsidR="001D1D5C" w:rsidRDefault="001D1D5C" w:rsidP="00E90F18">
            <w:pPr>
              <w:rPr>
                <w:lang w:eastAsia="nl-NL"/>
              </w:rPr>
            </w:pPr>
            <w:r>
              <w:rPr>
                <w:lang w:eastAsia="nl-NL"/>
              </w:rPr>
              <w:t>Opdrachtgever</w:t>
            </w:r>
          </w:p>
        </w:tc>
        <w:tc>
          <w:tcPr>
            <w:tcW w:w="3964" w:type="dxa"/>
          </w:tcPr>
          <w:p w14:paraId="7C741B64" w14:textId="77777777" w:rsidR="001D1D5C" w:rsidRDefault="001D1D5C" w:rsidP="00E90F18">
            <w:pPr>
              <w:rPr>
                <w:lang w:eastAsia="nl-NL"/>
              </w:rPr>
            </w:pPr>
            <w:r>
              <w:rPr>
                <w:lang w:eastAsia="nl-NL"/>
              </w:rPr>
              <w:t xml:space="preserve">Alleen de functionaris die de Overeenkomst namens Opdrachtgever heeft ondertekend. </w:t>
            </w:r>
          </w:p>
        </w:tc>
      </w:tr>
      <w:tr w:rsidR="001D1D5C" w14:paraId="76BF4879" w14:textId="77777777" w:rsidTr="00E90F18">
        <w:tc>
          <w:tcPr>
            <w:tcW w:w="3963" w:type="dxa"/>
          </w:tcPr>
          <w:p w14:paraId="30502C35" w14:textId="77777777" w:rsidR="001D1D5C" w:rsidRDefault="001D1D5C" w:rsidP="00E90F18">
            <w:pPr>
              <w:rPr>
                <w:lang w:eastAsia="nl-NL"/>
              </w:rPr>
            </w:pPr>
            <w:r>
              <w:rPr>
                <w:lang w:eastAsia="nl-NL"/>
              </w:rPr>
              <w:t>Wederpartij</w:t>
            </w:r>
          </w:p>
        </w:tc>
        <w:tc>
          <w:tcPr>
            <w:tcW w:w="3964" w:type="dxa"/>
          </w:tcPr>
          <w:p w14:paraId="0EBCA980" w14:textId="77777777" w:rsidR="001D1D5C" w:rsidRDefault="001D1D5C" w:rsidP="00E90F18">
            <w:pPr>
              <w:rPr>
                <w:lang w:eastAsia="nl-NL"/>
              </w:rPr>
            </w:pPr>
            <w:r>
              <w:rPr>
                <w:highlight w:val="yellow"/>
                <w:lang w:eastAsia="nl-NL"/>
              </w:rPr>
              <w:t>[</w:t>
            </w:r>
            <w:proofErr w:type="gramStart"/>
            <w:r>
              <w:rPr>
                <w:i/>
                <w:iCs/>
                <w:highlight w:val="yellow"/>
                <w:lang w:eastAsia="nl-NL"/>
              </w:rPr>
              <w:t>naam</w:t>
            </w:r>
            <w:proofErr w:type="gramEnd"/>
            <w:r>
              <w:rPr>
                <w:highlight w:val="yellow"/>
                <w:lang w:eastAsia="nl-NL"/>
              </w:rPr>
              <w:t>]</w:t>
            </w:r>
          </w:p>
        </w:tc>
      </w:tr>
    </w:tbl>
    <w:p w14:paraId="234C33E8" w14:textId="77777777" w:rsidR="001D1D5C" w:rsidRDefault="001D1D5C" w:rsidP="001D1D5C">
      <w:pPr>
        <w:rPr>
          <w:rFonts w:eastAsia="Times New Roman" w:cs="Arial"/>
          <w:szCs w:val="32"/>
          <w:lang w:eastAsia="nl-NL"/>
        </w:rPr>
      </w:pPr>
      <w:r>
        <w:lastRenderedPageBreak/>
        <w:br w:type="page"/>
      </w:r>
    </w:p>
    <w:p w14:paraId="3D701EFA" w14:textId="77777777" w:rsidR="001D1D5C" w:rsidRPr="000D0650" w:rsidRDefault="001D1D5C" w:rsidP="001D1D5C">
      <w:pPr>
        <w:pStyle w:val="Kop1"/>
        <w:numPr>
          <w:ilvl w:val="0"/>
          <w:numId w:val="0"/>
        </w:numPr>
        <w:rPr>
          <w:u w:val="single"/>
        </w:rPr>
      </w:pPr>
      <w:r w:rsidRPr="000D0650">
        <w:rPr>
          <w:u w:val="single"/>
        </w:rPr>
        <w:lastRenderedPageBreak/>
        <w:t xml:space="preserve">BIJLAGE </w:t>
      </w:r>
      <w:r w:rsidRPr="000D0650">
        <w:rPr>
          <w:highlight w:val="yellow"/>
          <w:u w:val="single"/>
        </w:rPr>
        <w:t>[PM]</w:t>
      </w:r>
      <w:r w:rsidRPr="000D0650">
        <w:rPr>
          <w:u w:val="single"/>
        </w:rPr>
        <w:t xml:space="preserve">: </w:t>
      </w:r>
      <w:r>
        <w:rPr>
          <w:u w:val="single"/>
        </w:rPr>
        <w:t>LICENTIEVOORWAARDEN WEDERPARTIJ</w:t>
      </w:r>
    </w:p>
    <w:p w14:paraId="1161328B" w14:textId="77777777" w:rsidR="001D1D5C" w:rsidRPr="001E1985" w:rsidRDefault="001D1D5C" w:rsidP="001D1D5C">
      <w:pPr>
        <w:pBdr>
          <w:top w:val="single" w:sz="4" w:space="1" w:color="auto"/>
          <w:left w:val="single" w:sz="4" w:space="4" w:color="auto"/>
          <w:bottom w:val="single" w:sz="4" w:space="1" w:color="auto"/>
          <w:right w:val="single" w:sz="4" w:space="4" w:color="auto"/>
        </w:pBdr>
        <w:shd w:val="clear" w:color="auto" w:fill="BACBD4"/>
      </w:pPr>
      <w:r w:rsidRPr="001E1985">
        <w:rPr>
          <w:b/>
          <w:bCs/>
          <w:color w:val="005A70"/>
        </w:rPr>
        <w:t>Toelichting</w:t>
      </w:r>
      <w:r w:rsidRPr="001E1985">
        <w:rPr>
          <w:color w:val="005A70"/>
        </w:rPr>
        <w:t>:</w:t>
      </w:r>
      <w:r w:rsidRPr="001370FE">
        <w:t xml:space="preserve"> </w:t>
      </w:r>
      <w:r>
        <w:t>Als er licentievoorwaarden van de leverancier op de overeenkomst van toepassing zijn, deze hier invoegen.</w:t>
      </w:r>
    </w:p>
    <w:p w14:paraId="58DCAA2E" w14:textId="77777777" w:rsidR="001D1D5C" w:rsidRDefault="001D1D5C" w:rsidP="001D1D5C">
      <w:pPr>
        <w:spacing w:after="210"/>
        <w:jc w:val="both"/>
        <w:rPr>
          <w:rFonts w:eastAsia="Times New Roman" w:cs="Arial"/>
          <w:b/>
          <w:bCs/>
          <w:szCs w:val="32"/>
          <w:u w:val="single"/>
          <w:lang w:eastAsia="nl-NL"/>
        </w:rPr>
      </w:pPr>
      <w:r>
        <w:rPr>
          <w:u w:val="single"/>
        </w:rPr>
        <w:br w:type="page"/>
      </w:r>
    </w:p>
    <w:p w14:paraId="24797C95" w14:textId="77777777" w:rsidR="001D1D5C" w:rsidRPr="000D0650" w:rsidRDefault="001D1D5C" w:rsidP="001D1D5C">
      <w:pPr>
        <w:pStyle w:val="Kop1"/>
        <w:numPr>
          <w:ilvl w:val="0"/>
          <w:numId w:val="0"/>
        </w:numPr>
        <w:rPr>
          <w:u w:val="single"/>
        </w:rPr>
      </w:pPr>
      <w:r w:rsidRPr="000D0650">
        <w:rPr>
          <w:u w:val="single"/>
        </w:rPr>
        <w:lastRenderedPageBreak/>
        <w:t xml:space="preserve">BIJLAGE </w:t>
      </w:r>
      <w:r w:rsidRPr="000D0650">
        <w:rPr>
          <w:highlight w:val="yellow"/>
          <w:u w:val="single"/>
        </w:rPr>
        <w:t>[PM]</w:t>
      </w:r>
      <w:r w:rsidRPr="000D0650">
        <w:rPr>
          <w:u w:val="single"/>
        </w:rPr>
        <w:t xml:space="preserve">: </w:t>
      </w:r>
      <w:r>
        <w:rPr>
          <w:u w:val="single"/>
        </w:rPr>
        <w:t>PRIJZENBLAD</w:t>
      </w:r>
    </w:p>
    <w:p w14:paraId="63AD19BF" w14:textId="77777777" w:rsidR="001D1D5C" w:rsidRPr="001E1985" w:rsidRDefault="001D1D5C" w:rsidP="001D1D5C">
      <w:pPr>
        <w:pBdr>
          <w:top w:val="single" w:sz="4" w:space="1" w:color="auto"/>
          <w:left w:val="single" w:sz="4" w:space="4" w:color="auto"/>
          <w:bottom w:val="single" w:sz="4" w:space="1" w:color="auto"/>
          <w:right w:val="single" w:sz="4" w:space="4" w:color="auto"/>
        </w:pBdr>
        <w:shd w:val="clear" w:color="auto" w:fill="BACBD4"/>
      </w:pPr>
      <w:r w:rsidRPr="001E1985">
        <w:rPr>
          <w:b/>
          <w:bCs/>
          <w:color w:val="005A70"/>
        </w:rPr>
        <w:t>Toelichting</w:t>
      </w:r>
      <w:r w:rsidRPr="001E1985">
        <w:rPr>
          <w:color w:val="005A70"/>
        </w:rPr>
        <w:t>:</w:t>
      </w:r>
      <w:r w:rsidRPr="001370FE">
        <w:t xml:space="preserve"> </w:t>
      </w:r>
      <w:r>
        <w:t>Als er een prijzenblad is, deze hier invoegen.</w:t>
      </w:r>
    </w:p>
    <w:p w14:paraId="02C1A861" w14:textId="77777777" w:rsidR="001D1D5C" w:rsidRDefault="001D1D5C" w:rsidP="001D1D5C">
      <w:pPr>
        <w:spacing w:after="210"/>
        <w:jc w:val="both"/>
        <w:rPr>
          <w:rFonts w:eastAsia="Times New Roman" w:cs="Arial"/>
          <w:b/>
          <w:bCs/>
          <w:szCs w:val="32"/>
          <w:u w:val="single"/>
          <w:lang w:eastAsia="nl-NL"/>
        </w:rPr>
      </w:pPr>
      <w:r>
        <w:rPr>
          <w:u w:val="single"/>
        </w:rPr>
        <w:br w:type="page"/>
      </w:r>
    </w:p>
    <w:p w14:paraId="5A654B9B" w14:textId="77777777" w:rsidR="001D1D5C" w:rsidRPr="000D0650" w:rsidRDefault="001D1D5C" w:rsidP="001D1D5C">
      <w:pPr>
        <w:pStyle w:val="Kop1"/>
        <w:numPr>
          <w:ilvl w:val="0"/>
          <w:numId w:val="0"/>
        </w:numPr>
        <w:rPr>
          <w:u w:val="single"/>
        </w:rPr>
      </w:pPr>
      <w:r w:rsidRPr="000D0650">
        <w:rPr>
          <w:u w:val="single"/>
        </w:rPr>
        <w:lastRenderedPageBreak/>
        <w:t xml:space="preserve">BIJLAGE </w:t>
      </w:r>
      <w:r w:rsidRPr="000D0650">
        <w:rPr>
          <w:highlight w:val="yellow"/>
          <w:u w:val="single"/>
        </w:rPr>
        <w:t>[PM]</w:t>
      </w:r>
      <w:r w:rsidRPr="000D0650">
        <w:rPr>
          <w:u w:val="single"/>
        </w:rPr>
        <w:t>: IMPLEMENTATIE</w:t>
      </w:r>
      <w:r>
        <w:rPr>
          <w:u w:val="single"/>
        </w:rPr>
        <w:t>PLAN</w:t>
      </w:r>
    </w:p>
    <w:p w14:paraId="7B126641" w14:textId="77777777" w:rsidR="001D1D5C" w:rsidRPr="001E1985" w:rsidRDefault="001D1D5C" w:rsidP="001D1D5C">
      <w:pPr>
        <w:pBdr>
          <w:top w:val="single" w:sz="4" w:space="1" w:color="auto"/>
          <w:left w:val="single" w:sz="4" w:space="4" w:color="auto"/>
          <w:bottom w:val="single" w:sz="4" w:space="1" w:color="auto"/>
          <w:right w:val="single" w:sz="4" w:space="4" w:color="auto"/>
        </w:pBdr>
        <w:shd w:val="clear" w:color="auto" w:fill="BACBD4"/>
      </w:pPr>
      <w:r w:rsidRPr="001E1985">
        <w:rPr>
          <w:b/>
          <w:bCs/>
          <w:color w:val="005A70"/>
        </w:rPr>
        <w:t>Toelichting</w:t>
      </w:r>
      <w:r w:rsidRPr="001E1985">
        <w:rPr>
          <w:color w:val="005A70"/>
        </w:rPr>
        <w:t>:</w:t>
      </w:r>
      <w:r w:rsidRPr="001370FE">
        <w:t xml:space="preserve"> </w:t>
      </w:r>
      <w:r>
        <w:t>Als er een implementatieplan is, deze hier invoegen.</w:t>
      </w:r>
    </w:p>
    <w:p w14:paraId="0BE9C081" w14:textId="77777777" w:rsidR="001D1D5C" w:rsidRPr="006421F7" w:rsidRDefault="001D1D5C" w:rsidP="001D1D5C">
      <w:pPr>
        <w:rPr>
          <w:lang w:eastAsia="nl-NL"/>
        </w:rPr>
      </w:pPr>
    </w:p>
    <w:p w14:paraId="218AD621" w14:textId="77777777" w:rsidR="001D1D5C" w:rsidRDefault="001D1D5C" w:rsidP="001D1D5C">
      <w:pPr>
        <w:spacing w:after="210"/>
        <w:jc w:val="both"/>
        <w:rPr>
          <w:rFonts w:eastAsia="Times New Roman" w:cs="Arial"/>
          <w:b/>
          <w:bCs/>
          <w:szCs w:val="32"/>
          <w:lang w:eastAsia="nl-NL"/>
        </w:rPr>
      </w:pPr>
      <w:r>
        <w:br w:type="page"/>
      </w:r>
    </w:p>
    <w:p w14:paraId="66456B7B" w14:textId="77777777" w:rsidR="001D1D5C" w:rsidRPr="000D0650" w:rsidRDefault="001D1D5C" w:rsidP="001D1D5C">
      <w:pPr>
        <w:pStyle w:val="Kop1"/>
        <w:numPr>
          <w:ilvl w:val="0"/>
          <w:numId w:val="0"/>
        </w:numPr>
        <w:rPr>
          <w:u w:val="single"/>
        </w:rPr>
      </w:pPr>
      <w:r w:rsidRPr="000D0650">
        <w:rPr>
          <w:u w:val="single"/>
        </w:rPr>
        <w:lastRenderedPageBreak/>
        <w:t xml:space="preserve">BIJLAGE </w:t>
      </w:r>
      <w:r w:rsidRPr="000D0650">
        <w:rPr>
          <w:highlight w:val="yellow"/>
          <w:u w:val="single"/>
        </w:rPr>
        <w:t>[PM]</w:t>
      </w:r>
      <w:r w:rsidRPr="000D0650">
        <w:rPr>
          <w:u w:val="single"/>
        </w:rPr>
        <w:t>: EXIT</w:t>
      </w:r>
      <w:r>
        <w:rPr>
          <w:u w:val="single"/>
        </w:rPr>
        <w:t>PLAN</w:t>
      </w:r>
    </w:p>
    <w:p w14:paraId="10393011" w14:textId="77777777" w:rsidR="001D1D5C" w:rsidRPr="001E1985" w:rsidRDefault="001D1D5C" w:rsidP="001D1D5C">
      <w:pPr>
        <w:pBdr>
          <w:top w:val="single" w:sz="4" w:space="1" w:color="auto"/>
          <w:left w:val="single" w:sz="4" w:space="4" w:color="auto"/>
          <w:bottom w:val="single" w:sz="4" w:space="1" w:color="auto"/>
          <w:right w:val="single" w:sz="4" w:space="4" w:color="auto"/>
        </w:pBdr>
        <w:shd w:val="clear" w:color="auto" w:fill="BACBD4"/>
      </w:pPr>
      <w:r w:rsidRPr="001E1985">
        <w:rPr>
          <w:b/>
          <w:bCs/>
          <w:color w:val="005A70"/>
        </w:rPr>
        <w:t>Toelichting</w:t>
      </w:r>
      <w:r w:rsidRPr="001E1985">
        <w:rPr>
          <w:color w:val="005A70"/>
        </w:rPr>
        <w:t>:</w:t>
      </w:r>
      <w:r w:rsidRPr="001370FE">
        <w:t xml:space="preserve"> </w:t>
      </w:r>
      <w:r>
        <w:t xml:space="preserve">Als er een </w:t>
      </w:r>
      <w:proofErr w:type="spellStart"/>
      <w:r>
        <w:t>exitplan</w:t>
      </w:r>
      <w:proofErr w:type="spellEnd"/>
      <w:r>
        <w:t xml:space="preserve"> is, deze hier invoegen.</w:t>
      </w:r>
    </w:p>
    <w:p w14:paraId="5620D979" w14:textId="234B6A3D" w:rsidR="006421F7" w:rsidRPr="006421F7" w:rsidRDefault="006421F7" w:rsidP="001D1D5C">
      <w:pPr>
        <w:spacing w:after="210"/>
        <w:jc w:val="both"/>
      </w:pPr>
    </w:p>
    <w:sectPr w:rsidR="006421F7" w:rsidRPr="006421F7" w:rsidSect="00DD0077">
      <w:headerReference w:type="default" r:id="rId15"/>
      <w:footerReference w:type="default" r:id="rId16"/>
      <w:headerReference w:type="first" r:id="rId17"/>
      <w:pgSz w:w="11906" w:h="16838" w:code="9"/>
      <w:pgMar w:top="1814" w:right="1389" w:bottom="1843" w:left="258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29211E" w14:textId="77777777" w:rsidR="0008227A" w:rsidRDefault="0008227A" w:rsidP="00842C25">
      <w:pPr>
        <w:spacing w:line="240" w:lineRule="auto"/>
      </w:pPr>
      <w:r>
        <w:separator/>
      </w:r>
    </w:p>
  </w:endnote>
  <w:endnote w:type="continuationSeparator" w:id="0">
    <w:p w14:paraId="6108247B" w14:textId="77777777" w:rsidR="0008227A" w:rsidRDefault="0008227A" w:rsidP="00842C25">
      <w:pPr>
        <w:spacing w:line="240" w:lineRule="auto"/>
      </w:pPr>
      <w:r>
        <w:continuationSeparator/>
      </w:r>
    </w:p>
  </w:endnote>
  <w:endnote w:type="continuationNotice" w:id="1">
    <w:p w14:paraId="2C3123CC" w14:textId="77777777" w:rsidR="0008227A" w:rsidRDefault="0008227A">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Verdana">
    <w:panose1 w:val="020B0604030504040204"/>
    <w:charset w:val="00"/>
    <w:family w:val="swiss"/>
    <w:pitch w:val="variable"/>
    <w:sig w:usb0="A1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ymbol">
    <w:panose1 w:val="05050102010706020507"/>
    <w:charset w:val="02"/>
    <w:family w:val="decorative"/>
    <w:pitch w:val="variable"/>
    <w:sig w:usb0="00000000" w:usb1="10000000" w:usb2="00000000" w:usb3="00000000" w:csb0="80000000" w:csb1="00000000"/>
  </w:font>
  <w:font w:name="Corbel">
    <w:altName w:val="Corbel"/>
    <w:panose1 w:val="020B0503020204020204"/>
    <w:charset w:val="00"/>
    <w:family w:val="swiss"/>
    <w:pitch w:val="variable"/>
    <w:sig w:usb0="A00002EF" w:usb1="4000A44B" w:usb2="00000000" w:usb3="00000000" w:csb0="000001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venirLTStd-Roman">
    <w:altName w:val="Calibri"/>
    <w:panose1 w:val="020B0604020202020204"/>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416443" w14:textId="38DC040A" w:rsidR="14D0E51F" w:rsidRDefault="14D0E51F" w:rsidP="14D0E51F">
    <w:pPr>
      <w:pStyle w:val="Voettekst"/>
      <w:jc w:val="right"/>
    </w:pPr>
    <w:r>
      <w:t xml:space="preserve">Pagina </w:t>
    </w:r>
    <w:r>
      <w:fldChar w:fldCharType="begin"/>
    </w:r>
    <w:r>
      <w:instrText>PAGE</w:instrText>
    </w:r>
    <w:r>
      <w:fldChar w:fldCharType="separate"/>
    </w:r>
    <w:r w:rsidR="00C73844">
      <w:rPr>
        <w:noProof/>
      </w:rPr>
      <w:t>2</w:t>
    </w:r>
    <w:r>
      <w:fldChar w:fldCharType="end"/>
    </w:r>
    <w:r>
      <w:t xml:space="preserve"> van </w:t>
    </w:r>
    <w:r>
      <w:fldChar w:fldCharType="begin"/>
    </w:r>
    <w:r>
      <w:instrText>NUMPAGES</w:instrText>
    </w:r>
    <w:r>
      <w:fldChar w:fldCharType="separate"/>
    </w:r>
    <w:r w:rsidR="00C73844">
      <w:rPr>
        <w:noProof/>
      </w:rPr>
      <w:t>3</w:t>
    </w:r>
    <w:r>
      <w:fldChar w:fldCharType="end"/>
    </w:r>
  </w:p>
  <w:p w14:paraId="39203477" w14:textId="47D26849" w:rsidR="634F386D" w:rsidRDefault="634F386D" w:rsidP="14D0E51F">
    <w:pPr>
      <w:tabs>
        <w:tab w:val="center" w:pos="4536"/>
        <w:tab w:val="right" w:pos="9072"/>
      </w:tabs>
      <w:spacing w:line="240" w:lineRule="auto"/>
      <w:jc w:val="right"/>
      <w:rPr>
        <w:rFonts w:eastAsia="Verdana" w:cs="Verdana"/>
        <w:color w:val="000000" w:themeColor="text1"/>
        <w:szCs w:val="18"/>
      </w:rPr>
    </w:pPr>
  </w:p>
  <w:p w14:paraId="09783919" w14:textId="669DA08D" w:rsidR="0037792B" w:rsidRDefault="634F386D" w:rsidP="634F386D">
    <w:pPr>
      <w:pStyle w:val="Voettekst"/>
      <w:tabs>
        <w:tab w:val="clear" w:pos="4536"/>
      </w:tabs>
      <w:rPr>
        <w:rFonts w:eastAsia="Verdana" w:cs="Verdana"/>
        <w:color w:val="000000" w:themeColor="text1"/>
        <w:sz w:val="16"/>
        <w:szCs w:val="16"/>
      </w:rPr>
    </w:pPr>
    <w:r w:rsidRPr="634F386D">
      <w:rPr>
        <w:rFonts w:eastAsia="Verdana" w:cs="Verdana"/>
        <w:color w:val="000000" w:themeColor="text1"/>
        <w:sz w:val="16"/>
        <w:szCs w:val="16"/>
      </w:rPr>
      <w:t>Paraaf Opdrachtgever:</w:t>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0037792B">
      <w:tab/>
    </w:r>
    <w:r w:rsidRPr="634F386D">
      <w:rPr>
        <w:rFonts w:eastAsia="Verdana" w:cs="Verdana"/>
        <w:color w:val="000000" w:themeColor="text1"/>
        <w:sz w:val="16"/>
        <w:szCs w:val="16"/>
      </w:rPr>
      <w:t xml:space="preserve">                                                                          Paraaf Opdrachtnemer:</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FA97267" w14:textId="77777777" w:rsidR="0008227A" w:rsidRDefault="0008227A" w:rsidP="00842C25">
      <w:pPr>
        <w:spacing w:line="240" w:lineRule="auto"/>
      </w:pPr>
      <w:r>
        <w:separator/>
      </w:r>
    </w:p>
  </w:footnote>
  <w:footnote w:type="continuationSeparator" w:id="0">
    <w:p w14:paraId="6E69EE7A" w14:textId="77777777" w:rsidR="0008227A" w:rsidRDefault="0008227A" w:rsidP="00842C25">
      <w:pPr>
        <w:spacing w:line="240" w:lineRule="auto"/>
      </w:pPr>
      <w:r>
        <w:continuationSeparator/>
      </w:r>
    </w:p>
  </w:footnote>
  <w:footnote w:type="continuationNotice" w:id="1">
    <w:p w14:paraId="0FFC3B35" w14:textId="77777777" w:rsidR="0008227A" w:rsidRDefault="0008227A">
      <w:pPr>
        <w:spacing w:line="240" w:lineRule="auto"/>
      </w:pPr>
    </w:p>
  </w:footnote>
  <w:footnote w:id="2">
    <w:p w14:paraId="2BF63ADA" w14:textId="77777777" w:rsidR="009E29BD" w:rsidRPr="00471BE0" w:rsidRDefault="009E29BD" w:rsidP="009E29BD">
      <w:pPr>
        <w:pStyle w:val="Voetnoottekst"/>
        <w:rPr>
          <w:sz w:val="16"/>
          <w:szCs w:val="16"/>
        </w:rPr>
      </w:pPr>
      <w:r w:rsidRPr="00471BE0">
        <w:rPr>
          <w:rStyle w:val="Voetnootmarkering"/>
          <w:sz w:val="16"/>
          <w:szCs w:val="16"/>
        </w:rPr>
        <w:footnoteRef/>
      </w:r>
      <w:r w:rsidRPr="00471BE0">
        <w:rPr>
          <w:sz w:val="16"/>
          <w:szCs w:val="16"/>
        </w:rPr>
        <w:t xml:space="preserve"> </w:t>
      </w:r>
      <w:proofErr w:type="gramStart"/>
      <w:r w:rsidRPr="00471BE0">
        <w:rPr>
          <w:sz w:val="16"/>
          <w:szCs w:val="16"/>
        </w:rPr>
        <w:t>zie</w:t>
      </w:r>
      <w:proofErr w:type="gramEnd"/>
      <w:r w:rsidRPr="00471BE0">
        <w:rPr>
          <w:sz w:val="16"/>
          <w:szCs w:val="16"/>
        </w:rPr>
        <w:t xml:space="preserve"> de bijlage ‘Toelichting elektronische factuur (e-factuur) provincie Noord-Holland’ bij de opdrachtbrief.</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2645"/>
      <w:gridCol w:w="2645"/>
      <w:gridCol w:w="2645"/>
    </w:tblGrid>
    <w:tr w:rsidR="140B8E17" w14:paraId="44701DC6" w14:textId="77777777" w:rsidTr="1C330519">
      <w:trPr>
        <w:trHeight w:val="300"/>
      </w:trPr>
      <w:tc>
        <w:tcPr>
          <w:tcW w:w="2645" w:type="dxa"/>
        </w:tcPr>
        <w:p w14:paraId="30723A02" w14:textId="121D5BCD" w:rsidR="140B8E17" w:rsidRDefault="140B8E17" w:rsidP="140B8E17">
          <w:pPr>
            <w:pStyle w:val="Koptekst"/>
            <w:ind w:left="-115"/>
          </w:pPr>
        </w:p>
      </w:tc>
      <w:tc>
        <w:tcPr>
          <w:tcW w:w="2645" w:type="dxa"/>
        </w:tcPr>
        <w:p w14:paraId="6ACD0245" w14:textId="2F72683F" w:rsidR="140B8E17" w:rsidRDefault="140B8E17" w:rsidP="140B8E17">
          <w:pPr>
            <w:pStyle w:val="Koptekst"/>
            <w:jc w:val="center"/>
          </w:pPr>
        </w:p>
      </w:tc>
      <w:tc>
        <w:tcPr>
          <w:tcW w:w="2645" w:type="dxa"/>
        </w:tcPr>
        <w:p w14:paraId="54A2EBEB" w14:textId="5CBD800D" w:rsidR="140B8E17" w:rsidRDefault="140B8E17" w:rsidP="140B8E17">
          <w:pPr>
            <w:pStyle w:val="Koptekst"/>
            <w:ind w:right="-115"/>
            <w:jc w:val="right"/>
          </w:pPr>
        </w:p>
      </w:tc>
    </w:tr>
  </w:tbl>
  <w:p w14:paraId="394189E3" w14:textId="6CE5C902" w:rsidR="140B8E17" w:rsidRPr="00EC79A7" w:rsidRDefault="00EC79A7" w:rsidP="02CF39BF">
    <w:pPr>
      <w:tabs>
        <w:tab w:val="center" w:pos="4536"/>
        <w:tab w:val="right" w:pos="9072"/>
      </w:tabs>
      <w:spacing w:line="240" w:lineRule="auto"/>
      <w:rPr>
        <w:rFonts w:eastAsia="Verdana" w:cs="Verdana"/>
        <w:color w:val="000000" w:themeColor="text1"/>
        <w:sz w:val="16"/>
        <w:szCs w:val="16"/>
      </w:rPr>
    </w:pPr>
    <w:r w:rsidRPr="00EC79A7">
      <w:rPr>
        <w:rFonts w:eastAsia="Verdana" w:cs="Verdana"/>
        <w:color w:val="000000" w:themeColor="text1"/>
        <w:sz w:val="16"/>
        <w:szCs w:val="16"/>
        <w:lang w:val="de-DE"/>
      </w:rPr>
      <w:t>Concept</w:t>
    </w:r>
    <w:r>
      <w:rPr>
        <w:rFonts w:eastAsia="Verdana" w:cs="Verdana"/>
        <w:color w:val="000000" w:themeColor="text1"/>
        <w:sz w:val="16"/>
        <w:szCs w:val="16"/>
        <w:lang w:val="de-DE"/>
      </w:rPr>
      <w:t xml:space="preserve"> </w:t>
    </w:r>
    <w:r w:rsidRPr="00EC79A7">
      <w:rPr>
        <w:rFonts w:eastAsia="Verdana" w:cs="Verdana"/>
        <w:color w:val="000000" w:themeColor="text1"/>
        <w:sz w:val="16"/>
        <w:szCs w:val="16"/>
        <w:lang w:val="de-DE"/>
      </w:rPr>
      <w:t>o</w:t>
    </w:r>
    <w:r w:rsidR="02CF39BF" w:rsidRPr="00EC79A7">
      <w:rPr>
        <w:rFonts w:eastAsia="Verdana" w:cs="Verdana"/>
        <w:color w:val="000000" w:themeColor="text1"/>
        <w:sz w:val="16"/>
        <w:szCs w:val="16"/>
        <w:lang w:val="de-DE"/>
      </w:rPr>
      <w:t xml:space="preserve">vereenkomst </w:t>
    </w:r>
    <w:r w:rsidRPr="00EC79A7">
      <w:rPr>
        <w:rFonts w:cs="Arial"/>
        <w:color w:val="191614"/>
        <w:sz w:val="16"/>
        <w:szCs w:val="16"/>
        <w:shd w:val="clear" w:color="auto" w:fill="FFFFFF"/>
      </w:rPr>
      <w:t>SaaS-oplossing voor capaciteitsplanning (“Monitor Plancapaciteit”)</w:t>
    </w:r>
  </w:p>
  <w:p w14:paraId="503053FB" w14:textId="33843C1C" w:rsidR="140B8E17" w:rsidRDefault="140B8E17" w:rsidP="1C330519">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2645"/>
      <w:gridCol w:w="2645"/>
      <w:gridCol w:w="2645"/>
    </w:tblGrid>
    <w:tr w:rsidR="140B8E17" w14:paraId="6AB0787F" w14:textId="77777777" w:rsidTr="140B8E17">
      <w:trPr>
        <w:trHeight w:val="300"/>
      </w:trPr>
      <w:tc>
        <w:tcPr>
          <w:tcW w:w="2645" w:type="dxa"/>
        </w:tcPr>
        <w:p w14:paraId="11125B10" w14:textId="550C315D" w:rsidR="140B8E17" w:rsidRDefault="140B8E17" w:rsidP="140B8E17">
          <w:pPr>
            <w:pStyle w:val="Koptekst"/>
            <w:ind w:left="-115"/>
          </w:pPr>
        </w:p>
      </w:tc>
      <w:tc>
        <w:tcPr>
          <w:tcW w:w="2645" w:type="dxa"/>
        </w:tcPr>
        <w:p w14:paraId="655B9C54" w14:textId="2C2BA3A7" w:rsidR="140B8E17" w:rsidRDefault="140B8E17" w:rsidP="140B8E17">
          <w:pPr>
            <w:pStyle w:val="Koptekst"/>
            <w:jc w:val="center"/>
          </w:pPr>
        </w:p>
      </w:tc>
      <w:tc>
        <w:tcPr>
          <w:tcW w:w="2645" w:type="dxa"/>
        </w:tcPr>
        <w:p w14:paraId="7FECAA9D" w14:textId="49494A57" w:rsidR="140B8E17" w:rsidRDefault="140B8E17" w:rsidP="140B8E17">
          <w:pPr>
            <w:pStyle w:val="Koptekst"/>
            <w:ind w:right="-115"/>
            <w:jc w:val="right"/>
          </w:pPr>
        </w:p>
      </w:tc>
    </w:tr>
  </w:tbl>
  <w:p w14:paraId="3F7DACD1" w14:textId="525552E7" w:rsidR="140B8E17" w:rsidRDefault="140B8E17" w:rsidP="140B8E17">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335E8D"/>
    <w:multiLevelType w:val="hybridMultilevel"/>
    <w:tmpl w:val="38A2E7AA"/>
    <w:lvl w:ilvl="0" w:tplc="50A8BD92">
      <w:start w:val="2"/>
      <w:numFmt w:val="bullet"/>
      <w:lvlText w:val="-"/>
      <w:lvlJc w:val="left"/>
      <w:pPr>
        <w:ind w:left="720" w:hanging="360"/>
      </w:pPr>
      <w:rPr>
        <w:rFonts w:ascii="Verdana" w:eastAsia="Verdana" w:hAnsi="Verdana" w:cs="Verdan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7AF06B4"/>
    <w:multiLevelType w:val="multilevel"/>
    <w:tmpl w:val="D8143294"/>
    <w:lvl w:ilvl="0">
      <w:start w:val="1"/>
      <w:numFmt w:val="bullet"/>
      <w:pStyle w:val="doBullets1"/>
      <w:lvlText w:val=""/>
      <w:lvlJc w:val="left"/>
      <w:pPr>
        <w:ind w:left="851" w:hanging="851"/>
      </w:pPr>
      <w:rPr>
        <w:rFonts w:ascii="Symbol" w:hAnsi="Symbol" w:hint="default"/>
      </w:rPr>
    </w:lvl>
    <w:lvl w:ilvl="1">
      <w:start w:val="1"/>
      <w:numFmt w:val="bullet"/>
      <w:lvlText w:val="o"/>
      <w:lvlJc w:val="left"/>
      <w:pPr>
        <w:ind w:left="1701" w:hanging="850"/>
      </w:pPr>
      <w:rPr>
        <w:rFonts w:ascii="Courier New" w:hAnsi="Courier New" w:hint="default"/>
      </w:rPr>
    </w:lvl>
    <w:lvl w:ilvl="2">
      <w:start w:val="1"/>
      <w:numFmt w:val="bullet"/>
      <w:lvlText w:val=""/>
      <w:lvlJc w:val="left"/>
      <w:pPr>
        <w:ind w:left="2552" w:hanging="851"/>
      </w:pPr>
      <w:rPr>
        <w:rFonts w:ascii="Wingdings" w:hAnsi="Wingdings" w:hint="default"/>
      </w:rPr>
    </w:lvl>
    <w:lvl w:ilvl="3">
      <w:start w:val="1"/>
      <w:numFmt w:val="bullet"/>
      <w:lvlText w:val=""/>
      <w:lvlJc w:val="left"/>
      <w:pPr>
        <w:ind w:left="3402" w:hanging="850"/>
      </w:pPr>
      <w:rPr>
        <w:rFonts w:ascii="Symbol" w:hAnsi="Symbol" w:hint="default"/>
      </w:rPr>
    </w:lvl>
    <w:lvl w:ilvl="4">
      <w:start w:val="1"/>
      <w:numFmt w:val="bullet"/>
      <w:lvlText w:val="o"/>
      <w:lvlJc w:val="left"/>
      <w:pPr>
        <w:ind w:left="4253" w:hanging="851"/>
      </w:pPr>
      <w:rPr>
        <w:rFonts w:ascii="Courier New" w:hAnsi="Courier New" w:hint="default"/>
      </w:rPr>
    </w:lvl>
    <w:lvl w:ilvl="5">
      <w:start w:val="1"/>
      <w:numFmt w:val="bullet"/>
      <w:lvlText w:val=""/>
      <w:lvlJc w:val="left"/>
      <w:pPr>
        <w:ind w:left="5103" w:hanging="850"/>
      </w:pPr>
      <w:rPr>
        <w:rFonts w:ascii="Wingdings" w:hAnsi="Wingdings" w:hint="default"/>
      </w:rPr>
    </w:lvl>
    <w:lvl w:ilvl="6">
      <w:start w:val="1"/>
      <w:numFmt w:val="bullet"/>
      <w:lvlText w:val=""/>
      <w:lvlJc w:val="left"/>
      <w:pPr>
        <w:tabs>
          <w:tab w:val="num" w:pos="5103"/>
        </w:tabs>
        <w:ind w:left="5954" w:hanging="851"/>
      </w:pPr>
      <w:rPr>
        <w:rFonts w:ascii="Symbol" w:hAnsi="Symbol" w:hint="default"/>
      </w:rPr>
    </w:lvl>
    <w:lvl w:ilvl="7">
      <w:start w:val="1"/>
      <w:numFmt w:val="bullet"/>
      <w:lvlText w:val="o"/>
      <w:lvlJc w:val="left"/>
      <w:pPr>
        <w:tabs>
          <w:tab w:val="num" w:pos="5954"/>
        </w:tabs>
        <w:ind w:left="6804" w:hanging="850"/>
      </w:pPr>
      <w:rPr>
        <w:rFonts w:ascii="Courier New" w:hAnsi="Courier New" w:hint="default"/>
      </w:rPr>
    </w:lvl>
    <w:lvl w:ilvl="8">
      <w:start w:val="1"/>
      <w:numFmt w:val="bullet"/>
      <w:lvlText w:val=""/>
      <w:lvlJc w:val="left"/>
      <w:pPr>
        <w:ind w:left="7655" w:hanging="851"/>
      </w:pPr>
      <w:rPr>
        <w:rFonts w:ascii="Wingdings" w:hAnsi="Wingdings" w:hint="default"/>
      </w:rPr>
    </w:lvl>
  </w:abstractNum>
  <w:abstractNum w:abstractNumId="2" w15:restartNumberingAfterBreak="0">
    <w:nsid w:val="08583C5C"/>
    <w:multiLevelType w:val="multilevel"/>
    <w:tmpl w:val="A7CCEB94"/>
    <w:lvl w:ilvl="0">
      <w:start w:val="1"/>
      <w:numFmt w:val="decimal"/>
      <w:pStyle w:val="doLijstnummering7"/>
      <w:lvlText w:val="Artikel %1"/>
      <w:lvlJc w:val="left"/>
      <w:pPr>
        <w:tabs>
          <w:tab w:val="num" w:pos="851"/>
        </w:tabs>
        <w:ind w:left="851" w:hanging="851"/>
      </w:pPr>
      <w:rPr>
        <w:rFonts w:hint="default"/>
        <w:u w:val="single"/>
      </w:rPr>
    </w:lvl>
    <w:lvl w:ilvl="1">
      <w:start w:val="1"/>
      <w:numFmt w:val="decimal"/>
      <w:lvlText w:val="%1.%2."/>
      <w:lvlJc w:val="left"/>
      <w:pPr>
        <w:tabs>
          <w:tab w:val="num" w:pos="709"/>
        </w:tabs>
        <w:ind w:left="709" w:hanging="709"/>
      </w:pPr>
      <w:rPr>
        <w:rFonts w:hint="default"/>
      </w:rPr>
    </w:lvl>
    <w:lvl w:ilvl="2">
      <w:start w:val="1"/>
      <w:numFmt w:val="lowerLetter"/>
      <w:lvlText w:val="%3."/>
      <w:lvlJc w:val="left"/>
      <w:pPr>
        <w:tabs>
          <w:tab w:val="num" w:pos="1418"/>
        </w:tabs>
        <w:ind w:left="1418" w:hanging="709"/>
      </w:pPr>
      <w:rPr>
        <w:rFonts w:hint="default"/>
      </w:rPr>
    </w:lvl>
    <w:lvl w:ilvl="3">
      <w:start w:val="1"/>
      <w:numFmt w:val="lowerRoman"/>
      <w:lvlText w:val="%4."/>
      <w:lvlJc w:val="left"/>
      <w:pPr>
        <w:tabs>
          <w:tab w:val="num" w:pos="2126"/>
        </w:tabs>
        <w:ind w:left="2126" w:hanging="708"/>
      </w:pPr>
      <w:rPr>
        <w:rFonts w:hint="default"/>
      </w:rPr>
    </w:lvl>
    <w:lvl w:ilvl="4">
      <w:start w:val="1"/>
      <w:numFmt w:val="lowerLetter"/>
      <w:lvlText w:val="%5."/>
      <w:lvlJc w:val="left"/>
      <w:pPr>
        <w:tabs>
          <w:tab w:val="num" w:pos="709"/>
        </w:tabs>
        <w:ind w:left="709" w:hanging="709"/>
      </w:pPr>
      <w:rPr>
        <w:rFonts w:hint="default"/>
      </w:rPr>
    </w:lvl>
    <w:lvl w:ilvl="5">
      <w:start w:val="1"/>
      <w:numFmt w:val="none"/>
      <w:suff w:val="nothing"/>
      <w:lvlText w:val=""/>
      <w:lvlJc w:val="left"/>
      <w:pPr>
        <w:ind w:left="2126" w:firstLine="0"/>
      </w:pPr>
      <w:rPr>
        <w:rFonts w:hint="default"/>
      </w:rPr>
    </w:lvl>
    <w:lvl w:ilvl="6">
      <w:start w:val="1"/>
      <w:numFmt w:val="none"/>
      <w:suff w:val="nothing"/>
      <w:lvlText w:val=""/>
      <w:lvlJc w:val="left"/>
      <w:pPr>
        <w:ind w:left="2126" w:firstLine="0"/>
      </w:pPr>
      <w:rPr>
        <w:rFonts w:hint="default"/>
      </w:rPr>
    </w:lvl>
    <w:lvl w:ilvl="7">
      <w:start w:val="1"/>
      <w:numFmt w:val="none"/>
      <w:suff w:val="nothing"/>
      <w:lvlText w:val=""/>
      <w:lvlJc w:val="left"/>
      <w:pPr>
        <w:ind w:left="2126" w:firstLine="0"/>
      </w:pPr>
      <w:rPr>
        <w:rFonts w:hint="default"/>
      </w:rPr>
    </w:lvl>
    <w:lvl w:ilvl="8">
      <w:start w:val="1"/>
      <w:numFmt w:val="none"/>
      <w:suff w:val="nothing"/>
      <w:lvlText w:val=""/>
      <w:lvlJc w:val="left"/>
      <w:pPr>
        <w:ind w:left="2126" w:firstLine="0"/>
      </w:pPr>
      <w:rPr>
        <w:rFonts w:hint="default"/>
      </w:rPr>
    </w:lvl>
  </w:abstractNum>
  <w:abstractNum w:abstractNumId="3" w15:restartNumberingAfterBreak="0">
    <w:nsid w:val="0B3360A1"/>
    <w:multiLevelType w:val="multilevel"/>
    <w:tmpl w:val="E5BABBC8"/>
    <w:lvl w:ilvl="0">
      <w:start w:val="1"/>
      <w:numFmt w:val="decimal"/>
      <w:pStyle w:val="Kop1"/>
      <w:lvlText w:val="%1"/>
      <w:lvlJc w:val="left"/>
      <w:pPr>
        <w:ind w:left="0" w:hanging="851"/>
      </w:pPr>
      <w:rPr>
        <w:rFonts w:hint="default"/>
      </w:rPr>
    </w:lvl>
    <w:lvl w:ilvl="1">
      <w:start w:val="1"/>
      <w:numFmt w:val="decimal"/>
      <w:pStyle w:val="Kop2"/>
      <w:lvlText w:val="%1.%2"/>
      <w:lvlJc w:val="left"/>
      <w:pPr>
        <w:ind w:left="0" w:hanging="851"/>
      </w:pPr>
      <w:rPr>
        <w:rFonts w:hint="default"/>
        <w:b w:val="0"/>
        <w:bCs w:val="0"/>
      </w:rPr>
    </w:lvl>
    <w:lvl w:ilvl="2">
      <w:start w:val="1"/>
      <w:numFmt w:val="decimal"/>
      <w:pStyle w:val="Kop3"/>
      <w:lvlText w:val="%1.%2.%3"/>
      <w:lvlJc w:val="left"/>
      <w:pPr>
        <w:ind w:left="0" w:hanging="851"/>
      </w:pPr>
      <w:rPr>
        <w:rFonts w:hint="default"/>
      </w:rPr>
    </w:lvl>
    <w:lvl w:ilvl="3">
      <w:start w:val="1"/>
      <w:numFmt w:val="decimal"/>
      <w:pStyle w:val="Kop4"/>
      <w:lvlText w:val="%1.%2.%3.%4"/>
      <w:lvlJc w:val="left"/>
      <w:pPr>
        <w:ind w:left="0" w:hanging="851"/>
      </w:pPr>
      <w:rPr>
        <w:rFonts w:hint="default"/>
      </w:rPr>
    </w:lvl>
    <w:lvl w:ilvl="4">
      <w:start w:val="1"/>
      <w:numFmt w:val="decimal"/>
      <w:pStyle w:val="Kop5"/>
      <w:lvlText w:val="%1.%2.%3.%4.%5"/>
      <w:lvlJc w:val="left"/>
      <w:pPr>
        <w:ind w:left="0" w:hanging="851"/>
      </w:pPr>
      <w:rPr>
        <w:rFonts w:hint="default"/>
      </w:rPr>
    </w:lvl>
    <w:lvl w:ilvl="5">
      <w:start w:val="1"/>
      <w:numFmt w:val="decimal"/>
      <w:pStyle w:val="Kop6"/>
      <w:lvlText w:val="%1.%2.%3.%4.%5.%6"/>
      <w:lvlJc w:val="left"/>
      <w:pPr>
        <w:ind w:left="0" w:hanging="851"/>
      </w:pPr>
      <w:rPr>
        <w:rFonts w:hint="default"/>
      </w:rPr>
    </w:lvl>
    <w:lvl w:ilvl="6">
      <w:start w:val="1"/>
      <w:numFmt w:val="decimal"/>
      <w:pStyle w:val="Kop7"/>
      <w:lvlText w:val="%1.%2.%3.%4.%5.%6.%7"/>
      <w:lvlJc w:val="left"/>
      <w:pPr>
        <w:ind w:left="0" w:hanging="851"/>
      </w:pPr>
      <w:rPr>
        <w:rFonts w:hint="default"/>
      </w:rPr>
    </w:lvl>
    <w:lvl w:ilvl="7">
      <w:start w:val="1"/>
      <w:numFmt w:val="decimal"/>
      <w:pStyle w:val="Kop8"/>
      <w:lvlText w:val="%1.%2.%3.%4.%5.%6.%7.%8"/>
      <w:lvlJc w:val="left"/>
      <w:pPr>
        <w:ind w:left="0" w:hanging="851"/>
      </w:pPr>
      <w:rPr>
        <w:rFonts w:hint="default"/>
      </w:rPr>
    </w:lvl>
    <w:lvl w:ilvl="8">
      <w:start w:val="1"/>
      <w:numFmt w:val="decimal"/>
      <w:pStyle w:val="Kop9"/>
      <w:lvlText w:val="%1.%2.%3.%4.%5.%6.%7.%8.%9"/>
      <w:lvlJc w:val="left"/>
      <w:pPr>
        <w:ind w:left="0" w:hanging="851"/>
      </w:pPr>
      <w:rPr>
        <w:rFonts w:hint="default"/>
      </w:rPr>
    </w:lvl>
  </w:abstractNum>
  <w:abstractNum w:abstractNumId="4" w15:restartNumberingAfterBreak="0">
    <w:nsid w:val="0D7A22AB"/>
    <w:multiLevelType w:val="hybridMultilevel"/>
    <w:tmpl w:val="F01289FA"/>
    <w:lvl w:ilvl="0" w:tplc="FFFFFFFF">
      <w:start w:val="1"/>
      <w:numFmt w:val="decimal"/>
      <w:lvlText w:val="%1."/>
      <w:lvlJc w:val="left"/>
      <w:pPr>
        <w:ind w:left="851" w:hanging="851"/>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14E71382"/>
    <w:multiLevelType w:val="hybridMultilevel"/>
    <w:tmpl w:val="F01289FA"/>
    <w:lvl w:ilvl="0" w:tplc="FFFFFFFF">
      <w:start w:val="1"/>
      <w:numFmt w:val="decimal"/>
      <w:lvlText w:val="%1."/>
      <w:lvlJc w:val="left"/>
      <w:pPr>
        <w:ind w:left="851" w:hanging="851"/>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CFD5B39"/>
    <w:multiLevelType w:val="hybridMultilevel"/>
    <w:tmpl w:val="96443052"/>
    <w:lvl w:ilvl="0" w:tplc="905EC9F6">
      <w:start w:val="1"/>
      <w:numFmt w:val="decimal"/>
      <w:pStyle w:val="doProducties"/>
      <w:lvlText w:val="Productie %1:"/>
      <w:lvlJc w:val="left"/>
      <w:pPr>
        <w:ind w:left="720" w:hanging="360"/>
      </w:pPr>
      <w:rPr>
        <w:rFonts w:hint="default"/>
        <w:b/>
        <w:i w:val="0"/>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 w15:restartNumberingAfterBreak="0">
    <w:nsid w:val="23D37FF4"/>
    <w:multiLevelType w:val="hybridMultilevel"/>
    <w:tmpl w:val="35184C5E"/>
    <w:lvl w:ilvl="0" w:tplc="4052F320">
      <w:start w:val="1"/>
      <w:numFmt w:val="lowerLetter"/>
      <w:lvlText w:val="%1)"/>
      <w:lvlJc w:val="left"/>
      <w:pPr>
        <w:ind w:left="1440" w:hanging="360"/>
      </w:pPr>
    </w:lvl>
    <w:lvl w:ilvl="1" w:tplc="B7329308">
      <w:start w:val="1"/>
      <w:numFmt w:val="lowerLetter"/>
      <w:lvlText w:val="%2)"/>
      <w:lvlJc w:val="left"/>
      <w:pPr>
        <w:ind w:left="1440" w:hanging="360"/>
      </w:pPr>
    </w:lvl>
    <w:lvl w:ilvl="2" w:tplc="03646F8A">
      <w:start w:val="1"/>
      <w:numFmt w:val="lowerLetter"/>
      <w:lvlText w:val="%3)"/>
      <w:lvlJc w:val="left"/>
      <w:pPr>
        <w:ind w:left="1440" w:hanging="360"/>
      </w:pPr>
    </w:lvl>
    <w:lvl w:ilvl="3" w:tplc="5E4E5F32">
      <w:start w:val="1"/>
      <w:numFmt w:val="lowerLetter"/>
      <w:lvlText w:val="%4)"/>
      <w:lvlJc w:val="left"/>
      <w:pPr>
        <w:ind w:left="1440" w:hanging="360"/>
      </w:pPr>
    </w:lvl>
    <w:lvl w:ilvl="4" w:tplc="5EA8A68A">
      <w:start w:val="1"/>
      <w:numFmt w:val="lowerLetter"/>
      <w:lvlText w:val="%5)"/>
      <w:lvlJc w:val="left"/>
      <w:pPr>
        <w:ind w:left="1440" w:hanging="360"/>
      </w:pPr>
    </w:lvl>
    <w:lvl w:ilvl="5" w:tplc="6A769334">
      <w:start w:val="1"/>
      <w:numFmt w:val="lowerLetter"/>
      <w:lvlText w:val="%6)"/>
      <w:lvlJc w:val="left"/>
      <w:pPr>
        <w:ind w:left="1440" w:hanging="360"/>
      </w:pPr>
    </w:lvl>
    <w:lvl w:ilvl="6" w:tplc="984663AE">
      <w:start w:val="1"/>
      <w:numFmt w:val="lowerLetter"/>
      <w:lvlText w:val="%7)"/>
      <w:lvlJc w:val="left"/>
      <w:pPr>
        <w:ind w:left="1440" w:hanging="360"/>
      </w:pPr>
    </w:lvl>
    <w:lvl w:ilvl="7" w:tplc="8DB60E92">
      <w:start w:val="1"/>
      <w:numFmt w:val="lowerLetter"/>
      <w:lvlText w:val="%8)"/>
      <w:lvlJc w:val="left"/>
      <w:pPr>
        <w:ind w:left="1440" w:hanging="360"/>
      </w:pPr>
    </w:lvl>
    <w:lvl w:ilvl="8" w:tplc="6054C99A">
      <w:start w:val="1"/>
      <w:numFmt w:val="lowerLetter"/>
      <w:lvlText w:val="%9)"/>
      <w:lvlJc w:val="left"/>
      <w:pPr>
        <w:ind w:left="1440" w:hanging="360"/>
      </w:pPr>
    </w:lvl>
  </w:abstractNum>
  <w:abstractNum w:abstractNumId="8" w15:restartNumberingAfterBreak="0">
    <w:nsid w:val="242006C5"/>
    <w:multiLevelType w:val="hybridMultilevel"/>
    <w:tmpl w:val="D8B08850"/>
    <w:lvl w:ilvl="0" w:tplc="52701C26">
      <w:numFmt w:val="bullet"/>
      <w:lvlText w:val="-"/>
      <w:lvlJc w:val="left"/>
      <w:pPr>
        <w:ind w:left="284" w:hanging="284"/>
      </w:pPr>
      <w:rPr>
        <w:rFonts w:ascii="Corbel" w:eastAsia="Times New Roman" w:hAnsi="Corbel" w:cs="Times New Roman"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 w15:restartNumberingAfterBreak="0">
    <w:nsid w:val="283824ED"/>
    <w:multiLevelType w:val="multilevel"/>
    <w:tmpl w:val="40008F20"/>
    <w:lvl w:ilvl="0">
      <w:start w:val="1"/>
      <w:numFmt w:val="lowerRoman"/>
      <w:pStyle w:val="doLijstnummering4"/>
      <w:lvlText w:val="%1."/>
      <w:lvlJc w:val="left"/>
      <w:pPr>
        <w:tabs>
          <w:tab w:val="num" w:pos="851"/>
        </w:tabs>
        <w:ind w:left="851" w:hanging="851"/>
      </w:pPr>
      <w:rPr>
        <w:rFonts w:hint="default"/>
      </w:rPr>
    </w:lvl>
    <w:lvl w:ilvl="1">
      <w:start w:val="1"/>
      <w:numFmt w:val="lowerRoman"/>
      <w:lvlText w:val="%1.%2."/>
      <w:lvlJc w:val="left"/>
      <w:pPr>
        <w:tabs>
          <w:tab w:val="num" w:pos="1702"/>
        </w:tabs>
        <w:ind w:left="1702" w:hanging="851"/>
      </w:pPr>
      <w:rPr>
        <w:rFonts w:hint="default"/>
      </w:rPr>
    </w:lvl>
    <w:lvl w:ilvl="2">
      <w:start w:val="1"/>
      <w:numFmt w:val="lowerRoman"/>
      <w:lvlText w:val="%1.%2.%3."/>
      <w:lvlJc w:val="left"/>
      <w:pPr>
        <w:tabs>
          <w:tab w:val="num" w:pos="2553"/>
        </w:tabs>
        <w:ind w:left="2553" w:hanging="851"/>
      </w:pPr>
      <w:rPr>
        <w:rFonts w:hint="default"/>
      </w:rPr>
    </w:lvl>
    <w:lvl w:ilvl="3">
      <w:start w:val="1"/>
      <w:numFmt w:val="lowerRoman"/>
      <w:lvlText w:val="%1.%2.%3.%4."/>
      <w:lvlJc w:val="left"/>
      <w:pPr>
        <w:tabs>
          <w:tab w:val="num" w:pos="3404"/>
        </w:tabs>
        <w:ind w:left="3404" w:hanging="851"/>
      </w:pPr>
      <w:rPr>
        <w:rFonts w:hint="default"/>
      </w:rPr>
    </w:lvl>
    <w:lvl w:ilvl="4">
      <w:start w:val="1"/>
      <w:numFmt w:val="lowerRoman"/>
      <w:lvlText w:val="%1.%2.%3.%4.%5."/>
      <w:lvlJc w:val="left"/>
      <w:pPr>
        <w:tabs>
          <w:tab w:val="num" w:pos="4255"/>
        </w:tabs>
        <w:ind w:left="4255" w:hanging="851"/>
      </w:pPr>
      <w:rPr>
        <w:rFonts w:hint="default"/>
      </w:rPr>
    </w:lvl>
    <w:lvl w:ilvl="5">
      <w:start w:val="1"/>
      <w:numFmt w:val="lowerRoman"/>
      <w:lvlText w:val="%1.%2.%3.%4.%5.%6."/>
      <w:lvlJc w:val="left"/>
      <w:pPr>
        <w:tabs>
          <w:tab w:val="num" w:pos="5106"/>
        </w:tabs>
        <w:ind w:left="5106" w:hanging="851"/>
      </w:pPr>
      <w:rPr>
        <w:rFonts w:hint="default"/>
      </w:rPr>
    </w:lvl>
    <w:lvl w:ilvl="6">
      <w:start w:val="1"/>
      <w:numFmt w:val="lowerRoman"/>
      <w:lvlText w:val="%1.%2.%3.%4.%5.%6.%7."/>
      <w:lvlJc w:val="left"/>
      <w:pPr>
        <w:tabs>
          <w:tab w:val="num" w:pos="5957"/>
        </w:tabs>
        <w:ind w:left="5957" w:hanging="851"/>
      </w:pPr>
      <w:rPr>
        <w:rFonts w:hint="default"/>
      </w:rPr>
    </w:lvl>
    <w:lvl w:ilvl="7">
      <w:start w:val="1"/>
      <w:numFmt w:val="lowerRoman"/>
      <w:lvlText w:val="%1.%2.%3.%4.%5.%6.%7.%8."/>
      <w:lvlJc w:val="left"/>
      <w:pPr>
        <w:tabs>
          <w:tab w:val="num" w:pos="6808"/>
        </w:tabs>
        <w:ind w:left="6808" w:hanging="851"/>
      </w:pPr>
      <w:rPr>
        <w:rFonts w:hint="default"/>
      </w:rPr>
    </w:lvl>
    <w:lvl w:ilvl="8">
      <w:start w:val="1"/>
      <w:numFmt w:val="lowerRoman"/>
      <w:lvlText w:val="%1.%2.%3.%4.%5.%6.%7.%8.%9."/>
      <w:lvlJc w:val="left"/>
      <w:pPr>
        <w:tabs>
          <w:tab w:val="num" w:pos="7659"/>
        </w:tabs>
        <w:ind w:left="7659" w:hanging="851"/>
      </w:pPr>
      <w:rPr>
        <w:rFonts w:hint="default"/>
      </w:rPr>
    </w:lvl>
  </w:abstractNum>
  <w:abstractNum w:abstractNumId="10" w15:restartNumberingAfterBreak="0">
    <w:nsid w:val="29F860CE"/>
    <w:multiLevelType w:val="hybridMultilevel"/>
    <w:tmpl w:val="FFFFFFFF"/>
    <w:lvl w:ilvl="0" w:tplc="3E968A7A">
      <w:start w:val="1"/>
      <w:numFmt w:val="lowerLetter"/>
      <w:lvlText w:val="%1."/>
      <w:lvlJc w:val="left"/>
      <w:pPr>
        <w:ind w:left="720" w:hanging="360"/>
      </w:pPr>
    </w:lvl>
    <w:lvl w:ilvl="1" w:tplc="CF7A0AFE">
      <w:start w:val="1"/>
      <w:numFmt w:val="lowerLetter"/>
      <w:lvlText w:val="%2."/>
      <w:lvlJc w:val="left"/>
      <w:pPr>
        <w:ind w:left="1440" w:hanging="360"/>
      </w:pPr>
    </w:lvl>
    <w:lvl w:ilvl="2" w:tplc="1C66C0BA">
      <w:start w:val="1"/>
      <w:numFmt w:val="lowerRoman"/>
      <w:lvlText w:val="%3."/>
      <w:lvlJc w:val="right"/>
      <w:pPr>
        <w:ind w:left="2160" w:hanging="180"/>
      </w:pPr>
    </w:lvl>
    <w:lvl w:ilvl="3" w:tplc="33A00F8A">
      <w:start w:val="1"/>
      <w:numFmt w:val="decimal"/>
      <w:lvlText w:val="%4."/>
      <w:lvlJc w:val="left"/>
      <w:pPr>
        <w:ind w:left="2880" w:hanging="360"/>
      </w:pPr>
    </w:lvl>
    <w:lvl w:ilvl="4" w:tplc="A8485604">
      <w:start w:val="1"/>
      <w:numFmt w:val="lowerLetter"/>
      <w:lvlText w:val="%5."/>
      <w:lvlJc w:val="left"/>
      <w:pPr>
        <w:ind w:left="3600" w:hanging="360"/>
      </w:pPr>
    </w:lvl>
    <w:lvl w:ilvl="5" w:tplc="2B56F0D6">
      <w:start w:val="1"/>
      <w:numFmt w:val="lowerRoman"/>
      <w:lvlText w:val="%6."/>
      <w:lvlJc w:val="right"/>
      <w:pPr>
        <w:ind w:left="4320" w:hanging="180"/>
      </w:pPr>
    </w:lvl>
    <w:lvl w:ilvl="6" w:tplc="F26A7A28">
      <w:start w:val="1"/>
      <w:numFmt w:val="decimal"/>
      <w:lvlText w:val="%7."/>
      <w:lvlJc w:val="left"/>
      <w:pPr>
        <w:ind w:left="5040" w:hanging="360"/>
      </w:pPr>
    </w:lvl>
    <w:lvl w:ilvl="7" w:tplc="E91437D2">
      <w:start w:val="1"/>
      <w:numFmt w:val="lowerLetter"/>
      <w:lvlText w:val="%8."/>
      <w:lvlJc w:val="left"/>
      <w:pPr>
        <w:ind w:left="5760" w:hanging="360"/>
      </w:pPr>
    </w:lvl>
    <w:lvl w:ilvl="8" w:tplc="E26E2066">
      <w:start w:val="1"/>
      <w:numFmt w:val="lowerRoman"/>
      <w:lvlText w:val="%9."/>
      <w:lvlJc w:val="right"/>
      <w:pPr>
        <w:ind w:left="6480" w:hanging="180"/>
      </w:pPr>
    </w:lvl>
  </w:abstractNum>
  <w:abstractNum w:abstractNumId="11" w15:restartNumberingAfterBreak="0">
    <w:nsid w:val="2AED79C3"/>
    <w:multiLevelType w:val="multilevel"/>
    <w:tmpl w:val="D364529C"/>
    <w:lvl w:ilvl="0">
      <w:start w:val="1"/>
      <w:numFmt w:val="upperLetter"/>
      <w:pStyle w:val="doLijstnummering1"/>
      <w:lvlText w:val="%1."/>
      <w:lvlJc w:val="left"/>
      <w:pPr>
        <w:tabs>
          <w:tab w:val="num" w:pos="851"/>
        </w:tabs>
        <w:ind w:left="851" w:hanging="851"/>
      </w:pPr>
      <w:rPr>
        <w:rFonts w:hint="default"/>
      </w:rPr>
    </w:lvl>
    <w:lvl w:ilvl="1">
      <w:start w:val="1"/>
      <w:numFmt w:val="lowerLetter"/>
      <w:lvlText w:val="%2."/>
      <w:lvlJc w:val="left"/>
      <w:pPr>
        <w:tabs>
          <w:tab w:val="num" w:pos="1702"/>
        </w:tabs>
        <w:ind w:left="1702" w:hanging="851"/>
      </w:pPr>
      <w:rPr>
        <w:rFonts w:hint="default"/>
      </w:rPr>
    </w:lvl>
    <w:lvl w:ilvl="2">
      <w:start w:val="1"/>
      <w:numFmt w:val="lowerRoman"/>
      <w:lvlText w:val="%3."/>
      <w:lvlJc w:val="left"/>
      <w:pPr>
        <w:tabs>
          <w:tab w:val="num" w:pos="2553"/>
        </w:tabs>
        <w:ind w:left="2553" w:hanging="851"/>
      </w:pPr>
      <w:rPr>
        <w:rFonts w:hint="default"/>
      </w:rPr>
    </w:lvl>
    <w:lvl w:ilvl="3">
      <w:start w:val="1"/>
      <w:numFmt w:val="decimal"/>
      <w:lvlText w:val="%4."/>
      <w:lvlJc w:val="left"/>
      <w:pPr>
        <w:tabs>
          <w:tab w:val="num" w:pos="3404"/>
        </w:tabs>
        <w:ind w:left="3404" w:hanging="851"/>
      </w:pPr>
      <w:rPr>
        <w:rFonts w:hint="default"/>
      </w:rPr>
    </w:lvl>
    <w:lvl w:ilvl="4">
      <w:start w:val="1"/>
      <w:numFmt w:val="lowerLetter"/>
      <w:lvlText w:val="%5."/>
      <w:lvlJc w:val="left"/>
      <w:pPr>
        <w:tabs>
          <w:tab w:val="num" w:pos="4255"/>
        </w:tabs>
        <w:ind w:left="4255" w:hanging="851"/>
      </w:pPr>
      <w:rPr>
        <w:rFonts w:hint="default"/>
      </w:rPr>
    </w:lvl>
    <w:lvl w:ilvl="5">
      <w:start w:val="1"/>
      <w:numFmt w:val="lowerRoman"/>
      <w:lvlText w:val="%6."/>
      <w:lvlJc w:val="left"/>
      <w:pPr>
        <w:tabs>
          <w:tab w:val="num" w:pos="5106"/>
        </w:tabs>
        <w:ind w:left="5106" w:hanging="851"/>
      </w:pPr>
      <w:rPr>
        <w:rFonts w:hint="default"/>
      </w:rPr>
    </w:lvl>
    <w:lvl w:ilvl="6">
      <w:start w:val="1"/>
      <w:numFmt w:val="decimal"/>
      <w:lvlText w:val="%7."/>
      <w:lvlJc w:val="left"/>
      <w:pPr>
        <w:tabs>
          <w:tab w:val="num" w:pos="5957"/>
        </w:tabs>
        <w:ind w:left="5957" w:hanging="851"/>
      </w:pPr>
      <w:rPr>
        <w:rFonts w:hint="default"/>
      </w:rPr>
    </w:lvl>
    <w:lvl w:ilvl="7">
      <w:start w:val="1"/>
      <w:numFmt w:val="lowerLetter"/>
      <w:lvlText w:val="%8."/>
      <w:lvlJc w:val="left"/>
      <w:pPr>
        <w:tabs>
          <w:tab w:val="num" w:pos="6808"/>
        </w:tabs>
        <w:ind w:left="6808" w:hanging="851"/>
      </w:pPr>
      <w:rPr>
        <w:rFonts w:hint="default"/>
      </w:rPr>
    </w:lvl>
    <w:lvl w:ilvl="8">
      <w:start w:val="1"/>
      <w:numFmt w:val="lowerRoman"/>
      <w:lvlText w:val="%9."/>
      <w:lvlJc w:val="left"/>
      <w:pPr>
        <w:tabs>
          <w:tab w:val="num" w:pos="7659"/>
        </w:tabs>
        <w:ind w:left="7659" w:hanging="851"/>
      </w:pPr>
      <w:rPr>
        <w:rFonts w:hint="default"/>
      </w:rPr>
    </w:lvl>
  </w:abstractNum>
  <w:abstractNum w:abstractNumId="12" w15:restartNumberingAfterBreak="0">
    <w:nsid w:val="34543553"/>
    <w:multiLevelType w:val="hybridMultilevel"/>
    <w:tmpl w:val="FC86680E"/>
    <w:lvl w:ilvl="0" w:tplc="4E06C858">
      <w:start w:val="1"/>
      <w:numFmt w:val="bullet"/>
      <w:lvlText w:val=""/>
      <w:lvlJc w:val="left"/>
      <w:pPr>
        <w:ind w:left="1800" w:hanging="360"/>
      </w:pPr>
      <w:rPr>
        <w:rFonts w:ascii="Symbol" w:hAnsi="Symbol"/>
      </w:rPr>
    </w:lvl>
    <w:lvl w:ilvl="1" w:tplc="7AAC869E">
      <w:start w:val="1"/>
      <w:numFmt w:val="bullet"/>
      <w:lvlText w:val=""/>
      <w:lvlJc w:val="left"/>
      <w:pPr>
        <w:ind w:left="1800" w:hanging="360"/>
      </w:pPr>
      <w:rPr>
        <w:rFonts w:ascii="Symbol" w:hAnsi="Symbol"/>
      </w:rPr>
    </w:lvl>
    <w:lvl w:ilvl="2" w:tplc="BB08DB94">
      <w:start w:val="1"/>
      <w:numFmt w:val="bullet"/>
      <w:lvlText w:val=""/>
      <w:lvlJc w:val="left"/>
      <w:pPr>
        <w:ind w:left="1800" w:hanging="360"/>
      </w:pPr>
      <w:rPr>
        <w:rFonts w:ascii="Symbol" w:hAnsi="Symbol"/>
      </w:rPr>
    </w:lvl>
    <w:lvl w:ilvl="3" w:tplc="53AE9C42">
      <w:start w:val="1"/>
      <w:numFmt w:val="bullet"/>
      <w:lvlText w:val=""/>
      <w:lvlJc w:val="left"/>
      <w:pPr>
        <w:ind w:left="1800" w:hanging="360"/>
      </w:pPr>
      <w:rPr>
        <w:rFonts w:ascii="Symbol" w:hAnsi="Symbol"/>
      </w:rPr>
    </w:lvl>
    <w:lvl w:ilvl="4" w:tplc="06902D3C">
      <w:start w:val="1"/>
      <w:numFmt w:val="bullet"/>
      <w:lvlText w:val=""/>
      <w:lvlJc w:val="left"/>
      <w:pPr>
        <w:ind w:left="1800" w:hanging="360"/>
      </w:pPr>
      <w:rPr>
        <w:rFonts w:ascii="Symbol" w:hAnsi="Symbol"/>
      </w:rPr>
    </w:lvl>
    <w:lvl w:ilvl="5" w:tplc="D490450A">
      <w:start w:val="1"/>
      <w:numFmt w:val="bullet"/>
      <w:lvlText w:val=""/>
      <w:lvlJc w:val="left"/>
      <w:pPr>
        <w:ind w:left="1800" w:hanging="360"/>
      </w:pPr>
      <w:rPr>
        <w:rFonts w:ascii="Symbol" w:hAnsi="Symbol"/>
      </w:rPr>
    </w:lvl>
    <w:lvl w:ilvl="6" w:tplc="1B70F978">
      <w:start w:val="1"/>
      <w:numFmt w:val="bullet"/>
      <w:lvlText w:val=""/>
      <w:lvlJc w:val="left"/>
      <w:pPr>
        <w:ind w:left="1800" w:hanging="360"/>
      </w:pPr>
      <w:rPr>
        <w:rFonts w:ascii="Symbol" w:hAnsi="Symbol"/>
      </w:rPr>
    </w:lvl>
    <w:lvl w:ilvl="7" w:tplc="379CB360">
      <w:start w:val="1"/>
      <w:numFmt w:val="bullet"/>
      <w:lvlText w:val=""/>
      <w:lvlJc w:val="left"/>
      <w:pPr>
        <w:ind w:left="1800" w:hanging="360"/>
      </w:pPr>
      <w:rPr>
        <w:rFonts w:ascii="Symbol" w:hAnsi="Symbol"/>
      </w:rPr>
    </w:lvl>
    <w:lvl w:ilvl="8" w:tplc="1C42977C">
      <w:start w:val="1"/>
      <w:numFmt w:val="bullet"/>
      <w:lvlText w:val=""/>
      <w:lvlJc w:val="left"/>
      <w:pPr>
        <w:ind w:left="1800" w:hanging="360"/>
      </w:pPr>
      <w:rPr>
        <w:rFonts w:ascii="Symbol" w:hAnsi="Symbol"/>
      </w:rPr>
    </w:lvl>
  </w:abstractNum>
  <w:abstractNum w:abstractNumId="13" w15:restartNumberingAfterBreak="0">
    <w:nsid w:val="446F0FCC"/>
    <w:multiLevelType w:val="hybridMultilevel"/>
    <w:tmpl w:val="4BA8F328"/>
    <w:lvl w:ilvl="0" w:tplc="0192B1B2">
      <w:start w:val="1"/>
      <w:numFmt w:val="decimal"/>
      <w:lvlText w:val="%1."/>
      <w:lvlJc w:val="left"/>
      <w:pPr>
        <w:ind w:left="1560" w:hanging="360"/>
      </w:pPr>
    </w:lvl>
    <w:lvl w:ilvl="1" w:tplc="740A2360">
      <w:start w:val="1"/>
      <w:numFmt w:val="decimal"/>
      <w:lvlText w:val="%2."/>
      <w:lvlJc w:val="left"/>
      <w:pPr>
        <w:ind w:left="1560" w:hanging="360"/>
      </w:pPr>
    </w:lvl>
    <w:lvl w:ilvl="2" w:tplc="5BB6C422">
      <w:start w:val="1"/>
      <w:numFmt w:val="decimal"/>
      <w:lvlText w:val="%3."/>
      <w:lvlJc w:val="left"/>
      <w:pPr>
        <w:ind w:left="1560" w:hanging="360"/>
      </w:pPr>
    </w:lvl>
    <w:lvl w:ilvl="3" w:tplc="00144B4E">
      <w:start w:val="1"/>
      <w:numFmt w:val="decimal"/>
      <w:lvlText w:val="%4."/>
      <w:lvlJc w:val="left"/>
      <w:pPr>
        <w:ind w:left="1560" w:hanging="360"/>
      </w:pPr>
    </w:lvl>
    <w:lvl w:ilvl="4" w:tplc="549687A0">
      <w:start w:val="1"/>
      <w:numFmt w:val="decimal"/>
      <w:lvlText w:val="%5."/>
      <w:lvlJc w:val="left"/>
      <w:pPr>
        <w:ind w:left="1560" w:hanging="360"/>
      </w:pPr>
    </w:lvl>
    <w:lvl w:ilvl="5" w:tplc="6E5C2BF0">
      <w:start w:val="1"/>
      <w:numFmt w:val="decimal"/>
      <w:lvlText w:val="%6."/>
      <w:lvlJc w:val="left"/>
      <w:pPr>
        <w:ind w:left="1560" w:hanging="360"/>
      </w:pPr>
    </w:lvl>
    <w:lvl w:ilvl="6" w:tplc="18F6DB3E">
      <w:start w:val="1"/>
      <w:numFmt w:val="decimal"/>
      <w:lvlText w:val="%7."/>
      <w:lvlJc w:val="left"/>
      <w:pPr>
        <w:ind w:left="1560" w:hanging="360"/>
      </w:pPr>
    </w:lvl>
    <w:lvl w:ilvl="7" w:tplc="766A4E24">
      <w:start w:val="1"/>
      <w:numFmt w:val="decimal"/>
      <w:lvlText w:val="%8."/>
      <w:lvlJc w:val="left"/>
      <w:pPr>
        <w:ind w:left="1560" w:hanging="360"/>
      </w:pPr>
    </w:lvl>
    <w:lvl w:ilvl="8" w:tplc="1584EB4C">
      <w:start w:val="1"/>
      <w:numFmt w:val="decimal"/>
      <w:lvlText w:val="%9."/>
      <w:lvlJc w:val="left"/>
      <w:pPr>
        <w:ind w:left="1560" w:hanging="360"/>
      </w:pPr>
    </w:lvl>
  </w:abstractNum>
  <w:abstractNum w:abstractNumId="14" w15:restartNumberingAfterBreak="0">
    <w:nsid w:val="46A32373"/>
    <w:multiLevelType w:val="hybridMultilevel"/>
    <w:tmpl w:val="5AA28FDE"/>
    <w:lvl w:ilvl="0" w:tplc="04130001">
      <w:start w:val="1"/>
      <w:numFmt w:val="bullet"/>
      <w:lvlText w:val=""/>
      <w:lvlJc w:val="left"/>
      <w:pPr>
        <w:ind w:left="1571" w:hanging="360"/>
      </w:pPr>
      <w:rPr>
        <w:rFonts w:ascii="Symbol" w:hAnsi="Symbol" w:hint="default"/>
      </w:rPr>
    </w:lvl>
    <w:lvl w:ilvl="1" w:tplc="04130003" w:tentative="1">
      <w:start w:val="1"/>
      <w:numFmt w:val="bullet"/>
      <w:lvlText w:val="o"/>
      <w:lvlJc w:val="left"/>
      <w:pPr>
        <w:ind w:left="2291" w:hanging="360"/>
      </w:pPr>
      <w:rPr>
        <w:rFonts w:ascii="Courier New" w:hAnsi="Courier New" w:cs="Courier New" w:hint="default"/>
      </w:rPr>
    </w:lvl>
    <w:lvl w:ilvl="2" w:tplc="04130005" w:tentative="1">
      <w:start w:val="1"/>
      <w:numFmt w:val="bullet"/>
      <w:lvlText w:val=""/>
      <w:lvlJc w:val="left"/>
      <w:pPr>
        <w:ind w:left="3011" w:hanging="360"/>
      </w:pPr>
      <w:rPr>
        <w:rFonts w:ascii="Wingdings" w:hAnsi="Wingdings" w:hint="default"/>
      </w:rPr>
    </w:lvl>
    <w:lvl w:ilvl="3" w:tplc="04130001" w:tentative="1">
      <w:start w:val="1"/>
      <w:numFmt w:val="bullet"/>
      <w:lvlText w:val=""/>
      <w:lvlJc w:val="left"/>
      <w:pPr>
        <w:ind w:left="3731" w:hanging="360"/>
      </w:pPr>
      <w:rPr>
        <w:rFonts w:ascii="Symbol" w:hAnsi="Symbol" w:hint="default"/>
      </w:rPr>
    </w:lvl>
    <w:lvl w:ilvl="4" w:tplc="04130003" w:tentative="1">
      <w:start w:val="1"/>
      <w:numFmt w:val="bullet"/>
      <w:lvlText w:val="o"/>
      <w:lvlJc w:val="left"/>
      <w:pPr>
        <w:ind w:left="4451" w:hanging="360"/>
      </w:pPr>
      <w:rPr>
        <w:rFonts w:ascii="Courier New" w:hAnsi="Courier New" w:cs="Courier New" w:hint="default"/>
      </w:rPr>
    </w:lvl>
    <w:lvl w:ilvl="5" w:tplc="04130005" w:tentative="1">
      <w:start w:val="1"/>
      <w:numFmt w:val="bullet"/>
      <w:lvlText w:val=""/>
      <w:lvlJc w:val="left"/>
      <w:pPr>
        <w:ind w:left="5171" w:hanging="360"/>
      </w:pPr>
      <w:rPr>
        <w:rFonts w:ascii="Wingdings" w:hAnsi="Wingdings" w:hint="default"/>
      </w:rPr>
    </w:lvl>
    <w:lvl w:ilvl="6" w:tplc="04130001" w:tentative="1">
      <w:start w:val="1"/>
      <w:numFmt w:val="bullet"/>
      <w:lvlText w:val=""/>
      <w:lvlJc w:val="left"/>
      <w:pPr>
        <w:ind w:left="5891" w:hanging="360"/>
      </w:pPr>
      <w:rPr>
        <w:rFonts w:ascii="Symbol" w:hAnsi="Symbol" w:hint="default"/>
      </w:rPr>
    </w:lvl>
    <w:lvl w:ilvl="7" w:tplc="04130003" w:tentative="1">
      <w:start w:val="1"/>
      <w:numFmt w:val="bullet"/>
      <w:lvlText w:val="o"/>
      <w:lvlJc w:val="left"/>
      <w:pPr>
        <w:ind w:left="6611" w:hanging="360"/>
      </w:pPr>
      <w:rPr>
        <w:rFonts w:ascii="Courier New" w:hAnsi="Courier New" w:cs="Courier New" w:hint="default"/>
      </w:rPr>
    </w:lvl>
    <w:lvl w:ilvl="8" w:tplc="04130005" w:tentative="1">
      <w:start w:val="1"/>
      <w:numFmt w:val="bullet"/>
      <w:lvlText w:val=""/>
      <w:lvlJc w:val="left"/>
      <w:pPr>
        <w:ind w:left="7331" w:hanging="360"/>
      </w:pPr>
      <w:rPr>
        <w:rFonts w:ascii="Wingdings" w:hAnsi="Wingdings" w:hint="default"/>
      </w:rPr>
    </w:lvl>
  </w:abstractNum>
  <w:abstractNum w:abstractNumId="15" w15:restartNumberingAfterBreak="0">
    <w:nsid w:val="49C54687"/>
    <w:multiLevelType w:val="multilevel"/>
    <w:tmpl w:val="6D1E740C"/>
    <w:lvl w:ilvl="0">
      <w:start w:val="1"/>
      <w:numFmt w:val="decimal"/>
      <w:pStyle w:val="doStandaardgenummerd"/>
      <w:lvlText w:val="%1"/>
      <w:lvlJc w:val="left"/>
      <w:pPr>
        <w:tabs>
          <w:tab w:val="num" w:pos="709"/>
        </w:tabs>
        <w:ind w:left="709" w:hanging="709"/>
      </w:pPr>
      <w:rPr>
        <w:rFonts w:hint="default"/>
      </w:rPr>
    </w:lvl>
    <w:lvl w:ilvl="1">
      <w:start w:val="1"/>
      <w:numFmt w:val="decimal"/>
      <w:lvlText w:val="%2.%1"/>
      <w:lvlJc w:val="left"/>
      <w:pPr>
        <w:tabs>
          <w:tab w:val="num" w:pos="709"/>
        </w:tabs>
        <w:ind w:left="709" w:hanging="709"/>
      </w:pPr>
      <w:rPr>
        <w:rFonts w:hint="default"/>
      </w:rPr>
    </w:lvl>
    <w:lvl w:ilvl="2">
      <w:start w:val="1"/>
      <w:numFmt w:val="decimal"/>
      <w:lvlText w:val="%1.%2.%3"/>
      <w:lvlJc w:val="left"/>
      <w:pPr>
        <w:tabs>
          <w:tab w:val="num" w:pos="709"/>
        </w:tabs>
        <w:ind w:left="709" w:hanging="709"/>
      </w:pPr>
      <w:rPr>
        <w:rFonts w:hint="default"/>
      </w:rPr>
    </w:lvl>
    <w:lvl w:ilvl="3">
      <w:start w:val="1"/>
      <w:numFmt w:val="decimal"/>
      <w:lvlText w:val="%1.%2.%3.%4"/>
      <w:lvlJc w:val="left"/>
      <w:pPr>
        <w:tabs>
          <w:tab w:val="num" w:pos="709"/>
        </w:tabs>
        <w:ind w:left="709" w:hanging="709"/>
      </w:pPr>
      <w:rPr>
        <w:rFonts w:hint="default"/>
      </w:rPr>
    </w:lvl>
    <w:lvl w:ilvl="4">
      <w:start w:val="1"/>
      <w:numFmt w:val="decimal"/>
      <w:lvlText w:val="%1.%2.%3.%4.%5."/>
      <w:lvlJc w:val="left"/>
      <w:pPr>
        <w:tabs>
          <w:tab w:val="num" w:pos="567"/>
        </w:tabs>
        <w:ind w:left="709" w:hanging="709"/>
      </w:pPr>
      <w:rPr>
        <w:rFonts w:hint="default"/>
      </w:rPr>
    </w:lvl>
    <w:lvl w:ilvl="5">
      <w:start w:val="1"/>
      <w:numFmt w:val="decimal"/>
      <w:lvlText w:val="%1.%2.%3.%4.%5.%6."/>
      <w:lvlJc w:val="left"/>
      <w:pPr>
        <w:tabs>
          <w:tab w:val="num" w:pos="567"/>
        </w:tabs>
        <w:ind w:left="709" w:hanging="709"/>
      </w:pPr>
      <w:rPr>
        <w:rFonts w:hint="default"/>
      </w:rPr>
    </w:lvl>
    <w:lvl w:ilvl="6">
      <w:start w:val="1"/>
      <w:numFmt w:val="decimal"/>
      <w:lvlText w:val="%1.%2.%3.%4.%5.%6.%7."/>
      <w:lvlJc w:val="left"/>
      <w:pPr>
        <w:tabs>
          <w:tab w:val="num" w:pos="567"/>
        </w:tabs>
        <w:ind w:left="709" w:hanging="709"/>
      </w:pPr>
      <w:rPr>
        <w:rFonts w:hint="default"/>
      </w:rPr>
    </w:lvl>
    <w:lvl w:ilvl="7">
      <w:start w:val="1"/>
      <w:numFmt w:val="decimal"/>
      <w:lvlText w:val="%1.%2.%3.%4.%5.%6.%7.%8."/>
      <w:lvlJc w:val="left"/>
      <w:pPr>
        <w:tabs>
          <w:tab w:val="num" w:pos="567"/>
        </w:tabs>
        <w:ind w:left="709" w:hanging="709"/>
      </w:pPr>
      <w:rPr>
        <w:rFonts w:hint="default"/>
      </w:rPr>
    </w:lvl>
    <w:lvl w:ilvl="8">
      <w:start w:val="1"/>
      <w:numFmt w:val="decimal"/>
      <w:lvlText w:val="%1.%2.%3.%4.%5.%6.%7.%8.%9."/>
      <w:lvlJc w:val="left"/>
      <w:pPr>
        <w:tabs>
          <w:tab w:val="num" w:pos="567"/>
        </w:tabs>
        <w:ind w:left="709" w:hanging="709"/>
      </w:pPr>
      <w:rPr>
        <w:rFonts w:hint="default"/>
      </w:rPr>
    </w:lvl>
  </w:abstractNum>
  <w:abstractNum w:abstractNumId="16" w15:restartNumberingAfterBreak="0">
    <w:nsid w:val="55F36267"/>
    <w:multiLevelType w:val="hybridMultilevel"/>
    <w:tmpl w:val="FFFFFFFF"/>
    <w:lvl w:ilvl="0" w:tplc="CD28EBBA">
      <w:start w:val="1"/>
      <w:numFmt w:val="lowerLetter"/>
      <w:lvlText w:val="%1."/>
      <w:lvlJc w:val="left"/>
      <w:pPr>
        <w:ind w:left="720" w:hanging="360"/>
      </w:pPr>
    </w:lvl>
    <w:lvl w:ilvl="1" w:tplc="DEB45370">
      <w:start w:val="1"/>
      <w:numFmt w:val="lowerLetter"/>
      <w:lvlText w:val="%2."/>
      <w:lvlJc w:val="left"/>
      <w:pPr>
        <w:ind w:left="1440" w:hanging="360"/>
      </w:pPr>
    </w:lvl>
    <w:lvl w:ilvl="2" w:tplc="8B2A3EAA">
      <w:start w:val="1"/>
      <w:numFmt w:val="lowerRoman"/>
      <w:lvlText w:val="%3."/>
      <w:lvlJc w:val="right"/>
      <w:pPr>
        <w:ind w:left="2160" w:hanging="180"/>
      </w:pPr>
    </w:lvl>
    <w:lvl w:ilvl="3" w:tplc="58144C78">
      <w:start w:val="1"/>
      <w:numFmt w:val="decimal"/>
      <w:lvlText w:val="%4."/>
      <w:lvlJc w:val="left"/>
      <w:pPr>
        <w:ind w:left="2880" w:hanging="360"/>
      </w:pPr>
    </w:lvl>
    <w:lvl w:ilvl="4" w:tplc="F82A13BA">
      <w:start w:val="1"/>
      <w:numFmt w:val="lowerLetter"/>
      <w:lvlText w:val="%5."/>
      <w:lvlJc w:val="left"/>
      <w:pPr>
        <w:ind w:left="3600" w:hanging="360"/>
      </w:pPr>
    </w:lvl>
    <w:lvl w:ilvl="5" w:tplc="2AAC4D0A">
      <w:start w:val="1"/>
      <w:numFmt w:val="lowerRoman"/>
      <w:lvlText w:val="%6."/>
      <w:lvlJc w:val="right"/>
      <w:pPr>
        <w:ind w:left="4320" w:hanging="180"/>
      </w:pPr>
    </w:lvl>
    <w:lvl w:ilvl="6" w:tplc="DEDAD8EC">
      <w:start w:val="1"/>
      <w:numFmt w:val="decimal"/>
      <w:lvlText w:val="%7."/>
      <w:lvlJc w:val="left"/>
      <w:pPr>
        <w:ind w:left="5040" w:hanging="360"/>
      </w:pPr>
    </w:lvl>
    <w:lvl w:ilvl="7" w:tplc="61DEF938">
      <w:start w:val="1"/>
      <w:numFmt w:val="lowerLetter"/>
      <w:lvlText w:val="%8."/>
      <w:lvlJc w:val="left"/>
      <w:pPr>
        <w:ind w:left="5760" w:hanging="360"/>
      </w:pPr>
    </w:lvl>
    <w:lvl w:ilvl="8" w:tplc="5A9EE86C">
      <w:start w:val="1"/>
      <w:numFmt w:val="lowerRoman"/>
      <w:lvlText w:val="%9."/>
      <w:lvlJc w:val="right"/>
      <w:pPr>
        <w:ind w:left="6480" w:hanging="180"/>
      </w:pPr>
    </w:lvl>
  </w:abstractNum>
  <w:abstractNum w:abstractNumId="17" w15:restartNumberingAfterBreak="0">
    <w:nsid w:val="56D2702E"/>
    <w:multiLevelType w:val="multilevel"/>
    <w:tmpl w:val="6A24513C"/>
    <w:lvl w:ilvl="0">
      <w:start w:val="1"/>
      <w:numFmt w:val="lowerLetter"/>
      <w:pStyle w:val="doGenummerdelijst"/>
      <w:lvlText w:val="(%1)"/>
      <w:lvlJc w:val="left"/>
      <w:pPr>
        <w:ind w:left="851" w:hanging="851"/>
      </w:pPr>
      <w:rPr>
        <w:rFonts w:hint="default"/>
      </w:rPr>
    </w:lvl>
    <w:lvl w:ilvl="1">
      <w:start w:val="1"/>
      <w:numFmt w:val="lowerRoman"/>
      <w:lvlText w:val="(%2)"/>
      <w:lvlJc w:val="left"/>
      <w:pPr>
        <w:ind w:left="1702" w:hanging="851"/>
      </w:pPr>
      <w:rPr>
        <w:rFonts w:hint="default"/>
      </w:rPr>
    </w:lvl>
    <w:lvl w:ilvl="2">
      <w:start w:val="1"/>
      <w:numFmt w:val="decimal"/>
      <w:lvlText w:val="(%3)"/>
      <w:lvlJc w:val="left"/>
      <w:pPr>
        <w:ind w:left="2553" w:hanging="851"/>
      </w:pPr>
      <w:rPr>
        <w:rFonts w:hint="default"/>
      </w:rPr>
    </w:lvl>
    <w:lvl w:ilvl="3">
      <w:start w:val="1"/>
      <w:numFmt w:val="bullet"/>
      <w:lvlText w:val=""/>
      <w:lvlJc w:val="left"/>
      <w:pPr>
        <w:ind w:left="3404" w:hanging="851"/>
      </w:pPr>
      <w:rPr>
        <w:rFonts w:ascii="Symbol" w:hAnsi="Symbol" w:hint="default"/>
      </w:rPr>
    </w:lvl>
    <w:lvl w:ilvl="4">
      <w:start w:val="1"/>
      <w:numFmt w:val="bullet"/>
      <w:lvlText w:val="o"/>
      <w:lvlJc w:val="left"/>
      <w:pPr>
        <w:ind w:left="4255" w:hanging="851"/>
      </w:pPr>
      <w:rPr>
        <w:rFonts w:ascii="Courier New" w:hAnsi="Courier New" w:hint="default"/>
      </w:rPr>
    </w:lvl>
    <w:lvl w:ilvl="5">
      <w:start w:val="1"/>
      <w:numFmt w:val="bullet"/>
      <w:lvlText w:val="-"/>
      <w:lvlJc w:val="left"/>
      <w:pPr>
        <w:ind w:left="5106" w:hanging="851"/>
      </w:pPr>
      <w:rPr>
        <w:rFonts w:ascii="Courier New" w:hAnsi="Courier New" w:hint="default"/>
      </w:rPr>
    </w:lvl>
    <w:lvl w:ilvl="6">
      <w:start w:val="1"/>
      <w:numFmt w:val="bullet"/>
      <w:lvlText w:val="-"/>
      <w:lvlJc w:val="left"/>
      <w:pPr>
        <w:ind w:left="5957" w:hanging="851"/>
      </w:pPr>
      <w:rPr>
        <w:rFonts w:ascii="Courier New" w:hAnsi="Courier New" w:hint="default"/>
      </w:rPr>
    </w:lvl>
    <w:lvl w:ilvl="7">
      <w:start w:val="1"/>
      <w:numFmt w:val="bullet"/>
      <w:lvlText w:val="-"/>
      <w:lvlJc w:val="left"/>
      <w:pPr>
        <w:ind w:left="6808" w:hanging="851"/>
      </w:pPr>
      <w:rPr>
        <w:rFonts w:ascii="Courier New" w:hAnsi="Courier New" w:hint="default"/>
      </w:rPr>
    </w:lvl>
    <w:lvl w:ilvl="8">
      <w:start w:val="1"/>
      <w:numFmt w:val="bullet"/>
      <w:lvlText w:val="-"/>
      <w:lvlJc w:val="left"/>
      <w:pPr>
        <w:ind w:left="7659" w:hanging="851"/>
      </w:pPr>
      <w:rPr>
        <w:rFonts w:ascii="Courier New" w:hAnsi="Courier New" w:hint="default"/>
      </w:rPr>
    </w:lvl>
  </w:abstractNum>
  <w:abstractNum w:abstractNumId="18" w15:restartNumberingAfterBreak="0">
    <w:nsid w:val="652E5F89"/>
    <w:multiLevelType w:val="multilevel"/>
    <w:tmpl w:val="26B2CF48"/>
    <w:lvl w:ilvl="0">
      <w:start w:val="1"/>
      <w:numFmt w:val="upperRoman"/>
      <w:pStyle w:val="doLijstnummering3"/>
      <w:lvlText w:val="%1."/>
      <w:lvlJc w:val="left"/>
      <w:pPr>
        <w:tabs>
          <w:tab w:val="num" w:pos="851"/>
        </w:tabs>
        <w:ind w:left="851" w:hanging="851"/>
      </w:pPr>
      <w:rPr>
        <w:rFonts w:hint="default"/>
      </w:rPr>
    </w:lvl>
    <w:lvl w:ilvl="1">
      <w:start w:val="1"/>
      <w:numFmt w:val="upperRoman"/>
      <w:lvlText w:val="%1.%2."/>
      <w:lvlJc w:val="left"/>
      <w:pPr>
        <w:tabs>
          <w:tab w:val="num" w:pos="1702"/>
        </w:tabs>
        <w:ind w:left="1702" w:hanging="851"/>
      </w:pPr>
      <w:rPr>
        <w:rFonts w:hint="default"/>
      </w:rPr>
    </w:lvl>
    <w:lvl w:ilvl="2">
      <w:start w:val="1"/>
      <w:numFmt w:val="upperRoman"/>
      <w:lvlText w:val="%1.%2.%3."/>
      <w:lvlJc w:val="left"/>
      <w:pPr>
        <w:tabs>
          <w:tab w:val="num" w:pos="2553"/>
        </w:tabs>
        <w:ind w:left="2553" w:hanging="851"/>
      </w:pPr>
      <w:rPr>
        <w:rFonts w:hint="default"/>
      </w:rPr>
    </w:lvl>
    <w:lvl w:ilvl="3">
      <w:start w:val="1"/>
      <w:numFmt w:val="upperRoman"/>
      <w:lvlText w:val="%1.%2.%3.%4."/>
      <w:lvlJc w:val="left"/>
      <w:pPr>
        <w:tabs>
          <w:tab w:val="num" w:pos="3404"/>
        </w:tabs>
        <w:ind w:left="3404" w:hanging="851"/>
      </w:pPr>
      <w:rPr>
        <w:rFonts w:hint="default"/>
      </w:rPr>
    </w:lvl>
    <w:lvl w:ilvl="4">
      <w:start w:val="1"/>
      <w:numFmt w:val="upperRoman"/>
      <w:lvlText w:val="%1.%2.%3.%4.%5."/>
      <w:lvlJc w:val="left"/>
      <w:pPr>
        <w:tabs>
          <w:tab w:val="num" w:pos="4255"/>
        </w:tabs>
        <w:ind w:left="4255" w:hanging="851"/>
      </w:pPr>
      <w:rPr>
        <w:rFonts w:hint="default"/>
      </w:rPr>
    </w:lvl>
    <w:lvl w:ilvl="5">
      <w:start w:val="1"/>
      <w:numFmt w:val="upperRoman"/>
      <w:lvlText w:val="%1.%2.%3.%4.%5.%6."/>
      <w:lvlJc w:val="left"/>
      <w:pPr>
        <w:tabs>
          <w:tab w:val="num" w:pos="5106"/>
        </w:tabs>
        <w:ind w:left="5106" w:hanging="851"/>
      </w:pPr>
      <w:rPr>
        <w:rFonts w:hint="default"/>
      </w:rPr>
    </w:lvl>
    <w:lvl w:ilvl="6">
      <w:start w:val="1"/>
      <w:numFmt w:val="upperRoman"/>
      <w:lvlText w:val="%1.%2.%3.%4.%5.%6.%7."/>
      <w:lvlJc w:val="left"/>
      <w:pPr>
        <w:tabs>
          <w:tab w:val="num" w:pos="5957"/>
        </w:tabs>
        <w:ind w:left="5957" w:hanging="851"/>
      </w:pPr>
      <w:rPr>
        <w:rFonts w:hint="default"/>
      </w:rPr>
    </w:lvl>
    <w:lvl w:ilvl="7">
      <w:start w:val="1"/>
      <w:numFmt w:val="upperRoman"/>
      <w:lvlText w:val="%1.%2.%3.%4.%5.%6.%7.%8."/>
      <w:lvlJc w:val="left"/>
      <w:pPr>
        <w:tabs>
          <w:tab w:val="num" w:pos="6808"/>
        </w:tabs>
        <w:ind w:left="6808" w:hanging="851"/>
      </w:pPr>
      <w:rPr>
        <w:rFonts w:hint="default"/>
      </w:rPr>
    </w:lvl>
    <w:lvl w:ilvl="8">
      <w:start w:val="1"/>
      <w:numFmt w:val="upperRoman"/>
      <w:lvlText w:val="%1.%2.%3.%4.%5.%6.%7.%8.%9."/>
      <w:lvlJc w:val="left"/>
      <w:pPr>
        <w:tabs>
          <w:tab w:val="num" w:pos="7659"/>
        </w:tabs>
        <w:ind w:left="7659" w:hanging="851"/>
      </w:pPr>
      <w:rPr>
        <w:rFonts w:hint="default"/>
      </w:rPr>
    </w:lvl>
  </w:abstractNum>
  <w:abstractNum w:abstractNumId="19" w15:restartNumberingAfterBreak="0">
    <w:nsid w:val="66905C87"/>
    <w:multiLevelType w:val="hybridMultilevel"/>
    <w:tmpl w:val="F01289FA"/>
    <w:lvl w:ilvl="0" w:tplc="FFFFFFFF">
      <w:start w:val="1"/>
      <w:numFmt w:val="decimal"/>
      <w:lvlText w:val="%1."/>
      <w:lvlJc w:val="left"/>
      <w:pPr>
        <w:ind w:left="851" w:hanging="851"/>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68490AFA"/>
    <w:multiLevelType w:val="multilevel"/>
    <w:tmpl w:val="BC48B97C"/>
    <w:lvl w:ilvl="0">
      <w:start w:val="1"/>
      <w:numFmt w:val="decimal"/>
      <w:pStyle w:val="doLijstnummering5"/>
      <w:lvlText w:val="%1."/>
      <w:lvlJc w:val="left"/>
      <w:pPr>
        <w:tabs>
          <w:tab w:val="num" w:pos="851"/>
        </w:tabs>
        <w:ind w:left="851" w:hanging="851"/>
      </w:pPr>
      <w:rPr>
        <w:rFonts w:hint="default"/>
      </w:rPr>
    </w:lvl>
    <w:lvl w:ilvl="1">
      <w:start w:val="1"/>
      <w:numFmt w:val="decimal"/>
      <w:lvlText w:val="%1.%2."/>
      <w:lvlJc w:val="left"/>
      <w:pPr>
        <w:tabs>
          <w:tab w:val="num" w:pos="1702"/>
        </w:tabs>
        <w:ind w:left="1702" w:hanging="851"/>
      </w:pPr>
      <w:rPr>
        <w:rFonts w:hint="default"/>
      </w:rPr>
    </w:lvl>
    <w:lvl w:ilvl="2">
      <w:start w:val="1"/>
      <w:numFmt w:val="decimal"/>
      <w:lvlText w:val="%1.%2.%3."/>
      <w:lvlJc w:val="left"/>
      <w:pPr>
        <w:tabs>
          <w:tab w:val="num" w:pos="2553"/>
        </w:tabs>
        <w:ind w:left="2553" w:hanging="851"/>
      </w:pPr>
      <w:rPr>
        <w:rFonts w:hint="default"/>
      </w:rPr>
    </w:lvl>
    <w:lvl w:ilvl="3">
      <w:start w:val="1"/>
      <w:numFmt w:val="decimal"/>
      <w:lvlText w:val="%1.%2.%3.%4."/>
      <w:lvlJc w:val="left"/>
      <w:pPr>
        <w:tabs>
          <w:tab w:val="num" w:pos="3404"/>
        </w:tabs>
        <w:ind w:left="3404" w:hanging="851"/>
      </w:pPr>
      <w:rPr>
        <w:rFonts w:hint="default"/>
      </w:rPr>
    </w:lvl>
    <w:lvl w:ilvl="4">
      <w:start w:val="1"/>
      <w:numFmt w:val="decimal"/>
      <w:lvlText w:val="%1.%2.%3.%4.%5."/>
      <w:lvlJc w:val="left"/>
      <w:pPr>
        <w:tabs>
          <w:tab w:val="num" w:pos="4255"/>
        </w:tabs>
        <w:ind w:left="4255" w:hanging="851"/>
      </w:pPr>
      <w:rPr>
        <w:rFonts w:hint="default"/>
      </w:rPr>
    </w:lvl>
    <w:lvl w:ilvl="5">
      <w:start w:val="1"/>
      <w:numFmt w:val="decimal"/>
      <w:lvlText w:val="%1.%2.%3.%4.%5.%6."/>
      <w:lvlJc w:val="left"/>
      <w:pPr>
        <w:tabs>
          <w:tab w:val="num" w:pos="5106"/>
        </w:tabs>
        <w:ind w:left="5106" w:hanging="851"/>
      </w:pPr>
      <w:rPr>
        <w:rFonts w:hint="default"/>
      </w:rPr>
    </w:lvl>
    <w:lvl w:ilvl="6">
      <w:start w:val="1"/>
      <w:numFmt w:val="decimal"/>
      <w:lvlText w:val="%1.%2.%3.%4.%5.%6.%7."/>
      <w:lvlJc w:val="left"/>
      <w:pPr>
        <w:tabs>
          <w:tab w:val="num" w:pos="5957"/>
        </w:tabs>
        <w:ind w:left="5957" w:hanging="851"/>
      </w:pPr>
      <w:rPr>
        <w:rFonts w:hint="default"/>
      </w:rPr>
    </w:lvl>
    <w:lvl w:ilvl="7">
      <w:start w:val="1"/>
      <w:numFmt w:val="decimal"/>
      <w:lvlText w:val="%1.%2.%3.%4.%5.%6.%7.%8."/>
      <w:lvlJc w:val="left"/>
      <w:pPr>
        <w:tabs>
          <w:tab w:val="num" w:pos="6808"/>
        </w:tabs>
        <w:ind w:left="6808" w:hanging="851"/>
      </w:pPr>
      <w:rPr>
        <w:rFonts w:hint="default"/>
      </w:rPr>
    </w:lvl>
    <w:lvl w:ilvl="8">
      <w:start w:val="1"/>
      <w:numFmt w:val="decimal"/>
      <w:lvlText w:val="%1.%2.%3.%4.%5.%6.%7.%8.%9."/>
      <w:lvlJc w:val="left"/>
      <w:pPr>
        <w:tabs>
          <w:tab w:val="num" w:pos="7659"/>
        </w:tabs>
        <w:ind w:left="7659" w:hanging="851"/>
      </w:pPr>
      <w:rPr>
        <w:rFonts w:hint="default"/>
      </w:rPr>
    </w:lvl>
  </w:abstractNum>
  <w:abstractNum w:abstractNumId="21" w15:restartNumberingAfterBreak="0">
    <w:nsid w:val="6EA3233A"/>
    <w:multiLevelType w:val="hybridMultilevel"/>
    <w:tmpl w:val="602E3BD4"/>
    <w:lvl w:ilvl="0" w:tplc="04130001">
      <w:start w:val="1"/>
      <w:numFmt w:val="bullet"/>
      <w:lvlText w:val=""/>
      <w:lvlJc w:val="left"/>
      <w:pPr>
        <w:ind w:left="360" w:hanging="360"/>
      </w:pPr>
      <w:rPr>
        <w:rFonts w:ascii="Symbol" w:hAnsi="Symbo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2" w15:restartNumberingAfterBreak="0">
    <w:nsid w:val="726900AB"/>
    <w:multiLevelType w:val="hybridMultilevel"/>
    <w:tmpl w:val="AD9826A4"/>
    <w:lvl w:ilvl="0" w:tplc="E98AD4AA">
      <w:start w:val="1"/>
      <w:numFmt w:val="bullet"/>
      <w:lvlText w:val=""/>
      <w:lvlJc w:val="left"/>
      <w:pPr>
        <w:ind w:left="1020" w:hanging="360"/>
      </w:pPr>
      <w:rPr>
        <w:rFonts w:ascii="Symbol" w:hAnsi="Symbol"/>
      </w:rPr>
    </w:lvl>
    <w:lvl w:ilvl="1" w:tplc="05561430">
      <w:start w:val="1"/>
      <w:numFmt w:val="bullet"/>
      <w:lvlText w:val=""/>
      <w:lvlJc w:val="left"/>
      <w:pPr>
        <w:ind w:left="1020" w:hanging="360"/>
      </w:pPr>
      <w:rPr>
        <w:rFonts w:ascii="Symbol" w:hAnsi="Symbol"/>
      </w:rPr>
    </w:lvl>
    <w:lvl w:ilvl="2" w:tplc="F98063EC">
      <w:start w:val="1"/>
      <w:numFmt w:val="bullet"/>
      <w:lvlText w:val=""/>
      <w:lvlJc w:val="left"/>
      <w:pPr>
        <w:ind w:left="1020" w:hanging="360"/>
      </w:pPr>
      <w:rPr>
        <w:rFonts w:ascii="Symbol" w:hAnsi="Symbol"/>
      </w:rPr>
    </w:lvl>
    <w:lvl w:ilvl="3" w:tplc="F4FC2D00">
      <w:start w:val="1"/>
      <w:numFmt w:val="bullet"/>
      <w:lvlText w:val=""/>
      <w:lvlJc w:val="left"/>
      <w:pPr>
        <w:ind w:left="1020" w:hanging="360"/>
      </w:pPr>
      <w:rPr>
        <w:rFonts w:ascii="Symbol" w:hAnsi="Symbol"/>
      </w:rPr>
    </w:lvl>
    <w:lvl w:ilvl="4" w:tplc="DEDC197E">
      <w:start w:val="1"/>
      <w:numFmt w:val="bullet"/>
      <w:lvlText w:val=""/>
      <w:lvlJc w:val="left"/>
      <w:pPr>
        <w:ind w:left="1020" w:hanging="360"/>
      </w:pPr>
      <w:rPr>
        <w:rFonts w:ascii="Symbol" w:hAnsi="Symbol"/>
      </w:rPr>
    </w:lvl>
    <w:lvl w:ilvl="5" w:tplc="6F267064">
      <w:start w:val="1"/>
      <w:numFmt w:val="bullet"/>
      <w:lvlText w:val=""/>
      <w:lvlJc w:val="left"/>
      <w:pPr>
        <w:ind w:left="1020" w:hanging="360"/>
      </w:pPr>
      <w:rPr>
        <w:rFonts w:ascii="Symbol" w:hAnsi="Symbol"/>
      </w:rPr>
    </w:lvl>
    <w:lvl w:ilvl="6" w:tplc="1F241482">
      <w:start w:val="1"/>
      <w:numFmt w:val="bullet"/>
      <w:lvlText w:val=""/>
      <w:lvlJc w:val="left"/>
      <w:pPr>
        <w:ind w:left="1020" w:hanging="360"/>
      </w:pPr>
      <w:rPr>
        <w:rFonts w:ascii="Symbol" w:hAnsi="Symbol"/>
      </w:rPr>
    </w:lvl>
    <w:lvl w:ilvl="7" w:tplc="1666B0BE">
      <w:start w:val="1"/>
      <w:numFmt w:val="bullet"/>
      <w:lvlText w:val=""/>
      <w:lvlJc w:val="left"/>
      <w:pPr>
        <w:ind w:left="1020" w:hanging="360"/>
      </w:pPr>
      <w:rPr>
        <w:rFonts w:ascii="Symbol" w:hAnsi="Symbol"/>
      </w:rPr>
    </w:lvl>
    <w:lvl w:ilvl="8" w:tplc="DD942686">
      <w:start w:val="1"/>
      <w:numFmt w:val="bullet"/>
      <w:lvlText w:val=""/>
      <w:lvlJc w:val="left"/>
      <w:pPr>
        <w:ind w:left="1020" w:hanging="360"/>
      </w:pPr>
      <w:rPr>
        <w:rFonts w:ascii="Symbol" w:hAnsi="Symbol"/>
      </w:rPr>
    </w:lvl>
  </w:abstractNum>
  <w:abstractNum w:abstractNumId="23" w15:restartNumberingAfterBreak="0">
    <w:nsid w:val="764F0148"/>
    <w:multiLevelType w:val="hybridMultilevel"/>
    <w:tmpl w:val="58A2D922"/>
    <w:lvl w:ilvl="0" w:tplc="04130001">
      <w:start w:val="1"/>
      <w:numFmt w:val="bullet"/>
      <w:lvlText w:val=""/>
      <w:lvlJc w:val="left"/>
      <w:pPr>
        <w:ind w:left="1069" w:hanging="360"/>
      </w:pPr>
      <w:rPr>
        <w:rFonts w:ascii="Symbol" w:hAnsi="Symbol" w:hint="default"/>
      </w:rPr>
    </w:lvl>
    <w:lvl w:ilvl="1" w:tplc="04130003" w:tentative="1">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24" w15:restartNumberingAfterBreak="0">
    <w:nsid w:val="7A9B4E1A"/>
    <w:multiLevelType w:val="multilevel"/>
    <w:tmpl w:val="3E9079BE"/>
    <w:lvl w:ilvl="0">
      <w:start w:val="1"/>
      <w:numFmt w:val="lowerLetter"/>
      <w:pStyle w:val="doLijstnummering2"/>
      <w:lvlText w:val="%1."/>
      <w:lvlJc w:val="left"/>
      <w:pPr>
        <w:tabs>
          <w:tab w:val="num" w:pos="851"/>
        </w:tabs>
        <w:ind w:left="851" w:hanging="851"/>
      </w:pPr>
      <w:rPr>
        <w:rFonts w:hint="default"/>
      </w:rPr>
    </w:lvl>
    <w:lvl w:ilvl="1">
      <w:start w:val="1"/>
      <w:numFmt w:val="lowerLetter"/>
      <w:lvlText w:val="%2)"/>
      <w:lvlJc w:val="left"/>
      <w:pPr>
        <w:tabs>
          <w:tab w:val="num" w:pos="1702"/>
        </w:tabs>
        <w:ind w:left="1702" w:hanging="851"/>
      </w:pPr>
      <w:rPr>
        <w:rFonts w:hint="default"/>
      </w:rPr>
    </w:lvl>
    <w:lvl w:ilvl="2">
      <w:start w:val="1"/>
      <w:numFmt w:val="lowerRoman"/>
      <w:lvlText w:val="%3)"/>
      <w:lvlJc w:val="left"/>
      <w:pPr>
        <w:tabs>
          <w:tab w:val="num" w:pos="2553"/>
        </w:tabs>
        <w:ind w:left="2553" w:hanging="851"/>
      </w:pPr>
      <w:rPr>
        <w:rFonts w:hint="default"/>
      </w:rPr>
    </w:lvl>
    <w:lvl w:ilvl="3">
      <w:start w:val="1"/>
      <w:numFmt w:val="decimal"/>
      <w:lvlText w:val="(%4)"/>
      <w:lvlJc w:val="left"/>
      <w:pPr>
        <w:tabs>
          <w:tab w:val="num" w:pos="3404"/>
        </w:tabs>
        <w:ind w:left="3404" w:hanging="851"/>
      </w:pPr>
      <w:rPr>
        <w:rFonts w:hint="default"/>
      </w:rPr>
    </w:lvl>
    <w:lvl w:ilvl="4">
      <w:start w:val="1"/>
      <w:numFmt w:val="lowerLetter"/>
      <w:lvlText w:val="(%5)"/>
      <w:lvlJc w:val="left"/>
      <w:pPr>
        <w:tabs>
          <w:tab w:val="num" w:pos="4255"/>
        </w:tabs>
        <w:ind w:left="4255" w:hanging="851"/>
      </w:pPr>
      <w:rPr>
        <w:rFonts w:hint="default"/>
      </w:rPr>
    </w:lvl>
    <w:lvl w:ilvl="5">
      <w:start w:val="1"/>
      <w:numFmt w:val="lowerRoman"/>
      <w:lvlText w:val="(%6)"/>
      <w:lvlJc w:val="left"/>
      <w:pPr>
        <w:tabs>
          <w:tab w:val="num" w:pos="5106"/>
        </w:tabs>
        <w:ind w:left="5106" w:hanging="851"/>
      </w:pPr>
      <w:rPr>
        <w:rFonts w:hint="default"/>
      </w:rPr>
    </w:lvl>
    <w:lvl w:ilvl="6">
      <w:start w:val="1"/>
      <w:numFmt w:val="decimal"/>
      <w:lvlText w:val="%7."/>
      <w:lvlJc w:val="left"/>
      <w:pPr>
        <w:tabs>
          <w:tab w:val="num" w:pos="5957"/>
        </w:tabs>
        <w:ind w:left="5957" w:hanging="851"/>
      </w:pPr>
      <w:rPr>
        <w:rFonts w:hint="default"/>
      </w:rPr>
    </w:lvl>
    <w:lvl w:ilvl="7">
      <w:start w:val="1"/>
      <w:numFmt w:val="lowerLetter"/>
      <w:lvlText w:val="%8."/>
      <w:lvlJc w:val="left"/>
      <w:pPr>
        <w:tabs>
          <w:tab w:val="num" w:pos="6808"/>
        </w:tabs>
        <w:ind w:left="6808" w:hanging="851"/>
      </w:pPr>
      <w:rPr>
        <w:rFonts w:hint="default"/>
      </w:rPr>
    </w:lvl>
    <w:lvl w:ilvl="8">
      <w:start w:val="1"/>
      <w:numFmt w:val="lowerRoman"/>
      <w:lvlText w:val="%9."/>
      <w:lvlJc w:val="left"/>
      <w:pPr>
        <w:tabs>
          <w:tab w:val="num" w:pos="7659"/>
        </w:tabs>
        <w:ind w:left="7659" w:hanging="851"/>
      </w:pPr>
      <w:rPr>
        <w:rFonts w:hint="default"/>
      </w:rPr>
    </w:lvl>
  </w:abstractNum>
  <w:num w:numId="1" w16cid:durableId="216747211">
    <w:abstractNumId w:val="1"/>
  </w:num>
  <w:num w:numId="2" w16cid:durableId="1541817776">
    <w:abstractNumId w:val="17"/>
  </w:num>
  <w:num w:numId="3" w16cid:durableId="1336571723">
    <w:abstractNumId w:val="11"/>
  </w:num>
  <w:num w:numId="4" w16cid:durableId="1940019284">
    <w:abstractNumId w:val="24"/>
  </w:num>
  <w:num w:numId="5" w16cid:durableId="405223515">
    <w:abstractNumId w:val="18"/>
  </w:num>
  <w:num w:numId="6" w16cid:durableId="1202326309">
    <w:abstractNumId w:val="9"/>
  </w:num>
  <w:num w:numId="7" w16cid:durableId="470098177">
    <w:abstractNumId w:val="20"/>
  </w:num>
  <w:num w:numId="8" w16cid:durableId="1838616107">
    <w:abstractNumId w:val="2"/>
  </w:num>
  <w:num w:numId="9" w16cid:durableId="1971399460">
    <w:abstractNumId w:val="6"/>
  </w:num>
  <w:num w:numId="10" w16cid:durableId="675807332">
    <w:abstractNumId w:val="15"/>
  </w:num>
  <w:num w:numId="11" w16cid:durableId="1198620120">
    <w:abstractNumId w:val="3"/>
  </w:num>
  <w:num w:numId="12" w16cid:durableId="972053092">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50295867">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2071535946">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69855244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83075264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820076138">
    <w:abstractNumId w:val="0"/>
  </w:num>
  <w:num w:numId="18" w16cid:durableId="143257905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877814189">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457791985">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01460306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690836920">
    <w:abstractNumId w:val="13"/>
  </w:num>
  <w:num w:numId="23" w16cid:durableId="542249953">
    <w:abstractNumId w:val="22"/>
  </w:num>
  <w:num w:numId="24" w16cid:durableId="1811363155">
    <w:abstractNumId w:val="23"/>
  </w:num>
  <w:num w:numId="25" w16cid:durableId="645747970">
    <w:abstractNumId w:val="5"/>
  </w:num>
  <w:num w:numId="26" w16cid:durableId="1879580715">
    <w:abstractNumId w:val="14"/>
  </w:num>
  <w:num w:numId="27" w16cid:durableId="712924087">
    <w:abstractNumId w:val="8"/>
  </w:num>
  <w:num w:numId="28" w16cid:durableId="1839923388">
    <w:abstractNumId w:val="19"/>
  </w:num>
  <w:num w:numId="29" w16cid:durableId="1068920849">
    <w:abstractNumId w:val="4"/>
  </w:num>
  <w:num w:numId="30" w16cid:durableId="1621572170">
    <w:abstractNumId w:val="7"/>
  </w:num>
  <w:num w:numId="31" w16cid:durableId="2052072125">
    <w:abstractNumId w:val="12"/>
  </w:num>
  <w:num w:numId="32" w16cid:durableId="1976909740">
    <w:abstractNumId w:val="21"/>
  </w:num>
  <w:num w:numId="33" w16cid:durableId="1737513266">
    <w:abstractNumId w:val="10"/>
  </w:num>
  <w:num w:numId="34" w16cid:durableId="400904895">
    <w:abstractNumId w:val="16"/>
  </w:num>
  <w:numIdMacAtCleanup w:val="3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200"/>
  <w:proofState w:spelling="clean" w:grammar="clean"/>
  <w:defaultTabStop w:val="709"/>
  <w:hyphenationZone w:val="425"/>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6087F"/>
    <w:rsid w:val="000011AB"/>
    <w:rsid w:val="000023BB"/>
    <w:rsid w:val="0000259D"/>
    <w:rsid w:val="00002EB0"/>
    <w:rsid w:val="00003018"/>
    <w:rsid w:val="0000388B"/>
    <w:rsid w:val="00003F6C"/>
    <w:rsid w:val="000042C5"/>
    <w:rsid w:val="000047D5"/>
    <w:rsid w:val="00004E63"/>
    <w:rsid w:val="00005E43"/>
    <w:rsid w:val="00006593"/>
    <w:rsid w:val="00006E0F"/>
    <w:rsid w:val="00010F9F"/>
    <w:rsid w:val="000111F1"/>
    <w:rsid w:val="0001158A"/>
    <w:rsid w:val="00011DD9"/>
    <w:rsid w:val="00011E68"/>
    <w:rsid w:val="00012BE1"/>
    <w:rsid w:val="00012EC4"/>
    <w:rsid w:val="00013B4A"/>
    <w:rsid w:val="00015587"/>
    <w:rsid w:val="0001597E"/>
    <w:rsid w:val="00017710"/>
    <w:rsid w:val="00017BE7"/>
    <w:rsid w:val="00020002"/>
    <w:rsid w:val="000201F2"/>
    <w:rsid w:val="000219F4"/>
    <w:rsid w:val="00021E5F"/>
    <w:rsid w:val="00022D05"/>
    <w:rsid w:val="00022E08"/>
    <w:rsid w:val="00023516"/>
    <w:rsid w:val="00023C3B"/>
    <w:rsid w:val="000243B9"/>
    <w:rsid w:val="00024673"/>
    <w:rsid w:val="00025394"/>
    <w:rsid w:val="00025506"/>
    <w:rsid w:val="000255D5"/>
    <w:rsid w:val="0002568D"/>
    <w:rsid w:val="000264DA"/>
    <w:rsid w:val="00030482"/>
    <w:rsid w:val="000313D8"/>
    <w:rsid w:val="0003143E"/>
    <w:rsid w:val="00031EF0"/>
    <w:rsid w:val="00032EBD"/>
    <w:rsid w:val="00033667"/>
    <w:rsid w:val="00033B14"/>
    <w:rsid w:val="0003454D"/>
    <w:rsid w:val="000356AB"/>
    <w:rsid w:val="00035992"/>
    <w:rsid w:val="00036053"/>
    <w:rsid w:val="000363BE"/>
    <w:rsid w:val="00036619"/>
    <w:rsid w:val="000403C7"/>
    <w:rsid w:val="00040AA1"/>
    <w:rsid w:val="00041376"/>
    <w:rsid w:val="00042383"/>
    <w:rsid w:val="00043FB3"/>
    <w:rsid w:val="00047021"/>
    <w:rsid w:val="000475DF"/>
    <w:rsid w:val="0004762F"/>
    <w:rsid w:val="0005158C"/>
    <w:rsid w:val="00051B34"/>
    <w:rsid w:val="00052C5A"/>
    <w:rsid w:val="00053E3B"/>
    <w:rsid w:val="00053ED9"/>
    <w:rsid w:val="00055302"/>
    <w:rsid w:val="00055E5D"/>
    <w:rsid w:val="00056090"/>
    <w:rsid w:val="00056917"/>
    <w:rsid w:val="00057574"/>
    <w:rsid w:val="0005776E"/>
    <w:rsid w:val="000612E5"/>
    <w:rsid w:val="00061A57"/>
    <w:rsid w:val="000621A5"/>
    <w:rsid w:val="00063514"/>
    <w:rsid w:val="000635EC"/>
    <w:rsid w:val="00063E31"/>
    <w:rsid w:val="00064AA8"/>
    <w:rsid w:val="00065464"/>
    <w:rsid w:val="00065E73"/>
    <w:rsid w:val="000669DB"/>
    <w:rsid w:val="00071531"/>
    <w:rsid w:val="000715CE"/>
    <w:rsid w:val="00071D76"/>
    <w:rsid w:val="0007321C"/>
    <w:rsid w:val="00074AB6"/>
    <w:rsid w:val="00074AFE"/>
    <w:rsid w:val="00074C23"/>
    <w:rsid w:val="00074D29"/>
    <w:rsid w:val="000752A1"/>
    <w:rsid w:val="00075324"/>
    <w:rsid w:val="00075556"/>
    <w:rsid w:val="000757BD"/>
    <w:rsid w:val="000757E7"/>
    <w:rsid w:val="00075883"/>
    <w:rsid w:val="000760F5"/>
    <w:rsid w:val="00076590"/>
    <w:rsid w:val="0007681F"/>
    <w:rsid w:val="000802B3"/>
    <w:rsid w:val="0008102D"/>
    <w:rsid w:val="00081045"/>
    <w:rsid w:val="0008166A"/>
    <w:rsid w:val="0008227A"/>
    <w:rsid w:val="00082449"/>
    <w:rsid w:val="0008259A"/>
    <w:rsid w:val="000831DE"/>
    <w:rsid w:val="00084184"/>
    <w:rsid w:val="0008499B"/>
    <w:rsid w:val="00084B9C"/>
    <w:rsid w:val="000869DE"/>
    <w:rsid w:val="00086C89"/>
    <w:rsid w:val="00086D90"/>
    <w:rsid w:val="00086E0E"/>
    <w:rsid w:val="00087284"/>
    <w:rsid w:val="000876EB"/>
    <w:rsid w:val="0009034B"/>
    <w:rsid w:val="00091ADF"/>
    <w:rsid w:val="00091B0E"/>
    <w:rsid w:val="00091D21"/>
    <w:rsid w:val="00093D81"/>
    <w:rsid w:val="00096E06"/>
    <w:rsid w:val="0009718D"/>
    <w:rsid w:val="0009750C"/>
    <w:rsid w:val="000A03F0"/>
    <w:rsid w:val="000A07CF"/>
    <w:rsid w:val="000A297C"/>
    <w:rsid w:val="000A3181"/>
    <w:rsid w:val="000A3687"/>
    <w:rsid w:val="000A3A7C"/>
    <w:rsid w:val="000A4643"/>
    <w:rsid w:val="000A4CF7"/>
    <w:rsid w:val="000A7196"/>
    <w:rsid w:val="000A75A9"/>
    <w:rsid w:val="000A77AE"/>
    <w:rsid w:val="000A7B37"/>
    <w:rsid w:val="000A7C00"/>
    <w:rsid w:val="000B0DEF"/>
    <w:rsid w:val="000B0F83"/>
    <w:rsid w:val="000B1FD9"/>
    <w:rsid w:val="000B34F5"/>
    <w:rsid w:val="000B398B"/>
    <w:rsid w:val="000B3A25"/>
    <w:rsid w:val="000B4424"/>
    <w:rsid w:val="000B4A5D"/>
    <w:rsid w:val="000B52B4"/>
    <w:rsid w:val="000B74E1"/>
    <w:rsid w:val="000C158F"/>
    <w:rsid w:val="000C1826"/>
    <w:rsid w:val="000C18A7"/>
    <w:rsid w:val="000C1CD5"/>
    <w:rsid w:val="000C1F0F"/>
    <w:rsid w:val="000C29CA"/>
    <w:rsid w:val="000C2C6E"/>
    <w:rsid w:val="000C2E24"/>
    <w:rsid w:val="000C56FA"/>
    <w:rsid w:val="000C5ACF"/>
    <w:rsid w:val="000C61CB"/>
    <w:rsid w:val="000C63CB"/>
    <w:rsid w:val="000C7215"/>
    <w:rsid w:val="000D047F"/>
    <w:rsid w:val="000D053E"/>
    <w:rsid w:val="000D0650"/>
    <w:rsid w:val="000D1A93"/>
    <w:rsid w:val="000D215C"/>
    <w:rsid w:val="000D39A1"/>
    <w:rsid w:val="000D4380"/>
    <w:rsid w:val="000D53BF"/>
    <w:rsid w:val="000D5E92"/>
    <w:rsid w:val="000D5F23"/>
    <w:rsid w:val="000D69B3"/>
    <w:rsid w:val="000D6BFE"/>
    <w:rsid w:val="000E030D"/>
    <w:rsid w:val="000E047E"/>
    <w:rsid w:val="000E0E23"/>
    <w:rsid w:val="000E167C"/>
    <w:rsid w:val="000E1EB1"/>
    <w:rsid w:val="000E25B6"/>
    <w:rsid w:val="000E2758"/>
    <w:rsid w:val="000E2A01"/>
    <w:rsid w:val="000E3180"/>
    <w:rsid w:val="000E3223"/>
    <w:rsid w:val="000E4A09"/>
    <w:rsid w:val="000E4E87"/>
    <w:rsid w:val="000E5082"/>
    <w:rsid w:val="000E5C1A"/>
    <w:rsid w:val="000E6C02"/>
    <w:rsid w:val="000F11FD"/>
    <w:rsid w:val="000F1B7D"/>
    <w:rsid w:val="000F2021"/>
    <w:rsid w:val="000F2A4E"/>
    <w:rsid w:val="000F2CF2"/>
    <w:rsid w:val="000F3B28"/>
    <w:rsid w:val="000F3ED8"/>
    <w:rsid w:val="000F526D"/>
    <w:rsid w:val="000F58D8"/>
    <w:rsid w:val="000F59C5"/>
    <w:rsid w:val="000F7F4A"/>
    <w:rsid w:val="00100535"/>
    <w:rsid w:val="00100846"/>
    <w:rsid w:val="00100DA6"/>
    <w:rsid w:val="0010242C"/>
    <w:rsid w:val="0010242D"/>
    <w:rsid w:val="00102D40"/>
    <w:rsid w:val="00102D72"/>
    <w:rsid w:val="00103414"/>
    <w:rsid w:val="00104110"/>
    <w:rsid w:val="001047B4"/>
    <w:rsid w:val="00104E83"/>
    <w:rsid w:val="00110BFC"/>
    <w:rsid w:val="001111C9"/>
    <w:rsid w:val="0011142B"/>
    <w:rsid w:val="00112232"/>
    <w:rsid w:val="001129CD"/>
    <w:rsid w:val="0011342A"/>
    <w:rsid w:val="001135E3"/>
    <w:rsid w:val="00115519"/>
    <w:rsid w:val="00116214"/>
    <w:rsid w:val="00117473"/>
    <w:rsid w:val="00120CEA"/>
    <w:rsid w:val="0012186D"/>
    <w:rsid w:val="00121B21"/>
    <w:rsid w:val="0012216E"/>
    <w:rsid w:val="001225C9"/>
    <w:rsid w:val="001228B8"/>
    <w:rsid w:val="00123386"/>
    <w:rsid w:val="001239B7"/>
    <w:rsid w:val="00124730"/>
    <w:rsid w:val="00124CDE"/>
    <w:rsid w:val="00124FE3"/>
    <w:rsid w:val="0012610A"/>
    <w:rsid w:val="00130876"/>
    <w:rsid w:val="001315E4"/>
    <w:rsid w:val="001316F5"/>
    <w:rsid w:val="0013222C"/>
    <w:rsid w:val="0013266F"/>
    <w:rsid w:val="001331BE"/>
    <w:rsid w:val="001355C1"/>
    <w:rsid w:val="0013570F"/>
    <w:rsid w:val="001370FE"/>
    <w:rsid w:val="0013777A"/>
    <w:rsid w:val="00137883"/>
    <w:rsid w:val="00137FBF"/>
    <w:rsid w:val="00140B97"/>
    <w:rsid w:val="001417EB"/>
    <w:rsid w:val="00141884"/>
    <w:rsid w:val="00141A2D"/>
    <w:rsid w:val="001422AC"/>
    <w:rsid w:val="0014456E"/>
    <w:rsid w:val="001448EC"/>
    <w:rsid w:val="00145A03"/>
    <w:rsid w:val="00145E16"/>
    <w:rsid w:val="001465B2"/>
    <w:rsid w:val="00146611"/>
    <w:rsid w:val="00146CF6"/>
    <w:rsid w:val="00147377"/>
    <w:rsid w:val="0015281C"/>
    <w:rsid w:val="00154069"/>
    <w:rsid w:val="001543E8"/>
    <w:rsid w:val="00154758"/>
    <w:rsid w:val="00155301"/>
    <w:rsid w:val="001558DE"/>
    <w:rsid w:val="00155B31"/>
    <w:rsid w:val="0015611D"/>
    <w:rsid w:val="001568F3"/>
    <w:rsid w:val="0015696C"/>
    <w:rsid w:val="00157057"/>
    <w:rsid w:val="00157B8E"/>
    <w:rsid w:val="001605E9"/>
    <w:rsid w:val="00160727"/>
    <w:rsid w:val="00161108"/>
    <w:rsid w:val="0016316F"/>
    <w:rsid w:val="001643B3"/>
    <w:rsid w:val="0016524E"/>
    <w:rsid w:val="0016526D"/>
    <w:rsid w:val="00165DA8"/>
    <w:rsid w:val="001663A8"/>
    <w:rsid w:val="00167403"/>
    <w:rsid w:val="00167A0A"/>
    <w:rsid w:val="00171118"/>
    <w:rsid w:val="00173762"/>
    <w:rsid w:val="00173A58"/>
    <w:rsid w:val="00174CD0"/>
    <w:rsid w:val="00174E38"/>
    <w:rsid w:val="00175515"/>
    <w:rsid w:val="00176721"/>
    <w:rsid w:val="00176933"/>
    <w:rsid w:val="00177658"/>
    <w:rsid w:val="00177E03"/>
    <w:rsid w:val="00180AF9"/>
    <w:rsid w:val="0018426B"/>
    <w:rsid w:val="001849EC"/>
    <w:rsid w:val="00184E85"/>
    <w:rsid w:val="00185FC8"/>
    <w:rsid w:val="001862F7"/>
    <w:rsid w:val="001872E4"/>
    <w:rsid w:val="001878EB"/>
    <w:rsid w:val="0018794D"/>
    <w:rsid w:val="0019176D"/>
    <w:rsid w:val="0019354E"/>
    <w:rsid w:val="00193D34"/>
    <w:rsid w:val="00195E41"/>
    <w:rsid w:val="00195F67"/>
    <w:rsid w:val="0019703A"/>
    <w:rsid w:val="001978E2"/>
    <w:rsid w:val="001A14F3"/>
    <w:rsid w:val="001A1A2A"/>
    <w:rsid w:val="001A2344"/>
    <w:rsid w:val="001A29D8"/>
    <w:rsid w:val="001A2C1F"/>
    <w:rsid w:val="001A33EA"/>
    <w:rsid w:val="001A4DFA"/>
    <w:rsid w:val="001A5274"/>
    <w:rsid w:val="001A56E8"/>
    <w:rsid w:val="001A763B"/>
    <w:rsid w:val="001A7706"/>
    <w:rsid w:val="001B0448"/>
    <w:rsid w:val="001B06E9"/>
    <w:rsid w:val="001B1226"/>
    <w:rsid w:val="001B17DB"/>
    <w:rsid w:val="001B1876"/>
    <w:rsid w:val="001B1D0A"/>
    <w:rsid w:val="001B2E3D"/>
    <w:rsid w:val="001B3BC7"/>
    <w:rsid w:val="001B4525"/>
    <w:rsid w:val="001B49C7"/>
    <w:rsid w:val="001B5989"/>
    <w:rsid w:val="001B6804"/>
    <w:rsid w:val="001B72DD"/>
    <w:rsid w:val="001B752E"/>
    <w:rsid w:val="001C0254"/>
    <w:rsid w:val="001C0E33"/>
    <w:rsid w:val="001C1073"/>
    <w:rsid w:val="001C1135"/>
    <w:rsid w:val="001C2446"/>
    <w:rsid w:val="001C2835"/>
    <w:rsid w:val="001C292B"/>
    <w:rsid w:val="001C394B"/>
    <w:rsid w:val="001C3F41"/>
    <w:rsid w:val="001C49B9"/>
    <w:rsid w:val="001C53EE"/>
    <w:rsid w:val="001C5EC5"/>
    <w:rsid w:val="001C6471"/>
    <w:rsid w:val="001C71B9"/>
    <w:rsid w:val="001C731C"/>
    <w:rsid w:val="001C7ED8"/>
    <w:rsid w:val="001D013A"/>
    <w:rsid w:val="001D06B7"/>
    <w:rsid w:val="001D0A09"/>
    <w:rsid w:val="001D0B26"/>
    <w:rsid w:val="001D1D5C"/>
    <w:rsid w:val="001D2B1A"/>
    <w:rsid w:val="001D342C"/>
    <w:rsid w:val="001D431E"/>
    <w:rsid w:val="001D5C6D"/>
    <w:rsid w:val="001D60E1"/>
    <w:rsid w:val="001D642C"/>
    <w:rsid w:val="001D69CD"/>
    <w:rsid w:val="001D73B5"/>
    <w:rsid w:val="001D7557"/>
    <w:rsid w:val="001E1985"/>
    <w:rsid w:val="001E1DAC"/>
    <w:rsid w:val="001E2BDF"/>
    <w:rsid w:val="001E4639"/>
    <w:rsid w:val="001E5EE8"/>
    <w:rsid w:val="001E6B38"/>
    <w:rsid w:val="001F0103"/>
    <w:rsid w:val="001F1236"/>
    <w:rsid w:val="001F1340"/>
    <w:rsid w:val="001F158B"/>
    <w:rsid w:val="001F1626"/>
    <w:rsid w:val="001F2B9D"/>
    <w:rsid w:val="001F3258"/>
    <w:rsid w:val="001F3FCD"/>
    <w:rsid w:val="001F48C0"/>
    <w:rsid w:val="001F48D8"/>
    <w:rsid w:val="001F4EB9"/>
    <w:rsid w:val="001F50BF"/>
    <w:rsid w:val="001F5CBC"/>
    <w:rsid w:val="00200182"/>
    <w:rsid w:val="00200541"/>
    <w:rsid w:val="00200757"/>
    <w:rsid w:val="00200AB6"/>
    <w:rsid w:val="002010C0"/>
    <w:rsid w:val="0020299B"/>
    <w:rsid w:val="00204337"/>
    <w:rsid w:val="00205DC4"/>
    <w:rsid w:val="00207856"/>
    <w:rsid w:val="00211455"/>
    <w:rsid w:val="00211B68"/>
    <w:rsid w:val="0021205A"/>
    <w:rsid w:val="00212348"/>
    <w:rsid w:val="00212EBC"/>
    <w:rsid w:val="00212F6F"/>
    <w:rsid w:val="002139F8"/>
    <w:rsid w:val="00213D32"/>
    <w:rsid w:val="00215205"/>
    <w:rsid w:val="002153D8"/>
    <w:rsid w:val="00215DE1"/>
    <w:rsid w:val="00216843"/>
    <w:rsid w:val="00216A28"/>
    <w:rsid w:val="00216F3C"/>
    <w:rsid w:val="002179F6"/>
    <w:rsid w:val="00220CE8"/>
    <w:rsid w:val="00220E1B"/>
    <w:rsid w:val="00221130"/>
    <w:rsid w:val="002211C0"/>
    <w:rsid w:val="00221383"/>
    <w:rsid w:val="00221E4D"/>
    <w:rsid w:val="0022265D"/>
    <w:rsid w:val="002239B7"/>
    <w:rsid w:val="00223FD9"/>
    <w:rsid w:val="0022420D"/>
    <w:rsid w:val="00224C07"/>
    <w:rsid w:val="002250C2"/>
    <w:rsid w:val="00227324"/>
    <w:rsid w:val="00227E04"/>
    <w:rsid w:val="002318A4"/>
    <w:rsid w:val="00231CBD"/>
    <w:rsid w:val="00234149"/>
    <w:rsid w:val="002355FC"/>
    <w:rsid w:val="00235C40"/>
    <w:rsid w:val="00236910"/>
    <w:rsid w:val="00236EF9"/>
    <w:rsid w:val="00237285"/>
    <w:rsid w:val="002375E9"/>
    <w:rsid w:val="002401F8"/>
    <w:rsid w:val="002401FD"/>
    <w:rsid w:val="002405CB"/>
    <w:rsid w:val="00240A17"/>
    <w:rsid w:val="00241268"/>
    <w:rsid w:val="002413C8"/>
    <w:rsid w:val="002433B7"/>
    <w:rsid w:val="0024467A"/>
    <w:rsid w:val="002446C1"/>
    <w:rsid w:val="002447EA"/>
    <w:rsid w:val="00245068"/>
    <w:rsid w:val="00245123"/>
    <w:rsid w:val="00245996"/>
    <w:rsid w:val="00247895"/>
    <w:rsid w:val="00250017"/>
    <w:rsid w:val="002502F9"/>
    <w:rsid w:val="00251F35"/>
    <w:rsid w:val="002531FC"/>
    <w:rsid w:val="00253447"/>
    <w:rsid w:val="00253484"/>
    <w:rsid w:val="002536D4"/>
    <w:rsid w:val="002536F6"/>
    <w:rsid w:val="00254C10"/>
    <w:rsid w:val="002553E6"/>
    <w:rsid w:val="00255A06"/>
    <w:rsid w:val="00255A08"/>
    <w:rsid w:val="002570C6"/>
    <w:rsid w:val="002601C2"/>
    <w:rsid w:val="0026087B"/>
    <w:rsid w:val="002624F1"/>
    <w:rsid w:val="00263214"/>
    <w:rsid w:val="002634F2"/>
    <w:rsid w:val="00263A32"/>
    <w:rsid w:val="00263B6C"/>
    <w:rsid w:val="00264043"/>
    <w:rsid w:val="00264DE3"/>
    <w:rsid w:val="0026522F"/>
    <w:rsid w:val="00265E91"/>
    <w:rsid w:val="00266124"/>
    <w:rsid w:val="00266335"/>
    <w:rsid w:val="002663C9"/>
    <w:rsid w:val="002664D5"/>
    <w:rsid w:val="00266D57"/>
    <w:rsid w:val="0026708F"/>
    <w:rsid w:val="00267241"/>
    <w:rsid w:val="00270D6F"/>
    <w:rsid w:val="00271510"/>
    <w:rsid w:val="002721E6"/>
    <w:rsid w:val="00272BAD"/>
    <w:rsid w:val="002731DF"/>
    <w:rsid w:val="0027325C"/>
    <w:rsid w:val="0027360E"/>
    <w:rsid w:val="0027413A"/>
    <w:rsid w:val="002745EA"/>
    <w:rsid w:val="00275196"/>
    <w:rsid w:val="00276C81"/>
    <w:rsid w:val="00281186"/>
    <w:rsid w:val="0028181E"/>
    <w:rsid w:val="002818D0"/>
    <w:rsid w:val="00281BB6"/>
    <w:rsid w:val="00281BC3"/>
    <w:rsid w:val="00281BE8"/>
    <w:rsid w:val="00281EBF"/>
    <w:rsid w:val="00282DAC"/>
    <w:rsid w:val="0028304F"/>
    <w:rsid w:val="002831C9"/>
    <w:rsid w:val="00283997"/>
    <w:rsid w:val="00283B59"/>
    <w:rsid w:val="00287BED"/>
    <w:rsid w:val="002907FB"/>
    <w:rsid w:val="00290CAA"/>
    <w:rsid w:val="00290FAF"/>
    <w:rsid w:val="00292A84"/>
    <w:rsid w:val="00293A97"/>
    <w:rsid w:val="0029513C"/>
    <w:rsid w:val="00295A9E"/>
    <w:rsid w:val="00296706"/>
    <w:rsid w:val="00296FB6"/>
    <w:rsid w:val="002979D3"/>
    <w:rsid w:val="002A098C"/>
    <w:rsid w:val="002A0FC5"/>
    <w:rsid w:val="002A1800"/>
    <w:rsid w:val="002A2040"/>
    <w:rsid w:val="002A31D2"/>
    <w:rsid w:val="002A3331"/>
    <w:rsid w:val="002A3438"/>
    <w:rsid w:val="002A442E"/>
    <w:rsid w:val="002A45FD"/>
    <w:rsid w:val="002A506C"/>
    <w:rsid w:val="002A5076"/>
    <w:rsid w:val="002A62AB"/>
    <w:rsid w:val="002A665C"/>
    <w:rsid w:val="002B0120"/>
    <w:rsid w:val="002B0447"/>
    <w:rsid w:val="002B116B"/>
    <w:rsid w:val="002B1768"/>
    <w:rsid w:val="002B23AF"/>
    <w:rsid w:val="002B38DC"/>
    <w:rsid w:val="002B398A"/>
    <w:rsid w:val="002B4CA6"/>
    <w:rsid w:val="002B59E8"/>
    <w:rsid w:val="002C051E"/>
    <w:rsid w:val="002C05B6"/>
    <w:rsid w:val="002C09A4"/>
    <w:rsid w:val="002C0E11"/>
    <w:rsid w:val="002C2803"/>
    <w:rsid w:val="002C5336"/>
    <w:rsid w:val="002C6B8B"/>
    <w:rsid w:val="002C6D1B"/>
    <w:rsid w:val="002C7FDE"/>
    <w:rsid w:val="002D25BC"/>
    <w:rsid w:val="002D3990"/>
    <w:rsid w:val="002D406E"/>
    <w:rsid w:val="002D41A3"/>
    <w:rsid w:val="002D4A41"/>
    <w:rsid w:val="002D5641"/>
    <w:rsid w:val="002D6F53"/>
    <w:rsid w:val="002D735F"/>
    <w:rsid w:val="002E188C"/>
    <w:rsid w:val="002E2C42"/>
    <w:rsid w:val="002E4604"/>
    <w:rsid w:val="002E4E35"/>
    <w:rsid w:val="002E4FD6"/>
    <w:rsid w:val="002E7D56"/>
    <w:rsid w:val="002F0555"/>
    <w:rsid w:val="002F0716"/>
    <w:rsid w:val="002F0786"/>
    <w:rsid w:val="002F1112"/>
    <w:rsid w:val="002F16E8"/>
    <w:rsid w:val="002F1DD1"/>
    <w:rsid w:val="002F2601"/>
    <w:rsid w:val="002F36B8"/>
    <w:rsid w:val="002F43B0"/>
    <w:rsid w:val="002F44AE"/>
    <w:rsid w:val="002F45A5"/>
    <w:rsid w:val="002F464B"/>
    <w:rsid w:val="002F5215"/>
    <w:rsid w:val="002F5DEB"/>
    <w:rsid w:val="002F737D"/>
    <w:rsid w:val="002F7E63"/>
    <w:rsid w:val="00300C7F"/>
    <w:rsid w:val="00300FA5"/>
    <w:rsid w:val="003034BB"/>
    <w:rsid w:val="003038C8"/>
    <w:rsid w:val="00304426"/>
    <w:rsid w:val="00304A37"/>
    <w:rsid w:val="00305317"/>
    <w:rsid w:val="003077D4"/>
    <w:rsid w:val="00307F50"/>
    <w:rsid w:val="0031069F"/>
    <w:rsid w:val="00311176"/>
    <w:rsid w:val="00311A29"/>
    <w:rsid w:val="00311B60"/>
    <w:rsid w:val="00312482"/>
    <w:rsid w:val="0031249E"/>
    <w:rsid w:val="003128C7"/>
    <w:rsid w:val="003131E0"/>
    <w:rsid w:val="003140B2"/>
    <w:rsid w:val="00314B60"/>
    <w:rsid w:val="003161D6"/>
    <w:rsid w:val="00320CB6"/>
    <w:rsid w:val="003229EF"/>
    <w:rsid w:val="00323785"/>
    <w:rsid w:val="0032378A"/>
    <w:rsid w:val="003242AC"/>
    <w:rsid w:val="003245BF"/>
    <w:rsid w:val="00326029"/>
    <w:rsid w:val="00326709"/>
    <w:rsid w:val="0032684E"/>
    <w:rsid w:val="00326CD7"/>
    <w:rsid w:val="00326F58"/>
    <w:rsid w:val="00327667"/>
    <w:rsid w:val="003276F8"/>
    <w:rsid w:val="00327773"/>
    <w:rsid w:val="00327B04"/>
    <w:rsid w:val="00330605"/>
    <w:rsid w:val="0033118F"/>
    <w:rsid w:val="00331FCF"/>
    <w:rsid w:val="00332134"/>
    <w:rsid w:val="003323F2"/>
    <w:rsid w:val="00332C1B"/>
    <w:rsid w:val="00332F38"/>
    <w:rsid w:val="00333567"/>
    <w:rsid w:val="00334CBC"/>
    <w:rsid w:val="003354CD"/>
    <w:rsid w:val="003400AE"/>
    <w:rsid w:val="003401EE"/>
    <w:rsid w:val="00340F00"/>
    <w:rsid w:val="00340F23"/>
    <w:rsid w:val="003410DC"/>
    <w:rsid w:val="00341198"/>
    <w:rsid w:val="00341D11"/>
    <w:rsid w:val="00341FA9"/>
    <w:rsid w:val="00342751"/>
    <w:rsid w:val="003429F3"/>
    <w:rsid w:val="003436A3"/>
    <w:rsid w:val="00343AA0"/>
    <w:rsid w:val="00343D79"/>
    <w:rsid w:val="0034575A"/>
    <w:rsid w:val="00345D4F"/>
    <w:rsid w:val="00346E5B"/>
    <w:rsid w:val="00347554"/>
    <w:rsid w:val="00350774"/>
    <w:rsid w:val="0035152F"/>
    <w:rsid w:val="003520AC"/>
    <w:rsid w:val="0035212E"/>
    <w:rsid w:val="00355734"/>
    <w:rsid w:val="00356172"/>
    <w:rsid w:val="003563BD"/>
    <w:rsid w:val="0035643E"/>
    <w:rsid w:val="003568F4"/>
    <w:rsid w:val="00356C29"/>
    <w:rsid w:val="00356CF6"/>
    <w:rsid w:val="00357076"/>
    <w:rsid w:val="0035739B"/>
    <w:rsid w:val="00357D95"/>
    <w:rsid w:val="003610F2"/>
    <w:rsid w:val="003614FB"/>
    <w:rsid w:val="00361613"/>
    <w:rsid w:val="0036287D"/>
    <w:rsid w:val="00362963"/>
    <w:rsid w:val="003629EA"/>
    <w:rsid w:val="00362E87"/>
    <w:rsid w:val="00363961"/>
    <w:rsid w:val="003639C1"/>
    <w:rsid w:val="00365764"/>
    <w:rsid w:val="0036684B"/>
    <w:rsid w:val="003677AB"/>
    <w:rsid w:val="003677AF"/>
    <w:rsid w:val="00367F09"/>
    <w:rsid w:val="00370B57"/>
    <w:rsid w:val="00370D96"/>
    <w:rsid w:val="00371398"/>
    <w:rsid w:val="00371AA1"/>
    <w:rsid w:val="00373388"/>
    <w:rsid w:val="00373AD9"/>
    <w:rsid w:val="00375FF5"/>
    <w:rsid w:val="003764D0"/>
    <w:rsid w:val="00376780"/>
    <w:rsid w:val="00376F65"/>
    <w:rsid w:val="0037792B"/>
    <w:rsid w:val="00377B17"/>
    <w:rsid w:val="00380298"/>
    <w:rsid w:val="003806A6"/>
    <w:rsid w:val="00380DFC"/>
    <w:rsid w:val="00382267"/>
    <w:rsid w:val="003828F9"/>
    <w:rsid w:val="00382B28"/>
    <w:rsid w:val="0038343F"/>
    <w:rsid w:val="00385758"/>
    <w:rsid w:val="003859D7"/>
    <w:rsid w:val="00386AD6"/>
    <w:rsid w:val="003873AB"/>
    <w:rsid w:val="003874E8"/>
    <w:rsid w:val="0038757C"/>
    <w:rsid w:val="003875C3"/>
    <w:rsid w:val="00390C2C"/>
    <w:rsid w:val="00391F4B"/>
    <w:rsid w:val="003927F9"/>
    <w:rsid w:val="00392F4A"/>
    <w:rsid w:val="00393958"/>
    <w:rsid w:val="00394B26"/>
    <w:rsid w:val="00394D4A"/>
    <w:rsid w:val="00395303"/>
    <w:rsid w:val="003953F3"/>
    <w:rsid w:val="0039541C"/>
    <w:rsid w:val="00395E1C"/>
    <w:rsid w:val="003967A4"/>
    <w:rsid w:val="003A172B"/>
    <w:rsid w:val="003A2A18"/>
    <w:rsid w:val="003A3EE8"/>
    <w:rsid w:val="003A4FDA"/>
    <w:rsid w:val="003A537A"/>
    <w:rsid w:val="003A585E"/>
    <w:rsid w:val="003A7A8D"/>
    <w:rsid w:val="003B0073"/>
    <w:rsid w:val="003B069A"/>
    <w:rsid w:val="003B0966"/>
    <w:rsid w:val="003B0B7D"/>
    <w:rsid w:val="003B17C1"/>
    <w:rsid w:val="003B192F"/>
    <w:rsid w:val="003B1BDC"/>
    <w:rsid w:val="003B2E33"/>
    <w:rsid w:val="003B30AB"/>
    <w:rsid w:val="003B3890"/>
    <w:rsid w:val="003B41F7"/>
    <w:rsid w:val="003B5E44"/>
    <w:rsid w:val="003B5E46"/>
    <w:rsid w:val="003B6329"/>
    <w:rsid w:val="003B6AA5"/>
    <w:rsid w:val="003B6C88"/>
    <w:rsid w:val="003B7244"/>
    <w:rsid w:val="003B7CBE"/>
    <w:rsid w:val="003B7FBA"/>
    <w:rsid w:val="003C06C9"/>
    <w:rsid w:val="003C0B6F"/>
    <w:rsid w:val="003C1CB6"/>
    <w:rsid w:val="003C1F1F"/>
    <w:rsid w:val="003C38AB"/>
    <w:rsid w:val="003C4334"/>
    <w:rsid w:val="003C4443"/>
    <w:rsid w:val="003C46D1"/>
    <w:rsid w:val="003C541F"/>
    <w:rsid w:val="003C659D"/>
    <w:rsid w:val="003C6697"/>
    <w:rsid w:val="003C66E0"/>
    <w:rsid w:val="003C7A3F"/>
    <w:rsid w:val="003C7E9A"/>
    <w:rsid w:val="003D06E0"/>
    <w:rsid w:val="003D0A56"/>
    <w:rsid w:val="003D17A9"/>
    <w:rsid w:val="003D349E"/>
    <w:rsid w:val="003D4110"/>
    <w:rsid w:val="003D5F32"/>
    <w:rsid w:val="003D79B5"/>
    <w:rsid w:val="003D7DEA"/>
    <w:rsid w:val="003E1296"/>
    <w:rsid w:val="003E1A96"/>
    <w:rsid w:val="003E1C02"/>
    <w:rsid w:val="003E217D"/>
    <w:rsid w:val="003E2A33"/>
    <w:rsid w:val="003E36B0"/>
    <w:rsid w:val="003E521A"/>
    <w:rsid w:val="003E53A9"/>
    <w:rsid w:val="003E562D"/>
    <w:rsid w:val="003E5987"/>
    <w:rsid w:val="003E5ED5"/>
    <w:rsid w:val="003E7F43"/>
    <w:rsid w:val="003F1409"/>
    <w:rsid w:val="003F3C73"/>
    <w:rsid w:val="003F4428"/>
    <w:rsid w:val="003F5370"/>
    <w:rsid w:val="003F543F"/>
    <w:rsid w:val="003F5D67"/>
    <w:rsid w:val="003F64B4"/>
    <w:rsid w:val="003F6FFA"/>
    <w:rsid w:val="003F74A6"/>
    <w:rsid w:val="004001E6"/>
    <w:rsid w:val="0040051F"/>
    <w:rsid w:val="00400614"/>
    <w:rsid w:val="00402409"/>
    <w:rsid w:val="00402795"/>
    <w:rsid w:val="0040330D"/>
    <w:rsid w:val="00404EB4"/>
    <w:rsid w:val="00406465"/>
    <w:rsid w:val="00407B89"/>
    <w:rsid w:val="00411A91"/>
    <w:rsid w:val="00411C5D"/>
    <w:rsid w:val="00412704"/>
    <w:rsid w:val="00412CB0"/>
    <w:rsid w:val="00412F43"/>
    <w:rsid w:val="00413620"/>
    <w:rsid w:val="00413B5B"/>
    <w:rsid w:val="00413CA1"/>
    <w:rsid w:val="00413E45"/>
    <w:rsid w:val="004143E5"/>
    <w:rsid w:val="004144E3"/>
    <w:rsid w:val="00414A7C"/>
    <w:rsid w:val="004151C9"/>
    <w:rsid w:val="004156CC"/>
    <w:rsid w:val="004161F8"/>
    <w:rsid w:val="00416DB0"/>
    <w:rsid w:val="00417092"/>
    <w:rsid w:val="00417B5B"/>
    <w:rsid w:val="00422476"/>
    <w:rsid w:val="00423345"/>
    <w:rsid w:val="00423D2C"/>
    <w:rsid w:val="00423F78"/>
    <w:rsid w:val="00424C99"/>
    <w:rsid w:val="00425B64"/>
    <w:rsid w:val="00426977"/>
    <w:rsid w:val="00426B9A"/>
    <w:rsid w:val="00427549"/>
    <w:rsid w:val="00427DF0"/>
    <w:rsid w:val="00430493"/>
    <w:rsid w:val="0043177E"/>
    <w:rsid w:val="00433A59"/>
    <w:rsid w:val="004346D1"/>
    <w:rsid w:val="004351BA"/>
    <w:rsid w:val="0043638D"/>
    <w:rsid w:val="004373A6"/>
    <w:rsid w:val="004379DE"/>
    <w:rsid w:val="0044049B"/>
    <w:rsid w:val="00440947"/>
    <w:rsid w:val="00440F91"/>
    <w:rsid w:val="004423C1"/>
    <w:rsid w:val="00442BD6"/>
    <w:rsid w:val="00443254"/>
    <w:rsid w:val="0044327E"/>
    <w:rsid w:val="00443822"/>
    <w:rsid w:val="004448B0"/>
    <w:rsid w:val="004456E9"/>
    <w:rsid w:val="00445AB2"/>
    <w:rsid w:val="00445DE9"/>
    <w:rsid w:val="00446433"/>
    <w:rsid w:val="00447B59"/>
    <w:rsid w:val="004509D5"/>
    <w:rsid w:val="00450D8A"/>
    <w:rsid w:val="00452802"/>
    <w:rsid w:val="004543C2"/>
    <w:rsid w:val="00455397"/>
    <w:rsid w:val="00455FF4"/>
    <w:rsid w:val="004561CB"/>
    <w:rsid w:val="00456329"/>
    <w:rsid w:val="0045673F"/>
    <w:rsid w:val="00456975"/>
    <w:rsid w:val="00456BAB"/>
    <w:rsid w:val="00460333"/>
    <w:rsid w:val="00460427"/>
    <w:rsid w:val="00461CCE"/>
    <w:rsid w:val="00461D6E"/>
    <w:rsid w:val="0046200F"/>
    <w:rsid w:val="0046316F"/>
    <w:rsid w:val="004655AD"/>
    <w:rsid w:val="00465F47"/>
    <w:rsid w:val="004663AD"/>
    <w:rsid w:val="004668BF"/>
    <w:rsid w:val="00467210"/>
    <w:rsid w:val="00467244"/>
    <w:rsid w:val="004709CE"/>
    <w:rsid w:val="00470A12"/>
    <w:rsid w:val="00471FFC"/>
    <w:rsid w:val="00472443"/>
    <w:rsid w:val="004727FA"/>
    <w:rsid w:val="004747D9"/>
    <w:rsid w:val="00475087"/>
    <w:rsid w:val="00476B23"/>
    <w:rsid w:val="00477B30"/>
    <w:rsid w:val="00480056"/>
    <w:rsid w:val="004805FB"/>
    <w:rsid w:val="00480883"/>
    <w:rsid w:val="00480B68"/>
    <w:rsid w:val="00481148"/>
    <w:rsid w:val="00481646"/>
    <w:rsid w:val="00481F74"/>
    <w:rsid w:val="004826E9"/>
    <w:rsid w:val="00482834"/>
    <w:rsid w:val="0048289D"/>
    <w:rsid w:val="004832CD"/>
    <w:rsid w:val="0048361F"/>
    <w:rsid w:val="00483644"/>
    <w:rsid w:val="00483742"/>
    <w:rsid w:val="00483840"/>
    <w:rsid w:val="004843F9"/>
    <w:rsid w:val="0048449A"/>
    <w:rsid w:val="004854A1"/>
    <w:rsid w:val="00486694"/>
    <w:rsid w:val="004867F5"/>
    <w:rsid w:val="004872A2"/>
    <w:rsid w:val="004872C6"/>
    <w:rsid w:val="004876D7"/>
    <w:rsid w:val="004879EF"/>
    <w:rsid w:val="0049203F"/>
    <w:rsid w:val="004923FF"/>
    <w:rsid w:val="004929C5"/>
    <w:rsid w:val="004942AB"/>
    <w:rsid w:val="00495369"/>
    <w:rsid w:val="0049562F"/>
    <w:rsid w:val="00495F74"/>
    <w:rsid w:val="004963A0"/>
    <w:rsid w:val="0049666F"/>
    <w:rsid w:val="004977BC"/>
    <w:rsid w:val="00497AEC"/>
    <w:rsid w:val="004A0152"/>
    <w:rsid w:val="004A20E2"/>
    <w:rsid w:val="004A30D7"/>
    <w:rsid w:val="004A428C"/>
    <w:rsid w:val="004A43F3"/>
    <w:rsid w:val="004A52F6"/>
    <w:rsid w:val="004A6A78"/>
    <w:rsid w:val="004A7ACB"/>
    <w:rsid w:val="004A7B43"/>
    <w:rsid w:val="004B056E"/>
    <w:rsid w:val="004B52D6"/>
    <w:rsid w:val="004B5D4D"/>
    <w:rsid w:val="004B63C1"/>
    <w:rsid w:val="004B6494"/>
    <w:rsid w:val="004B67EB"/>
    <w:rsid w:val="004B6A32"/>
    <w:rsid w:val="004B70BC"/>
    <w:rsid w:val="004B730B"/>
    <w:rsid w:val="004B7B2C"/>
    <w:rsid w:val="004C0273"/>
    <w:rsid w:val="004C1F23"/>
    <w:rsid w:val="004C2540"/>
    <w:rsid w:val="004C37A2"/>
    <w:rsid w:val="004C4D67"/>
    <w:rsid w:val="004C5897"/>
    <w:rsid w:val="004C6FFE"/>
    <w:rsid w:val="004C7254"/>
    <w:rsid w:val="004D18E4"/>
    <w:rsid w:val="004D3163"/>
    <w:rsid w:val="004D4B87"/>
    <w:rsid w:val="004D520C"/>
    <w:rsid w:val="004D5491"/>
    <w:rsid w:val="004D5940"/>
    <w:rsid w:val="004D5F7B"/>
    <w:rsid w:val="004D6DE5"/>
    <w:rsid w:val="004E0106"/>
    <w:rsid w:val="004E0A83"/>
    <w:rsid w:val="004E1FE0"/>
    <w:rsid w:val="004E38C5"/>
    <w:rsid w:val="004E3E64"/>
    <w:rsid w:val="004E5AAF"/>
    <w:rsid w:val="004E5AD0"/>
    <w:rsid w:val="004E6018"/>
    <w:rsid w:val="004E67D8"/>
    <w:rsid w:val="004E7206"/>
    <w:rsid w:val="004E786B"/>
    <w:rsid w:val="004E79A9"/>
    <w:rsid w:val="004E7C90"/>
    <w:rsid w:val="004E7F3D"/>
    <w:rsid w:val="004F0417"/>
    <w:rsid w:val="004F075B"/>
    <w:rsid w:val="004F122D"/>
    <w:rsid w:val="004F1453"/>
    <w:rsid w:val="004F1598"/>
    <w:rsid w:val="004F1A1E"/>
    <w:rsid w:val="004F268C"/>
    <w:rsid w:val="004F27DD"/>
    <w:rsid w:val="004F2F94"/>
    <w:rsid w:val="004F36AF"/>
    <w:rsid w:val="004F385C"/>
    <w:rsid w:val="004F406E"/>
    <w:rsid w:val="004F4730"/>
    <w:rsid w:val="004F4772"/>
    <w:rsid w:val="004F6A69"/>
    <w:rsid w:val="0050060F"/>
    <w:rsid w:val="00500798"/>
    <w:rsid w:val="00501CAC"/>
    <w:rsid w:val="00502176"/>
    <w:rsid w:val="005028E5"/>
    <w:rsid w:val="00503F48"/>
    <w:rsid w:val="00504699"/>
    <w:rsid w:val="005060D6"/>
    <w:rsid w:val="00510D0B"/>
    <w:rsid w:val="0051128D"/>
    <w:rsid w:val="00511612"/>
    <w:rsid w:val="00511838"/>
    <w:rsid w:val="00512115"/>
    <w:rsid w:val="005125FE"/>
    <w:rsid w:val="00512CA8"/>
    <w:rsid w:val="00513309"/>
    <w:rsid w:val="005135E3"/>
    <w:rsid w:val="00513BC9"/>
    <w:rsid w:val="00513BCC"/>
    <w:rsid w:val="00514D4B"/>
    <w:rsid w:val="00514ECC"/>
    <w:rsid w:val="005163DA"/>
    <w:rsid w:val="00516BE2"/>
    <w:rsid w:val="00517B35"/>
    <w:rsid w:val="00517FFE"/>
    <w:rsid w:val="00521147"/>
    <w:rsid w:val="00521255"/>
    <w:rsid w:val="00521A84"/>
    <w:rsid w:val="00522029"/>
    <w:rsid w:val="00522552"/>
    <w:rsid w:val="00522AC2"/>
    <w:rsid w:val="00524016"/>
    <w:rsid w:val="005247D8"/>
    <w:rsid w:val="00524CE4"/>
    <w:rsid w:val="00525846"/>
    <w:rsid w:val="00525AED"/>
    <w:rsid w:val="00526498"/>
    <w:rsid w:val="005279A3"/>
    <w:rsid w:val="005308AA"/>
    <w:rsid w:val="0053111F"/>
    <w:rsid w:val="00532CB9"/>
    <w:rsid w:val="00532E2F"/>
    <w:rsid w:val="00533011"/>
    <w:rsid w:val="00534186"/>
    <w:rsid w:val="00534E97"/>
    <w:rsid w:val="005353AF"/>
    <w:rsid w:val="00535BD1"/>
    <w:rsid w:val="00536A61"/>
    <w:rsid w:val="00537141"/>
    <w:rsid w:val="00537882"/>
    <w:rsid w:val="005378C8"/>
    <w:rsid w:val="00537A48"/>
    <w:rsid w:val="00540757"/>
    <w:rsid w:val="00540CF9"/>
    <w:rsid w:val="005418C1"/>
    <w:rsid w:val="00542BC6"/>
    <w:rsid w:val="00542CF5"/>
    <w:rsid w:val="00542ECA"/>
    <w:rsid w:val="0054350B"/>
    <w:rsid w:val="00544163"/>
    <w:rsid w:val="00544358"/>
    <w:rsid w:val="00546064"/>
    <w:rsid w:val="00546F90"/>
    <w:rsid w:val="00551779"/>
    <w:rsid w:val="0055445C"/>
    <w:rsid w:val="005549BF"/>
    <w:rsid w:val="0055590A"/>
    <w:rsid w:val="00555E7D"/>
    <w:rsid w:val="00555E9A"/>
    <w:rsid w:val="00557945"/>
    <w:rsid w:val="005601CC"/>
    <w:rsid w:val="005604C1"/>
    <w:rsid w:val="00560819"/>
    <w:rsid w:val="005608CA"/>
    <w:rsid w:val="00562060"/>
    <w:rsid w:val="005625F1"/>
    <w:rsid w:val="00562ED2"/>
    <w:rsid w:val="00562F27"/>
    <w:rsid w:val="00562FC2"/>
    <w:rsid w:val="00564B69"/>
    <w:rsid w:val="005652AC"/>
    <w:rsid w:val="0056534A"/>
    <w:rsid w:val="005654BB"/>
    <w:rsid w:val="0056618F"/>
    <w:rsid w:val="0057154F"/>
    <w:rsid w:val="005724F0"/>
    <w:rsid w:val="00573F4B"/>
    <w:rsid w:val="00574585"/>
    <w:rsid w:val="00575876"/>
    <w:rsid w:val="00576176"/>
    <w:rsid w:val="005767F0"/>
    <w:rsid w:val="00576C07"/>
    <w:rsid w:val="00576F43"/>
    <w:rsid w:val="0057720D"/>
    <w:rsid w:val="005775C8"/>
    <w:rsid w:val="00580597"/>
    <w:rsid w:val="005812DB"/>
    <w:rsid w:val="0058178E"/>
    <w:rsid w:val="00581D17"/>
    <w:rsid w:val="00583330"/>
    <w:rsid w:val="005833A3"/>
    <w:rsid w:val="00583686"/>
    <w:rsid w:val="0058376B"/>
    <w:rsid w:val="00583A53"/>
    <w:rsid w:val="00584FCA"/>
    <w:rsid w:val="005860F0"/>
    <w:rsid w:val="00586102"/>
    <w:rsid w:val="005861F8"/>
    <w:rsid w:val="005866B9"/>
    <w:rsid w:val="00586B1B"/>
    <w:rsid w:val="005873E5"/>
    <w:rsid w:val="00590605"/>
    <w:rsid w:val="00590F2A"/>
    <w:rsid w:val="005911B1"/>
    <w:rsid w:val="0059286B"/>
    <w:rsid w:val="0059347E"/>
    <w:rsid w:val="00593F33"/>
    <w:rsid w:val="00594864"/>
    <w:rsid w:val="00594F60"/>
    <w:rsid w:val="005953DC"/>
    <w:rsid w:val="00595E75"/>
    <w:rsid w:val="00596FDA"/>
    <w:rsid w:val="005A0658"/>
    <w:rsid w:val="005A0750"/>
    <w:rsid w:val="005A1030"/>
    <w:rsid w:val="005A20FF"/>
    <w:rsid w:val="005A248F"/>
    <w:rsid w:val="005A24FC"/>
    <w:rsid w:val="005A346A"/>
    <w:rsid w:val="005A42DD"/>
    <w:rsid w:val="005A44AF"/>
    <w:rsid w:val="005A531F"/>
    <w:rsid w:val="005A6111"/>
    <w:rsid w:val="005B03F2"/>
    <w:rsid w:val="005B0ACA"/>
    <w:rsid w:val="005B0C83"/>
    <w:rsid w:val="005B0DB8"/>
    <w:rsid w:val="005B171B"/>
    <w:rsid w:val="005B2509"/>
    <w:rsid w:val="005B29D8"/>
    <w:rsid w:val="005B3048"/>
    <w:rsid w:val="005B4142"/>
    <w:rsid w:val="005B532A"/>
    <w:rsid w:val="005B574B"/>
    <w:rsid w:val="005B6614"/>
    <w:rsid w:val="005B6AC5"/>
    <w:rsid w:val="005B79D3"/>
    <w:rsid w:val="005B7B18"/>
    <w:rsid w:val="005B7FD2"/>
    <w:rsid w:val="005C032D"/>
    <w:rsid w:val="005C29B2"/>
    <w:rsid w:val="005C29C4"/>
    <w:rsid w:val="005C36B0"/>
    <w:rsid w:val="005C3BFB"/>
    <w:rsid w:val="005C442B"/>
    <w:rsid w:val="005C46CC"/>
    <w:rsid w:val="005C4832"/>
    <w:rsid w:val="005C49C6"/>
    <w:rsid w:val="005C4FD8"/>
    <w:rsid w:val="005C6464"/>
    <w:rsid w:val="005C73C6"/>
    <w:rsid w:val="005D05F1"/>
    <w:rsid w:val="005D1EB0"/>
    <w:rsid w:val="005D24C8"/>
    <w:rsid w:val="005D41B2"/>
    <w:rsid w:val="005D504A"/>
    <w:rsid w:val="005D516D"/>
    <w:rsid w:val="005D55DD"/>
    <w:rsid w:val="005D69FA"/>
    <w:rsid w:val="005D704A"/>
    <w:rsid w:val="005D76F9"/>
    <w:rsid w:val="005E0CBD"/>
    <w:rsid w:val="005E1F69"/>
    <w:rsid w:val="005E21A8"/>
    <w:rsid w:val="005E299F"/>
    <w:rsid w:val="005E3190"/>
    <w:rsid w:val="005E3369"/>
    <w:rsid w:val="005E3ECF"/>
    <w:rsid w:val="005E429B"/>
    <w:rsid w:val="005E46E0"/>
    <w:rsid w:val="005E4A14"/>
    <w:rsid w:val="005E656E"/>
    <w:rsid w:val="005E6CA8"/>
    <w:rsid w:val="005F0837"/>
    <w:rsid w:val="005F2FD3"/>
    <w:rsid w:val="005F38CE"/>
    <w:rsid w:val="005F44FA"/>
    <w:rsid w:val="005F465B"/>
    <w:rsid w:val="005F4DF1"/>
    <w:rsid w:val="005F6433"/>
    <w:rsid w:val="005F7A12"/>
    <w:rsid w:val="00600D4A"/>
    <w:rsid w:val="006010B0"/>
    <w:rsid w:val="0060115C"/>
    <w:rsid w:val="006011C1"/>
    <w:rsid w:val="00601879"/>
    <w:rsid w:val="00601929"/>
    <w:rsid w:val="00601942"/>
    <w:rsid w:val="006022F9"/>
    <w:rsid w:val="006025DF"/>
    <w:rsid w:val="006036E2"/>
    <w:rsid w:val="00605975"/>
    <w:rsid w:val="00605B00"/>
    <w:rsid w:val="00606A62"/>
    <w:rsid w:val="00606ABB"/>
    <w:rsid w:val="00607784"/>
    <w:rsid w:val="00607FB1"/>
    <w:rsid w:val="006117D4"/>
    <w:rsid w:val="00613FD3"/>
    <w:rsid w:val="006143FE"/>
    <w:rsid w:val="00614661"/>
    <w:rsid w:val="00615A04"/>
    <w:rsid w:val="00616CA1"/>
    <w:rsid w:val="00617681"/>
    <w:rsid w:val="006216E2"/>
    <w:rsid w:val="00621770"/>
    <w:rsid w:val="00621CC2"/>
    <w:rsid w:val="00622372"/>
    <w:rsid w:val="00622A9B"/>
    <w:rsid w:val="0062413C"/>
    <w:rsid w:val="00624B8B"/>
    <w:rsid w:val="00624BD9"/>
    <w:rsid w:val="00624EE9"/>
    <w:rsid w:val="00625277"/>
    <w:rsid w:val="00625907"/>
    <w:rsid w:val="006262BB"/>
    <w:rsid w:val="00626D53"/>
    <w:rsid w:val="00627BBE"/>
    <w:rsid w:val="00627EA4"/>
    <w:rsid w:val="006302FB"/>
    <w:rsid w:val="00630CFA"/>
    <w:rsid w:val="0063122D"/>
    <w:rsid w:val="0063151B"/>
    <w:rsid w:val="00631A67"/>
    <w:rsid w:val="006340C6"/>
    <w:rsid w:val="006341A5"/>
    <w:rsid w:val="006344EE"/>
    <w:rsid w:val="00635B78"/>
    <w:rsid w:val="00635C20"/>
    <w:rsid w:val="00636034"/>
    <w:rsid w:val="006378B3"/>
    <w:rsid w:val="00637E7F"/>
    <w:rsid w:val="0064011F"/>
    <w:rsid w:val="006401AF"/>
    <w:rsid w:val="006412D2"/>
    <w:rsid w:val="00641ADF"/>
    <w:rsid w:val="006421F7"/>
    <w:rsid w:val="006440F0"/>
    <w:rsid w:val="00646402"/>
    <w:rsid w:val="00646B25"/>
    <w:rsid w:val="006474E6"/>
    <w:rsid w:val="0064798B"/>
    <w:rsid w:val="00647B75"/>
    <w:rsid w:val="00647DFC"/>
    <w:rsid w:val="0065085A"/>
    <w:rsid w:val="00651B6F"/>
    <w:rsid w:val="0065294A"/>
    <w:rsid w:val="00652EAD"/>
    <w:rsid w:val="00653F30"/>
    <w:rsid w:val="0065445D"/>
    <w:rsid w:val="00656086"/>
    <w:rsid w:val="006561E8"/>
    <w:rsid w:val="00656304"/>
    <w:rsid w:val="00656AF5"/>
    <w:rsid w:val="00656EFC"/>
    <w:rsid w:val="00657299"/>
    <w:rsid w:val="00657DCF"/>
    <w:rsid w:val="00661540"/>
    <w:rsid w:val="006616F9"/>
    <w:rsid w:val="00661E3C"/>
    <w:rsid w:val="006624FB"/>
    <w:rsid w:val="0066321A"/>
    <w:rsid w:val="00665DF1"/>
    <w:rsid w:val="0066709A"/>
    <w:rsid w:val="00667C2B"/>
    <w:rsid w:val="006713FF"/>
    <w:rsid w:val="00673A1F"/>
    <w:rsid w:val="00676A32"/>
    <w:rsid w:val="00676F6F"/>
    <w:rsid w:val="00676FBD"/>
    <w:rsid w:val="00677055"/>
    <w:rsid w:val="00677F55"/>
    <w:rsid w:val="006811D7"/>
    <w:rsid w:val="00681586"/>
    <w:rsid w:val="00681D8F"/>
    <w:rsid w:val="00686368"/>
    <w:rsid w:val="0068704A"/>
    <w:rsid w:val="0068772B"/>
    <w:rsid w:val="00690A0C"/>
    <w:rsid w:val="00691149"/>
    <w:rsid w:val="00691E0E"/>
    <w:rsid w:val="00692B01"/>
    <w:rsid w:val="00692C01"/>
    <w:rsid w:val="006938AC"/>
    <w:rsid w:val="00693A6F"/>
    <w:rsid w:val="00694769"/>
    <w:rsid w:val="00694AB1"/>
    <w:rsid w:val="00697694"/>
    <w:rsid w:val="006A04A1"/>
    <w:rsid w:val="006A1636"/>
    <w:rsid w:val="006A1924"/>
    <w:rsid w:val="006A235A"/>
    <w:rsid w:val="006A2832"/>
    <w:rsid w:val="006A2AC8"/>
    <w:rsid w:val="006A2F04"/>
    <w:rsid w:val="006A2FAB"/>
    <w:rsid w:val="006A3306"/>
    <w:rsid w:val="006A44C2"/>
    <w:rsid w:val="006A46BF"/>
    <w:rsid w:val="006A4B69"/>
    <w:rsid w:val="006A50B8"/>
    <w:rsid w:val="006A671B"/>
    <w:rsid w:val="006A7C64"/>
    <w:rsid w:val="006B176D"/>
    <w:rsid w:val="006B19D3"/>
    <w:rsid w:val="006B28B8"/>
    <w:rsid w:val="006B292E"/>
    <w:rsid w:val="006B324C"/>
    <w:rsid w:val="006B4AE8"/>
    <w:rsid w:val="006B4E17"/>
    <w:rsid w:val="006B5542"/>
    <w:rsid w:val="006B5D4B"/>
    <w:rsid w:val="006B664C"/>
    <w:rsid w:val="006C26D9"/>
    <w:rsid w:val="006C2A74"/>
    <w:rsid w:val="006C351B"/>
    <w:rsid w:val="006C3E7F"/>
    <w:rsid w:val="006C4D2C"/>
    <w:rsid w:val="006C57CF"/>
    <w:rsid w:val="006C676E"/>
    <w:rsid w:val="006C6C27"/>
    <w:rsid w:val="006C6D15"/>
    <w:rsid w:val="006D0234"/>
    <w:rsid w:val="006D09C2"/>
    <w:rsid w:val="006D0ECD"/>
    <w:rsid w:val="006D25B0"/>
    <w:rsid w:val="006D260D"/>
    <w:rsid w:val="006D356A"/>
    <w:rsid w:val="006D5EBF"/>
    <w:rsid w:val="006D6288"/>
    <w:rsid w:val="006D758A"/>
    <w:rsid w:val="006D7C66"/>
    <w:rsid w:val="006D7E0C"/>
    <w:rsid w:val="006D7E12"/>
    <w:rsid w:val="006E06C8"/>
    <w:rsid w:val="006E0C7B"/>
    <w:rsid w:val="006E3078"/>
    <w:rsid w:val="006E3355"/>
    <w:rsid w:val="006E4AB9"/>
    <w:rsid w:val="006E4C20"/>
    <w:rsid w:val="006E4D7C"/>
    <w:rsid w:val="006E4DD8"/>
    <w:rsid w:val="006E61D2"/>
    <w:rsid w:val="006E7190"/>
    <w:rsid w:val="006E752D"/>
    <w:rsid w:val="006F214D"/>
    <w:rsid w:val="006F39B5"/>
    <w:rsid w:val="006F3AC3"/>
    <w:rsid w:val="006F618F"/>
    <w:rsid w:val="006F6778"/>
    <w:rsid w:val="006F77A1"/>
    <w:rsid w:val="007009DE"/>
    <w:rsid w:val="00703018"/>
    <w:rsid w:val="00704B5B"/>
    <w:rsid w:val="00704C55"/>
    <w:rsid w:val="00704D74"/>
    <w:rsid w:val="00705ED3"/>
    <w:rsid w:val="00706560"/>
    <w:rsid w:val="00706D19"/>
    <w:rsid w:val="007070B4"/>
    <w:rsid w:val="007100BD"/>
    <w:rsid w:val="0071176B"/>
    <w:rsid w:val="00712C05"/>
    <w:rsid w:val="0071390E"/>
    <w:rsid w:val="0071418C"/>
    <w:rsid w:val="00714CCA"/>
    <w:rsid w:val="00715A40"/>
    <w:rsid w:val="00715A91"/>
    <w:rsid w:val="00716B8F"/>
    <w:rsid w:val="00716C77"/>
    <w:rsid w:val="00716F80"/>
    <w:rsid w:val="00717371"/>
    <w:rsid w:val="007178BE"/>
    <w:rsid w:val="00717E79"/>
    <w:rsid w:val="00717E83"/>
    <w:rsid w:val="00720174"/>
    <w:rsid w:val="0072079D"/>
    <w:rsid w:val="0072122C"/>
    <w:rsid w:val="00721283"/>
    <w:rsid w:val="00721BAD"/>
    <w:rsid w:val="00722592"/>
    <w:rsid w:val="00723914"/>
    <w:rsid w:val="00724C1B"/>
    <w:rsid w:val="00724CCC"/>
    <w:rsid w:val="00724F15"/>
    <w:rsid w:val="00727499"/>
    <w:rsid w:val="00727A81"/>
    <w:rsid w:val="00731969"/>
    <w:rsid w:val="007329F5"/>
    <w:rsid w:val="007337EE"/>
    <w:rsid w:val="00733B44"/>
    <w:rsid w:val="00735C3E"/>
    <w:rsid w:val="00737A73"/>
    <w:rsid w:val="00737D4B"/>
    <w:rsid w:val="00740008"/>
    <w:rsid w:val="00740DE3"/>
    <w:rsid w:val="007423C3"/>
    <w:rsid w:val="00743768"/>
    <w:rsid w:val="00743915"/>
    <w:rsid w:val="00743A01"/>
    <w:rsid w:val="00745724"/>
    <w:rsid w:val="00747A87"/>
    <w:rsid w:val="00747B9D"/>
    <w:rsid w:val="0075038A"/>
    <w:rsid w:val="0075044F"/>
    <w:rsid w:val="00750A2E"/>
    <w:rsid w:val="00751F7B"/>
    <w:rsid w:val="00755222"/>
    <w:rsid w:val="007556A7"/>
    <w:rsid w:val="00755862"/>
    <w:rsid w:val="00755F7E"/>
    <w:rsid w:val="00756A24"/>
    <w:rsid w:val="0076108B"/>
    <w:rsid w:val="00761B82"/>
    <w:rsid w:val="00761FF8"/>
    <w:rsid w:val="007632BF"/>
    <w:rsid w:val="0076398E"/>
    <w:rsid w:val="00763D32"/>
    <w:rsid w:val="0076497B"/>
    <w:rsid w:val="00765071"/>
    <w:rsid w:val="0076595E"/>
    <w:rsid w:val="007659A1"/>
    <w:rsid w:val="00766104"/>
    <w:rsid w:val="00767B57"/>
    <w:rsid w:val="00767C86"/>
    <w:rsid w:val="007703C8"/>
    <w:rsid w:val="0077138B"/>
    <w:rsid w:val="00771763"/>
    <w:rsid w:val="00772350"/>
    <w:rsid w:val="0077242A"/>
    <w:rsid w:val="00772885"/>
    <w:rsid w:val="007748B3"/>
    <w:rsid w:val="007753BC"/>
    <w:rsid w:val="0077647A"/>
    <w:rsid w:val="0077704D"/>
    <w:rsid w:val="00777E9D"/>
    <w:rsid w:val="00780B53"/>
    <w:rsid w:val="00780CA6"/>
    <w:rsid w:val="007825EB"/>
    <w:rsid w:val="00782726"/>
    <w:rsid w:val="00783EF7"/>
    <w:rsid w:val="00783F98"/>
    <w:rsid w:val="007849BD"/>
    <w:rsid w:val="00784B4E"/>
    <w:rsid w:val="00786E6B"/>
    <w:rsid w:val="00786F42"/>
    <w:rsid w:val="0078702D"/>
    <w:rsid w:val="00787F4E"/>
    <w:rsid w:val="00790230"/>
    <w:rsid w:val="00790CBB"/>
    <w:rsid w:val="0079223C"/>
    <w:rsid w:val="00792333"/>
    <w:rsid w:val="00792BD2"/>
    <w:rsid w:val="00795021"/>
    <w:rsid w:val="007A045C"/>
    <w:rsid w:val="007A0CCE"/>
    <w:rsid w:val="007A15C8"/>
    <w:rsid w:val="007A1B1D"/>
    <w:rsid w:val="007A1CA8"/>
    <w:rsid w:val="007A2120"/>
    <w:rsid w:val="007A7320"/>
    <w:rsid w:val="007A76CD"/>
    <w:rsid w:val="007B14A3"/>
    <w:rsid w:val="007B23D4"/>
    <w:rsid w:val="007B2BC0"/>
    <w:rsid w:val="007B2EA9"/>
    <w:rsid w:val="007B4F54"/>
    <w:rsid w:val="007B54E3"/>
    <w:rsid w:val="007B5BA1"/>
    <w:rsid w:val="007B5BF7"/>
    <w:rsid w:val="007B6064"/>
    <w:rsid w:val="007B6703"/>
    <w:rsid w:val="007B69BE"/>
    <w:rsid w:val="007B6AF4"/>
    <w:rsid w:val="007B79B2"/>
    <w:rsid w:val="007B7D40"/>
    <w:rsid w:val="007C0289"/>
    <w:rsid w:val="007C0A94"/>
    <w:rsid w:val="007C0EC0"/>
    <w:rsid w:val="007C1CA3"/>
    <w:rsid w:val="007C1FFE"/>
    <w:rsid w:val="007C41A3"/>
    <w:rsid w:val="007C41FD"/>
    <w:rsid w:val="007C69A4"/>
    <w:rsid w:val="007C777C"/>
    <w:rsid w:val="007C7B4A"/>
    <w:rsid w:val="007D07A6"/>
    <w:rsid w:val="007D0885"/>
    <w:rsid w:val="007D09F1"/>
    <w:rsid w:val="007D2E44"/>
    <w:rsid w:val="007D36AE"/>
    <w:rsid w:val="007D3703"/>
    <w:rsid w:val="007D3DC1"/>
    <w:rsid w:val="007D44A3"/>
    <w:rsid w:val="007D4CB5"/>
    <w:rsid w:val="007D6F25"/>
    <w:rsid w:val="007D7D13"/>
    <w:rsid w:val="007D7ED3"/>
    <w:rsid w:val="007D7F4B"/>
    <w:rsid w:val="007E0020"/>
    <w:rsid w:val="007E08ED"/>
    <w:rsid w:val="007E0B97"/>
    <w:rsid w:val="007E1237"/>
    <w:rsid w:val="007E2184"/>
    <w:rsid w:val="007E252E"/>
    <w:rsid w:val="007E2603"/>
    <w:rsid w:val="007E2DEF"/>
    <w:rsid w:val="007E3DE5"/>
    <w:rsid w:val="007E4257"/>
    <w:rsid w:val="007E61EA"/>
    <w:rsid w:val="007E6A95"/>
    <w:rsid w:val="007E6AC3"/>
    <w:rsid w:val="007F11A4"/>
    <w:rsid w:val="007F2234"/>
    <w:rsid w:val="007F23BB"/>
    <w:rsid w:val="007F29B3"/>
    <w:rsid w:val="007F2C3C"/>
    <w:rsid w:val="007F44A9"/>
    <w:rsid w:val="007F4965"/>
    <w:rsid w:val="007F4FCD"/>
    <w:rsid w:val="007F5054"/>
    <w:rsid w:val="007F66AC"/>
    <w:rsid w:val="007F6C81"/>
    <w:rsid w:val="007F720F"/>
    <w:rsid w:val="007F76F4"/>
    <w:rsid w:val="00801512"/>
    <w:rsid w:val="0080243E"/>
    <w:rsid w:val="0080288F"/>
    <w:rsid w:val="00803176"/>
    <w:rsid w:val="0080363D"/>
    <w:rsid w:val="0080431B"/>
    <w:rsid w:val="008046D5"/>
    <w:rsid w:val="00804ACF"/>
    <w:rsid w:val="00805A56"/>
    <w:rsid w:val="00806F99"/>
    <w:rsid w:val="00807648"/>
    <w:rsid w:val="00807D97"/>
    <w:rsid w:val="00810158"/>
    <w:rsid w:val="0081055C"/>
    <w:rsid w:val="00811145"/>
    <w:rsid w:val="0081149D"/>
    <w:rsid w:val="0081182F"/>
    <w:rsid w:val="00813705"/>
    <w:rsid w:val="00813BF1"/>
    <w:rsid w:val="00813E8F"/>
    <w:rsid w:val="008140AF"/>
    <w:rsid w:val="008146AF"/>
    <w:rsid w:val="008148A5"/>
    <w:rsid w:val="00814F5F"/>
    <w:rsid w:val="008167B4"/>
    <w:rsid w:val="008168D4"/>
    <w:rsid w:val="008171C9"/>
    <w:rsid w:val="00817455"/>
    <w:rsid w:val="00817511"/>
    <w:rsid w:val="008201D7"/>
    <w:rsid w:val="00821161"/>
    <w:rsid w:val="00822AFD"/>
    <w:rsid w:val="00822E08"/>
    <w:rsid w:val="008230CD"/>
    <w:rsid w:val="00824010"/>
    <w:rsid w:val="00824641"/>
    <w:rsid w:val="00825A8D"/>
    <w:rsid w:val="00826C12"/>
    <w:rsid w:val="00826E4B"/>
    <w:rsid w:val="0083038C"/>
    <w:rsid w:val="00830E2E"/>
    <w:rsid w:val="00831715"/>
    <w:rsid w:val="008320F3"/>
    <w:rsid w:val="00832256"/>
    <w:rsid w:val="00833F1C"/>
    <w:rsid w:val="00834AD1"/>
    <w:rsid w:val="00834F30"/>
    <w:rsid w:val="00835E83"/>
    <w:rsid w:val="008366FD"/>
    <w:rsid w:val="008369B1"/>
    <w:rsid w:val="00841066"/>
    <w:rsid w:val="00841DF7"/>
    <w:rsid w:val="00842C0D"/>
    <w:rsid w:val="00842C25"/>
    <w:rsid w:val="00843511"/>
    <w:rsid w:val="008449F5"/>
    <w:rsid w:val="00846712"/>
    <w:rsid w:val="0084746D"/>
    <w:rsid w:val="00847849"/>
    <w:rsid w:val="008479A4"/>
    <w:rsid w:val="008501D6"/>
    <w:rsid w:val="008501EB"/>
    <w:rsid w:val="008501F5"/>
    <w:rsid w:val="00850D8E"/>
    <w:rsid w:val="00851133"/>
    <w:rsid w:val="008518CE"/>
    <w:rsid w:val="00852610"/>
    <w:rsid w:val="00853F4E"/>
    <w:rsid w:val="00854108"/>
    <w:rsid w:val="008546DD"/>
    <w:rsid w:val="00854DD5"/>
    <w:rsid w:val="0085656F"/>
    <w:rsid w:val="00857922"/>
    <w:rsid w:val="00860373"/>
    <w:rsid w:val="008608D8"/>
    <w:rsid w:val="00861589"/>
    <w:rsid w:val="00861BCE"/>
    <w:rsid w:val="00861C6C"/>
    <w:rsid w:val="00862238"/>
    <w:rsid w:val="00863FA8"/>
    <w:rsid w:val="00865761"/>
    <w:rsid w:val="00865824"/>
    <w:rsid w:val="008662EC"/>
    <w:rsid w:val="00866AFC"/>
    <w:rsid w:val="00867D4B"/>
    <w:rsid w:val="00873831"/>
    <w:rsid w:val="0087519B"/>
    <w:rsid w:val="008765A9"/>
    <w:rsid w:val="00876D2C"/>
    <w:rsid w:val="00877CC1"/>
    <w:rsid w:val="0088151F"/>
    <w:rsid w:val="00881615"/>
    <w:rsid w:val="00881C6C"/>
    <w:rsid w:val="0088207C"/>
    <w:rsid w:val="00882C3F"/>
    <w:rsid w:val="008834AB"/>
    <w:rsid w:val="00883A84"/>
    <w:rsid w:val="008843CC"/>
    <w:rsid w:val="0088497F"/>
    <w:rsid w:val="00884C74"/>
    <w:rsid w:val="00887136"/>
    <w:rsid w:val="008871DE"/>
    <w:rsid w:val="008904E2"/>
    <w:rsid w:val="00890759"/>
    <w:rsid w:val="008921E7"/>
    <w:rsid w:val="008922B0"/>
    <w:rsid w:val="008927A9"/>
    <w:rsid w:val="00894768"/>
    <w:rsid w:val="008951B9"/>
    <w:rsid w:val="008952DD"/>
    <w:rsid w:val="00896AED"/>
    <w:rsid w:val="008A0227"/>
    <w:rsid w:val="008A05CB"/>
    <w:rsid w:val="008A1147"/>
    <w:rsid w:val="008A178B"/>
    <w:rsid w:val="008A1AC8"/>
    <w:rsid w:val="008A2C8D"/>
    <w:rsid w:val="008A3780"/>
    <w:rsid w:val="008A4280"/>
    <w:rsid w:val="008A6439"/>
    <w:rsid w:val="008A7005"/>
    <w:rsid w:val="008A7593"/>
    <w:rsid w:val="008A7838"/>
    <w:rsid w:val="008B0021"/>
    <w:rsid w:val="008B0323"/>
    <w:rsid w:val="008B1894"/>
    <w:rsid w:val="008B21B9"/>
    <w:rsid w:val="008B2680"/>
    <w:rsid w:val="008B311D"/>
    <w:rsid w:val="008B3F10"/>
    <w:rsid w:val="008B41CC"/>
    <w:rsid w:val="008B63E1"/>
    <w:rsid w:val="008B7D90"/>
    <w:rsid w:val="008C0DA7"/>
    <w:rsid w:val="008C28C1"/>
    <w:rsid w:val="008C3110"/>
    <w:rsid w:val="008C3D98"/>
    <w:rsid w:val="008C3EC6"/>
    <w:rsid w:val="008C4367"/>
    <w:rsid w:val="008C4EDB"/>
    <w:rsid w:val="008C5559"/>
    <w:rsid w:val="008C5E74"/>
    <w:rsid w:val="008C71B0"/>
    <w:rsid w:val="008C79D1"/>
    <w:rsid w:val="008C926F"/>
    <w:rsid w:val="008D014C"/>
    <w:rsid w:val="008D1031"/>
    <w:rsid w:val="008D137E"/>
    <w:rsid w:val="008D15EE"/>
    <w:rsid w:val="008D2827"/>
    <w:rsid w:val="008D2A14"/>
    <w:rsid w:val="008D3110"/>
    <w:rsid w:val="008D3242"/>
    <w:rsid w:val="008D5BE8"/>
    <w:rsid w:val="008D6811"/>
    <w:rsid w:val="008D6AE3"/>
    <w:rsid w:val="008D741C"/>
    <w:rsid w:val="008E0224"/>
    <w:rsid w:val="008E0270"/>
    <w:rsid w:val="008E0AEA"/>
    <w:rsid w:val="008E0C58"/>
    <w:rsid w:val="008E27AD"/>
    <w:rsid w:val="008E3390"/>
    <w:rsid w:val="008E3CDB"/>
    <w:rsid w:val="008E5310"/>
    <w:rsid w:val="008E5724"/>
    <w:rsid w:val="008E57D0"/>
    <w:rsid w:val="008F0364"/>
    <w:rsid w:val="008F043F"/>
    <w:rsid w:val="008F2577"/>
    <w:rsid w:val="008F29BF"/>
    <w:rsid w:val="008F3491"/>
    <w:rsid w:val="008F416F"/>
    <w:rsid w:val="008F49A9"/>
    <w:rsid w:val="008F4EDB"/>
    <w:rsid w:val="008F5C94"/>
    <w:rsid w:val="008F5DBB"/>
    <w:rsid w:val="008F6A11"/>
    <w:rsid w:val="008F74EF"/>
    <w:rsid w:val="008F7643"/>
    <w:rsid w:val="0090102D"/>
    <w:rsid w:val="00901D5B"/>
    <w:rsid w:val="00902CA9"/>
    <w:rsid w:val="009039E7"/>
    <w:rsid w:val="009047DA"/>
    <w:rsid w:val="00904EB1"/>
    <w:rsid w:val="00905CBA"/>
    <w:rsid w:val="0090665A"/>
    <w:rsid w:val="00906C4E"/>
    <w:rsid w:val="009073C3"/>
    <w:rsid w:val="00911DF2"/>
    <w:rsid w:val="009128DE"/>
    <w:rsid w:val="00912EB1"/>
    <w:rsid w:val="009130E0"/>
    <w:rsid w:val="00914763"/>
    <w:rsid w:val="0091539E"/>
    <w:rsid w:val="00915E34"/>
    <w:rsid w:val="0092037E"/>
    <w:rsid w:val="009203B3"/>
    <w:rsid w:val="009205FE"/>
    <w:rsid w:val="009211C2"/>
    <w:rsid w:val="00921C79"/>
    <w:rsid w:val="00922647"/>
    <w:rsid w:val="00922984"/>
    <w:rsid w:val="00922CD2"/>
    <w:rsid w:val="00923132"/>
    <w:rsid w:val="009238F4"/>
    <w:rsid w:val="00924150"/>
    <w:rsid w:val="00925056"/>
    <w:rsid w:val="009258DD"/>
    <w:rsid w:val="00925B7C"/>
    <w:rsid w:val="00925F41"/>
    <w:rsid w:val="0092654B"/>
    <w:rsid w:val="0092665B"/>
    <w:rsid w:val="00926946"/>
    <w:rsid w:val="00926C65"/>
    <w:rsid w:val="00926DA0"/>
    <w:rsid w:val="00927F37"/>
    <w:rsid w:val="009304AD"/>
    <w:rsid w:val="00930BA1"/>
    <w:rsid w:val="00930C55"/>
    <w:rsid w:val="009326E2"/>
    <w:rsid w:val="00932CDA"/>
    <w:rsid w:val="009332C3"/>
    <w:rsid w:val="00933C20"/>
    <w:rsid w:val="00934C16"/>
    <w:rsid w:val="00935B16"/>
    <w:rsid w:val="00937E9F"/>
    <w:rsid w:val="009405BB"/>
    <w:rsid w:val="00940932"/>
    <w:rsid w:val="00940EB2"/>
    <w:rsid w:val="00940FC2"/>
    <w:rsid w:val="0094103D"/>
    <w:rsid w:val="00941CF1"/>
    <w:rsid w:val="009422F2"/>
    <w:rsid w:val="0094398F"/>
    <w:rsid w:val="00944102"/>
    <w:rsid w:val="00944A1E"/>
    <w:rsid w:val="00944EC9"/>
    <w:rsid w:val="0094567E"/>
    <w:rsid w:val="00945C9A"/>
    <w:rsid w:val="00945DFA"/>
    <w:rsid w:val="009462B6"/>
    <w:rsid w:val="00947809"/>
    <w:rsid w:val="009506B4"/>
    <w:rsid w:val="00951DCB"/>
    <w:rsid w:val="00952B0E"/>
    <w:rsid w:val="009530AC"/>
    <w:rsid w:val="00953458"/>
    <w:rsid w:val="00954093"/>
    <w:rsid w:val="0095409E"/>
    <w:rsid w:val="00955D78"/>
    <w:rsid w:val="0095616E"/>
    <w:rsid w:val="009575C7"/>
    <w:rsid w:val="00961C38"/>
    <w:rsid w:val="00962827"/>
    <w:rsid w:val="00962EC2"/>
    <w:rsid w:val="00963134"/>
    <w:rsid w:val="00963D36"/>
    <w:rsid w:val="00965407"/>
    <w:rsid w:val="00965581"/>
    <w:rsid w:val="00965CD0"/>
    <w:rsid w:val="0096728E"/>
    <w:rsid w:val="009676B4"/>
    <w:rsid w:val="00970311"/>
    <w:rsid w:val="0097039E"/>
    <w:rsid w:val="00970F4B"/>
    <w:rsid w:val="0097163E"/>
    <w:rsid w:val="0097355B"/>
    <w:rsid w:val="009749E2"/>
    <w:rsid w:val="009750CA"/>
    <w:rsid w:val="00975D0A"/>
    <w:rsid w:val="00976398"/>
    <w:rsid w:val="00976C42"/>
    <w:rsid w:val="0097799F"/>
    <w:rsid w:val="00981121"/>
    <w:rsid w:val="00981404"/>
    <w:rsid w:val="00981851"/>
    <w:rsid w:val="00981EC2"/>
    <w:rsid w:val="00983BF9"/>
    <w:rsid w:val="00983FE0"/>
    <w:rsid w:val="009862C5"/>
    <w:rsid w:val="009870C3"/>
    <w:rsid w:val="00987284"/>
    <w:rsid w:val="0098757D"/>
    <w:rsid w:val="0098771D"/>
    <w:rsid w:val="00987969"/>
    <w:rsid w:val="0099033D"/>
    <w:rsid w:val="00990B07"/>
    <w:rsid w:val="00990E55"/>
    <w:rsid w:val="0099350E"/>
    <w:rsid w:val="00993713"/>
    <w:rsid w:val="0099471E"/>
    <w:rsid w:val="00995BF8"/>
    <w:rsid w:val="00995F49"/>
    <w:rsid w:val="0099672C"/>
    <w:rsid w:val="00996F29"/>
    <w:rsid w:val="0099742E"/>
    <w:rsid w:val="00997F95"/>
    <w:rsid w:val="009A1300"/>
    <w:rsid w:val="009A1426"/>
    <w:rsid w:val="009A178D"/>
    <w:rsid w:val="009A19C6"/>
    <w:rsid w:val="009A2766"/>
    <w:rsid w:val="009A3B77"/>
    <w:rsid w:val="009A3C89"/>
    <w:rsid w:val="009A3E84"/>
    <w:rsid w:val="009A6019"/>
    <w:rsid w:val="009A736A"/>
    <w:rsid w:val="009A7B7D"/>
    <w:rsid w:val="009B1017"/>
    <w:rsid w:val="009B21EE"/>
    <w:rsid w:val="009B2FF9"/>
    <w:rsid w:val="009B5D17"/>
    <w:rsid w:val="009B643E"/>
    <w:rsid w:val="009B6963"/>
    <w:rsid w:val="009B6E06"/>
    <w:rsid w:val="009B6ED5"/>
    <w:rsid w:val="009B7425"/>
    <w:rsid w:val="009C0014"/>
    <w:rsid w:val="009C01E0"/>
    <w:rsid w:val="009C088A"/>
    <w:rsid w:val="009C0C8D"/>
    <w:rsid w:val="009C0DDC"/>
    <w:rsid w:val="009C1B9D"/>
    <w:rsid w:val="009C2103"/>
    <w:rsid w:val="009C21B6"/>
    <w:rsid w:val="009C3651"/>
    <w:rsid w:val="009C472D"/>
    <w:rsid w:val="009C4B4C"/>
    <w:rsid w:val="009C5705"/>
    <w:rsid w:val="009C6976"/>
    <w:rsid w:val="009C75FE"/>
    <w:rsid w:val="009C7E41"/>
    <w:rsid w:val="009D05F8"/>
    <w:rsid w:val="009D114A"/>
    <w:rsid w:val="009D1355"/>
    <w:rsid w:val="009D1704"/>
    <w:rsid w:val="009D2204"/>
    <w:rsid w:val="009D26C6"/>
    <w:rsid w:val="009D3367"/>
    <w:rsid w:val="009D4708"/>
    <w:rsid w:val="009D53D0"/>
    <w:rsid w:val="009D57D5"/>
    <w:rsid w:val="009D6963"/>
    <w:rsid w:val="009D6D5D"/>
    <w:rsid w:val="009D6DC7"/>
    <w:rsid w:val="009D7DE0"/>
    <w:rsid w:val="009E05DD"/>
    <w:rsid w:val="009E0851"/>
    <w:rsid w:val="009E0E35"/>
    <w:rsid w:val="009E16F0"/>
    <w:rsid w:val="009E29BD"/>
    <w:rsid w:val="009E29E1"/>
    <w:rsid w:val="009E2C7B"/>
    <w:rsid w:val="009E4151"/>
    <w:rsid w:val="009E4CE4"/>
    <w:rsid w:val="009E5004"/>
    <w:rsid w:val="009E50F8"/>
    <w:rsid w:val="009E566A"/>
    <w:rsid w:val="009E56FA"/>
    <w:rsid w:val="009E5EDB"/>
    <w:rsid w:val="009E64A5"/>
    <w:rsid w:val="009E6636"/>
    <w:rsid w:val="009E6A50"/>
    <w:rsid w:val="009F0C73"/>
    <w:rsid w:val="009F116D"/>
    <w:rsid w:val="009F2D51"/>
    <w:rsid w:val="009F2F10"/>
    <w:rsid w:val="009F3806"/>
    <w:rsid w:val="009F4209"/>
    <w:rsid w:val="009F6124"/>
    <w:rsid w:val="009F6B20"/>
    <w:rsid w:val="009F6E3D"/>
    <w:rsid w:val="00A009D3"/>
    <w:rsid w:val="00A012EB"/>
    <w:rsid w:val="00A02773"/>
    <w:rsid w:val="00A03419"/>
    <w:rsid w:val="00A040B7"/>
    <w:rsid w:val="00A04BC6"/>
    <w:rsid w:val="00A05354"/>
    <w:rsid w:val="00A05F10"/>
    <w:rsid w:val="00A07182"/>
    <w:rsid w:val="00A07573"/>
    <w:rsid w:val="00A07B2D"/>
    <w:rsid w:val="00A07BDF"/>
    <w:rsid w:val="00A1194E"/>
    <w:rsid w:val="00A143E6"/>
    <w:rsid w:val="00A148AA"/>
    <w:rsid w:val="00A1493E"/>
    <w:rsid w:val="00A161E0"/>
    <w:rsid w:val="00A16A44"/>
    <w:rsid w:val="00A1737F"/>
    <w:rsid w:val="00A17FCB"/>
    <w:rsid w:val="00A2029E"/>
    <w:rsid w:val="00A20524"/>
    <w:rsid w:val="00A21C39"/>
    <w:rsid w:val="00A22292"/>
    <w:rsid w:val="00A23D47"/>
    <w:rsid w:val="00A2554C"/>
    <w:rsid w:val="00A26BE0"/>
    <w:rsid w:val="00A27523"/>
    <w:rsid w:val="00A27A08"/>
    <w:rsid w:val="00A3005A"/>
    <w:rsid w:val="00A30630"/>
    <w:rsid w:val="00A30869"/>
    <w:rsid w:val="00A30BC9"/>
    <w:rsid w:val="00A30CD8"/>
    <w:rsid w:val="00A30FB9"/>
    <w:rsid w:val="00A359E7"/>
    <w:rsid w:val="00A3672D"/>
    <w:rsid w:val="00A36CD9"/>
    <w:rsid w:val="00A36FD8"/>
    <w:rsid w:val="00A373AF"/>
    <w:rsid w:val="00A403C8"/>
    <w:rsid w:val="00A408E3"/>
    <w:rsid w:val="00A41037"/>
    <w:rsid w:val="00A41BFF"/>
    <w:rsid w:val="00A423D4"/>
    <w:rsid w:val="00A424EB"/>
    <w:rsid w:val="00A42EB1"/>
    <w:rsid w:val="00A434BA"/>
    <w:rsid w:val="00A43644"/>
    <w:rsid w:val="00A43880"/>
    <w:rsid w:val="00A456F7"/>
    <w:rsid w:val="00A46B1A"/>
    <w:rsid w:val="00A46E8A"/>
    <w:rsid w:val="00A51CFE"/>
    <w:rsid w:val="00A5261F"/>
    <w:rsid w:val="00A52C98"/>
    <w:rsid w:val="00A537E6"/>
    <w:rsid w:val="00A53BFE"/>
    <w:rsid w:val="00A53C8B"/>
    <w:rsid w:val="00A53D16"/>
    <w:rsid w:val="00A54B21"/>
    <w:rsid w:val="00A54D68"/>
    <w:rsid w:val="00A55800"/>
    <w:rsid w:val="00A55965"/>
    <w:rsid w:val="00A56051"/>
    <w:rsid w:val="00A56713"/>
    <w:rsid w:val="00A60385"/>
    <w:rsid w:val="00A60A26"/>
    <w:rsid w:val="00A60FE1"/>
    <w:rsid w:val="00A61520"/>
    <w:rsid w:val="00A61AC1"/>
    <w:rsid w:val="00A61C06"/>
    <w:rsid w:val="00A61F50"/>
    <w:rsid w:val="00A63447"/>
    <w:rsid w:val="00A63DE2"/>
    <w:rsid w:val="00A65151"/>
    <w:rsid w:val="00A65285"/>
    <w:rsid w:val="00A66029"/>
    <w:rsid w:val="00A66A75"/>
    <w:rsid w:val="00A67152"/>
    <w:rsid w:val="00A67952"/>
    <w:rsid w:val="00A702AE"/>
    <w:rsid w:val="00A7084D"/>
    <w:rsid w:val="00A70982"/>
    <w:rsid w:val="00A71CF5"/>
    <w:rsid w:val="00A71FFA"/>
    <w:rsid w:val="00A72523"/>
    <w:rsid w:val="00A7501B"/>
    <w:rsid w:val="00A76834"/>
    <w:rsid w:val="00A7694B"/>
    <w:rsid w:val="00A77624"/>
    <w:rsid w:val="00A8013B"/>
    <w:rsid w:val="00A802C0"/>
    <w:rsid w:val="00A8145A"/>
    <w:rsid w:val="00A816FF"/>
    <w:rsid w:val="00A81AD5"/>
    <w:rsid w:val="00A823EE"/>
    <w:rsid w:val="00A8294D"/>
    <w:rsid w:val="00A8332F"/>
    <w:rsid w:val="00A83429"/>
    <w:rsid w:val="00A834DD"/>
    <w:rsid w:val="00A83684"/>
    <w:rsid w:val="00A841F0"/>
    <w:rsid w:val="00A84DC1"/>
    <w:rsid w:val="00A85688"/>
    <w:rsid w:val="00A8590B"/>
    <w:rsid w:val="00A86B28"/>
    <w:rsid w:val="00A87412"/>
    <w:rsid w:val="00A874C5"/>
    <w:rsid w:val="00A9004C"/>
    <w:rsid w:val="00A906C3"/>
    <w:rsid w:val="00A90721"/>
    <w:rsid w:val="00A90F16"/>
    <w:rsid w:val="00A936D2"/>
    <w:rsid w:val="00A937CA"/>
    <w:rsid w:val="00A9457E"/>
    <w:rsid w:val="00A946C7"/>
    <w:rsid w:val="00A94F03"/>
    <w:rsid w:val="00A96376"/>
    <w:rsid w:val="00A96738"/>
    <w:rsid w:val="00A972BA"/>
    <w:rsid w:val="00A97B44"/>
    <w:rsid w:val="00A97E12"/>
    <w:rsid w:val="00AA0267"/>
    <w:rsid w:val="00AA0BB5"/>
    <w:rsid w:val="00AA14E8"/>
    <w:rsid w:val="00AA312E"/>
    <w:rsid w:val="00AA3B95"/>
    <w:rsid w:val="00AA48E5"/>
    <w:rsid w:val="00AA5281"/>
    <w:rsid w:val="00AA56C2"/>
    <w:rsid w:val="00AA574F"/>
    <w:rsid w:val="00AA6260"/>
    <w:rsid w:val="00AA70D6"/>
    <w:rsid w:val="00AA7366"/>
    <w:rsid w:val="00AA7617"/>
    <w:rsid w:val="00AB1818"/>
    <w:rsid w:val="00AB183C"/>
    <w:rsid w:val="00AB3E43"/>
    <w:rsid w:val="00AB3F57"/>
    <w:rsid w:val="00AC07AD"/>
    <w:rsid w:val="00AC0862"/>
    <w:rsid w:val="00AC1060"/>
    <w:rsid w:val="00AC1A60"/>
    <w:rsid w:val="00AC1BB3"/>
    <w:rsid w:val="00AC24ED"/>
    <w:rsid w:val="00AC3058"/>
    <w:rsid w:val="00AC3317"/>
    <w:rsid w:val="00AC3F64"/>
    <w:rsid w:val="00AC52CE"/>
    <w:rsid w:val="00AC5E63"/>
    <w:rsid w:val="00AC63C9"/>
    <w:rsid w:val="00AD02FA"/>
    <w:rsid w:val="00AD1282"/>
    <w:rsid w:val="00AD2CA4"/>
    <w:rsid w:val="00AD2EC8"/>
    <w:rsid w:val="00AD5548"/>
    <w:rsid w:val="00AD62B6"/>
    <w:rsid w:val="00AD6664"/>
    <w:rsid w:val="00AD68C7"/>
    <w:rsid w:val="00AD6ADC"/>
    <w:rsid w:val="00AD76EF"/>
    <w:rsid w:val="00AE0332"/>
    <w:rsid w:val="00AE1406"/>
    <w:rsid w:val="00AE228A"/>
    <w:rsid w:val="00AE2610"/>
    <w:rsid w:val="00AE3475"/>
    <w:rsid w:val="00AE35F8"/>
    <w:rsid w:val="00AE4A07"/>
    <w:rsid w:val="00AE5FB7"/>
    <w:rsid w:val="00AE6397"/>
    <w:rsid w:val="00AE79A8"/>
    <w:rsid w:val="00AF0F41"/>
    <w:rsid w:val="00AF1352"/>
    <w:rsid w:val="00AF14D6"/>
    <w:rsid w:val="00AF15E8"/>
    <w:rsid w:val="00AF16E9"/>
    <w:rsid w:val="00AF24CE"/>
    <w:rsid w:val="00AF2DC9"/>
    <w:rsid w:val="00AF3733"/>
    <w:rsid w:val="00AF3CE3"/>
    <w:rsid w:val="00AF4133"/>
    <w:rsid w:val="00AF47C4"/>
    <w:rsid w:val="00AF4978"/>
    <w:rsid w:val="00AF566F"/>
    <w:rsid w:val="00AF5C75"/>
    <w:rsid w:val="00AF67A4"/>
    <w:rsid w:val="00AF698E"/>
    <w:rsid w:val="00AF6A98"/>
    <w:rsid w:val="00AF702B"/>
    <w:rsid w:val="00AF7AE8"/>
    <w:rsid w:val="00AF7C29"/>
    <w:rsid w:val="00B01602"/>
    <w:rsid w:val="00B01B9E"/>
    <w:rsid w:val="00B029D8"/>
    <w:rsid w:val="00B0310C"/>
    <w:rsid w:val="00B03338"/>
    <w:rsid w:val="00B04FF9"/>
    <w:rsid w:val="00B052EA"/>
    <w:rsid w:val="00B05CD6"/>
    <w:rsid w:val="00B06E8A"/>
    <w:rsid w:val="00B07488"/>
    <w:rsid w:val="00B11D6C"/>
    <w:rsid w:val="00B12737"/>
    <w:rsid w:val="00B13B21"/>
    <w:rsid w:val="00B13D63"/>
    <w:rsid w:val="00B14A46"/>
    <w:rsid w:val="00B15023"/>
    <w:rsid w:val="00B1555C"/>
    <w:rsid w:val="00B1596B"/>
    <w:rsid w:val="00B15BB3"/>
    <w:rsid w:val="00B15D1D"/>
    <w:rsid w:val="00B15DDD"/>
    <w:rsid w:val="00B165D1"/>
    <w:rsid w:val="00B169BD"/>
    <w:rsid w:val="00B1753F"/>
    <w:rsid w:val="00B17C01"/>
    <w:rsid w:val="00B20182"/>
    <w:rsid w:val="00B211AA"/>
    <w:rsid w:val="00B2171E"/>
    <w:rsid w:val="00B21F1D"/>
    <w:rsid w:val="00B22878"/>
    <w:rsid w:val="00B236F2"/>
    <w:rsid w:val="00B23F2B"/>
    <w:rsid w:val="00B256F2"/>
    <w:rsid w:val="00B25951"/>
    <w:rsid w:val="00B26216"/>
    <w:rsid w:val="00B30A00"/>
    <w:rsid w:val="00B32A64"/>
    <w:rsid w:val="00B32CEC"/>
    <w:rsid w:val="00B3385D"/>
    <w:rsid w:val="00B342A0"/>
    <w:rsid w:val="00B36E54"/>
    <w:rsid w:val="00B40296"/>
    <w:rsid w:val="00B403DF"/>
    <w:rsid w:val="00B43B91"/>
    <w:rsid w:val="00B45F02"/>
    <w:rsid w:val="00B474AB"/>
    <w:rsid w:val="00B47BAD"/>
    <w:rsid w:val="00B47E17"/>
    <w:rsid w:val="00B47E51"/>
    <w:rsid w:val="00B5071C"/>
    <w:rsid w:val="00B50EBF"/>
    <w:rsid w:val="00B513EA"/>
    <w:rsid w:val="00B528F1"/>
    <w:rsid w:val="00B532C4"/>
    <w:rsid w:val="00B53837"/>
    <w:rsid w:val="00B56A0B"/>
    <w:rsid w:val="00B56F2B"/>
    <w:rsid w:val="00B5789B"/>
    <w:rsid w:val="00B601AA"/>
    <w:rsid w:val="00B6054D"/>
    <w:rsid w:val="00B6087F"/>
    <w:rsid w:val="00B61006"/>
    <w:rsid w:val="00B622B4"/>
    <w:rsid w:val="00B624B8"/>
    <w:rsid w:val="00B62570"/>
    <w:rsid w:val="00B63390"/>
    <w:rsid w:val="00B639E3"/>
    <w:rsid w:val="00B63F6E"/>
    <w:rsid w:val="00B643C4"/>
    <w:rsid w:val="00B6655D"/>
    <w:rsid w:val="00B66AB9"/>
    <w:rsid w:val="00B670E4"/>
    <w:rsid w:val="00B704FA"/>
    <w:rsid w:val="00B70BFA"/>
    <w:rsid w:val="00B71CA9"/>
    <w:rsid w:val="00B72BD3"/>
    <w:rsid w:val="00B73986"/>
    <w:rsid w:val="00B75BC2"/>
    <w:rsid w:val="00B765CA"/>
    <w:rsid w:val="00B7663F"/>
    <w:rsid w:val="00B770F4"/>
    <w:rsid w:val="00B7797E"/>
    <w:rsid w:val="00B80686"/>
    <w:rsid w:val="00B806FC"/>
    <w:rsid w:val="00B80B75"/>
    <w:rsid w:val="00B82F6F"/>
    <w:rsid w:val="00B8391D"/>
    <w:rsid w:val="00B849F9"/>
    <w:rsid w:val="00B84F85"/>
    <w:rsid w:val="00B854F2"/>
    <w:rsid w:val="00B85788"/>
    <w:rsid w:val="00B8588D"/>
    <w:rsid w:val="00B90C46"/>
    <w:rsid w:val="00B91214"/>
    <w:rsid w:val="00B91486"/>
    <w:rsid w:val="00B9156B"/>
    <w:rsid w:val="00B91C65"/>
    <w:rsid w:val="00B924C4"/>
    <w:rsid w:val="00B925FD"/>
    <w:rsid w:val="00B92652"/>
    <w:rsid w:val="00B93773"/>
    <w:rsid w:val="00B94EF8"/>
    <w:rsid w:val="00B952AF"/>
    <w:rsid w:val="00B95C44"/>
    <w:rsid w:val="00B96D33"/>
    <w:rsid w:val="00BA0A05"/>
    <w:rsid w:val="00BA1C4D"/>
    <w:rsid w:val="00BA2094"/>
    <w:rsid w:val="00BA27DD"/>
    <w:rsid w:val="00BA282A"/>
    <w:rsid w:val="00BA2EF7"/>
    <w:rsid w:val="00BA5F49"/>
    <w:rsid w:val="00BA646E"/>
    <w:rsid w:val="00BA6744"/>
    <w:rsid w:val="00BA7B25"/>
    <w:rsid w:val="00BB1354"/>
    <w:rsid w:val="00BB1BC9"/>
    <w:rsid w:val="00BB1DE3"/>
    <w:rsid w:val="00BB4061"/>
    <w:rsid w:val="00BB44C2"/>
    <w:rsid w:val="00BB5086"/>
    <w:rsid w:val="00BB5732"/>
    <w:rsid w:val="00BB5EC4"/>
    <w:rsid w:val="00BB6E1B"/>
    <w:rsid w:val="00BC158C"/>
    <w:rsid w:val="00BC1B0B"/>
    <w:rsid w:val="00BC1D09"/>
    <w:rsid w:val="00BC2319"/>
    <w:rsid w:val="00BC2528"/>
    <w:rsid w:val="00BC25FF"/>
    <w:rsid w:val="00BC3261"/>
    <w:rsid w:val="00BC3FFA"/>
    <w:rsid w:val="00BC41F0"/>
    <w:rsid w:val="00BC5152"/>
    <w:rsid w:val="00BC5D97"/>
    <w:rsid w:val="00BC5FBC"/>
    <w:rsid w:val="00BC740F"/>
    <w:rsid w:val="00BD2D61"/>
    <w:rsid w:val="00BD2E30"/>
    <w:rsid w:val="00BD3CF6"/>
    <w:rsid w:val="00BD40BE"/>
    <w:rsid w:val="00BD4F88"/>
    <w:rsid w:val="00BD533C"/>
    <w:rsid w:val="00BD54CC"/>
    <w:rsid w:val="00BD5995"/>
    <w:rsid w:val="00BD6267"/>
    <w:rsid w:val="00BD7613"/>
    <w:rsid w:val="00BD7DD2"/>
    <w:rsid w:val="00BE00CA"/>
    <w:rsid w:val="00BE039C"/>
    <w:rsid w:val="00BE0BCA"/>
    <w:rsid w:val="00BE142C"/>
    <w:rsid w:val="00BE1E79"/>
    <w:rsid w:val="00BE23F5"/>
    <w:rsid w:val="00BE2D36"/>
    <w:rsid w:val="00BE4954"/>
    <w:rsid w:val="00BE49AD"/>
    <w:rsid w:val="00BE4DE6"/>
    <w:rsid w:val="00BE547A"/>
    <w:rsid w:val="00BE5CBC"/>
    <w:rsid w:val="00BE6082"/>
    <w:rsid w:val="00BE61B6"/>
    <w:rsid w:val="00BF28D9"/>
    <w:rsid w:val="00BF2CE6"/>
    <w:rsid w:val="00BF3B4A"/>
    <w:rsid w:val="00BF73DB"/>
    <w:rsid w:val="00BF7B14"/>
    <w:rsid w:val="00C00196"/>
    <w:rsid w:val="00C00432"/>
    <w:rsid w:val="00C01521"/>
    <w:rsid w:val="00C0273F"/>
    <w:rsid w:val="00C02CF8"/>
    <w:rsid w:val="00C0413F"/>
    <w:rsid w:val="00C04863"/>
    <w:rsid w:val="00C04876"/>
    <w:rsid w:val="00C05BD3"/>
    <w:rsid w:val="00C061B2"/>
    <w:rsid w:val="00C06EDB"/>
    <w:rsid w:val="00C07215"/>
    <w:rsid w:val="00C076A7"/>
    <w:rsid w:val="00C108FE"/>
    <w:rsid w:val="00C1144D"/>
    <w:rsid w:val="00C122F0"/>
    <w:rsid w:val="00C12DF4"/>
    <w:rsid w:val="00C1351C"/>
    <w:rsid w:val="00C13574"/>
    <w:rsid w:val="00C145DB"/>
    <w:rsid w:val="00C15338"/>
    <w:rsid w:val="00C15F9B"/>
    <w:rsid w:val="00C1613D"/>
    <w:rsid w:val="00C16F0D"/>
    <w:rsid w:val="00C170FF"/>
    <w:rsid w:val="00C20684"/>
    <w:rsid w:val="00C2110C"/>
    <w:rsid w:val="00C229D6"/>
    <w:rsid w:val="00C22B88"/>
    <w:rsid w:val="00C235B1"/>
    <w:rsid w:val="00C23BFF"/>
    <w:rsid w:val="00C24341"/>
    <w:rsid w:val="00C2456E"/>
    <w:rsid w:val="00C31543"/>
    <w:rsid w:val="00C31A79"/>
    <w:rsid w:val="00C322D8"/>
    <w:rsid w:val="00C3255A"/>
    <w:rsid w:val="00C329DA"/>
    <w:rsid w:val="00C35D16"/>
    <w:rsid w:val="00C35DB0"/>
    <w:rsid w:val="00C36313"/>
    <w:rsid w:val="00C36AED"/>
    <w:rsid w:val="00C379A8"/>
    <w:rsid w:val="00C37A20"/>
    <w:rsid w:val="00C40B48"/>
    <w:rsid w:val="00C40C89"/>
    <w:rsid w:val="00C40FF3"/>
    <w:rsid w:val="00C42ED7"/>
    <w:rsid w:val="00C434AC"/>
    <w:rsid w:val="00C43EC5"/>
    <w:rsid w:val="00C45009"/>
    <w:rsid w:val="00C46E3A"/>
    <w:rsid w:val="00C46E6E"/>
    <w:rsid w:val="00C47B07"/>
    <w:rsid w:val="00C52479"/>
    <w:rsid w:val="00C52A4D"/>
    <w:rsid w:val="00C5322B"/>
    <w:rsid w:val="00C53AF2"/>
    <w:rsid w:val="00C54703"/>
    <w:rsid w:val="00C549D6"/>
    <w:rsid w:val="00C556E5"/>
    <w:rsid w:val="00C559CE"/>
    <w:rsid w:val="00C569C4"/>
    <w:rsid w:val="00C607A3"/>
    <w:rsid w:val="00C61C6C"/>
    <w:rsid w:val="00C637AE"/>
    <w:rsid w:val="00C63A21"/>
    <w:rsid w:val="00C63D1D"/>
    <w:rsid w:val="00C6437F"/>
    <w:rsid w:val="00C64495"/>
    <w:rsid w:val="00C64688"/>
    <w:rsid w:val="00C64B02"/>
    <w:rsid w:val="00C64E43"/>
    <w:rsid w:val="00C661EA"/>
    <w:rsid w:val="00C666AC"/>
    <w:rsid w:val="00C7010D"/>
    <w:rsid w:val="00C71D5D"/>
    <w:rsid w:val="00C7210D"/>
    <w:rsid w:val="00C72773"/>
    <w:rsid w:val="00C728E7"/>
    <w:rsid w:val="00C733CB"/>
    <w:rsid w:val="00C73844"/>
    <w:rsid w:val="00C73B2E"/>
    <w:rsid w:val="00C747C8"/>
    <w:rsid w:val="00C757F7"/>
    <w:rsid w:val="00C75F6F"/>
    <w:rsid w:val="00C77FAF"/>
    <w:rsid w:val="00C819AE"/>
    <w:rsid w:val="00C81A8C"/>
    <w:rsid w:val="00C8383F"/>
    <w:rsid w:val="00C83AA2"/>
    <w:rsid w:val="00C8441A"/>
    <w:rsid w:val="00C84819"/>
    <w:rsid w:val="00C84FC6"/>
    <w:rsid w:val="00C85647"/>
    <w:rsid w:val="00C85B32"/>
    <w:rsid w:val="00C85F29"/>
    <w:rsid w:val="00C85FA1"/>
    <w:rsid w:val="00C86C03"/>
    <w:rsid w:val="00C86D04"/>
    <w:rsid w:val="00C87B0C"/>
    <w:rsid w:val="00C87CBF"/>
    <w:rsid w:val="00C9037A"/>
    <w:rsid w:val="00C909CD"/>
    <w:rsid w:val="00C911E6"/>
    <w:rsid w:val="00C91B07"/>
    <w:rsid w:val="00C91CC3"/>
    <w:rsid w:val="00C92590"/>
    <w:rsid w:val="00C943F8"/>
    <w:rsid w:val="00C95681"/>
    <w:rsid w:val="00C96144"/>
    <w:rsid w:val="00C9686B"/>
    <w:rsid w:val="00C96C20"/>
    <w:rsid w:val="00CA0015"/>
    <w:rsid w:val="00CA120C"/>
    <w:rsid w:val="00CA2293"/>
    <w:rsid w:val="00CA2B8F"/>
    <w:rsid w:val="00CA2E60"/>
    <w:rsid w:val="00CA30F1"/>
    <w:rsid w:val="00CA589E"/>
    <w:rsid w:val="00CA63F3"/>
    <w:rsid w:val="00CA6432"/>
    <w:rsid w:val="00CA6AC7"/>
    <w:rsid w:val="00CA72B4"/>
    <w:rsid w:val="00CB0739"/>
    <w:rsid w:val="00CB135E"/>
    <w:rsid w:val="00CB15FD"/>
    <w:rsid w:val="00CB2DC3"/>
    <w:rsid w:val="00CB3500"/>
    <w:rsid w:val="00CB47D1"/>
    <w:rsid w:val="00CB4CA4"/>
    <w:rsid w:val="00CB4CAF"/>
    <w:rsid w:val="00CB5344"/>
    <w:rsid w:val="00CB68C4"/>
    <w:rsid w:val="00CB6C0F"/>
    <w:rsid w:val="00CB6DE6"/>
    <w:rsid w:val="00CB790D"/>
    <w:rsid w:val="00CB7C5D"/>
    <w:rsid w:val="00CB7D8B"/>
    <w:rsid w:val="00CB7FD5"/>
    <w:rsid w:val="00CC202E"/>
    <w:rsid w:val="00CC2FFA"/>
    <w:rsid w:val="00CC36EF"/>
    <w:rsid w:val="00CC37D8"/>
    <w:rsid w:val="00CC55FE"/>
    <w:rsid w:val="00CC58A9"/>
    <w:rsid w:val="00CC704C"/>
    <w:rsid w:val="00CC71A0"/>
    <w:rsid w:val="00CC75E3"/>
    <w:rsid w:val="00CC7E43"/>
    <w:rsid w:val="00CD0609"/>
    <w:rsid w:val="00CD0EDC"/>
    <w:rsid w:val="00CD1003"/>
    <w:rsid w:val="00CD131F"/>
    <w:rsid w:val="00CD19BA"/>
    <w:rsid w:val="00CD23E2"/>
    <w:rsid w:val="00CD55DA"/>
    <w:rsid w:val="00CD63A3"/>
    <w:rsid w:val="00CD6CCF"/>
    <w:rsid w:val="00CD6F93"/>
    <w:rsid w:val="00CD7AE2"/>
    <w:rsid w:val="00CE0FEA"/>
    <w:rsid w:val="00CE1CE7"/>
    <w:rsid w:val="00CE35F1"/>
    <w:rsid w:val="00CE3BF3"/>
    <w:rsid w:val="00CE3F52"/>
    <w:rsid w:val="00CE4E9C"/>
    <w:rsid w:val="00CE6322"/>
    <w:rsid w:val="00CF0B9F"/>
    <w:rsid w:val="00CF0CBB"/>
    <w:rsid w:val="00CF0F32"/>
    <w:rsid w:val="00CF1978"/>
    <w:rsid w:val="00CF2AFD"/>
    <w:rsid w:val="00CF3C28"/>
    <w:rsid w:val="00CF4205"/>
    <w:rsid w:val="00CF4364"/>
    <w:rsid w:val="00CF624C"/>
    <w:rsid w:val="00CF6817"/>
    <w:rsid w:val="00CF7932"/>
    <w:rsid w:val="00D010CA"/>
    <w:rsid w:val="00D01183"/>
    <w:rsid w:val="00D01895"/>
    <w:rsid w:val="00D01EB9"/>
    <w:rsid w:val="00D03843"/>
    <w:rsid w:val="00D04AA4"/>
    <w:rsid w:val="00D05699"/>
    <w:rsid w:val="00D07023"/>
    <w:rsid w:val="00D07965"/>
    <w:rsid w:val="00D10DEA"/>
    <w:rsid w:val="00D12FA4"/>
    <w:rsid w:val="00D1303E"/>
    <w:rsid w:val="00D14CA1"/>
    <w:rsid w:val="00D153A2"/>
    <w:rsid w:val="00D16AC8"/>
    <w:rsid w:val="00D16CFB"/>
    <w:rsid w:val="00D1793E"/>
    <w:rsid w:val="00D210C2"/>
    <w:rsid w:val="00D21682"/>
    <w:rsid w:val="00D25109"/>
    <w:rsid w:val="00D25E08"/>
    <w:rsid w:val="00D26271"/>
    <w:rsid w:val="00D2698C"/>
    <w:rsid w:val="00D27937"/>
    <w:rsid w:val="00D3005E"/>
    <w:rsid w:val="00D302CB"/>
    <w:rsid w:val="00D31BAB"/>
    <w:rsid w:val="00D31FF5"/>
    <w:rsid w:val="00D32DF8"/>
    <w:rsid w:val="00D3308D"/>
    <w:rsid w:val="00D33C9D"/>
    <w:rsid w:val="00D34305"/>
    <w:rsid w:val="00D34397"/>
    <w:rsid w:val="00D34A24"/>
    <w:rsid w:val="00D34C80"/>
    <w:rsid w:val="00D34F6A"/>
    <w:rsid w:val="00D3571D"/>
    <w:rsid w:val="00D363A4"/>
    <w:rsid w:val="00D3780D"/>
    <w:rsid w:val="00D420D0"/>
    <w:rsid w:val="00D4253B"/>
    <w:rsid w:val="00D45907"/>
    <w:rsid w:val="00D466C3"/>
    <w:rsid w:val="00D46833"/>
    <w:rsid w:val="00D46A97"/>
    <w:rsid w:val="00D46C6A"/>
    <w:rsid w:val="00D474EF"/>
    <w:rsid w:val="00D50514"/>
    <w:rsid w:val="00D50757"/>
    <w:rsid w:val="00D50B05"/>
    <w:rsid w:val="00D51213"/>
    <w:rsid w:val="00D51556"/>
    <w:rsid w:val="00D51B4E"/>
    <w:rsid w:val="00D5283B"/>
    <w:rsid w:val="00D53325"/>
    <w:rsid w:val="00D54630"/>
    <w:rsid w:val="00D5479E"/>
    <w:rsid w:val="00D5556B"/>
    <w:rsid w:val="00D55572"/>
    <w:rsid w:val="00D565F5"/>
    <w:rsid w:val="00D60346"/>
    <w:rsid w:val="00D61A41"/>
    <w:rsid w:val="00D6254D"/>
    <w:rsid w:val="00D62A45"/>
    <w:rsid w:val="00D63AFD"/>
    <w:rsid w:val="00D65C0D"/>
    <w:rsid w:val="00D66056"/>
    <w:rsid w:val="00D661AF"/>
    <w:rsid w:val="00D66563"/>
    <w:rsid w:val="00D726D8"/>
    <w:rsid w:val="00D72F73"/>
    <w:rsid w:val="00D730AA"/>
    <w:rsid w:val="00D73DB6"/>
    <w:rsid w:val="00D74C43"/>
    <w:rsid w:val="00D751EB"/>
    <w:rsid w:val="00D754E4"/>
    <w:rsid w:val="00D75CD1"/>
    <w:rsid w:val="00D763FD"/>
    <w:rsid w:val="00D76C9F"/>
    <w:rsid w:val="00D7710F"/>
    <w:rsid w:val="00D77692"/>
    <w:rsid w:val="00D8037E"/>
    <w:rsid w:val="00D8055B"/>
    <w:rsid w:val="00D82B1B"/>
    <w:rsid w:val="00D8327A"/>
    <w:rsid w:val="00D83804"/>
    <w:rsid w:val="00D84FD2"/>
    <w:rsid w:val="00D861E7"/>
    <w:rsid w:val="00D86E57"/>
    <w:rsid w:val="00D87549"/>
    <w:rsid w:val="00D87BAD"/>
    <w:rsid w:val="00D91076"/>
    <w:rsid w:val="00D92232"/>
    <w:rsid w:val="00D922BA"/>
    <w:rsid w:val="00D93C6A"/>
    <w:rsid w:val="00D940F8"/>
    <w:rsid w:val="00D9459A"/>
    <w:rsid w:val="00D9492D"/>
    <w:rsid w:val="00D94BCC"/>
    <w:rsid w:val="00D95B32"/>
    <w:rsid w:val="00D9725D"/>
    <w:rsid w:val="00DA1517"/>
    <w:rsid w:val="00DA3E68"/>
    <w:rsid w:val="00DA614F"/>
    <w:rsid w:val="00DA66F1"/>
    <w:rsid w:val="00DA6BEF"/>
    <w:rsid w:val="00DA6D76"/>
    <w:rsid w:val="00DA77C7"/>
    <w:rsid w:val="00DA7B91"/>
    <w:rsid w:val="00DB148D"/>
    <w:rsid w:val="00DB18CE"/>
    <w:rsid w:val="00DB2789"/>
    <w:rsid w:val="00DB2E06"/>
    <w:rsid w:val="00DB3208"/>
    <w:rsid w:val="00DB3B2F"/>
    <w:rsid w:val="00DB3DC4"/>
    <w:rsid w:val="00DB4182"/>
    <w:rsid w:val="00DB4E35"/>
    <w:rsid w:val="00DB53C4"/>
    <w:rsid w:val="00DB767E"/>
    <w:rsid w:val="00DB7C4F"/>
    <w:rsid w:val="00DC00AC"/>
    <w:rsid w:val="00DC0302"/>
    <w:rsid w:val="00DC0BD4"/>
    <w:rsid w:val="00DC0D85"/>
    <w:rsid w:val="00DC0E0C"/>
    <w:rsid w:val="00DC0F2D"/>
    <w:rsid w:val="00DC14AE"/>
    <w:rsid w:val="00DC14BE"/>
    <w:rsid w:val="00DC175C"/>
    <w:rsid w:val="00DC3199"/>
    <w:rsid w:val="00DC4E9C"/>
    <w:rsid w:val="00DC4F3C"/>
    <w:rsid w:val="00DC6BF0"/>
    <w:rsid w:val="00DC73BF"/>
    <w:rsid w:val="00DC7DEA"/>
    <w:rsid w:val="00DD0077"/>
    <w:rsid w:val="00DD11A4"/>
    <w:rsid w:val="00DD1530"/>
    <w:rsid w:val="00DD1678"/>
    <w:rsid w:val="00DD19CA"/>
    <w:rsid w:val="00DD1AED"/>
    <w:rsid w:val="00DD2856"/>
    <w:rsid w:val="00DD2E18"/>
    <w:rsid w:val="00DD3760"/>
    <w:rsid w:val="00DD5275"/>
    <w:rsid w:val="00DD55CB"/>
    <w:rsid w:val="00DD567B"/>
    <w:rsid w:val="00DD646F"/>
    <w:rsid w:val="00DD6652"/>
    <w:rsid w:val="00DD79EF"/>
    <w:rsid w:val="00DDC885"/>
    <w:rsid w:val="00DE13E7"/>
    <w:rsid w:val="00DE1AF9"/>
    <w:rsid w:val="00DE1EF8"/>
    <w:rsid w:val="00DE228E"/>
    <w:rsid w:val="00DE2DC2"/>
    <w:rsid w:val="00DE3354"/>
    <w:rsid w:val="00DE36D5"/>
    <w:rsid w:val="00DE38CD"/>
    <w:rsid w:val="00DE4B94"/>
    <w:rsid w:val="00DE4B96"/>
    <w:rsid w:val="00DE6F12"/>
    <w:rsid w:val="00DE7017"/>
    <w:rsid w:val="00DE7391"/>
    <w:rsid w:val="00DE77D9"/>
    <w:rsid w:val="00DF0494"/>
    <w:rsid w:val="00DF0891"/>
    <w:rsid w:val="00DF0A7A"/>
    <w:rsid w:val="00DF154F"/>
    <w:rsid w:val="00DF1D24"/>
    <w:rsid w:val="00DF278E"/>
    <w:rsid w:val="00DF3506"/>
    <w:rsid w:val="00DF3BED"/>
    <w:rsid w:val="00DF3E6F"/>
    <w:rsid w:val="00DF4F7F"/>
    <w:rsid w:val="00DF626E"/>
    <w:rsid w:val="00DF7683"/>
    <w:rsid w:val="00E00FC0"/>
    <w:rsid w:val="00E013A4"/>
    <w:rsid w:val="00E0260D"/>
    <w:rsid w:val="00E029CF"/>
    <w:rsid w:val="00E03D03"/>
    <w:rsid w:val="00E04C33"/>
    <w:rsid w:val="00E050EA"/>
    <w:rsid w:val="00E054E0"/>
    <w:rsid w:val="00E059BD"/>
    <w:rsid w:val="00E05FFB"/>
    <w:rsid w:val="00E065D5"/>
    <w:rsid w:val="00E07CDB"/>
    <w:rsid w:val="00E10A0F"/>
    <w:rsid w:val="00E11BAB"/>
    <w:rsid w:val="00E136A1"/>
    <w:rsid w:val="00E13915"/>
    <w:rsid w:val="00E146FC"/>
    <w:rsid w:val="00E15053"/>
    <w:rsid w:val="00E1555C"/>
    <w:rsid w:val="00E155E9"/>
    <w:rsid w:val="00E15E25"/>
    <w:rsid w:val="00E16675"/>
    <w:rsid w:val="00E17B3B"/>
    <w:rsid w:val="00E205FB"/>
    <w:rsid w:val="00E2098E"/>
    <w:rsid w:val="00E209FC"/>
    <w:rsid w:val="00E20C39"/>
    <w:rsid w:val="00E21AE4"/>
    <w:rsid w:val="00E221DB"/>
    <w:rsid w:val="00E23171"/>
    <w:rsid w:val="00E23E60"/>
    <w:rsid w:val="00E240C6"/>
    <w:rsid w:val="00E25E59"/>
    <w:rsid w:val="00E26532"/>
    <w:rsid w:val="00E268B5"/>
    <w:rsid w:val="00E26B05"/>
    <w:rsid w:val="00E272B6"/>
    <w:rsid w:val="00E27D60"/>
    <w:rsid w:val="00E3105A"/>
    <w:rsid w:val="00E315A0"/>
    <w:rsid w:val="00E33197"/>
    <w:rsid w:val="00E3347A"/>
    <w:rsid w:val="00E33491"/>
    <w:rsid w:val="00E35C0D"/>
    <w:rsid w:val="00E36C74"/>
    <w:rsid w:val="00E36CF9"/>
    <w:rsid w:val="00E40EDF"/>
    <w:rsid w:val="00E4170E"/>
    <w:rsid w:val="00E41CB9"/>
    <w:rsid w:val="00E42951"/>
    <w:rsid w:val="00E42FEA"/>
    <w:rsid w:val="00E43687"/>
    <w:rsid w:val="00E437AE"/>
    <w:rsid w:val="00E438C3"/>
    <w:rsid w:val="00E4430A"/>
    <w:rsid w:val="00E44465"/>
    <w:rsid w:val="00E4462B"/>
    <w:rsid w:val="00E44DC3"/>
    <w:rsid w:val="00E461B4"/>
    <w:rsid w:val="00E46762"/>
    <w:rsid w:val="00E47F9D"/>
    <w:rsid w:val="00E51A64"/>
    <w:rsid w:val="00E5236C"/>
    <w:rsid w:val="00E528F1"/>
    <w:rsid w:val="00E52D1E"/>
    <w:rsid w:val="00E538EF"/>
    <w:rsid w:val="00E5572F"/>
    <w:rsid w:val="00E56281"/>
    <w:rsid w:val="00E56BA4"/>
    <w:rsid w:val="00E5767D"/>
    <w:rsid w:val="00E60146"/>
    <w:rsid w:val="00E60D81"/>
    <w:rsid w:val="00E62191"/>
    <w:rsid w:val="00E64C77"/>
    <w:rsid w:val="00E64D4F"/>
    <w:rsid w:val="00E64E83"/>
    <w:rsid w:val="00E65D19"/>
    <w:rsid w:val="00E6617B"/>
    <w:rsid w:val="00E6794B"/>
    <w:rsid w:val="00E71192"/>
    <w:rsid w:val="00E73209"/>
    <w:rsid w:val="00E73F19"/>
    <w:rsid w:val="00E74238"/>
    <w:rsid w:val="00E74C05"/>
    <w:rsid w:val="00E7654F"/>
    <w:rsid w:val="00E76DBE"/>
    <w:rsid w:val="00E80587"/>
    <w:rsid w:val="00E80EBA"/>
    <w:rsid w:val="00E8170A"/>
    <w:rsid w:val="00E81899"/>
    <w:rsid w:val="00E81A25"/>
    <w:rsid w:val="00E81B85"/>
    <w:rsid w:val="00E83DF9"/>
    <w:rsid w:val="00E83EA4"/>
    <w:rsid w:val="00E84607"/>
    <w:rsid w:val="00E85C91"/>
    <w:rsid w:val="00E8617B"/>
    <w:rsid w:val="00E8667D"/>
    <w:rsid w:val="00E869F4"/>
    <w:rsid w:val="00E8747C"/>
    <w:rsid w:val="00E92C98"/>
    <w:rsid w:val="00E92D12"/>
    <w:rsid w:val="00E94024"/>
    <w:rsid w:val="00E95CC0"/>
    <w:rsid w:val="00E96285"/>
    <w:rsid w:val="00E963DC"/>
    <w:rsid w:val="00E96D80"/>
    <w:rsid w:val="00E97A44"/>
    <w:rsid w:val="00EA03C8"/>
    <w:rsid w:val="00EA1A32"/>
    <w:rsid w:val="00EA2D19"/>
    <w:rsid w:val="00EA3300"/>
    <w:rsid w:val="00EA6269"/>
    <w:rsid w:val="00EA700A"/>
    <w:rsid w:val="00EA7A1D"/>
    <w:rsid w:val="00EA7AD8"/>
    <w:rsid w:val="00EA7B85"/>
    <w:rsid w:val="00EA7F1E"/>
    <w:rsid w:val="00EB0182"/>
    <w:rsid w:val="00EB038A"/>
    <w:rsid w:val="00EB0673"/>
    <w:rsid w:val="00EB1FE8"/>
    <w:rsid w:val="00EB4A14"/>
    <w:rsid w:val="00EB583B"/>
    <w:rsid w:val="00EB5A1C"/>
    <w:rsid w:val="00EB6152"/>
    <w:rsid w:val="00EB61A6"/>
    <w:rsid w:val="00EB633A"/>
    <w:rsid w:val="00EB6736"/>
    <w:rsid w:val="00EC0A93"/>
    <w:rsid w:val="00EC0CB6"/>
    <w:rsid w:val="00EC0E54"/>
    <w:rsid w:val="00EC124F"/>
    <w:rsid w:val="00EC2185"/>
    <w:rsid w:val="00EC3E09"/>
    <w:rsid w:val="00EC4491"/>
    <w:rsid w:val="00EC503F"/>
    <w:rsid w:val="00EC5105"/>
    <w:rsid w:val="00EC5A94"/>
    <w:rsid w:val="00EC619C"/>
    <w:rsid w:val="00EC6233"/>
    <w:rsid w:val="00EC62A6"/>
    <w:rsid w:val="00EC6D4A"/>
    <w:rsid w:val="00EC74D4"/>
    <w:rsid w:val="00EC79A7"/>
    <w:rsid w:val="00ED05A9"/>
    <w:rsid w:val="00ED3ECF"/>
    <w:rsid w:val="00ED452B"/>
    <w:rsid w:val="00ED4926"/>
    <w:rsid w:val="00ED52C8"/>
    <w:rsid w:val="00EE0ED3"/>
    <w:rsid w:val="00EE183D"/>
    <w:rsid w:val="00EE2091"/>
    <w:rsid w:val="00EE26DB"/>
    <w:rsid w:val="00EE28A3"/>
    <w:rsid w:val="00EE2971"/>
    <w:rsid w:val="00EE3809"/>
    <w:rsid w:val="00EE4DC6"/>
    <w:rsid w:val="00EE5231"/>
    <w:rsid w:val="00EE5B8B"/>
    <w:rsid w:val="00EE6C48"/>
    <w:rsid w:val="00EE7FE7"/>
    <w:rsid w:val="00EF0FB2"/>
    <w:rsid w:val="00EF1B0D"/>
    <w:rsid w:val="00EF3335"/>
    <w:rsid w:val="00EF3E6C"/>
    <w:rsid w:val="00EF4576"/>
    <w:rsid w:val="00EF49B0"/>
    <w:rsid w:val="00EF5083"/>
    <w:rsid w:val="00EF5836"/>
    <w:rsid w:val="00EF6F38"/>
    <w:rsid w:val="00F000AA"/>
    <w:rsid w:val="00F02AD3"/>
    <w:rsid w:val="00F04425"/>
    <w:rsid w:val="00F04839"/>
    <w:rsid w:val="00F0723E"/>
    <w:rsid w:val="00F075E9"/>
    <w:rsid w:val="00F0786E"/>
    <w:rsid w:val="00F10D3C"/>
    <w:rsid w:val="00F1155F"/>
    <w:rsid w:val="00F11F2B"/>
    <w:rsid w:val="00F12331"/>
    <w:rsid w:val="00F13E33"/>
    <w:rsid w:val="00F14949"/>
    <w:rsid w:val="00F1656D"/>
    <w:rsid w:val="00F16765"/>
    <w:rsid w:val="00F17ADF"/>
    <w:rsid w:val="00F20839"/>
    <w:rsid w:val="00F20B6D"/>
    <w:rsid w:val="00F21804"/>
    <w:rsid w:val="00F21B09"/>
    <w:rsid w:val="00F2267B"/>
    <w:rsid w:val="00F22E85"/>
    <w:rsid w:val="00F24F28"/>
    <w:rsid w:val="00F252B0"/>
    <w:rsid w:val="00F25F88"/>
    <w:rsid w:val="00F26165"/>
    <w:rsid w:val="00F27A30"/>
    <w:rsid w:val="00F3078D"/>
    <w:rsid w:val="00F30E55"/>
    <w:rsid w:val="00F31528"/>
    <w:rsid w:val="00F31A1F"/>
    <w:rsid w:val="00F32666"/>
    <w:rsid w:val="00F32927"/>
    <w:rsid w:val="00F33347"/>
    <w:rsid w:val="00F3343B"/>
    <w:rsid w:val="00F35102"/>
    <w:rsid w:val="00F352E4"/>
    <w:rsid w:val="00F35347"/>
    <w:rsid w:val="00F35540"/>
    <w:rsid w:val="00F36E4E"/>
    <w:rsid w:val="00F372CD"/>
    <w:rsid w:val="00F3733B"/>
    <w:rsid w:val="00F40800"/>
    <w:rsid w:val="00F40BD7"/>
    <w:rsid w:val="00F40F70"/>
    <w:rsid w:val="00F4274A"/>
    <w:rsid w:val="00F42E0F"/>
    <w:rsid w:val="00F43207"/>
    <w:rsid w:val="00F44EC4"/>
    <w:rsid w:val="00F455A9"/>
    <w:rsid w:val="00F45E8C"/>
    <w:rsid w:val="00F45FF8"/>
    <w:rsid w:val="00F46498"/>
    <w:rsid w:val="00F471CB"/>
    <w:rsid w:val="00F47D52"/>
    <w:rsid w:val="00F5070F"/>
    <w:rsid w:val="00F50D05"/>
    <w:rsid w:val="00F516C0"/>
    <w:rsid w:val="00F51713"/>
    <w:rsid w:val="00F51723"/>
    <w:rsid w:val="00F52A32"/>
    <w:rsid w:val="00F52ED9"/>
    <w:rsid w:val="00F53011"/>
    <w:rsid w:val="00F534E6"/>
    <w:rsid w:val="00F54F5C"/>
    <w:rsid w:val="00F5599C"/>
    <w:rsid w:val="00F55C74"/>
    <w:rsid w:val="00F55F46"/>
    <w:rsid w:val="00F567BF"/>
    <w:rsid w:val="00F56A8B"/>
    <w:rsid w:val="00F56AAE"/>
    <w:rsid w:val="00F60328"/>
    <w:rsid w:val="00F60EE9"/>
    <w:rsid w:val="00F615E5"/>
    <w:rsid w:val="00F6208E"/>
    <w:rsid w:val="00F6407E"/>
    <w:rsid w:val="00F64C42"/>
    <w:rsid w:val="00F64C8B"/>
    <w:rsid w:val="00F66BCC"/>
    <w:rsid w:val="00F7012C"/>
    <w:rsid w:val="00F70523"/>
    <w:rsid w:val="00F73409"/>
    <w:rsid w:val="00F7371F"/>
    <w:rsid w:val="00F755ED"/>
    <w:rsid w:val="00F75B84"/>
    <w:rsid w:val="00F777AD"/>
    <w:rsid w:val="00F80C35"/>
    <w:rsid w:val="00F80C4F"/>
    <w:rsid w:val="00F80E4E"/>
    <w:rsid w:val="00F81970"/>
    <w:rsid w:val="00F8384E"/>
    <w:rsid w:val="00F83AD3"/>
    <w:rsid w:val="00F84D22"/>
    <w:rsid w:val="00F84D8A"/>
    <w:rsid w:val="00F84FDA"/>
    <w:rsid w:val="00F8520B"/>
    <w:rsid w:val="00F85887"/>
    <w:rsid w:val="00F85A66"/>
    <w:rsid w:val="00F85A7B"/>
    <w:rsid w:val="00F85CC7"/>
    <w:rsid w:val="00F86413"/>
    <w:rsid w:val="00F8641F"/>
    <w:rsid w:val="00F86596"/>
    <w:rsid w:val="00F86787"/>
    <w:rsid w:val="00F8713E"/>
    <w:rsid w:val="00F91F0E"/>
    <w:rsid w:val="00F92E24"/>
    <w:rsid w:val="00F953BD"/>
    <w:rsid w:val="00F95AE8"/>
    <w:rsid w:val="00F96BBB"/>
    <w:rsid w:val="00F96C5A"/>
    <w:rsid w:val="00F96DF6"/>
    <w:rsid w:val="00F97173"/>
    <w:rsid w:val="00F97C8C"/>
    <w:rsid w:val="00FA0FC5"/>
    <w:rsid w:val="00FA0FEE"/>
    <w:rsid w:val="00FA1303"/>
    <w:rsid w:val="00FA2EB4"/>
    <w:rsid w:val="00FA3615"/>
    <w:rsid w:val="00FA68D5"/>
    <w:rsid w:val="00FA6CA5"/>
    <w:rsid w:val="00FA6F49"/>
    <w:rsid w:val="00FA7176"/>
    <w:rsid w:val="00FA7808"/>
    <w:rsid w:val="00FA786A"/>
    <w:rsid w:val="00FA7CE9"/>
    <w:rsid w:val="00FB2A8D"/>
    <w:rsid w:val="00FB32CB"/>
    <w:rsid w:val="00FB3CEC"/>
    <w:rsid w:val="00FB4A11"/>
    <w:rsid w:val="00FB4CB3"/>
    <w:rsid w:val="00FB4D70"/>
    <w:rsid w:val="00FB4E3E"/>
    <w:rsid w:val="00FB78AE"/>
    <w:rsid w:val="00FC0EFB"/>
    <w:rsid w:val="00FC1F4B"/>
    <w:rsid w:val="00FC2C9E"/>
    <w:rsid w:val="00FC386E"/>
    <w:rsid w:val="00FC3CC7"/>
    <w:rsid w:val="00FC4086"/>
    <w:rsid w:val="00FC48DF"/>
    <w:rsid w:val="00FC56CB"/>
    <w:rsid w:val="00FC5AE0"/>
    <w:rsid w:val="00FC5DED"/>
    <w:rsid w:val="00FC6245"/>
    <w:rsid w:val="00FC7545"/>
    <w:rsid w:val="00FD0FE6"/>
    <w:rsid w:val="00FD102A"/>
    <w:rsid w:val="00FD12A2"/>
    <w:rsid w:val="00FD1772"/>
    <w:rsid w:val="00FD1A8C"/>
    <w:rsid w:val="00FD2155"/>
    <w:rsid w:val="00FD219F"/>
    <w:rsid w:val="00FD28AB"/>
    <w:rsid w:val="00FD2B69"/>
    <w:rsid w:val="00FD2EB0"/>
    <w:rsid w:val="00FD3105"/>
    <w:rsid w:val="00FD377F"/>
    <w:rsid w:val="00FD40CE"/>
    <w:rsid w:val="00FD4393"/>
    <w:rsid w:val="00FD43B5"/>
    <w:rsid w:val="00FD4B3C"/>
    <w:rsid w:val="00FD4C81"/>
    <w:rsid w:val="00FD4FC8"/>
    <w:rsid w:val="00FD5506"/>
    <w:rsid w:val="00FD566E"/>
    <w:rsid w:val="00FD700C"/>
    <w:rsid w:val="00FD7574"/>
    <w:rsid w:val="00FD7B4A"/>
    <w:rsid w:val="00FE0BC2"/>
    <w:rsid w:val="00FE1CB1"/>
    <w:rsid w:val="00FE2FA8"/>
    <w:rsid w:val="00FE327E"/>
    <w:rsid w:val="00FE3AC6"/>
    <w:rsid w:val="00FE408C"/>
    <w:rsid w:val="00FE41F8"/>
    <w:rsid w:val="00FE6C7B"/>
    <w:rsid w:val="00FE7EBD"/>
    <w:rsid w:val="00FF1925"/>
    <w:rsid w:val="00FF1AC8"/>
    <w:rsid w:val="00FF1BA7"/>
    <w:rsid w:val="00FF2455"/>
    <w:rsid w:val="00FF3040"/>
    <w:rsid w:val="00FF35A7"/>
    <w:rsid w:val="00FF3ACF"/>
    <w:rsid w:val="00FF3E08"/>
    <w:rsid w:val="00FF4A7E"/>
    <w:rsid w:val="00FF52FB"/>
    <w:rsid w:val="00FF60E4"/>
    <w:rsid w:val="00FF6DDD"/>
    <w:rsid w:val="01558B75"/>
    <w:rsid w:val="01F769E4"/>
    <w:rsid w:val="022F83CA"/>
    <w:rsid w:val="02CF39BF"/>
    <w:rsid w:val="030742BB"/>
    <w:rsid w:val="035EA6CE"/>
    <w:rsid w:val="039AA4FB"/>
    <w:rsid w:val="03D792DD"/>
    <w:rsid w:val="03DF5700"/>
    <w:rsid w:val="041CFBBF"/>
    <w:rsid w:val="04530075"/>
    <w:rsid w:val="04909E78"/>
    <w:rsid w:val="04FB0692"/>
    <w:rsid w:val="054EBBF5"/>
    <w:rsid w:val="05B3EC72"/>
    <w:rsid w:val="06185445"/>
    <w:rsid w:val="0641ED65"/>
    <w:rsid w:val="064C7AA7"/>
    <w:rsid w:val="06963926"/>
    <w:rsid w:val="06D51CAC"/>
    <w:rsid w:val="071B4A99"/>
    <w:rsid w:val="07295AC5"/>
    <w:rsid w:val="074B42CE"/>
    <w:rsid w:val="074EFA67"/>
    <w:rsid w:val="0752F317"/>
    <w:rsid w:val="0762FB4A"/>
    <w:rsid w:val="07E05438"/>
    <w:rsid w:val="07E4FC19"/>
    <w:rsid w:val="080FBF17"/>
    <w:rsid w:val="08514B28"/>
    <w:rsid w:val="08E1FC63"/>
    <w:rsid w:val="09C68F84"/>
    <w:rsid w:val="0A9A6B8B"/>
    <w:rsid w:val="0ACD0735"/>
    <w:rsid w:val="0C19C209"/>
    <w:rsid w:val="0C359FF3"/>
    <w:rsid w:val="0CB6511A"/>
    <w:rsid w:val="0D0E735D"/>
    <w:rsid w:val="0D14DDF6"/>
    <w:rsid w:val="0D23489F"/>
    <w:rsid w:val="0D365012"/>
    <w:rsid w:val="0D39C45F"/>
    <w:rsid w:val="0D5E85E0"/>
    <w:rsid w:val="0DAD7031"/>
    <w:rsid w:val="0DE8A311"/>
    <w:rsid w:val="0E5B4171"/>
    <w:rsid w:val="0F06B7BA"/>
    <w:rsid w:val="0F075C60"/>
    <w:rsid w:val="0F0E68CE"/>
    <w:rsid w:val="0F3D9451"/>
    <w:rsid w:val="0F50E45D"/>
    <w:rsid w:val="0F706646"/>
    <w:rsid w:val="0F82B570"/>
    <w:rsid w:val="0FA9FFDC"/>
    <w:rsid w:val="0FB2BCDB"/>
    <w:rsid w:val="0FE8C308"/>
    <w:rsid w:val="109C1CCA"/>
    <w:rsid w:val="10B47091"/>
    <w:rsid w:val="10BC51DF"/>
    <w:rsid w:val="128C5235"/>
    <w:rsid w:val="12B48A0A"/>
    <w:rsid w:val="12F39FCB"/>
    <w:rsid w:val="1312B8B4"/>
    <w:rsid w:val="135FB845"/>
    <w:rsid w:val="1374C690"/>
    <w:rsid w:val="140B8E17"/>
    <w:rsid w:val="1465386C"/>
    <w:rsid w:val="147C1DD1"/>
    <w:rsid w:val="1490FC12"/>
    <w:rsid w:val="14AFDF22"/>
    <w:rsid w:val="14D0E51F"/>
    <w:rsid w:val="14DC760D"/>
    <w:rsid w:val="14E485C4"/>
    <w:rsid w:val="14E7B3B7"/>
    <w:rsid w:val="1515B5CF"/>
    <w:rsid w:val="151A06CB"/>
    <w:rsid w:val="1531FABF"/>
    <w:rsid w:val="157A3C73"/>
    <w:rsid w:val="158DCDAD"/>
    <w:rsid w:val="15ADA428"/>
    <w:rsid w:val="1603DCC7"/>
    <w:rsid w:val="166AFF89"/>
    <w:rsid w:val="1676C36F"/>
    <w:rsid w:val="1676F04C"/>
    <w:rsid w:val="1682DEF3"/>
    <w:rsid w:val="17388380"/>
    <w:rsid w:val="1818A1B3"/>
    <w:rsid w:val="184702ED"/>
    <w:rsid w:val="185B3910"/>
    <w:rsid w:val="187EDE6D"/>
    <w:rsid w:val="188203CB"/>
    <w:rsid w:val="18C42B94"/>
    <w:rsid w:val="18F378CC"/>
    <w:rsid w:val="1927769D"/>
    <w:rsid w:val="19C74ACC"/>
    <w:rsid w:val="19D4B22A"/>
    <w:rsid w:val="1A0840DE"/>
    <w:rsid w:val="1A949712"/>
    <w:rsid w:val="1ACCE23D"/>
    <w:rsid w:val="1AF3BC8C"/>
    <w:rsid w:val="1AF721EA"/>
    <w:rsid w:val="1B1AE33C"/>
    <w:rsid w:val="1B1DFF7E"/>
    <w:rsid w:val="1B8180F8"/>
    <w:rsid w:val="1BAF0D94"/>
    <w:rsid w:val="1BD97889"/>
    <w:rsid w:val="1BE6EE9E"/>
    <w:rsid w:val="1C022409"/>
    <w:rsid w:val="1C330519"/>
    <w:rsid w:val="1C3A0B7D"/>
    <w:rsid w:val="1CA3F048"/>
    <w:rsid w:val="1CFF2FC7"/>
    <w:rsid w:val="1D3AF0F6"/>
    <w:rsid w:val="1D6C395A"/>
    <w:rsid w:val="1D710BCF"/>
    <w:rsid w:val="1DAE26F1"/>
    <w:rsid w:val="1DC105BA"/>
    <w:rsid w:val="1DC74F3C"/>
    <w:rsid w:val="1DFEB672"/>
    <w:rsid w:val="1E958FB8"/>
    <w:rsid w:val="1EC8F145"/>
    <w:rsid w:val="1F143808"/>
    <w:rsid w:val="1F75FFDE"/>
    <w:rsid w:val="1F78C06E"/>
    <w:rsid w:val="1F866428"/>
    <w:rsid w:val="1FE2A9A5"/>
    <w:rsid w:val="1FE51F5F"/>
    <w:rsid w:val="201817D7"/>
    <w:rsid w:val="204F8FF5"/>
    <w:rsid w:val="209B22BE"/>
    <w:rsid w:val="211FF055"/>
    <w:rsid w:val="21210228"/>
    <w:rsid w:val="2139E169"/>
    <w:rsid w:val="217720AF"/>
    <w:rsid w:val="21B07762"/>
    <w:rsid w:val="21C3272C"/>
    <w:rsid w:val="21DD54F9"/>
    <w:rsid w:val="231446EC"/>
    <w:rsid w:val="234518D2"/>
    <w:rsid w:val="239D8764"/>
    <w:rsid w:val="24F43B3A"/>
    <w:rsid w:val="25B73812"/>
    <w:rsid w:val="25C5D342"/>
    <w:rsid w:val="25C7AE42"/>
    <w:rsid w:val="25E766F2"/>
    <w:rsid w:val="25EEA4E9"/>
    <w:rsid w:val="2629C76A"/>
    <w:rsid w:val="2646B06C"/>
    <w:rsid w:val="2655792C"/>
    <w:rsid w:val="2700283E"/>
    <w:rsid w:val="278873AA"/>
    <w:rsid w:val="27A0D2F0"/>
    <w:rsid w:val="27A60CBA"/>
    <w:rsid w:val="27E765B3"/>
    <w:rsid w:val="28209438"/>
    <w:rsid w:val="28483CBA"/>
    <w:rsid w:val="287A65BF"/>
    <w:rsid w:val="287D07F0"/>
    <w:rsid w:val="28C623C7"/>
    <w:rsid w:val="290F2BB2"/>
    <w:rsid w:val="29257D21"/>
    <w:rsid w:val="293246D7"/>
    <w:rsid w:val="29BE83B0"/>
    <w:rsid w:val="29E6B1F5"/>
    <w:rsid w:val="2A1B1FEA"/>
    <w:rsid w:val="2A2538A7"/>
    <w:rsid w:val="2A2FC642"/>
    <w:rsid w:val="2A3BE7A5"/>
    <w:rsid w:val="2A5EB87D"/>
    <w:rsid w:val="2A7822A3"/>
    <w:rsid w:val="2ACD03A2"/>
    <w:rsid w:val="2AD0FF4B"/>
    <w:rsid w:val="2B1992EF"/>
    <w:rsid w:val="2B303DD2"/>
    <w:rsid w:val="2B79ED42"/>
    <w:rsid w:val="2B7EF929"/>
    <w:rsid w:val="2B95ACBF"/>
    <w:rsid w:val="2BD23FD1"/>
    <w:rsid w:val="2C661606"/>
    <w:rsid w:val="2CAB4CDF"/>
    <w:rsid w:val="2CABA455"/>
    <w:rsid w:val="2CBA3EA8"/>
    <w:rsid w:val="2CBAC988"/>
    <w:rsid w:val="2D16092D"/>
    <w:rsid w:val="2D2DD36C"/>
    <w:rsid w:val="2D2E4BD4"/>
    <w:rsid w:val="2DF66758"/>
    <w:rsid w:val="2E43847D"/>
    <w:rsid w:val="2E8B592C"/>
    <w:rsid w:val="2E965C12"/>
    <w:rsid w:val="2EA36456"/>
    <w:rsid w:val="2ECD4BF6"/>
    <w:rsid w:val="2F1F1DA3"/>
    <w:rsid w:val="30A1A3B7"/>
    <w:rsid w:val="30C4AB91"/>
    <w:rsid w:val="30CABB8F"/>
    <w:rsid w:val="30EED87A"/>
    <w:rsid w:val="311193BE"/>
    <w:rsid w:val="3117EBD9"/>
    <w:rsid w:val="319F09BD"/>
    <w:rsid w:val="31B1D2EE"/>
    <w:rsid w:val="320D8B44"/>
    <w:rsid w:val="326A318F"/>
    <w:rsid w:val="326E18B9"/>
    <w:rsid w:val="326EAF56"/>
    <w:rsid w:val="32C9BF9E"/>
    <w:rsid w:val="3323B096"/>
    <w:rsid w:val="3363BE53"/>
    <w:rsid w:val="33775FBA"/>
    <w:rsid w:val="33A5C0F2"/>
    <w:rsid w:val="33AA1E40"/>
    <w:rsid w:val="34B82299"/>
    <w:rsid w:val="3518ED8C"/>
    <w:rsid w:val="3590B93B"/>
    <w:rsid w:val="35C25255"/>
    <w:rsid w:val="35EFE96E"/>
    <w:rsid w:val="3620E34B"/>
    <w:rsid w:val="3627B933"/>
    <w:rsid w:val="36446385"/>
    <w:rsid w:val="3722E0F3"/>
    <w:rsid w:val="3743E54B"/>
    <w:rsid w:val="37569BF0"/>
    <w:rsid w:val="37DEC73D"/>
    <w:rsid w:val="38314D3B"/>
    <w:rsid w:val="3859959E"/>
    <w:rsid w:val="38936E4E"/>
    <w:rsid w:val="38F04DCF"/>
    <w:rsid w:val="39701F7E"/>
    <w:rsid w:val="39ABB139"/>
    <w:rsid w:val="39D304B3"/>
    <w:rsid w:val="3A0A52C6"/>
    <w:rsid w:val="3A1084E3"/>
    <w:rsid w:val="3A13F799"/>
    <w:rsid w:val="3A2EE5FD"/>
    <w:rsid w:val="3A7DBD1F"/>
    <w:rsid w:val="3AF3BBF8"/>
    <w:rsid w:val="3AF4F788"/>
    <w:rsid w:val="3B06A39F"/>
    <w:rsid w:val="3B22FF37"/>
    <w:rsid w:val="3BB2F3C3"/>
    <w:rsid w:val="3BDC3C17"/>
    <w:rsid w:val="3C021473"/>
    <w:rsid w:val="3C4515BE"/>
    <w:rsid w:val="3C5B4213"/>
    <w:rsid w:val="3D356610"/>
    <w:rsid w:val="3D3F37C7"/>
    <w:rsid w:val="3DCDFBF1"/>
    <w:rsid w:val="3DF19A2B"/>
    <w:rsid w:val="3DF1DE6C"/>
    <w:rsid w:val="3E15851B"/>
    <w:rsid w:val="3E2BA06B"/>
    <w:rsid w:val="3E3DB869"/>
    <w:rsid w:val="3E4059A2"/>
    <w:rsid w:val="3E431177"/>
    <w:rsid w:val="3EBE3763"/>
    <w:rsid w:val="3EEE4C84"/>
    <w:rsid w:val="3F19CD9D"/>
    <w:rsid w:val="3F6BFD49"/>
    <w:rsid w:val="3FA9E01D"/>
    <w:rsid w:val="3FFE9220"/>
    <w:rsid w:val="4037B5C8"/>
    <w:rsid w:val="403D46BD"/>
    <w:rsid w:val="40404A4E"/>
    <w:rsid w:val="406CDF7E"/>
    <w:rsid w:val="407573A0"/>
    <w:rsid w:val="4092944A"/>
    <w:rsid w:val="40BE31FB"/>
    <w:rsid w:val="40D6C76E"/>
    <w:rsid w:val="40E9C22E"/>
    <w:rsid w:val="41180FD1"/>
    <w:rsid w:val="411EE00E"/>
    <w:rsid w:val="412F8505"/>
    <w:rsid w:val="41658D57"/>
    <w:rsid w:val="41897249"/>
    <w:rsid w:val="4218F9B3"/>
    <w:rsid w:val="42746810"/>
    <w:rsid w:val="4293B1E2"/>
    <w:rsid w:val="42B194E1"/>
    <w:rsid w:val="42DC98FE"/>
    <w:rsid w:val="439FF655"/>
    <w:rsid w:val="43FE397C"/>
    <w:rsid w:val="442ABF73"/>
    <w:rsid w:val="4492735B"/>
    <w:rsid w:val="44D8F263"/>
    <w:rsid w:val="45643644"/>
    <w:rsid w:val="457381B2"/>
    <w:rsid w:val="4574ABE6"/>
    <w:rsid w:val="457E46D5"/>
    <w:rsid w:val="459F4CD1"/>
    <w:rsid w:val="45B364C5"/>
    <w:rsid w:val="45F4FA64"/>
    <w:rsid w:val="46034701"/>
    <w:rsid w:val="460A67C4"/>
    <w:rsid w:val="462BF4CB"/>
    <w:rsid w:val="46B53275"/>
    <w:rsid w:val="46EC42BE"/>
    <w:rsid w:val="46EF5DE6"/>
    <w:rsid w:val="47232469"/>
    <w:rsid w:val="473D2D3B"/>
    <w:rsid w:val="4740E1EE"/>
    <w:rsid w:val="477414D1"/>
    <w:rsid w:val="478DBDC9"/>
    <w:rsid w:val="479EEF2D"/>
    <w:rsid w:val="47B45C7E"/>
    <w:rsid w:val="47FAD47F"/>
    <w:rsid w:val="489EA941"/>
    <w:rsid w:val="4912D361"/>
    <w:rsid w:val="4958A444"/>
    <w:rsid w:val="4966E574"/>
    <w:rsid w:val="4A238154"/>
    <w:rsid w:val="4A7E6532"/>
    <w:rsid w:val="4ACC4652"/>
    <w:rsid w:val="4AD5BF56"/>
    <w:rsid w:val="4AFD0FF4"/>
    <w:rsid w:val="4B557114"/>
    <w:rsid w:val="4B63153E"/>
    <w:rsid w:val="4C775487"/>
    <w:rsid w:val="4C7A9779"/>
    <w:rsid w:val="4CA6038E"/>
    <w:rsid w:val="4CFE8017"/>
    <w:rsid w:val="4D073634"/>
    <w:rsid w:val="4D33F1B7"/>
    <w:rsid w:val="4D39F1F3"/>
    <w:rsid w:val="4D6DD269"/>
    <w:rsid w:val="4F10408D"/>
    <w:rsid w:val="4F4C03B3"/>
    <w:rsid w:val="4F5AD634"/>
    <w:rsid w:val="4F7B1E12"/>
    <w:rsid w:val="4F9DCCA1"/>
    <w:rsid w:val="4FF68CB8"/>
    <w:rsid w:val="5001BF35"/>
    <w:rsid w:val="506FCE4E"/>
    <w:rsid w:val="5078A859"/>
    <w:rsid w:val="50A9CA49"/>
    <w:rsid w:val="5105176C"/>
    <w:rsid w:val="511B002E"/>
    <w:rsid w:val="512A969E"/>
    <w:rsid w:val="5150A39A"/>
    <w:rsid w:val="517F862C"/>
    <w:rsid w:val="51897346"/>
    <w:rsid w:val="51CE69A2"/>
    <w:rsid w:val="529066D0"/>
    <w:rsid w:val="52C383ED"/>
    <w:rsid w:val="533650AB"/>
    <w:rsid w:val="5350E583"/>
    <w:rsid w:val="53557C92"/>
    <w:rsid w:val="53F84128"/>
    <w:rsid w:val="540BF0CC"/>
    <w:rsid w:val="5464518C"/>
    <w:rsid w:val="5471BFEB"/>
    <w:rsid w:val="54D5E834"/>
    <w:rsid w:val="550D68C8"/>
    <w:rsid w:val="55235B37"/>
    <w:rsid w:val="5535A56A"/>
    <w:rsid w:val="555CD731"/>
    <w:rsid w:val="559831A9"/>
    <w:rsid w:val="55DCA7F8"/>
    <w:rsid w:val="56C1B435"/>
    <w:rsid w:val="56C2E3C6"/>
    <w:rsid w:val="56FB5E41"/>
    <w:rsid w:val="571F619F"/>
    <w:rsid w:val="57B5E011"/>
    <w:rsid w:val="57C0F05E"/>
    <w:rsid w:val="57CB99C7"/>
    <w:rsid w:val="57E6B3BE"/>
    <w:rsid w:val="5874A82F"/>
    <w:rsid w:val="58EDF476"/>
    <w:rsid w:val="59D4440C"/>
    <w:rsid w:val="5A13E59B"/>
    <w:rsid w:val="5A19A5EB"/>
    <w:rsid w:val="5A970942"/>
    <w:rsid w:val="5ADAADCE"/>
    <w:rsid w:val="5ADFA84A"/>
    <w:rsid w:val="5AE234F2"/>
    <w:rsid w:val="5B3607EF"/>
    <w:rsid w:val="5BFAD0A6"/>
    <w:rsid w:val="5C44B058"/>
    <w:rsid w:val="5C5C8E90"/>
    <w:rsid w:val="5C6E2493"/>
    <w:rsid w:val="5D1B3BED"/>
    <w:rsid w:val="5D9CB1F2"/>
    <w:rsid w:val="5DAC2B16"/>
    <w:rsid w:val="5DC11F48"/>
    <w:rsid w:val="5DC82346"/>
    <w:rsid w:val="5E599B7F"/>
    <w:rsid w:val="5E73D7AB"/>
    <w:rsid w:val="5EB5F1F3"/>
    <w:rsid w:val="5EF0A905"/>
    <w:rsid w:val="5EF2517A"/>
    <w:rsid w:val="5F518FAF"/>
    <w:rsid w:val="5F5BDAE3"/>
    <w:rsid w:val="5F91B9E9"/>
    <w:rsid w:val="5FEDEDCB"/>
    <w:rsid w:val="60020BA1"/>
    <w:rsid w:val="60185E82"/>
    <w:rsid w:val="61C99357"/>
    <w:rsid w:val="61E89807"/>
    <w:rsid w:val="61EA5711"/>
    <w:rsid w:val="62130226"/>
    <w:rsid w:val="622A9F3F"/>
    <w:rsid w:val="6282CB79"/>
    <w:rsid w:val="62BC14DE"/>
    <w:rsid w:val="631C600D"/>
    <w:rsid w:val="634F386D"/>
    <w:rsid w:val="63BB986D"/>
    <w:rsid w:val="64229BFB"/>
    <w:rsid w:val="64364AF2"/>
    <w:rsid w:val="645C9707"/>
    <w:rsid w:val="646C0471"/>
    <w:rsid w:val="64A98480"/>
    <w:rsid w:val="64F45DE6"/>
    <w:rsid w:val="6511FCD6"/>
    <w:rsid w:val="65EEE2B1"/>
    <w:rsid w:val="66574301"/>
    <w:rsid w:val="66751ECA"/>
    <w:rsid w:val="670D38DE"/>
    <w:rsid w:val="6759FD9B"/>
    <w:rsid w:val="679CC773"/>
    <w:rsid w:val="681ED9B3"/>
    <w:rsid w:val="682CC058"/>
    <w:rsid w:val="68625CBC"/>
    <w:rsid w:val="68A9080F"/>
    <w:rsid w:val="68C169C4"/>
    <w:rsid w:val="68CCD980"/>
    <w:rsid w:val="68FBCBBA"/>
    <w:rsid w:val="692B503A"/>
    <w:rsid w:val="69C1A32B"/>
    <w:rsid w:val="6A191E3C"/>
    <w:rsid w:val="6A7B75A7"/>
    <w:rsid w:val="6A882A54"/>
    <w:rsid w:val="6ABA9075"/>
    <w:rsid w:val="6B3BD185"/>
    <w:rsid w:val="6B690A25"/>
    <w:rsid w:val="6BA6E4EC"/>
    <w:rsid w:val="6BB40AF9"/>
    <w:rsid w:val="6BF9E2B0"/>
    <w:rsid w:val="6C2F634E"/>
    <w:rsid w:val="6C5D606F"/>
    <w:rsid w:val="6C6853C3"/>
    <w:rsid w:val="6C7118A7"/>
    <w:rsid w:val="6C73D42C"/>
    <w:rsid w:val="6D83F080"/>
    <w:rsid w:val="6DC9C78C"/>
    <w:rsid w:val="6E203852"/>
    <w:rsid w:val="6E61864E"/>
    <w:rsid w:val="6F03028A"/>
    <w:rsid w:val="6F3200E2"/>
    <w:rsid w:val="6F3B08B5"/>
    <w:rsid w:val="6F447A45"/>
    <w:rsid w:val="6F979E5B"/>
    <w:rsid w:val="6FE28563"/>
    <w:rsid w:val="6FE325EB"/>
    <w:rsid w:val="7074C702"/>
    <w:rsid w:val="709EA4BE"/>
    <w:rsid w:val="70C338A2"/>
    <w:rsid w:val="70D90EBA"/>
    <w:rsid w:val="70F38793"/>
    <w:rsid w:val="7112E76F"/>
    <w:rsid w:val="714BBC2B"/>
    <w:rsid w:val="715BBD1B"/>
    <w:rsid w:val="72D9AC7A"/>
    <w:rsid w:val="72F4CFA3"/>
    <w:rsid w:val="73079852"/>
    <w:rsid w:val="7352A3D8"/>
    <w:rsid w:val="73C0591B"/>
    <w:rsid w:val="73E3B237"/>
    <w:rsid w:val="740E682F"/>
    <w:rsid w:val="742431E7"/>
    <w:rsid w:val="74346386"/>
    <w:rsid w:val="74550A92"/>
    <w:rsid w:val="747494F5"/>
    <w:rsid w:val="74CF3022"/>
    <w:rsid w:val="751F8B6C"/>
    <w:rsid w:val="75725BE6"/>
    <w:rsid w:val="75776F85"/>
    <w:rsid w:val="75BB72A7"/>
    <w:rsid w:val="75C19FD0"/>
    <w:rsid w:val="75EAB5FF"/>
    <w:rsid w:val="761C6477"/>
    <w:rsid w:val="769A183C"/>
    <w:rsid w:val="76FE0E69"/>
    <w:rsid w:val="770DC783"/>
    <w:rsid w:val="77100020"/>
    <w:rsid w:val="77256500"/>
    <w:rsid w:val="772F2DF6"/>
    <w:rsid w:val="775B117E"/>
    <w:rsid w:val="77C9F5EF"/>
    <w:rsid w:val="7909CB28"/>
    <w:rsid w:val="793AC172"/>
    <w:rsid w:val="79C7DDC8"/>
    <w:rsid w:val="79FF4DE2"/>
    <w:rsid w:val="7A2D255E"/>
    <w:rsid w:val="7A482587"/>
    <w:rsid w:val="7A717F9D"/>
    <w:rsid w:val="7A89A92B"/>
    <w:rsid w:val="7AE9F33A"/>
    <w:rsid w:val="7AF0EA35"/>
    <w:rsid w:val="7B134EA7"/>
    <w:rsid w:val="7BB6CDD7"/>
    <w:rsid w:val="7BC02E49"/>
    <w:rsid w:val="7BC41BC5"/>
    <w:rsid w:val="7BCBE584"/>
    <w:rsid w:val="7C5496DC"/>
    <w:rsid w:val="7C900E90"/>
    <w:rsid w:val="7D4B6C4F"/>
    <w:rsid w:val="7E14436F"/>
    <w:rsid w:val="7E74A9EA"/>
    <w:rsid w:val="7E905316"/>
    <w:rsid w:val="7F0D18C1"/>
    <w:rsid w:val="7F963187"/>
    <w:rsid w:val="7FD0A405"/>
    <w:rsid w:val="7FE0F550"/>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248A37"/>
  <w15:chartTrackingRefBased/>
  <w15:docId w15:val="{7ED92FD6-64AD-4F68-8D10-8A2DEF74D5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1"/>
        <w:szCs w:val="21"/>
        <w:lang w:val="nl-NL" w:eastAsia="en-US" w:bidi="ar-SA"/>
      </w:rPr>
    </w:rPrDefault>
    <w:pPrDefault>
      <w:pPr>
        <w:spacing w:after="210" w:line="300" w:lineRule="atLeast"/>
        <w:jc w:val="both"/>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qFormat="1"/>
    <w:lsdException w:name="toc 6" w:semiHidden="1" w:uiPriority="39" w:unhideWhenUsed="1" w:qFormat="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qFormat="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qFormat="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11"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D420D0"/>
    <w:pPr>
      <w:spacing w:after="0"/>
      <w:jc w:val="left"/>
    </w:pPr>
    <w:rPr>
      <w:rFonts w:ascii="Verdana" w:hAnsi="Verdana"/>
      <w:sz w:val="18"/>
    </w:rPr>
  </w:style>
  <w:style w:type="paragraph" w:styleId="Kop1">
    <w:name w:val="heading 1"/>
    <w:basedOn w:val="Standaard"/>
    <w:next w:val="Standaard"/>
    <w:link w:val="Kop1Char"/>
    <w:qFormat/>
    <w:rsid w:val="00290FAF"/>
    <w:pPr>
      <w:keepNext/>
      <w:numPr>
        <w:numId w:val="11"/>
      </w:numPr>
      <w:spacing w:after="300"/>
      <w:outlineLvl w:val="0"/>
    </w:pPr>
    <w:rPr>
      <w:rFonts w:eastAsia="Times New Roman" w:cs="Arial"/>
      <w:b/>
      <w:bCs/>
      <w:szCs w:val="32"/>
      <w:lang w:eastAsia="nl-NL"/>
    </w:rPr>
  </w:style>
  <w:style w:type="paragraph" w:styleId="Kop2">
    <w:name w:val="heading 2"/>
    <w:basedOn w:val="Standaard"/>
    <w:next w:val="Standaard"/>
    <w:link w:val="Kop2Char"/>
    <w:uiPriority w:val="9"/>
    <w:unhideWhenUsed/>
    <w:qFormat/>
    <w:rsid w:val="00290FAF"/>
    <w:pPr>
      <w:keepNext/>
      <w:numPr>
        <w:ilvl w:val="1"/>
        <w:numId w:val="11"/>
      </w:numPr>
      <w:spacing w:after="300"/>
      <w:outlineLvl w:val="1"/>
    </w:pPr>
    <w:rPr>
      <w:rFonts w:eastAsiaTheme="majorEastAsia" w:cstheme="majorBidi"/>
      <w:bCs/>
      <w:szCs w:val="26"/>
    </w:rPr>
  </w:style>
  <w:style w:type="paragraph" w:styleId="Kop3">
    <w:name w:val="heading 3"/>
    <w:basedOn w:val="Standaard"/>
    <w:next w:val="Standaard"/>
    <w:link w:val="Kop3Char"/>
    <w:uiPriority w:val="9"/>
    <w:unhideWhenUsed/>
    <w:qFormat/>
    <w:rsid w:val="00290FAF"/>
    <w:pPr>
      <w:keepNext/>
      <w:numPr>
        <w:ilvl w:val="2"/>
        <w:numId w:val="11"/>
      </w:numPr>
      <w:spacing w:after="300"/>
      <w:outlineLvl w:val="2"/>
    </w:pPr>
    <w:rPr>
      <w:rFonts w:eastAsiaTheme="majorEastAsia" w:cstheme="majorBidi"/>
      <w:bCs/>
    </w:rPr>
  </w:style>
  <w:style w:type="paragraph" w:styleId="Kop4">
    <w:name w:val="heading 4"/>
    <w:basedOn w:val="Standaard"/>
    <w:next w:val="Standaard"/>
    <w:link w:val="Kop4Char"/>
    <w:uiPriority w:val="9"/>
    <w:unhideWhenUsed/>
    <w:qFormat/>
    <w:rsid w:val="00290FAF"/>
    <w:pPr>
      <w:keepNext/>
      <w:numPr>
        <w:ilvl w:val="3"/>
        <w:numId w:val="11"/>
      </w:numPr>
      <w:spacing w:after="300"/>
      <w:outlineLvl w:val="3"/>
    </w:pPr>
    <w:rPr>
      <w:rFonts w:eastAsia="Times New Roman" w:cs="Times New Roman"/>
      <w:bCs/>
      <w:iCs/>
      <w:szCs w:val="20"/>
      <w:lang w:val="nl" w:eastAsia="nl-NL"/>
    </w:rPr>
  </w:style>
  <w:style w:type="paragraph" w:styleId="Kop5">
    <w:name w:val="heading 5"/>
    <w:basedOn w:val="Standaard"/>
    <w:next w:val="Standaard"/>
    <w:link w:val="Kop5Char"/>
    <w:uiPriority w:val="9"/>
    <w:unhideWhenUsed/>
    <w:qFormat/>
    <w:rsid w:val="00290FAF"/>
    <w:pPr>
      <w:keepNext/>
      <w:keepLines/>
      <w:numPr>
        <w:ilvl w:val="4"/>
        <w:numId w:val="11"/>
      </w:numPr>
      <w:spacing w:before="200"/>
      <w:outlineLvl w:val="4"/>
    </w:pPr>
    <w:rPr>
      <w:rFonts w:asciiTheme="majorHAnsi" w:eastAsiaTheme="majorEastAsia" w:hAnsiTheme="majorHAnsi" w:cstheme="majorBidi"/>
      <w:color w:val="243F60" w:themeColor="accent1" w:themeShade="7F"/>
      <w:szCs w:val="20"/>
      <w:lang w:val="nl" w:eastAsia="nl-NL"/>
    </w:rPr>
  </w:style>
  <w:style w:type="paragraph" w:styleId="Kop6">
    <w:name w:val="heading 6"/>
    <w:basedOn w:val="Standaard"/>
    <w:next w:val="Standaard"/>
    <w:link w:val="Kop6Char"/>
    <w:uiPriority w:val="9"/>
    <w:unhideWhenUsed/>
    <w:qFormat/>
    <w:rsid w:val="00290FAF"/>
    <w:pPr>
      <w:keepNext/>
      <w:keepLines/>
      <w:numPr>
        <w:ilvl w:val="5"/>
        <w:numId w:val="11"/>
      </w:numPr>
      <w:spacing w:before="200"/>
      <w:outlineLvl w:val="5"/>
    </w:pPr>
    <w:rPr>
      <w:rFonts w:asciiTheme="majorHAnsi" w:eastAsiaTheme="majorEastAsia" w:hAnsiTheme="majorHAnsi" w:cstheme="majorBidi"/>
      <w:i/>
      <w:iCs/>
      <w:color w:val="243F60" w:themeColor="accent1" w:themeShade="7F"/>
      <w:szCs w:val="20"/>
      <w:lang w:val="nl" w:eastAsia="nl-NL"/>
    </w:rPr>
  </w:style>
  <w:style w:type="paragraph" w:styleId="Kop7">
    <w:name w:val="heading 7"/>
    <w:basedOn w:val="Standaard"/>
    <w:next w:val="Standaard"/>
    <w:link w:val="Kop7Char"/>
    <w:uiPriority w:val="9"/>
    <w:unhideWhenUsed/>
    <w:qFormat/>
    <w:rsid w:val="00290FAF"/>
    <w:pPr>
      <w:keepNext/>
      <w:keepLines/>
      <w:numPr>
        <w:ilvl w:val="6"/>
        <w:numId w:val="11"/>
      </w:numPr>
      <w:spacing w:before="200"/>
      <w:outlineLvl w:val="6"/>
    </w:pPr>
    <w:rPr>
      <w:rFonts w:asciiTheme="majorHAnsi" w:eastAsiaTheme="majorEastAsia" w:hAnsiTheme="majorHAnsi" w:cstheme="majorBidi"/>
      <w:i/>
      <w:iCs/>
      <w:color w:val="404040" w:themeColor="text1" w:themeTint="BF"/>
      <w:szCs w:val="20"/>
      <w:lang w:val="nl" w:eastAsia="nl-NL"/>
    </w:rPr>
  </w:style>
  <w:style w:type="paragraph" w:styleId="Kop8">
    <w:name w:val="heading 8"/>
    <w:basedOn w:val="Standaard"/>
    <w:next w:val="Standaard"/>
    <w:link w:val="Kop8Char"/>
    <w:uiPriority w:val="9"/>
    <w:unhideWhenUsed/>
    <w:qFormat/>
    <w:rsid w:val="00290FAF"/>
    <w:pPr>
      <w:keepNext/>
      <w:keepLines/>
      <w:numPr>
        <w:ilvl w:val="7"/>
        <w:numId w:val="11"/>
      </w:numPr>
      <w:spacing w:before="200"/>
      <w:outlineLvl w:val="7"/>
    </w:pPr>
    <w:rPr>
      <w:rFonts w:asciiTheme="majorHAnsi" w:eastAsiaTheme="majorEastAsia" w:hAnsiTheme="majorHAnsi" w:cstheme="majorBidi"/>
      <w:color w:val="404040" w:themeColor="text1" w:themeTint="BF"/>
      <w:sz w:val="20"/>
      <w:szCs w:val="20"/>
      <w:lang w:val="nl" w:eastAsia="nl-NL"/>
    </w:rPr>
  </w:style>
  <w:style w:type="paragraph" w:styleId="Kop9">
    <w:name w:val="heading 9"/>
    <w:basedOn w:val="Standaard"/>
    <w:next w:val="Standaard"/>
    <w:link w:val="Kop9Char"/>
    <w:uiPriority w:val="9"/>
    <w:unhideWhenUsed/>
    <w:qFormat/>
    <w:rsid w:val="00290FAF"/>
    <w:pPr>
      <w:keepNext/>
      <w:keepLines/>
      <w:numPr>
        <w:ilvl w:val="8"/>
        <w:numId w:val="11"/>
      </w:numPr>
      <w:spacing w:before="200"/>
      <w:outlineLvl w:val="8"/>
    </w:pPr>
    <w:rPr>
      <w:rFonts w:asciiTheme="majorHAnsi" w:eastAsiaTheme="majorEastAsia" w:hAnsiTheme="majorHAnsi" w:cstheme="majorBidi"/>
      <w:i/>
      <w:iCs/>
      <w:color w:val="404040" w:themeColor="text1" w:themeTint="BF"/>
      <w:sz w:val="20"/>
      <w:szCs w:val="20"/>
      <w:lang w:val="nl" w:eastAsia="nl-NL"/>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6Char">
    <w:name w:val="Kop 6 Char"/>
    <w:basedOn w:val="Standaardalinea-lettertype"/>
    <w:link w:val="Kop6"/>
    <w:uiPriority w:val="9"/>
    <w:rsid w:val="00290FAF"/>
    <w:rPr>
      <w:rFonts w:asciiTheme="majorHAnsi" w:eastAsiaTheme="majorEastAsia" w:hAnsiTheme="majorHAnsi" w:cstheme="majorBidi"/>
      <w:i/>
      <w:iCs/>
      <w:color w:val="243F60" w:themeColor="accent1" w:themeShade="7F"/>
      <w:sz w:val="18"/>
      <w:szCs w:val="20"/>
      <w:lang w:val="nl" w:eastAsia="nl-NL"/>
    </w:rPr>
  </w:style>
  <w:style w:type="character" w:customStyle="1" w:styleId="Kop1Char">
    <w:name w:val="Kop 1 Char"/>
    <w:basedOn w:val="Standaardalinea-lettertype"/>
    <w:link w:val="Kop1"/>
    <w:rsid w:val="00290FAF"/>
    <w:rPr>
      <w:rFonts w:ascii="Verdana" w:eastAsia="Times New Roman" w:hAnsi="Verdana" w:cs="Arial"/>
      <w:b/>
      <w:bCs/>
      <w:sz w:val="18"/>
      <w:szCs w:val="32"/>
      <w:lang w:eastAsia="nl-NL"/>
    </w:rPr>
  </w:style>
  <w:style w:type="character" w:customStyle="1" w:styleId="Kop2Char">
    <w:name w:val="Kop 2 Char"/>
    <w:basedOn w:val="Standaardalinea-lettertype"/>
    <w:link w:val="Kop2"/>
    <w:uiPriority w:val="9"/>
    <w:rsid w:val="00290FAF"/>
    <w:rPr>
      <w:rFonts w:ascii="Verdana" w:eastAsiaTheme="majorEastAsia" w:hAnsi="Verdana" w:cstheme="majorBidi"/>
      <w:bCs/>
      <w:sz w:val="18"/>
      <w:szCs w:val="26"/>
    </w:rPr>
  </w:style>
  <w:style w:type="character" w:customStyle="1" w:styleId="Kop3Char">
    <w:name w:val="Kop 3 Char"/>
    <w:basedOn w:val="Standaardalinea-lettertype"/>
    <w:link w:val="Kop3"/>
    <w:uiPriority w:val="9"/>
    <w:rsid w:val="00290FAF"/>
    <w:rPr>
      <w:rFonts w:ascii="Verdana" w:eastAsiaTheme="majorEastAsia" w:hAnsi="Verdana" w:cstheme="majorBidi"/>
      <w:bCs/>
      <w:sz w:val="18"/>
    </w:rPr>
  </w:style>
  <w:style w:type="character" w:customStyle="1" w:styleId="Kop4Char">
    <w:name w:val="Kop 4 Char"/>
    <w:basedOn w:val="Standaardalinea-lettertype"/>
    <w:link w:val="Kop4"/>
    <w:uiPriority w:val="9"/>
    <w:rsid w:val="00290FAF"/>
    <w:rPr>
      <w:rFonts w:ascii="Verdana" w:eastAsia="Times New Roman" w:hAnsi="Verdana" w:cs="Times New Roman"/>
      <w:bCs/>
      <w:iCs/>
      <w:sz w:val="18"/>
      <w:szCs w:val="20"/>
      <w:lang w:val="nl" w:eastAsia="nl-NL"/>
    </w:rPr>
  </w:style>
  <w:style w:type="character" w:customStyle="1" w:styleId="Kop5Char">
    <w:name w:val="Kop 5 Char"/>
    <w:basedOn w:val="Standaardalinea-lettertype"/>
    <w:link w:val="Kop5"/>
    <w:uiPriority w:val="9"/>
    <w:rsid w:val="00290FAF"/>
    <w:rPr>
      <w:rFonts w:asciiTheme="majorHAnsi" w:eastAsiaTheme="majorEastAsia" w:hAnsiTheme="majorHAnsi" w:cstheme="majorBidi"/>
      <w:color w:val="243F60" w:themeColor="accent1" w:themeShade="7F"/>
      <w:sz w:val="18"/>
      <w:szCs w:val="20"/>
      <w:lang w:val="nl" w:eastAsia="nl-NL"/>
    </w:rPr>
  </w:style>
  <w:style w:type="character" w:customStyle="1" w:styleId="Kop7Char">
    <w:name w:val="Kop 7 Char"/>
    <w:basedOn w:val="Standaardalinea-lettertype"/>
    <w:link w:val="Kop7"/>
    <w:uiPriority w:val="9"/>
    <w:rsid w:val="00290FAF"/>
    <w:rPr>
      <w:rFonts w:asciiTheme="majorHAnsi" w:eastAsiaTheme="majorEastAsia" w:hAnsiTheme="majorHAnsi" w:cstheme="majorBidi"/>
      <w:i/>
      <w:iCs/>
      <w:color w:val="404040" w:themeColor="text1" w:themeTint="BF"/>
      <w:sz w:val="18"/>
      <w:szCs w:val="20"/>
      <w:lang w:val="nl" w:eastAsia="nl-NL"/>
    </w:rPr>
  </w:style>
  <w:style w:type="character" w:customStyle="1" w:styleId="Kop9Char">
    <w:name w:val="Kop 9 Char"/>
    <w:basedOn w:val="Standaardalinea-lettertype"/>
    <w:link w:val="Kop9"/>
    <w:uiPriority w:val="9"/>
    <w:rsid w:val="00290FAF"/>
    <w:rPr>
      <w:rFonts w:asciiTheme="majorHAnsi" w:eastAsiaTheme="majorEastAsia" w:hAnsiTheme="majorHAnsi" w:cstheme="majorBidi"/>
      <w:i/>
      <w:iCs/>
      <w:color w:val="404040" w:themeColor="text1" w:themeTint="BF"/>
      <w:sz w:val="20"/>
      <w:szCs w:val="20"/>
      <w:lang w:val="nl" w:eastAsia="nl-NL"/>
    </w:rPr>
  </w:style>
  <w:style w:type="character" w:customStyle="1" w:styleId="Kop8Char">
    <w:name w:val="Kop 8 Char"/>
    <w:basedOn w:val="Standaardalinea-lettertype"/>
    <w:link w:val="Kop8"/>
    <w:uiPriority w:val="9"/>
    <w:rsid w:val="00290FAF"/>
    <w:rPr>
      <w:rFonts w:asciiTheme="majorHAnsi" w:eastAsiaTheme="majorEastAsia" w:hAnsiTheme="majorHAnsi" w:cstheme="majorBidi"/>
      <w:color w:val="404040" w:themeColor="text1" w:themeTint="BF"/>
      <w:sz w:val="20"/>
      <w:szCs w:val="20"/>
      <w:lang w:val="nl" w:eastAsia="nl-NL"/>
    </w:rPr>
  </w:style>
  <w:style w:type="paragraph" w:styleId="Inhopg1">
    <w:name w:val="toc 1"/>
    <w:basedOn w:val="Standaard"/>
    <w:next w:val="Standaard"/>
    <w:autoRedefine/>
    <w:uiPriority w:val="39"/>
    <w:unhideWhenUsed/>
    <w:qFormat/>
    <w:rsid w:val="00D922BA"/>
    <w:pPr>
      <w:tabs>
        <w:tab w:val="left" w:pos="0"/>
        <w:tab w:val="right" w:pos="7881"/>
      </w:tabs>
      <w:spacing w:before="300"/>
      <w:ind w:right="567" w:hanging="851"/>
    </w:pPr>
    <w:rPr>
      <w:rFonts w:eastAsia="Times New Roman" w:cs="Times New Roman"/>
      <w:b/>
      <w:caps/>
      <w:szCs w:val="18"/>
      <w:lang w:eastAsia="nl-NL"/>
    </w:rPr>
  </w:style>
  <w:style w:type="paragraph" w:styleId="Inhopg2">
    <w:name w:val="toc 2"/>
    <w:basedOn w:val="Standaard"/>
    <w:next w:val="Standaard"/>
    <w:autoRedefine/>
    <w:uiPriority w:val="39"/>
    <w:unhideWhenUsed/>
    <w:qFormat/>
    <w:rsid w:val="00D922BA"/>
    <w:pPr>
      <w:tabs>
        <w:tab w:val="left" w:pos="0"/>
        <w:tab w:val="right" w:pos="7881"/>
      </w:tabs>
      <w:ind w:right="567" w:hanging="851"/>
    </w:pPr>
    <w:rPr>
      <w:rFonts w:eastAsia="Times New Roman" w:cs="Times New Roman"/>
      <w:i/>
      <w:szCs w:val="18"/>
      <w:lang w:eastAsia="nl-NL"/>
    </w:rPr>
  </w:style>
  <w:style w:type="paragraph" w:styleId="Inhopg3">
    <w:name w:val="toc 3"/>
    <w:basedOn w:val="Standaard"/>
    <w:next w:val="Standaard"/>
    <w:autoRedefine/>
    <w:uiPriority w:val="39"/>
    <w:unhideWhenUsed/>
    <w:qFormat/>
    <w:rsid w:val="00D922BA"/>
    <w:pPr>
      <w:tabs>
        <w:tab w:val="left" w:pos="0"/>
        <w:tab w:val="right" w:pos="7881"/>
      </w:tabs>
      <w:ind w:right="567" w:hanging="851"/>
    </w:pPr>
    <w:rPr>
      <w:rFonts w:eastAsia="Times New Roman" w:cs="Times New Roman"/>
      <w:szCs w:val="18"/>
      <w:lang w:eastAsia="nl-NL"/>
    </w:rPr>
  </w:style>
  <w:style w:type="paragraph" w:customStyle="1" w:styleId="doAlinea1">
    <w:name w:val="do_Alinea1"/>
    <w:basedOn w:val="Kop1"/>
    <w:next w:val="Standaard"/>
    <w:qFormat/>
    <w:rsid w:val="00290FAF"/>
    <w:pPr>
      <w:keepNext w:val="0"/>
      <w:spacing w:after="0"/>
      <w:outlineLvl w:val="9"/>
    </w:pPr>
    <w:rPr>
      <w:b w:val="0"/>
    </w:rPr>
  </w:style>
  <w:style w:type="paragraph" w:customStyle="1" w:styleId="doAlinea2">
    <w:name w:val="do_Alinea2"/>
    <w:basedOn w:val="Kop2"/>
    <w:next w:val="Standaard"/>
    <w:qFormat/>
    <w:rsid w:val="00290FAF"/>
    <w:pPr>
      <w:keepNext w:val="0"/>
      <w:spacing w:after="0"/>
      <w:outlineLvl w:val="9"/>
    </w:pPr>
  </w:style>
  <w:style w:type="paragraph" w:customStyle="1" w:styleId="doAlinea3">
    <w:name w:val="do_Alinea3"/>
    <w:basedOn w:val="Kop3"/>
    <w:next w:val="Standaard"/>
    <w:qFormat/>
    <w:rsid w:val="00290FAF"/>
    <w:pPr>
      <w:keepNext w:val="0"/>
      <w:spacing w:after="0"/>
      <w:outlineLvl w:val="9"/>
    </w:pPr>
  </w:style>
  <w:style w:type="paragraph" w:customStyle="1" w:styleId="doBullets1">
    <w:name w:val="do_Bullets1"/>
    <w:basedOn w:val="Standaard"/>
    <w:qFormat/>
    <w:rsid w:val="00290FAF"/>
    <w:pPr>
      <w:numPr>
        <w:numId w:val="1"/>
      </w:numPr>
    </w:pPr>
    <w:rPr>
      <w:rFonts w:eastAsia="Times New Roman" w:cs="Times New Roman"/>
      <w:szCs w:val="20"/>
      <w:lang w:eastAsia="nl-NL"/>
    </w:rPr>
  </w:style>
  <w:style w:type="paragraph" w:customStyle="1" w:styleId="doBullets2">
    <w:name w:val="do_Bullets2"/>
    <w:basedOn w:val="doBullets1"/>
    <w:qFormat/>
    <w:rsid w:val="00290FAF"/>
    <w:pPr>
      <w:spacing w:after="240"/>
    </w:pPr>
  </w:style>
  <w:style w:type="paragraph" w:styleId="Inhopg4">
    <w:name w:val="toc 4"/>
    <w:basedOn w:val="Standaard"/>
    <w:next w:val="Standaard"/>
    <w:autoRedefine/>
    <w:uiPriority w:val="39"/>
    <w:qFormat/>
    <w:rsid w:val="00C661EA"/>
    <w:pPr>
      <w:tabs>
        <w:tab w:val="left" w:pos="1985"/>
        <w:tab w:val="right" w:pos="9117"/>
      </w:tabs>
      <w:spacing w:after="100" w:line="255" w:lineRule="atLeast"/>
      <w:ind w:left="1418"/>
    </w:pPr>
    <w:rPr>
      <w:rFonts w:eastAsia="Times New Roman" w:cs="Times New Roman"/>
      <w:szCs w:val="18"/>
      <w:lang w:eastAsia="nl-NL"/>
    </w:rPr>
  </w:style>
  <w:style w:type="paragraph" w:styleId="Inhopg5">
    <w:name w:val="toc 5"/>
    <w:basedOn w:val="Standaard"/>
    <w:next w:val="Standaard"/>
    <w:autoRedefine/>
    <w:uiPriority w:val="39"/>
    <w:qFormat/>
    <w:rsid w:val="00C661EA"/>
    <w:pPr>
      <w:tabs>
        <w:tab w:val="left" w:pos="1985"/>
        <w:tab w:val="right" w:pos="9117"/>
      </w:tabs>
      <w:spacing w:after="100" w:line="255" w:lineRule="atLeast"/>
      <w:ind w:left="1418"/>
    </w:pPr>
    <w:rPr>
      <w:rFonts w:eastAsia="Times New Roman" w:cs="Times New Roman"/>
      <w:szCs w:val="18"/>
      <w:lang w:eastAsia="nl-NL"/>
    </w:rPr>
  </w:style>
  <w:style w:type="paragraph" w:styleId="Inhopg6">
    <w:name w:val="toc 6"/>
    <w:basedOn w:val="Standaard"/>
    <w:next w:val="Standaard"/>
    <w:autoRedefine/>
    <w:uiPriority w:val="39"/>
    <w:qFormat/>
    <w:rsid w:val="00C661EA"/>
    <w:pPr>
      <w:tabs>
        <w:tab w:val="left" w:pos="1985"/>
        <w:tab w:val="right" w:pos="9117"/>
      </w:tabs>
      <w:spacing w:after="100" w:line="255" w:lineRule="atLeast"/>
      <w:ind w:left="1418"/>
    </w:pPr>
    <w:rPr>
      <w:rFonts w:eastAsia="Times New Roman" w:cs="Times New Roman"/>
      <w:szCs w:val="18"/>
      <w:lang w:eastAsia="nl-NL"/>
    </w:rPr>
  </w:style>
  <w:style w:type="paragraph" w:styleId="Citaat">
    <w:name w:val="Quote"/>
    <w:basedOn w:val="Standaard"/>
    <w:next w:val="Standaard"/>
    <w:link w:val="CitaatChar"/>
    <w:uiPriority w:val="11"/>
    <w:qFormat/>
    <w:rsid w:val="003E1C02"/>
    <w:pPr>
      <w:spacing w:after="260" w:line="252" w:lineRule="auto"/>
      <w:ind w:left="1418" w:right="1418"/>
    </w:pPr>
    <w:rPr>
      <w:rFonts w:asciiTheme="minorHAnsi" w:hAnsiTheme="minorHAnsi"/>
      <w:i/>
      <w:iCs/>
      <w:szCs w:val="20"/>
    </w:rPr>
  </w:style>
  <w:style w:type="character" w:customStyle="1" w:styleId="CitaatChar">
    <w:name w:val="Citaat Char"/>
    <w:basedOn w:val="Standaardalinea-lettertype"/>
    <w:link w:val="Citaat"/>
    <w:uiPriority w:val="11"/>
    <w:rsid w:val="003E1C02"/>
    <w:rPr>
      <w:rFonts w:asciiTheme="minorHAnsi" w:hAnsiTheme="minorHAnsi"/>
      <w:i/>
      <w:iCs/>
      <w:sz w:val="20"/>
      <w:szCs w:val="20"/>
      <w:lang w:val="nl-NL"/>
    </w:rPr>
  </w:style>
  <w:style w:type="paragraph" w:customStyle="1" w:styleId="doGenummerdelijst">
    <w:name w:val="do_Genummerde lijst"/>
    <w:basedOn w:val="Standaard"/>
    <w:qFormat/>
    <w:rsid w:val="00290FAF"/>
    <w:pPr>
      <w:numPr>
        <w:numId w:val="2"/>
      </w:numPr>
    </w:pPr>
    <w:rPr>
      <w:rFonts w:eastAsia="Times New Roman" w:cs="Times New Roman"/>
      <w:szCs w:val="20"/>
      <w:lang w:eastAsia="nl-NL"/>
    </w:rPr>
  </w:style>
  <w:style w:type="paragraph" w:customStyle="1" w:styleId="Hoofdstuk">
    <w:name w:val="Hoofdstuk"/>
    <w:basedOn w:val="Standaard"/>
    <w:next w:val="Standaard"/>
    <w:qFormat/>
    <w:rsid w:val="00740DE3"/>
    <w:pPr>
      <w:spacing w:line="240" w:lineRule="auto"/>
    </w:pPr>
    <w:rPr>
      <w:b/>
      <w:caps/>
    </w:rPr>
  </w:style>
  <w:style w:type="paragraph" w:customStyle="1" w:styleId="Paragraaf">
    <w:name w:val="Paragraaf"/>
    <w:basedOn w:val="Standaard"/>
    <w:next w:val="Standaard"/>
    <w:qFormat/>
    <w:rsid w:val="00AB1818"/>
    <w:pPr>
      <w:spacing w:line="240" w:lineRule="auto"/>
    </w:pPr>
    <w:rPr>
      <w:i/>
    </w:rPr>
  </w:style>
  <w:style w:type="paragraph" w:customStyle="1" w:styleId="Subparagraaf">
    <w:name w:val="Subparagraaf"/>
    <w:basedOn w:val="Standaard"/>
    <w:next w:val="Standaard"/>
    <w:qFormat/>
    <w:rsid w:val="00D420D0"/>
    <w:pPr>
      <w:spacing w:line="240" w:lineRule="auto"/>
    </w:pPr>
    <w:rPr>
      <w:i/>
    </w:rPr>
  </w:style>
  <w:style w:type="paragraph" w:customStyle="1" w:styleId="Kop">
    <w:name w:val="Kop"/>
    <w:basedOn w:val="Standaard"/>
    <w:next w:val="Standaard"/>
    <w:uiPriority w:val="4"/>
    <w:qFormat/>
    <w:rsid w:val="00326029"/>
    <w:pPr>
      <w:spacing w:line="240" w:lineRule="auto"/>
    </w:pPr>
    <w:rPr>
      <w:b/>
    </w:rPr>
  </w:style>
  <w:style w:type="paragraph" w:customStyle="1" w:styleId="doInspring1">
    <w:name w:val="do_Inspring1"/>
    <w:basedOn w:val="Standaard"/>
    <w:qFormat/>
    <w:rsid w:val="00290FAF"/>
    <w:pPr>
      <w:spacing w:line="260" w:lineRule="atLeast"/>
      <w:ind w:left="851"/>
    </w:pPr>
    <w:rPr>
      <w:rFonts w:eastAsia="Times New Roman" w:cs="Times New Roman"/>
      <w:szCs w:val="20"/>
      <w:lang w:eastAsia="nl-NL"/>
    </w:rPr>
  </w:style>
  <w:style w:type="paragraph" w:customStyle="1" w:styleId="doInspring2">
    <w:name w:val="do_Inspring2"/>
    <w:basedOn w:val="doInspring1"/>
    <w:qFormat/>
    <w:rsid w:val="00290FAF"/>
    <w:pPr>
      <w:ind w:left="1701"/>
    </w:pPr>
  </w:style>
  <w:style w:type="paragraph" w:customStyle="1" w:styleId="doLijstnummering1">
    <w:name w:val="do_Lijstnummering1"/>
    <w:basedOn w:val="Standaard"/>
    <w:qFormat/>
    <w:rsid w:val="00290FAF"/>
    <w:pPr>
      <w:numPr>
        <w:numId w:val="3"/>
      </w:numPr>
    </w:pPr>
    <w:rPr>
      <w:rFonts w:eastAsia="Times New Roman" w:cs="Times New Roman"/>
      <w:szCs w:val="24"/>
      <w:lang w:eastAsia="nl-NL"/>
    </w:rPr>
  </w:style>
  <w:style w:type="paragraph" w:customStyle="1" w:styleId="doLijstnummering2">
    <w:name w:val="do_Lijstnummering2"/>
    <w:basedOn w:val="Standaard"/>
    <w:qFormat/>
    <w:rsid w:val="00290FAF"/>
    <w:pPr>
      <w:numPr>
        <w:numId w:val="4"/>
      </w:numPr>
    </w:pPr>
    <w:rPr>
      <w:rFonts w:eastAsia="Times New Roman" w:cs="Times New Roman"/>
      <w:szCs w:val="24"/>
      <w:lang w:eastAsia="nl-NL"/>
    </w:rPr>
  </w:style>
  <w:style w:type="paragraph" w:customStyle="1" w:styleId="doLijstnummering3">
    <w:name w:val="do_Lijstnummering3"/>
    <w:basedOn w:val="Standaard"/>
    <w:qFormat/>
    <w:rsid w:val="00290FAF"/>
    <w:pPr>
      <w:numPr>
        <w:numId w:val="5"/>
      </w:numPr>
    </w:pPr>
    <w:rPr>
      <w:rFonts w:eastAsia="Times New Roman" w:cs="Times New Roman"/>
      <w:szCs w:val="24"/>
      <w:lang w:eastAsia="nl-NL"/>
    </w:rPr>
  </w:style>
  <w:style w:type="paragraph" w:customStyle="1" w:styleId="doLijstnummering4">
    <w:name w:val="do_Lijstnummering4"/>
    <w:basedOn w:val="Standaard"/>
    <w:qFormat/>
    <w:rsid w:val="00290FAF"/>
    <w:pPr>
      <w:numPr>
        <w:numId w:val="6"/>
      </w:numPr>
    </w:pPr>
    <w:rPr>
      <w:rFonts w:eastAsia="Times New Roman" w:cs="Times New Roman"/>
      <w:szCs w:val="20"/>
      <w:lang w:eastAsia="nl-NL"/>
    </w:rPr>
  </w:style>
  <w:style w:type="paragraph" w:customStyle="1" w:styleId="doLijstnummering5">
    <w:name w:val="do_Lijstnummering5"/>
    <w:basedOn w:val="Standaard"/>
    <w:qFormat/>
    <w:rsid w:val="00290FAF"/>
    <w:pPr>
      <w:numPr>
        <w:numId w:val="7"/>
      </w:numPr>
    </w:pPr>
    <w:rPr>
      <w:rFonts w:eastAsia="Times New Roman" w:cs="Times New Roman"/>
      <w:szCs w:val="24"/>
      <w:lang w:eastAsia="nl-NL"/>
    </w:rPr>
  </w:style>
  <w:style w:type="paragraph" w:customStyle="1" w:styleId="doLijstnummering7">
    <w:name w:val="do_Lijstnummering7"/>
    <w:basedOn w:val="Standaard"/>
    <w:qFormat/>
    <w:rsid w:val="00290FAF"/>
    <w:pPr>
      <w:numPr>
        <w:numId w:val="8"/>
      </w:numPr>
    </w:pPr>
    <w:rPr>
      <w:rFonts w:eastAsia="Times New Roman" w:cs="Times New Roman"/>
      <w:szCs w:val="24"/>
      <w:lang w:eastAsia="nl-NL"/>
    </w:rPr>
  </w:style>
  <w:style w:type="paragraph" w:customStyle="1" w:styleId="doProducties">
    <w:name w:val="do_Producties"/>
    <w:basedOn w:val="Standaard"/>
    <w:qFormat/>
    <w:rsid w:val="00290FAF"/>
    <w:pPr>
      <w:numPr>
        <w:numId w:val="9"/>
      </w:numPr>
    </w:pPr>
    <w:rPr>
      <w:rFonts w:eastAsia="Times New Roman" w:cs="Times New Roman"/>
      <w:szCs w:val="20"/>
      <w:lang w:eastAsia="nl-NL"/>
    </w:rPr>
  </w:style>
  <w:style w:type="paragraph" w:customStyle="1" w:styleId="doStandaardgenummerd">
    <w:name w:val="do_Standaard genummerd"/>
    <w:basedOn w:val="Standaard"/>
    <w:qFormat/>
    <w:rsid w:val="00290FAF"/>
    <w:pPr>
      <w:numPr>
        <w:numId w:val="10"/>
      </w:numPr>
      <w:spacing w:after="240" w:line="360" w:lineRule="auto"/>
    </w:pPr>
  </w:style>
  <w:style w:type="paragraph" w:styleId="Koptekst">
    <w:name w:val="header"/>
    <w:basedOn w:val="Standaard"/>
    <w:link w:val="KoptekstChar"/>
    <w:uiPriority w:val="99"/>
    <w:unhideWhenUsed/>
    <w:rsid w:val="00842C25"/>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842C25"/>
    <w:rPr>
      <w:rFonts w:ascii="Verdana" w:hAnsi="Verdana"/>
      <w:sz w:val="18"/>
      <w:lang w:val="nl-NL"/>
    </w:rPr>
  </w:style>
  <w:style w:type="paragraph" w:styleId="Voettekst">
    <w:name w:val="footer"/>
    <w:basedOn w:val="Standaard"/>
    <w:link w:val="VoettekstChar"/>
    <w:uiPriority w:val="99"/>
    <w:unhideWhenUsed/>
    <w:rsid w:val="00842C25"/>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842C25"/>
    <w:rPr>
      <w:rFonts w:ascii="Verdana" w:hAnsi="Verdana"/>
      <w:sz w:val="18"/>
      <w:lang w:val="nl-NL"/>
    </w:rPr>
  </w:style>
  <w:style w:type="character" w:styleId="Tekstvantijdelijkeaanduiding">
    <w:name w:val="Placeholder Text"/>
    <w:basedOn w:val="Standaardalinea-lettertype"/>
    <w:uiPriority w:val="99"/>
    <w:semiHidden/>
    <w:qFormat/>
    <w:rsid w:val="00842C25"/>
    <w:rPr>
      <w:color w:val="808080"/>
      <w:lang w:val="nl-NL"/>
    </w:rPr>
  </w:style>
  <w:style w:type="table" w:styleId="Tabelraster">
    <w:name w:val="Table Grid"/>
    <w:basedOn w:val="Standaardtabel"/>
    <w:uiPriority w:val="59"/>
    <w:rsid w:val="00B639E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ijschrift">
    <w:name w:val="caption"/>
    <w:basedOn w:val="Standaard"/>
    <w:next w:val="Standaard"/>
    <w:uiPriority w:val="35"/>
    <w:unhideWhenUsed/>
    <w:qFormat/>
    <w:rsid w:val="00B639E3"/>
    <w:pPr>
      <w:spacing w:after="200" w:line="240" w:lineRule="auto"/>
    </w:pPr>
    <w:rPr>
      <w:i/>
      <w:iCs/>
      <w:color w:val="1F497D" w:themeColor="text2"/>
      <w:szCs w:val="18"/>
    </w:rPr>
  </w:style>
  <w:style w:type="paragraph" w:customStyle="1" w:styleId="doStatus">
    <w:name w:val="do_Status"/>
    <w:basedOn w:val="Standaard"/>
    <w:qFormat/>
    <w:rsid w:val="0088151F"/>
    <w:pPr>
      <w:spacing w:line="240" w:lineRule="auto"/>
    </w:pPr>
    <w:rPr>
      <w:b/>
      <w:caps/>
      <w:sz w:val="28"/>
    </w:rPr>
  </w:style>
  <w:style w:type="paragraph" w:customStyle="1" w:styleId="doTable">
    <w:name w:val="doTable"/>
    <w:qFormat/>
    <w:rsid w:val="00EC6D4A"/>
    <w:rPr>
      <w:rFonts w:ascii="Verdana" w:hAnsi="Verdana"/>
      <w:noProof/>
      <w:sz w:val="18"/>
    </w:rPr>
  </w:style>
  <w:style w:type="paragraph" w:styleId="Eindnoottekst">
    <w:name w:val="endnote text"/>
    <w:basedOn w:val="Standaard"/>
    <w:link w:val="EindnoottekstChar"/>
    <w:uiPriority w:val="99"/>
    <w:semiHidden/>
    <w:unhideWhenUsed/>
    <w:rsid w:val="009A736A"/>
    <w:pPr>
      <w:spacing w:line="240" w:lineRule="auto"/>
    </w:pPr>
    <w:rPr>
      <w:sz w:val="14"/>
      <w:szCs w:val="20"/>
    </w:rPr>
  </w:style>
  <w:style w:type="character" w:customStyle="1" w:styleId="EindnoottekstChar">
    <w:name w:val="Eindnoottekst Char"/>
    <w:basedOn w:val="Standaardalinea-lettertype"/>
    <w:link w:val="Eindnoottekst"/>
    <w:uiPriority w:val="99"/>
    <w:semiHidden/>
    <w:rsid w:val="009A736A"/>
    <w:rPr>
      <w:rFonts w:ascii="Verdana" w:hAnsi="Verdana"/>
      <w:sz w:val="14"/>
      <w:szCs w:val="20"/>
      <w:lang w:val="nl-NL"/>
    </w:rPr>
  </w:style>
  <w:style w:type="paragraph" w:styleId="Voetnoottekst">
    <w:name w:val="footnote text"/>
    <w:basedOn w:val="Standaard"/>
    <w:link w:val="VoetnoottekstChar"/>
    <w:uiPriority w:val="99"/>
    <w:rsid w:val="00D63AFD"/>
    <w:pPr>
      <w:tabs>
        <w:tab w:val="left" w:pos="284"/>
      </w:tabs>
      <w:spacing w:line="240" w:lineRule="auto"/>
      <w:ind w:left="284" w:hanging="284"/>
    </w:pPr>
    <w:rPr>
      <w:sz w:val="14"/>
      <w:szCs w:val="20"/>
    </w:rPr>
  </w:style>
  <w:style w:type="character" w:customStyle="1" w:styleId="VoetnoottekstChar">
    <w:name w:val="Voetnoottekst Char"/>
    <w:basedOn w:val="Standaardalinea-lettertype"/>
    <w:link w:val="Voetnoottekst"/>
    <w:uiPriority w:val="99"/>
    <w:rsid w:val="00D63AFD"/>
    <w:rPr>
      <w:sz w:val="14"/>
      <w:szCs w:val="20"/>
      <w:lang w:val="nl-NL"/>
    </w:rPr>
  </w:style>
  <w:style w:type="character" w:customStyle="1" w:styleId="doProductiesBold">
    <w:name w:val="do_ProductiesBold"/>
    <w:basedOn w:val="Standaardalinea-lettertype"/>
    <w:uiPriority w:val="1"/>
    <w:qFormat/>
    <w:rsid w:val="00F372CD"/>
    <w:rPr>
      <w:b/>
      <w:sz w:val="18"/>
      <w:lang w:val="nl-NL"/>
    </w:rPr>
  </w:style>
  <w:style w:type="paragraph" w:customStyle="1" w:styleId="doClassification">
    <w:name w:val="doClassification"/>
    <w:basedOn w:val="Standaard"/>
    <w:next w:val="Standaard"/>
    <w:qFormat/>
    <w:rsid w:val="00200541"/>
    <w:pPr>
      <w:jc w:val="right"/>
    </w:pPr>
    <w:rPr>
      <w:b/>
      <w:sz w:val="20"/>
    </w:rPr>
  </w:style>
  <w:style w:type="character" w:styleId="Hyperlink">
    <w:name w:val="Hyperlink"/>
    <w:basedOn w:val="Standaardalinea-lettertype"/>
    <w:uiPriority w:val="99"/>
    <w:unhideWhenUsed/>
    <w:rsid w:val="00373AD9"/>
    <w:rPr>
      <w:color w:val="0000FF" w:themeColor="hyperlink"/>
      <w:u w:val="single"/>
    </w:rPr>
  </w:style>
  <w:style w:type="character" w:styleId="Onopgelostemelding">
    <w:name w:val="Unresolved Mention"/>
    <w:basedOn w:val="Standaardalinea-lettertype"/>
    <w:uiPriority w:val="99"/>
    <w:semiHidden/>
    <w:unhideWhenUsed/>
    <w:rsid w:val="00373AD9"/>
    <w:rPr>
      <w:color w:val="605E5C"/>
      <w:shd w:val="clear" w:color="auto" w:fill="E1DFDD"/>
    </w:rPr>
  </w:style>
  <w:style w:type="character" w:styleId="Verwijzingopmerking">
    <w:name w:val="annotation reference"/>
    <w:basedOn w:val="Standaardalinea-lettertype"/>
    <w:unhideWhenUsed/>
    <w:rsid w:val="007B2BC0"/>
    <w:rPr>
      <w:sz w:val="16"/>
      <w:szCs w:val="16"/>
    </w:rPr>
  </w:style>
  <w:style w:type="paragraph" w:styleId="Tekstopmerking">
    <w:name w:val="annotation text"/>
    <w:basedOn w:val="Standaard"/>
    <w:link w:val="TekstopmerkingChar"/>
    <w:uiPriority w:val="99"/>
    <w:unhideWhenUsed/>
    <w:rsid w:val="007B2BC0"/>
    <w:pPr>
      <w:spacing w:line="240" w:lineRule="auto"/>
    </w:pPr>
    <w:rPr>
      <w:sz w:val="20"/>
      <w:szCs w:val="20"/>
    </w:rPr>
  </w:style>
  <w:style w:type="character" w:customStyle="1" w:styleId="TekstopmerkingChar">
    <w:name w:val="Tekst opmerking Char"/>
    <w:basedOn w:val="Standaardalinea-lettertype"/>
    <w:link w:val="Tekstopmerking"/>
    <w:uiPriority w:val="99"/>
    <w:rsid w:val="007B2BC0"/>
    <w:rPr>
      <w:rFonts w:ascii="Verdana" w:hAnsi="Verdana"/>
      <w:sz w:val="20"/>
      <w:szCs w:val="20"/>
    </w:rPr>
  </w:style>
  <w:style w:type="paragraph" w:styleId="Onderwerpvanopmerking">
    <w:name w:val="annotation subject"/>
    <w:basedOn w:val="Tekstopmerking"/>
    <w:next w:val="Tekstopmerking"/>
    <w:link w:val="OnderwerpvanopmerkingChar"/>
    <w:uiPriority w:val="99"/>
    <w:semiHidden/>
    <w:unhideWhenUsed/>
    <w:rsid w:val="007B2BC0"/>
    <w:rPr>
      <w:b/>
      <w:bCs/>
    </w:rPr>
  </w:style>
  <w:style w:type="character" w:customStyle="1" w:styleId="OnderwerpvanopmerkingChar">
    <w:name w:val="Onderwerp van opmerking Char"/>
    <w:basedOn w:val="TekstopmerkingChar"/>
    <w:link w:val="Onderwerpvanopmerking"/>
    <w:uiPriority w:val="99"/>
    <w:semiHidden/>
    <w:rsid w:val="007B2BC0"/>
    <w:rPr>
      <w:rFonts w:ascii="Verdana" w:hAnsi="Verdana"/>
      <w:b/>
      <w:bCs/>
      <w:sz w:val="20"/>
      <w:szCs w:val="20"/>
    </w:rPr>
  </w:style>
  <w:style w:type="paragraph" w:styleId="Lijstalinea">
    <w:name w:val="List Paragraph"/>
    <w:basedOn w:val="Standaard"/>
    <w:link w:val="LijstalineaChar"/>
    <w:uiPriority w:val="1"/>
    <w:qFormat/>
    <w:rsid w:val="000D0650"/>
    <w:pPr>
      <w:ind w:left="720"/>
      <w:contextualSpacing/>
    </w:pPr>
  </w:style>
  <w:style w:type="paragraph" w:styleId="Plattetekst">
    <w:name w:val="Body Text"/>
    <w:basedOn w:val="Standaard"/>
    <w:link w:val="PlattetekstChar"/>
    <w:uiPriority w:val="1"/>
    <w:qFormat/>
    <w:rsid w:val="000D0650"/>
    <w:pPr>
      <w:widowControl w:val="0"/>
      <w:autoSpaceDE w:val="0"/>
      <w:autoSpaceDN w:val="0"/>
      <w:spacing w:line="240" w:lineRule="auto"/>
    </w:pPr>
    <w:rPr>
      <w:rFonts w:eastAsia="Verdana" w:cs="Verdana"/>
      <w:szCs w:val="18"/>
    </w:rPr>
  </w:style>
  <w:style w:type="character" w:customStyle="1" w:styleId="PlattetekstChar">
    <w:name w:val="Platte tekst Char"/>
    <w:basedOn w:val="Standaardalinea-lettertype"/>
    <w:link w:val="Plattetekst"/>
    <w:uiPriority w:val="1"/>
    <w:rsid w:val="000D0650"/>
    <w:rPr>
      <w:rFonts w:ascii="Verdana" w:eastAsia="Verdana" w:hAnsi="Verdana" w:cs="Verdana"/>
      <w:sz w:val="18"/>
      <w:szCs w:val="18"/>
    </w:rPr>
  </w:style>
  <w:style w:type="character" w:customStyle="1" w:styleId="LijstalineaChar">
    <w:name w:val="Lijstalinea Char"/>
    <w:basedOn w:val="Standaardalinea-lettertype"/>
    <w:link w:val="Lijstalinea"/>
    <w:uiPriority w:val="34"/>
    <w:locked/>
    <w:rsid w:val="0028181E"/>
    <w:rPr>
      <w:rFonts w:ascii="Verdana" w:hAnsi="Verdana"/>
      <w:sz w:val="18"/>
    </w:rPr>
  </w:style>
  <w:style w:type="character" w:styleId="Voetnootmarkering">
    <w:name w:val="footnote reference"/>
    <w:uiPriority w:val="99"/>
    <w:rsid w:val="0028181E"/>
    <w:rPr>
      <w:vertAlign w:val="superscript"/>
    </w:rPr>
  </w:style>
  <w:style w:type="character" w:styleId="Vermelding">
    <w:name w:val="Mention"/>
    <w:basedOn w:val="Standaardalinea-lettertype"/>
    <w:uiPriority w:val="99"/>
    <w:unhideWhenUsed/>
    <w:rsid w:val="005028E5"/>
    <w:rPr>
      <w:color w:val="2B579A"/>
      <w:shd w:val="clear" w:color="auto" w:fill="E1DFDD"/>
    </w:rPr>
  </w:style>
  <w:style w:type="character" w:styleId="GevolgdeHyperlink">
    <w:name w:val="FollowedHyperlink"/>
    <w:basedOn w:val="Standaardalinea-lettertype"/>
    <w:uiPriority w:val="99"/>
    <w:semiHidden/>
    <w:unhideWhenUsed/>
    <w:rsid w:val="00723914"/>
    <w:rPr>
      <w:color w:val="800080" w:themeColor="followedHyperlink"/>
      <w:u w:val="single"/>
    </w:rPr>
  </w:style>
  <w:style w:type="paragraph" w:styleId="Revisie">
    <w:name w:val="Revision"/>
    <w:hidden/>
    <w:uiPriority w:val="99"/>
    <w:semiHidden/>
    <w:rsid w:val="00FD4C81"/>
    <w:pPr>
      <w:spacing w:after="0" w:line="240" w:lineRule="auto"/>
      <w:jc w:val="left"/>
    </w:pPr>
    <w:rPr>
      <w:rFonts w:ascii="Verdana" w:hAnsi="Verdana"/>
      <w:sz w:val="18"/>
    </w:rPr>
  </w:style>
  <w:style w:type="character" w:customStyle="1" w:styleId="apple-converted-space">
    <w:name w:val="apple-converted-space"/>
    <w:basedOn w:val="Standaardalinea-lettertype"/>
    <w:rsid w:val="00EC79A7"/>
  </w:style>
  <w:style w:type="character" w:styleId="Zwaar">
    <w:name w:val="Strong"/>
    <w:basedOn w:val="Standaardalinea-lettertype"/>
    <w:uiPriority w:val="22"/>
    <w:qFormat/>
    <w:rsid w:val="00EC79A7"/>
    <w:rPr>
      <w:b/>
      <w:bCs/>
    </w:rPr>
  </w:style>
  <w:style w:type="character" w:styleId="Nadruk">
    <w:name w:val="Emphasis"/>
    <w:basedOn w:val="Standaardalinea-lettertype"/>
    <w:uiPriority w:val="20"/>
    <w:qFormat/>
    <w:rsid w:val="002F5215"/>
    <w:rPr>
      <w:i/>
      <w:iCs/>
    </w:rPr>
  </w:style>
  <w:style w:type="paragraph" w:styleId="Normaalweb">
    <w:name w:val="Normal (Web)"/>
    <w:basedOn w:val="Standaard"/>
    <w:uiPriority w:val="99"/>
    <w:unhideWhenUsed/>
    <w:rsid w:val="001D1D5C"/>
    <w:pPr>
      <w:spacing w:before="100" w:beforeAutospacing="1" w:after="100" w:afterAutospacing="1" w:line="240" w:lineRule="auto"/>
    </w:pPr>
    <w:rPr>
      <w:rFonts w:ascii="Times New Roman" w:eastAsia="Times New Roman" w:hAnsi="Times New Roman" w:cs="Times New Roman"/>
      <w:sz w:val="24"/>
      <w:szCs w:val="24"/>
      <w:lang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725534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microsoft.com/office/2019/05/relationships/documenttasks" Target="documenttasks/documenttasks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webSettings" Target="webSetting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crediteuren@noord-holland.nl" TargetMode="External"/></Relationships>
</file>

<file path=word/documenttasks/documenttasks1.xml><?xml version="1.0" encoding="utf-8"?>
<t:Tasks xmlns:t="http://schemas.microsoft.com/office/tasks/2019/documenttasks" xmlns:oel="http://schemas.microsoft.com/office/2019/extlst">
  <t:Task id="{4145A22A-40ED-40D9-A35E-81F97145FA59}">
    <t:Anchor>
      <t:Comment id="1456451240"/>
    </t:Anchor>
    <t:History>
      <t:Event id="{085191F0-B13C-446D-8B16-F59DC597F579}" time="2025-04-14T07:24:50.279Z">
        <t:Attribution userId="S::lucas.de.jong@noord-holland.nl::234b9e1e-83ae-4369-a63b-848fd6350624" userProvider="AD" userName="Lucas de Jong"/>
        <t:Anchor>
          <t:Comment id="691234863"/>
        </t:Anchor>
        <t:Create/>
      </t:Event>
      <t:Event id="{3F33C66D-3510-418B-AF91-07D05EF5EA0D}" time="2025-04-14T07:24:50.279Z">
        <t:Attribution userId="S::lucas.de.jong@noord-holland.nl::234b9e1e-83ae-4369-a63b-848fd6350624" userProvider="AD" userName="Lucas de Jong"/>
        <t:Anchor>
          <t:Comment id="691234863"/>
        </t:Anchor>
        <t:Assign userId="S::lucas.de.jong@noord-holland.nl::234b9e1e-83ae-4369-a63b-848fd6350624" userProvider="AD" userName="Lucas de Jong"/>
      </t:Event>
      <t:Event id="{F4FE3E1A-7923-4EA5-9031-98F7B83DAF93}" time="2025-04-14T07:24:50.279Z">
        <t:Attribution userId="S::lucas.de.jong@noord-holland.nl::234b9e1e-83ae-4369-a63b-848fd6350624" userProvider="AD" userName="Lucas de Jong"/>
        <t:Anchor>
          <t:Comment id="691234863"/>
        </t:Anchor>
        <t:SetTitle title="@Lucas de Jong "/>
      </t:Event>
      <t:Event id="{8E1A78B4-921B-4E5A-AB0E-210A99672364}" time="2025-04-16T08:27:21.442Z">
        <t:Attribution userId="S::lucas.de.jong@noord-holland.nl::234b9e1e-83ae-4369-a63b-848fd6350624" userProvider="AD" userName="Lucas de Jong"/>
        <t:Progress percentComplete="100"/>
      </t:Event>
    </t:History>
  </t:Task>
  <t:Task id="{5A644FF9-3AFD-4E0B-BC7C-C3DF021B9E29}">
    <t:Anchor>
      <t:Comment id="677907391"/>
    </t:Anchor>
    <t:History>
      <t:Event id="{4D2993B5-C164-4D3C-9156-05D83E2CB2B9}" time="2025-05-05T09:22:57.114Z">
        <t:Attribution userId="S::lucas.de.jong@noord-holland.nl::234b9e1e-83ae-4369-a63b-848fd6350624" userProvider="AD" userName="Lucas de Jong"/>
        <t:Anchor>
          <t:Comment id="1030871488"/>
        </t:Anchor>
        <t:Create/>
      </t:Event>
      <t:Event id="{11555C00-90B2-4281-B69A-0275290D3EED}" time="2025-05-05T09:22:57.114Z">
        <t:Attribution userId="S::lucas.de.jong@noord-holland.nl::234b9e1e-83ae-4369-a63b-848fd6350624" userProvider="AD" userName="Lucas de Jong"/>
        <t:Anchor>
          <t:Comment id="1030871488"/>
        </t:Anchor>
        <t:Assign userId="S::lucas.de.jong@noord-holland.nl::234b9e1e-83ae-4369-a63b-848fd6350624" userProvider="AD" userName="Lucas de Jong"/>
      </t:Event>
      <t:Event id="{88F2A153-534E-4649-BE0A-1C9D5E7010D9}" time="2025-05-05T09:22:57.114Z">
        <t:Attribution userId="S::lucas.de.jong@noord-holland.nl::234b9e1e-83ae-4369-a63b-848fd6350624" userProvider="AD" userName="Lucas de Jong"/>
        <t:Anchor>
          <t:Comment id="1030871488"/>
        </t:Anchor>
        <t:SetTitle title="@Lucas de Jong"/>
      </t:Event>
      <t:Event id="{4F034CC6-7162-485C-B393-0535866E211E}" time="2025-05-05T09:35:16.966Z">
        <t:Attribution userId="S::lucas.de.jong@noord-holland.nl::234b9e1e-83ae-4369-a63b-848fd6350624" userProvider="AD" userName="Lucas de Jong"/>
        <t:Progress percentComplete="100"/>
      </t:Event>
    </t:History>
  </t:Task>
  <t:Task id="{26D93A1A-7593-4CDF-AF37-9ADA454E4803}">
    <t:Anchor>
      <t:Comment id="231285223"/>
    </t:Anchor>
    <t:History>
      <t:Event id="{FBA34DFE-4B90-487B-BD15-1E9E869ACA6F}" time="2025-05-08T10:59:19.924Z">
        <t:Attribution userId="S::lucas.de.jong@noord-holland.nl::234b9e1e-83ae-4369-a63b-848fd6350624" userProvider="AD" userName="Lucas de Jong"/>
        <t:Anchor>
          <t:Comment id="225541540"/>
        </t:Anchor>
        <t:Create/>
      </t:Event>
      <t:Event id="{5E799B05-058B-47A2-AFD1-1DA3ABBA910B}" time="2025-05-08T10:59:19.924Z">
        <t:Attribution userId="S::lucas.de.jong@noord-holland.nl::234b9e1e-83ae-4369-a63b-848fd6350624" userProvider="AD" userName="Lucas de Jong"/>
        <t:Anchor>
          <t:Comment id="225541540"/>
        </t:Anchor>
        <t:Assign userId="S::annemieke.kern@noord-holland.nl::1df6697d-1c0c-4f2f-9d50-2df5d2680799" userProvider="AD" userName="Annemieke Kern"/>
      </t:Event>
      <t:Event id="{F88FA0E6-8517-4073-BA35-8EBE228795C0}" time="2025-05-08T10:59:19.924Z">
        <t:Attribution userId="S::lucas.de.jong@noord-holland.nl::234b9e1e-83ae-4369-a63b-848fd6350624" userProvider="AD" userName="Lucas de Jong"/>
        <t:Anchor>
          <t:Comment id="225541540"/>
        </t:Anchor>
        <t:SetTitle title="…zijn. Wanneer er weinig verandert in de dienstverlening, kan het exitplan grotendeels gelijk blijven en volstaat een bevestiging dat het bestaande plan nog actueel is, met aanpassingen waar nodig. @Annemieke Kern Wat denk jij? Laten staan of aanpassen?"/>
      </t:Event>
      <t:Event id="{12252643-94CE-45AC-AB08-355981B8517E}" time="2025-05-12T09:04:31.457Z">
        <t:Attribution userId="S::lucas.de.jong@noord-holland.nl::234b9e1e-83ae-4369-a63b-848fd6350624" userProvider="AD" userName="Lucas de Jong"/>
        <t:Progress percentComplete="100"/>
      </t:Event>
    </t:History>
  </t:Task>
  <t:Task id="{1381A1CD-910F-4E8B-955A-8BB740382246}">
    <t:Anchor>
      <t:Comment id="1737502141"/>
    </t:Anchor>
    <t:History>
      <t:Event id="{3AFF1020-4B9C-4FCD-9D23-A8618BF4CBA6}" time="2025-05-05T09:42:48.848Z">
        <t:Attribution userId="S::lucas.de.jong@noord-holland.nl::234b9e1e-83ae-4369-a63b-848fd6350624" userProvider="AD" userName="Lucas de Jong"/>
        <t:Anchor>
          <t:Comment id="1737502141"/>
        </t:Anchor>
        <t:Create/>
      </t:Event>
      <t:Event id="{9392D848-8405-4D98-B35E-BA3E72AD93EA}" time="2025-05-05T09:42:48.848Z">
        <t:Attribution userId="S::lucas.de.jong@noord-holland.nl::234b9e1e-83ae-4369-a63b-848fd6350624" userProvider="AD" userName="Lucas de Jong"/>
        <t:Anchor>
          <t:Comment id="1737502141"/>
        </t:Anchor>
        <t:Assign userId="S::annemieke.kern@noord-holland.nl::1df6697d-1c0c-4f2f-9d50-2df5d2680799" userProvider="AD" userName="Annemieke Kern"/>
      </t:Event>
      <t:Event id="{CEA1D397-DE9A-4E72-83BE-5EF3875DEA61}" time="2025-05-05T09:42:48.848Z">
        <t:Attribution userId="S::lucas.de.jong@noord-holland.nl::234b9e1e-83ae-4369-a63b-848fd6350624" userProvider="AD" userName="Lucas de Jong"/>
        <t:Anchor>
          <t:Comment id="1737502141"/>
        </t:Anchor>
        <t:SetTitle title="@Annemieke Kern Hoe bepalen we wat hier het beste past?"/>
      </t:Event>
      <t:Event id="{0CCA45A1-49CF-468B-876D-6E0D6F2CD9BD}" time="2025-05-08T11:00:11.865Z">
        <t:Attribution userId="S::lucas.de.jong@noord-holland.nl::234b9e1e-83ae-4369-a63b-848fd6350624" userProvider="AD" userName="Lucas de Jong"/>
        <t:Anchor>
          <t:Comment id="1698776715"/>
        </t:Anchor>
        <t:UnassignAll/>
      </t:Event>
      <t:Event id="{34C883EF-DBF4-4050-9F24-616737AE9D9E}" time="2025-05-08T11:00:11.865Z">
        <t:Attribution userId="S::lucas.de.jong@noord-holland.nl::234b9e1e-83ae-4369-a63b-848fd6350624" userProvider="AD" userName="Lucas de Jong"/>
        <t:Anchor>
          <t:Comment id="1698776715"/>
        </t:Anchor>
        <t:Assign userId="S::ronald.truijens@noord-holland.nl::324f5298-66ff-40b0-a650-b4a43b293dd9" userProvider="AD" userName="Ronald Truijens"/>
      </t:Event>
    </t:History>
  </t:Task>
</t:Task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Word bestand" ma:contentTypeID="0x0101006261D5E71047644AB60DEC2636D6DD7300C9CF38504B03EA4CBC43B745B7E4674F" ma:contentTypeVersion="467" ma:contentTypeDescription="" ma:contentTypeScope="" ma:versionID="a19456bbbbe215ede10a6db2bb13c079">
  <xsd:schema xmlns:xsd="http://www.w3.org/2001/XMLSchema" xmlns:xs="http://www.w3.org/2001/XMLSchema" xmlns:p="http://schemas.microsoft.com/office/2006/metadata/properties" xmlns:ns1="http://schemas.microsoft.com/sharepoint/v3" xmlns:ns2="b651a5c8-18d1-4676-949b-b33c2c763b6d" xmlns:ns3="a8efa835-bcfd-495b-9232-e3a672410da7" xmlns:ns4="d7a187d9-a854-4467-9103-8adc49ee9a7f" targetNamespace="http://schemas.microsoft.com/office/2006/metadata/properties" ma:root="true" ma:fieldsID="c3c4263b7c51d851bab63c6a6b8b8d87" ns1:_="" ns2:_="" ns3:_="" ns4:_="">
    <xsd:import namespace="http://schemas.microsoft.com/sharepoint/v3"/>
    <xsd:import namespace="b651a5c8-18d1-4676-949b-b33c2c763b6d"/>
    <xsd:import namespace="a8efa835-bcfd-495b-9232-e3a672410da7"/>
    <xsd:import namespace="d7a187d9-a854-4467-9103-8adc49ee9a7f"/>
    <xsd:element name="properties">
      <xsd:complexType>
        <xsd:sequence>
          <xsd:element name="documentManagement">
            <xsd:complexType>
              <xsd:all>
                <xsd:element ref="ns2:Datum_x0020_ontvangst" minOccurs="0"/>
                <xsd:element ref="ns2:Datum_x0020_document" minOccurs="0"/>
                <xsd:element ref="ns2:Datum_x0020_verzending" minOccurs="0"/>
                <xsd:element ref="ns2:Kenmerk_x0020_afzender" minOccurs="0"/>
                <xsd:element ref="ns2:Naam_x0020_relatie" minOccurs="0"/>
                <xsd:element ref="ns2:Postbus_x002f_adres_x0020_relatie" minOccurs="0"/>
                <xsd:element ref="ns2:Postcode_x0020_relatie1" minOccurs="0"/>
                <xsd:element ref="ns2:Plaats_x0020_relatie" minOccurs="0"/>
                <xsd:element ref="ns2:Land_x0020_relatie1" minOccurs="0"/>
                <xsd:element ref="ns2:E-mail_x0020_relatie" minOccurs="0"/>
                <xsd:element ref="ns2:Telefoonnummer_x0020_relatie" minOccurs="0"/>
                <xsd:element ref="ns2:Kenmerk_x0020_gerelateerd_x0020_document_x002f_dossier" minOccurs="0"/>
                <xsd:element ref="ns2:Areaalcode" minOccurs="0"/>
                <xsd:element ref="ns2:Traject-start" minOccurs="0"/>
                <xsd:element ref="ns2:Traject-eind" minOccurs="0"/>
                <xsd:element ref="ns2:Ingangsdatum_x0020_geheimhouding" minOccurs="0"/>
                <xsd:element ref="ns2:Einddatum_x0020_geheimhouding" minOccurs="0"/>
                <xsd:element ref="ns2:Gebeurtenis_x0020_einde_x0020_geheimhouding" minOccurs="0"/>
                <xsd:element ref="ns2:Ingangsdatum_x0020_openbaarmaking" minOccurs="0"/>
                <xsd:element ref="ns2:Openbaarheidsbeperking" minOccurs="0"/>
                <xsd:element ref="ns2:Notitie_x0020_document" minOccurs="0"/>
                <xsd:element ref="ns2:Uitgezonderd_x0020_van_x0020_vervanging" minOccurs="0"/>
                <xsd:element ref="ns2:cb0bc395e38145638a51dd612290f54d" minOccurs="0"/>
                <xsd:element ref="ns2:j6fa90620fc745e8b82349fe5ebd2af6" minOccurs="0"/>
                <xsd:element ref="ns2:oba227f9df7b4adb9fb03e006e714027" minOccurs="0"/>
                <xsd:element ref="ns2:n6ae26952f94454485d08f7afa7634de" minOccurs="0"/>
                <xsd:element ref="ns2:eb6d96c7a39b4a82859d6395136e1d0d" minOccurs="0"/>
                <xsd:element ref="ns2:TaxCatchAll" minOccurs="0"/>
                <xsd:element ref="ns2:l0143d74ac9f4375b5e53f3bf171c8eb" minOccurs="0"/>
                <xsd:element ref="ns2:TaxCatchAllLabel" minOccurs="0"/>
                <xsd:element ref="ns2:Toelichting_x0020_integriteit1" minOccurs="0"/>
                <xsd:element ref="ns2:dfa99505122e48579c24b43e3a44bd56" minOccurs="0"/>
                <xsd:element ref="ns2:Datum_x0020_vaststelling_x0020_integriteit" minOccurs="0"/>
                <xsd:element ref="ns2:Datum_x0020_migratie" minOccurs="0"/>
                <xsd:element ref="ns2:Herkomstapplicatie" minOccurs="0"/>
                <xsd:element ref="ns2:ic1e5ae45c78478e931e737a744a1309" minOccurs="0"/>
                <xsd:element ref="ns2:l198d4b554344fde9cd760def4ef28fe" minOccurs="0"/>
                <xsd:element ref="ns2:cacfb565f8424c199369c1c3170d561c" minOccurs="0"/>
                <xsd:element ref="ns3:MediaServiceDateTaken" minOccurs="0"/>
                <xsd:element ref="ns3:PIACodering" minOccurs="0"/>
                <xsd:element ref="ns3:MediaServiceEventHashCode" minOccurs="0"/>
                <xsd:element ref="ns3:CPV_x002d_code_x0028_s_x0029_" minOccurs="0"/>
                <xsd:element ref="ns3:Beleidsthema_x0028_s_x0029_" minOccurs="0"/>
                <xsd:element ref="ns3:Hoofdcategorie" minOccurs="0"/>
                <xsd:element ref="ns3:Subcategorie" minOccurs="0"/>
                <xsd:element ref="ns3:MediaServiceSearchProperties" minOccurs="0"/>
                <xsd:element ref="ns1:_ip_UnifiedCompliancePolicyProperties" minOccurs="0"/>
                <xsd:element ref="ns1:_ip_UnifiedCompliancePolicyUIAction" minOccurs="0"/>
                <xsd:element ref="ns3:lcf76f155ced4ddcb4097134ff3c332f" minOccurs="0"/>
                <xsd:element ref="ns3:Adviseurs" minOccurs="0"/>
                <xsd:element ref="ns3:MediaServiceLocation" minOccurs="0"/>
                <xsd:element ref="ns1:TagEventDate" minOccurs="0"/>
                <xsd:element ref="ns3:MediaServiceOCR" minOccurs="0"/>
                <xsd:element ref="ns3:MediaServiceGenerationTime"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64" nillable="true" ma:displayName="Eigenschappen van het geïntegreerd beleid voor naleving" ma:hidden="true" ma:internalName="_ip_UnifiedCompliancePolicyProperties">
      <xsd:simpleType>
        <xsd:restriction base="dms:Note"/>
      </xsd:simpleType>
    </xsd:element>
    <xsd:element name="_ip_UnifiedCompliancePolicyUIAction" ma:index="65" nillable="true" ma:displayName="Actie van de gebruikersinterface van het geïntegreerd beleid voor naleving" ma:hidden="true" ma:internalName="_ip_UnifiedCompliancePolicyUIAction">
      <xsd:simpleType>
        <xsd:restriction base="dms:Text"/>
      </xsd:simpleType>
    </xsd:element>
    <xsd:element name="TagEventDate" ma:index="70" nillable="true" ma:displayName="Label Datum van gebeurtenis" ma:hidden="true" ma:internalName="TagEvent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651a5c8-18d1-4676-949b-b33c2c763b6d" elementFormDefault="qualified">
    <xsd:import namespace="http://schemas.microsoft.com/office/2006/documentManagement/types"/>
    <xsd:import namespace="http://schemas.microsoft.com/office/infopath/2007/PartnerControls"/>
    <xsd:element name="Datum_x0020_ontvangst" ma:index="5" nillable="true" ma:displayName="Datum ontvangst" ma:description="Datum van ontvangst van het ingekomen poststuk." ma:format="DateOnly" ma:internalName="Datum_x0020_ontvangst">
      <xsd:simpleType>
        <xsd:restriction base="dms:DateTime"/>
      </xsd:simpleType>
    </xsd:element>
    <xsd:element name="Datum_x0020_document" ma:index="6" nillable="true" ma:displayName="Datum document/poststuk" ma:description="Vul de datum zoals vermeld op het document in." ma:format="DateOnly" ma:internalName="Datum_x0020_document">
      <xsd:simpleType>
        <xsd:restriction base="dms:DateTime"/>
      </xsd:simpleType>
    </xsd:element>
    <xsd:element name="Datum_x0020_verzending" ma:index="7" nillable="true" ma:displayName="Datum verzending" ma:description="Datum van verzending van ingekomen en uitgaande post." ma:format="DateOnly" ma:internalName="Datum_x0020_verzending">
      <xsd:simpleType>
        <xsd:restriction base="dms:DateTime"/>
      </xsd:simpleType>
    </xsd:element>
    <xsd:element name="Kenmerk_x0020_afzender" ma:index="8" nillable="true" ma:displayName="Kenmerk afzender" ma:description="Het kenmerk dat een derde aan informatie heeft meegegeven." ma:internalName="Kenmerk_x0020_afzender">
      <xsd:simpleType>
        <xsd:restriction base="dms:Text">
          <xsd:maxLength value="255"/>
        </xsd:restriction>
      </xsd:simpleType>
    </xsd:element>
    <xsd:element name="Naam_x0020_relatie" ma:index="9" nillable="true" ma:displayName="Naam relatie" ma:description="Vul hier de persoon (voorletter + achternaam) of organisatie met evt. contactpersoon" ma:internalName="Naam_x0020_relatie">
      <xsd:simpleType>
        <xsd:restriction base="dms:Note">
          <xsd:maxLength value="255"/>
        </xsd:restriction>
      </xsd:simpleType>
    </xsd:element>
    <xsd:element name="Postbus_x002f_adres_x0020_relatie" ma:index="10" nillable="true" ma:displayName="Postbus/adres relatie" ma:description="" ma:internalName="Postbus_x002F_adres_x0020_relatie">
      <xsd:simpleType>
        <xsd:restriction base="dms:Text">
          <xsd:maxLength value="255"/>
        </xsd:restriction>
      </xsd:simpleType>
    </xsd:element>
    <xsd:element name="Postcode_x0020_relatie1" ma:index="11" nillable="true" ma:displayName="Postcode relatie" ma:internalName="Postcode_x0020_relatie1">
      <xsd:simpleType>
        <xsd:restriction base="dms:Text">
          <xsd:maxLength value="255"/>
        </xsd:restriction>
      </xsd:simpleType>
    </xsd:element>
    <xsd:element name="Plaats_x0020_relatie" ma:index="12" nillable="true" ma:displayName="Plaats relatie" ma:internalName="Plaats_x0020_relatie">
      <xsd:simpleType>
        <xsd:restriction base="dms:Text">
          <xsd:maxLength value="255"/>
        </xsd:restriction>
      </xsd:simpleType>
    </xsd:element>
    <xsd:element name="Land_x0020_relatie1" ma:index="13" nillable="true" ma:displayName="Land relatie" ma:internalName="Land_x0020_relatie1">
      <xsd:simpleType>
        <xsd:restriction base="dms:Text">
          <xsd:maxLength value="255"/>
        </xsd:restriction>
      </xsd:simpleType>
    </xsd:element>
    <xsd:element name="E-mail_x0020_relatie" ma:index="14" nillable="true" ma:displayName="E-mail relatie" ma:internalName="E_x002d_mail_x0020_relatie">
      <xsd:simpleType>
        <xsd:restriction base="dms:Text">
          <xsd:maxLength value="255"/>
        </xsd:restriction>
      </xsd:simpleType>
    </xsd:element>
    <xsd:element name="Telefoonnummer_x0020_relatie" ma:index="15" nillable="true" ma:displayName="Telefoonnummer relatie" ma:internalName="Telefoonnummer_x0020_relatie">
      <xsd:simpleType>
        <xsd:restriction base="dms:Text">
          <xsd:maxLength value="255"/>
        </xsd:restriction>
      </xsd:simpleType>
    </xsd:element>
    <xsd:element name="Kenmerk_x0020_gerelateerd_x0020_document_x002f_dossier" ma:index="18" nillable="true" ma:displayName="Kenmerk gerelateerd document/dossier" ma:internalName="Kenmerk_x0020_gerelateerd_x0020_document_x002F_dossier">
      <xsd:simpleType>
        <xsd:restriction base="dms:Text">
          <xsd:maxLength value="255"/>
        </xsd:restriction>
      </xsd:simpleType>
    </xsd:element>
    <xsd:element name="Areaalcode" ma:index="19" nillable="true" ma:displayName="Areaalcode" ma:internalName="Areaalcode">
      <xsd:simpleType>
        <xsd:restriction base="dms:Text">
          <xsd:maxLength value="255"/>
        </xsd:restriction>
      </xsd:simpleType>
    </xsd:element>
    <xsd:element name="Traject-start" ma:index="21" nillable="true" ma:displayName="Traject-start" ma:internalName="Traject_x002d_start">
      <xsd:simpleType>
        <xsd:restriction base="dms:Text">
          <xsd:maxLength value="255"/>
        </xsd:restriction>
      </xsd:simpleType>
    </xsd:element>
    <xsd:element name="Traject-eind" ma:index="22" nillable="true" ma:displayName="Traject-eind" ma:internalName="Traject_x002d_eind">
      <xsd:simpleType>
        <xsd:restriction base="dms:Text">
          <xsd:maxLength value="255"/>
        </xsd:restriction>
      </xsd:simpleType>
    </xsd:element>
    <xsd:element name="Ingangsdatum_x0020_geheimhouding" ma:index="23" nillable="true" ma:displayName="Ingangsdatum geheimhouding" ma:description="Vul de datum in waarop geheimhouding ingaat." ma:format="DateOnly" ma:internalName="Ingangsdatum_x0020_geheimhouding">
      <xsd:simpleType>
        <xsd:restriction base="dms:DateTime"/>
      </xsd:simpleType>
    </xsd:element>
    <xsd:element name="Einddatum_x0020_geheimhouding" ma:index="24" nillable="true" ma:displayName="Einddatum geheimhouding" ma:description="Vul de datum in waarop geheimhouding afloopt." ma:format="DateOnly" ma:internalName="Einddatum_x0020_geheimhouding">
      <xsd:simpleType>
        <xsd:restriction base="dms:DateTime"/>
      </xsd:simpleType>
    </xsd:element>
    <xsd:element name="Gebeurtenis_x0020_einde_x0020_geheimhouding" ma:index="25" nillable="true" ma:displayName="Gebeurtenis einde geheimhouding" ma:default="" ma:internalName="Gebeurtenis_x0020_einde_x0020_geheimhouding">
      <xsd:simpleType>
        <xsd:restriction base="dms:Text">
          <xsd:maxLength value="255"/>
        </xsd:restriction>
      </xsd:simpleType>
    </xsd:element>
    <xsd:element name="Ingangsdatum_x0020_openbaarmaking" ma:index="28" nillable="true" ma:displayName="Ingangsdatum openbaarmaking" ma:default="" ma:format="DateOnly" ma:internalName="Ingangsdatum_x0020_openbaarmaking">
      <xsd:simpleType>
        <xsd:restriction base="dms:DateTime"/>
      </xsd:simpleType>
    </xsd:element>
    <xsd:element name="Openbaarheidsbeperking" ma:index="30" nillable="true" ma:displayName="Openbaarheidsbeperking (aantal jaren)" ma:description="In jaren" ma:internalName="Openbaarheidsbeperking" ma:percentage="FALSE">
      <xsd:simpleType>
        <xsd:restriction base="dms:Number"/>
      </xsd:simpleType>
    </xsd:element>
    <xsd:element name="Notitie_x0020_document" ma:index="31" nillable="true" ma:displayName="Notities" ma:description="Notities over het document indien noodzakelijk." ma:internalName="Notitie_x0020_document">
      <xsd:simpleType>
        <xsd:restriction base="dms:Note">
          <xsd:maxLength value="255"/>
        </xsd:restriction>
      </xsd:simpleType>
    </xsd:element>
    <xsd:element name="Uitgezonderd_x0020_van_x0020_vervanging" ma:index="32" nillable="true" ma:displayName="Uitgezonderd van vervanging" ma:default="0" ma:description="" ma:internalName="Uitgezonderd_x0020_van_x0020_vervanging">
      <xsd:simpleType>
        <xsd:restriction base="dms:Boolean"/>
      </xsd:simpleType>
    </xsd:element>
    <xsd:element name="cb0bc395e38145638a51dd612290f54d" ma:index="34" nillable="true" ma:taxonomy="true" ma:internalName="cb0bc395e38145638a51dd612290f54d" ma:taxonomyFieldName="PNH_x002d_gebied" ma:displayName="Gebied/regio" ma:default="" ma:fieldId="{cb0bc395-e381-4563-8a51-dd612290f54d}" ma:taxonomyMulti="true" ma:sspId="2137f917-9df2-4fce-b447-1341bd3a5c8c" ma:termSetId="3c4da92d-c93b-4c88-912c-2ef8e8ce7174" ma:anchorId="00000000-0000-0000-0000-000000000000" ma:open="false" ma:isKeyword="false">
      <xsd:complexType>
        <xsd:sequence>
          <xsd:element ref="pc:Terms" minOccurs="0" maxOccurs="1"/>
        </xsd:sequence>
      </xsd:complexType>
    </xsd:element>
    <xsd:element name="j6fa90620fc745e8b82349fe5ebd2af6" ma:index="35" nillable="true" ma:taxonomy="true" ma:internalName="j6fa90620fc745e8b82349fe5ebd2af6" ma:taxonomyFieldName="Kwalificatie_x0020_integriteit" ma:displayName="Kwalificatie integriteit" ma:readOnly="false" ma:default="" ma:fieldId="{36fa9062-0fc7-45e8-b823-49fe5ebd2af6}" ma:sspId="2137f917-9df2-4fce-b447-1341bd3a5c8c" ma:termSetId="0970a932-d222-42a2-b7b1-c764716dee53" ma:anchorId="00000000-0000-0000-0000-000000000000" ma:open="false" ma:isKeyword="false">
      <xsd:complexType>
        <xsd:sequence>
          <xsd:element ref="pc:Terms" minOccurs="0" maxOccurs="1"/>
        </xsd:sequence>
      </xsd:complexType>
    </xsd:element>
    <xsd:element name="oba227f9df7b4adb9fb03e006e714027" ma:index="38" nillable="true" ma:taxonomy="true" ma:internalName="oba227f9df7b4adb9fb03e006e714027" ma:taxonomyFieldName="Weg_x002d__x0020_vaarwegnummer" ma:displayName="Weg- vaarwegnummer" ma:default="" ma:fieldId="{8ba227f9-df7b-4adb-9fb0-3e006e714027}" ma:taxonomyMulti="true" ma:sspId="2137f917-9df2-4fce-b447-1341bd3a5c8c" ma:termSetId="b28dc8b3-b56b-4f5f-948d-8aa4beeefc33" ma:anchorId="00000000-0000-0000-0000-000000000000" ma:open="false" ma:isKeyword="false">
      <xsd:complexType>
        <xsd:sequence>
          <xsd:element ref="pc:Terms" minOccurs="0" maxOccurs="1"/>
        </xsd:sequence>
      </xsd:complexType>
    </xsd:element>
    <xsd:element name="n6ae26952f94454485d08f7afa7634de" ma:index="39" nillable="true" ma:taxonomy="true" ma:internalName="n6ae26952f94454485d08f7afa7634de" ma:taxonomyFieldName="Gerelateerde_x0020_applicatie" ma:displayName="Naam gerelateerde applicatie" ma:default="" ma:fieldId="{76ae2695-2f94-4544-85d0-8f7afa7634de}" ma:sspId="2137f917-9df2-4fce-b447-1341bd3a5c8c" ma:termSetId="3e7c0c09-34b6-468d-9d22-b7177f27b69d" ma:anchorId="00000000-0000-0000-0000-000000000000" ma:open="false" ma:isKeyword="false">
      <xsd:complexType>
        <xsd:sequence>
          <xsd:element ref="pc:Terms" minOccurs="0" maxOccurs="1"/>
        </xsd:sequence>
      </xsd:complexType>
    </xsd:element>
    <xsd:element name="eb6d96c7a39b4a82859d6395136e1d0d" ma:index="41" nillable="true" ma:taxonomy="true" ma:internalName="eb6d96c7a39b4a82859d6395136e1d0d" ma:taxonomyFieldName="Documenttype" ma:displayName="Documenttype" ma:readOnly="false" ma:default="" ma:fieldId="{eb6d96c7-a39b-4a82-859d-6395136e1d0d}" ma:sspId="2137f917-9df2-4fce-b447-1341bd3a5c8c" ma:termSetId="4702c568-b1d3-4e70-b097-db046e340fe3" ma:anchorId="00000000-0000-0000-0000-000000000000" ma:open="false" ma:isKeyword="false">
      <xsd:complexType>
        <xsd:sequence>
          <xsd:element ref="pc:Terms" minOccurs="0" maxOccurs="1"/>
        </xsd:sequence>
      </xsd:complexType>
    </xsd:element>
    <xsd:element name="TaxCatchAll" ma:index="42" nillable="true" ma:displayName="Taxonomy Catch All Column" ma:hidden="true" ma:list="{c065e2f9-9263-4df0-8a35-007492a4328d}" ma:internalName="TaxCatchAll" ma:showField="CatchAllData" ma:web="6af977da-43e4-407f-8698-e36c2824821f">
      <xsd:complexType>
        <xsd:complexContent>
          <xsd:extension base="dms:MultiChoiceLookup">
            <xsd:sequence>
              <xsd:element name="Value" type="dms:Lookup" maxOccurs="unbounded" minOccurs="0" nillable="true"/>
            </xsd:sequence>
          </xsd:extension>
        </xsd:complexContent>
      </xsd:complexType>
    </xsd:element>
    <xsd:element name="l0143d74ac9f4375b5e53f3bf171c8eb" ma:index="43" nillable="true" ma:taxonomy="true" ma:internalName="l0143d74ac9f4375b5e53f3bf171c8eb" ma:taxonomyFieldName="Grondslag_x0020_voor_x0020_geheimhouding1" ma:displayName="Belang geheimhouding" ma:default="" ma:fieldId="{50143d74-ac9f-4375-b5e5-3f3bf171c8eb}" ma:sspId="2137f917-9df2-4fce-b447-1341bd3a5c8c" ma:termSetId="5403ddb3-66b7-4c11-9b55-7eb03d952a00" ma:anchorId="00000000-0000-0000-0000-000000000000" ma:open="false" ma:isKeyword="false">
      <xsd:complexType>
        <xsd:sequence>
          <xsd:element ref="pc:Terms" minOccurs="0" maxOccurs="1"/>
        </xsd:sequence>
      </xsd:complexType>
    </xsd:element>
    <xsd:element name="TaxCatchAllLabel" ma:index="44" nillable="true" ma:displayName="Taxonomy Catch All Column1" ma:hidden="true" ma:list="{c065e2f9-9263-4df0-8a35-007492a4328d}" ma:internalName="TaxCatchAllLabel" ma:readOnly="true" ma:showField="CatchAllDataLabel" ma:web="6af977da-43e4-407f-8698-e36c2824821f">
      <xsd:complexType>
        <xsd:complexContent>
          <xsd:extension base="dms:MultiChoiceLookup">
            <xsd:sequence>
              <xsd:element name="Value" type="dms:Lookup" maxOccurs="unbounded" minOccurs="0" nillable="true"/>
            </xsd:sequence>
          </xsd:extension>
        </xsd:complexContent>
      </xsd:complexType>
    </xsd:element>
    <xsd:element name="Toelichting_x0020_integriteit1" ma:index="46" nillable="true" ma:displayName="Toelichting integriteit" ma:default="" ma:hidden="true" ma:internalName="Toelichting_x0020_integriteit1" ma:readOnly="false">
      <xsd:simpleType>
        <xsd:restriction base="dms:Text">
          <xsd:maxLength value="255"/>
        </xsd:restriction>
      </xsd:simpleType>
    </xsd:element>
    <xsd:element name="dfa99505122e48579c24b43e3a44bd56" ma:index="48" nillable="true" ma:taxonomy="true" ma:internalName="dfa99505122e48579c24b43e3a44bd56" ma:taxonomyFieldName="Grondslag_x0020_openbaar" ma:displayName="Grondslag openbaar" ma:default="" ma:fieldId="{dfa99505-122e-4857-9c24-b43e3a44bd56}" ma:sspId="2137f917-9df2-4fce-b447-1341bd3a5c8c" ma:termSetId="3ff7e1b9-ce42-4fe0-8f36-5b4a4b7bd74d" ma:anchorId="00000000-0000-0000-0000-000000000000" ma:open="false" ma:isKeyword="false">
      <xsd:complexType>
        <xsd:sequence>
          <xsd:element ref="pc:Terms" minOccurs="0" maxOccurs="1"/>
        </xsd:sequence>
      </xsd:complexType>
    </xsd:element>
    <xsd:element name="Datum_x0020_vaststelling_x0020_integriteit" ma:index="49" nillable="true" ma:displayName="Datum vaststelling integriteit" ma:description="De datum waarop de kwalificatie van de integriteit is afgegeven." ma:format="DateOnly" ma:hidden="true" ma:internalName="Datum_x0020_vaststelling_x0020_integriteit" ma:readOnly="false">
      <xsd:simpleType>
        <xsd:restriction base="dms:DateTime"/>
      </xsd:simpleType>
    </xsd:element>
    <xsd:element name="Datum_x0020_migratie" ma:index="50" nillable="true" ma:displayName="Datum migratie" ma:description="Dit is de migratiedatum van het dossier/document." ma:format="DateOnly" ma:hidden="true" ma:internalName="Datum_x0020_migratie" ma:readOnly="false">
      <xsd:simpleType>
        <xsd:restriction base="dms:DateTime"/>
      </xsd:simpleType>
    </xsd:element>
    <xsd:element name="Herkomstapplicatie" ma:index="52" nillable="true" ma:displayName="Herkomstapplicatie" ma:description="Dit is de naam of het kenmerk van de applicatie waaruit het dossier/document is gemigreerd." ma:hidden="true" ma:internalName="Herkomstapplicatie" ma:readOnly="false">
      <xsd:simpleType>
        <xsd:restriction base="dms:Text">
          <xsd:maxLength value="255"/>
        </xsd:restriction>
      </xsd:simpleType>
    </xsd:element>
    <xsd:element name="ic1e5ae45c78478e931e737a744a1309" ma:index="53" nillable="true" ma:taxonomy="true" ma:internalName="ic1e5ae45c78478e931e737a744a1309" ma:taxonomyFieldName="Geheimhouding_x0020_opgelegd_x0020_door" ma:displayName="Geheimhouding opgelegd door" ma:default="" ma:fieldId="{2c1e5ae4-5c78-478e-931e-737a744a1309}" ma:sspId="2137f917-9df2-4fce-b447-1341bd3a5c8c" ma:termSetId="a2752ca8-540c-485b-889e-fb329f36b05d" ma:anchorId="00000000-0000-0000-0000-000000000000" ma:open="false" ma:isKeyword="false">
      <xsd:complexType>
        <xsd:sequence>
          <xsd:element ref="pc:Terms" minOccurs="0" maxOccurs="1"/>
        </xsd:sequence>
      </xsd:complexType>
    </xsd:element>
    <xsd:element name="l198d4b554344fde9cd760def4ef28fe" ma:index="54" nillable="true" ma:taxonomy="true" ma:internalName="l198d4b554344fde9cd760def4ef28fe" ma:taxonomyFieldName="Status_x0020_document" ma:displayName="Status document" ma:default="" ma:fieldId="{5198d4b5-5434-4fde-9cd7-60def4ef28fe}" ma:taxonomyMulti="true" ma:sspId="2137f917-9df2-4fce-b447-1341bd3a5c8c" ma:termSetId="ea338add-1567-4ad0-aaeb-9d0c59afcbe6" ma:anchorId="00000000-0000-0000-0000-000000000000" ma:open="false" ma:isKeyword="false">
      <xsd:complexType>
        <xsd:sequence>
          <xsd:element ref="pc:Terms" minOccurs="0" maxOccurs="1"/>
        </xsd:sequence>
      </xsd:complexType>
    </xsd:element>
    <xsd:element name="cacfb565f8424c199369c1c3170d561c" ma:index="55" ma:taxonomy="true" ma:internalName="cacfb565f8424c199369c1c3170d561c" ma:taxonomyFieldName="Organisatieonderdeel" ma:displayName="Organisatieonderdeel" ma:readOnly="false" ma:default="" ma:fieldId="{cacfb565-f842-4c19-9369-c1c3170d561c}" ma:sspId="2137f917-9df2-4fce-b447-1341bd3a5c8c" ma:termSetId="b81dc232-8640-48f0-bc64-c4ee55a74d5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8efa835-bcfd-495b-9232-e3a672410da7" elementFormDefault="qualified">
    <xsd:import namespace="http://schemas.microsoft.com/office/2006/documentManagement/types"/>
    <xsd:import namespace="http://schemas.microsoft.com/office/infopath/2007/PartnerControls"/>
    <xsd:element name="MediaServiceDateTaken" ma:index="56" nillable="true" ma:displayName="MediaServiceDateTaken" ma:hidden="true" ma:indexed="true" ma:internalName="MediaServiceDateTaken" ma:readOnly="true">
      <xsd:simpleType>
        <xsd:restriction base="dms:Text"/>
      </xsd:simpleType>
    </xsd:element>
    <xsd:element name="PIACodering" ma:index="57" nillable="true" ma:displayName="PIA Codering" ma:decimals="0" ma:description="https://www.pianoo.nl/nl/inkoopproces/organisatie/inkooppakketten#inkoopalgemeen&#10;" ma:format="Dropdown" ma:internalName="PIACodering" ma:percentage="FALSE">
      <xsd:simpleType>
        <xsd:restriction base="dms:Number">
          <xsd:maxInclusive value="1024"/>
        </xsd:restriction>
      </xsd:simpleType>
    </xsd:element>
    <xsd:element name="MediaServiceEventHashCode" ma:index="58" nillable="true" ma:displayName="MediaServiceEventHashCode" ma:hidden="true" ma:internalName="MediaServiceEventHashCode" ma:readOnly="true">
      <xsd:simpleType>
        <xsd:restriction base="dms:Text"/>
      </xsd:simpleType>
    </xsd:element>
    <xsd:element name="CPV_x002d_code_x0028_s_x0029_" ma:index="59" nillable="true" ma:displayName="CPV-code(s)" ma:description="https://www.pianoo.nl/nl/regelgeving/cpv-codes&#10;" ma:format="Dropdown" ma:internalName="CPV_x002d_code_x0028_s_x0029_">
      <xsd:complexType>
        <xsd:complexContent>
          <xsd:extension base="dms:MultiChoiceFillIn">
            <xsd:sequence>
              <xsd:element name="Value" maxOccurs="unbounded" minOccurs="0" nillable="true">
                <xsd:simpleType>
                  <xsd:union memberTypes="dms:Text">
                    <xsd:simpleType>
                      <xsd:restriction base="dms:Choice">
                        <xsd:enumeration value="71300000-1"/>
                      </xsd:restriction>
                    </xsd:simpleType>
                  </xsd:union>
                </xsd:simpleType>
              </xsd:element>
            </xsd:sequence>
          </xsd:extension>
        </xsd:complexContent>
      </xsd:complexType>
    </xsd:element>
    <xsd:element name="Beleidsthema_x0028_s_x0029_" ma:index="60" nillable="true" ma:displayName="Beleidsthema(s)" ma:format="Dropdown" ma:internalName="Beleidsthema_x0028_s_x0029_">
      <xsd:complexType>
        <xsd:complexContent>
          <xsd:extension base="dms:MultiChoice">
            <xsd:sequence>
              <xsd:element name="Value" maxOccurs="unbounded" minOccurs="0" nillable="true">
                <xsd:simpleType>
                  <xsd:restriction base="dms:Choice">
                    <xsd:enumeration value="Cultuur en erfgoed"/>
                    <xsd:enumeration value="Klimaat en energietransities"/>
                    <xsd:enumeration value="Economie en werk"/>
                  </xsd:restriction>
                </xsd:simpleType>
              </xsd:element>
            </xsd:sequence>
          </xsd:extension>
        </xsd:complexContent>
      </xsd:complexType>
    </xsd:element>
    <xsd:element name="Hoofdcategorie" ma:index="61" nillable="true" ma:displayName="Hoofdcategorie" ma:description="Hoofdcategorie is de hoofdmap" ma:format="Dropdown" ma:indexed="true" ma:internalName="Hoofdcategorie">
      <xsd:simpleType>
        <xsd:union memberTypes="dms:Text">
          <xsd:simpleType>
            <xsd:restriction base="dms:Choice">
              <xsd:enumeration value="Voorbereiding"/>
              <xsd:enumeration value="Marktconsultatie"/>
              <xsd:enumeration value="Offerteaanvraag"/>
              <xsd:enumeration value="Offerteaanvraag"/>
              <xsd:enumeration value="NvI"/>
              <xsd:enumeration value="Beoordeling"/>
              <xsd:enumeration value="Selectie"/>
              <xsd:enumeration value="Gunning"/>
              <xsd:enumeration value="Overeenkomst"/>
              <xsd:enumeration value="Nazorg"/>
              <xsd:enumeration value="Indexatie"/>
              <xsd:enumeration value="Meerwerk"/>
              <xsd:enumeration value="Social Return"/>
              <xsd:enumeration value="Duurzaamheid"/>
              <xsd:enumeration value="Inschrijving"/>
            </xsd:restriction>
          </xsd:simpleType>
        </xsd:union>
      </xsd:simpleType>
    </xsd:element>
    <xsd:element name="Subcategorie" ma:index="62" nillable="true" ma:displayName="Subcategorie" ma:description="Subcategorie is de submap" ma:format="Dropdown" ma:internalName="Subcategorie">
      <xsd:simpleType>
        <xsd:union memberTypes="dms:Text">
          <xsd:simpleType>
            <xsd:restriction base="dms:Choice">
              <xsd:enumeration value="Inkoopplan"/>
              <xsd:enumeration value="Planning"/>
              <xsd:enumeration value="Raming"/>
              <xsd:enumeration value="Voorbereiding"/>
              <xsd:enumeration value="Concept marktconsultatie"/>
              <xsd:enumeration value="Publicatie marktconsultatie"/>
              <xsd:enumeration value="Concept offerteaanvraag"/>
              <xsd:enumeration value="Publicatie aanbestedingsstukken"/>
              <xsd:enumeration value="Informatiebijeenkomst"/>
              <xsd:enumeration value="Aanmelding"/>
              <xsd:enumeration value="Voorlopige selectie"/>
              <xsd:enumeration value="Concept selectieleidraad"/>
              <xsd:enumeration value="Publicatie selectieleidraad"/>
              <xsd:enumeration value="Definitieve selectie"/>
              <xsd:enumeration value="Procesverbaal"/>
              <xsd:enumeration value="Voorlopige gunning"/>
              <xsd:enumeration value="Definitieve gunning"/>
              <xsd:enumeration value="Verificatiegesprek"/>
              <xsd:enumeration value="Bewijsstukken"/>
              <xsd:enumeration value="Getekende overeenkomst"/>
              <xsd:enumeration value="Aankondiging gunning"/>
              <xsd:enumeration value="Checklist inkoopdossier"/>
              <xsd:enumeration value="Overdrachtsformulier contractmanagement"/>
              <xsd:enumeration value="Indexatie"/>
              <xsd:enumeration value="Meerwerk"/>
              <xsd:enumeration value="Social return"/>
              <xsd:enumeration value="Checklist minimale eisen selectie"/>
              <xsd:enumeration value="Beoordeling"/>
              <xsd:enumeration value="Overige nazorg"/>
            </xsd:restriction>
          </xsd:simpleType>
        </xsd:union>
      </xsd:simpleType>
    </xsd:element>
    <xsd:element name="MediaServiceSearchProperties" ma:index="63" nillable="true" ma:displayName="MediaServiceSearchProperties" ma:hidden="true" ma:internalName="MediaServiceSearchProperties" ma:readOnly="true">
      <xsd:simpleType>
        <xsd:restriction base="dms:Note"/>
      </xsd:simpleType>
    </xsd:element>
    <xsd:element name="lcf76f155ced4ddcb4097134ff3c332f" ma:index="67" nillable="true" ma:taxonomy="true" ma:internalName="lcf76f155ced4ddcb4097134ff3c332f" ma:taxonomyFieldName="MediaServiceImageTags" ma:displayName="Afbeeldingtags" ma:readOnly="false" ma:fieldId="{5cf76f15-5ced-4ddc-b409-7134ff3c332f}" ma:taxonomyMulti="true" ma:sspId="2137f917-9df2-4fce-b447-1341bd3a5c8c" ma:termSetId="09814cd3-568e-fe90-9814-8d621ff8fb84" ma:anchorId="fba54fb3-c3e1-fe81-a776-ca4b69148c4d" ma:open="true" ma:isKeyword="false">
      <xsd:complexType>
        <xsd:sequence>
          <xsd:element ref="pc:Terms" minOccurs="0" maxOccurs="1"/>
        </xsd:sequence>
      </xsd:complexType>
    </xsd:element>
    <xsd:element name="Adviseurs" ma:index="68" nillable="true" ma:displayName="Adviseurs" ma:description="De Inkoopadviseurs(s) en de adviseur(s) contractmanagement" ma:format="Dropdown" ma:list="UserInfo" ma:SharePointGroup="0" ma:internalName="Adviseu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Location" ma:index="69" nillable="true" ma:displayName="Location" ma:indexed="true" ma:internalName="MediaServiceLocation" ma:readOnly="true">
      <xsd:simpleType>
        <xsd:restriction base="dms:Text"/>
      </xsd:simpleType>
    </xsd:element>
    <xsd:element name="MediaServiceOCR" ma:index="71" nillable="true" ma:displayName="Extracted Text" ma:internalName="MediaServiceOCR" ma:readOnly="true">
      <xsd:simpleType>
        <xsd:restriction base="dms:Note">
          <xsd:maxLength value="255"/>
        </xsd:restriction>
      </xsd:simpleType>
    </xsd:element>
    <xsd:element name="MediaServiceGenerationTime" ma:index="72"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7a187d9-a854-4467-9103-8adc49ee9a7f" elementFormDefault="qualified">
    <xsd:import namespace="http://schemas.microsoft.com/office/2006/documentManagement/types"/>
    <xsd:import namespace="http://schemas.microsoft.com/office/infopath/2007/PartnerControls"/>
    <xsd:element name="_dlc_DocId" ma:index="73"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74"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75"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5" ma:displayName="Inhoudstype"/>
        <xsd:element ref="dc:title" minOccurs="0" maxOccurs="1" ma:index="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2137f917-9df2-4fce-b447-1341bd3a5c8c" ContentTypeId="0x0101006261D5E71047644AB60DEC2636D6DD73" PreviousValue="false"/>
</file>

<file path=customXml/item6.xml><?xml version="1.0" encoding="utf-8"?>
<p:properties xmlns:p="http://schemas.microsoft.com/office/2006/metadata/properties" xmlns:xsi="http://www.w3.org/2001/XMLSchema-instance" xmlns:pc="http://schemas.microsoft.com/office/infopath/2007/PartnerControls">
  <documentManagement>
    <Kenmerk_x0020_gerelateerd_x0020_document_x002f_dossier xmlns="b651a5c8-18d1-4676-949b-b33c2c763b6d" xsi:nil="true"/>
    <eb6d96c7a39b4a82859d6395136e1d0d xmlns="b651a5c8-18d1-4676-949b-b33c2c763b6d">
      <Terms xmlns="http://schemas.microsoft.com/office/infopath/2007/PartnerControls"/>
    </eb6d96c7a39b4a82859d6395136e1d0d>
    <_ip_UnifiedCompliancePolicyUIAction xmlns="http://schemas.microsoft.com/sharepoint/v3" xsi:nil="true"/>
    <CPV_x002d_code_x0028_s_x0029_ xmlns="a8efa835-bcfd-495b-9232-e3a672410da7" xsi:nil="true"/>
    <Postcode_x0020_relatie1 xmlns="b651a5c8-18d1-4676-949b-b33c2c763b6d" xsi:nil="true"/>
    <E-mail_x0020_relatie xmlns="b651a5c8-18d1-4676-949b-b33c2c763b6d" xsi:nil="true"/>
    <Openbaarheidsbeperking xmlns="b651a5c8-18d1-4676-949b-b33c2c763b6d" xsi:nil="true"/>
    <oba227f9df7b4adb9fb03e006e714027 xmlns="b651a5c8-18d1-4676-949b-b33c2c763b6d">
      <Terms xmlns="http://schemas.microsoft.com/office/infopath/2007/PartnerControls"/>
    </oba227f9df7b4adb9fb03e006e714027>
    <n6ae26952f94454485d08f7afa7634de xmlns="b651a5c8-18d1-4676-949b-b33c2c763b6d">
      <Terms xmlns="http://schemas.microsoft.com/office/infopath/2007/PartnerControls"/>
    </n6ae26952f94454485d08f7afa7634de>
    <Datum_x0020_vaststelling_x0020_integriteit xmlns="b651a5c8-18d1-4676-949b-b33c2c763b6d" xsi:nil="true"/>
    <Herkomstapplicatie xmlns="b651a5c8-18d1-4676-949b-b33c2c763b6d" xsi:nil="true"/>
    <Postbus_x002f_adres_x0020_relatie xmlns="b651a5c8-18d1-4676-949b-b33c2c763b6d" xsi:nil="true"/>
    <Uitgezonderd_x0020_van_x0020_vervanging xmlns="b651a5c8-18d1-4676-949b-b33c2c763b6d">false</Uitgezonderd_x0020_van_x0020_vervanging>
    <TaxCatchAll xmlns="b651a5c8-18d1-4676-949b-b33c2c763b6d">
      <Value>1</Value>
      <Value>18</Value>
    </TaxCatchAll>
    <Datum_x0020_ontvangst xmlns="b651a5c8-18d1-4676-949b-b33c2c763b6d" xsi:nil="true"/>
    <ic1e5ae45c78478e931e737a744a1309 xmlns="b651a5c8-18d1-4676-949b-b33c2c763b6d">
      <Terms xmlns="http://schemas.microsoft.com/office/infopath/2007/PartnerControls"/>
    </ic1e5ae45c78478e931e737a744a1309>
    <Ingangsdatum_x0020_geheimhouding xmlns="b651a5c8-18d1-4676-949b-b33c2c763b6d" xsi:nil="true"/>
    <Adviseurs xmlns="a8efa835-bcfd-495b-9232-e3a672410da7">
      <UserInfo>
        <DisplayName/>
        <AccountId xsi:nil="true"/>
        <AccountType/>
      </UserInfo>
    </Adviseurs>
    <Gebeurtenis_x0020_einde_x0020_geheimhouding xmlns="b651a5c8-18d1-4676-949b-b33c2c763b6d" xsi:nil="true"/>
    <l0143d74ac9f4375b5e53f3bf171c8eb xmlns="b651a5c8-18d1-4676-949b-b33c2c763b6d">
      <Terms xmlns="http://schemas.microsoft.com/office/infopath/2007/PartnerControls"/>
    </l0143d74ac9f4375b5e53f3bf171c8eb>
    <Traject-eind xmlns="b651a5c8-18d1-4676-949b-b33c2c763b6d" xsi:nil="true"/>
    <Ingangsdatum_x0020_openbaarmaking xmlns="b651a5c8-18d1-4676-949b-b33c2c763b6d" xsi:nil="true"/>
    <Naam_x0020_relatie xmlns="b651a5c8-18d1-4676-949b-b33c2c763b6d" xsi:nil="true"/>
    <Land_x0020_relatie1 xmlns="b651a5c8-18d1-4676-949b-b33c2c763b6d" xsi:nil="true"/>
    <j6fa90620fc745e8b82349fe5ebd2af6 xmlns="b651a5c8-18d1-4676-949b-b33c2c763b6d">
      <Terms xmlns="http://schemas.microsoft.com/office/infopath/2007/PartnerControls"/>
    </j6fa90620fc745e8b82349fe5ebd2af6>
    <Toelichting_x0020_integriteit1 xmlns="b651a5c8-18d1-4676-949b-b33c2c763b6d" xsi:nil="true"/>
    <dfa99505122e48579c24b43e3a44bd56 xmlns="b651a5c8-18d1-4676-949b-b33c2c763b6d">
      <Terms xmlns="http://schemas.microsoft.com/office/infopath/2007/PartnerControls"/>
    </dfa99505122e48579c24b43e3a44bd56>
    <l198d4b554344fde9cd760def4ef28fe xmlns="b651a5c8-18d1-4676-949b-b33c2c763b6d">
      <Terms xmlns="http://schemas.microsoft.com/office/infopath/2007/PartnerControls"/>
    </l198d4b554344fde9cd760def4ef28fe>
    <cacfb565f8424c199369c1c3170d561c xmlns="b651a5c8-18d1-4676-949b-b33c2c763b6d">
      <Terms xmlns="http://schemas.microsoft.com/office/infopath/2007/PartnerControls">
        <TermInfo xmlns="http://schemas.microsoft.com/office/infopath/2007/PartnerControls">
          <TermName xmlns="http://schemas.microsoft.com/office/infopath/2007/PartnerControls">CZ:MWO</TermName>
          <TermId xmlns="http://schemas.microsoft.com/office/infopath/2007/PartnerControls">3bb33442-9a12-4210-aee2-bfa3ce664dff</TermId>
        </TermInfo>
      </Terms>
    </cacfb565f8424c199369c1c3170d561c>
    <Plaats_x0020_relatie xmlns="b651a5c8-18d1-4676-949b-b33c2c763b6d" xsi:nil="true"/>
    <Traject-start xmlns="b651a5c8-18d1-4676-949b-b33c2c763b6d" xsi:nil="true"/>
    <_ip_UnifiedCompliancePolicyProperties xmlns="http://schemas.microsoft.com/sharepoint/v3" xsi:nil="true"/>
    <Hoofdcategorie xmlns="a8efa835-bcfd-495b-9232-e3a672410da7">Offerteaanvraag</Hoofdcategorie>
    <Kenmerk_x0020_afzender xmlns="b651a5c8-18d1-4676-949b-b33c2c763b6d" xsi:nil="true"/>
    <Subcategorie xmlns="a8efa835-bcfd-495b-9232-e3a672410da7">Concept offerteaanvraag</Subcategorie>
    <Datum_x0020_verzending xmlns="b651a5c8-18d1-4676-949b-b33c2c763b6d" xsi:nil="true"/>
    <Einddatum_x0020_geheimhouding xmlns="b651a5c8-18d1-4676-949b-b33c2c763b6d" xsi:nil="true"/>
    <Notitie_x0020_document xmlns="b651a5c8-18d1-4676-949b-b33c2c763b6d" xsi:nil="true"/>
    <Telefoonnummer_x0020_relatie xmlns="b651a5c8-18d1-4676-949b-b33c2c763b6d" xsi:nil="true"/>
    <cb0bc395e38145638a51dd612290f54d xmlns="b651a5c8-18d1-4676-949b-b33c2c763b6d">
      <Terms xmlns="http://schemas.microsoft.com/office/infopath/2007/PartnerControls"/>
    </cb0bc395e38145638a51dd612290f54d>
    <lcf76f155ced4ddcb4097134ff3c332f xmlns="a8efa835-bcfd-495b-9232-e3a672410da7">
      <Terms xmlns="http://schemas.microsoft.com/office/infopath/2007/PartnerControls"/>
    </lcf76f155ced4ddcb4097134ff3c332f>
    <Datum_x0020_document xmlns="b651a5c8-18d1-4676-949b-b33c2c763b6d" xsi:nil="true"/>
    <Areaalcode xmlns="b651a5c8-18d1-4676-949b-b33c2c763b6d" xsi:nil="true"/>
    <PIACodering xmlns="a8efa835-bcfd-495b-9232-e3a672410da7" xsi:nil="true"/>
    <Beleidsthema_x0028_s_x0029_ xmlns="a8efa835-bcfd-495b-9232-e3a672410da7" xsi:nil="true"/>
    <Datum_x0020_migratie xmlns="b651a5c8-18d1-4676-949b-b33c2c763b6d" xsi:nil="true"/>
    <_dlc_DocId xmlns="d7a187d9-a854-4467-9103-8adc49ee9a7f">KKKWH4SCED2P-735355915-28938</_dlc_DocId>
    <_dlc_DocIdUrl xmlns="d7a187d9-a854-4467-9103-8adc49ee9a7f">
      <Url>https://provincienoordholland.sharepoint.com/teams/si-inka/_layouts/15/DocIdRedir.aspx?ID=KKKWH4SCED2P-735355915-28938</Url>
      <Description>KKKWH4SCED2P-735355915-28938</Description>
    </_dlc_DocIdUrl>
  </documentManagement>
</p:properties>
</file>

<file path=customXml/itemProps1.xml><?xml version="1.0" encoding="utf-8"?>
<ds:datastoreItem xmlns:ds="http://schemas.openxmlformats.org/officeDocument/2006/customXml" ds:itemID="{2287FCD3-B248-43B7-BEA1-87BB7A6A7392}">
  <ds:schemaRefs>
    <ds:schemaRef ds:uri="http://schemas.microsoft.com/sharepoint/v3/contenttype/forms"/>
  </ds:schemaRefs>
</ds:datastoreItem>
</file>

<file path=customXml/itemProps2.xml><?xml version="1.0" encoding="utf-8"?>
<ds:datastoreItem xmlns:ds="http://schemas.openxmlformats.org/officeDocument/2006/customXml" ds:itemID="{912648AE-C7A3-48AA-BDAD-48D61FC745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651a5c8-18d1-4676-949b-b33c2c763b6d"/>
    <ds:schemaRef ds:uri="a8efa835-bcfd-495b-9232-e3a672410da7"/>
    <ds:schemaRef ds:uri="d7a187d9-a854-4467-9103-8adc49ee9a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3592D46-38A1-46D7-9C8F-FF147DA4F824}">
  <ds:schemaRefs>
    <ds:schemaRef ds:uri="http://schemas.microsoft.com/sharepoint/events"/>
  </ds:schemaRefs>
</ds:datastoreItem>
</file>

<file path=customXml/itemProps4.xml><?xml version="1.0" encoding="utf-8"?>
<ds:datastoreItem xmlns:ds="http://schemas.openxmlformats.org/officeDocument/2006/customXml" ds:itemID="{1D518759-66B3-4C5E-BCCA-A3AAA9B471FB}">
  <ds:schemaRefs>
    <ds:schemaRef ds:uri="http://schemas.openxmlformats.org/officeDocument/2006/bibliography"/>
  </ds:schemaRefs>
</ds:datastoreItem>
</file>

<file path=customXml/itemProps5.xml><?xml version="1.0" encoding="utf-8"?>
<ds:datastoreItem xmlns:ds="http://schemas.openxmlformats.org/officeDocument/2006/customXml" ds:itemID="{17F0CFB1-0637-4DE4-9FC3-31684F28B7F3}">
  <ds:schemaRefs>
    <ds:schemaRef ds:uri="Microsoft.SharePoint.Taxonomy.ContentTypeSync"/>
  </ds:schemaRefs>
</ds:datastoreItem>
</file>

<file path=customXml/itemProps6.xml><?xml version="1.0" encoding="utf-8"?>
<ds:datastoreItem xmlns:ds="http://schemas.openxmlformats.org/officeDocument/2006/customXml" ds:itemID="{73836AC8-F68B-422A-8C04-0AE452D7CE33}">
  <ds:schemaRefs>
    <ds:schemaRef ds:uri="http://schemas.microsoft.com/office/2006/metadata/properties"/>
    <ds:schemaRef ds:uri="http://schemas.microsoft.com/office/infopath/2007/PartnerControls"/>
    <ds:schemaRef ds:uri="b651a5c8-18d1-4676-949b-b33c2c763b6d"/>
    <ds:schemaRef ds:uri="http://schemas.microsoft.com/sharepoint/v3"/>
    <ds:schemaRef ds:uri="a8efa835-bcfd-495b-9232-e3a672410da7"/>
    <ds:schemaRef ds:uri="d7a187d9-a854-4467-9103-8adc49ee9a7f"/>
  </ds:schemaRefs>
</ds:datastoreItem>
</file>

<file path=docMetadata/LabelInfo.xml><?xml version="1.0" encoding="utf-8"?>
<clbl:labelList xmlns:clbl="http://schemas.microsoft.com/office/2020/mipLabelMetadata">
  <clbl:label id="{5b4b5705-b4ff-46b5-8261-fc5f5f46f4b9}" enabled="1" method="Standard" siteId="{49f943ef-3ce2-42d2-b529-ea37741a617b}" removed="0"/>
</clbl:labelList>
</file>

<file path=docProps/app.xml><?xml version="1.0" encoding="utf-8"?>
<Properties xmlns="http://schemas.openxmlformats.org/officeDocument/2006/extended-properties" xmlns:vt="http://schemas.openxmlformats.org/officeDocument/2006/docPropsVTypes">
  <Template>Normal.dotm</Template>
  <TotalTime>4</TotalTime>
  <Pages>38</Pages>
  <Words>5317</Words>
  <Characters>29244</Characters>
  <Application>Microsoft Office Word</Application>
  <DocSecurity>0</DocSecurity>
  <Lines>243</Lines>
  <Paragraphs>68</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34493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Annefleur Blokker</dc:creator>
  <cp:keywords/>
  <dc:description/>
  <cp:lastModifiedBy>Paul van der Loos</cp:lastModifiedBy>
  <cp:revision>2</cp:revision>
  <cp:lastPrinted>2025-09-03T09:57:00Z</cp:lastPrinted>
  <dcterms:created xsi:type="dcterms:W3CDTF">2025-09-17T15:08:00Z</dcterms:created>
  <dcterms:modified xsi:type="dcterms:W3CDTF">2025-09-17T15:08:00Z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0x0101006261D5E71047644AB60DEC2636D6DD7300C9CF38504B03EA4CBC43B745B7E4674F</vt:lpwstr>
  </property>
  <property fmtid="{D5CDD505-2E9C-101B-9397-08002B2CF9AE}" pid="3" name="n0473b643a634bdd9d0f8eb24a9f924c">
    <vt:lpwstr>In behandeling|4c7b17d3-99d4-47d2-96b3-f1007e31f881</vt:lpwstr>
  </property>
  <property fmtid="{D5CDD505-2E9C-101B-9397-08002B2CF9AE}" pid="4" name="_dlc_DocIdItemGuid">
    <vt:lpwstr>44960af5-785a-46fd-8be5-dfb640397a99</vt:lpwstr>
  </property>
  <property fmtid="{D5CDD505-2E9C-101B-9397-08002B2CF9AE}" pid="5" name="af5ae35b54c84f09896a11b2dec84839">
    <vt:lpwstr/>
  </property>
  <property fmtid="{D5CDD505-2E9C-101B-9397-08002B2CF9AE}" pid="6" name="Status_x0020_document">
    <vt:lpwstr/>
  </property>
  <property fmtid="{D5CDD505-2E9C-101B-9397-08002B2CF9AE}" pid="7" name="PNHActiviteit">
    <vt:lpwstr/>
  </property>
  <property fmtid="{D5CDD505-2E9C-101B-9397-08002B2CF9AE}" pid="8" name="Grondslag_x0020_openbaar">
    <vt:lpwstr/>
  </property>
  <property fmtid="{D5CDD505-2E9C-101B-9397-08002B2CF9AE}" pid="9" name="ncd4c9f9bf614d388b72eb91968d1b81">
    <vt:lpwstr/>
  </property>
  <property fmtid="{D5CDD505-2E9C-101B-9397-08002B2CF9AE}" pid="10" name="Grondslag voor geheimhouding1">
    <vt:lpwstr/>
  </property>
  <property fmtid="{D5CDD505-2E9C-101B-9397-08002B2CF9AE}" pid="11" name="ad9c06bc15a3492eb529eb48ca2db363">
    <vt:lpwstr/>
  </property>
  <property fmtid="{D5CDD505-2E9C-101B-9397-08002B2CF9AE}" pid="12" name="Documenttype">
    <vt:lpwstr/>
  </property>
  <property fmtid="{D5CDD505-2E9C-101B-9397-08002B2CF9AE}" pid="13" name="gc0684d3c12b44f3a596ed170a775d7b">
    <vt:lpwstr/>
  </property>
  <property fmtid="{D5CDD505-2E9C-101B-9397-08002B2CF9AE}" pid="14" name="Status dossier">
    <vt:lpwstr>1;#In behandeling|4c7b17d3-99d4-47d2-96b3-f1007e31f881</vt:lpwstr>
  </property>
  <property fmtid="{D5CDD505-2E9C-101B-9397-08002B2CF9AE}" pid="15" name="Objectsoort">
    <vt:lpwstr/>
  </property>
  <property fmtid="{D5CDD505-2E9C-101B-9397-08002B2CF9AE}" pid="16" name="p5189299153b471dbe208a1382badc36">
    <vt:lpwstr/>
  </property>
  <property fmtid="{D5CDD505-2E9C-101B-9397-08002B2CF9AE}" pid="17" name="fc889d47b20d4b7eb23397d202ce916e">
    <vt:lpwstr/>
  </property>
  <property fmtid="{D5CDD505-2E9C-101B-9397-08002B2CF9AE}" pid="18" name="Soort_x0020_record">
    <vt:lpwstr/>
  </property>
  <property fmtid="{D5CDD505-2E9C-101B-9397-08002B2CF9AE}" pid="19" name="Aanvang_x0020_bewaartermijn">
    <vt:lpwstr/>
  </property>
  <property fmtid="{D5CDD505-2E9C-101B-9397-08002B2CF9AE}" pid="20" name="Toezichtsgebied">
    <vt:lpwstr/>
  </property>
  <property fmtid="{D5CDD505-2E9C-101B-9397-08002B2CF9AE}" pid="21" name="Status document">
    <vt:lpwstr/>
  </property>
  <property fmtid="{D5CDD505-2E9C-101B-9397-08002B2CF9AE}" pid="22" name="Grondslag_x0020_voor_x0020_geheimhouding1">
    <vt:lpwstr/>
  </property>
  <property fmtid="{D5CDD505-2E9C-101B-9397-08002B2CF9AE}" pid="23" name="Type_x0020_aanbestedingsdossier">
    <vt:lpwstr/>
  </property>
  <property fmtid="{D5CDD505-2E9C-101B-9397-08002B2CF9AE}" pid="24" name="Projectfase">
    <vt:lpwstr/>
  </property>
  <property fmtid="{D5CDD505-2E9C-101B-9397-08002B2CF9AE}" pid="25" name="Kwalificatie integriteit">
    <vt:lpwstr/>
  </property>
  <property fmtid="{D5CDD505-2E9C-101B-9397-08002B2CF9AE}" pid="26" name="fb9bf6f430b7444982f92b4cc13cc59b">
    <vt:lpwstr/>
  </property>
  <property fmtid="{D5CDD505-2E9C-101B-9397-08002B2CF9AE}" pid="27" name="Geheimhouding_x0020_opgelegd_x0020_door">
    <vt:lpwstr/>
  </property>
  <property fmtid="{D5CDD505-2E9C-101B-9397-08002B2CF9AE}" pid="28" name="Geheimhouding opgelegd door">
    <vt:lpwstr/>
  </property>
  <property fmtid="{D5CDD505-2E9C-101B-9397-08002B2CF9AE}" pid="29" name="PNH-gebied">
    <vt:lpwstr/>
  </property>
  <property fmtid="{D5CDD505-2E9C-101B-9397-08002B2CF9AE}" pid="30" name="Kwalificatie_x0020_integriteit">
    <vt:lpwstr/>
  </property>
  <property fmtid="{D5CDD505-2E9C-101B-9397-08002B2CF9AE}" pid="31" name="dc72c89380db49daa673ce313ca9a274">
    <vt:lpwstr/>
  </property>
  <property fmtid="{D5CDD505-2E9C-101B-9397-08002B2CF9AE}" pid="32" name="Hoedanigheid">
    <vt:lpwstr/>
  </property>
  <property fmtid="{D5CDD505-2E9C-101B-9397-08002B2CF9AE}" pid="33" name="Uitkomst">
    <vt:lpwstr/>
  </property>
  <property fmtid="{D5CDD505-2E9C-101B-9397-08002B2CF9AE}" pid="34" name="e31121ba8f2448e0a4e586576f4bb073">
    <vt:lpwstr/>
  </property>
  <property fmtid="{D5CDD505-2E9C-101B-9397-08002B2CF9AE}" pid="35" name="Gerelateerde_x0020_applicatie">
    <vt:lpwstr/>
  </property>
  <property fmtid="{D5CDD505-2E9C-101B-9397-08002B2CF9AE}" pid="36" name="PNH_x002d_gebied">
    <vt:lpwstr/>
  </property>
  <property fmtid="{D5CDD505-2E9C-101B-9397-08002B2CF9AE}" pid="37" name="o5875bba6424448f97b2d90a0067556d">
    <vt:lpwstr/>
  </property>
  <property fmtid="{D5CDD505-2E9C-101B-9397-08002B2CF9AE}" pid="38" name="Locatie_x0020_verplaatsen">
    <vt:lpwstr/>
  </property>
  <property fmtid="{D5CDD505-2E9C-101B-9397-08002B2CF9AE}" pid="39" name="Status_x0020_dossier">
    <vt:lpwstr>1;#In behandeling|4c7b17d3-99d4-47d2-96b3-f1007e31f881</vt:lpwstr>
  </property>
  <property fmtid="{D5CDD505-2E9C-101B-9397-08002B2CF9AE}" pid="40" name="m60a1d1c449c48bbbcc326f67337168b">
    <vt:lpwstr/>
  </property>
  <property fmtid="{D5CDD505-2E9C-101B-9397-08002B2CF9AE}" pid="41" name="Soort_x0020_toezicht">
    <vt:lpwstr/>
  </property>
  <property fmtid="{D5CDD505-2E9C-101B-9397-08002B2CF9AE}" pid="42" name="Beleidsthema">
    <vt:lpwstr/>
  </property>
  <property fmtid="{D5CDD505-2E9C-101B-9397-08002B2CF9AE}" pid="43" name="PNHBedrijfsproces">
    <vt:lpwstr/>
  </property>
  <property fmtid="{D5CDD505-2E9C-101B-9397-08002B2CF9AE}" pid="44" name="Projectactiviteit">
    <vt:lpwstr/>
  </property>
  <property fmtid="{D5CDD505-2E9C-101B-9397-08002B2CF9AE}" pid="45" name="e3b34194e53f42cda968a65aa076568b">
    <vt:lpwstr/>
  </property>
  <property fmtid="{D5CDD505-2E9C-101B-9397-08002B2CF9AE}" pid="46" name="g885bc7ff7c74afcad9e1f351ef621c8">
    <vt:lpwstr/>
  </property>
  <property fmtid="{D5CDD505-2E9C-101B-9397-08002B2CF9AE}" pid="47" name="j3178a27eff5453fac94614d7a6a9e08">
    <vt:lpwstr/>
  </property>
  <property fmtid="{D5CDD505-2E9C-101B-9397-08002B2CF9AE}" pid="48" name="Gerelateerde applicatie">
    <vt:lpwstr/>
  </property>
  <property fmtid="{D5CDD505-2E9C-101B-9397-08002B2CF9AE}" pid="49" name="Weg_x002d__x0020_vaarwegnummer">
    <vt:lpwstr/>
  </property>
  <property fmtid="{D5CDD505-2E9C-101B-9397-08002B2CF9AE}" pid="50" name="Grondslag openbaar">
    <vt:lpwstr/>
  </property>
  <property fmtid="{D5CDD505-2E9C-101B-9397-08002B2CF9AE}" pid="51" name="ge2120871af745b1ae0504045904b319">
    <vt:lpwstr/>
  </property>
  <property fmtid="{D5CDD505-2E9C-101B-9397-08002B2CF9AE}" pid="52" name="Weg- vaarwegnummer">
    <vt:lpwstr/>
  </property>
  <property fmtid="{D5CDD505-2E9C-101B-9397-08002B2CF9AE}" pid="53" name="MediaServiceImageTags">
    <vt:lpwstr/>
  </property>
  <property fmtid="{D5CDD505-2E9C-101B-9397-08002B2CF9AE}" pid="54" name="Domein">
    <vt:lpwstr/>
  </property>
  <property fmtid="{D5CDD505-2E9C-101B-9397-08002B2CF9AE}" pid="55" name="Soort record">
    <vt:lpwstr/>
  </property>
  <property fmtid="{D5CDD505-2E9C-101B-9397-08002B2CF9AE}" pid="56" name="Aanvang bewaartermijn">
    <vt:lpwstr/>
  </property>
  <property fmtid="{D5CDD505-2E9C-101B-9397-08002B2CF9AE}" pid="57" name="Soort toezicht">
    <vt:lpwstr/>
  </property>
  <property fmtid="{D5CDD505-2E9C-101B-9397-08002B2CF9AE}" pid="58" name="Locatie verplaatsen">
    <vt:lpwstr/>
  </property>
  <property fmtid="{D5CDD505-2E9C-101B-9397-08002B2CF9AE}" pid="59" name="Type aanbestedingsdossier">
    <vt:lpwstr/>
  </property>
  <property fmtid="{D5CDD505-2E9C-101B-9397-08002B2CF9AE}" pid="60" name="_docset_NoMedatataSyncRequired">
    <vt:lpwstr>False</vt:lpwstr>
  </property>
  <property fmtid="{D5CDD505-2E9C-101B-9397-08002B2CF9AE}" pid="61" name="Organisatieonderdeel">
    <vt:lpwstr>18</vt:lpwstr>
  </property>
</Properties>
</file>