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header3.xml" ContentType="application/vnd.openxmlformats-officedocument.wordprocessingml.header+xml"/>
  <Override PartName="/word/footer15.xml" ContentType="application/vnd.openxmlformats-officedocument.wordprocessingml.footer+xml"/>
  <Override PartName="/word/header4.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C572BFF" w14:textId="77777777" w:rsidR="00A4230B" w:rsidRPr="00F75A3E" w:rsidRDefault="00A4230B" w:rsidP="00A4230B">
      <w:pPr>
        <w:pStyle w:val="Kop1"/>
      </w:pPr>
      <w:bookmarkStart w:id="0" w:name="_Toc55395935"/>
      <w:bookmarkStart w:id="1" w:name="_Toc205214383"/>
      <w:r w:rsidRPr="00F75A3E">
        <w:t>Lijst van bijlagen en modellen</w:t>
      </w:r>
      <w:bookmarkEnd w:id="0"/>
      <w:bookmarkEnd w:id="1"/>
    </w:p>
    <w:p w14:paraId="773FA25C" w14:textId="77777777" w:rsidR="00A4230B" w:rsidRPr="00A35459" w:rsidRDefault="00A4230B" w:rsidP="00A4230B">
      <w:pPr>
        <w:rPr>
          <w:b/>
          <w:sz w:val="24"/>
          <w:u w:val="single"/>
        </w:rPr>
      </w:pPr>
      <w:r w:rsidRPr="00A35459">
        <w:rPr>
          <w:b/>
          <w:sz w:val="24"/>
          <w:u w:val="single"/>
        </w:rPr>
        <w:t>Algemeen</w:t>
      </w:r>
    </w:p>
    <w:p w14:paraId="5F44A39F" w14:textId="77777777" w:rsidR="00A4230B" w:rsidRPr="00A35459" w:rsidRDefault="00A4230B" w:rsidP="00A4230B">
      <w:bookmarkStart w:id="2" w:name="_Toc379370564"/>
      <w:bookmarkStart w:id="3" w:name="_Toc380583009"/>
      <w:bookmarkStart w:id="4" w:name="_Toc415746388"/>
      <w:bookmarkStart w:id="5" w:name="_Toc415826451"/>
      <w:bookmarkStart w:id="6" w:name="_Toc430182998"/>
      <w:bookmarkStart w:id="7" w:name="_Toc462220467"/>
    </w:p>
    <w:p w14:paraId="674602DF" w14:textId="77777777" w:rsidR="00A4230B" w:rsidRPr="00A35459" w:rsidRDefault="00A4230B" w:rsidP="00A4230B">
      <w:pPr>
        <w:pStyle w:val="Lijstalinea"/>
        <w:numPr>
          <w:ilvl w:val="0"/>
          <w:numId w:val="37"/>
        </w:numPr>
        <w:ind w:left="284" w:hanging="284"/>
        <w:rPr>
          <w:b/>
          <w:bCs/>
          <w:color w:val="669BB0" w:themeColor="accent2"/>
          <w:sz w:val="24"/>
          <w:szCs w:val="24"/>
        </w:rPr>
      </w:pPr>
      <w:r w:rsidRPr="00A35459">
        <w:rPr>
          <w:b/>
          <w:bCs/>
          <w:color w:val="669BB0" w:themeColor="accent2"/>
          <w:sz w:val="24"/>
          <w:szCs w:val="24"/>
        </w:rPr>
        <w:t>Selectiematrix</w:t>
      </w:r>
      <w:bookmarkEnd w:id="2"/>
      <w:bookmarkEnd w:id="3"/>
      <w:bookmarkEnd w:id="4"/>
      <w:bookmarkEnd w:id="5"/>
      <w:bookmarkEnd w:id="6"/>
      <w:bookmarkEnd w:id="7"/>
      <w:r w:rsidRPr="00A35459">
        <w:rPr>
          <w:b/>
          <w:bCs/>
          <w:color w:val="669BB0" w:themeColor="accent2"/>
          <w:sz w:val="24"/>
          <w:szCs w:val="24"/>
        </w:rPr>
        <w:t xml:space="preserve"> </w:t>
      </w:r>
    </w:p>
    <w:p w14:paraId="1D7FD79E" w14:textId="77777777" w:rsidR="00A4230B" w:rsidRPr="00F75A3E" w:rsidRDefault="00A4230B" w:rsidP="00A4230B">
      <w:pPr>
        <w:rPr>
          <w:highlight w:val="green"/>
        </w:rPr>
      </w:pPr>
      <w:bookmarkStart w:id="8" w:name="_Toc379370565"/>
    </w:p>
    <w:bookmarkEnd w:id="8"/>
    <w:p w14:paraId="08FF45C8" w14:textId="77777777" w:rsidR="00A4230B" w:rsidRPr="00F75A3E" w:rsidRDefault="00A4230B" w:rsidP="00A4230B"/>
    <w:p w14:paraId="4424B9AF" w14:textId="77777777" w:rsidR="00A4230B" w:rsidRPr="00F75A3E" w:rsidRDefault="00A4230B" w:rsidP="00A4230B">
      <w:pPr>
        <w:rPr>
          <w:b/>
          <w:sz w:val="24"/>
          <w:u w:val="single"/>
        </w:rPr>
      </w:pPr>
      <w:r w:rsidRPr="00F75A3E">
        <w:rPr>
          <w:b/>
          <w:sz w:val="24"/>
          <w:u w:val="single"/>
        </w:rPr>
        <w:t>Relevant voor het indienen bij de aanmelding:</w:t>
      </w:r>
    </w:p>
    <w:p w14:paraId="4FF458F9" w14:textId="77777777" w:rsidR="00A4230B" w:rsidRPr="00F75A3E" w:rsidRDefault="00A4230B" w:rsidP="00A4230B">
      <w:pPr>
        <w:rPr>
          <w:b/>
          <w:sz w:val="24"/>
          <w:u w:val="single"/>
        </w:rPr>
      </w:pPr>
    </w:p>
    <w:p w14:paraId="6C061F99" w14:textId="77777777" w:rsidR="00A4230B" w:rsidRPr="00F75A3E" w:rsidRDefault="00A4230B" w:rsidP="00A4230B">
      <w:pPr>
        <w:pStyle w:val="Lijstalinea"/>
        <w:numPr>
          <w:ilvl w:val="0"/>
          <w:numId w:val="37"/>
        </w:numPr>
        <w:ind w:left="284" w:hanging="284"/>
        <w:rPr>
          <w:b/>
          <w:bCs/>
          <w:color w:val="669BB0" w:themeColor="accent2"/>
          <w:sz w:val="24"/>
          <w:szCs w:val="24"/>
        </w:rPr>
      </w:pPr>
      <w:bookmarkStart w:id="9" w:name="_Toc462220468"/>
      <w:bookmarkStart w:id="10" w:name="_Toc415746389"/>
      <w:bookmarkStart w:id="11" w:name="_Toc415826452"/>
      <w:bookmarkStart w:id="12" w:name="_Toc430182999"/>
      <w:r w:rsidRPr="00F75A3E">
        <w:rPr>
          <w:b/>
          <w:bCs/>
          <w:color w:val="669BB0" w:themeColor="accent2"/>
          <w:sz w:val="24"/>
          <w:szCs w:val="24"/>
        </w:rPr>
        <w:t>Model Aanmeldingsformulier</w:t>
      </w:r>
      <w:bookmarkEnd w:id="9"/>
    </w:p>
    <w:p w14:paraId="41F713F0" w14:textId="77777777" w:rsidR="00A4230B" w:rsidRPr="00F75A3E" w:rsidRDefault="00A4230B" w:rsidP="00A4230B">
      <w:pPr>
        <w:rPr>
          <w:b/>
          <w:bCs/>
          <w:color w:val="669BB0" w:themeColor="accent2"/>
          <w:sz w:val="24"/>
          <w:szCs w:val="24"/>
        </w:rPr>
      </w:pPr>
    </w:p>
    <w:p w14:paraId="3EC4B2A2" w14:textId="77777777" w:rsidR="00A4230B" w:rsidRPr="00F75A3E" w:rsidRDefault="00A4230B" w:rsidP="00A4230B">
      <w:pPr>
        <w:pStyle w:val="Lijstalinea"/>
        <w:numPr>
          <w:ilvl w:val="0"/>
          <w:numId w:val="37"/>
        </w:numPr>
        <w:ind w:left="284" w:hanging="284"/>
        <w:rPr>
          <w:b/>
          <w:bCs/>
          <w:color w:val="669BB0" w:themeColor="accent2"/>
          <w:sz w:val="24"/>
          <w:szCs w:val="24"/>
        </w:rPr>
      </w:pPr>
      <w:bookmarkStart w:id="13" w:name="_Toc462220469"/>
      <w:r w:rsidRPr="00F75A3E">
        <w:rPr>
          <w:b/>
          <w:bCs/>
          <w:color w:val="669BB0" w:themeColor="accent2"/>
          <w:sz w:val="24"/>
          <w:szCs w:val="24"/>
        </w:rPr>
        <w:t>Uniform Europees Aanbestedingsdocument (separaat bijgevoegd)</w:t>
      </w:r>
      <w:bookmarkEnd w:id="10"/>
      <w:bookmarkEnd w:id="11"/>
      <w:bookmarkEnd w:id="12"/>
      <w:bookmarkEnd w:id="13"/>
    </w:p>
    <w:p w14:paraId="5418BD23" w14:textId="77777777" w:rsidR="00A4230B" w:rsidRPr="00351E57" w:rsidRDefault="00A4230B" w:rsidP="00351E57">
      <w:pPr>
        <w:rPr>
          <w:b/>
          <w:bCs/>
          <w:color w:val="669BB0" w:themeColor="accent2"/>
          <w:sz w:val="24"/>
          <w:szCs w:val="24"/>
        </w:rPr>
      </w:pPr>
      <w:bookmarkStart w:id="14" w:name="_Toc286817222"/>
      <w:bookmarkStart w:id="15" w:name="_Toc415746390"/>
      <w:bookmarkStart w:id="16" w:name="_Toc415826453"/>
      <w:bookmarkStart w:id="17" w:name="_Toc430183000"/>
      <w:bookmarkStart w:id="18" w:name="_Toc462220470"/>
    </w:p>
    <w:p w14:paraId="541CCAD8" w14:textId="15A8E35D" w:rsidR="00A4230B" w:rsidRPr="00F75A3E" w:rsidRDefault="00A4230B" w:rsidP="00A4230B">
      <w:pPr>
        <w:pStyle w:val="Lijstalinea"/>
        <w:numPr>
          <w:ilvl w:val="0"/>
          <w:numId w:val="37"/>
        </w:numPr>
        <w:ind w:left="284" w:hanging="284"/>
        <w:rPr>
          <w:b/>
          <w:bCs/>
          <w:color w:val="669BB0" w:themeColor="accent2"/>
          <w:sz w:val="24"/>
          <w:szCs w:val="24"/>
        </w:rPr>
      </w:pPr>
      <w:r w:rsidRPr="00F75A3E">
        <w:rPr>
          <w:b/>
          <w:bCs/>
          <w:color w:val="669BB0" w:themeColor="accent2"/>
          <w:sz w:val="24"/>
          <w:szCs w:val="24"/>
        </w:rPr>
        <w:t xml:space="preserve">Model A1 </w:t>
      </w:r>
      <w:bookmarkEnd w:id="14"/>
      <w:r w:rsidRPr="00F75A3E">
        <w:rPr>
          <w:b/>
          <w:bCs/>
          <w:color w:val="669BB0" w:themeColor="accent2"/>
          <w:sz w:val="24"/>
          <w:szCs w:val="24"/>
        </w:rPr>
        <w:tab/>
        <w:t>Verklaring opgave referentieprojecten</w:t>
      </w:r>
      <w:bookmarkEnd w:id="15"/>
      <w:bookmarkEnd w:id="16"/>
      <w:bookmarkEnd w:id="17"/>
      <w:bookmarkEnd w:id="18"/>
      <w:r w:rsidR="00687E94">
        <w:rPr>
          <w:b/>
          <w:bCs/>
          <w:color w:val="669BB0" w:themeColor="accent2"/>
          <w:sz w:val="24"/>
          <w:szCs w:val="24"/>
        </w:rPr>
        <w:t xml:space="preserve"> </w:t>
      </w:r>
      <w:r w:rsidR="00687E94" w:rsidRPr="00687E94">
        <w:rPr>
          <w:b/>
          <w:bCs/>
          <w:color w:val="FF0000"/>
          <w:sz w:val="24"/>
          <w:szCs w:val="24"/>
        </w:rPr>
        <w:t>versie 2</w:t>
      </w:r>
    </w:p>
    <w:p w14:paraId="3AF4CC98" w14:textId="77777777" w:rsidR="00A4230B" w:rsidRPr="00C31337" w:rsidRDefault="00A4230B" w:rsidP="00C31337">
      <w:pPr>
        <w:rPr>
          <w:b/>
          <w:bCs/>
          <w:color w:val="669BB0" w:themeColor="accent2"/>
          <w:sz w:val="24"/>
          <w:szCs w:val="24"/>
        </w:rPr>
      </w:pPr>
      <w:bookmarkStart w:id="19" w:name="_Toc286817223"/>
    </w:p>
    <w:p w14:paraId="5C59A741" w14:textId="77777777" w:rsidR="00A4230B" w:rsidRPr="00C31337" w:rsidRDefault="00A4230B" w:rsidP="00A4230B">
      <w:pPr>
        <w:pStyle w:val="Lijstalinea"/>
        <w:numPr>
          <w:ilvl w:val="0"/>
          <w:numId w:val="37"/>
        </w:numPr>
        <w:ind w:left="284" w:hanging="284"/>
        <w:rPr>
          <w:b/>
          <w:bCs/>
          <w:color w:val="669BB0" w:themeColor="accent2"/>
          <w:sz w:val="24"/>
          <w:szCs w:val="24"/>
        </w:rPr>
      </w:pPr>
      <w:bookmarkStart w:id="20" w:name="_Toc377133010"/>
      <w:bookmarkStart w:id="21" w:name="_Toc379370569"/>
      <w:bookmarkStart w:id="22" w:name="_Toc380583013"/>
      <w:bookmarkStart w:id="23" w:name="_Toc415746392"/>
      <w:bookmarkStart w:id="24" w:name="_Toc415826455"/>
      <w:bookmarkStart w:id="25" w:name="_Toc430183002"/>
      <w:bookmarkStart w:id="26" w:name="_Toc462220472"/>
      <w:r w:rsidRPr="00C31337">
        <w:rPr>
          <w:b/>
          <w:bCs/>
          <w:color w:val="669BB0" w:themeColor="accent2"/>
          <w:sz w:val="24"/>
          <w:szCs w:val="24"/>
        </w:rPr>
        <w:t>Model A3</w:t>
      </w:r>
      <w:r w:rsidRPr="00C31337">
        <w:rPr>
          <w:b/>
          <w:bCs/>
          <w:color w:val="669BB0" w:themeColor="accent2"/>
          <w:sz w:val="24"/>
          <w:szCs w:val="24"/>
        </w:rPr>
        <w:tab/>
        <w:t>Opgave referentieproject voor een dienst</w:t>
      </w:r>
      <w:bookmarkEnd w:id="20"/>
      <w:bookmarkEnd w:id="21"/>
      <w:bookmarkEnd w:id="22"/>
      <w:bookmarkEnd w:id="23"/>
      <w:bookmarkEnd w:id="24"/>
      <w:bookmarkEnd w:id="25"/>
      <w:bookmarkEnd w:id="26"/>
    </w:p>
    <w:bookmarkEnd w:id="19"/>
    <w:p w14:paraId="073F7A0B" w14:textId="77777777" w:rsidR="00A4230B" w:rsidRPr="00F75A3E" w:rsidRDefault="00A4230B" w:rsidP="00A4230B">
      <w:pPr>
        <w:rPr>
          <w:sz w:val="24"/>
        </w:rPr>
      </w:pPr>
    </w:p>
    <w:p w14:paraId="2939A04F" w14:textId="77777777" w:rsidR="00A4230B" w:rsidRPr="00F75A3E" w:rsidRDefault="00A4230B" w:rsidP="00A4230B">
      <w:pPr>
        <w:rPr>
          <w:b/>
          <w:sz w:val="24"/>
          <w:u w:val="single"/>
        </w:rPr>
      </w:pPr>
      <w:r w:rsidRPr="00F75A3E">
        <w:rPr>
          <w:b/>
          <w:sz w:val="24"/>
          <w:u w:val="single"/>
        </w:rPr>
        <w:t>Relevant voor het indienen op verzoek en indien van toepassing:</w:t>
      </w:r>
    </w:p>
    <w:p w14:paraId="22C7C5E7" w14:textId="77777777" w:rsidR="00A4230B" w:rsidRPr="00F75A3E" w:rsidRDefault="00A4230B" w:rsidP="00A4230B">
      <w:pPr>
        <w:rPr>
          <w:b/>
          <w:sz w:val="24"/>
          <w:u w:val="single"/>
        </w:rPr>
      </w:pPr>
    </w:p>
    <w:p w14:paraId="64FFE22B" w14:textId="77777777" w:rsidR="00A4230B" w:rsidRPr="00F75A3E" w:rsidRDefault="00A4230B" w:rsidP="00A4230B">
      <w:pPr>
        <w:pStyle w:val="Lijstalinea"/>
        <w:numPr>
          <w:ilvl w:val="0"/>
          <w:numId w:val="37"/>
        </w:numPr>
        <w:ind w:left="284" w:hanging="284"/>
        <w:rPr>
          <w:b/>
          <w:bCs/>
          <w:color w:val="669BB0" w:themeColor="accent2"/>
          <w:sz w:val="24"/>
          <w:szCs w:val="24"/>
        </w:rPr>
      </w:pPr>
      <w:bookmarkStart w:id="27" w:name="_Toc415746395"/>
      <w:bookmarkStart w:id="28" w:name="_Toc415826458"/>
      <w:bookmarkStart w:id="29" w:name="_Toc430183003"/>
      <w:bookmarkStart w:id="30" w:name="_Toc462220473"/>
      <w:bookmarkStart w:id="31" w:name="_Toc415746393"/>
      <w:bookmarkStart w:id="32" w:name="_Toc415826456"/>
      <w:r w:rsidRPr="00F75A3E">
        <w:rPr>
          <w:b/>
          <w:bCs/>
          <w:color w:val="669BB0" w:themeColor="accent2"/>
          <w:sz w:val="24"/>
          <w:szCs w:val="24"/>
        </w:rPr>
        <w:t xml:space="preserve">Model B1 </w:t>
      </w:r>
      <w:r w:rsidRPr="00F75A3E">
        <w:rPr>
          <w:b/>
          <w:bCs/>
          <w:color w:val="669BB0" w:themeColor="accent2"/>
          <w:sz w:val="24"/>
          <w:szCs w:val="24"/>
        </w:rPr>
        <w:tab/>
        <w:t>Verklaring aansprakelijkheden bij combinatievorming</w:t>
      </w:r>
      <w:bookmarkEnd w:id="27"/>
      <w:bookmarkEnd w:id="28"/>
      <w:bookmarkEnd w:id="29"/>
      <w:bookmarkEnd w:id="30"/>
      <w:r w:rsidRPr="00F75A3E">
        <w:rPr>
          <w:b/>
          <w:bCs/>
          <w:color w:val="669BB0" w:themeColor="accent2"/>
          <w:sz w:val="24"/>
          <w:szCs w:val="24"/>
        </w:rPr>
        <w:t xml:space="preserve"> </w:t>
      </w:r>
    </w:p>
    <w:p w14:paraId="47946EC0" w14:textId="77777777" w:rsidR="00A4230B" w:rsidRPr="00F75A3E" w:rsidRDefault="00A4230B" w:rsidP="00A4230B">
      <w:pPr>
        <w:pStyle w:val="Lijstalinea"/>
        <w:ind w:left="284"/>
        <w:rPr>
          <w:b/>
          <w:bCs/>
          <w:color w:val="669BB0" w:themeColor="accent2"/>
          <w:sz w:val="24"/>
          <w:szCs w:val="24"/>
        </w:rPr>
      </w:pPr>
    </w:p>
    <w:p w14:paraId="2469A181" w14:textId="77777777" w:rsidR="00A4230B" w:rsidRPr="00F75A3E" w:rsidRDefault="00A4230B" w:rsidP="00A4230B">
      <w:pPr>
        <w:pStyle w:val="Lijstalinea"/>
        <w:numPr>
          <w:ilvl w:val="0"/>
          <w:numId w:val="37"/>
        </w:numPr>
        <w:ind w:left="284" w:hanging="284"/>
        <w:rPr>
          <w:b/>
          <w:bCs/>
          <w:color w:val="669BB0" w:themeColor="accent2"/>
          <w:sz w:val="24"/>
          <w:szCs w:val="24"/>
        </w:rPr>
      </w:pPr>
      <w:bookmarkStart w:id="33" w:name="_Toc430183004"/>
      <w:bookmarkStart w:id="34" w:name="_Toc462220474"/>
      <w:r w:rsidRPr="00F75A3E">
        <w:rPr>
          <w:b/>
          <w:bCs/>
          <w:color w:val="669BB0" w:themeColor="accent2"/>
          <w:sz w:val="24"/>
          <w:szCs w:val="24"/>
        </w:rPr>
        <w:t xml:space="preserve">Model B2 </w:t>
      </w:r>
      <w:r w:rsidRPr="00F75A3E">
        <w:rPr>
          <w:b/>
          <w:bCs/>
          <w:color w:val="669BB0" w:themeColor="accent2"/>
          <w:sz w:val="24"/>
          <w:szCs w:val="24"/>
        </w:rPr>
        <w:tab/>
        <w:t>Verklaring omtrent beroep op bekwaamheid</w:t>
      </w:r>
      <w:bookmarkEnd w:id="31"/>
      <w:bookmarkEnd w:id="32"/>
      <w:bookmarkEnd w:id="33"/>
      <w:bookmarkEnd w:id="34"/>
    </w:p>
    <w:p w14:paraId="03659EF8" w14:textId="77777777" w:rsidR="00A4230B" w:rsidRPr="00F75A3E" w:rsidRDefault="00A4230B" w:rsidP="00A4230B">
      <w:pPr>
        <w:pStyle w:val="Lijstalinea"/>
        <w:ind w:left="284"/>
        <w:rPr>
          <w:b/>
          <w:bCs/>
          <w:color w:val="669BB0" w:themeColor="accent2"/>
          <w:sz w:val="24"/>
          <w:szCs w:val="24"/>
        </w:rPr>
      </w:pPr>
    </w:p>
    <w:p w14:paraId="74F5EFC9" w14:textId="77777777" w:rsidR="00A4230B" w:rsidRPr="00F75A3E" w:rsidRDefault="00A4230B" w:rsidP="00A4230B"/>
    <w:p w14:paraId="181EC3DF" w14:textId="77777777" w:rsidR="00A4230B" w:rsidRPr="00F75A3E" w:rsidRDefault="00A4230B" w:rsidP="00A4230B"/>
    <w:p w14:paraId="6F4CF64F" w14:textId="77777777" w:rsidR="00A4230B" w:rsidRPr="00F75A3E" w:rsidRDefault="00A4230B" w:rsidP="00A4230B">
      <w:pPr>
        <w:pStyle w:val="Kop3"/>
        <w:sectPr w:rsidR="00A4230B" w:rsidRPr="00F75A3E" w:rsidSect="00782A28">
          <w:headerReference w:type="default" r:id="rId11"/>
          <w:footerReference w:type="default" r:id="rId12"/>
          <w:headerReference w:type="first" r:id="rId13"/>
          <w:footerReference w:type="first" r:id="rId14"/>
          <w:pgSz w:w="11906" w:h="16838" w:code="9"/>
          <w:pgMar w:top="1843" w:right="1559" w:bottom="1134" w:left="2410" w:header="425" w:footer="0" w:gutter="0"/>
          <w:pgNumType w:start="1"/>
          <w:cols w:space="708"/>
          <w:titlePg/>
          <w:docGrid w:linePitch="360"/>
        </w:sectPr>
      </w:pPr>
      <w:r w:rsidRPr="00F75A3E">
        <w:br w:type="page"/>
      </w:r>
    </w:p>
    <w:p w14:paraId="76922CA8" w14:textId="06946B6A" w:rsidR="00A4230B" w:rsidRDefault="00A4230B" w:rsidP="00A4230B">
      <w:pPr>
        <w:pStyle w:val="Kop1"/>
        <w:numPr>
          <w:ilvl w:val="0"/>
          <w:numId w:val="0"/>
        </w:numPr>
        <w:rPr>
          <w:sz w:val="24"/>
          <w:szCs w:val="24"/>
        </w:rPr>
      </w:pPr>
      <w:r w:rsidRPr="00F75A3E">
        <w:rPr>
          <w:sz w:val="24"/>
          <w:szCs w:val="24"/>
        </w:rPr>
        <w:lastRenderedPageBreak/>
        <w:fldChar w:fldCharType="begin"/>
      </w:r>
      <w:r w:rsidRPr="00F75A3E">
        <w:rPr>
          <w:sz w:val="24"/>
          <w:szCs w:val="24"/>
        </w:rPr>
        <w:instrText xml:space="preserve"> DOCVARIABLE Bijlage_vertaal \* FirstCap </w:instrText>
      </w:r>
      <w:r w:rsidRPr="00F75A3E">
        <w:rPr>
          <w:sz w:val="24"/>
          <w:szCs w:val="24"/>
        </w:rPr>
        <w:fldChar w:fldCharType="separate"/>
      </w:r>
      <w:bookmarkStart w:id="35" w:name="_Toc431393628"/>
      <w:bookmarkStart w:id="36" w:name="_Toc431393983"/>
      <w:bookmarkStart w:id="37" w:name="_Toc431394043"/>
      <w:bookmarkStart w:id="38" w:name="_Toc431394372"/>
      <w:bookmarkStart w:id="39" w:name="_Toc431394431"/>
      <w:bookmarkStart w:id="40" w:name="_Toc431456371"/>
      <w:bookmarkStart w:id="41" w:name="_Toc433026614"/>
      <w:bookmarkStart w:id="42" w:name="_Toc433200285"/>
      <w:bookmarkStart w:id="43" w:name="_Toc435018380"/>
      <w:bookmarkStart w:id="44" w:name="_Toc455137775"/>
      <w:bookmarkStart w:id="45" w:name="_Toc455384902"/>
      <w:bookmarkStart w:id="46" w:name="_Toc455758980"/>
      <w:bookmarkStart w:id="47" w:name="_Toc456101676"/>
      <w:bookmarkStart w:id="48" w:name="_Toc462220476"/>
      <w:bookmarkStart w:id="49" w:name="_Toc462221585"/>
      <w:bookmarkStart w:id="50" w:name="_Toc464634539"/>
      <w:bookmarkStart w:id="51" w:name="_Toc464634600"/>
      <w:bookmarkStart w:id="52" w:name="_Toc464635151"/>
      <w:bookmarkStart w:id="53" w:name="_Toc464635929"/>
      <w:bookmarkStart w:id="54" w:name="_Toc464636743"/>
      <w:bookmarkStart w:id="55" w:name="_Toc464636787"/>
      <w:bookmarkStart w:id="56" w:name="_Toc464636993"/>
      <w:bookmarkStart w:id="57" w:name="_Toc464637174"/>
      <w:bookmarkStart w:id="58" w:name="_Toc480809564"/>
      <w:bookmarkStart w:id="59" w:name="_Toc491865685"/>
      <w:bookmarkStart w:id="60" w:name="_Toc55395936"/>
      <w:bookmarkStart w:id="61" w:name="_Toc205214384"/>
      <w:r>
        <w:rPr>
          <w:sz w:val="24"/>
          <w:szCs w:val="24"/>
        </w:rPr>
        <w:t>Bijlage</w:t>
      </w:r>
      <w:r w:rsidRPr="00F75A3E">
        <w:rPr>
          <w:sz w:val="24"/>
          <w:szCs w:val="24"/>
        </w:rPr>
        <w:fldChar w:fldCharType="end"/>
      </w:r>
      <w:r w:rsidRPr="00F75A3E">
        <w:rPr>
          <w:sz w:val="24"/>
          <w:szCs w:val="24"/>
        </w:rPr>
        <w:t xml:space="preserve"> </w:t>
      </w:r>
      <w:r w:rsidRPr="00F75A3E">
        <w:rPr>
          <w:sz w:val="24"/>
          <w:szCs w:val="24"/>
        </w:rPr>
        <w:fldChar w:fldCharType="begin"/>
      </w:r>
      <w:r w:rsidRPr="00F75A3E">
        <w:rPr>
          <w:sz w:val="24"/>
          <w:szCs w:val="24"/>
        </w:rPr>
        <w:instrText xml:space="preserve"> SEQ Bijlage </w:instrText>
      </w:r>
      <w:r w:rsidRPr="00F75A3E">
        <w:rPr>
          <w:sz w:val="24"/>
          <w:szCs w:val="24"/>
        </w:rPr>
        <w:fldChar w:fldCharType="separate"/>
      </w:r>
      <w:r w:rsidR="00F01D5A">
        <w:rPr>
          <w:noProof/>
          <w:sz w:val="24"/>
          <w:szCs w:val="24"/>
        </w:rPr>
        <w:t>1</w:t>
      </w:r>
      <w:r w:rsidRPr="00F75A3E">
        <w:rPr>
          <w:noProof/>
          <w:sz w:val="24"/>
          <w:szCs w:val="24"/>
        </w:rPr>
        <w:fldChar w:fldCharType="end"/>
      </w:r>
      <w:r w:rsidRPr="00F75A3E">
        <w:rPr>
          <w:sz w:val="24"/>
          <w:szCs w:val="24"/>
        </w:rPr>
        <w:t xml:space="preserve"> Selectiematrix</w:t>
      </w:r>
      <w:bookmarkEnd w:id="35"/>
      <w:bookmarkEnd w:id="36"/>
      <w:bookmarkEnd w:id="37"/>
      <w:bookmarkEnd w:id="38"/>
      <w:bookmarkEnd w:id="39"/>
      <w:bookmarkEnd w:id="40"/>
      <w:bookmarkEnd w:id="41"/>
      <w:bookmarkEnd w:id="42"/>
      <w:bookmarkEnd w:id="43"/>
      <w:bookmarkEnd w:id="44"/>
      <w:bookmarkEnd w:id="45"/>
      <w:bookmarkEnd w:id="46"/>
      <w:bookmarkEnd w:id="47"/>
      <w:bookmarkEnd w:id="48"/>
      <w:bookmarkEnd w:id="49"/>
      <w:bookmarkEnd w:id="50"/>
      <w:bookmarkEnd w:id="51"/>
      <w:bookmarkEnd w:id="52"/>
      <w:bookmarkEnd w:id="53"/>
      <w:bookmarkEnd w:id="54"/>
      <w:bookmarkEnd w:id="55"/>
      <w:bookmarkEnd w:id="56"/>
      <w:bookmarkEnd w:id="57"/>
      <w:bookmarkEnd w:id="58"/>
      <w:bookmarkEnd w:id="59"/>
      <w:bookmarkEnd w:id="60"/>
      <w:bookmarkEnd w:id="61"/>
      <w:r w:rsidRPr="00F75A3E">
        <w:rPr>
          <w:sz w:val="24"/>
          <w:szCs w:val="24"/>
        </w:rPr>
        <w:t xml:space="preserve"> </w:t>
      </w:r>
    </w:p>
    <w:p w14:paraId="18F7289A" w14:textId="77777777" w:rsidR="005A4C84" w:rsidRDefault="005A4C84" w:rsidP="005A4C84"/>
    <w:p w14:paraId="2CECEA6D" w14:textId="77777777" w:rsidR="005A4C84" w:rsidRPr="00152FD9" w:rsidRDefault="005A4C84" w:rsidP="005A4C84">
      <w:r w:rsidRPr="00BF1928">
        <w:t>Indien meer dan 5 aanmeldingen voldoen aan de gestelde eisen dan wordt een rangorde onder deze</w:t>
      </w:r>
      <w:r w:rsidRPr="00152FD9">
        <w:t xml:space="preserve"> aanmeldingen bepaald op basis van </w:t>
      </w:r>
      <w:r>
        <w:t>maximaal</w:t>
      </w:r>
      <w:r w:rsidRPr="00152FD9">
        <w:t xml:space="preserve"> </w:t>
      </w:r>
      <w:r>
        <w:t xml:space="preserve">4 </w:t>
      </w:r>
      <w:r w:rsidRPr="00152FD9">
        <w:t>ingediend</w:t>
      </w:r>
      <w:r>
        <w:t>e</w:t>
      </w:r>
      <w:r w:rsidRPr="00152FD9">
        <w:t xml:space="preserve"> referentieproject</w:t>
      </w:r>
      <w:r>
        <w:t>en</w:t>
      </w:r>
      <w:r w:rsidRPr="00152FD9">
        <w:t xml:space="preserve">. </w:t>
      </w:r>
    </w:p>
    <w:p w14:paraId="17EA34A9" w14:textId="77777777" w:rsidR="005A4C84" w:rsidRDefault="005A4C84" w:rsidP="005A4C84">
      <w:r>
        <w:t>Met deze referentieprojecten toont de aanmelder aan dat beschikt over de gewenste ervaring.</w:t>
      </w:r>
    </w:p>
    <w:p w14:paraId="0EF301CD" w14:textId="77777777" w:rsidR="005A4C84" w:rsidRPr="00152FD9" w:rsidRDefault="005A4C84" w:rsidP="005A4C84"/>
    <w:p w14:paraId="1B98D71D" w14:textId="77777777" w:rsidR="005A4C84" w:rsidRPr="00152FD9" w:rsidRDefault="005A4C84" w:rsidP="005A4C84">
      <w:pPr>
        <w:pStyle w:val="Geenafstand"/>
      </w:pPr>
      <w:r w:rsidRPr="00152FD9">
        <w:t>Voor het indienen van de gegevens met betrekking tot dit referentieproject dient u het document ‘Opgave referentieproject m.b.t. selectiecriteria’ te gebruiken.</w:t>
      </w:r>
    </w:p>
    <w:p w14:paraId="51812B81" w14:textId="77777777" w:rsidR="005A4C84" w:rsidRPr="00152FD9" w:rsidRDefault="005A4C84" w:rsidP="005A4C84"/>
    <w:p w14:paraId="636EE800" w14:textId="77777777" w:rsidR="005A4C84" w:rsidRPr="00152FD9" w:rsidRDefault="005A4C84" w:rsidP="005A4C84">
      <w:r>
        <w:t>De</w:t>
      </w:r>
      <w:r w:rsidRPr="00152FD9">
        <w:t xml:space="preserve"> door u ingediende referentieproject</w:t>
      </w:r>
      <w:r>
        <w:t>en</w:t>
      </w:r>
      <w:r w:rsidRPr="00152FD9">
        <w:t xml:space="preserve"> word</w:t>
      </w:r>
      <w:r>
        <w:t>en</w:t>
      </w:r>
      <w:r w:rsidRPr="00152FD9">
        <w:t xml:space="preserve"> beoordeeld aan de hand van de onderstaande selectiecriteria en de bijbehorende weegfactoren.</w:t>
      </w:r>
    </w:p>
    <w:p w14:paraId="17170143" w14:textId="77777777" w:rsidR="005A4C84" w:rsidRPr="00680582" w:rsidRDefault="005A4C84" w:rsidP="005633A8"/>
    <w:tbl>
      <w:tblPr>
        <w:tblW w:w="8856" w:type="dxa"/>
        <w:tblInd w:w="-7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568"/>
        <w:gridCol w:w="5878"/>
        <w:gridCol w:w="1559"/>
        <w:gridCol w:w="851"/>
      </w:tblGrid>
      <w:tr w:rsidR="00444E2A" w:rsidRPr="00A6039B" w14:paraId="7B637E03" w14:textId="77777777" w:rsidTr="00444E2A">
        <w:trPr>
          <w:trHeight w:hRule="exact" w:val="861"/>
        </w:trPr>
        <w:tc>
          <w:tcPr>
            <w:tcW w:w="8005" w:type="dxa"/>
            <w:gridSpan w:val="3"/>
          </w:tcPr>
          <w:p w14:paraId="34C31A44" w14:textId="77777777" w:rsidR="00444E2A" w:rsidRDefault="00444E2A">
            <w:pPr>
              <w:rPr>
                <w:b/>
              </w:rPr>
            </w:pPr>
            <w:r w:rsidRPr="00A6039B">
              <w:rPr>
                <w:b/>
              </w:rPr>
              <w:t>Selectiecriterium</w:t>
            </w:r>
          </w:p>
        </w:tc>
        <w:tc>
          <w:tcPr>
            <w:tcW w:w="851" w:type="dxa"/>
          </w:tcPr>
          <w:p w14:paraId="3BD36085" w14:textId="77777777" w:rsidR="00444E2A" w:rsidRDefault="00444E2A">
            <w:pPr>
              <w:rPr>
                <w:b/>
              </w:rPr>
            </w:pPr>
            <w:r>
              <w:rPr>
                <w:b/>
              </w:rPr>
              <w:t>Score</w:t>
            </w:r>
          </w:p>
          <w:p w14:paraId="372AAE0A" w14:textId="77777777" w:rsidR="00444E2A" w:rsidRPr="00A6039B" w:rsidRDefault="00444E2A">
            <w:pPr>
              <w:rPr>
                <w:b/>
              </w:rPr>
            </w:pPr>
          </w:p>
        </w:tc>
      </w:tr>
      <w:tr w:rsidR="00444E2A" w:rsidRPr="00CB569A" w14:paraId="55483DCA" w14:textId="77777777" w:rsidTr="00444E2A">
        <w:trPr>
          <w:trHeight w:hRule="exact" w:val="1276"/>
        </w:trPr>
        <w:tc>
          <w:tcPr>
            <w:tcW w:w="568" w:type="dxa"/>
            <w:vMerge w:val="restart"/>
          </w:tcPr>
          <w:p w14:paraId="30DD652B" w14:textId="4640B493" w:rsidR="00444E2A" w:rsidRPr="00C8365E" w:rsidRDefault="001D304F">
            <w:r>
              <w:t>S-1.</w:t>
            </w:r>
          </w:p>
        </w:tc>
        <w:tc>
          <w:tcPr>
            <w:tcW w:w="5878" w:type="dxa"/>
            <w:vMerge w:val="restart"/>
          </w:tcPr>
          <w:p w14:paraId="387EFA96" w14:textId="77777777" w:rsidR="00444E2A" w:rsidRPr="0095482F" w:rsidRDefault="00444E2A">
            <w:pPr>
              <w:rPr>
                <w:b/>
                <w:bCs/>
              </w:rPr>
            </w:pPr>
            <w:r>
              <w:rPr>
                <w:b/>
                <w:bCs/>
              </w:rPr>
              <w:t>Ervaring ontwerp restauratie maatschappelijke functie</w:t>
            </w:r>
          </w:p>
          <w:p w14:paraId="71966FB1" w14:textId="77777777" w:rsidR="00D04FCD" w:rsidRDefault="00D04FCD" w:rsidP="00D04FCD">
            <w:r w:rsidRPr="00D368F0">
              <w:t xml:space="preserve">U heeft voor tenminste één opdrachtgever, in de 10 jaar voorafgaand aan de uiterlijke aanmeldingsdatum van deze aanbesteding, een restauratieplan/ ontwerp (incl. technisch ontwerp) opgesteld voor een te restaureren gebouw met een maatschappelijke functie en de status van een beschermd monument, te weten een onroerend monument dat is ingeschreven in het </w:t>
            </w:r>
            <w:r>
              <w:t>Rijksmonumentenregister</w:t>
            </w:r>
            <w:r w:rsidRPr="00D368F0">
              <w:t>. De opdrachtwaarde (ontwerp en architectonische begeleiding) dient minimaal € 100.000,- exclusief btw te bedragen.</w:t>
            </w:r>
          </w:p>
          <w:p w14:paraId="3347DA67" w14:textId="77777777" w:rsidR="00D04FCD" w:rsidRPr="003472EE" w:rsidRDefault="00D04FCD" w:rsidP="00D04FCD">
            <w:r w:rsidRPr="003472EE">
              <w:t xml:space="preserve">Deze referentie-opdracht dient te zijn afgerond. </w:t>
            </w:r>
          </w:p>
          <w:p w14:paraId="70B284D5" w14:textId="77777777" w:rsidR="00444E2A" w:rsidRDefault="00444E2A">
            <w:r>
              <w:t>Het betreft een:</w:t>
            </w:r>
          </w:p>
          <w:p w14:paraId="0B9EDCD0" w14:textId="77777777" w:rsidR="00444E2A" w:rsidRPr="00D76B1D" w:rsidRDefault="00444E2A"/>
        </w:tc>
        <w:tc>
          <w:tcPr>
            <w:tcW w:w="1559" w:type="dxa"/>
          </w:tcPr>
          <w:p w14:paraId="6889CDBC" w14:textId="77777777" w:rsidR="00444E2A" w:rsidRDefault="00444E2A">
            <w:r>
              <w:t>Gebouw met een maatschappelijke functie</w:t>
            </w:r>
          </w:p>
        </w:tc>
        <w:tc>
          <w:tcPr>
            <w:tcW w:w="851" w:type="dxa"/>
          </w:tcPr>
          <w:p w14:paraId="09A68BA7" w14:textId="77777777" w:rsidR="00444E2A" w:rsidRPr="00CB569A" w:rsidRDefault="00444E2A">
            <w:r>
              <w:t>2</w:t>
            </w:r>
          </w:p>
        </w:tc>
      </w:tr>
      <w:tr w:rsidR="00444E2A" w:rsidRPr="00CB569A" w14:paraId="201A3C76" w14:textId="77777777" w:rsidTr="00444E2A">
        <w:trPr>
          <w:trHeight w:hRule="exact" w:val="2986"/>
        </w:trPr>
        <w:tc>
          <w:tcPr>
            <w:tcW w:w="568" w:type="dxa"/>
            <w:vMerge/>
          </w:tcPr>
          <w:p w14:paraId="4F774A18" w14:textId="77777777" w:rsidR="00444E2A" w:rsidRPr="00D76B1D" w:rsidRDefault="00444E2A"/>
        </w:tc>
        <w:tc>
          <w:tcPr>
            <w:tcW w:w="5878" w:type="dxa"/>
            <w:vMerge/>
          </w:tcPr>
          <w:p w14:paraId="2E626126" w14:textId="77777777" w:rsidR="00444E2A" w:rsidRPr="00D76B1D" w:rsidRDefault="00444E2A"/>
        </w:tc>
        <w:tc>
          <w:tcPr>
            <w:tcW w:w="1559" w:type="dxa"/>
          </w:tcPr>
          <w:p w14:paraId="0F35ADE6" w14:textId="77777777" w:rsidR="00444E2A" w:rsidRDefault="00444E2A">
            <w:r>
              <w:t xml:space="preserve">Gebouw zijnde een stadhuis </w:t>
            </w:r>
          </w:p>
        </w:tc>
        <w:tc>
          <w:tcPr>
            <w:tcW w:w="851" w:type="dxa"/>
          </w:tcPr>
          <w:p w14:paraId="195D01C9" w14:textId="77777777" w:rsidR="00444E2A" w:rsidRPr="00CB569A" w:rsidRDefault="00444E2A">
            <w:r>
              <w:t>6</w:t>
            </w:r>
          </w:p>
        </w:tc>
      </w:tr>
      <w:tr w:rsidR="00444E2A" w:rsidRPr="00CB569A" w14:paraId="5C04BE56" w14:textId="77777777" w:rsidTr="00444E2A">
        <w:trPr>
          <w:trHeight w:hRule="exact" w:val="2414"/>
        </w:trPr>
        <w:tc>
          <w:tcPr>
            <w:tcW w:w="568" w:type="dxa"/>
            <w:vMerge w:val="restart"/>
          </w:tcPr>
          <w:p w14:paraId="0BD3C339" w14:textId="37CAF934" w:rsidR="00444E2A" w:rsidRPr="00C8365E" w:rsidRDefault="001D304F">
            <w:r>
              <w:t>S-</w:t>
            </w:r>
            <w:r w:rsidR="00755746">
              <w:t>2</w:t>
            </w:r>
            <w:r>
              <w:t>.</w:t>
            </w:r>
          </w:p>
        </w:tc>
        <w:tc>
          <w:tcPr>
            <w:tcW w:w="5878" w:type="dxa"/>
            <w:vMerge w:val="restart"/>
          </w:tcPr>
          <w:p w14:paraId="55F5151B" w14:textId="77777777" w:rsidR="00444E2A" w:rsidRPr="0095482F" w:rsidRDefault="00444E2A">
            <w:pPr>
              <w:rPr>
                <w:b/>
                <w:bCs/>
              </w:rPr>
            </w:pPr>
            <w:r w:rsidRPr="0095482F">
              <w:rPr>
                <w:b/>
                <w:bCs/>
              </w:rPr>
              <w:t xml:space="preserve">Ervaring uitvoeringsbegeleiding restauratie </w:t>
            </w:r>
            <w:r>
              <w:rPr>
                <w:b/>
                <w:bCs/>
              </w:rPr>
              <w:t>maatschappelijke functie</w:t>
            </w:r>
          </w:p>
          <w:p w14:paraId="20C0642C" w14:textId="77777777" w:rsidR="00DD68BE" w:rsidRPr="003472EE" w:rsidRDefault="00DD68BE" w:rsidP="00DD68BE">
            <w:r w:rsidRPr="003472EE">
              <w:t>U heeft voor tenminste één opdrachtgever, in de 10 jaar voorafgaand aan de uiterlijke aanmeldingsdatum van deze aanbesteding, de architectonische/ esthetische begeleiding uitgevoerd gedurende de restauratie van een gebouw met de status van een beschermd monument, te weten een onroerend monument dat is ingeschreven in het</w:t>
            </w:r>
            <w:r>
              <w:t xml:space="preserve"> Rijksmonumentenregister </w:t>
            </w:r>
            <w:r w:rsidRPr="003472EE">
              <w:t xml:space="preserve">. De opdrachtwaarde (ontwerp en architectonische begeleiding) dient minimaal € 100.000,- exclusief btw te bedragen. </w:t>
            </w:r>
          </w:p>
          <w:p w14:paraId="0FCFAAED" w14:textId="77777777" w:rsidR="00DD68BE" w:rsidRPr="003472EE" w:rsidRDefault="00DD68BE" w:rsidP="00DD68BE">
            <w:r w:rsidRPr="003472EE">
              <w:t xml:space="preserve">Deze referentie-opdracht dient te zijn afgerond. </w:t>
            </w:r>
          </w:p>
          <w:p w14:paraId="22F40D51" w14:textId="77777777" w:rsidR="00444E2A" w:rsidRDefault="00444E2A">
            <w:r>
              <w:t>Het betreft een:</w:t>
            </w:r>
          </w:p>
          <w:p w14:paraId="07AFABB4" w14:textId="7349A642" w:rsidR="00444E2A" w:rsidRPr="00D76B1D" w:rsidRDefault="00444E2A"/>
        </w:tc>
        <w:tc>
          <w:tcPr>
            <w:tcW w:w="1559" w:type="dxa"/>
          </w:tcPr>
          <w:p w14:paraId="795AD29B" w14:textId="77777777" w:rsidR="00444E2A" w:rsidRDefault="00444E2A">
            <w:r>
              <w:t>Gebouw met een maatschappelijke functie</w:t>
            </w:r>
          </w:p>
        </w:tc>
        <w:tc>
          <w:tcPr>
            <w:tcW w:w="851" w:type="dxa"/>
          </w:tcPr>
          <w:p w14:paraId="2C4E89AF" w14:textId="77777777" w:rsidR="00444E2A" w:rsidRPr="00CB569A" w:rsidRDefault="00444E2A">
            <w:r>
              <w:t>2</w:t>
            </w:r>
          </w:p>
        </w:tc>
      </w:tr>
      <w:tr w:rsidR="00444E2A" w:rsidRPr="00CB569A" w14:paraId="33CF33B2" w14:textId="77777777" w:rsidTr="00444E2A">
        <w:trPr>
          <w:trHeight w:hRule="exact" w:val="2141"/>
        </w:trPr>
        <w:tc>
          <w:tcPr>
            <w:tcW w:w="568" w:type="dxa"/>
            <w:vMerge/>
          </w:tcPr>
          <w:p w14:paraId="3D06D930" w14:textId="77777777" w:rsidR="00444E2A" w:rsidRPr="00D76B1D" w:rsidRDefault="00444E2A"/>
        </w:tc>
        <w:tc>
          <w:tcPr>
            <w:tcW w:w="5878" w:type="dxa"/>
            <w:vMerge/>
          </w:tcPr>
          <w:p w14:paraId="4AC6C826" w14:textId="77777777" w:rsidR="00444E2A" w:rsidRPr="00D76B1D" w:rsidRDefault="00444E2A"/>
        </w:tc>
        <w:tc>
          <w:tcPr>
            <w:tcW w:w="1559" w:type="dxa"/>
          </w:tcPr>
          <w:p w14:paraId="46F93F1C" w14:textId="77777777" w:rsidR="00444E2A" w:rsidRDefault="00444E2A">
            <w:r>
              <w:t xml:space="preserve">Gebouw zijnde een stadhuis </w:t>
            </w:r>
          </w:p>
        </w:tc>
        <w:tc>
          <w:tcPr>
            <w:tcW w:w="851" w:type="dxa"/>
          </w:tcPr>
          <w:p w14:paraId="62F6DED3" w14:textId="77777777" w:rsidR="00444E2A" w:rsidRPr="00CB569A" w:rsidRDefault="00444E2A">
            <w:r>
              <w:t>6</w:t>
            </w:r>
          </w:p>
        </w:tc>
      </w:tr>
      <w:tr w:rsidR="00444E2A" w14:paraId="6BAD98D9" w14:textId="77777777" w:rsidTr="00444E2A">
        <w:trPr>
          <w:trHeight w:hRule="exact" w:val="836"/>
        </w:trPr>
        <w:tc>
          <w:tcPr>
            <w:tcW w:w="568" w:type="dxa"/>
            <w:vMerge w:val="restart"/>
          </w:tcPr>
          <w:p w14:paraId="2EFF14D9" w14:textId="2609F876" w:rsidR="00444E2A" w:rsidRDefault="001D304F">
            <w:r>
              <w:lastRenderedPageBreak/>
              <w:t>S-</w:t>
            </w:r>
            <w:r w:rsidR="00755746">
              <w:t>3</w:t>
            </w:r>
            <w:r>
              <w:t>.</w:t>
            </w:r>
          </w:p>
        </w:tc>
        <w:tc>
          <w:tcPr>
            <w:tcW w:w="5878" w:type="dxa"/>
            <w:vMerge w:val="restart"/>
          </w:tcPr>
          <w:p w14:paraId="0ACF92DD" w14:textId="77777777" w:rsidR="00444E2A" w:rsidRPr="00B7259D" w:rsidRDefault="00444E2A">
            <w:pPr>
              <w:rPr>
                <w:b/>
                <w:bCs/>
              </w:rPr>
            </w:pPr>
            <w:r w:rsidRPr="00B7259D">
              <w:rPr>
                <w:b/>
                <w:bCs/>
              </w:rPr>
              <w:t>Ervaring ontwerp Gotische bouwstijl</w:t>
            </w:r>
          </w:p>
          <w:p w14:paraId="2FC98748" w14:textId="77777777" w:rsidR="004A64E6" w:rsidRPr="008A23BA" w:rsidRDefault="004A64E6" w:rsidP="004A64E6">
            <w:r w:rsidRPr="008A23BA">
              <w:t xml:space="preserve">U heeft voor tenminste één opdrachtgever, in de 10 jaar voorafgaand aan de uiterlijke aanmeldingsdatum van deze aanbesteding, een restauratieplan/ </w:t>
            </w:r>
            <w:r>
              <w:t>-</w:t>
            </w:r>
            <w:r w:rsidRPr="008A23BA">
              <w:t>ontwerp (incl. technisch ontwerp) opgesteld voor een te restaureren gebouw dat in de gotische bouwstijl is gebouwd in de periode tussen 1100 en 1600 na Christus, met een opdrachtwaarde van minimaal € 500.000,- exclusief btw.</w:t>
            </w:r>
          </w:p>
          <w:p w14:paraId="615797B1" w14:textId="77777777" w:rsidR="004A64E6" w:rsidRPr="003472EE" w:rsidRDefault="004A64E6" w:rsidP="004A64E6">
            <w:r w:rsidRPr="003472EE">
              <w:t xml:space="preserve">Deze referentie-opdracht dient te zijn afgerond. </w:t>
            </w:r>
          </w:p>
          <w:p w14:paraId="743EFAFD" w14:textId="0E856D94" w:rsidR="00444E2A" w:rsidRPr="004A0DA4" w:rsidRDefault="00444E2A"/>
        </w:tc>
        <w:tc>
          <w:tcPr>
            <w:tcW w:w="1559" w:type="dxa"/>
          </w:tcPr>
          <w:p w14:paraId="2F2FAE2D" w14:textId="77777777" w:rsidR="00444E2A" w:rsidRDefault="00444E2A">
            <w:r>
              <w:t>Nee</w:t>
            </w:r>
          </w:p>
        </w:tc>
        <w:tc>
          <w:tcPr>
            <w:tcW w:w="851" w:type="dxa"/>
          </w:tcPr>
          <w:p w14:paraId="5339CE56" w14:textId="77777777" w:rsidR="00444E2A" w:rsidRDefault="00444E2A">
            <w:r>
              <w:t>0</w:t>
            </w:r>
          </w:p>
        </w:tc>
      </w:tr>
      <w:tr w:rsidR="00444E2A" w14:paraId="0AAB6557" w14:textId="77777777" w:rsidTr="00444E2A">
        <w:trPr>
          <w:trHeight w:hRule="exact" w:val="1853"/>
        </w:trPr>
        <w:tc>
          <w:tcPr>
            <w:tcW w:w="568" w:type="dxa"/>
            <w:vMerge/>
          </w:tcPr>
          <w:p w14:paraId="7DCDB457" w14:textId="77777777" w:rsidR="00444E2A" w:rsidRDefault="00444E2A"/>
        </w:tc>
        <w:tc>
          <w:tcPr>
            <w:tcW w:w="5878" w:type="dxa"/>
            <w:vMerge/>
          </w:tcPr>
          <w:p w14:paraId="578C6304" w14:textId="77777777" w:rsidR="00444E2A" w:rsidRPr="004A0DA4" w:rsidRDefault="00444E2A"/>
        </w:tc>
        <w:tc>
          <w:tcPr>
            <w:tcW w:w="1559" w:type="dxa"/>
          </w:tcPr>
          <w:p w14:paraId="3FBF8292" w14:textId="77777777" w:rsidR="00444E2A" w:rsidRDefault="00444E2A">
            <w:r>
              <w:t>Ja</w:t>
            </w:r>
          </w:p>
        </w:tc>
        <w:tc>
          <w:tcPr>
            <w:tcW w:w="851" w:type="dxa"/>
          </w:tcPr>
          <w:p w14:paraId="3100E705" w14:textId="77777777" w:rsidR="00444E2A" w:rsidRDefault="00444E2A">
            <w:r>
              <w:t>6</w:t>
            </w:r>
          </w:p>
        </w:tc>
      </w:tr>
      <w:tr w:rsidR="00444E2A" w:rsidRPr="00422285" w14:paraId="05FE7A57" w14:textId="77777777" w:rsidTr="00444E2A">
        <w:trPr>
          <w:trHeight w:hRule="exact" w:val="836"/>
        </w:trPr>
        <w:tc>
          <w:tcPr>
            <w:tcW w:w="568" w:type="dxa"/>
            <w:vMerge w:val="restart"/>
          </w:tcPr>
          <w:p w14:paraId="6C5B68C2" w14:textId="2E21B931" w:rsidR="00444E2A" w:rsidRDefault="001D304F">
            <w:r>
              <w:t>S-</w:t>
            </w:r>
            <w:r w:rsidR="00755746">
              <w:t>4</w:t>
            </w:r>
            <w:r>
              <w:t>.</w:t>
            </w:r>
          </w:p>
        </w:tc>
        <w:tc>
          <w:tcPr>
            <w:tcW w:w="5878" w:type="dxa"/>
            <w:vMerge w:val="restart"/>
          </w:tcPr>
          <w:p w14:paraId="09CED67D" w14:textId="77777777" w:rsidR="00444E2A" w:rsidRPr="00DD1BF7" w:rsidRDefault="00444E2A">
            <w:pPr>
              <w:rPr>
                <w:b/>
                <w:bCs/>
              </w:rPr>
            </w:pPr>
            <w:r w:rsidRPr="00DD1BF7">
              <w:rPr>
                <w:b/>
                <w:bCs/>
              </w:rPr>
              <w:t>Ervaring type restauratiewerkzaamheden</w:t>
            </w:r>
          </w:p>
          <w:p w14:paraId="441378CE" w14:textId="77777777" w:rsidR="00755746" w:rsidRPr="009C02D5" w:rsidRDefault="00755746" w:rsidP="00755746">
            <w:r w:rsidRPr="009C02D5">
              <w:t xml:space="preserve">U heeft voor tenminste één opdrachtgever, in de 10 jaar voorafgaand aan de uiterlijke aanmeldingsdatum van deze aanbesteding, een restauratieplan/ontwerp (incl. technisch ontwerp) opgesteld voor een te restaureren gebouw met een opdrachtwaarde (restauratie aanneemsom) van minimaal € 500.000,- exclusief btw. waarbij tenminste 3 van de volgende werkzaamheden tot het takenpakket behoorden: </w:t>
            </w:r>
          </w:p>
          <w:p w14:paraId="3A0E5D43" w14:textId="77777777" w:rsidR="00755746" w:rsidRPr="009C02D5" w:rsidRDefault="00755746" w:rsidP="00755746">
            <w:r w:rsidRPr="009C02D5">
              <w:t>• Natuursteenhouwen.</w:t>
            </w:r>
          </w:p>
          <w:p w14:paraId="541CB8CB" w14:textId="77777777" w:rsidR="00755746" w:rsidRPr="009C02D5" w:rsidRDefault="00755746" w:rsidP="00755746">
            <w:r w:rsidRPr="009C02D5">
              <w:t>• Metselen/voegen.</w:t>
            </w:r>
          </w:p>
          <w:p w14:paraId="6CEA1B56" w14:textId="77777777" w:rsidR="00755746" w:rsidRPr="009C02D5" w:rsidRDefault="00755746" w:rsidP="00755746">
            <w:r w:rsidRPr="009C02D5">
              <w:t>• Schilderen.</w:t>
            </w:r>
          </w:p>
          <w:p w14:paraId="6C27990B" w14:textId="77777777" w:rsidR="00755746" w:rsidRPr="009C02D5" w:rsidRDefault="00755746" w:rsidP="00755746">
            <w:r w:rsidRPr="009C02D5">
              <w:t>• Beeldhouwen.</w:t>
            </w:r>
          </w:p>
          <w:p w14:paraId="46271CED" w14:textId="77777777" w:rsidR="00755746" w:rsidRPr="009C02D5" w:rsidRDefault="00755746" w:rsidP="00755746">
            <w:r w:rsidRPr="009C02D5">
              <w:t>• Loodgieten.</w:t>
            </w:r>
          </w:p>
          <w:p w14:paraId="658D9985" w14:textId="77777777" w:rsidR="00755746" w:rsidRPr="003472EE" w:rsidRDefault="00755746" w:rsidP="00755746">
            <w:r w:rsidRPr="003472EE">
              <w:t xml:space="preserve">Deze referentie-opdracht dient te zijn afgerond. </w:t>
            </w:r>
          </w:p>
          <w:p w14:paraId="420ABC24" w14:textId="530A0FF8" w:rsidR="00444E2A" w:rsidRPr="00C8365E" w:rsidRDefault="00444E2A"/>
        </w:tc>
        <w:tc>
          <w:tcPr>
            <w:tcW w:w="1559" w:type="dxa"/>
          </w:tcPr>
          <w:p w14:paraId="30E0841A" w14:textId="77777777" w:rsidR="00444E2A" w:rsidRPr="00422285" w:rsidRDefault="00444E2A">
            <w:r>
              <w:t>3 van de genoemde werkzaamheden.</w:t>
            </w:r>
          </w:p>
        </w:tc>
        <w:tc>
          <w:tcPr>
            <w:tcW w:w="851" w:type="dxa"/>
          </w:tcPr>
          <w:p w14:paraId="303896D0" w14:textId="77777777" w:rsidR="00444E2A" w:rsidRPr="00422285" w:rsidRDefault="00444E2A">
            <w:r>
              <w:t>0</w:t>
            </w:r>
          </w:p>
        </w:tc>
      </w:tr>
      <w:tr w:rsidR="00444E2A" w:rsidRPr="00422285" w14:paraId="11279FAF" w14:textId="77777777" w:rsidTr="00444E2A">
        <w:trPr>
          <w:trHeight w:hRule="exact" w:val="850"/>
        </w:trPr>
        <w:tc>
          <w:tcPr>
            <w:tcW w:w="568" w:type="dxa"/>
            <w:vMerge/>
          </w:tcPr>
          <w:p w14:paraId="0EA807BE" w14:textId="77777777" w:rsidR="00444E2A" w:rsidRDefault="00444E2A"/>
        </w:tc>
        <w:tc>
          <w:tcPr>
            <w:tcW w:w="5878" w:type="dxa"/>
            <w:vMerge/>
          </w:tcPr>
          <w:p w14:paraId="5F3DB6F9" w14:textId="77777777" w:rsidR="00444E2A" w:rsidRDefault="00444E2A"/>
        </w:tc>
        <w:tc>
          <w:tcPr>
            <w:tcW w:w="1559" w:type="dxa"/>
          </w:tcPr>
          <w:p w14:paraId="5DA15C13" w14:textId="77777777" w:rsidR="00444E2A" w:rsidRPr="00422285" w:rsidRDefault="00444E2A">
            <w:r>
              <w:t>4 van de genoemde werkzaamheden.</w:t>
            </w:r>
          </w:p>
        </w:tc>
        <w:tc>
          <w:tcPr>
            <w:tcW w:w="851" w:type="dxa"/>
          </w:tcPr>
          <w:p w14:paraId="12563B24" w14:textId="77777777" w:rsidR="00444E2A" w:rsidRPr="00422285" w:rsidRDefault="00444E2A">
            <w:r>
              <w:t>2</w:t>
            </w:r>
          </w:p>
        </w:tc>
      </w:tr>
      <w:tr w:rsidR="00444E2A" w:rsidRPr="00422285" w14:paraId="07A4E358" w14:textId="77777777" w:rsidTr="00444E2A">
        <w:trPr>
          <w:trHeight w:hRule="exact" w:val="2311"/>
        </w:trPr>
        <w:tc>
          <w:tcPr>
            <w:tcW w:w="568" w:type="dxa"/>
            <w:vMerge/>
          </w:tcPr>
          <w:p w14:paraId="3825BA9E" w14:textId="77777777" w:rsidR="00444E2A" w:rsidRDefault="00444E2A"/>
        </w:tc>
        <w:tc>
          <w:tcPr>
            <w:tcW w:w="5878" w:type="dxa"/>
            <w:vMerge/>
          </w:tcPr>
          <w:p w14:paraId="1A75022A" w14:textId="77777777" w:rsidR="00444E2A" w:rsidRDefault="00444E2A"/>
        </w:tc>
        <w:tc>
          <w:tcPr>
            <w:tcW w:w="1559" w:type="dxa"/>
          </w:tcPr>
          <w:p w14:paraId="15E0B2AB" w14:textId="77777777" w:rsidR="00444E2A" w:rsidRPr="00422285" w:rsidRDefault="00444E2A">
            <w:r>
              <w:t>Alle genoemde werkzaamheden.</w:t>
            </w:r>
          </w:p>
        </w:tc>
        <w:tc>
          <w:tcPr>
            <w:tcW w:w="851" w:type="dxa"/>
          </w:tcPr>
          <w:p w14:paraId="68330071" w14:textId="77777777" w:rsidR="00444E2A" w:rsidRPr="00422285" w:rsidRDefault="00444E2A">
            <w:r>
              <w:t>6</w:t>
            </w:r>
          </w:p>
        </w:tc>
      </w:tr>
      <w:tr w:rsidR="00444E2A" w:rsidRPr="00422285" w14:paraId="518A5A73" w14:textId="77777777" w:rsidTr="00444E2A">
        <w:trPr>
          <w:trHeight w:val="696"/>
        </w:trPr>
        <w:tc>
          <w:tcPr>
            <w:tcW w:w="568" w:type="dxa"/>
            <w:vMerge w:val="restart"/>
          </w:tcPr>
          <w:p w14:paraId="5BB256D9" w14:textId="0DF1E8AB" w:rsidR="00444E2A" w:rsidRDefault="00860E94">
            <w:r>
              <w:t>S-</w:t>
            </w:r>
            <w:r w:rsidR="00755746">
              <w:t>5</w:t>
            </w:r>
            <w:r>
              <w:t>.</w:t>
            </w:r>
          </w:p>
        </w:tc>
        <w:tc>
          <w:tcPr>
            <w:tcW w:w="5878" w:type="dxa"/>
            <w:vMerge w:val="restart"/>
          </w:tcPr>
          <w:p w14:paraId="63BA9F4B" w14:textId="77777777" w:rsidR="00444E2A" w:rsidRPr="00DD1BF7" w:rsidRDefault="00444E2A">
            <w:pPr>
              <w:rPr>
                <w:b/>
                <w:bCs/>
              </w:rPr>
            </w:pPr>
            <w:r w:rsidRPr="00DD1BF7">
              <w:rPr>
                <w:b/>
                <w:bCs/>
              </w:rPr>
              <w:t>Ervaring Bouwteam</w:t>
            </w:r>
          </w:p>
          <w:p w14:paraId="097DDFA2" w14:textId="77777777" w:rsidR="00444E2A" w:rsidRDefault="00444E2A">
            <w:r>
              <w:t xml:space="preserve">U heeft voor tenminste één opdrachtgever, in de 10 jaar voorafgaand aan de uiterlijke aanmeldingsdatum van deze aanbesteding, een </w:t>
            </w:r>
          </w:p>
          <w:p w14:paraId="3CF90618" w14:textId="77777777" w:rsidR="00444E2A" w:rsidRDefault="00444E2A">
            <w:r>
              <w:t xml:space="preserve">(restauratie)opdracht uitgevoerd als architect in een bouwteam, </w:t>
            </w:r>
            <w:r w:rsidRPr="00661F36">
              <w:t>waarbij een bouwteamovereenkomst</w:t>
            </w:r>
            <w:r>
              <w:rPr>
                <w:rStyle w:val="Voetnootmarkering"/>
              </w:rPr>
              <w:footnoteReference w:id="2"/>
            </w:r>
            <w:r w:rsidRPr="00661F36">
              <w:t xml:space="preserve"> met de </w:t>
            </w:r>
            <w:r>
              <w:t>opdrachtgever</w:t>
            </w:r>
            <w:r w:rsidRPr="00661F36">
              <w:t xml:space="preserve"> is gesloten.</w:t>
            </w:r>
          </w:p>
          <w:p w14:paraId="386BA20F" w14:textId="77777777" w:rsidR="00444E2A" w:rsidRDefault="00444E2A">
            <w:r w:rsidRPr="00C8365E">
              <w:t>Deze referentie-opdracht dient te zijn afgerond.</w:t>
            </w:r>
          </w:p>
        </w:tc>
        <w:tc>
          <w:tcPr>
            <w:tcW w:w="1559" w:type="dxa"/>
          </w:tcPr>
          <w:p w14:paraId="1434DD0A" w14:textId="77777777" w:rsidR="00444E2A" w:rsidRDefault="00444E2A">
            <w:r>
              <w:t>Nee</w:t>
            </w:r>
          </w:p>
        </w:tc>
        <w:tc>
          <w:tcPr>
            <w:tcW w:w="851" w:type="dxa"/>
          </w:tcPr>
          <w:p w14:paraId="4B1075F7" w14:textId="77777777" w:rsidR="00444E2A" w:rsidRPr="00422285" w:rsidRDefault="00444E2A">
            <w:r>
              <w:t>0</w:t>
            </w:r>
          </w:p>
        </w:tc>
      </w:tr>
      <w:tr w:rsidR="00444E2A" w:rsidRPr="002D236C" w14:paraId="432C5A51" w14:textId="77777777" w:rsidTr="00444E2A">
        <w:trPr>
          <w:trHeight w:val="807"/>
        </w:trPr>
        <w:tc>
          <w:tcPr>
            <w:tcW w:w="568" w:type="dxa"/>
            <w:vMerge/>
          </w:tcPr>
          <w:p w14:paraId="43BCBFD3" w14:textId="77777777" w:rsidR="00444E2A" w:rsidRDefault="00444E2A"/>
        </w:tc>
        <w:tc>
          <w:tcPr>
            <w:tcW w:w="5878" w:type="dxa"/>
            <w:vMerge/>
          </w:tcPr>
          <w:p w14:paraId="3B17D785" w14:textId="77777777" w:rsidR="00444E2A" w:rsidRDefault="00444E2A"/>
        </w:tc>
        <w:tc>
          <w:tcPr>
            <w:tcW w:w="1559" w:type="dxa"/>
          </w:tcPr>
          <w:p w14:paraId="1CB3E94D" w14:textId="77777777" w:rsidR="00444E2A" w:rsidRDefault="00444E2A">
            <w:r>
              <w:t>Ja, maar het betrof geen restauratieproject.</w:t>
            </w:r>
          </w:p>
        </w:tc>
        <w:tc>
          <w:tcPr>
            <w:tcW w:w="851" w:type="dxa"/>
          </w:tcPr>
          <w:p w14:paraId="3D09FC99" w14:textId="77777777" w:rsidR="00444E2A" w:rsidRPr="002D236C" w:rsidRDefault="00444E2A">
            <w:pPr>
              <w:rPr>
                <w:highlight w:val="yellow"/>
              </w:rPr>
            </w:pPr>
            <w:r w:rsidRPr="00EC5A0B">
              <w:t>4</w:t>
            </w:r>
          </w:p>
        </w:tc>
      </w:tr>
      <w:tr w:rsidR="00444E2A" w14:paraId="3ED08B62" w14:textId="77777777" w:rsidTr="00444E2A">
        <w:trPr>
          <w:trHeight w:val="807"/>
        </w:trPr>
        <w:tc>
          <w:tcPr>
            <w:tcW w:w="568" w:type="dxa"/>
            <w:vMerge/>
          </w:tcPr>
          <w:p w14:paraId="17919C03" w14:textId="77777777" w:rsidR="00444E2A" w:rsidRDefault="00444E2A"/>
        </w:tc>
        <w:tc>
          <w:tcPr>
            <w:tcW w:w="5878" w:type="dxa"/>
            <w:vMerge/>
          </w:tcPr>
          <w:p w14:paraId="481AD69D" w14:textId="77777777" w:rsidR="00444E2A" w:rsidRDefault="00444E2A"/>
        </w:tc>
        <w:tc>
          <w:tcPr>
            <w:tcW w:w="1559" w:type="dxa"/>
          </w:tcPr>
          <w:p w14:paraId="48A80F5D" w14:textId="77777777" w:rsidR="00444E2A" w:rsidRDefault="00444E2A">
            <w:r>
              <w:t>Ja, en het betrof geen restauratieproject.</w:t>
            </w:r>
          </w:p>
        </w:tc>
        <w:tc>
          <w:tcPr>
            <w:tcW w:w="851" w:type="dxa"/>
          </w:tcPr>
          <w:p w14:paraId="726243D1" w14:textId="77777777" w:rsidR="00444E2A" w:rsidRDefault="00444E2A">
            <w:r>
              <w:t>6</w:t>
            </w:r>
          </w:p>
        </w:tc>
      </w:tr>
    </w:tbl>
    <w:p w14:paraId="6672D6AD" w14:textId="77777777" w:rsidR="00826879" w:rsidRDefault="00826879" w:rsidP="00A4230B">
      <w:pPr>
        <w:spacing w:after="160" w:line="259" w:lineRule="auto"/>
      </w:pPr>
    </w:p>
    <w:p w14:paraId="4DD1612C" w14:textId="77777777" w:rsidR="00755746" w:rsidRDefault="00755746">
      <w:r>
        <w:br w:type="page"/>
      </w:r>
    </w:p>
    <w:p w14:paraId="5CA2173F" w14:textId="6DE6E44D" w:rsidR="00170F81" w:rsidRPr="00251DFC" w:rsidRDefault="00170F81" w:rsidP="00170F81">
      <w:pPr>
        <w:rPr>
          <w:b/>
          <w:sz w:val="24"/>
          <w:szCs w:val="24"/>
        </w:rPr>
      </w:pPr>
      <w:r>
        <w:rPr>
          <w:b/>
          <w:sz w:val="24"/>
          <w:szCs w:val="24"/>
        </w:rPr>
        <w:lastRenderedPageBreak/>
        <w:t>P</w:t>
      </w:r>
      <w:r w:rsidRPr="00251DFC">
        <w:rPr>
          <w:b/>
          <w:sz w:val="24"/>
          <w:szCs w:val="24"/>
        </w:rPr>
        <w:t xml:space="preserve">untentoekenning en </w:t>
      </w:r>
      <w:r>
        <w:rPr>
          <w:b/>
          <w:sz w:val="24"/>
          <w:szCs w:val="24"/>
        </w:rPr>
        <w:t>rangordepositie</w:t>
      </w:r>
    </w:p>
    <w:p w14:paraId="5162A20E" w14:textId="77777777" w:rsidR="00170F81" w:rsidRDefault="00170F81" w:rsidP="00170F81">
      <w:pPr>
        <w:rPr>
          <w:rFonts w:cs="Lucida Sans Unicode"/>
        </w:rPr>
      </w:pPr>
    </w:p>
    <w:p w14:paraId="4FEFC894" w14:textId="77777777" w:rsidR="00170F81" w:rsidRPr="00726F2B" w:rsidRDefault="00170F81" w:rsidP="00170F81">
      <w:pPr>
        <w:rPr>
          <w:rFonts w:cs="Lucida Sans Unicode"/>
        </w:rPr>
      </w:pPr>
      <w:r>
        <w:rPr>
          <w:rFonts w:cs="Lucida Sans Unicode"/>
        </w:rPr>
        <w:t xml:space="preserve">Teneinde de rangorde te bepalen wordt vastgesteld in welke mate het ingediende referentieproject </w:t>
      </w:r>
      <w:r w:rsidRPr="00970A55">
        <w:rPr>
          <w:rFonts w:cs="Lucida Sans Unicode"/>
        </w:rPr>
        <w:t>voldoe</w:t>
      </w:r>
      <w:r>
        <w:rPr>
          <w:rFonts w:cs="Lucida Sans Unicode"/>
        </w:rPr>
        <w:t>t</w:t>
      </w:r>
      <w:r w:rsidRPr="00970A55">
        <w:rPr>
          <w:rFonts w:cs="Lucida Sans Unicode"/>
        </w:rPr>
        <w:t xml:space="preserve"> aan </w:t>
      </w:r>
      <w:r>
        <w:rPr>
          <w:rFonts w:cs="Lucida Sans Unicode"/>
        </w:rPr>
        <w:t>de s</w:t>
      </w:r>
      <w:r w:rsidRPr="00970A55">
        <w:rPr>
          <w:rFonts w:cs="Lucida Sans Unicode"/>
        </w:rPr>
        <w:t>electiecriteri</w:t>
      </w:r>
      <w:r>
        <w:rPr>
          <w:rFonts w:cs="Lucida Sans Unicode"/>
        </w:rPr>
        <w:t>a. Hiertoe worden de op de verschillende selectiecriteria behaalde scores getotaliseerd.</w:t>
      </w:r>
    </w:p>
    <w:p w14:paraId="3CEEB945" w14:textId="77777777" w:rsidR="00170F81" w:rsidRDefault="00170F81" w:rsidP="00170F81">
      <w:pPr>
        <w:rPr>
          <w:rFonts w:cs="Lucida Sans Unicode"/>
        </w:rPr>
      </w:pPr>
      <w:r>
        <w:rPr>
          <w:rFonts w:cs="Lucida Sans Unicode"/>
        </w:rPr>
        <w:t xml:space="preserve">Hoe meer punten aan een aanmelding worden toegekend, hoe hoger de rangordepositie van die aanmelding. </w:t>
      </w:r>
    </w:p>
    <w:p w14:paraId="2D466E4D" w14:textId="77777777" w:rsidR="00170F81" w:rsidRPr="00726F2B" w:rsidRDefault="00170F81" w:rsidP="00170F81">
      <w:pPr>
        <w:rPr>
          <w:rFonts w:cs="Lucida Sans Unicode"/>
        </w:rPr>
      </w:pPr>
      <w:r w:rsidRPr="00787802">
        <w:rPr>
          <w:rFonts w:cs="Lucida Sans Unicode"/>
        </w:rPr>
        <w:t xml:space="preserve">De maximaal te behalen score is </w:t>
      </w:r>
      <w:r>
        <w:rPr>
          <w:rFonts w:cs="Lucida Sans Unicode"/>
        </w:rPr>
        <w:t>40</w:t>
      </w:r>
      <w:r w:rsidRPr="00787802">
        <w:rPr>
          <w:rFonts w:cs="Lucida Sans Unicode"/>
        </w:rPr>
        <w:t xml:space="preserve"> punten.</w:t>
      </w:r>
    </w:p>
    <w:p w14:paraId="52408F91" w14:textId="5EA29F49" w:rsidR="00A4230B" w:rsidRPr="00F75A3E" w:rsidRDefault="00A4230B" w:rsidP="00A4230B">
      <w:pPr>
        <w:spacing w:after="160" w:line="259" w:lineRule="auto"/>
      </w:pPr>
      <w:r w:rsidRPr="00F75A3E">
        <w:br w:type="page"/>
      </w:r>
    </w:p>
    <w:p w14:paraId="11D09FCB" w14:textId="5C7AD717" w:rsidR="00A4230B" w:rsidRPr="00F75A3E" w:rsidRDefault="00A4230B" w:rsidP="00A4230B">
      <w:pPr>
        <w:ind w:hanging="1134"/>
        <w:rPr>
          <w:b/>
          <w:color w:val="267AA1"/>
          <w:sz w:val="28"/>
          <w:szCs w:val="28"/>
        </w:rPr>
      </w:pPr>
      <w:bookmarkStart w:id="62" w:name="_Toc464634540"/>
      <w:r w:rsidRPr="00F75A3E">
        <w:rPr>
          <w:b/>
          <w:color w:val="267AA1"/>
          <w:sz w:val="28"/>
          <w:szCs w:val="28"/>
        </w:rPr>
        <w:lastRenderedPageBreak/>
        <w:t>Model Aanmeldingsformulier</w:t>
      </w:r>
      <w:bookmarkEnd w:id="62"/>
      <w:r w:rsidRPr="00F75A3E">
        <w:rPr>
          <w:b/>
          <w:color w:val="267AA1"/>
          <w:sz w:val="28"/>
          <w:szCs w:val="28"/>
        </w:rPr>
        <w:t xml:space="preserve"> </w:t>
      </w:r>
      <w:r w:rsidR="00155182">
        <w:rPr>
          <w:b/>
          <w:color w:val="267AA1"/>
          <w:sz w:val="28"/>
          <w:szCs w:val="28"/>
        </w:rPr>
        <w:t>Architectenselectie</w:t>
      </w:r>
    </w:p>
    <w:p w14:paraId="0B8EFABA" w14:textId="77777777" w:rsidR="00A4230B" w:rsidRPr="00F75A3E" w:rsidRDefault="00A4230B" w:rsidP="00A4230B">
      <w:pPr>
        <w:ind w:hanging="1134"/>
        <w:rPr>
          <w:b/>
          <w:color w:val="267AA1"/>
          <w:sz w:val="24"/>
          <w:szCs w:val="24"/>
        </w:rPr>
      </w:pPr>
    </w:p>
    <w:p w14:paraId="07356C18" w14:textId="77777777" w:rsidR="00A4230B" w:rsidRDefault="00A4230B" w:rsidP="00A4230B">
      <w:pPr>
        <w:ind w:left="-1134"/>
        <w:rPr>
          <w:sz w:val="22"/>
        </w:rPr>
      </w:pPr>
      <w:r w:rsidRPr="00F75A3E">
        <w:rPr>
          <w:b/>
          <w:color w:val="267AA1"/>
          <w:sz w:val="24"/>
          <w:szCs w:val="24"/>
        </w:rPr>
        <w:t xml:space="preserve">Aanmeldingsformulier </w:t>
      </w:r>
    </w:p>
    <w:p w14:paraId="278082E0" w14:textId="42096187" w:rsidR="00A4230B" w:rsidRPr="00F75A3E" w:rsidRDefault="008D0BF4" w:rsidP="00A4230B">
      <w:pPr>
        <w:ind w:left="-1134"/>
        <w:rPr>
          <w:i/>
          <w:sz w:val="24"/>
        </w:rPr>
      </w:pPr>
      <w:r>
        <w:rPr>
          <w:sz w:val="22"/>
        </w:rPr>
        <w:t xml:space="preserve">Project </w:t>
      </w:r>
      <w:r w:rsidR="00A4230B">
        <w:rPr>
          <w:sz w:val="22"/>
        </w:rPr>
        <w:t>Restauratie Stadhuis Middelburg</w:t>
      </w:r>
    </w:p>
    <w:p w14:paraId="0829A106" w14:textId="77777777" w:rsidR="00A4230B" w:rsidRPr="00F75A3E" w:rsidRDefault="00A4230B" w:rsidP="00A4230B">
      <w:pPr>
        <w:ind w:left="-1134"/>
      </w:pPr>
    </w:p>
    <w:p w14:paraId="401307E5" w14:textId="77777777" w:rsidR="00A4230B" w:rsidRPr="00F75A3E" w:rsidRDefault="00A4230B" w:rsidP="00A4230B">
      <w:pPr>
        <w:ind w:left="-1134"/>
        <w:rPr>
          <w:b/>
          <w:bCs/>
          <w:sz w:val="22"/>
          <w:u w:val="single"/>
        </w:rPr>
      </w:pPr>
      <w:r w:rsidRPr="00F75A3E">
        <w:rPr>
          <w:b/>
          <w:bCs/>
          <w:sz w:val="22"/>
          <w:u w:val="single"/>
        </w:rPr>
        <w:t>Onderneming</w:t>
      </w:r>
    </w:p>
    <w:p w14:paraId="3522B62E" w14:textId="77777777" w:rsidR="00A4230B" w:rsidRPr="00F75A3E" w:rsidRDefault="00A4230B" w:rsidP="00A4230B">
      <w:pPr>
        <w:ind w:left="-1134"/>
        <w:rPr>
          <w:sz w:val="10"/>
          <w:szCs w:val="10"/>
        </w:rPr>
      </w:pPr>
    </w:p>
    <w:tbl>
      <w:tblPr>
        <w:tblStyle w:val="Tabelraster"/>
        <w:tblW w:w="0" w:type="auto"/>
        <w:tblInd w:w="-1143" w:type="dxa"/>
        <w:tblLook w:val="04A0" w:firstRow="1" w:lastRow="0" w:firstColumn="1" w:lastColumn="0" w:noHBand="0" w:noVBand="1"/>
      </w:tblPr>
      <w:tblGrid>
        <w:gridCol w:w="3050"/>
        <w:gridCol w:w="4877"/>
      </w:tblGrid>
      <w:tr w:rsidR="00A4230B" w:rsidRPr="00F75A3E" w14:paraId="5E68F73A" w14:textId="77777777">
        <w:trPr>
          <w:cnfStyle w:val="100000000000" w:firstRow="1" w:lastRow="0" w:firstColumn="0" w:lastColumn="0" w:oddVBand="0" w:evenVBand="0" w:oddHBand="0" w:evenHBand="0" w:firstRowFirstColumn="0" w:firstRowLastColumn="0" w:lastRowFirstColumn="0" w:lastRowLastColumn="0"/>
        </w:trPr>
        <w:tc>
          <w:tcPr>
            <w:tcW w:w="3050" w:type="dxa"/>
          </w:tcPr>
          <w:p w14:paraId="0FB3E253" w14:textId="77777777" w:rsidR="00A4230B" w:rsidRPr="00F75A3E" w:rsidRDefault="00A4230B">
            <w:pPr>
              <w:rPr>
                <w:szCs w:val="20"/>
              </w:rPr>
            </w:pPr>
          </w:p>
          <w:p w14:paraId="02FE34F1" w14:textId="77777777" w:rsidR="00A4230B" w:rsidRPr="00F75A3E" w:rsidRDefault="00A4230B">
            <w:pPr>
              <w:rPr>
                <w:szCs w:val="20"/>
              </w:rPr>
            </w:pPr>
            <w:r w:rsidRPr="00F75A3E">
              <w:rPr>
                <w:szCs w:val="20"/>
              </w:rPr>
              <w:t>Naam onderneming met rechtsvorm:</w:t>
            </w:r>
            <w:r w:rsidRPr="00F75A3E">
              <w:rPr>
                <w:szCs w:val="20"/>
              </w:rPr>
              <w:tab/>
            </w:r>
          </w:p>
        </w:tc>
        <w:tc>
          <w:tcPr>
            <w:tcW w:w="4877" w:type="dxa"/>
          </w:tcPr>
          <w:p w14:paraId="6D41AA29" w14:textId="77777777" w:rsidR="00A4230B" w:rsidRPr="00F75A3E" w:rsidRDefault="00A4230B">
            <w:pPr>
              <w:ind w:left="-1134"/>
              <w:rPr>
                <w:szCs w:val="20"/>
              </w:rPr>
            </w:pPr>
          </w:p>
          <w:p w14:paraId="0B29D1F9" w14:textId="77777777" w:rsidR="00A4230B" w:rsidRPr="00F75A3E" w:rsidRDefault="00A4230B">
            <w:pPr>
              <w:ind w:left="-1134"/>
              <w:rPr>
                <w:szCs w:val="20"/>
              </w:rPr>
            </w:pPr>
            <w:r w:rsidRPr="00F75A3E">
              <w:rPr>
                <w:szCs w:val="20"/>
              </w:rPr>
              <w:t>……………………………………………………………….……………………</w:t>
            </w:r>
          </w:p>
        </w:tc>
      </w:tr>
      <w:tr w:rsidR="00A4230B" w:rsidRPr="00F75A3E" w14:paraId="76B8E44C" w14:textId="77777777">
        <w:tc>
          <w:tcPr>
            <w:tcW w:w="3050" w:type="dxa"/>
          </w:tcPr>
          <w:p w14:paraId="7BE147A1" w14:textId="77777777" w:rsidR="00A4230B" w:rsidRPr="00F75A3E" w:rsidRDefault="00A4230B">
            <w:pPr>
              <w:rPr>
                <w:szCs w:val="20"/>
              </w:rPr>
            </w:pPr>
          </w:p>
          <w:p w14:paraId="0C85EA58" w14:textId="77777777" w:rsidR="00A4230B" w:rsidRPr="00F75A3E" w:rsidRDefault="00A4230B">
            <w:pPr>
              <w:rPr>
                <w:szCs w:val="20"/>
              </w:rPr>
            </w:pPr>
            <w:proofErr w:type="spellStart"/>
            <w:r w:rsidRPr="00F75A3E">
              <w:rPr>
                <w:szCs w:val="20"/>
              </w:rPr>
              <w:t>Nr</w:t>
            </w:r>
            <w:proofErr w:type="spellEnd"/>
            <w:r w:rsidRPr="00F75A3E">
              <w:rPr>
                <w:szCs w:val="20"/>
              </w:rPr>
              <w:t xml:space="preserve"> inschrijving handelsregister:</w:t>
            </w:r>
          </w:p>
        </w:tc>
        <w:tc>
          <w:tcPr>
            <w:tcW w:w="4877" w:type="dxa"/>
          </w:tcPr>
          <w:p w14:paraId="087BF961" w14:textId="77777777" w:rsidR="00A4230B" w:rsidRPr="00F75A3E" w:rsidRDefault="00A4230B">
            <w:pPr>
              <w:ind w:left="-1134"/>
              <w:rPr>
                <w:szCs w:val="20"/>
              </w:rPr>
            </w:pPr>
          </w:p>
          <w:p w14:paraId="171AB5B0" w14:textId="77777777" w:rsidR="00A4230B" w:rsidRPr="00F75A3E" w:rsidRDefault="00A4230B">
            <w:pPr>
              <w:ind w:left="-1134"/>
              <w:rPr>
                <w:szCs w:val="20"/>
              </w:rPr>
            </w:pPr>
            <w:r w:rsidRPr="00F75A3E">
              <w:rPr>
                <w:szCs w:val="20"/>
              </w:rPr>
              <w:t>…………………………………………</w:t>
            </w:r>
            <w:r w:rsidRPr="00F75A3E">
              <w:rPr>
                <w:szCs w:val="20"/>
              </w:rPr>
              <w:tab/>
            </w:r>
          </w:p>
        </w:tc>
      </w:tr>
      <w:tr w:rsidR="00A4230B" w:rsidRPr="00F75A3E" w14:paraId="47CA7BB5" w14:textId="77777777">
        <w:tc>
          <w:tcPr>
            <w:tcW w:w="3050" w:type="dxa"/>
          </w:tcPr>
          <w:p w14:paraId="2E1B1CC4" w14:textId="77777777" w:rsidR="00A4230B" w:rsidRPr="00F75A3E" w:rsidRDefault="00A4230B">
            <w:pPr>
              <w:rPr>
                <w:szCs w:val="20"/>
              </w:rPr>
            </w:pPr>
          </w:p>
          <w:p w14:paraId="612B4712" w14:textId="77777777" w:rsidR="00A4230B" w:rsidRPr="00F75A3E" w:rsidRDefault="00A4230B">
            <w:pPr>
              <w:rPr>
                <w:szCs w:val="20"/>
              </w:rPr>
            </w:pPr>
            <w:r w:rsidRPr="00F75A3E">
              <w:rPr>
                <w:szCs w:val="20"/>
              </w:rPr>
              <w:t>Postadres</w:t>
            </w:r>
          </w:p>
        </w:tc>
        <w:tc>
          <w:tcPr>
            <w:tcW w:w="4877" w:type="dxa"/>
          </w:tcPr>
          <w:p w14:paraId="54525C66" w14:textId="77777777" w:rsidR="00A4230B" w:rsidRPr="00F75A3E" w:rsidRDefault="00A4230B">
            <w:pPr>
              <w:ind w:left="-1134"/>
              <w:rPr>
                <w:szCs w:val="20"/>
              </w:rPr>
            </w:pPr>
          </w:p>
          <w:p w14:paraId="76AF8D3E" w14:textId="77777777" w:rsidR="00A4230B" w:rsidRPr="00F75A3E" w:rsidRDefault="00A4230B">
            <w:pPr>
              <w:ind w:left="-1134"/>
              <w:rPr>
                <w:szCs w:val="20"/>
              </w:rPr>
            </w:pPr>
            <w:r w:rsidRPr="00F75A3E">
              <w:rPr>
                <w:szCs w:val="20"/>
              </w:rPr>
              <w:t>Postbus …………</w:t>
            </w:r>
          </w:p>
        </w:tc>
      </w:tr>
      <w:tr w:rsidR="00A4230B" w:rsidRPr="00F75A3E" w14:paraId="0C428937" w14:textId="77777777">
        <w:tc>
          <w:tcPr>
            <w:tcW w:w="3050" w:type="dxa"/>
          </w:tcPr>
          <w:p w14:paraId="3DF8B615" w14:textId="77777777" w:rsidR="00A4230B" w:rsidRPr="00F75A3E" w:rsidRDefault="00A4230B">
            <w:pPr>
              <w:rPr>
                <w:szCs w:val="20"/>
              </w:rPr>
            </w:pPr>
          </w:p>
          <w:p w14:paraId="096E099E" w14:textId="77777777" w:rsidR="00A4230B" w:rsidRPr="00F75A3E" w:rsidRDefault="00A4230B">
            <w:pPr>
              <w:rPr>
                <w:szCs w:val="20"/>
              </w:rPr>
            </w:pPr>
            <w:r w:rsidRPr="00F75A3E">
              <w:rPr>
                <w:szCs w:val="20"/>
              </w:rPr>
              <w:t xml:space="preserve">Postcode en plaats </w:t>
            </w:r>
            <w:r w:rsidRPr="00F75A3E">
              <w:rPr>
                <w:szCs w:val="20"/>
              </w:rPr>
              <w:tab/>
            </w:r>
          </w:p>
        </w:tc>
        <w:tc>
          <w:tcPr>
            <w:tcW w:w="4877" w:type="dxa"/>
          </w:tcPr>
          <w:p w14:paraId="5D739889" w14:textId="77777777" w:rsidR="00A4230B" w:rsidRPr="00F75A3E" w:rsidRDefault="00A4230B">
            <w:pPr>
              <w:ind w:left="-1134"/>
              <w:rPr>
                <w:szCs w:val="20"/>
              </w:rPr>
            </w:pPr>
          </w:p>
          <w:p w14:paraId="36AFAB11" w14:textId="77777777" w:rsidR="00A4230B" w:rsidRPr="00F75A3E" w:rsidRDefault="00A4230B">
            <w:pPr>
              <w:ind w:left="-1134"/>
              <w:rPr>
                <w:szCs w:val="20"/>
              </w:rPr>
            </w:pPr>
            <w:r w:rsidRPr="00F75A3E">
              <w:rPr>
                <w:szCs w:val="20"/>
              </w:rPr>
              <w:t>…………….. , ……………………………………………………………………</w:t>
            </w:r>
          </w:p>
        </w:tc>
      </w:tr>
      <w:tr w:rsidR="00A4230B" w:rsidRPr="00F75A3E" w14:paraId="41FD165C" w14:textId="77777777">
        <w:tc>
          <w:tcPr>
            <w:tcW w:w="3050" w:type="dxa"/>
          </w:tcPr>
          <w:p w14:paraId="6F96B4E1" w14:textId="77777777" w:rsidR="00A4230B" w:rsidRPr="00F75A3E" w:rsidRDefault="00A4230B">
            <w:pPr>
              <w:rPr>
                <w:szCs w:val="20"/>
              </w:rPr>
            </w:pPr>
          </w:p>
          <w:p w14:paraId="03A61AE5" w14:textId="77777777" w:rsidR="00A4230B" w:rsidRPr="00F75A3E" w:rsidRDefault="00A4230B">
            <w:pPr>
              <w:rPr>
                <w:szCs w:val="20"/>
              </w:rPr>
            </w:pPr>
            <w:r w:rsidRPr="00F75A3E">
              <w:rPr>
                <w:szCs w:val="20"/>
              </w:rPr>
              <w:t>Land</w:t>
            </w:r>
            <w:r w:rsidRPr="00F75A3E">
              <w:rPr>
                <w:szCs w:val="20"/>
              </w:rPr>
              <w:tab/>
            </w:r>
          </w:p>
        </w:tc>
        <w:tc>
          <w:tcPr>
            <w:tcW w:w="4877" w:type="dxa"/>
          </w:tcPr>
          <w:p w14:paraId="1662801C" w14:textId="77777777" w:rsidR="00A4230B" w:rsidRPr="00F75A3E" w:rsidRDefault="00A4230B">
            <w:pPr>
              <w:ind w:left="-1134"/>
              <w:rPr>
                <w:szCs w:val="20"/>
              </w:rPr>
            </w:pPr>
          </w:p>
          <w:p w14:paraId="5BD97F7F" w14:textId="77777777" w:rsidR="00A4230B" w:rsidRPr="00F75A3E" w:rsidRDefault="00A4230B">
            <w:pPr>
              <w:ind w:left="-1134"/>
              <w:rPr>
                <w:szCs w:val="20"/>
              </w:rPr>
            </w:pPr>
            <w:r w:rsidRPr="00F75A3E">
              <w:rPr>
                <w:szCs w:val="20"/>
              </w:rPr>
              <w:t>..</w:t>
            </w:r>
          </w:p>
        </w:tc>
      </w:tr>
      <w:tr w:rsidR="00A4230B" w:rsidRPr="00F75A3E" w14:paraId="3CD9CABF" w14:textId="77777777">
        <w:tc>
          <w:tcPr>
            <w:tcW w:w="3050" w:type="dxa"/>
          </w:tcPr>
          <w:p w14:paraId="254F9E7E" w14:textId="77777777" w:rsidR="00A4230B" w:rsidRPr="00F75A3E" w:rsidRDefault="00A4230B">
            <w:pPr>
              <w:rPr>
                <w:szCs w:val="20"/>
              </w:rPr>
            </w:pPr>
          </w:p>
          <w:p w14:paraId="7A7FFDCB" w14:textId="77777777" w:rsidR="00A4230B" w:rsidRPr="00F75A3E" w:rsidRDefault="00A4230B">
            <w:pPr>
              <w:rPr>
                <w:szCs w:val="20"/>
              </w:rPr>
            </w:pPr>
            <w:r w:rsidRPr="00F75A3E">
              <w:rPr>
                <w:szCs w:val="20"/>
              </w:rPr>
              <w:t>Telefoon</w:t>
            </w:r>
          </w:p>
        </w:tc>
        <w:tc>
          <w:tcPr>
            <w:tcW w:w="4877" w:type="dxa"/>
          </w:tcPr>
          <w:p w14:paraId="1B385387" w14:textId="77777777" w:rsidR="00A4230B" w:rsidRPr="00F75A3E" w:rsidRDefault="00A4230B">
            <w:pPr>
              <w:ind w:left="-1134"/>
              <w:rPr>
                <w:szCs w:val="20"/>
              </w:rPr>
            </w:pPr>
          </w:p>
          <w:p w14:paraId="5AE92268" w14:textId="77777777" w:rsidR="00A4230B" w:rsidRPr="00F75A3E" w:rsidRDefault="00A4230B">
            <w:pPr>
              <w:ind w:left="-1134"/>
              <w:rPr>
                <w:szCs w:val="20"/>
              </w:rPr>
            </w:pPr>
            <w:r w:rsidRPr="00F75A3E">
              <w:rPr>
                <w:szCs w:val="20"/>
              </w:rPr>
              <w:t>…………………………………………</w:t>
            </w:r>
            <w:r w:rsidRPr="00F75A3E">
              <w:rPr>
                <w:szCs w:val="20"/>
              </w:rPr>
              <w:tab/>
            </w:r>
          </w:p>
        </w:tc>
      </w:tr>
    </w:tbl>
    <w:p w14:paraId="0A43C87F" w14:textId="77777777" w:rsidR="00A4230B" w:rsidRPr="00F75A3E" w:rsidRDefault="00A4230B" w:rsidP="00A4230B">
      <w:pPr>
        <w:ind w:left="-1134"/>
        <w:rPr>
          <w:sz w:val="22"/>
        </w:rPr>
      </w:pPr>
    </w:p>
    <w:p w14:paraId="656F7212" w14:textId="77777777" w:rsidR="00A4230B" w:rsidRPr="00F75A3E" w:rsidRDefault="00A4230B" w:rsidP="00A4230B">
      <w:pPr>
        <w:ind w:left="-1134"/>
        <w:rPr>
          <w:b/>
          <w:bCs/>
          <w:sz w:val="10"/>
          <w:szCs w:val="10"/>
          <w:u w:val="single"/>
        </w:rPr>
      </w:pPr>
      <w:r w:rsidRPr="00F75A3E">
        <w:rPr>
          <w:b/>
          <w:bCs/>
          <w:sz w:val="22"/>
          <w:u w:val="single"/>
        </w:rPr>
        <w:t>Contactpersoon</w:t>
      </w:r>
    </w:p>
    <w:p w14:paraId="7F7816BE" w14:textId="77777777" w:rsidR="00A4230B" w:rsidRPr="00F75A3E" w:rsidRDefault="00A4230B" w:rsidP="00A4230B">
      <w:pPr>
        <w:ind w:left="-1134"/>
        <w:rPr>
          <w:sz w:val="10"/>
          <w:szCs w:val="10"/>
        </w:rPr>
      </w:pPr>
    </w:p>
    <w:tbl>
      <w:tblPr>
        <w:tblStyle w:val="Tabelraster"/>
        <w:tblW w:w="0" w:type="auto"/>
        <w:tblInd w:w="-1107" w:type="dxa"/>
        <w:tblLook w:val="04A0" w:firstRow="1" w:lastRow="0" w:firstColumn="1" w:lastColumn="0" w:noHBand="0" w:noVBand="1"/>
      </w:tblPr>
      <w:tblGrid>
        <w:gridCol w:w="1353"/>
        <w:gridCol w:w="6574"/>
      </w:tblGrid>
      <w:tr w:rsidR="00A4230B" w:rsidRPr="00F75A3E" w14:paraId="4271D0CB" w14:textId="77777777">
        <w:trPr>
          <w:cnfStyle w:val="100000000000" w:firstRow="1" w:lastRow="0" w:firstColumn="0" w:lastColumn="0" w:oddVBand="0" w:evenVBand="0" w:oddHBand="0" w:evenHBand="0" w:firstRowFirstColumn="0" w:firstRowLastColumn="0" w:lastRowFirstColumn="0" w:lastRowLastColumn="0"/>
        </w:trPr>
        <w:tc>
          <w:tcPr>
            <w:tcW w:w="1353" w:type="dxa"/>
          </w:tcPr>
          <w:p w14:paraId="3D0D810B" w14:textId="77777777" w:rsidR="00A4230B" w:rsidRPr="00F75A3E" w:rsidRDefault="00A4230B">
            <w:pPr>
              <w:rPr>
                <w:szCs w:val="20"/>
              </w:rPr>
            </w:pPr>
          </w:p>
          <w:p w14:paraId="4A1C4CF3" w14:textId="77777777" w:rsidR="00A4230B" w:rsidRPr="00F75A3E" w:rsidRDefault="00A4230B">
            <w:pPr>
              <w:rPr>
                <w:szCs w:val="20"/>
              </w:rPr>
            </w:pPr>
            <w:r w:rsidRPr="00F75A3E">
              <w:rPr>
                <w:szCs w:val="20"/>
              </w:rPr>
              <w:t>Naam</w:t>
            </w:r>
            <w:r w:rsidRPr="00F75A3E">
              <w:rPr>
                <w:szCs w:val="20"/>
              </w:rPr>
              <w:tab/>
            </w:r>
          </w:p>
        </w:tc>
        <w:tc>
          <w:tcPr>
            <w:tcW w:w="6574" w:type="dxa"/>
          </w:tcPr>
          <w:p w14:paraId="3AC0EAD5" w14:textId="77777777" w:rsidR="00A4230B" w:rsidRPr="00F75A3E" w:rsidRDefault="00A4230B">
            <w:pPr>
              <w:rPr>
                <w:szCs w:val="20"/>
              </w:rPr>
            </w:pPr>
          </w:p>
          <w:p w14:paraId="15FDBE14" w14:textId="77777777" w:rsidR="00A4230B" w:rsidRPr="00F75A3E" w:rsidRDefault="00A4230B">
            <w:pPr>
              <w:rPr>
                <w:szCs w:val="20"/>
              </w:rPr>
            </w:pPr>
            <w:r w:rsidRPr="00F75A3E">
              <w:rPr>
                <w:szCs w:val="20"/>
              </w:rPr>
              <w:t>………………………………………….</w:t>
            </w:r>
          </w:p>
        </w:tc>
      </w:tr>
      <w:tr w:rsidR="00A4230B" w:rsidRPr="00F75A3E" w14:paraId="7BAD69DE" w14:textId="77777777">
        <w:tc>
          <w:tcPr>
            <w:tcW w:w="1353" w:type="dxa"/>
          </w:tcPr>
          <w:p w14:paraId="2363D92F" w14:textId="77777777" w:rsidR="00A4230B" w:rsidRPr="00F75A3E" w:rsidRDefault="00A4230B">
            <w:pPr>
              <w:rPr>
                <w:szCs w:val="20"/>
              </w:rPr>
            </w:pPr>
          </w:p>
          <w:p w14:paraId="488FA6F5" w14:textId="77777777" w:rsidR="00A4230B" w:rsidRPr="00F75A3E" w:rsidRDefault="00A4230B">
            <w:pPr>
              <w:rPr>
                <w:szCs w:val="20"/>
              </w:rPr>
            </w:pPr>
            <w:r w:rsidRPr="00F75A3E">
              <w:rPr>
                <w:szCs w:val="20"/>
              </w:rPr>
              <w:t>Functie</w:t>
            </w:r>
            <w:r w:rsidRPr="00F75A3E">
              <w:rPr>
                <w:szCs w:val="20"/>
              </w:rPr>
              <w:tab/>
            </w:r>
          </w:p>
        </w:tc>
        <w:tc>
          <w:tcPr>
            <w:tcW w:w="6574" w:type="dxa"/>
          </w:tcPr>
          <w:p w14:paraId="4A04D866" w14:textId="77777777" w:rsidR="00A4230B" w:rsidRPr="00F75A3E" w:rsidRDefault="00A4230B">
            <w:pPr>
              <w:rPr>
                <w:szCs w:val="20"/>
              </w:rPr>
            </w:pPr>
          </w:p>
          <w:p w14:paraId="36EEA143" w14:textId="77777777" w:rsidR="00A4230B" w:rsidRPr="00F75A3E" w:rsidRDefault="00A4230B">
            <w:pPr>
              <w:rPr>
                <w:szCs w:val="20"/>
              </w:rPr>
            </w:pPr>
            <w:r w:rsidRPr="00F75A3E">
              <w:rPr>
                <w:szCs w:val="20"/>
              </w:rPr>
              <w:t>………………………………………….</w:t>
            </w:r>
          </w:p>
        </w:tc>
      </w:tr>
      <w:tr w:rsidR="00A4230B" w:rsidRPr="00F75A3E" w14:paraId="406FA638" w14:textId="77777777">
        <w:tc>
          <w:tcPr>
            <w:tcW w:w="1353" w:type="dxa"/>
          </w:tcPr>
          <w:p w14:paraId="46C36462" w14:textId="77777777" w:rsidR="00A4230B" w:rsidRPr="00F75A3E" w:rsidRDefault="00A4230B">
            <w:pPr>
              <w:rPr>
                <w:szCs w:val="20"/>
              </w:rPr>
            </w:pPr>
          </w:p>
          <w:p w14:paraId="50EECB75" w14:textId="77777777" w:rsidR="00A4230B" w:rsidRPr="00F75A3E" w:rsidRDefault="00A4230B">
            <w:pPr>
              <w:rPr>
                <w:szCs w:val="20"/>
              </w:rPr>
            </w:pPr>
            <w:r w:rsidRPr="00F75A3E">
              <w:rPr>
                <w:szCs w:val="20"/>
              </w:rPr>
              <w:t>Telefoon</w:t>
            </w:r>
          </w:p>
        </w:tc>
        <w:tc>
          <w:tcPr>
            <w:tcW w:w="6574" w:type="dxa"/>
          </w:tcPr>
          <w:p w14:paraId="740028C2" w14:textId="77777777" w:rsidR="00A4230B" w:rsidRPr="00F75A3E" w:rsidRDefault="00A4230B">
            <w:pPr>
              <w:rPr>
                <w:szCs w:val="20"/>
              </w:rPr>
            </w:pPr>
          </w:p>
          <w:p w14:paraId="452891D6" w14:textId="77777777" w:rsidR="00A4230B" w:rsidRPr="00F75A3E" w:rsidRDefault="00A4230B">
            <w:pPr>
              <w:rPr>
                <w:szCs w:val="20"/>
              </w:rPr>
            </w:pPr>
            <w:r w:rsidRPr="00F75A3E">
              <w:rPr>
                <w:szCs w:val="20"/>
              </w:rPr>
              <w:t>………………………………………….</w:t>
            </w:r>
          </w:p>
        </w:tc>
      </w:tr>
      <w:tr w:rsidR="00A4230B" w:rsidRPr="00F75A3E" w14:paraId="7BB8F3A8" w14:textId="77777777">
        <w:tc>
          <w:tcPr>
            <w:tcW w:w="1353" w:type="dxa"/>
          </w:tcPr>
          <w:p w14:paraId="16488644" w14:textId="77777777" w:rsidR="00A4230B" w:rsidRPr="00F75A3E" w:rsidRDefault="00A4230B">
            <w:pPr>
              <w:rPr>
                <w:szCs w:val="20"/>
              </w:rPr>
            </w:pPr>
          </w:p>
          <w:p w14:paraId="7753A2F6" w14:textId="77777777" w:rsidR="00A4230B" w:rsidRPr="00F75A3E" w:rsidRDefault="00A4230B">
            <w:pPr>
              <w:rPr>
                <w:szCs w:val="20"/>
              </w:rPr>
            </w:pPr>
            <w:r w:rsidRPr="00F75A3E">
              <w:rPr>
                <w:szCs w:val="20"/>
              </w:rPr>
              <w:t>e-mail</w:t>
            </w:r>
            <w:r w:rsidRPr="00F75A3E">
              <w:rPr>
                <w:szCs w:val="20"/>
              </w:rPr>
              <w:tab/>
            </w:r>
          </w:p>
        </w:tc>
        <w:tc>
          <w:tcPr>
            <w:tcW w:w="6574" w:type="dxa"/>
          </w:tcPr>
          <w:p w14:paraId="5E9FA36A" w14:textId="77777777" w:rsidR="00A4230B" w:rsidRPr="00F75A3E" w:rsidRDefault="00A4230B">
            <w:pPr>
              <w:rPr>
                <w:szCs w:val="20"/>
              </w:rPr>
            </w:pPr>
          </w:p>
          <w:p w14:paraId="2D4CF0A7" w14:textId="77777777" w:rsidR="00A4230B" w:rsidRPr="00F75A3E" w:rsidRDefault="00A4230B">
            <w:pPr>
              <w:rPr>
                <w:szCs w:val="20"/>
              </w:rPr>
            </w:pPr>
            <w:r w:rsidRPr="00F75A3E">
              <w:rPr>
                <w:szCs w:val="20"/>
              </w:rPr>
              <w:t>………………………………. @ ……………………………….</w:t>
            </w:r>
          </w:p>
        </w:tc>
      </w:tr>
    </w:tbl>
    <w:p w14:paraId="01686EB1" w14:textId="77777777" w:rsidR="00A4230B" w:rsidRPr="00F75A3E" w:rsidRDefault="00A4230B" w:rsidP="00A4230B">
      <w:pPr>
        <w:ind w:left="-1134"/>
        <w:rPr>
          <w:sz w:val="22"/>
        </w:rPr>
      </w:pPr>
      <w:r w:rsidRPr="00F75A3E">
        <w:rPr>
          <w:sz w:val="22"/>
        </w:rPr>
        <w:tab/>
        <w:t xml:space="preserve"> </w:t>
      </w:r>
    </w:p>
    <w:p w14:paraId="1E6B3D1E" w14:textId="77777777" w:rsidR="00A4230B" w:rsidRPr="00F75A3E" w:rsidRDefault="00A4230B" w:rsidP="00A4230B">
      <w:pPr>
        <w:ind w:left="-1134"/>
      </w:pPr>
    </w:p>
    <w:p w14:paraId="557D9F0F" w14:textId="17C1BE18" w:rsidR="00A4230B" w:rsidRDefault="00A4230B" w:rsidP="00B84C25">
      <w:pPr>
        <w:ind w:left="-1134"/>
      </w:pPr>
      <w:r w:rsidRPr="00F75A3E">
        <w:t xml:space="preserve">Meldt zich aan voor de selectie van de niet openbare </w:t>
      </w:r>
      <w:r w:rsidR="00762A44">
        <w:t xml:space="preserve">Europese </w:t>
      </w:r>
      <w:r w:rsidRPr="00F75A3E">
        <w:t xml:space="preserve">aanbesteding van </w:t>
      </w:r>
      <w:r w:rsidR="00B84C25">
        <w:t>project Restauratie Stadhuis Middelburg.</w:t>
      </w:r>
    </w:p>
    <w:p w14:paraId="7B3ED5C3" w14:textId="77777777" w:rsidR="00B84C25" w:rsidRPr="00F75A3E" w:rsidRDefault="00B84C25" w:rsidP="00B84C25">
      <w:pPr>
        <w:ind w:left="-1134"/>
      </w:pPr>
    </w:p>
    <w:p w14:paraId="4F4BF0B5" w14:textId="77777777" w:rsidR="00A4230B" w:rsidRPr="00F75A3E" w:rsidRDefault="00A4230B" w:rsidP="00A4230B">
      <w:pPr>
        <w:ind w:left="-1134"/>
      </w:pPr>
      <w:r w:rsidRPr="00F75A3E">
        <w:t>Bij deze aanmelding zijn alle in de leidraad genoemde bescheiden bijgevoegd.</w:t>
      </w:r>
    </w:p>
    <w:p w14:paraId="2F5E2147" w14:textId="77777777" w:rsidR="00A4230B" w:rsidRPr="00F75A3E" w:rsidRDefault="00A4230B" w:rsidP="00A4230B">
      <w:pPr>
        <w:ind w:left="-1134"/>
      </w:pPr>
    </w:p>
    <w:p w14:paraId="492F6C3F" w14:textId="77777777" w:rsidR="00A4230B" w:rsidRPr="00F75A3E" w:rsidRDefault="00A4230B" w:rsidP="00A4230B">
      <w:pPr>
        <w:ind w:left="-1134"/>
      </w:pPr>
      <w:r w:rsidRPr="00F75A3E">
        <w:t>Ondergetekende verklaart alle vragen en bijlagen volledig en naar waarheid te hebben beantwoord en ingevuld en dat alle verstrekte inlichtingen met de werkelijkheid overeenstemmen en juist en volledig zijn en dat door ondertekening dezes het bij de aanmelding ingediende Uniform Europees Aanbestedingsdocument (UEA) naar waarheid en volledig is ingevuld.</w:t>
      </w:r>
    </w:p>
    <w:p w14:paraId="3B58835B" w14:textId="77777777" w:rsidR="00A4230B" w:rsidRPr="00F75A3E" w:rsidRDefault="00A4230B" w:rsidP="00A4230B">
      <w:pPr>
        <w:ind w:left="-1134"/>
      </w:pPr>
    </w:p>
    <w:p w14:paraId="4DB40510" w14:textId="77777777" w:rsidR="00A4230B" w:rsidRPr="00F75A3E" w:rsidRDefault="00A4230B" w:rsidP="00A4230B">
      <w:pPr>
        <w:ind w:left="-1134"/>
      </w:pPr>
    </w:p>
    <w:p w14:paraId="0E3309D6" w14:textId="77777777" w:rsidR="00A4230B" w:rsidRPr="00F75A3E" w:rsidRDefault="00A4230B" w:rsidP="00A4230B">
      <w:pPr>
        <w:ind w:left="-1134"/>
      </w:pPr>
      <w:r w:rsidRPr="00F75A3E">
        <w:t>Aldus naar waarheid opgemaakt op ………………………</w:t>
      </w:r>
      <w:r w:rsidRPr="00F75A3E">
        <w:rPr>
          <w:i/>
          <w:iCs/>
        </w:rPr>
        <w:t xml:space="preserve">(datum) </w:t>
      </w:r>
      <w:r w:rsidRPr="00F75A3E">
        <w:t xml:space="preserve">te …………………………….…………….. </w:t>
      </w:r>
      <w:r w:rsidRPr="00F75A3E">
        <w:rPr>
          <w:i/>
          <w:iCs/>
        </w:rPr>
        <w:t>(plaats)</w:t>
      </w:r>
    </w:p>
    <w:p w14:paraId="570D141B" w14:textId="77777777" w:rsidR="00A4230B" w:rsidRPr="00F75A3E" w:rsidRDefault="00A4230B" w:rsidP="00A4230B">
      <w:pPr>
        <w:ind w:left="-1134"/>
        <w:rPr>
          <w:snapToGrid w:val="0"/>
        </w:rPr>
      </w:pPr>
    </w:p>
    <w:p w14:paraId="2BC946F2" w14:textId="77777777" w:rsidR="00A4230B" w:rsidRPr="00F75A3E" w:rsidRDefault="00A4230B" w:rsidP="00A4230B">
      <w:pPr>
        <w:ind w:left="-1134"/>
        <w:rPr>
          <w:i/>
        </w:rPr>
      </w:pPr>
      <w:r w:rsidRPr="00F75A3E">
        <w:rPr>
          <w:snapToGrid w:val="0"/>
        </w:rPr>
        <w:t>…………………………………………………………………….</w:t>
      </w:r>
      <w:r w:rsidRPr="00F75A3E">
        <w:rPr>
          <w:snapToGrid w:val="0"/>
        </w:rPr>
        <w:tab/>
      </w:r>
      <w:r w:rsidRPr="00F75A3E">
        <w:rPr>
          <w:snapToGrid w:val="0"/>
        </w:rPr>
        <w:tab/>
      </w:r>
      <w:r w:rsidRPr="00F75A3E">
        <w:rPr>
          <w:i/>
        </w:rPr>
        <w:t xml:space="preserve">(naam </w:t>
      </w:r>
      <w:r w:rsidRPr="00F75A3E">
        <w:rPr>
          <w:i/>
          <w:noProof/>
        </w:rPr>
        <w:t>rechtsgeldig vertegenwoordiger gegadigde</w:t>
      </w:r>
      <w:r w:rsidRPr="00F75A3E">
        <w:rPr>
          <w:i/>
        </w:rPr>
        <w:t>)</w:t>
      </w:r>
    </w:p>
    <w:p w14:paraId="63B38469" w14:textId="77777777" w:rsidR="00A4230B" w:rsidRPr="00F75A3E" w:rsidRDefault="00A4230B" w:rsidP="00A4230B">
      <w:pPr>
        <w:ind w:left="-1134"/>
        <w:rPr>
          <w:i/>
        </w:rPr>
      </w:pPr>
    </w:p>
    <w:p w14:paraId="78EB8975" w14:textId="77777777" w:rsidR="00A4230B" w:rsidRPr="00F75A3E" w:rsidRDefault="00A4230B" w:rsidP="00A4230B">
      <w:pPr>
        <w:ind w:left="-1134"/>
        <w:rPr>
          <w:i/>
        </w:rPr>
      </w:pPr>
      <w:r w:rsidRPr="00F75A3E">
        <w:rPr>
          <w:i/>
        </w:rPr>
        <w:t>…………………………………………………………………….</w:t>
      </w:r>
      <w:r w:rsidRPr="00F75A3E">
        <w:rPr>
          <w:i/>
        </w:rPr>
        <w:tab/>
      </w:r>
      <w:r w:rsidRPr="00F75A3E">
        <w:rPr>
          <w:i/>
        </w:rPr>
        <w:tab/>
        <w:t>(functie)</w:t>
      </w:r>
    </w:p>
    <w:p w14:paraId="7F053B1F" w14:textId="77777777" w:rsidR="00A4230B" w:rsidRPr="00F75A3E" w:rsidRDefault="00A4230B" w:rsidP="00A4230B">
      <w:pPr>
        <w:ind w:left="-1134"/>
        <w:rPr>
          <w:i/>
        </w:rPr>
      </w:pPr>
    </w:p>
    <w:p w14:paraId="06BA0A94" w14:textId="77777777" w:rsidR="00A4230B" w:rsidRPr="00F75A3E" w:rsidRDefault="00A4230B" w:rsidP="00A4230B">
      <w:pPr>
        <w:ind w:left="-1134"/>
        <w:rPr>
          <w:snapToGrid w:val="0"/>
        </w:rPr>
      </w:pPr>
    </w:p>
    <w:p w14:paraId="2A347C0D" w14:textId="77777777" w:rsidR="00A4230B" w:rsidRPr="00F75A3E" w:rsidRDefault="00A4230B" w:rsidP="00A4230B">
      <w:pPr>
        <w:ind w:left="-1134"/>
      </w:pPr>
      <w:r w:rsidRPr="00F75A3E">
        <w:rPr>
          <w:snapToGrid w:val="0"/>
        </w:rPr>
        <w:t>…………………………………………………………………….</w:t>
      </w:r>
      <w:r w:rsidRPr="00F75A3E">
        <w:rPr>
          <w:snapToGrid w:val="0"/>
        </w:rPr>
        <w:tab/>
      </w:r>
      <w:r w:rsidRPr="00F75A3E">
        <w:rPr>
          <w:snapToGrid w:val="0"/>
        </w:rPr>
        <w:tab/>
      </w:r>
      <w:r w:rsidRPr="00F75A3E">
        <w:rPr>
          <w:i/>
          <w:noProof/>
        </w:rPr>
        <w:t>(handtekening)</w:t>
      </w:r>
    </w:p>
    <w:p w14:paraId="3A87BF9C" w14:textId="77777777" w:rsidR="00A4230B" w:rsidRPr="00F75A3E" w:rsidRDefault="00A4230B" w:rsidP="00A4230B">
      <w:pPr>
        <w:pStyle w:val="Tabbladtitel"/>
        <w:jc w:val="left"/>
        <w:sectPr w:rsidR="00A4230B" w:rsidRPr="00F75A3E" w:rsidSect="00A4230B">
          <w:footerReference w:type="even" r:id="rId15"/>
          <w:footerReference w:type="default" r:id="rId16"/>
          <w:footerReference w:type="first" r:id="rId17"/>
          <w:pgSz w:w="11906" w:h="16838" w:code="9"/>
          <w:pgMar w:top="1985" w:right="1559" w:bottom="1418" w:left="2410" w:header="425" w:footer="403" w:gutter="0"/>
          <w:cols w:space="708"/>
          <w:titlePg/>
          <w:docGrid w:linePitch="360"/>
        </w:sectPr>
      </w:pPr>
    </w:p>
    <w:p w14:paraId="04CEA90E" w14:textId="3149DA30" w:rsidR="00A4230B" w:rsidRPr="00F75A3E" w:rsidRDefault="00A4230B" w:rsidP="00A4230B">
      <w:pPr>
        <w:ind w:hanging="1134"/>
        <w:rPr>
          <w:b/>
          <w:color w:val="267AA1"/>
          <w:sz w:val="28"/>
          <w:szCs w:val="28"/>
        </w:rPr>
      </w:pPr>
      <w:bookmarkStart w:id="63" w:name="_Toc464634541"/>
      <w:r w:rsidRPr="00F75A3E">
        <w:rPr>
          <w:b/>
          <w:color w:val="267AA1"/>
          <w:sz w:val="28"/>
          <w:szCs w:val="28"/>
        </w:rPr>
        <w:lastRenderedPageBreak/>
        <w:t>Model A1 Verklaring opgave re</w:t>
      </w:r>
      <w:r w:rsidRPr="00F75A3E">
        <w:rPr>
          <w:b/>
          <w:color w:val="669BB0" w:themeColor="accent2"/>
          <w:sz w:val="28"/>
          <w:szCs w:val="28"/>
        </w:rPr>
        <w:t>ferentiepro</w:t>
      </w:r>
      <w:r w:rsidRPr="00F75A3E">
        <w:rPr>
          <w:b/>
          <w:color w:val="267AA1"/>
          <w:sz w:val="28"/>
          <w:szCs w:val="28"/>
        </w:rPr>
        <w:t>jecten</w:t>
      </w:r>
      <w:bookmarkEnd w:id="63"/>
      <w:r w:rsidRPr="00F75A3E">
        <w:rPr>
          <w:b/>
          <w:color w:val="267AA1"/>
          <w:sz w:val="28"/>
          <w:szCs w:val="28"/>
        </w:rPr>
        <w:t xml:space="preserve"> </w:t>
      </w:r>
      <w:r w:rsidR="00881D6E" w:rsidRPr="00243B8F">
        <w:rPr>
          <w:b/>
          <w:color w:val="FF0000"/>
          <w:sz w:val="28"/>
          <w:szCs w:val="28"/>
        </w:rPr>
        <w:t>versie 2</w:t>
      </w:r>
    </w:p>
    <w:p w14:paraId="07382859" w14:textId="77777777" w:rsidR="00A4230B" w:rsidRPr="00F75A3E" w:rsidRDefault="00A4230B" w:rsidP="00A4230B">
      <w:pPr>
        <w:ind w:hanging="1134"/>
        <w:rPr>
          <w:b/>
          <w:color w:val="267AA1"/>
          <w:sz w:val="28"/>
          <w:szCs w:val="28"/>
        </w:rPr>
      </w:pPr>
    </w:p>
    <w:p w14:paraId="1070A2E5" w14:textId="77777777" w:rsidR="00A4230B" w:rsidRPr="00F75A3E" w:rsidRDefault="00A4230B" w:rsidP="00A4230B">
      <w:pPr>
        <w:ind w:left="-1134"/>
        <w:jc w:val="both"/>
        <w:rPr>
          <w:b/>
          <w:color w:val="267AA1"/>
          <w:sz w:val="24"/>
          <w:szCs w:val="24"/>
        </w:rPr>
      </w:pPr>
      <w:r w:rsidRPr="00F75A3E">
        <w:rPr>
          <w:b/>
          <w:color w:val="267AA1"/>
          <w:sz w:val="24"/>
          <w:szCs w:val="24"/>
        </w:rPr>
        <w:t>Verklaring opgave referentieprojecten</w:t>
      </w:r>
    </w:p>
    <w:p w14:paraId="4C25E662" w14:textId="77777777" w:rsidR="00A4230B" w:rsidRPr="00F75A3E" w:rsidRDefault="00A4230B" w:rsidP="00A4230B">
      <w:pPr>
        <w:ind w:left="-1134"/>
        <w:jc w:val="both"/>
        <w:rPr>
          <w:b/>
          <w:color w:val="267AA1"/>
          <w:sz w:val="24"/>
          <w:szCs w:val="24"/>
        </w:rPr>
      </w:pPr>
    </w:p>
    <w:p w14:paraId="65042A78" w14:textId="261FE759" w:rsidR="00A4230B" w:rsidRPr="00F75A3E" w:rsidRDefault="00A4230B" w:rsidP="00A4230B">
      <w:pPr>
        <w:ind w:left="-1134"/>
      </w:pPr>
      <w:r w:rsidRPr="00F75A3E">
        <w:t xml:space="preserve">Gegadigde verklaart in de </w:t>
      </w:r>
      <w:r w:rsidR="00124DB6" w:rsidRPr="00243B8F">
        <w:rPr>
          <w:color w:val="FF0000"/>
        </w:rPr>
        <w:t>tien</w:t>
      </w:r>
      <w:r w:rsidRPr="00243B8F">
        <w:rPr>
          <w:color w:val="FF0000"/>
        </w:rPr>
        <w:t xml:space="preserve"> (</w:t>
      </w:r>
      <w:r w:rsidR="00124DB6" w:rsidRPr="00243B8F">
        <w:rPr>
          <w:color w:val="FF0000"/>
        </w:rPr>
        <w:t>10</w:t>
      </w:r>
      <w:r w:rsidRPr="00243B8F">
        <w:rPr>
          <w:color w:val="FF0000"/>
        </w:rPr>
        <w:t xml:space="preserve">) jaar </w:t>
      </w:r>
      <w:r w:rsidRPr="00F75A3E">
        <w:t>voorafgaande aan de datum van aanmelding voor deze selectie, naar behoren en op vakkundige als ook regelmatige wijze te hebben uitgevoerd én tijdig hebben opgeleverd, verleend uitstel daarin begrepen, de onderstaande referentieprojecten:</w:t>
      </w:r>
    </w:p>
    <w:p w14:paraId="6BDE3ADF" w14:textId="77777777" w:rsidR="00A4230B" w:rsidRPr="00F75A3E" w:rsidRDefault="00A4230B" w:rsidP="00A4230B"/>
    <w:tbl>
      <w:tblPr>
        <w:tblW w:w="0" w:type="auto"/>
        <w:tblInd w:w="-8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25"/>
        <w:gridCol w:w="5698"/>
        <w:gridCol w:w="2389"/>
      </w:tblGrid>
      <w:tr w:rsidR="007A71CF" w:rsidRPr="00F75A3E" w14:paraId="46E770BF" w14:textId="77777777">
        <w:tc>
          <w:tcPr>
            <w:tcW w:w="725" w:type="dxa"/>
            <w:shd w:val="clear" w:color="auto" w:fill="A9CBE0"/>
          </w:tcPr>
          <w:p w14:paraId="478571D3" w14:textId="77777777" w:rsidR="00A4230B" w:rsidRPr="00F75A3E" w:rsidRDefault="00A4230B">
            <w:pPr>
              <w:rPr>
                <w:b/>
                <w:bCs/>
              </w:rPr>
            </w:pPr>
            <w:r w:rsidRPr="00F75A3E">
              <w:rPr>
                <w:b/>
                <w:bCs/>
              </w:rPr>
              <w:t>Ref.nr</w:t>
            </w:r>
          </w:p>
        </w:tc>
        <w:tc>
          <w:tcPr>
            <w:tcW w:w="5698" w:type="dxa"/>
            <w:shd w:val="clear" w:color="auto" w:fill="A9CBE0"/>
          </w:tcPr>
          <w:p w14:paraId="656C8C62" w14:textId="77777777" w:rsidR="00A4230B" w:rsidRPr="00F75A3E" w:rsidRDefault="00A4230B">
            <w:pPr>
              <w:rPr>
                <w:b/>
                <w:bCs/>
              </w:rPr>
            </w:pPr>
            <w:r w:rsidRPr="00F75A3E">
              <w:rPr>
                <w:b/>
                <w:bCs/>
              </w:rPr>
              <w:t>Naam project</w:t>
            </w:r>
          </w:p>
        </w:tc>
        <w:tc>
          <w:tcPr>
            <w:tcW w:w="2389" w:type="dxa"/>
            <w:shd w:val="clear" w:color="auto" w:fill="A9CBE0"/>
          </w:tcPr>
          <w:p w14:paraId="1052788D" w14:textId="77777777" w:rsidR="00A4230B" w:rsidRPr="00F75A3E" w:rsidRDefault="00A4230B">
            <w:pPr>
              <w:rPr>
                <w:b/>
                <w:bCs/>
              </w:rPr>
            </w:pPr>
            <w:r w:rsidRPr="00F75A3E">
              <w:rPr>
                <w:b/>
                <w:bCs/>
              </w:rPr>
              <w:t>Kenmerk geschiktheidseis technische bekwaamheid</w:t>
            </w:r>
          </w:p>
        </w:tc>
      </w:tr>
      <w:tr w:rsidR="00A4230B" w:rsidRPr="00F75A3E" w14:paraId="0FAB27AC" w14:textId="77777777">
        <w:tc>
          <w:tcPr>
            <w:tcW w:w="725" w:type="dxa"/>
          </w:tcPr>
          <w:p w14:paraId="37DD19B7" w14:textId="54906359" w:rsidR="00A4230B" w:rsidRPr="00F75A3E" w:rsidRDefault="000565E3">
            <w:pPr>
              <w:jc w:val="center"/>
            </w:pPr>
            <w:r>
              <w:t>G</w:t>
            </w:r>
            <w:r w:rsidR="00A4230B" w:rsidRPr="00F75A3E">
              <w:t>-1</w:t>
            </w:r>
          </w:p>
        </w:tc>
        <w:tc>
          <w:tcPr>
            <w:tcW w:w="5698" w:type="dxa"/>
          </w:tcPr>
          <w:p w14:paraId="38306283" w14:textId="77777777" w:rsidR="00A4230B" w:rsidRPr="00F75A3E" w:rsidRDefault="00A4230B">
            <w:r w:rsidRPr="00F75A3E">
              <w:t>…………………………………………………………………………………………..</w:t>
            </w:r>
          </w:p>
          <w:p w14:paraId="33401E0C" w14:textId="77777777" w:rsidR="00A4230B" w:rsidRPr="00F75A3E" w:rsidRDefault="00A4230B"/>
        </w:tc>
        <w:tc>
          <w:tcPr>
            <w:tcW w:w="2389" w:type="dxa"/>
          </w:tcPr>
          <w:p w14:paraId="3DCD7FC3" w14:textId="50AD2D62" w:rsidR="00A4230B" w:rsidRPr="00F75A3E" w:rsidRDefault="00A4230B">
            <w:pPr>
              <w:jc w:val="center"/>
            </w:pPr>
            <w:r w:rsidRPr="00F75A3E">
              <w:t xml:space="preserve">4.3.2 </w:t>
            </w:r>
            <w:r w:rsidR="00F11CA2">
              <w:t>G-1</w:t>
            </w:r>
          </w:p>
        </w:tc>
      </w:tr>
      <w:tr w:rsidR="00A4230B" w:rsidRPr="00F75A3E" w14:paraId="61DC6F75" w14:textId="77777777">
        <w:tc>
          <w:tcPr>
            <w:tcW w:w="725" w:type="dxa"/>
          </w:tcPr>
          <w:p w14:paraId="341D9E11" w14:textId="36618429" w:rsidR="00A4230B" w:rsidRPr="00F75A3E" w:rsidRDefault="000565E3">
            <w:pPr>
              <w:jc w:val="center"/>
            </w:pPr>
            <w:r>
              <w:t>G</w:t>
            </w:r>
            <w:r w:rsidR="00A4230B" w:rsidRPr="00F75A3E">
              <w:t>-2</w:t>
            </w:r>
          </w:p>
        </w:tc>
        <w:tc>
          <w:tcPr>
            <w:tcW w:w="5698" w:type="dxa"/>
          </w:tcPr>
          <w:p w14:paraId="6F45CEEF" w14:textId="77777777" w:rsidR="00A4230B" w:rsidRPr="00F75A3E" w:rsidRDefault="00A4230B">
            <w:r w:rsidRPr="00F75A3E">
              <w:t>…………………………………………………………………………………………..</w:t>
            </w:r>
          </w:p>
          <w:p w14:paraId="6420A214" w14:textId="77777777" w:rsidR="00A4230B" w:rsidRPr="00F75A3E" w:rsidRDefault="00A4230B"/>
        </w:tc>
        <w:tc>
          <w:tcPr>
            <w:tcW w:w="2389" w:type="dxa"/>
          </w:tcPr>
          <w:p w14:paraId="52F6D1D3" w14:textId="76F48526" w:rsidR="00A4230B" w:rsidRPr="00F75A3E" w:rsidRDefault="00A4230B">
            <w:pPr>
              <w:jc w:val="center"/>
            </w:pPr>
            <w:r w:rsidRPr="00F75A3E">
              <w:t xml:space="preserve">4.3.2 </w:t>
            </w:r>
            <w:r w:rsidR="00F11CA2">
              <w:t>G-2</w:t>
            </w:r>
          </w:p>
        </w:tc>
      </w:tr>
      <w:tr w:rsidR="00A4230B" w:rsidRPr="00F75A3E" w14:paraId="67B33535" w14:textId="77777777">
        <w:tc>
          <w:tcPr>
            <w:tcW w:w="725" w:type="dxa"/>
          </w:tcPr>
          <w:p w14:paraId="60ACB33E" w14:textId="6E15DB7F" w:rsidR="00A4230B" w:rsidRPr="00F75A3E" w:rsidRDefault="000565E3">
            <w:pPr>
              <w:jc w:val="center"/>
            </w:pPr>
            <w:r>
              <w:t>G</w:t>
            </w:r>
            <w:r w:rsidR="00A4230B" w:rsidRPr="00F75A3E">
              <w:t>-3</w:t>
            </w:r>
          </w:p>
        </w:tc>
        <w:tc>
          <w:tcPr>
            <w:tcW w:w="5698" w:type="dxa"/>
          </w:tcPr>
          <w:p w14:paraId="5C654643" w14:textId="77777777" w:rsidR="00A4230B" w:rsidRPr="00F75A3E" w:rsidRDefault="00A4230B">
            <w:r w:rsidRPr="00F75A3E">
              <w:t>…………………………………………………………………………………………..</w:t>
            </w:r>
          </w:p>
          <w:p w14:paraId="34455208" w14:textId="77777777" w:rsidR="00A4230B" w:rsidRPr="00F75A3E" w:rsidRDefault="00A4230B"/>
        </w:tc>
        <w:tc>
          <w:tcPr>
            <w:tcW w:w="2389" w:type="dxa"/>
          </w:tcPr>
          <w:p w14:paraId="6268C0A4" w14:textId="214C934F" w:rsidR="00A4230B" w:rsidRPr="00F75A3E" w:rsidRDefault="00A4230B">
            <w:pPr>
              <w:jc w:val="center"/>
            </w:pPr>
            <w:r w:rsidRPr="00F75A3E">
              <w:t xml:space="preserve">4.3.2 </w:t>
            </w:r>
            <w:r w:rsidR="00F11CA2">
              <w:t>G-3</w:t>
            </w:r>
          </w:p>
        </w:tc>
      </w:tr>
    </w:tbl>
    <w:p w14:paraId="4E9C84DF" w14:textId="77777777" w:rsidR="00A4230B" w:rsidRDefault="00A4230B" w:rsidP="00A4230B">
      <w:pPr>
        <w:ind w:left="-1134"/>
        <w:rPr>
          <w:i/>
          <w:highlight w:val="green"/>
        </w:rPr>
      </w:pPr>
    </w:p>
    <w:p w14:paraId="25732535" w14:textId="77777777" w:rsidR="00F45100" w:rsidRPr="00F75A3E" w:rsidRDefault="00F45100" w:rsidP="00A4230B">
      <w:pPr>
        <w:ind w:left="-1134"/>
        <w:rPr>
          <w:highlight w:val="green"/>
        </w:rPr>
      </w:pPr>
    </w:p>
    <w:tbl>
      <w:tblPr>
        <w:tblW w:w="0" w:type="auto"/>
        <w:tblInd w:w="-8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25"/>
        <w:gridCol w:w="5698"/>
        <w:gridCol w:w="2389"/>
      </w:tblGrid>
      <w:tr w:rsidR="007A71CF" w:rsidRPr="00F75A3E" w14:paraId="7BA855FE" w14:textId="77777777">
        <w:tc>
          <w:tcPr>
            <w:tcW w:w="725" w:type="dxa"/>
            <w:shd w:val="clear" w:color="auto" w:fill="A9CBE0"/>
          </w:tcPr>
          <w:p w14:paraId="65A22C56" w14:textId="77777777" w:rsidR="00A4230B" w:rsidRPr="00F45100" w:rsidRDefault="00A4230B">
            <w:pPr>
              <w:rPr>
                <w:b/>
                <w:bCs/>
              </w:rPr>
            </w:pPr>
            <w:r w:rsidRPr="00F45100">
              <w:rPr>
                <w:b/>
                <w:bCs/>
              </w:rPr>
              <w:t>Ref.nr</w:t>
            </w:r>
          </w:p>
        </w:tc>
        <w:tc>
          <w:tcPr>
            <w:tcW w:w="5698" w:type="dxa"/>
            <w:shd w:val="clear" w:color="auto" w:fill="A9CBE0"/>
          </w:tcPr>
          <w:p w14:paraId="198BCA78" w14:textId="77777777" w:rsidR="00A4230B" w:rsidRPr="00F45100" w:rsidRDefault="00A4230B">
            <w:pPr>
              <w:rPr>
                <w:b/>
                <w:bCs/>
              </w:rPr>
            </w:pPr>
            <w:r w:rsidRPr="00F45100">
              <w:rPr>
                <w:b/>
                <w:bCs/>
              </w:rPr>
              <w:t>Naam project</w:t>
            </w:r>
          </w:p>
        </w:tc>
        <w:tc>
          <w:tcPr>
            <w:tcW w:w="2389" w:type="dxa"/>
            <w:shd w:val="clear" w:color="auto" w:fill="A9CBE0"/>
          </w:tcPr>
          <w:p w14:paraId="22E30E4D" w14:textId="77777777" w:rsidR="00A4230B" w:rsidRPr="00F45100" w:rsidRDefault="00A4230B">
            <w:pPr>
              <w:rPr>
                <w:b/>
                <w:bCs/>
              </w:rPr>
            </w:pPr>
            <w:r w:rsidRPr="00F45100">
              <w:rPr>
                <w:b/>
                <w:bCs/>
              </w:rPr>
              <w:t>Kenmerk selectiecriterium technische bekwaamheid</w:t>
            </w:r>
          </w:p>
        </w:tc>
      </w:tr>
      <w:tr w:rsidR="00A4230B" w:rsidRPr="00F75A3E" w14:paraId="7E388D49" w14:textId="77777777">
        <w:tc>
          <w:tcPr>
            <w:tcW w:w="725" w:type="dxa"/>
          </w:tcPr>
          <w:p w14:paraId="03F7F00E" w14:textId="77777777" w:rsidR="00A4230B" w:rsidRPr="00F45100" w:rsidRDefault="00A4230B">
            <w:pPr>
              <w:jc w:val="center"/>
            </w:pPr>
            <w:r w:rsidRPr="00F45100">
              <w:t>S-1</w:t>
            </w:r>
          </w:p>
        </w:tc>
        <w:tc>
          <w:tcPr>
            <w:tcW w:w="5698" w:type="dxa"/>
          </w:tcPr>
          <w:p w14:paraId="59C10973" w14:textId="77777777" w:rsidR="00A4230B" w:rsidRPr="00F45100" w:rsidRDefault="00A4230B">
            <w:r w:rsidRPr="00F45100">
              <w:t>…………………………………………………………………………………………..</w:t>
            </w:r>
          </w:p>
          <w:p w14:paraId="5D945BBD" w14:textId="77777777" w:rsidR="00A4230B" w:rsidRPr="00F45100" w:rsidRDefault="00A4230B"/>
        </w:tc>
        <w:tc>
          <w:tcPr>
            <w:tcW w:w="2389" w:type="dxa"/>
          </w:tcPr>
          <w:p w14:paraId="1F904F22" w14:textId="093EDBE3" w:rsidR="00A4230B" w:rsidRPr="00F45100" w:rsidRDefault="00A4230B">
            <w:pPr>
              <w:jc w:val="center"/>
            </w:pPr>
            <w:r w:rsidRPr="00F45100">
              <w:t xml:space="preserve">4.3.6 </w:t>
            </w:r>
            <w:r w:rsidR="00F45100" w:rsidRPr="00F45100">
              <w:t>S-1</w:t>
            </w:r>
          </w:p>
        </w:tc>
      </w:tr>
      <w:tr w:rsidR="00A4230B" w:rsidRPr="00F75A3E" w14:paraId="5549D06A" w14:textId="77777777">
        <w:tc>
          <w:tcPr>
            <w:tcW w:w="725" w:type="dxa"/>
          </w:tcPr>
          <w:p w14:paraId="5A9123BA" w14:textId="77777777" w:rsidR="00A4230B" w:rsidRPr="00F45100" w:rsidRDefault="00A4230B">
            <w:pPr>
              <w:jc w:val="center"/>
            </w:pPr>
            <w:r w:rsidRPr="00F45100">
              <w:t>S-2</w:t>
            </w:r>
          </w:p>
        </w:tc>
        <w:tc>
          <w:tcPr>
            <w:tcW w:w="5698" w:type="dxa"/>
          </w:tcPr>
          <w:p w14:paraId="0D147A4E" w14:textId="77777777" w:rsidR="00A4230B" w:rsidRPr="00F45100" w:rsidRDefault="00A4230B">
            <w:r w:rsidRPr="00F45100">
              <w:t>…………………………………………………………………………………………..</w:t>
            </w:r>
          </w:p>
          <w:p w14:paraId="65A4ACBE" w14:textId="77777777" w:rsidR="00A4230B" w:rsidRPr="00F45100" w:rsidRDefault="00A4230B"/>
        </w:tc>
        <w:tc>
          <w:tcPr>
            <w:tcW w:w="2389" w:type="dxa"/>
          </w:tcPr>
          <w:p w14:paraId="7983EDE1" w14:textId="2A238070" w:rsidR="00A4230B" w:rsidRPr="00F45100" w:rsidRDefault="00A4230B">
            <w:pPr>
              <w:jc w:val="center"/>
            </w:pPr>
            <w:r w:rsidRPr="00F45100">
              <w:t xml:space="preserve">4.3.6 </w:t>
            </w:r>
            <w:r w:rsidR="00F45100" w:rsidRPr="00F45100">
              <w:t>S-2</w:t>
            </w:r>
          </w:p>
        </w:tc>
      </w:tr>
      <w:tr w:rsidR="00A4230B" w:rsidRPr="00F75A3E" w14:paraId="42258BC6" w14:textId="77777777">
        <w:tc>
          <w:tcPr>
            <w:tcW w:w="725" w:type="dxa"/>
          </w:tcPr>
          <w:p w14:paraId="0BCD6022" w14:textId="77777777" w:rsidR="00A4230B" w:rsidRPr="00F45100" w:rsidRDefault="00A4230B">
            <w:pPr>
              <w:jc w:val="center"/>
            </w:pPr>
            <w:r w:rsidRPr="00F45100">
              <w:t>S-3</w:t>
            </w:r>
          </w:p>
        </w:tc>
        <w:tc>
          <w:tcPr>
            <w:tcW w:w="5698" w:type="dxa"/>
          </w:tcPr>
          <w:p w14:paraId="60EDA1DC" w14:textId="77777777" w:rsidR="00A4230B" w:rsidRPr="00F45100" w:rsidRDefault="00A4230B">
            <w:r w:rsidRPr="00F45100">
              <w:t>…………………………………………………………………………………………..</w:t>
            </w:r>
          </w:p>
          <w:p w14:paraId="176766E4" w14:textId="77777777" w:rsidR="00A4230B" w:rsidRPr="00F45100" w:rsidRDefault="00A4230B"/>
        </w:tc>
        <w:tc>
          <w:tcPr>
            <w:tcW w:w="2389" w:type="dxa"/>
          </w:tcPr>
          <w:p w14:paraId="74E2F6DE" w14:textId="6601E5F5" w:rsidR="00A4230B" w:rsidRPr="00F45100" w:rsidRDefault="00A4230B">
            <w:pPr>
              <w:jc w:val="center"/>
            </w:pPr>
            <w:r w:rsidRPr="00F45100">
              <w:t xml:space="preserve">4.3.6 </w:t>
            </w:r>
            <w:r w:rsidR="00F45100" w:rsidRPr="00F45100">
              <w:t>S-3</w:t>
            </w:r>
          </w:p>
        </w:tc>
      </w:tr>
      <w:tr w:rsidR="00F11CA2" w:rsidRPr="00F75A3E" w14:paraId="14ADD958" w14:textId="77777777">
        <w:tc>
          <w:tcPr>
            <w:tcW w:w="725" w:type="dxa"/>
          </w:tcPr>
          <w:p w14:paraId="03F98631" w14:textId="7D5E89B0" w:rsidR="00F11CA2" w:rsidRPr="00F45100" w:rsidRDefault="00F45100">
            <w:pPr>
              <w:jc w:val="center"/>
            </w:pPr>
            <w:r w:rsidRPr="00F45100">
              <w:t>S-4</w:t>
            </w:r>
          </w:p>
        </w:tc>
        <w:tc>
          <w:tcPr>
            <w:tcW w:w="5698" w:type="dxa"/>
          </w:tcPr>
          <w:p w14:paraId="21CC4341" w14:textId="77777777" w:rsidR="00F45100" w:rsidRPr="00F45100" w:rsidRDefault="00F45100" w:rsidP="00F45100">
            <w:r w:rsidRPr="00F45100">
              <w:t>…………………………………………………………………………………………..</w:t>
            </w:r>
          </w:p>
          <w:p w14:paraId="169DBB87" w14:textId="77777777" w:rsidR="00F11CA2" w:rsidRPr="00F45100" w:rsidRDefault="00F11CA2"/>
        </w:tc>
        <w:tc>
          <w:tcPr>
            <w:tcW w:w="2389" w:type="dxa"/>
          </w:tcPr>
          <w:p w14:paraId="3C2FE696" w14:textId="238429BC" w:rsidR="00F11CA2" w:rsidRPr="00F45100" w:rsidRDefault="00F45100">
            <w:pPr>
              <w:jc w:val="center"/>
            </w:pPr>
            <w:r w:rsidRPr="00F45100">
              <w:t>4.3.6 S-4</w:t>
            </w:r>
          </w:p>
        </w:tc>
      </w:tr>
      <w:tr w:rsidR="00F11CA2" w:rsidRPr="00F75A3E" w14:paraId="09754060" w14:textId="77777777">
        <w:tc>
          <w:tcPr>
            <w:tcW w:w="725" w:type="dxa"/>
          </w:tcPr>
          <w:p w14:paraId="2DC8F42D" w14:textId="243121F4" w:rsidR="00F11CA2" w:rsidRPr="00F45100" w:rsidRDefault="00F45100">
            <w:pPr>
              <w:jc w:val="center"/>
            </w:pPr>
            <w:r w:rsidRPr="00F45100">
              <w:t>S-5</w:t>
            </w:r>
          </w:p>
        </w:tc>
        <w:tc>
          <w:tcPr>
            <w:tcW w:w="5698" w:type="dxa"/>
          </w:tcPr>
          <w:p w14:paraId="338D77B3" w14:textId="77777777" w:rsidR="00F45100" w:rsidRPr="00F45100" w:rsidRDefault="00F45100" w:rsidP="00F45100">
            <w:r w:rsidRPr="00F45100">
              <w:t>…………………………………………………………………………………………..</w:t>
            </w:r>
          </w:p>
          <w:p w14:paraId="114C2872" w14:textId="77777777" w:rsidR="00F11CA2" w:rsidRPr="00F45100" w:rsidRDefault="00F11CA2"/>
        </w:tc>
        <w:tc>
          <w:tcPr>
            <w:tcW w:w="2389" w:type="dxa"/>
          </w:tcPr>
          <w:p w14:paraId="31B86130" w14:textId="7CAA12AD" w:rsidR="00F11CA2" w:rsidRPr="00F45100" w:rsidRDefault="00F45100">
            <w:pPr>
              <w:jc w:val="center"/>
            </w:pPr>
            <w:r w:rsidRPr="00F45100">
              <w:t>4.3.6 S-5</w:t>
            </w:r>
          </w:p>
        </w:tc>
      </w:tr>
    </w:tbl>
    <w:p w14:paraId="67808320" w14:textId="77777777" w:rsidR="00A4230B" w:rsidRPr="00F75A3E" w:rsidRDefault="00A4230B" w:rsidP="00A4230B">
      <w:pPr>
        <w:ind w:left="-1134"/>
      </w:pPr>
    </w:p>
    <w:p w14:paraId="483352B8" w14:textId="77777777" w:rsidR="00A4230B" w:rsidRPr="00F75A3E" w:rsidRDefault="00A4230B" w:rsidP="00A4230B">
      <w:pPr>
        <w:ind w:left="-1134"/>
      </w:pPr>
      <w:r w:rsidRPr="00F75A3E">
        <w:t>Van genoemde projecten is een "opgave-referentieproject", conform model A2 en/of model A3 en een tevredenheidsverklaring bijgevoegd.</w:t>
      </w:r>
    </w:p>
    <w:p w14:paraId="73F92C7D" w14:textId="77777777" w:rsidR="00A4230B" w:rsidRPr="00F75A3E" w:rsidRDefault="00A4230B" w:rsidP="00A4230B">
      <w:pPr>
        <w:ind w:left="-1134"/>
      </w:pPr>
    </w:p>
    <w:p w14:paraId="392CBAD6" w14:textId="77777777" w:rsidR="00A4230B" w:rsidRPr="00F75A3E" w:rsidRDefault="00A4230B" w:rsidP="00A4230B">
      <w:pPr>
        <w:ind w:left="-1134"/>
        <w:rPr>
          <w:snapToGrid w:val="0"/>
        </w:rPr>
      </w:pPr>
    </w:p>
    <w:p w14:paraId="04086E4D" w14:textId="77777777" w:rsidR="00A4230B" w:rsidRPr="00F75A3E" w:rsidRDefault="00A4230B" w:rsidP="00A4230B">
      <w:pPr>
        <w:ind w:left="-1134"/>
        <w:rPr>
          <w:i/>
          <w:snapToGrid w:val="0"/>
        </w:rPr>
      </w:pPr>
      <w:r w:rsidRPr="00F75A3E">
        <w:rPr>
          <w:snapToGrid w:val="0"/>
        </w:rPr>
        <w:t>Aldus naar waarheid opgemaakt op ………………</w:t>
      </w:r>
      <w:r w:rsidRPr="00F75A3E">
        <w:rPr>
          <w:i/>
          <w:snapToGrid w:val="0"/>
        </w:rPr>
        <w:t xml:space="preserve">(datum) </w:t>
      </w:r>
      <w:r w:rsidRPr="00F75A3E">
        <w:rPr>
          <w:snapToGrid w:val="0"/>
        </w:rPr>
        <w:t xml:space="preserve">te …………………………….…………….. </w:t>
      </w:r>
      <w:r w:rsidRPr="00F75A3E">
        <w:rPr>
          <w:i/>
          <w:snapToGrid w:val="0"/>
        </w:rPr>
        <w:t>(plaats)</w:t>
      </w:r>
    </w:p>
    <w:p w14:paraId="527C292F" w14:textId="77777777" w:rsidR="00A4230B" w:rsidRPr="00F75A3E" w:rsidRDefault="00A4230B" w:rsidP="00A4230B">
      <w:pPr>
        <w:rPr>
          <w:snapToGrid w:val="0"/>
        </w:rPr>
      </w:pPr>
    </w:p>
    <w:tbl>
      <w:tblPr>
        <w:tblW w:w="9065" w:type="dxa"/>
        <w:tblInd w:w="-1026" w:type="dxa"/>
        <w:tblLook w:val="01E0" w:firstRow="1" w:lastRow="1" w:firstColumn="1" w:lastColumn="1" w:noHBand="0" w:noVBand="0"/>
      </w:tblPr>
      <w:tblGrid>
        <w:gridCol w:w="4820"/>
        <w:gridCol w:w="4245"/>
      </w:tblGrid>
      <w:tr w:rsidR="00A4230B" w:rsidRPr="00F75A3E" w14:paraId="67CBF79A" w14:textId="77777777">
        <w:tc>
          <w:tcPr>
            <w:tcW w:w="4820" w:type="dxa"/>
          </w:tcPr>
          <w:p w14:paraId="0044C62C" w14:textId="77777777" w:rsidR="00A4230B" w:rsidRPr="00F75A3E" w:rsidRDefault="00A4230B">
            <w:pPr>
              <w:rPr>
                <w:snapToGrid w:val="0"/>
              </w:rPr>
            </w:pPr>
          </w:p>
          <w:p w14:paraId="69732E25" w14:textId="77777777" w:rsidR="00A4230B" w:rsidRPr="00F75A3E" w:rsidRDefault="00A4230B">
            <w:pPr>
              <w:rPr>
                <w:snapToGrid w:val="0"/>
              </w:rPr>
            </w:pPr>
            <w:r w:rsidRPr="00F75A3E">
              <w:rPr>
                <w:snapToGrid w:val="0"/>
              </w:rPr>
              <w:t>……………..………………………..…………</w:t>
            </w:r>
            <w:r w:rsidRPr="00F75A3E">
              <w:rPr>
                <w:snapToGrid w:val="0"/>
              </w:rPr>
              <w:tab/>
            </w:r>
          </w:p>
          <w:p w14:paraId="02BE2913" w14:textId="77777777" w:rsidR="00A4230B" w:rsidRPr="00F75A3E" w:rsidRDefault="00A4230B">
            <w:pPr>
              <w:ind w:left="1260"/>
              <w:rPr>
                <w:snapToGrid w:val="0"/>
              </w:rPr>
            </w:pPr>
          </w:p>
        </w:tc>
        <w:tc>
          <w:tcPr>
            <w:tcW w:w="4245" w:type="dxa"/>
          </w:tcPr>
          <w:p w14:paraId="543A616B" w14:textId="77777777" w:rsidR="00A4230B" w:rsidRPr="00F75A3E" w:rsidRDefault="00A4230B">
            <w:pPr>
              <w:rPr>
                <w:i/>
              </w:rPr>
            </w:pPr>
          </w:p>
          <w:p w14:paraId="5EB82375" w14:textId="77777777" w:rsidR="00A4230B" w:rsidRPr="00F75A3E" w:rsidRDefault="00A4230B">
            <w:pPr>
              <w:rPr>
                <w:i/>
              </w:rPr>
            </w:pPr>
            <w:r w:rsidRPr="00F75A3E">
              <w:rPr>
                <w:i/>
              </w:rPr>
              <w:t>(naam</w:t>
            </w:r>
            <w:r w:rsidRPr="00F75A3E">
              <w:rPr>
                <w:i/>
                <w:noProof/>
              </w:rPr>
              <w:t xml:space="preserve"> vertegenwoordiger gegadigde</w:t>
            </w:r>
            <w:r w:rsidRPr="00F75A3E">
              <w:rPr>
                <w:i/>
              </w:rPr>
              <w:t>)</w:t>
            </w:r>
          </w:p>
          <w:p w14:paraId="59352B53" w14:textId="77777777" w:rsidR="00A4230B" w:rsidRPr="00F75A3E" w:rsidRDefault="00A4230B">
            <w:pPr>
              <w:ind w:left="1260"/>
              <w:rPr>
                <w:i/>
                <w:snapToGrid w:val="0"/>
              </w:rPr>
            </w:pPr>
          </w:p>
        </w:tc>
      </w:tr>
      <w:tr w:rsidR="00A4230B" w:rsidRPr="00F75A3E" w14:paraId="63CFC504" w14:textId="77777777">
        <w:tc>
          <w:tcPr>
            <w:tcW w:w="4820" w:type="dxa"/>
          </w:tcPr>
          <w:p w14:paraId="16E6B0BB" w14:textId="77777777" w:rsidR="00A4230B" w:rsidRPr="00F75A3E" w:rsidRDefault="00A4230B">
            <w:pPr>
              <w:rPr>
                <w:snapToGrid w:val="0"/>
              </w:rPr>
            </w:pPr>
            <w:r w:rsidRPr="00F75A3E">
              <w:rPr>
                <w:snapToGrid w:val="0"/>
              </w:rPr>
              <w:t>……………………………………….…………</w:t>
            </w:r>
          </w:p>
          <w:p w14:paraId="2B16AAFC" w14:textId="77777777" w:rsidR="00A4230B" w:rsidRPr="00F75A3E" w:rsidRDefault="00A4230B">
            <w:pPr>
              <w:ind w:left="1260"/>
              <w:rPr>
                <w:snapToGrid w:val="0"/>
              </w:rPr>
            </w:pPr>
          </w:p>
        </w:tc>
        <w:tc>
          <w:tcPr>
            <w:tcW w:w="4245" w:type="dxa"/>
          </w:tcPr>
          <w:p w14:paraId="1FAA501A" w14:textId="77777777" w:rsidR="00A4230B" w:rsidRPr="00F75A3E" w:rsidRDefault="00A4230B">
            <w:pPr>
              <w:rPr>
                <w:i/>
                <w:snapToGrid w:val="0"/>
              </w:rPr>
            </w:pPr>
            <w:r w:rsidRPr="00F75A3E">
              <w:rPr>
                <w:i/>
                <w:snapToGrid w:val="0"/>
              </w:rPr>
              <w:t>(functie)</w:t>
            </w:r>
          </w:p>
        </w:tc>
      </w:tr>
    </w:tbl>
    <w:p w14:paraId="34C626E9" w14:textId="77777777" w:rsidR="00A4230B" w:rsidRPr="00F75A3E" w:rsidRDefault="00A4230B" w:rsidP="00A4230B"/>
    <w:tbl>
      <w:tblPr>
        <w:tblW w:w="9065" w:type="dxa"/>
        <w:tblInd w:w="-1026" w:type="dxa"/>
        <w:tblLook w:val="01E0" w:firstRow="1" w:lastRow="1" w:firstColumn="1" w:lastColumn="1" w:noHBand="0" w:noVBand="0"/>
      </w:tblPr>
      <w:tblGrid>
        <w:gridCol w:w="4820"/>
        <w:gridCol w:w="4245"/>
      </w:tblGrid>
      <w:tr w:rsidR="00A4230B" w:rsidRPr="00F75A3E" w14:paraId="0EDCA968" w14:textId="77777777">
        <w:tc>
          <w:tcPr>
            <w:tcW w:w="4820" w:type="dxa"/>
          </w:tcPr>
          <w:p w14:paraId="30CF872C" w14:textId="77777777" w:rsidR="00A4230B" w:rsidRPr="00F75A3E" w:rsidRDefault="00A4230B">
            <w:pPr>
              <w:tabs>
                <w:tab w:val="left" w:pos="0"/>
              </w:tabs>
              <w:rPr>
                <w:snapToGrid w:val="0"/>
              </w:rPr>
            </w:pPr>
            <w:r w:rsidRPr="00F75A3E">
              <w:rPr>
                <w:snapToGrid w:val="0"/>
              </w:rPr>
              <w:t>……………………………………..………..…</w:t>
            </w:r>
          </w:p>
          <w:p w14:paraId="24816440" w14:textId="77777777" w:rsidR="00A4230B" w:rsidRPr="00F75A3E" w:rsidRDefault="00A4230B">
            <w:pPr>
              <w:ind w:left="1260"/>
              <w:rPr>
                <w:snapToGrid w:val="0"/>
              </w:rPr>
            </w:pPr>
          </w:p>
        </w:tc>
        <w:tc>
          <w:tcPr>
            <w:tcW w:w="4245" w:type="dxa"/>
          </w:tcPr>
          <w:p w14:paraId="12EFA6BF" w14:textId="77777777" w:rsidR="00A4230B" w:rsidRPr="00F75A3E" w:rsidRDefault="00A4230B">
            <w:pPr>
              <w:rPr>
                <w:i/>
                <w:snapToGrid w:val="0"/>
              </w:rPr>
            </w:pPr>
            <w:r w:rsidRPr="00F75A3E">
              <w:rPr>
                <w:i/>
                <w:snapToGrid w:val="0"/>
              </w:rPr>
              <w:t>(handtekening)</w:t>
            </w:r>
          </w:p>
        </w:tc>
      </w:tr>
    </w:tbl>
    <w:p w14:paraId="119AF0A3" w14:textId="77777777" w:rsidR="006A6498" w:rsidRDefault="006A6498" w:rsidP="00A4230B">
      <w:pPr>
        <w:pStyle w:val="Geenafstand"/>
        <w:ind w:left="-993"/>
        <w:rPr>
          <w:b/>
          <w:bCs/>
          <w:color w:val="669BB0" w:themeColor="accent2"/>
          <w:sz w:val="28"/>
          <w:szCs w:val="28"/>
        </w:rPr>
      </w:pPr>
      <w:bookmarkStart w:id="64" w:name="_Toc464634542"/>
    </w:p>
    <w:p w14:paraId="0AB4538D" w14:textId="77777777" w:rsidR="00AB2281" w:rsidRDefault="00AB2281">
      <w:pPr>
        <w:rPr>
          <w:rFonts w:eastAsiaTheme="minorHAnsi"/>
          <w:b/>
          <w:bCs/>
          <w:color w:val="669BB0" w:themeColor="accent2"/>
          <w:sz w:val="28"/>
          <w:szCs w:val="28"/>
          <w:lang w:eastAsia="en-US"/>
        </w:rPr>
      </w:pPr>
      <w:r>
        <w:rPr>
          <w:b/>
          <w:bCs/>
          <w:color w:val="669BB0" w:themeColor="accent2"/>
          <w:sz w:val="28"/>
          <w:szCs w:val="28"/>
        </w:rPr>
        <w:br w:type="page"/>
      </w:r>
    </w:p>
    <w:p w14:paraId="44A18E30" w14:textId="77777777" w:rsidR="00A4230B" w:rsidRPr="00F75A3E" w:rsidRDefault="00A4230B" w:rsidP="00A4230B">
      <w:pPr>
        <w:ind w:left="-993"/>
        <w:rPr>
          <w:b/>
          <w:bCs/>
          <w:color w:val="669BB0" w:themeColor="accent2"/>
          <w:sz w:val="28"/>
          <w:szCs w:val="28"/>
        </w:rPr>
      </w:pPr>
      <w:bookmarkStart w:id="65" w:name="_Toc464634544"/>
      <w:bookmarkEnd w:id="64"/>
      <w:r w:rsidRPr="00F75A3E">
        <w:rPr>
          <w:b/>
          <w:bCs/>
          <w:color w:val="669BB0" w:themeColor="accent2"/>
          <w:sz w:val="28"/>
          <w:szCs w:val="28"/>
        </w:rPr>
        <w:lastRenderedPageBreak/>
        <w:t>Model A3 Opgave-referentieproject voor een dienst *</w:t>
      </w:r>
      <w:bookmarkEnd w:id="65"/>
      <w:r w:rsidRPr="00F75A3E">
        <w:rPr>
          <w:b/>
          <w:bCs/>
          <w:color w:val="669BB0" w:themeColor="accent2"/>
          <w:sz w:val="28"/>
          <w:szCs w:val="28"/>
        </w:rPr>
        <w:t xml:space="preserve"> </w:t>
      </w:r>
    </w:p>
    <w:p w14:paraId="04D89F08" w14:textId="77777777" w:rsidR="00A4230B" w:rsidRPr="00F75A3E" w:rsidRDefault="00A4230B" w:rsidP="00A4230B">
      <w:pPr>
        <w:ind w:left="-993"/>
      </w:pPr>
    </w:p>
    <w:p w14:paraId="0559B659" w14:textId="77777777" w:rsidR="00A4230B" w:rsidRPr="00F75A3E" w:rsidRDefault="00A4230B" w:rsidP="00A4230B">
      <w:pPr>
        <w:ind w:left="-993"/>
        <w:rPr>
          <w:b/>
          <w:szCs w:val="20"/>
        </w:rPr>
      </w:pPr>
      <w:r w:rsidRPr="00F75A3E">
        <w:rPr>
          <w:b/>
          <w:color w:val="267AA1"/>
          <w:sz w:val="24"/>
          <w:szCs w:val="24"/>
        </w:rPr>
        <w:t>Opgave Referentieproject nr. …..</w:t>
      </w:r>
      <w:r w:rsidRPr="00F75A3E">
        <w:rPr>
          <w:b/>
          <w:szCs w:val="20"/>
        </w:rPr>
        <w:tab/>
      </w:r>
    </w:p>
    <w:p w14:paraId="5DB52FE6" w14:textId="77777777" w:rsidR="00A4230B" w:rsidRPr="00F75A3E" w:rsidRDefault="00A4230B" w:rsidP="00A4230B">
      <w:pPr>
        <w:ind w:left="-993"/>
      </w:pPr>
    </w:p>
    <w:tbl>
      <w:tblPr>
        <w:tblW w:w="9702" w:type="dxa"/>
        <w:tblInd w:w="-1134" w:type="dxa"/>
        <w:tblLook w:val="01E0" w:firstRow="1" w:lastRow="1" w:firstColumn="1" w:lastColumn="1" w:noHBand="0" w:noVBand="0"/>
      </w:tblPr>
      <w:tblGrid>
        <w:gridCol w:w="5353"/>
        <w:gridCol w:w="4349"/>
      </w:tblGrid>
      <w:tr w:rsidR="00A4230B" w:rsidRPr="00F75A3E" w14:paraId="1978F38C" w14:textId="77777777">
        <w:tc>
          <w:tcPr>
            <w:tcW w:w="5353" w:type="dxa"/>
          </w:tcPr>
          <w:p w14:paraId="0AFB73E8" w14:textId="77777777" w:rsidR="00A4230B" w:rsidRPr="00F75A3E" w:rsidRDefault="00A4230B">
            <w:pPr>
              <w:ind w:left="33"/>
              <w:rPr>
                <w:b/>
              </w:rPr>
            </w:pPr>
            <w:r w:rsidRPr="00F75A3E">
              <w:rPr>
                <w:b/>
              </w:rPr>
              <w:t xml:space="preserve">Naam dienst </w:t>
            </w:r>
          </w:p>
          <w:p w14:paraId="6B9A4D97" w14:textId="77777777" w:rsidR="00A4230B" w:rsidRPr="00F75A3E" w:rsidRDefault="00A4230B">
            <w:pPr>
              <w:ind w:left="-993"/>
              <w:rPr>
                <w:b/>
              </w:rPr>
            </w:pPr>
          </w:p>
        </w:tc>
        <w:tc>
          <w:tcPr>
            <w:tcW w:w="4349" w:type="dxa"/>
          </w:tcPr>
          <w:p w14:paraId="199F908B" w14:textId="77777777" w:rsidR="00A4230B" w:rsidRPr="00F75A3E" w:rsidRDefault="00A4230B">
            <w:pPr>
              <w:ind w:left="-993"/>
            </w:pPr>
            <w:r w:rsidRPr="00F75A3E">
              <w:t>…………………………………………</w:t>
            </w:r>
          </w:p>
        </w:tc>
      </w:tr>
      <w:tr w:rsidR="00A4230B" w:rsidRPr="00F75A3E" w14:paraId="65B767C5" w14:textId="77777777">
        <w:tc>
          <w:tcPr>
            <w:tcW w:w="5353" w:type="dxa"/>
          </w:tcPr>
          <w:p w14:paraId="50240D89" w14:textId="77777777" w:rsidR="00A4230B" w:rsidRPr="00F75A3E" w:rsidRDefault="00A4230B">
            <w:pPr>
              <w:ind w:left="33"/>
              <w:rPr>
                <w:b/>
              </w:rPr>
            </w:pPr>
            <w:r w:rsidRPr="00F75A3E">
              <w:rPr>
                <w:b/>
              </w:rPr>
              <w:t xml:space="preserve">Beschrijving van de </w:t>
            </w:r>
            <w:r w:rsidRPr="00F75A3E">
              <w:rPr>
                <w:b/>
                <w:u w:val="single"/>
              </w:rPr>
              <w:t xml:space="preserve">dienst </w:t>
            </w:r>
            <w:r w:rsidRPr="00F75A3E">
              <w:rPr>
                <w:b/>
              </w:rPr>
              <w:t>**</w:t>
            </w:r>
          </w:p>
          <w:p w14:paraId="12282C25" w14:textId="77777777" w:rsidR="00A4230B" w:rsidRPr="00F75A3E" w:rsidRDefault="00A4230B">
            <w:pPr>
              <w:ind w:left="-993"/>
              <w:rPr>
                <w:b/>
              </w:rPr>
            </w:pPr>
          </w:p>
        </w:tc>
        <w:tc>
          <w:tcPr>
            <w:tcW w:w="4349" w:type="dxa"/>
          </w:tcPr>
          <w:p w14:paraId="2A324615" w14:textId="77777777" w:rsidR="00A4230B" w:rsidRPr="00F75A3E" w:rsidRDefault="00A4230B">
            <w:pPr>
              <w:ind w:left="-993"/>
            </w:pPr>
            <w:r w:rsidRPr="00F75A3E">
              <w:t>…………………………………………</w:t>
            </w:r>
          </w:p>
        </w:tc>
      </w:tr>
      <w:tr w:rsidR="00A4230B" w:rsidRPr="00F75A3E" w14:paraId="2B6005A0" w14:textId="77777777">
        <w:tc>
          <w:tcPr>
            <w:tcW w:w="5353" w:type="dxa"/>
          </w:tcPr>
          <w:p w14:paraId="4814F018" w14:textId="77777777" w:rsidR="00A4230B" w:rsidRPr="00F75A3E" w:rsidRDefault="00A4230B">
            <w:pPr>
              <w:ind w:left="33"/>
              <w:rPr>
                <w:b/>
              </w:rPr>
            </w:pPr>
            <w:r w:rsidRPr="00F75A3E">
              <w:rPr>
                <w:b/>
                <w:bCs/>
              </w:rPr>
              <w:t>Aannemingssom en/of gefactureerd bedrag van de dienst</w:t>
            </w:r>
          </w:p>
        </w:tc>
        <w:tc>
          <w:tcPr>
            <w:tcW w:w="4349" w:type="dxa"/>
          </w:tcPr>
          <w:p w14:paraId="664BA866" w14:textId="77777777" w:rsidR="00A4230B" w:rsidRPr="00F75A3E" w:rsidRDefault="00A4230B">
            <w:pPr>
              <w:ind w:left="-993"/>
              <w:rPr>
                <w:highlight w:val="yellow"/>
              </w:rPr>
            </w:pPr>
          </w:p>
          <w:p w14:paraId="7F884F88" w14:textId="77777777" w:rsidR="00A4230B" w:rsidRPr="00F75A3E" w:rsidRDefault="00A4230B">
            <w:pPr>
              <w:ind w:left="-993"/>
            </w:pPr>
            <w:r w:rsidRPr="00F75A3E">
              <w:t>€ ……………………………………..</w:t>
            </w:r>
          </w:p>
        </w:tc>
      </w:tr>
    </w:tbl>
    <w:p w14:paraId="1DC49049" w14:textId="77777777" w:rsidR="00A4230B" w:rsidRPr="00F75A3E" w:rsidRDefault="00A4230B" w:rsidP="00A4230B"/>
    <w:tbl>
      <w:tblPr>
        <w:tblW w:w="9702" w:type="dxa"/>
        <w:tblInd w:w="-1134" w:type="dxa"/>
        <w:tblLook w:val="01E0" w:firstRow="1" w:lastRow="1" w:firstColumn="1" w:lastColumn="1" w:noHBand="0" w:noVBand="0"/>
      </w:tblPr>
      <w:tblGrid>
        <w:gridCol w:w="5353"/>
        <w:gridCol w:w="4349"/>
      </w:tblGrid>
      <w:tr w:rsidR="00A4230B" w:rsidRPr="00F75A3E" w14:paraId="29362B82" w14:textId="77777777">
        <w:tc>
          <w:tcPr>
            <w:tcW w:w="5353" w:type="dxa"/>
          </w:tcPr>
          <w:p w14:paraId="18E00D19" w14:textId="77777777" w:rsidR="00A4230B" w:rsidRPr="00F75A3E" w:rsidRDefault="00A4230B">
            <w:pPr>
              <w:rPr>
                <w:b/>
              </w:rPr>
            </w:pPr>
            <w:r w:rsidRPr="00F75A3E">
              <w:rPr>
                <w:b/>
              </w:rPr>
              <w:t>Naam en plaats van het</w:t>
            </w:r>
            <w:r w:rsidRPr="00F75A3E">
              <w:rPr>
                <w:b/>
                <w:u w:val="single"/>
              </w:rPr>
              <w:t xml:space="preserve"> werk</w:t>
            </w:r>
            <w:r w:rsidRPr="00F75A3E">
              <w:rPr>
                <w:b/>
              </w:rPr>
              <w:t xml:space="preserve"> waarvoor de dienst is uitgevoerd </w:t>
            </w:r>
          </w:p>
          <w:p w14:paraId="666343FB" w14:textId="77777777" w:rsidR="00A4230B" w:rsidRPr="00F75A3E" w:rsidRDefault="00A4230B">
            <w:pPr>
              <w:rPr>
                <w:b/>
              </w:rPr>
            </w:pPr>
          </w:p>
        </w:tc>
        <w:tc>
          <w:tcPr>
            <w:tcW w:w="4349" w:type="dxa"/>
          </w:tcPr>
          <w:p w14:paraId="0933F477" w14:textId="77777777" w:rsidR="00A4230B" w:rsidRPr="00F75A3E" w:rsidRDefault="00A4230B">
            <w:r w:rsidRPr="00F75A3E">
              <w:t>…………………………………………</w:t>
            </w:r>
          </w:p>
        </w:tc>
      </w:tr>
      <w:tr w:rsidR="00A4230B" w:rsidRPr="00F75A3E" w14:paraId="19B2E47D" w14:textId="77777777">
        <w:tc>
          <w:tcPr>
            <w:tcW w:w="5353" w:type="dxa"/>
          </w:tcPr>
          <w:p w14:paraId="1E2FEF7F" w14:textId="77777777" w:rsidR="00A4230B" w:rsidRPr="00F75A3E" w:rsidRDefault="00A4230B">
            <w:pPr>
              <w:rPr>
                <w:b/>
              </w:rPr>
            </w:pPr>
            <w:r w:rsidRPr="00F75A3E">
              <w:rPr>
                <w:b/>
              </w:rPr>
              <w:t xml:space="preserve">Beschrijving van de </w:t>
            </w:r>
            <w:r w:rsidRPr="00F75A3E">
              <w:rPr>
                <w:b/>
                <w:u w:val="single"/>
              </w:rPr>
              <w:t>dienst</w:t>
            </w:r>
          </w:p>
          <w:p w14:paraId="3003A9BD" w14:textId="77777777" w:rsidR="00A4230B" w:rsidRPr="00F75A3E" w:rsidRDefault="00A4230B">
            <w:pPr>
              <w:rPr>
                <w:i/>
                <w:u w:val="single"/>
              </w:rPr>
            </w:pPr>
            <w:r w:rsidRPr="00F75A3E">
              <w:rPr>
                <w:i/>
              </w:rPr>
              <w:t xml:space="preserve">(geef een beschrijving van het </w:t>
            </w:r>
            <w:r w:rsidRPr="00F75A3E">
              <w:rPr>
                <w:i/>
                <w:u w:val="single"/>
              </w:rPr>
              <w:t>werk</w:t>
            </w:r>
            <w:r w:rsidRPr="00F75A3E">
              <w:rPr>
                <w:i/>
              </w:rPr>
              <w:t>).</w:t>
            </w:r>
            <w:r w:rsidRPr="00F75A3E">
              <w:rPr>
                <w:i/>
                <w:u w:val="single"/>
              </w:rPr>
              <w:t xml:space="preserve"> </w:t>
            </w:r>
          </w:p>
          <w:p w14:paraId="17937FE5" w14:textId="77777777" w:rsidR="00A4230B" w:rsidRPr="00F75A3E" w:rsidRDefault="00A4230B">
            <w:pPr>
              <w:rPr>
                <w:b/>
              </w:rPr>
            </w:pPr>
          </w:p>
        </w:tc>
        <w:tc>
          <w:tcPr>
            <w:tcW w:w="4349" w:type="dxa"/>
          </w:tcPr>
          <w:p w14:paraId="109E2B91" w14:textId="77777777" w:rsidR="00A4230B" w:rsidRPr="00F75A3E" w:rsidRDefault="00A4230B">
            <w:r w:rsidRPr="00F75A3E">
              <w:t>…………………………………………</w:t>
            </w:r>
          </w:p>
          <w:p w14:paraId="1EFA1612" w14:textId="77777777" w:rsidR="00A4230B" w:rsidRPr="00F75A3E" w:rsidRDefault="00A4230B">
            <w:r w:rsidRPr="00F75A3E">
              <w:t>…………………………………………</w:t>
            </w:r>
          </w:p>
          <w:p w14:paraId="7B2D7372" w14:textId="77777777" w:rsidR="00A4230B" w:rsidRPr="00F75A3E" w:rsidRDefault="00A4230B">
            <w:r w:rsidRPr="00F75A3E">
              <w:t>…………………………………………</w:t>
            </w:r>
          </w:p>
        </w:tc>
      </w:tr>
      <w:tr w:rsidR="00A4230B" w:rsidRPr="00F75A3E" w14:paraId="1EB2B3FA" w14:textId="77777777">
        <w:tc>
          <w:tcPr>
            <w:tcW w:w="5353" w:type="dxa"/>
          </w:tcPr>
          <w:p w14:paraId="7EF43D7D" w14:textId="64A4727C" w:rsidR="00A4230B" w:rsidRPr="00BE40EE" w:rsidRDefault="00A4230B">
            <w:pPr>
              <w:rPr>
                <w:i/>
                <w:iCs/>
              </w:rPr>
            </w:pPr>
            <w:r w:rsidRPr="00BE40EE">
              <w:rPr>
                <w:i/>
                <w:iCs/>
              </w:rPr>
              <w:t xml:space="preserve"> </w:t>
            </w:r>
          </w:p>
          <w:p w14:paraId="7AE7D972" w14:textId="77777777" w:rsidR="00A4230B" w:rsidRPr="00BE40EE" w:rsidRDefault="00A4230B">
            <w:pPr>
              <w:rPr>
                <w:b/>
                <w:bCs/>
              </w:rPr>
            </w:pPr>
            <w:r w:rsidRPr="00BE40EE">
              <w:rPr>
                <w:b/>
                <w:bCs/>
              </w:rPr>
              <w:t xml:space="preserve">Aannemingssom en/of gefactureerd bedrag van het </w:t>
            </w:r>
            <w:r w:rsidRPr="00BE40EE">
              <w:rPr>
                <w:b/>
                <w:bCs/>
                <w:u w:val="single"/>
              </w:rPr>
              <w:t>werk</w:t>
            </w:r>
            <w:r w:rsidRPr="00BE40EE">
              <w:rPr>
                <w:b/>
                <w:bCs/>
              </w:rPr>
              <w:t xml:space="preserve"> waarvoor de dienst is uitgevoerd</w:t>
            </w:r>
          </w:p>
          <w:p w14:paraId="2B8DE021" w14:textId="77777777" w:rsidR="00A4230B" w:rsidRPr="00BE40EE" w:rsidRDefault="00A4230B">
            <w:pPr>
              <w:rPr>
                <w:b/>
                <w:bCs/>
              </w:rPr>
            </w:pPr>
          </w:p>
        </w:tc>
        <w:tc>
          <w:tcPr>
            <w:tcW w:w="4349" w:type="dxa"/>
          </w:tcPr>
          <w:p w14:paraId="7CDC133F" w14:textId="77777777" w:rsidR="00A4230B" w:rsidRPr="00BE40EE" w:rsidRDefault="00A4230B"/>
          <w:p w14:paraId="21DB601C" w14:textId="77777777" w:rsidR="00A4230B" w:rsidRPr="00BE40EE" w:rsidRDefault="00A4230B"/>
          <w:p w14:paraId="7802CE56" w14:textId="77777777" w:rsidR="00A4230B" w:rsidRPr="00BE40EE" w:rsidRDefault="00A4230B">
            <w:r w:rsidRPr="00BE40EE">
              <w:t>€ ………………………………….</w:t>
            </w:r>
          </w:p>
        </w:tc>
      </w:tr>
      <w:tr w:rsidR="00A4230B" w:rsidRPr="00F75A3E" w14:paraId="453CC74A" w14:textId="77777777">
        <w:tc>
          <w:tcPr>
            <w:tcW w:w="5353" w:type="dxa"/>
          </w:tcPr>
          <w:p w14:paraId="48AF45AD" w14:textId="77777777" w:rsidR="00A4230B" w:rsidRPr="00F75A3E" w:rsidRDefault="00A4230B">
            <w:pPr>
              <w:rPr>
                <w:b/>
                <w:szCs w:val="20"/>
              </w:rPr>
            </w:pPr>
            <w:r w:rsidRPr="00F75A3E">
              <w:rPr>
                <w:b/>
                <w:szCs w:val="20"/>
              </w:rPr>
              <w:t>Opdrachtgever</w:t>
            </w:r>
            <w:r w:rsidRPr="00F75A3E">
              <w:rPr>
                <w:rStyle w:val="Verwijzingopmerking"/>
                <w:b/>
                <w:szCs w:val="20"/>
              </w:rPr>
              <w:t xml:space="preserve"> van het </w:t>
            </w:r>
            <w:r w:rsidRPr="00F75A3E">
              <w:rPr>
                <w:rStyle w:val="Verwijzingopmerking"/>
                <w:b/>
                <w:szCs w:val="20"/>
                <w:u w:val="single"/>
              </w:rPr>
              <w:t>werk of de dienst</w:t>
            </w:r>
            <w:r w:rsidRPr="00F75A3E">
              <w:rPr>
                <w:rStyle w:val="Verwijzingopmerking"/>
                <w:b/>
                <w:szCs w:val="20"/>
              </w:rPr>
              <w:t xml:space="preserve"> ***: </w:t>
            </w:r>
          </w:p>
          <w:p w14:paraId="0710DF1C" w14:textId="77777777" w:rsidR="00A4230B" w:rsidRPr="00F75A3E" w:rsidRDefault="00A4230B">
            <w:r w:rsidRPr="00F75A3E">
              <w:t>……………………………………………………….…………………</w:t>
            </w:r>
          </w:p>
          <w:p w14:paraId="2D4BDFCF" w14:textId="77777777" w:rsidR="00A4230B" w:rsidRPr="00F75A3E" w:rsidRDefault="00A4230B">
            <w:r w:rsidRPr="00F75A3E">
              <w:t>contactpersoon…………………………………………</w:t>
            </w:r>
          </w:p>
          <w:p w14:paraId="52D5C93C" w14:textId="77777777" w:rsidR="00A4230B" w:rsidRPr="00F75A3E" w:rsidRDefault="00A4230B">
            <w:r w:rsidRPr="00F75A3E">
              <w:t>postadres…………………………………………</w:t>
            </w:r>
          </w:p>
          <w:p w14:paraId="6E95F61C" w14:textId="77777777" w:rsidR="00A4230B" w:rsidRPr="00F75A3E" w:rsidRDefault="00A4230B">
            <w:r w:rsidRPr="00F75A3E">
              <w:t>telefoonnr. …………………………………………</w:t>
            </w:r>
          </w:p>
        </w:tc>
        <w:tc>
          <w:tcPr>
            <w:tcW w:w="4349" w:type="dxa"/>
          </w:tcPr>
          <w:p w14:paraId="0A0F7EEB" w14:textId="77777777" w:rsidR="00A4230B" w:rsidRPr="00F75A3E" w:rsidRDefault="00A4230B">
            <w:pPr>
              <w:rPr>
                <w:b/>
              </w:rPr>
            </w:pPr>
            <w:proofErr w:type="spellStart"/>
            <w:r w:rsidRPr="00F75A3E">
              <w:rPr>
                <w:b/>
              </w:rPr>
              <w:t>Directievoerende</w:t>
            </w:r>
            <w:proofErr w:type="spellEnd"/>
            <w:r w:rsidRPr="00F75A3E">
              <w:rPr>
                <w:b/>
              </w:rPr>
              <w:t xml:space="preserve"> instantie:</w:t>
            </w:r>
          </w:p>
          <w:p w14:paraId="0F84C2D5" w14:textId="77777777" w:rsidR="00A4230B" w:rsidRPr="00F75A3E" w:rsidRDefault="00A4230B">
            <w:r w:rsidRPr="00F75A3E">
              <w:t>…………………………..……………………………………..</w:t>
            </w:r>
          </w:p>
          <w:p w14:paraId="73332776" w14:textId="77777777" w:rsidR="00A4230B" w:rsidRPr="00F75A3E" w:rsidRDefault="00A4230B">
            <w:r w:rsidRPr="00F75A3E">
              <w:t>contactpersoon…………………………………………</w:t>
            </w:r>
          </w:p>
          <w:p w14:paraId="0C7DE204" w14:textId="77777777" w:rsidR="00A4230B" w:rsidRPr="00F75A3E" w:rsidRDefault="00A4230B">
            <w:r w:rsidRPr="00F75A3E">
              <w:t>postadres………………………………………………….</w:t>
            </w:r>
          </w:p>
          <w:p w14:paraId="54546894" w14:textId="77777777" w:rsidR="00A4230B" w:rsidRPr="00F75A3E" w:rsidRDefault="00A4230B">
            <w:r w:rsidRPr="00F75A3E">
              <w:t>telefoonnr. ……………………………………………….</w:t>
            </w:r>
          </w:p>
        </w:tc>
      </w:tr>
    </w:tbl>
    <w:p w14:paraId="47B62D56" w14:textId="77777777" w:rsidR="00A4230B" w:rsidRPr="00F75A3E" w:rsidRDefault="00A4230B" w:rsidP="00A4230B"/>
    <w:tbl>
      <w:tblPr>
        <w:tblW w:w="9702" w:type="dxa"/>
        <w:tblInd w:w="-1134" w:type="dxa"/>
        <w:tblLook w:val="01E0" w:firstRow="1" w:lastRow="1" w:firstColumn="1" w:lastColumn="1" w:noHBand="0" w:noVBand="0"/>
      </w:tblPr>
      <w:tblGrid>
        <w:gridCol w:w="5353"/>
        <w:gridCol w:w="4349"/>
      </w:tblGrid>
      <w:tr w:rsidR="00A4230B" w:rsidRPr="00F75A3E" w14:paraId="3120F8E3" w14:textId="77777777">
        <w:tc>
          <w:tcPr>
            <w:tcW w:w="5353" w:type="dxa"/>
          </w:tcPr>
          <w:p w14:paraId="32F612B6" w14:textId="77777777" w:rsidR="00A4230B" w:rsidRPr="00F75A3E" w:rsidRDefault="00A4230B">
            <w:pPr>
              <w:rPr>
                <w:b/>
                <w:szCs w:val="20"/>
              </w:rPr>
            </w:pPr>
            <w:r w:rsidRPr="00F75A3E">
              <w:rPr>
                <w:b/>
                <w:szCs w:val="20"/>
              </w:rPr>
              <w:t xml:space="preserve">Omschrijven in welke rechtsverhouding de </w:t>
            </w:r>
            <w:r w:rsidRPr="00F75A3E">
              <w:rPr>
                <w:b/>
                <w:szCs w:val="20"/>
                <w:u w:val="single"/>
              </w:rPr>
              <w:t>dienst</w:t>
            </w:r>
            <w:r w:rsidRPr="00F75A3E">
              <w:rPr>
                <w:b/>
                <w:szCs w:val="20"/>
              </w:rPr>
              <w:t xml:space="preserve"> is uitgevoerd:</w:t>
            </w:r>
          </w:p>
        </w:tc>
        <w:tc>
          <w:tcPr>
            <w:tcW w:w="4349" w:type="dxa"/>
          </w:tcPr>
          <w:p w14:paraId="25389B1F" w14:textId="77777777" w:rsidR="00A4230B" w:rsidRPr="00F75A3E" w:rsidRDefault="00A4230B">
            <w:pPr>
              <w:rPr>
                <w:bCs/>
              </w:rPr>
            </w:pPr>
            <w:r w:rsidRPr="00F75A3E">
              <w:rPr>
                <w:bCs/>
              </w:rPr>
              <w:t>………………………………………………………………….</w:t>
            </w:r>
          </w:p>
          <w:p w14:paraId="07A3C749" w14:textId="77777777" w:rsidR="00A4230B" w:rsidRPr="00F75A3E" w:rsidRDefault="00A4230B">
            <w:pPr>
              <w:rPr>
                <w:b/>
              </w:rPr>
            </w:pPr>
            <w:r w:rsidRPr="00F75A3E">
              <w:rPr>
                <w:bCs/>
              </w:rPr>
              <w:t>………………………………………………………………….</w:t>
            </w:r>
          </w:p>
        </w:tc>
      </w:tr>
    </w:tbl>
    <w:p w14:paraId="58F8ED3D" w14:textId="77777777" w:rsidR="00A4230B" w:rsidRPr="00F75A3E" w:rsidRDefault="00A4230B" w:rsidP="00A4230B"/>
    <w:tbl>
      <w:tblPr>
        <w:tblW w:w="0" w:type="auto"/>
        <w:tblInd w:w="-1134" w:type="dxa"/>
        <w:tblLook w:val="01E0" w:firstRow="1" w:lastRow="1" w:firstColumn="1" w:lastColumn="1" w:noHBand="0" w:noVBand="0"/>
      </w:tblPr>
      <w:tblGrid>
        <w:gridCol w:w="9071"/>
      </w:tblGrid>
      <w:tr w:rsidR="00A4230B" w:rsidRPr="00F75A3E" w14:paraId="2EAF1297" w14:textId="77777777">
        <w:tc>
          <w:tcPr>
            <w:tcW w:w="9071" w:type="dxa"/>
          </w:tcPr>
          <w:p w14:paraId="60B20FA8" w14:textId="77777777" w:rsidR="00A4230B" w:rsidRPr="00F75A3E" w:rsidRDefault="00A4230B">
            <w:pPr>
              <w:rPr>
                <w:b/>
              </w:rPr>
            </w:pPr>
            <w:r w:rsidRPr="00F75A3E">
              <w:rPr>
                <w:b/>
              </w:rPr>
              <w:t xml:space="preserve">Datum opdracht van de dienst: </w:t>
            </w:r>
            <w:r w:rsidRPr="00F75A3E">
              <w:rPr>
                <w:b/>
              </w:rPr>
              <w:tab/>
            </w:r>
            <w:r w:rsidRPr="00F75A3E">
              <w:rPr>
                <w:b/>
              </w:rPr>
              <w:tab/>
            </w:r>
            <w:r w:rsidRPr="00F75A3E">
              <w:t>………………. 20..</w:t>
            </w:r>
            <w:r w:rsidRPr="00F75A3E">
              <w:tab/>
            </w:r>
          </w:p>
          <w:p w14:paraId="2A0F7959" w14:textId="77777777" w:rsidR="00A4230B" w:rsidRPr="00F75A3E" w:rsidRDefault="00A4230B">
            <w:r w:rsidRPr="00F75A3E">
              <w:rPr>
                <w:b/>
              </w:rPr>
              <w:t xml:space="preserve">Datum oplevering van de dienst: </w:t>
            </w:r>
            <w:r w:rsidRPr="00F75A3E">
              <w:rPr>
                <w:b/>
              </w:rPr>
              <w:tab/>
            </w:r>
            <w:r w:rsidRPr="00F75A3E">
              <w:rPr>
                <w:b/>
              </w:rPr>
              <w:tab/>
            </w:r>
            <w:r w:rsidRPr="00F75A3E">
              <w:t xml:space="preserve">………………. 20.. </w:t>
            </w:r>
          </w:p>
        </w:tc>
      </w:tr>
    </w:tbl>
    <w:p w14:paraId="0D68FABC" w14:textId="77777777" w:rsidR="00A4230B" w:rsidRPr="00F75A3E" w:rsidRDefault="00A4230B" w:rsidP="00A4230B"/>
    <w:p w14:paraId="0F67A38A" w14:textId="77777777" w:rsidR="00A4230B" w:rsidRPr="00F75A3E" w:rsidRDefault="00A4230B" w:rsidP="00A4230B"/>
    <w:p w14:paraId="15F9A32D" w14:textId="77777777" w:rsidR="00A4230B" w:rsidRPr="00F75A3E" w:rsidRDefault="00A4230B" w:rsidP="00A4230B">
      <w:pPr>
        <w:ind w:left="-709" w:hanging="425"/>
        <w:rPr>
          <w:bCs/>
          <w:i/>
          <w:sz w:val="18"/>
          <w:szCs w:val="18"/>
        </w:rPr>
      </w:pPr>
      <w:r w:rsidRPr="00F75A3E">
        <w:rPr>
          <w:bCs/>
          <w:i/>
          <w:iCs/>
          <w:sz w:val="18"/>
          <w:szCs w:val="18"/>
        </w:rPr>
        <w:t>*</w:t>
      </w:r>
      <w:r w:rsidRPr="00F75A3E">
        <w:rPr>
          <w:bCs/>
          <w:i/>
          <w:iCs/>
          <w:sz w:val="18"/>
          <w:szCs w:val="18"/>
        </w:rPr>
        <w:tab/>
      </w:r>
      <w:r w:rsidRPr="00F75A3E">
        <w:rPr>
          <w:rFonts w:cs="Calibri"/>
          <w:i/>
          <w:iCs/>
          <w:sz w:val="18"/>
          <w:szCs w:val="18"/>
        </w:rPr>
        <w:t>Dit model dient gebruikt te worden in het geval het referentieproject een dienst betreft (bijvoorbeeld ecologische begeleiding; ontwerpwerkzaamheden, ook in het geval deze ontwerpwerkzaamheden onderdeel zijn van een werk, bijvoorbeeld indien sprake is van de bouworganisatievorm Design- en Construct).</w:t>
      </w:r>
    </w:p>
    <w:p w14:paraId="24F5B81C" w14:textId="77777777" w:rsidR="00A4230B" w:rsidRPr="00F75A3E" w:rsidRDefault="00A4230B" w:rsidP="00A4230B">
      <w:pPr>
        <w:ind w:left="-709" w:right="-427" w:hanging="425"/>
        <w:rPr>
          <w:bCs/>
          <w:sz w:val="18"/>
          <w:szCs w:val="18"/>
          <w:u w:val="single"/>
        </w:rPr>
      </w:pPr>
      <w:r w:rsidRPr="00F75A3E">
        <w:rPr>
          <w:bCs/>
          <w:i/>
          <w:sz w:val="18"/>
          <w:szCs w:val="18"/>
        </w:rPr>
        <w:t>**</w:t>
      </w:r>
      <w:r w:rsidRPr="00F75A3E">
        <w:rPr>
          <w:bCs/>
          <w:i/>
          <w:sz w:val="18"/>
          <w:szCs w:val="18"/>
        </w:rPr>
        <w:tab/>
        <w:t>Geef een uitvoerige beschrijving van de dienst en de werkzaamheden. Uit deze beschrijving moet voldoende blijken dat aan alle onderdelen van de (betreffende) geschiktheidseis(en) is voldaan)</w:t>
      </w:r>
    </w:p>
    <w:p w14:paraId="01A4DDF2" w14:textId="77777777" w:rsidR="00A4230B" w:rsidRPr="00F75A3E" w:rsidRDefault="00A4230B" w:rsidP="00A4230B">
      <w:pPr>
        <w:ind w:left="-851" w:right="-427" w:hanging="284"/>
        <w:rPr>
          <w:bCs/>
          <w:i/>
          <w:iCs/>
          <w:sz w:val="18"/>
          <w:szCs w:val="18"/>
          <w:u w:val="single"/>
        </w:rPr>
      </w:pPr>
      <w:r w:rsidRPr="00F75A3E">
        <w:rPr>
          <w:rStyle w:val="Verwijzingopmerking"/>
          <w:bCs/>
          <w:i/>
          <w:iCs/>
          <w:sz w:val="18"/>
          <w:szCs w:val="18"/>
        </w:rPr>
        <w:t xml:space="preserve">*** </w:t>
      </w:r>
      <w:r w:rsidRPr="00F75A3E">
        <w:rPr>
          <w:rStyle w:val="Verwijzingopmerking"/>
          <w:bCs/>
          <w:i/>
          <w:iCs/>
          <w:sz w:val="18"/>
          <w:szCs w:val="18"/>
        </w:rPr>
        <w:tab/>
        <w:t xml:space="preserve">In geval van een dienst uitgevoerd in </w:t>
      </w:r>
      <w:proofErr w:type="spellStart"/>
      <w:r w:rsidRPr="00F75A3E">
        <w:rPr>
          <w:rStyle w:val="Verwijzingopmerking"/>
          <w:bCs/>
          <w:i/>
          <w:iCs/>
          <w:sz w:val="18"/>
          <w:szCs w:val="18"/>
        </w:rPr>
        <w:t>onderaanneming</w:t>
      </w:r>
      <w:proofErr w:type="spellEnd"/>
      <w:r w:rsidRPr="00F75A3E">
        <w:rPr>
          <w:rStyle w:val="Verwijzingopmerking"/>
          <w:bCs/>
          <w:i/>
          <w:iCs/>
          <w:sz w:val="18"/>
          <w:szCs w:val="18"/>
        </w:rPr>
        <w:t>, de instantie waarvoor de hoofdaannemer het werk heeft uitgevoerd.</w:t>
      </w:r>
    </w:p>
    <w:p w14:paraId="2CE3433D" w14:textId="77777777" w:rsidR="00A4230B" w:rsidRPr="00F75A3E" w:rsidRDefault="00A4230B" w:rsidP="00A4230B"/>
    <w:p w14:paraId="25974917" w14:textId="77777777" w:rsidR="00A4230B" w:rsidRPr="00F75A3E" w:rsidRDefault="00A4230B" w:rsidP="00A4230B"/>
    <w:p w14:paraId="37DBB2BD" w14:textId="77777777" w:rsidR="00A4230B" w:rsidRPr="00F75A3E" w:rsidRDefault="00A4230B" w:rsidP="00A4230B">
      <w:pPr>
        <w:ind w:left="-1134"/>
        <w:rPr>
          <w:b/>
          <w:u w:val="single"/>
        </w:rPr>
      </w:pPr>
      <w:r w:rsidRPr="00F75A3E">
        <w:rPr>
          <w:rFonts w:cs="Calibri"/>
          <w:b/>
          <w:u w:val="single"/>
        </w:rPr>
        <w:t xml:space="preserve">Bij dit referentieproject is een tevredenheidsverklaring inzake goede uitvoering van de opdrachtgever of de </w:t>
      </w:r>
      <w:proofErr w:type="spellStart"/>
      <w:r w:rsidRPr="00F75A3E">
        <w:rPr>
          <w:rFonts w:cs="Calibri"/>
          <w:b/>
          <w:u w:val="single"/>
        </w:rPr>
        <w:t>directievoerende</w:t>
      </w:r>
      <w:proofErr w:type="spellEnd"/>
      <w:r w:rsidRPr="00F75A3E">
        <w:rPr>
          <w:rFonts w:cs="Calibri"/>
          <w:b/>
          <w:u w:val="single"/>
        </w:rPr>
        <w:t xml:space="preserve"> instantie van de dienst of het werk waarvoor de dienst is bijgevoegd.</w:t>
      </w:r>
    </w:p>
    <w:p w14:paraId="0264C169" w14:textId="77777777" w:rsidR="00A4230B" w:rsidRPr="00F75A3E" w:rsidRDefault="00A4230B" w:rsidP="00A4230B">
      <w:pPr>
        <w:spacing w:after="160" w:line="259" w:lineRule="auto"/>
      </w:pPr>
      <w:r w:rsidRPr="00F75A3E">
        <w:br w:type="page"/>
      </w:r>
    </w:p>
    <w:p w14:paraId="6E5C9289" w14:textId="77777777" w:rsidR="00A4230B" w:rsidRPr="00F75A3E" w:rsidRDefault="00A4230B" w:rsidP="00A4230B">
      <w:pPr>
        <w:pStyle w:val="Kop2geennummering"/>
        <w:sectPr w:rsidR="00A4230B" w:rsidRPr="00F75A3E" w:rsidSect="00A4230B">
          <w:footerReference w:type="even" r:id="rId18"/>
          <w:footerReference w:type="default" r:id="rId19"/>
          <w:footerReference w:type="first" r:id="rId20"/>
          <w:pgSz w:w="11906" w:h="16838" w:code="9"/>
          <w:pgMar w:top="2211" w:right="1559" w:bottom="1418" w:left="2410" w:header="425" w:footer="200" w:gutter="0"/>
          <w:cols w:space="708"/>
          <w:titlePg/>
          <w:docGrid w:linePitch="360"/>
        </w:sectPr>
      </w:pPr>
    </w:p>
    <w:p w14:paraId="706E9737" w14:textId="77777777" w:rsidR="00A4230B" w:rsidRPr="00F75A3E" w:rsidRDefault="00A4230B" w:rsidP="00A4230B">
      <w:pPr>
        <w:ind w:left="-1134"/>
        <w:rPr>
          <w:b/>
          <w:bCs/>
          <w:color w:val="669BB0" w:themeColor="accent2"/>
          <w:sz w:val="28"/>
          <w:szCs w:val="28"/>
        </w:rPr>
      </w:pPr>
      <w:bookmarkStart w:id="66" w:name="_Toc464634545"/>
      <w:r w:rsidRPr="00F75A3E">
        <w:rPr>
          <w:b/>
          <w:bCs/>
          <w:color w:val="669BB0" w:themeColor="accent2"/>
          <w:sz w:val="28"/>
          <w:szCs w:val="28"/>
        </w:rPr>
        <w:lastRenderedPageBreak/>
        <w:t>Model B1 Verklaring aansprakelijkheden bij combinatievorming</w:t>
      </w:r>
      <w:bookmarkEnd w:id="66"/>
      <w:r w:rsidRPr="00F75A3E">
        <w:rPr>
          <w:b/>
          <w:bCs/>
          <w:color w:val="669BB0" w:themeColor="accent2"/>
          <w:sz w:val="28"/>
          <w:szCs w:val="28"/>
        </w:rPr>
        <w:t xml:space="preserve"> </w:t>
      </w:r>
    </w:p>
    <w:p w14:paraId="5DAC1D14" w14:textId="77777777" w:rsidR="00A4230B" w:rsidRPr="00F75A3E" w:rsidRDefault="00A4230B" w:rsidP="00A4230B"/>
    <w:p w14:paraId="2EE46B19" w14:textId="77777777" w:rsidR="00A4230B" w:rsidRPr="00F75A3E" w:rsidRDefault="00A4230B" w:rsidP="00A4230B">
      <w:pPr>
        <w:ind w:left="-1134"/>
        <w:rPr>
          <w:b/>
          <w:color w:val="267AA1"/>
          <w:sz w:val="24"/>
          <w:szCs w:val="24"/>
        </w:rPr>
      </w:pPr>
      <w:r w:rsidRPr="00F75A3E">
        <w:rPr>
          <w:b/>
          <w:color w:val="267AA1"/>
          <w:sz w:val="24"/>
          <w:szCs w:val="24"/>
        </w:rPr>
        <w:t>Verklaring aansprakelijkheden bij combinatievorming</w:t>
      </w:r>
    </w:p>
    <w:p w14:paraId="0BED67F7" w14:textId="77777777" w:rsidR="00A4230B" w:rsidRPr="00F75A3E" w:rsidRDefault="00A4230B" w:rsidP="00A4230B"/>
    <w:p w14:paraId="594ED675" w14:textId="7C11FF66" w:rsidR="00A4230B" w:rsidRPr="00F75A3E" w:rsidRDefault="00A4230B" w:rsidP="00BE40EE">
      <w:pPr>
        <w:ind w:left="-1134"/>
      </w:pPr>
      <w:r w:rsidRPr="00F75A3E">
        <w:t>Overwegende dat ……………………………………. (</w:t>
      </w:r>
      <w:r w:rsidRPr="00F75A3E">
        <w:rPr>
          <w:i/>
        </w:rPr>
        <w:t>naam van de combinatie</w:t>
      </w:r>
      <w:r w:rsidRPr="00F75A3E">
        <w:t xml:space="preserve">) zich als gegadigde aanmeldt voor de aanbesteding van </w:t>
      </w:r>
      <w:r w:rsidR="00BE40EE">
        <w:t>project Restauratie Stadhuis Middelburg.</w:t>
      </w:r>
    </w:p>
    <w:p w14:paraId="40863805" w14:textId="77777777" w:rsidR="00A4230B" w:rsidRPr="00F75A3E" w:rsidRDefault="00A4230B" w:rsidP="00A4230B">
      <w:pPr>
        <w:ind w:left="-1134"/>
      </w:pPr>
    </w:p>
    <w:p w14:paraId="781FF8C5" w14:textId="77777777" w:rsidR="00A4230B" w:rsidRPr="00F75A3E" w:rsidRDefault="00A4230B" w:rsidP="00A4230B">
      <w:pPr>
        <w:ind w:left="-1134"/>
      </w:pPr>
    </w:p>
    <w:p w14:paraId="7D979F6A" w14:textId="77777777" w:rsidR="00A4230B" w:rsidRPr="00F75A3E" w:rsidRDefault="00A4230B" w:rsidP="00A4230B">
      <w:pPr>
        <w:ind w:left="-1134"/>
      </w:pPr>
      <w:r w:rsidRPr="00F75A3E">
        <w:t>Ondergetekende, in zijn hoedanigheid als rechtsgeldig vertegenwoordiger van ………………………………</w:t>
      </w:r>
    </w:p>
    <w:p w14:paraId="3CCB9D78" w14:textId="77777777" w:rsidR="00A4230B" w:rsidRPr="00F75A3E" w:rsidRDefault="00A4230B" w:rsidP="00A4230B">
      <w:pPr>
        <w:ind w:left="-1134"/>
      </w:pPr>
      <w:r w:rsidRPr="00F75A3E">
        <w:t>…………………… ………………………………………………………………………………………..(</w:t>
      </w:r>
      <w:r w:rsidRPr="00F75A3E">
        <w:rPr>
          <w:i/>
        </w:rPr>
        <w:t xml:space="preserve">statutaire naam </w:t>
      </w:r>
      <w:proofErr w:type="spellStart"/>
      <w:r w:rsidRPr="00F75A3E">
        <w:rPr>
          <w:i/>
        </w:rPr>
        <w:t>combinant</w:t>
      </w:r>
      <w:proofErr w:type="spellEnd"/>
      <w:r w:rsidRPr="00F75A3E">
        <w:t>)</w:t>
      </w:r>
    </w:p>
    <w:p w14:paraId="6A64D716" w14:textId="77777777" w:rsidR="00A4230B" w:rsidRPr="00F75A3E" w:rsidRDefault="00A4230B" w:rsidP="00A4230B">
      <w:pPr>
        <w:ind w:left="-1134"/>
        <w:rPr>
          <w:i/>
          <w:iCs/>
        </w:rPr>
      </w:pPr>
      <w:r w:rsidRPr="00F75A3E">
        <w:t>gevestigd te ……………………………………. …………………………………………………….……als lid van de combinatie, verklaart dat hij hoofdelijk aansprakelijk is voor de juiste en volledige nakoming van de wettelijke en contractuele verplichtingen welke voortvloeien uit de uitvoering van onderhavig project.</w:t>
      </w:r>
    </w:p>
    <w:p w14:paraId="399C66AC" w14:textId="77777777" w:rsidR="00A4230B" w:rsidRPr="00F75A3E" w:rsidRDefault="00A4230B" w:rsidP="00A4230B">
      <w:pPr>
        <w:ind w:left="-1134"/>
      </w:pPr>
    </w:p>
    <w:p w14:paraId="401B9BBE" w14:textId="77777777" w:rsidR="00A4230B" w:rsidRPr="00F75A3E" w:rsidRDefault="00A4230B" w:rsidP="00A4230B">
      <w:pPr>
        <w:ind w:left="-1134"/>
        <w:rPr>
          <w:i/>
          <w:iCs/>
        </w:rPr>
      </w:pPr>
      <w:r w:rsidRPr="00F75A3E">
        <w:t>De leiding van de combinatie in handen is van ………………………………………………….., (</w:t>
      </w:r>
      <w:r w:rsidRPr="00F75A3E">
        <w:rPr>
          <w:i/>
        </w:rPr>
        <w:t xml:space="preserve">naam </w:t>
      </w:r>
      <w:proofErr w:type="spellStart"/>
      <w:r w:rsidRPr="00F75A3E">
        <w:rPr>
          <w:i/>
        </w:rPr>
        <w:t>penvoerende</w:t>
      </w:r>
      <w:proofErr w:type="spellEnd"/>
      <w:r w:rsidRPr="00F75A3E">
        <w:rPr>
          <w:i/>
        </w:rPr>
        <w:t xml:space="preserve"> lid van de combinatie</w:t>
      </w:r>
      <w:r w:rsidRPr="00F75A3E">
        <w:t xml:space="preserve">) welke als penvoerder van de combinatie zal optreden en het enig aanspreekpunt voor de aanbestedende dienst/opdrachtgever zal zijn. </w:t>
      </w:r>
    </w:p>
    <w:p w14:paraId="7E3297E5" w14:textId="77777777" w:rsidR="00A4230B" w:rsidRPr="00F75A3E" w:rsidRDefault="00A4230B" w:rsidP="00A4230B">
      <w:pPr>
        <w:ind w:left="-1134"/>
      </w:pPr>
    </w:p>
    <w:p w14:paraId="75FA1E28" w14:textId="77777777" w:rsidR="00A4230B" w:rsidRPr="00F75A3E" w:rsidRDefault="00A4230B" w:rsidP="00A4230B">
      <w:pPr>
        <w:ind w:left="-1134"/>
      </w:pPr>
    </w:p>
    <w:p w14:paraId="1763C903" w14:textId="77777777" w:rsidR="00A4230B" w:rsidRPr="00F75A3E" w:rsidRDefault="00A4230B" w:rsidP="00A4230B">
      <w:pPr>
        <w:ind w:left="-1134"/>
      </w:pPr>
    </w:p>
    <w:p w14:paraId="6A2341E4" w14:textId="77777777" w:rsidR="00A4230B" w:rsidRPr="00F75A3E" w:rsidRDefault="00A4230B" w:rsidP="00A4230B">
      <w:pPr>
        <w:ind w:left="-1134"/>
      </w:pPr>
      <w:r w:rsidRPr="00F75A3E">
        <w:t>Aldus naar waarheid opgemaakt op ………………………(</w:t>
      </w:r>
      <w:r w:rsidRPr="00F75A3E">
        <w:rPr>
          <w:i/>
        </w:rPr>
        <w:t>datum</w:t>
      </w:r>
      <w:r w:rsidRPr="00F75A3E">
        <w:t>) te ………………………….. (</w:t>
      </w:r>
      <w:r w:rsidRPr="00F75A3E">
        <w:rPr>
          <w:i/>
        </w:rPr>
        <w:t>plaats</w:t>
      </w:r>
      <w:r w:rsidRPr="00F75A3E">
        <w:t>)</w:t>
      </w:r>
    </w:p>
    <w:p w14:paraId="65A3C4CE" w14:textId="77777777" w:rsidR="00A4230B" w:rsidRPr="00F75A3E" w:rsidRDefault="00A4230B" w:rsidP="00A4230B"/>
    <w:p w14:paraId="56C21223" w14:textId="77777777" w:rsidR="00A4230B" w:rsidRPr="00F75A3E" w:rsidRDefault="00A4230B" w:rsidP="00A4230B"/>
    <w:p w14:paraId="6E3EB9DB" w14:textId="77777777" w:rsidR="00A4230B" w:rsidRPr="00F75A3E" w:rsidRDefault="00A4230B" w:rsidP="00A4230B"/>
    <w:tbl>
      <w:tblPr>
        <w:tblW w:w="9726" w:type="dxa"/>
        <w:tblInd w:w="-1026" w:type="dxa"/>
        <w:tblLook w:val="01E0" w:firstRow="1" w:lastRow="1" w:firstColumn="1" w:lastColumn="1" w:noHBand="0" w:noVBand="0"/>
      </w:tblPr>
      <w:tblGrid>
        <w:gridCol w:w="6326"/>
        <w:gridCol w:w="3400"/>
      </w:tblGrid>
      <w:tr w:rsidR="00A4230B" w:rsidRPr="00F75A3E" w14:paraId="3D4F826A" w14:textId="77777777">
        <w:tc>
          <w:tcPr>
            <w:tcW w:w="6326" w:type="dxa"/>
          </w:tcPr>
          <w:p w14:paraId="776CEB09" w14:textId="77777777" w:rsidR="00A4230B" w:rsidRPr="00F75A3E" w:rsidRDefault="00A4230B"/>
          <w:p w14:paraId="2881A870" w14:textId="77777777" w:rsidR="00A4230B" w:rsidRPr="00F75A3E" w:rsidRDefault="00A4230B">
            <w:pPr>
              <w:rPr>
                <w:i/>
                <w:snapToGrid w:val="0"/>
              </w:rPr>
            </w:pPr>
            <w:r w:rsidRPr="00F75A3E">
              <w:rPr>
                <w:i/>
                <w:snapToGrid w:val="0"/>
              </w:rPr>
              <w:t>……………..……………………</w:t>
            </w:r>
            <w:r w:rsidRPr="00F75A3E">
              <w:rPr>
                <w:i/>
                <w:snapToGrid w:val="0"/>
              </w:rPr>
              <w:tab/>
            </w:r>
          </w:p>
          <w:p w14:paraId="1127A762" w14:textId="77777777" w:rsidR="00A4230B" w:rsidRPr="00F75A3E" w:rsidRDefault="00A4230B">
            <w:pPr>
              <w:ind w:left="1260"/>
              <w:rPr>
                <w:i/>
                <w:snapToGrid w:val="0"/>
              </w:rPr>
            </w:pPr>
          </w:p>
        </w:tc>
        <w:tc>
          <w:tcPr>
            <w:tcW w:w="3400" w:type="dxa"/>
          </w:tcPr>
          <w:p w14:paraId="394D1426" w14:textId="77777777" w:rsidR="00A4230B" w:rsidRPr="00F75A3E" w:rsidRDefault="00A4230B">
            <w:pPr>
              <w:rPr>
                <w:i/>
              </w:rPr>
            </w:pPr>
          </w:p>
          <w:p w14:paraId="5D0ABC76" w14:textId="77777777" w:rsidR="00A4230B" w:rsidRPr="00F75A3E" w:rsidRDefault="00A4230B">
            <w:pPr>
              <w:rPr>
                <w:i/>
              </w:rPr>
            </w:pPr>
            <w:r w:rsidRPr="00F75A3E">
              <w:rPr>
                <w:i/>
              </w:rPr>
              <w:t xml:space="preserve">(naam </w:t>
            </w:r>
            <w:r w:rsidRPr="00F75A3E">
              <w:rPr>
                <w:i/>
                <w:noProof/>
              </w:rPr>
              <w:t>rechtsgeldig vertegenwoordiger combinant</w:t>
            </w:r>
            <w:r w:rsidRPr="00F75A3E">
              <w:rPr>
                <w:i/>
              </w:rPr>
              <w:t>)</w:t>
            </w:r>
          </w:p>
          <w:p w14:paraId="7FECDFB8" w14:textId="77777777" w:rsidR="00A4230B" w:rsidRPr="00F75A3E" w:rsidRDefault="00A4230B">
            <w:pPr>
              <w:ind w:left="1260"/>
              <w:rPr>
                <w:i/>
                <w:snapToGrid w:val="0"/>
              </w:rPr>
            </w:pPr>
          </w:p>
        </w:tc>
      </w:tr>
      <w:tr w:rsidR="00A4230B" w:rsidRPr="00F75A3E" w14:paraId="55DC8805" w14:textId="77777777">
        <w:tc>
          <w:tcPr>
            <w:tcW w:w="6326" w:type="dxa"/>
          </w:tcPr>
          <w:p w14:paraId="2E4AFDFE" w14:textId="77777777" w:rsidR="00A4230B" w:rsidRPr="00F75A3E" w:rsidRDefault="00A4230B">
            <w:pPr>
              <w:rPr>
                <w:i/>
                <w:snapToGrid w:val="0"/>
              </w:rPr>
            </w:pPr>
            <w:r w:rsidRPr="00F75A3E">
              <w:rPr>
                <w:i/>
                <w:snapToGrid w:val="0"/>
              </w:rPr>
              <w:t>……………………………………</w:t>
            </w:r>
          </w:p>
          <w:p w14:paraId="0DFEB8D1" w14:textId="77777777" w:rsidR="00A4230B" w:rsidRPr="00F75A3E" w:rsidRDefault="00A4230B">
            <w:pPr>
              <w:ind w:left="1260"/>
              <w:rPr>
                <w:i/>
                <w:snapToGrid w:val="0"/>
              </w:rPr>
            </w:pPr>
          </w:p>
        </w:tc>
        <w:tc>
          <w:tcPr>
            <w:tcW w:w="3400" w:type="dxa"/>
          </w:tcPr>
          <w:p w14:paraId="0004DE9B" w14:textId="77777777" w:rsidR="00A4230B" w:rsidRPr="00F75A3E" w:rsidRDefault="00A4230B">
            <w:pPr>
              <w:rPr>
                <w:i/>
                <w:snapToGrid w:val="0"/>
              </w:rPr>
            </w:pPr>
            <w:r w:rsidRPr="00F75A3E">
              <w:rPr>
                <w:i/>
                <w:snapToGrid w:val="0"/>
              </w:rPr>
              <w:t>(functie)</w:t>
            </w:r>
          </w:p>
        </w:tc>
      </w:tr>
      <w:tr w:rsidR="00A4230B" w:rsidRPr="00F75A3E" w14:paraId="4EBD45A3" w14:textId="77777777">
        <w:tc>
          <w:tcPr>
            <w:tcW w:w="6326" w:type="dxa"/>
          </w:tcPr>
          <w:p w14:paraId="085B0C00" w14:textId="77777777" w:rsidR="00A4230B" w:rsidRPr="00F75A3E" w:rsidRDefault="00A4230B">
            <w:pPr>
              <w:rPr>
                <w:i/>
                <w:snapToGrid w:val="0"/>
              </w:rPr>
            </w:pPr>
            <w:r w:rsidRPr="00F75A3E">
              <w:rPr>
                <w:i/>
                <w:snapToGrid w:val="0"/>
              </w:rPr>
              <w:t>……………………………………</w:t>
            </w:r>
          </w:p>
          <w:p w14:paraId="27E817B8" w14:textId="77777777" w:rsidR="00A4230B" w:rsidRPr="00F75A3E" w:rsidRDefault="00A4230B">
            <w:pPr>
              <w:ind w:left="1260"/>
              <w:rPr>
                <w:i/>
                <w:snapToGrid w:val="0"/>
              </w:rPr>
            </w:pPr>
          </w:p>
        </w:tc>
        <w:tc>
          <w:tcPr>
            <w:tcW w:w="3400" w:type="dxa"/>
          </w:tcPr>
          <w:p w14:paraId="0DE2BEC5" w14:textId="77777777" w:rsidR="00A4230B" w:rsidRPr="00F75A3E" w:rsidRDefault="00A4230B">
            <w:pPr>
              <w:rPr>
                <w:i/>
                <w:snapToGrid w:val="0"/>
              </w:rPr>
            </w:pPr>
            <w:r w:rsidRPr="00F75A3E">
              <w:rPr>
                <w:i/>
                <w:snapToGrid w:val="0"/>
              </w:rPr>
              <w:t>(handtekening)</w:t>
            </w:r>
          </w:p>
        </w:tc>
      </w:tr>
    </w:tbl>
    <w:p w14:paraId="4E254F49" w14:textId="77777777" w:rsidR="00A4230B" w:rsidRPr="00F75A3E" w:rsidRDefault="00A4230B" w:rsidP="00A4230B"/>
    <w:p w14:paraId="085F91E5" w14:textId="77777777" w:rsidR="00A4230B" w:rsidRPr="00F75A3E" w:rsidRDefault="00A4230B" w:rsidP="00A4230B">
      <w:pPr>
        <w:rPr>
          <w:snapToGrid w:val="0"/>
        </w:rPr>
      </w:pPr>
    </w:p>
    <w:p w14:paraId="556CA0A8" w14:textId="77777777" w:rsidR="00A4230B" w:rsidRPr="00F75A3E" w:rsidRDefault="00A4230B" w:rsidP="00A4230B">
      <w:pPr>
        <w:rPr>
          <w:snapToGrid w:val="0"/>
        </w:rPr>
      </w:pPr>
    </w:p>
    <w:p w14:paraId="435C3C26" w14:textId="77777777" w:rsidR="00A4230B" w:rsidRPr="00F75A3E" w:rsidRDefault="00A4230B" w:rsidP="00A4230B">
      <w:pPr>
        <w:rPr>
          <w:snapToGrid w:val="0"/>
        </w:rPr>
      </w:pPr>
    </w:p>
    <w:p w14:paraId="447C65F4" w14:textId="77777777" w:rsidR="00A4230B" w:rsidRPr="00F75A3E" w:rsidRDefault="00A4230B" w:rsidP="00A4230B">
      <w:pPr>
        <w:rPr>
          <w:snapToGrid w:val="0"/>
        </w:rPr>
      </w:pPr>
    </w:p>
    <w:p w14:paraId="73602DE9" w14:textId="77777777" w:rsidR="00A4230B" w:rsidRPr="00F75A3E" w:rsidRDefault="00A4230B" w:rsidP="00A4230B">
      <w:pPr>
        <w:rPr>
          <w:snapToGrid w:val="0"/>
        </w:rPr>
      </w:pPr>
    </w:p>
    <w:p w14:paraId="4BCE2F8A" w14:textId="77777777" w:rsidR="00A4230B" w:rsidRPr="00F75A3E" w:rsidRDefault="00A4230B" w:rsidP="00A4230B">
      <w:pPr>
        <w:rPr>
          <w:snapToGrid w:val="0"/>
        </w:rPr>
      </w:pPr>
    </w:p>
    <w:p w14:paraId="4002B08D" w14:textId="77777777" w:rsidR="00A4230B" w:rsidRPr="00F75A3E" w:rsidRDefault="00A4230B" w:rsidP="00A4230B">
      <w:pPr>
        <w:ind w:left="-1134"/>
        <w:rPr>
          <w:b/>
          <w:bCs/>
          <w:i/>
          <w:iCs/>
        </w:rPr>
      </w:pPr>
      <w:r w:rsidRPr="00F75A3E">
        <w:rPr>
          <w:b/>
          <w:bCs/>
          <w:i/>
          <w:iCs/>
          <w:snapToGrid w:val="0"/>
        </w:rPr>
        <w:t xml:space="preserve">(door elke </w:t>
      </w:r>
      <w:proofErr w:type="spellStart"/>
      <w:r w:rsidRPr="00F75A3E">
        <w:rPr>
          <w:b/>
          <w:bCs/>
          <w:i/>
          <w:iCs/>
          <w:snapToGrid w:val="0"/>
        </w:rPr>
        <w:t>combinant</w:t>
      </w:r>
      <w:proofErr w:type="spellEnd"/>
      <w:r w:rsidRPr="00F75A3E">
        <w:rPr>
          <w:b/>
          <w:bCs/>
          <w:i/>
          <w:iCs/>
          <w:snapToGrid w:val="0"/>
        </w:rPr>
        <w:t xml:space="preserve"> in te vullen en aan te reiken)</w:t>
      </w:r>
      <w:r w:rsidRPr="00F75A3E">
        <w:rPr>
          <w:b/>
          <w:bCs/>
          <w:i/>
          <w:iCs/>
        </w:rPr>
        <w:t xml:space="preserve"> </w:t>
      </w:r>
    </w:p>
    <w:p w14:paraId="423BEEE2" w14:textId="77777777" w:rsidR="00A4230B" w:rsidRPr="00F75A3E" w:rsidRDefault="00A4230B" w:rsidP="00A4230B"/>
    <w:p w14:paraId="10482FE4" w14:textId="77777777" w:rsidR="00A4230B" w:rsidRPr="00F75A3E" w:rsidRDefault="00A4230B" w:rsidP="00A4230B">
      <w:pPr>
        <w:spacing w:after="160" w:line="259" w:lineRule="auto"/>
      </w:pPr>
      <w:r w:rsidRPr="00F75A3E">
        <w:br w:type="page"/>
      </w:r>
    </w:p>
    <w:p w14:paraId="3C6204DC" w14:textId="77777777" w:rsidR="00A4230B" w:rsidRPr="00F75A3E" w:rsidRDefault="00A4230B" w:rsidP="00A4230B">
      <w:pPr>
        <w:pStyle w:val="Kop2geennummering"/>
        <w:sectPr w:rsidR="00A4230B" w:rsidRPr="00F75A3E" w:rsidSect="00A4230B">
          <w:footerReference w:type="even" r:id="rId21"/>
          <w:footerReference w:type="default" r:id="rId22"/>
          <w:footerReference w:type="first" r:id="rId23"/>
          <w:pgSz w:w="11906" w:h="16838" w:code="9"/>
          <w:pgMar w:top="2211" w:right="1559" w:bottom="1418" w:left="2410" w:header="425" w:footer="246" w:gutter="0"/>
          <w:cols w:space="708"/>
          <w:titlePg/>
          <w:docGrid w:linePitch="360"/>
        </w:sectPr>
      </w:pPr>
    </w:p>
    <w:p w14:paraId="17614D42" w14:textId="77777777" w:rsidR="00A4230B" w:rsidRPr="00F75A3E" w:rsidRDefault="00A4230B" w:rsidP="00A4230B">
      <w:pPr>
        <w:ind w:left="-1134"/>
        <w:rPr>
          <w:b/>
          <w:bCs/>
          <w:color w:val="669BB0" w:themeColor="accent2"/>
          <w:sz w:val="28"/>
          <w:szCs w:val="28"/>
        </w:rPr>
      </w:pPr>
      <w:bookmarkStart w:id="67" w:name="_Toc464634546"/>
      <w:r w:rsidRPr="00F75A3E">
        <w:rPr>
          <w:b/>
          <w:bCs/>
          <w:color w:val="669BB0" w:themeColor="accent2"/>
          <w:sz w:val="28"/>
          <w:szCs w:val="28"/>
        </w:rPr>
        <w:lastRenderedPageBreak/>
        <w:t>Model B2 Verklaring omtrent beroep op bekwaamheid</w:t>
      </w:r>
      <w:bookmarkEnd w:id="67"/>
      <w:r w:rsidRPr="00F75A3E">
        <w:rPr>
          <w:b/>
          <w:bCs/>
          <w:color w:val="669BB0" w:themeColor="accent2"/>
          <w:sz w:val="28"/>
          <w:szCs w:val="28"/>
        </w:rPr>
        <w:t xml:space="preserve"> </w:t>
      </w:r>
    </w:p>
    <w:p w14:paraId="0ADD8E95" w14:textId="77777777" w:rsidR="00A4230B" w:rsidRPr="00F75A3E" w:rsidRDefault="00A4230B" w:rsidP="00A4230B">
      <w:pPr>
        <w:ind w:left="-1134"/>
        <w:rPr>
          <w:b/>
          <w:bCs/>
          <w:color w:val="669BB0" w:themeColor="accent2"/>
          <w:sz w:val="28"/>
          <w:szCs w:val="28"/>
        </w:rPr>
      </w:pPr>
    </w:p>
    <w:p w14:paraId="70B3A70B" w14:textId="77777777" w:rsidR="00A4230B" w:rsidRPr="00F75A3E" w:rsidRDefault="00A4230B" w:rsidP="00A4230B">
      <w:pPr>
        <w:ind w:left="-1134"/>
        <w:rPr>
          <w:b/>
          <w:color w:val="267AA1"/>
          <w:sz w:val="24"/>
          <w:szCs w:val="24"/>
        </w:rPr>
      </w:pPr>
      <w:r w:rsidRPr="00F75A3E">
        <w:rPr>
          <w:b/>
          <w:color w:val="267AA1"/>
          <w:sz w:val="24"/>
          <w:szCs w:val="24"/>
        </w:rPr>
        <w:t>Verklaring omtrent beroep op bekwaamheid</w:t>
      </w:r>
    </w:p>
    <w:p w14:paraId="371C44B0" w14:textId="77777777" w:rsidR="00A4230B" w:rsidRPr="00F75A3E" w:rsidRDefault="00A4230B" w:rsidP="00A4230B">
      <w:pPr>
        <w:ind w:left="-1134"/>
      </w:pPr>
    </w:p>
    <w:p w14:paraId="2461CB38" w14:textId="77777777" w:rsidR="00BE40EE" w:rsidRPr="00F75A3E" w:rsidRDefault="00A4230B" w:rsidP="00BE40EE">
      <w:pPr>
        <w:ind w:left="-1134"/>
      </w:pPr>
      <w:r w:rsidRPr="00F75A3E">
        <w:t>…………………………………………………………………………………………………………….. (</w:t>
      </w:r>
      <w:r w:rsidRPr="00F75A3E">
        <w:rPr>
          <w:i/>
        </w:rPr>
        <w:t>statutaire naam gegadigde</w:t>
      </w:r>
      <w:r w:rsidRPr="00F75A3E">
        <w:t>), gevestigd te …………………………….. (</w:t>
      </w:r>
      <w:r w:rsidRPr="00F75A3E">
        <w:rPr>
          <w:i/>
        </w:rPr>
        <w:t>adres, postcode, plaats</w:t>
      </w:r>
      <w:r w:rsidRPr="00F75A3E">
        <w:t xml:space="preserve">) meldt zich als gegadigde aan voor de aanbesteding van </w:t>
      </w:r>
      <w:r w:rsidR="00BE40EE">
        <w:t>project Restauratie Stadhuis Middelburg.</w:t>
      </w:r>
    </w:p>
    <w:p w14:paraId="336B57BC" w14:textId="56BDFB29" w:rsidR="00A4230B" w:rsidRPr="00F75A3E" w:rsidRDefault="00A4230B" w:rsidP="00BE40EE">
      <w:pPr>
        <w:ind w:left="-1134"/>
      </w:pPr>
    </w:p>
    <w:p w14:paraId="38119FB7" w14:textId="77777777" w:rsidR="00A4230B" w:rsidRPr="00F75A3E" w:rsidRDefault="00A4230B" w:rsidP="00A4230B">
      <w:pPr>
        <w:tabs>
          <w:tab w:val="left" w:pos="0"/>
          <w:tab w:val="left" w:pos="1020"/>
        </w:tabs>
        <w:ind w:left="-1134"/>
      </w:pPr>
    </w:p>
    <w:p w14:paraId="1728EFD9" w14:textId="77777777" w:rsidR="00A4230B" w:rsidRPr="00F75A3E" w:rsidRDefault="00A4230B" w:rsidP="00A4230B">
      <w:pPr>
        <w:tabs>
          <w:tab w:val="left" w:pos="0"/>
          <w:tab w:val="left" w:pos="1020"/>
        </w:tabs>
        <w:ind w:left="-1134"/>
      </w:pPr>
      <w:r w:rsidRPr="00F75A3E">
        <w:t>…………………………………………………………………………………………………………….. (</w:t>
      </w:r>
      <w:r w:rsidRPr="00F75A3E">
        <w:rPr>
          <w:i/>
        </w:rPr>
        <w:t>statutaire naam gegadigde</w:t>
      </w:r>
      <w:r w:rsidRPr="00F75A3E">
        <w:t>)</w:t>
      </w:r>
    </w:p>
    <w:p w14:paraId="18860C6F" w14:textId="77777777" w:rsidR="00A4230B" w:rsidRPr="00F75A3E" w:rsidRDefault="00A4230B" w:rsidP="00A4230B">
      <w:pPr>
        <w:tabs>
          <w:tab w:val="left" w:pos="0"/>
          <w:tab w:val="left" w:pos="1020"/>
        </w:tabs>
        <w:ind w:left="-1134"/>
      </w:pPr>
      <w:r w:rsidRPr="00F75A3E">
        <w:t>doet voor de technische bekwaamheidseis  ……………………………………………………………………………………</w:t>
      </w:r>
    </w:p>
    <w:p w14:paraId="6997C56E" w14:textId="77777777" w:rsidR="00A4230B" w:rsidRPr="00F75A3E" w:rsidRDefault="00A4230B" w:rsidP="00A4230B">
      <w:pPr>
        <w:ind w:left="-1134"/>
      </w:pPr>
      <w:r w:rsidRPr="00F75A3E">
        <w:t>……………………………………………………………………………..</w:t>
      </w:r>
      <w:r w:rsidRPr="00F75A3E">
        <w:rPr>
          <w:i/>
        </w:rPr>
        <w:t xml:space="preserve">(omschrijving geschiktheidseis of </w:t>
      </w:r>
      <w:proofErr w:type="spellStart"/>
      <w:r w:rsidRPr="00F75A3E">
        <w:rPr>
          <w:i/>
        </w:rPr>
        <w:t>selectie-criterium</w:t>
      </w:r>
      <w:proofErr w:type="spellEnd"/>
      <w:r w:rsidRPr="00F75A3E">
        <w:rPr>
          <w:i/>
        </w:rPr>
        <w:t xml:space="preserve"> uit de selectieleidraad) </w:t>
      </w:r>
      <w:r w:rsidRPr="00F75A3E">
        <w:t>een beroep op de ervaring van …………………………………………………………………….(</w:t>
      </w:r>
      <w:r w:rsidRPr="00F75A3E">
        <w:rPr>
          <w:i/>
        </w:rPr>
        <w:t>statutaire naam derde</w:t>
      </w:r>
      <w:r w:rsidRPr="00F75A3E">
        <w:t>), gevestigd te ………………………..…………………………………………………(</w:t>
      </w:r>
      <w:r w:rsidRPr="00F75A3E">
        <w:rPr>
          <w:i/>
        </w:rPr>
        <w:t>adres, postcode, plaats</w:t>
      </w:r>
      <w:r w:rsidRPr="00F75A3E">
        <w:t>).</w:t>
      </w:r>
    </w:p>
    <w:p w14:paraId="7E7DF542" w14:textId="77777777" w:rsidR="00A4230B" w:rsidRPr="00F75A3E" w:rsidRDefault="00A4230B" w:rsidP="00A4230B">
      <w:pPr>
        <w:tabs>
          <w:tab w:val="left" w:pos="0"/>
          <w:tab w:val="left" w:pos="282"/>
          <w:tab w:val="left" w:pos="623"/>
          <w:tab w:val="left" w:pos="1020"/>
          <w:tab w:val="left" w:pos="1440"/>
        </w:tabs>
        <w:suppressAutoHyphens/>
        <w:ind w:left="-1134"/>
        <w:rPr>
          <w:noProof/>
          <w:szCs w:val="20"/>
        </w:rPr>
      </w:pPr>
    </w:p>
    <w:p w14:paraId="4136DF2F" w14:textId="77777777" w:rsidR="00A4230B" w:rsidRPr="00F75A3E" w:rsidRDefault="00A4230B" w:rsidP="00A4230B">
      <w:pPr>
        <w:tabs>
          <w:tab w:val="left" w:pos="0"/>
          <w:tab w:val="left" w:pos="282"/>
          <w:tab w:val="left" w:pos="623"/>
          <w:tab w:val="left" w:pos="1020"/>
          <w:tab w:val="left" w:pos="1440"/>
        </w:tabs>
        <w:suppressAutoHyphens/>
        <w:ind w:left="-1134"/>
        <w:rPr>
          <w:noProof/>
          <w:szCs w:val="20"/>
        </w:rPr>
      </w:pPr>
    </w:p>
    <w:p w14:paraId="711CF1CD" w14:textId="77777777" w:rsidR="00A4230B" w:rsidRPr="00F75A3E" w:rsidRDefault="00A4230B" w:rsidP="00A4230B">
      <w:pPr>
        <w:tabs>
          <w:tab w:val="left" w:pos="0"/>
          <w:tab w:val="left" w:pos="282"/>
          <w:tab w:val="left" w:pos="623"/>
          <w:tab w:val="left" w:pos="1020"/>
          <w:tab w:val="left" w:pos="1440"/>
        </w:tabs>
        <w:suppressAutoHyphens/>
        <w:ind w:left="-1134"/>
      </w:pPr>
      <w:r w:rsidRPr="00F75A3E">
        <w:t>…………………………………………………………………………………………………………….. (</w:t>
      </w:r>
      <w:r w:rsidRPr="00F75A3E">
        <w:rPr>
          <w:i/>
        </w:rPr>
        <w:t>statutaire naam gegadigde</w:t>
      </w:r>
      <w:r w:rsidRPr="00F75A3E">
        <w:t>)</w:t>
      </w:r>
    </w:p>
    <w:p w14:paraId="7E753C9B" w14:textId="77777777" w:rsidR="00A4230B" w:rsidRPr="00F75A3E" w:rsidRDefault="00A4230B" w:rsidP="00A4230B">
      <w:pPr>
        <w:tabs>
          <w:tab w:val="left" w:pos="0"/>
          <w:tab w:val="left" w:pos="282"/>
          <w:tab w:val="left" w:pos="623"/>
          <w:tab w:val="left" w:pos="1020"/>
          <w:tab w:val="left" w:pos="1440"/>
        </w:tabs>
        <w:suppressAutoHyphens/>
        <w:ind w:left="-1134"/>
        <w:rPr>
          <w:noProof/>
          <w:szCs w:val="20"/>
        </w:rPr>
      </w:pPr>
      <w:r w:rsidRPr="00F75A3E">
        <w:t>verklaart dat zij ……………………………………….…………………………………………………….(</w:t>
      </w:r>
      <w:r w:rsidRPr="00F75A3E">
        <w:rPr>
          <w:i/>
        </w:rPr>
        <w:t>statutaire naam derde</w:t>
      </w:r>
      <w:r w:rsidRPr="00F75A3E">
        <w:t>)</w:t>
      </w:r>
    </w:p>
    <w:p w14:paraId="72A2FF51" w14:textId="77777777" w:rsidR="00A4230B" w:rsidRPr="00F75A3E" w:rsidRDefault="00A4230B" w:rsidP="00A4230B">
      <w:pPr>
        <w:tabs>
          <w:tab w:val="left" w:pos="0"/>
          <w:tab w:val="left" w:pos="282"/>
          <w:tab w:val="left" w:pos="623"/>
          <w:tab w:val="left" w:pos="1020"/>
          <w:tab w:val="left" w:pos="1440"/>
        </w:tabs>
        <w:suppressAutoHyphens/>
        <w:ind w:left="-1134"/>
        <w:rPr>
          <w:noProof/>
          <w:szCs w:val="20"/>
        </w:rPr>
      </w:pPr>
      <w:r w:rsidRPr="00F75A3E">
        <w:rPr>
          <w:noProof/>
          <w:szCs w:val="20"/>
        </w:rPr>
        <w:t>ten behoeve van de werkzaamheden betreffende hiervoor genoemde eis zal inzetten indien zij het aanbestede werk krijgt opgedragen.</w:t>
      </w:r>
    </w:p>
    <w:p w14:paraId="7229ADC0" w14:textId="77777777" w:rsidR="00A4230B" w:rsidRPr="00F75A3E" w:rsidRDefault="00A4230B" w:rsidP="00A4230B">
      <w:pPr>
        <w:tabs>
          <w:tab w:val="left" w:pos="0"/>
          <w:tab w:val="left" w:pos="282"/>
          <w:tab w:val="left" w:pos="623"/>
          <w:tab w:val="left" w:pos="1020"/>
          <w:tab w:val="left" w:pos="1440"/>
        </w:tabs>
        <w:suppressAutoHyphens/>
        <w:ind w:left="-1134"/>
        <w:rPr>
          <w:noProof/>
          <w:szCs w:val="20"/>
        </w:rPr>
      </w:pPr>
    </w:p>
    <w:p w14:paraId="43FB8B2C" w14:textId="77777777" w:rsidR="00A4230B" w:rsidRPr="00F75A3E" w:rsidRDefault="00A4230B" w:rsidP="00A4230B">
      <w:pPr>
        <w:tabs>
          <w:tab w:val="left" w:pos="-1700"/>
          <w:tab w:val="left" w:pos="282"/>
          <w:tab w:val="left" w:pos="623"/>
          <w:tab w:val="left" w:pos="1020"/>
          <w:tab w:val="left" w:pos="1440"/>
        </w:tabs>
        <w:suppressAutoHyphens/>
        <w:ind w:left="-1134"/>
      </w:pPr>
    </w:p>
    <w:p w14:paraId="2416EA88" w14:textId="77777777" w:rsidR="00A4230B" w:rsidRPr="00F75A3E" w:rsidRDefault="00A4230B" w:rsidP="00A4230B">
      <w:pPr>
        <w:tabs>
          <w:tab w:val="left" w:pos="-1700"/>
          <w:tab w:val="left" w:pos="282"/>
          <w:tab w:val="left" w:pos="623"/>
          <w:tab w:val="left" w:pos="1020"/>
          <w:tab w:val="left" w:pos="1440"/>
        </w:tabs>
        <w:suppressAutoHyphens/>
        <w:ind w:left="-1134"/>
        <w:rPr>
          <w:b/>
          <w:noProof/>
          <w:szCs w:val="20"/>
        </w:rPr>
      </w:pPr>
      <w:r w:rsidRPr="00F75A3E">
        <w:t>……………………………………………………………………………………………………………………..(</w:t>
      </w:r>
      <w:r w:rsidRPr="00F75A3E">
        <w:rPr>
          <w:i/>
        </w:rPr>
        <w:t>statutaire naam derde</w:t>
      </w:r>
      <w:r w:rsidRPr="00F75A3E">
        <w:t>)</w:t>
      </w:r>
    </w:p>
    <w:p w14:paraId="1E302B31" w14:textId="77777777" w:rsidR="00A4230B" w:rsidRPr="00F75A3E" w:rsidRDefault="00A4230B" w:rsidP="00A4230B">
      <w:pPr>
        <w:ind w:left="-1134"/>
      </w:pPr>
      <w:r w:rsidRPr="00F75A3E">
        <w:t>verklaart door ondertekening van deze verklaring dat gegadigde bij de uitvoering van het hiervoor omschreven onderdeel van de opdracht daadwerkelijk kan beschikken over de middelen die noodzakelijk zijn voor de uitvoering voor het betreffende onderdeel van de opdracht.</w:t>
      </w:r>
    </w:p>
    <w:p w14:paraId="38F5AABA" w14:textId="77777777" w:rsidR="00A4230B" w:rsidRPr="00F75A3E" w:rsidRDefault="00A4230B" w:rsidP="00A4230B">
      <w:pPr>
        <w:ind w:left="-1134"/>
      </w:pPr>
    </w:p>
    <w:p w14:paraId="43A376B0" w14:textId="77777777" w:rsidR="00A4230B" w:rsidRPr="00F75A3E" w:rsidRDefault="00A4230B" w:rsidP="00A4230B">
      <w:pPr>
        <w:tabs>
          <w:tab w:val="left" w:pos="1020"/>
        </w:tabs>
        <w:ind w:left="-1134"/>
        <w:rPr>
          <w:snapToGrid w:val="0"/>
        </w:rPr>
      </w:pPr>
    </w:p>
    <w:p w14:paraId="710D24F6" w14:textId="77777777" w:rsidR="00A4230B" w:rsidRPr="00F75A3E" w:rsidRDefault="00A4230B" w:rsidP="00A4230B">
      <w:pPr>
        <w:tabs>
          <w:tab w:val="left" w:pos="1020"/>
        </w:tabs>
        <w:ind w:left="-1134"/>
        <w:rPr>
          <w:i/>
          <w:snapToGrid w:val="0"/>
        </w:rPr>
      </w:pPr>
      <w:r w:rsidRPr="00F75A3E">
        <w:rPr>
          <w:snapToGrid w:val="0"/>
        </w:rPr>
        <w:t>Aldus naar waarheid opgemaakt op ……………………</w:t>
      </w:r>
      <w:r w:rsidRPr="00F75A3E">
        <w:rPr>
          <w:i/>
          <w:snapToGrid w:val="0"/>
        </w:rPr>
        <w:t xml:space="preserve">(datum) </w:t>
      </w:r>
      <w:r w:rsidRPr="00F75A3E">
        <w:rPr>
          <w:snapToGrid w:val="0"/>
        </w:rPr>
        <w:t xml:space="preserve">te ………………………………………..………… </w:t>
      </w:r>
      <w:r w:rsidRPr="00F75A3E">
        <w:rPr>
          <w:i/>
          <w:snapToGrid w:val="0"/>
        </w:rPr>
        <w:t>(plaats)</w:t>
      </w:r>
    </w:p>
    <w:p w14:paraId="204FE835" w14:textId="77777777" w:rsidR="00A4230B" w:rsidRPr="00F75A3E" w:rsidRDefault="00A4230B" w:rsidP="00A4230B">
      <w:pPr>
        <w:tabs>
          <w:tab w:val="left" w:pos="1020"/>
        </w:tabs>
        <w:rPr>
          <w:snapToGrid w:val="0"/>
        </w:rPr>
      </w:pPr>
    </w:p>
    <w:p w14:paraId="348BF007" w14:textId="77777777" w:rsidR="00A4230B" w:rsidRPr="00F75A3E" w:rsidRDefault="00A4230B" w:rsidP="00A4230B">
      <w:pPr>
        <w:tabs>
          <w:tab w:val="left" w:pos="1020"/>
        </w:tabs>
        <w:rPr>
          <w:snapToGrid w:val="0"/>
        </w:rPr>
      </w:pPr>
    </w:p>
    <w:p w14:paraId="77840DE9" w14:textId="77777777" w:rsidR="00A4230B" w:rsidRPr="00F75A3E" w:rsidRDefault="00A4230B" w:rsidP="00A4230B">
      <w:pPr>
        <w:tabs>
          <w:tab w:val="left" w:pos="1020"/>
        </w:tabs>
        <w:rPr>
          <w:snapToGrid w:val="0"/>
        </w:rPr>
      </w:pPr>
    </w:p>
    <w:tbl>
      <w:tblPr>
        <w:tblW w:w="9781" w:type="dxa"/>
        <w:tblInd w:w="-1026" w:type="dxa"/>
        <w:tblLook w:val="01E0" w:firstRow="1" w:lastRow="1" w:firstColumn="1" w:lastColumn="1" w:noHBand="0" w:noVBand="0"/>
      </w:tblPr>
      <w:tblGrid>
        <w:gridCol w:w="2835"/>
        <w:gridCol w:w="2127"/>
        <w:gridCol w:w="2551"/>
        <w:gridCol w:w="2268"/>
      </w:tblGrid>
      <w:tr w:rsidR="00A4230B" w:rsidRPr="00F75A3E" w14:paraId="2E585E1E" w14:textId="77777777">
        <w:tc>
          <w:tcPr>
            <w:tcW w:w="2835" w:type="dxa"/>
          </w:tcPr>
          <w:p w14:paraId="2016ADE4" w14:textId="77777777" w:rsidR="00A4230B" w:rsidRPr="00F75A3E" w:rsidRDefault="00A4230B">
            <w:pPr>
              <w:tabs>
                <w:tab w:val="left" w:pos="1020"/>
              </w:tabs>
              <w:rPr>
                <w:snapToGrid w:val="0"/>
              </w:rPr>
            </w:pPr>
          </w:p>
          <w:p w14:paraId="2119BC40" w14:textId="77777777" w:rsidR="00A4230B" w:rsidRPr="00F75A3E" w:rsidRDefault="00A4230B">
            <w:pPr>
              <w:tabs>
                <w:tab w:val="left" w:pos="1020"/>
              </w:tabs>
              <w:rPr>
                <w:snapToGrid w:val="0"/>
              </w:rPr>
            </w:pPr>
            <w:r w:rsidRPr="00F75A3E">
              <w:rPr>
                <w:snapToGrid w:val="0"/>
              </w:rPr>
              <w:t>……………..……………………</w:t>
            </w:r>
            <w:r w:rsidRPr="00F75A3E">
              <w:rPr>
                <w:snapToGrid w:val="0"/>
              </w:rPr>
              <w:tab/>
            </w:r>
          </w:p>
          <w:p w14:paraId="7357B478" w14:textId="77777777" w:rsidR="00A4230B" w:rsidRPr="00F75A3E" w:rsidRDefault="00A4230B">
            <w:pPr>
              <w:tabs>
                <w:tab w:val="left" w:pos="1020"/>
              </w:tabs>
              <w:ind w:left="1260"/>
              <w:rPr>
                <w:snapToGrid w:val="0"/>
              </w:rPr>
            </w:pPr>
          </w:p>
        </w:tc>
        <w:tc>
          <w:tcPr>
            <w:tcW w:w="2127" w:type="dxa"/>
          </w:tcPr>
          <w:p w14:paraId="06B35BE7" w14:textId="77777777" w:rsidR="00A4230B" w:rsidRPr="00F75A3E" w:rsidRDefault="00A4230B">
            <w:pPr>
              <w:tabs>
                <w:tab w:val="left" w:pos="1020"/>
              </w:tabs>
              <w:rPr>
                <w:i/>
                <w:noProof/>
              </w:rPr>
            </w:pPr>
            <w:r w:rsidRPr="00F75A3E">
              <w:rPr>
                <w:i/>
              </w:rPr>
              <w:t xml:space="preserve">(naam </w:t>
            </w:r>
            <w:r w:rsidRPr="00F75A3E">
              <w:rPr>
                <w:i/>
                <w:noProof/>
              </w:rPr>
              <w:t xml:space="preserve">rechtsgeldig vertegenwoordiger </w:t>
            </w:r>
          </w:p>
          <w:p w14:paraId="29D96D95" w14:textId="77777777" w:rsidR="00A4230B" w:rsidRPr="00F75A3E" w:rsidRDefault="00A4230B">
            <w:pPr>
              <w:tabs>
                <w:tab w:val="left" w:pos="1020"/>
              </w:tabs>
              <w:rPr>
                <w:i/>
              </w:rPr>
            </w:pPr>
            <w:r w:rsidRPr="00F75A3E">
              <w:rPr>
                <w:i/>
                <w:noProof/>
              </w:rPr>
              <w:t>gegadigde</w:t>
            </w:r>
            <w:r w:rsidRPr="00F75A3E">
              <w:rPr>
                <w:i/>
              </w:rPr>
              <w:t>)</w:t>
            </w:r>
          </w:p>
          <w:p w14:paraId="154DBD9B" w14:textId="77777777" w:rsidR="00A4230B" w:rsidRPr="00F75A3E" w:rsidRDefault="00A4230B">
            <w:pPr>
              <w:tabs>
                <w:tab w:val="left" w:pos="1020"/>
              </w:tabs>
              <w:ind w:left="1260"/>
              <w:rPr>
                <w:i/>
                <w:snapToGrid w:val="0"/>
              </w:rPr>
            </w:pPr>
          </w:p>
        </w:tc>
        <w:tc>
          <w:tcPr>
            <w:tcW w:w="2551" w:type="dxa"/>
          </w:tcPr>
          <w:p w14:paraId="626F99EE" w14:textId="77777777" w:rsidR="00A4230B" w:rsidRPr="00F75A3E" w:rsidRDefault="00A4230B">
            <w:pPr>
              <w:tabs>
                <w:tab w:val="left" w:pos="1020"/>
              </w:tabs>
              <w:rPr>
                <w:snapToGrid w:val="0"/>
              </w:rPr>
            </w:pPr>
          </w:p>
          <w:p w14:paraId="6E712942" w14:textId="77777777" w:rsidR="00A4230B" w:rsidRPr="00F75A3E" w:rsidRDefault="00A4230B">
            <w:pPr>
              <w:tabs>
                <w:tab w:val="left" w:pos="1020"/>
              </w:tabs>
              <w:rPr>
                <w:snapToGrid w:val="0"/>
              </w:rPr>
            </w:pPr>
            <w:r w:rsidRPr="00F75A3E">
              <w:rPr>
                <w:snapToGrid w:val="0"/>
              </w:rPr>
              <w:t>………………………………</w:t>
            </w:r>
          </w:p>
        </w:tc>
        <w:tc>
          <w:tcPr>
            <w:tcW w:w="2268" w:type="dxa"/>
          </w:tcPr>
          <w:p w14:paraId="0648B51A" w14:textId="77777777" w:rsidR="00A4230B" w:rsidRPr="00F75A3E" w:rsidRDefault="00A4230B">
            <w:pPr>
              <w:tabs>
                <w:tab w:val="left" w:pos="1020"/>
              </w:tabs>
              <w:rPr>
                <w:i/>
                <w:snapToGrid w:val="0"/>
              </w:rPr>
            </w:pPr>
            <w:r w:rsidRPr="00F75A3E">
              <w:rPr>
                <w:i/>
              </w:rPr>
              <w:t xml:space="preserve">(naam </w:t>
            </w:r>
            <w:r w:rsidRPr="00F75A3E">
              <w:rPr>
                <w:i/>
                <w:noProof/>
              </w:rPr>
              <w:t>rechtsgeldig vertegenwoordiger derde</w:t>
            </w:r>
            <w:r w:rsidRPr="00F75A3E">
              <w:rPr>
                <w:i/>
              </w:rPr>
              <w:t>)</w:t>
            </w:r>
          </w:p>
        </w:tc>
      </w:tr>
      <w:tr w:rsidR="00A4230B" w:rsidRPr="00F75A3E" w14:paraId="185D3576" w14:textId="77777777">
        <w:tc>
          <w:tcPr>
            <w:tcW w:w="2835" w:type="dxa"/>
          </w:tcPr>
          <w:p w14:paraId="0F1F7D2B" w14:textId="77777777" w:rsidR="00A4230B" w:rsidRPr="00F75A3E" w:rsidRDefault="00A4230B">
            <w:pPr>
              <w:tabs>
                <w:tab w:val="left" w:pos="1020"/>
              </w:tabs>
              <w:rPr>
                <w:snapToGrid w:val="0"/>
              </w:rPr>
            </w:pPr>
            <w:r w:rsidRPr="00F75A3E">
              <w:rPr>
                <w:snapToGrid w:val="0"/>
              </w:rPr>
              <w:t>……………………………………</w:t>
            </w:r>
          </w:p>
          <w:p w14:paraId="46118D0C" w14:textId="77777777" w:rsidR="00A4230B" w:rsidRPr="00F75A3E" w:rsidRDefault="00A4230B">
            <w:pPr>
              <w:tabs>
                <w:tab w:val="left" w:pos="1020"/>
              </w:tabs>
              <w:ind w:left="1260"/>
              <w:rPr>
                <w:snapToGrid w:val="0"/>
              </w:rPr>
            </w:pPr>
          </w:p>
        </w:tc>
        <w:tc>
          <w:tcPr>
            <w:tcW w:w="2127" w:type="dxa"/>
          </w:tcPr>
          <w:p w14:paraId="2A5CE891" w14:textId="77777777" w:rsidR="00A4230B" w:rsidRPr="00F75A3E" w:rsidRDefault="00A4230B">
            <w:pPr>
              <w:tabs>
                <w:tab w:val="left" w:pos="1020"/>
              </w:tabs>
              <w:rPr>
                <w:i/>
                <w:snapToGrid w:val="0"/>
              </w:rPr>
            </w:pPr>
            <w:r w:rsidRPr="00F75A3E">
              <w:rPr>
                <w:i/>
                <w:snapToGrid w:val="0"/>
              </w:rPr>
              <w:t>(functie)</w:t>
            </w:r>
          </w:p>
        </w:tc>
        <w:tc>
          <w:tcPr>
            <w:tcW w:w="2551" w:type="dxa"/>
          </w:tcPr>
          <w:p w14:paraId="4952C909" w14:textId="77777777" w:rsidR="00A4230B" w:rsidRPr="00F75A3E" w:rsidRDefault="00A4230B">
            <w:pPr>
              <w:tabs>
                <w:tab w:val="left" w:pos="1020"/>
              </w:tabs>
              <w:rPr>
                <w:snapToGrid w:val="0"/>
              </w:rPr>
            </w:pPr>
            <w:r w:rsidRPr="00F75A3E">
              <w:rPr>
                <w:snapToGrid w:val="0"/>
              </w:rPr>
              <w:t>………………………………</w:t>
            </w:r>
          </w:p>
          <w:p w14:paraId="07F72741" w14:textId="77777777" w:rsidR="00A4230B" w:rsidRPr="00F75A3E" w:rsidRDefault="00A4230B">
            <w:pPr>
              <w:tabs>
                <w:tab w:val="left" w:pos="1020"/>
              </w:tabs>
              <w:ind w:left="1260"/>
              <w:rPr>
                <w:snapToGrid w:val="0"/>
              </w:rPr>
            </w:pPr>
          </w:p>
        </w:tc>
        <w:tc>
          <w:tcPr>
            <w:tcW w:w="2268" w:type="dxa"/>
          </w:tcPr>
          <w:p w14:paraId="2FA998F1" w14:textId="77777777" w:rsidR="00A4230B" w:rsidRPr="00F75A3E" w:rsidRDefault="00A4230B">
            <w:pPr>
              <w:tabs>
                <w:tab w:val="left" w:pos="1020"/>
              </w:tabs>
              <w:rPr>
                <w:i/>
                <w:snapToGrid w:val="0"/>
              </w:rPr>
            </w:pPr>
            <w:r w:rsidRPr="00F75A3E">
              <w:rPr>
                <w:i/>
                <w:snapToGrid w:val="0"/>
              </w:rPr>
              <w:t>(functie)</w:t>
            </w:r>
          </w:p>
        </w:tc>
      </w:tr>
      <w:tr w:rsidR="00A4230B" w:rsidRPr="00F75A3E" w14:paraId="72391F69" w14:textId="77777777">
        <w:tc>
          <w:tcPr>
            <w:tcW w:w="2835" w:type="dxa"/>
          </w:tcPr>
          <w:p w14:paraId="4AD8B686" w14:textId="77777777" w:rsidR="00A4230B" w:rsidRPr="00F75A3E" w:rsidRDefault="00A4230B">
            <w:pPr>
              <w:tabs>
                <w:tab w:val="left" w:pos="1020"/>
              </w:tabs>
              <w:rPr>
                <w:snapToGrid w:val="0"/>
              </w:rPr>
            </w:pPr>
            <w:r w:rsidRPr="00F75A3E">
              <w:rPr>
                <w:snapToGrid w:val="0"/>
              </w:rPr>
              <w:t>……………………………………</w:t>
            </w:r>
          </w:p>
          <w:p w14:paraId="76DF1788" w14:textId="77777777" w:rsidR="00A4230B" w:rsidRPr="00F75A3E" w:rsidRDefault="00A4230B">
            <w:pPr>
              <w:tabs>
                <w:tab w:val="left" w:pos="1020"/>
              </w:tabs>
              <w:ind w:left="1260"/>
              <w:rPr>
                <w:snapToGrid w:val="0"/>
              </w:rPr>
            </w:pPr>
          </w:p>
        </w:tc>
        <w:tc>
          <w:tcPr>
            <w:tcW w:w="2127" w:type="dxa"/>
          </w:tcPr>
          <w:p w14:paraId="6796A8FA" w14:textId="77777777" w:rsidR="00A4230B" w:rsidRPr="00F75A3E" w:rsidRDefault="00A4230B">
            <w:pPr>
              <w:tabs>
                <w:tab w:val="left" w:pos="1020"/>
              </w:tabs>
              <w:rPr>
                <w:i/>
                <w:snapToGrid w:val="0"/>
              </w:rPr>
            </w:pPr>
            <w:r w:rsidRPr="00F75A3E">
              <w:rPr>
                <w:i/>
                <w:snapToGrid w:val="0"/>
              </w:rPr>
              <w:t>(handtekening)</w:t>
            </w:r>
          </w:p>
        </w:tc>
        <w:tc>
          <w:tcPr>
            <w:tcW w:w="2551" w:type="dxa"/>
          </w:tcPr>
          <w:p w14:paraId="19DD604E" w14:textId="77777777" w:rsidR="00A4230B" w:rsidRPr="00F75A3E" w:rsidRDefault="00A4230B">
            <w:pPr>
              <w:tabs>
                <w:tab w:val="left" w:pos="1020"/>
              </w:tabs>
              <w:rPr>
                <w:snapToGrid w:val="0"/>
              </w:rPr>
            </w:pPr>
            <w:r w:rsidRPr="00F75A3E">
              <w:rPr>
                <w:snapToGrid w:val="0"/>
              </w:rPr>
              <w:t>…..……………………….…</w:t>
            </w:r>
          </w:p>
        </w:tc>
        <w:tc>
          <w:tcPr>
            <w:tcW w:w="2268" w:type="dxa"/>
          </w:tcPr>
          <w:p w14:paraId="5CC44FE0" w14:textId="77777777" w:rsidR="00A4230B" w:rsidRPr="00F75A3E" w:rsidRDefault="00A4230B">
            <w:pPr>
              <w:tabs>
                <w:tab w:val="left" w:pos="1020"/>
              </w:tabs>
              <w:rPr>
                <w:i/>
                <w:snapToGrid w:val="0"/>
              </w:rPr>
            </w:pPr>
            <w:r w:rsidRPr="00F75A3E">
              <w:rPr>
                <w:i/>
                <w:snapToGrid w:val="0"/>
              </w:rPr>
              <w:t>(handtekening)</w:t>
            </w:r>
          </w:p>
        </w:tc>
      </w:tr>
    </w:tbl>
    <w:p w14:paraId="1476F396" w14:textId="77777777" w:rsidR="00A4230B" w:rsidRPr="00F75A3E" w:rsidRDefault="00A4230B" w:rsidP="00A4230B">
      <w:r w:rsidRPr="00F75A3E">
        <w:t xml:space="preserve"> </w:t>
      </w:r>
    </w:p>
    <w:p w14:paraId="326B7F76" w14:textId="77777777" w:rsidR="00A4230B" w:rsidRPr="00F75A3E" w:rsidRDefault="00A4230B" w:rsidP="00A4230B"/>
    <w:p w14:paraId="61058DA9" w14:textId="77777777" w:rsidR="00A4230B" w:rsidRPr="00F75A3E" w:rsidRDefault="00A4230B" w:rsidP="00A4230B">
      <w:pPr>
        <w:rPr>
          <w:b/>
          <w:szCs w:val="20"/>
        </w:rPr>
      </w:pPr>
    </w:p>
    <w:p w14:paraId="2D186449" w14:textId="77777777" w:rsidR="00A4230B" w:rsidRPr="00F75A3E" w:rsidRDefault="00A4230B" w:rsidP="00A4230B">
      <w:pPr>
        <w:ind w:left="-1134"/>
      </w:pPr>
      <w:r w:rsidRPr="00F75A3E">
        <w:rPr>
          <w:b/>
          <w:szCs w:val="20"/>
        </w:rPr>
        <w:t>Als bewijsmiddel is …………………………………………</w:t>
      </w:r>
      <w:r w:rsidRPr="00F75A3E">
        <w:rPr>
          <w:i/>
          <w:szCs w:val="20"/>
        </w:rPr>
        <w:t>(referentie conform Model A2, betreffende certificaten …….. )</w:t>
      </w:r>
      <w:r w:rsidRPr="00F75A3E">
        <w:rPr>
          <w:b/>
          <w:szCs w:val="20"/>
        </w:rPr>
        <w:t xml:space="preserve"> van de derde bij deze verklaring gevoegd.</w:t>
      </w:r>
    </w:p>
    <w:p w14:paraId="1BCC20D5" w14:textId="77777777" w:rsidR="00A4230B" w:rsidRPr="00F75A3E" w:rsidRDefault="00A4230B" w:rsidP="00A4230B">
      <w:pPr>
        <w:pStyle w:val="Kop2geennummering"/>
        <w:sectPr w:rsidR="00A4230B" w:rsidRPr="00F75A3E" w:rsidSect="00A4230B">
          <w:footerReference w:type="even" r:id="rId24"/>
          <w:footerReference w:type="default" r:id="rId25"/>
          <w:footerReference w:type="first" r:id="rId26"/>
          <w:pgSz w:w="11906" w:h="16838" w:code="9"/>
          <w:pgMar w:top="2211" w:right="1559" w:bottom="1418" w:left="2410" w:header="425" w:footer="388" w:gutter="0"/>
          <w:cols w:space="708"/>
          <w:titlePg/>
          <w:docGrid w:linePitch="360"/>
        </w:sectPr>
      </w:pPr>
    </w:p>
    <w:p w14:paraId="2732E12B" w14:textId="77777777" w:rsidR="00C3107F" w:rsidRPr="00BE40EE" w:rsidRDefault="00C3107F" w:rsidP="00C3107F">
      <w:pPr>
        <w:rPr>
          <w:b/>
        </w:rPr>
      </w:pPr>
    </w:p>
    <w:sectPr w:rsidR="00C3107F" w:rsidRPr="00BE40EE" w:rsidSect="00C3107F">
      <w:headerReference w:type="default" r:id="rId27"/>
      <w:footerReference w:type="default" r:id="rId28"/>
      <w:headerReference w:type="first" r:id="rId29"/>
      <w:pgSz w:w="11906" w:h="16838" w:code="9"/>
      <w:pgMar w:top="1559" w:right="851" w:bottom="1418" w:left="1928"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20732E6" w14:textId="77777777" w:rsidR="00537963" w:rsidRDefault="00537963">
      <w:r>
        <w:separator/>
      </w:r>
    </w:p>
  </w:endnote>
  <w:endnote w:type="continuationSeparator" w:id="0">
    <w:p w14:paraId="30065263" w14:textId="77777777" w:rsidR="00537963" w:rsidRDefault="00537963">
      <w:r>
        <w:continuationSeparator/>
      </w:r>
    </w:p>
  </w:endnote>
  <w:endnote w:type="continuationNotice" w:id="1">
    <w:p w14:paraId="193C98FB" w14:textId="77777777" w:rsidR="00537963" w:rsidRDefault="0053796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SimHei">
    <w:altName w:val="黑体"/>
    <w:panose1 w:val="02010600030101010101"/>
    <w:charset w:val="86"/>
    <w:family w:val="modern"/>
    <w:pitch w:val="fixed"/>
    <w:sig w:usb0="800002BF" w:usb1="38CF7CFA" w:usb2="00000016" w:usb3="00000000" w:csb0="00040001" w:csb1="00000000"/>
  </w:font>
  <w:font w:name="Segoe UI">
    <w:panose1 w:val="020B0502040204020203"/>
    <w:charset w:val="00"/>
    <w:family w:val="swiss"/>
    <w:pitch w:val="variable"/>
    <w:sig w:usb0="E4002EFF" w:usb1="C000E47F" w:usb2="00000009" w:usb3="00000000" w:csb0="000001FF" w:csb1="00000000"/>
  </w:font>
  <w:font w:name="Lucida Sans Unicode">
    <w:panose1 w:val="020B0602030504020204"/>
    <w:charset w:val="00"/>
    <w:family w:val="swiss"/>
    <w:pitch w:val="variable"/>
    <w:sig w:usb0="80000AFF" w:usb1="0000396B" w:usb2="00000000" w:usb3="00000000" w:csb0="000000B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514702B" w14:textId="0C0028FA" w:rsidR="00A4230B" w:rsidRPr="0095221D" w:rsidRDefault="00782A28">
    <w:pPr>
      <w:jc w:val="center"/>
      <w:rPr>
        <w:sz w:val="14"/>
        <w:szCs w:val="14"/>
      </w:rPr>
    </w:pPr>
    <w:r>
      <w:rPr>
        <w:sz w:val="14"/>
        <w:szCs w:val="14"/>
      </w:rPr>
      <w:t xml:space="preserve">Blad </w:t>
    </w:r>
    <w:r w:rsidR="00A4230B">
      <w:rPr>
        <w:sz w:val="14"/>
        <w:szCs w:val="14"/>
      </w:rPr>
      <w:t xml:space="preserve"> </w:t>
    </w:r>
    <w:r w:rsidR="00A4230B">
      <w:rPr>
        <w:sz w:val="14"/>
        <w:szCs w:val="14"/>
      </w:rPr>
      <w:fldChar w:fldCharType="begin"/>
    </w:r>
    <w:r w:rsidR="00A4230B" w:rsidRPr="00FB4D3F">
      <w:rPr>
        <w:sz w:val="14"/>
        <w:szCs w:val="14"/>
      </w:rPr>
      <w:instrText xml:space="preserve"> PAGE </w:instrText>
    </w:r>
    <w:r w:rsidR="00A4230B">
      <w:rPr>
        <w:sz w:val="14"/>
        <w:szCs w:val="14"/>
      </w:rPr>
      <w:fldChar w:fldCharType="separate"/>
    </w:r>
    <w:r w:rsidR="00A4230B">
      <w:rPr>
        <w:noProof/>
        <w:sz w:val="14"/>
        <w:szCs w:val="14"/>
      </w:rPr>
      <w:t>15</w:t>
    </w:r>
    <w:r w:rsidR="00A4230B">
      <w:rPr>
        <w:sz w:val="14"/>
        <w:szCs w:val="14"/>
      </w:rPr>
      <w:fldChar w:fldCharType="end"/>
    </w:r>
    <w:r w:rsidR="000011FD">
      <w:rPr>
        <w:sz w:val="14"/>
        <w:szCs w:val="14"/>
      </w:rPr>
      <w:t xml:space="preserve"> van 2</w:t>
    </w:r>
    <w:r w:rsidR="00926A8D">
      <w:rPr>
        <w:sz w:val="14"/>
        <w:szCs w:val="14"/>
      </w:rPr>
      <w:t>3</w:t>
    </w:r>
  </w:p>
  <w:p w14:paraId="3C20068D" w14:textId="77777777" w:rsidR="00A4230B" w:rsidRDefault="00A4230B"/>
  <w:p w14:paraId="33A81C66" w14:textId="77777777" w:rsidR="00A4230B" w:rsidRDefault="00A4230B">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0E53B8" w14:textId="38C6B2F6" w:rsidR="00A4230B" w:rsidRPr="0095221D" w:rsidRDefault="00782A28">
    <w:pPr>
      <w:jc w:val="center"/>
      <w:rPr>
        <w:sz w:val="14"/>
        <w:szCs w:val="14"/>
      </w:rPr>
    </w:pPr>
    <w:r>
      <w:rPr>
        <w:sz w:val="14"/>
        <w:szCs w:val="14"/>
      </w:rPr>
      <w:t xml:space="preserve">Blad </w:t>
    </w:r>
    <w:r w:rsidR="00A4230B">
      <w:rPr>
        <w:sz w:val="14"/>
        <w:szCs w:val="14"/>
      </w:rPr>
      <w:fldChar w:fldCharType="begin"/>
    </w:r>
    <w:r w:rsidR="00A4230B" w:rsidRPr="00FB4D3F">
      <w:rPr>
        <w:sz w:val="14"/>
        <w:szCs w:val="14"/>
      </w:rPr>
      <w:instrText xml:space="preserve"> PAGE </w:instrText>
    </w:r>
    <w:r w:rsidR="00A4230B">
      <w:rPr>
        <w:sz w:val="14"/>
        <w:szCs w:val="14"/>
      </w:rPr>
      <w:fldChar w:fldCharType="separate"/>
    </w:r>
    <w:r w:rsidR="00A4230B">
      <w:rPr>
        <w:noProof/>
        <w:sz w:val="14"/>
        <w:szCs w:val="14"/>
      </w:rPr>
      <w:t>1</w:t>
    </w:r>
    <w:r w:rsidR="00A4230B">
      <w:rPr>
        <w:sz w:val="14"/>
        <w:szCs w:val="14"/>
      </w:rPr>
      <w:fldChar w:fldCharType="end"/>
    </w:r>
    <w:r w:rsidR="00A4230B">
      <w:rPr>
        <w:sz w:val="14"/>
        <w:szCs w:val="14"/>
      </w:rPr>
      <w:t xml:space="preserve"> </w:t>
    </w:r>
    <w:r w:rsidR="000011FD">
      <w:rPr>
        <w:sz w:val="14"/>
        <w:szCs w:val="14"/>
      </w:rPr>
      <w:t xml:space="preserve">van </w:t>
    </w:r>
    <w:r w:rsidR="00A4230B">
      <w:rPr>
        <w:sz w:val="14"/>
        <w:szCs w:val="14"/>
      </w:rPr>
      <w:fldChar w:fldCharType="begin"/>
    </w:r>
    <w:r w:rsidR="00A4230B" w:rsidRPr="00FB4D3F">
      <w:rPr>
        <w:sz w:val="14"/>
        <w:szCs w:val="14"/>
      </w:rPr>
      <w:instrText xml:space="preserve"> = </w:instrText>
    </w:r>
    <w:r w:rsidR="00A4230B" w:rsidRPr="00FB4D3F">
      <w:rPr>
        <w:sz w:val="14"/>
        <w:szCs w:val="14"/>
      </w:rPr>
      <w:fldChar w:fldCharType="begin"/>
    </w:r>
    <w:r w:rsidR="00A4230B" w:rsidRPr="00FB4D3F">
      <w:rPr>
        <w:sz w:val="14"/>
        <w:szCs w:val="14"/>
      </w:rPr>
      <w:instrText xml:space="preserve"> NUMPAGES </w:instrText>
    </w:r>
    <w:r w:rsidR="00A4230B" w:rsidRPr="00FB4D3F">
      <w:rPr>
        <w:sz w:val="14"/>
        <w:szCs w:val="14"/>
      </w:rPr>
      <w:fldChar w:fldCharType="separate"/>
    </w:r>
    <w:r w:rsidR="00687E94">
      <w:rPr>
        <w:noProof/>
        <w:sz w:val="14"/>
        <w:szCs w:val="14"/>
      </w:rPr>
      <w:instrText>10</w:instrText>
    </w:r>
    <w:r w:rsidR="00A4230B" w:rsidRPr="00FB4D3F">
      <w:rPr>
        <w:sz w:val="14"/>
        <w:szCs w:val="14"/>
      </w:rPr>
      <w:fldChar w:fldCharType="end"/>
    </w:r>
    <w:r w:rsidR="00A4230B" w:rsidRPr="00FB4D3F">
      <w:rPr>
        <w:sz w:val="14"/>
        <w:szCs w:val="14"/>
      </w:rPr>
      <w:instrText xml:space="preserve"> - 6 </w:instrText>
    </w:r>
    <w:r w:rsidR="00A4230B">
      <w:rPr>
        <w:sz w:val="14"/>
        <w:szCs w:val="14"/>
      </w:rPr>
      <w:fldChar w:fldCharType="separate"/>
    </w:r>
    <w:r w:rsidR="00687E94">
      <w:rPr>
        <w:noProof/>
        <w:sz w:val="14"/>
        <w:szCs w:val="14"/>
      </w:rPr>
      <w:t>4</w:t>
    </w:r>
    <w:r w:rsidR="00A4230B">
      <w:rPr>
        <w:sz w:val="14"/>
        <w:szCs w:val="14"/>
      </w:rPr>
      <w:fldChar w:fldCharType="end"/>
    </w:r>
  </w:p>
  <w:p w14:paraId="6EAE63A7" w14:textId="77777777" w:rsidR="00A4230B" w:rsidRDefault="00A4230B"/>
  <w:p w14:paraId="3331E525" w14:textId="77777777" w:rsidR="00A4230B" w:rsidRDefault="00A4230B">
    <w:pPr>
      <w:pStyle w:val="Voettekst"/>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21E3EB" w14:textId="77777777" w:rsidR="00A4230B" w:rsidRPr="00F75A3E" w:rsidRDefault="00A4230B">
    <w:pPr>
      <w:pStyle w:val="Voettekst"/>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9FFB32" w14:textId="06335F1C" w:rsidR="00A4230B" w:rsidRPr="00F75A3E" w:rsidRDefault="00926A8D">
    <w:pPr>
      <w:pStyle w:val="Voettekst"/>
    </w:pPr>
    <w:r>
      <w:tab/>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1E1EA3" w14:textId="7359D6B2" w:rsidR="00926A8D" w:rsidRPr="0095221D" w:rsidRDefault="00926A8D" w:rsidP="00926A8D">
    <w:pPr>
      <w:jc w:val="center"/>
      <w:rPr>
        <w:sz w:val="14"/>
        <w:szCs w:val="14"/>
      </w:rPr>
    </w:pPr>
    <w:r>
      <w:tab/>
    </w:r>
  </w:p>
  <w:p w14:paraId="027B92F6" w14:textId="77777777" w:rsidR="00A4230B" w:rsidRPr="00F75A3E" w:rsidRDefault="00A4230B">
    <w:pPr>
      <w:pStyle w:val="Voettekst"/>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9EC7B6" w14:textId="77777777" w:rsidR="00A4230B" w:rsidRPr="00F75A3E" w:rsidRDefault="00A4230B">
    <w:pPr>
      <w:pStyle w:val="Voettekst"/>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38A067C" w14:textId="77777777" w:rsidR="00A4230B" w:rsidRPr="00F75A3E" w:rsidRDefault="00A4230B">
    <w:pPr>
      <w:pStyle w:val="Voettekst"/>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765ECA" w14:textId="77777777" w:rsidR="00A4230B" w:rsidRPr="00F75A3E" w:rsidRDefault="00A4230B">
    <w:pPr>
      <w:pStyle w:val="Voettekst"/>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CEB4F0" w14:textId="77777777" w:rsidR="00A4230B" w:rsidRPr="00F75A3E" w:rsidRDefault="00A4230B">
    <w:pPr>
      <w:pStyle w:val="Voettekst"/>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30540A" w14:textId="77777777" w:rsidR="00A4230B" w:rsidRPr="00F75A3E" w:rsidRDefault="00A4230B">
    <w:pPr>
      <w:pStyle w:val="Voettekst"/>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4624C17" w14:textId="77777777" w:rsidR="00A4230B" w:rsidRPr="00F75A3E" w:rsidRDefault="00A4230B">
    <w:pPr>
      <w:pStyle w:val="Voettekst"/>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4F01C8C" w14:textId="77777777" w:rsidR="00A4230B" w:rsidRPr="00F75A3E" w:rsidRDefault="00A4230B">
    <w:pPr>
      <w:pStyle w:val="Voettekst"/>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F5EF5B" w14:textId="77777777" w:rsidR="00A4230B" w:rsidRPr="00F75A3E" w:rsidRDefault="00A4230B">
    <w:pPr>
      <w:pStyle w:val="Voettekst"/>
    </w:pP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05C8B4" w14:textId="77777777" w:rsidR="00A4230B" w:rsidRPr="00F75A3E" w:rsidRDefault="00A4230B">
    <w:pPr>
      <w:pStyle w:val="Voettekst"/>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7E73AA9" w14:textId="565E8363" w:rsidR="00C3107F" w:rsidRPr="00F474A9" w:rsidRDefault="00161E49" w:rsidP="00937545">
    <w:pPr>
      <w:pStyle w:val="Voettekst"/>
      <w:rPr>
        <w:noProof w:val="0"/>
      </w:rPr>
    </w:pPr>
    <w:r w:rsidRPr="00F474A9">
      <mc:AlternateContent>
        <mc:Choice Requires="wps">
          <w:drawing>
            <wp:anchor distT="0" distB="0" distL="114300" distR="114300" simplePos="0" relativeHeight="251658245" behindDoc="0" locked="0" layoutInCell="1" allowOverlap="1" wp14:anchorId="6AEB86B2" wp14:editId="689B5D1D">
              <wp:simplePos x="0" y="0"/>
              <wp:positionH relativeFrom="page">
                <wp:posOffset>5328920</wp:posOffset>
              </wp:positionH>
              <wp:positionV relativeFrom="page">
                <wp:posOffset>7021195</wp:posOffset>
              </wp:positionV>
              <wp:extent cx="1926000" cy="1710000"/>
              <wp:effectExtent l="0" t="0" r="0" b="10160"/>
              <wp:wrapNone/>
              <wp:docPr id="50" name="Text Box 50"/>
              <wp:cNvGraphicFramePr/>
              <a:graphic xmlns:a="http://schemas.openxmlformats.org/drawingml/2006/main">
                <a:graphicData uri="http://schemas.microsoft.com/office/word/2010/wordprocessingShape">
                  <wps:wsp>
                    <wps:cNvSpPr txBox="1"/>
                    <wps:spPr>
                      <a:xfrm>
                        <a:off x="0" y="0"/>
                        <a:ext cx="1926000" cy="1710000"/>
                      </a:xfrm>
                      <a:prstGeom prst="rect">
                        <a:avLst/>
                      </a:prstGeom>
                      <a:noFill/>
                      <a:ln w="6350">
                        <a:noFill/>
                      </a:ln>
                    </wps:spPr>
                    <wps:txbx>
                      <w:txbxContent>
                        <w:p w14:paraId="73827C00" w14:textId="77777777" w:rsidR="007152F1" w:rsidRDefault="007152F1" w:rsidP="007152F1">
                          <w:pPr>
                            <w:pStyle w:val="AGAboutHeading"/>
                          </w:pPr>
                          <w:bookmarkStart w:id="71" w:name="dpContactData"/>
                          <w:r>
                            <w:t>Contactgegevens</w:t>
                          </w:r>
                        </w:p>
                        <w:p w14:paraId="66E1433D" w14:textId="77777777" w:rsidR="007152F1" w:rsidRDefault="007152F1" w:rsidP="007152F1">
                          <w:pPr>
                            <w:pStyle w:val="AGAboutText"/>
                          </w:pPr>
                          <w:r>
                            <w:t>Beneluxweg 125</w:t>
                          </w:r>
                        </w:p>
                        <w:p w14:paraId="4DB5B1C0" w14:textId="77777777" w:rsidR="007152F1" w:rsidRDefault="007152F1" w:rsidP="007152F1">
                          <w:pPr>
                            <w:pStyle w:val="AGAboutText"/>
                          </w:pPr>
                          <w:r>
                            <w:t>4904 SJ Oosterhout</w:t>
                          </w:r>
                        </w:p>
                        <w:p w14:paraId="5D8D2A63" w14:textId="77777777" w:rsidR="007152F1" w:rsidRDefault="007152F1" w:rsidP="007152F1">
                          <w:pPr>
                            <w:pStyle w:val="AGAboutText"/>
                          </w:pPr>
                          <w:r>
                            <w:t>Postbus 40</w:t>
                          </w:r>
                        </w:p>
                        <w:p w14:paraId="1536D90A" w14:textId="77777777" w:rsidR="007152F1" w:rsidRDefault="007152F1" w:rsidP="007152F1">
                          <w:pPr>
                            <w:pStyle w:val="AGAboutText"/>
                          </w:pPr>
                          <w:r>
                            <w:t>4900 AA Oosterhout</w:t>
                          </w:r>
                        </w:p>
                        <w:bookmarkEnd w:id="71"/>
                        <w:p w14:paraId="064E3C6E" w14:textId="0BA006F0" w:rsidR="009E4A7D" w:rsidRPr="00F474A9" w:rsidRDefault="009E4A7D" w:rsidP="00843BF3">
                          <w:pPr>
                            <w:pStyle w:val="AGAboutText"/>
                            <w:rPr>
                              <w:noProof w:val="0"/>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type w14:anchorId="6AEB86B2" id="_x0000_t202" coordsize="21600,21600" o:spt="202" path="m,l,21600r21600,l21600,xe">
              <v:stroke joinstyle="miter"/>
              <v:path gradientshapeok="t" o:connecttype="rect"/>
            </v:shapetype>
            <v:shape id="Text Box 50" o:spid="_x0000_s1028" type="#_x0000_t202" style="position:absolute;margin-left:419.6pt;margin-top:552.85pt;width:151.65pt;height:134.6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pnqmEAIAACQEAAAOAAAAZHJzL2Uyb0RvYy54bWysU11v0zAUfUfiP1h+p0k7UVjUdCqbipCq&#10;bVKH9uw6dhPJ8TXXbpPy67l2mhYNnhAvzo3v9znHi7u+Neyo0DdgSz6d5JwpK6Fq7L7k31/WHz5z&#10;5oOwlTBgVclPyvO75ft3i84VagY1mEohoyLWF50reR2CK7LMy1q1wk/AKUtODdiKQL+4zyoUHVVv&#10;TTbL83nWAVYOQSrv6fZhcPJlqq+1kuFJa68CMyWn2UI6MZ27eGbLhSj2KFzdyPMY4h+maEVjqeml&#10;1IMIgh2w+aNU20gEDzpMJLQZaN1IlXagbab5m222tXAq7ULgeHeByf+/svLxuHXPyEL/BXoiMALS&#10;OV94uoz79Brb+KVJGfkJwtMFNtUHJmPS7Wye5+SS5Jt+mpKdgM2u6Q59+KqgZdEoORIvCS5x3PhA&#10;LSl0DIndLKwbYxI3xrKu5PObj3lKuHgow1hKvA4brdDvetZUJb8ZF9lBdaL9EAbqvZPrhmbYCB+e&#10;BRLXNDfpNzzRoQ1QLzhbnNWAP/92H+OJAvJy1pF2Su5/HAQqzsw3S+REoY0GjsZuNOyhvQeS45Re&#10;hpPJpAQMZjQ1QvtKsl7FLuQSVlKvkofRvA+DgulZSLVapSCSkxNhY7dOxtIRxYjoS/8q0J1hD8TY&#10;I4yqEsUb9IfYmOnd6hCIg0RNxHVA8Qw3STExdn42Ueu//6eo6+Ne/gIAAP//AwBQSwMEFAAGAAgA&#10;AAAhAMVrcWniAAAADgEAAA8AAABkcnMvZG93bnJldi54bWxMj8FOwzAQRO9I/IO1SNyonZTQEuJU&#10;CEEPcCJFiKMbO3EgXkexmwa+nu0Jbrua2dk3xWZ2PZvMGDqPEpKFAGaw9rrDVsLb7ulqDSxEhVr1&#10;Ho2EbxNgU56fFSrX/oivZqpiyygEQ64k2BiHnPNQW+NUWPjBIGmNH52KtI4t16M6UrjreSrEDXeq&#10;Q/pg1WAerKm/qoMjjPcX4bY/jf1wz6oJld1N28dPKS8v5vs7YNHM8c8MJ3y6gZKY9v6AOrBewnp5&#10;m5KVhERkK2AnS3KdZsD2NC1XmQBeFvx/jfIXAAD//wMAUEsBAi0AFAAGAAgAAAAhALaDOJL+AAAA&#10;4QEAABMAAAAAAAAAAAAAAAAAAAAAAFtDb250ZW50X1R5cGVzXS54bWxQSwECLQAUAAYACAAAACEA&#10;OP0h/9YAAACUAQAACwAAAAAAAAAAAAAAAAAvAQAAX3JlbHMvLnJlbHNQSwECLQAUAAYACAAAACEA&#10;VKZ6phACAAAkBAAADgAAAAAAAAAAAAAAAAAuAgAAZHJzL2Uyb0RvYy54bWxQSwECLQAUAAYACAAA&#10;ACEAxWtxaeIAAAAOAQAADwAAAAAAAAAAAAAAAABqBAAAZHJzL2Rvd25yZXYueG1sUEsFBgAAAAAE&#10;AAQA8wAAAHkFAAAAAA==&#10;" filled="f" stroked="f" strokeweight=".5pt">
              <v:textbox style="mso-fit-shape-to-text:t" inset="0,0,0,0">
                <w:txbxContent>
                  <w:p w14:paraId="73827C00" w14:textId="77777777" w:rsidR="007152F1" w:rsidRDefault="007152F1" w:rsidP="007152F1">
                    <w:pPr>
                      <w:pStyle w:val="AGAboutHeading"/>
                    </w:pPr>
                    <w:bookmarkStart w:id="75" w:name="dpContactData"/>
                    <w:r>
                      <w:t>Contactgegevens</w:t>
                    </w:r>
                  </w:p>
                  <w:p w14:paraId="66E1433D" w14:textId="77777777" w:rsidR="007152F1" w:rsidRDefault="007152F1" w:rsidP="007152F1">
                    <w:pPr>
                      <w:pStyle w:val="AGAboutText"/>
                    </w:pPr>
                    <w:r>
                      <w:t>Beneluxweg 125</w:t>
                    </w:r>
                  </w:p>
                  <w:p w14:paraId="4DB5B1C0" w14:textId="77777777" w:rsidR="007152F1" w:rsidRDefault="007152F1" w:rsidP="007152F1">
                    <w:pPr>
                      <w:pStyle w:val="AGAboutText"/>
                    </w:pPr>
                    <w:r>
                      <w:t>4904 SJ Oosterhout</w:t>
                    </w:r>
                  </w:p>
                  <w:p w14:paraId="5D8D2A63" w14:textId="77777777" w:rsidR="007152F1" w:rsidRDefault="007152F1" w:rsidP="007152F1">
                    <w:pPr>
                      <w:pStyle w:val="AGAboutText"/>
                    </w:pPr>
                    <w:r>
                      <w:t>Postbus 40</w:t>
                    </w:r>
                  </w:p>
                  <w:p w14:paraId="1536D90A" w14:textId="77777777" w:rsidR="007152F1" w:rsidRDefault="007152F1" w:rsidP="007152F1">
                    <w:pPr>
                      <w:pStyle w:val="AGAboutText"/>
                    </w:pPr>
                    <w:r>
                      <w:t>4900 AA Oosterhout</w:t>
                    </w:r>
                  </w:p>
                  <w:bookmarkEnd w:id="75"/>
                  <w:p w14:paraId="064E3C6E" w14:textId="0BA006F0" w:rsidR="009E4A7D" w:rsidRPr="00F474A9" w:rsidRDefault="009E4A7D" w:rsidP="00843BF3">
                    <w:pPr>
                      <w:pStyle w:val="AGAboutText"/>
                      <w:rPr>
                        <w:noProof w:val="0"/>
                      </w:rPr>
                    </w:pPr>
                  </w:p>
                </w:txbxContent>
              </v:textbox>
              <w10:wrap anchorx="page" anchory="page"/>
            </v:shape>
          </w:pict>
        </mc:Fallback>
      </mc:AlternateContent>
    </w:r>
    <w:r w:rsidR="00C3107F" w:rsidRPr="00F474A9">
      <mc:AlternateContent>
        <mc:Choice Requires="wps">
          <w:drawing>
            <wp:anchor distT="0" distB="0" distL="114300" distR="114300" simplePos="0" relativeHeight="251658242" behindDoc="0" locked="1" layoutInCell="1" allowOverlap="1" wp14:anchorId="2B500484" wp14:editId="37CA13C5">
              <wp:simplePos x="0" y="0"/>
              <wp:positionH relativeFrom="page">
                <wp:posOffset>5328920</wp:posOffset>
              </wp:positionH>
              <wp:positionV relativeFrom="page">
                <wp:posOffset>10117455</wp:posOffset>
              </wp:positionV>
              <wp:extent cx="2062800" cy="446400"/>
              <wp:effectExtent l="0" t="0" r="0" b="10160"/>
              <wp:wrapNone/>
              <wp:docPr id="45" name="Rectangle 45"/>
              <wp:cNvGraphicFramePr/>
              <a:graphic xmlns:a="http://schemas.openxmlformats.org/drawingml/2006/main">
                <a:graphicData uri="http://schemas.microsoft.com/office/word/2010/wordprocessingShape">
                  <wps:wsp>
                    <wps:cNvSpPr/>
                    <wps:spPr>
                      <a:xfrm>
                        <a:off x="0" y="0"/>
                        <a:ext cx="2062800" cy="446400"/>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4439C00C" w14:textId="246D5F00" w:rsidR="00C3107F" w:rsidRPr="00F474A9" w:rsidRDefault="001933B4" w:rsidP="00C3107F">
                          <w:pPr>
                            <w:pStyle w:val="AGCoverURL"/>
                          </w:pPr>
                          <w:r>
                            <w:fldChar w:fldCharType="begin"/>
                          </w:r>
                          <w:r>
                            <w:instrText xml:space="preserve"> REF dvWebsite </w:instrText>
                          </w:r>
                          <w:r>
                            <w:fldChar w:fldCharType="separate"/>
                          </w:r>
                          <w:r w:rsidR="00F01D5A">
                            <w:t>www.anteagroup.nl</w:t>
                          </w:r>
                          <w:r>
                            <w:fldChar w:fldCharType="end"/>
                          </w:r>
                        </w:p>
                      </w:txbxContent>
                    </wps:txbx>
                    <wps:bodyPr rot="0" spcFirstLastPara="0" vertOverflow="overflow" horzOverflow="overflow" vert="horz" wrap="square" lIns="0" tIns="0" rIns="0" bIns="0" numCol="1" spcCol="0" rtlCol="0" fromWordArt="0" anchor="b"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rect w14:anchorId="2B500484" id="Rectangle 45" o:spid="_x0000_s1029" style="position:absolute;margin-left:419.6pt;margin-top:796.65pt;width:162.4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Zl3NZwIAADYFAAAOAAAAZHJzL2Uyb0RvYy54bWysVE1v2zAMvQ/YfxB0X+0EXVEEcYqgRYcB&#10;RRssHXpWZCk2IIsapcTOfv0o+SNbW+wwLAeFpshH8pHU8qZrDDsq9DXYgs8ucs6UlVDWdl/w78/3&#10;n64580HYUhiwquAn5fnN6uOHZesWag4VmFIhIxDrF60reBWCW2SZl5VqhL8ApyxdasBGBPrEfVai&#10;aAm9Mdk8z6+yFrB0CFJ5T9q7/pKvEr7WSoYnrb0KzBSccgvpxHTu4pmtlmKxR+GqWg5piH/IohG1&#10;paAT1J0Igh2wfgPV1BLBgw4XEpoMtK6lSjVQNbP8VTXbSjiVaiFyvJto8v8PVj4et26DREPr/MKT&#10;GKvoNDbxn/JjXSLrNJGlusAkKef51fw6J04l3V1eXl2STDDZ2duhD18UNCwKBUdqRuJIHB986E1H&#10;kxjMwn1tTGqIsX8oCDNqsnOKSQono6Kdsd+UZnUZk0oB0vSoW4PsKKjvQkplw6y/qkSpevXnnH5D&#10;ypNHKiABRmRNCU3YA0CczLfYfTmDfXRVafgm5/xvifXOk0eKDDZMzk1tAd8DMFTVELm3H0nqqYks&#10;hW7XETfUomgZNTsoTxtkCP0yeCfva2rQg/BhI5Cmn3pKGx2e6NAG2oLDIHFWAf58Tx/taSjplrOW&#10;tqng/sdBoOLMfLU0rnH1RgFHYTcK9tDcAjVqRm+Fk0kkBwxmFDVC80KLvo5R6EpYSbEKvhvF29Dv&#10;ND0UUq3XyYgWzInwYLdORujIahy35+5FoBtmMtA0P8K4Z2LxajR72+jp3foQaEDT3J5ZHPim5UyD&#10;Mzwkcft//05W5+du9QsAAP//AwBQSwMEFAAGAAgAAAAhAPEQcsjjAAAADgEAAA8AAABkcnMvZG93&#10;bnJldi54bWxMj8tOwzAQRfdI/IM1SOyo8wA3TeNUBQmpsKNUQuzcZJpEscdR7Kbh73FXsJvRPbpz&#10;ptjMRrMJR9dZkhAvImBIla07aiQcPl8fMmDOK6qVtoQSftDBpry9KVRe2wt94LT3DQsl5HIlofV+&#10;yDl3VYtGuYUdkEJ2sqNRPqxjw+tRXUK50TyJIsGN6ihcaNWALy1W/f5sJJjvt+k92Wlst82y32XL&#10;wxc991Le383bNTCPs/+D4aof1KEMTkd7ptoxLSFLV0lAQ/C0SlNgVyQWjzGwY5iESAXwsuD/3yh/&#10;AQAA//8DAFBLAQItABQABgAIAAAAIQC2gziS/gAAAOEBAAATAAAAAAAAAAAAAAAAAAAAAABbQ29u&#10;dGVudF9UeXBlc10ueG1sUEsBAi0AFAAGAAgAAAAhADj9If/WAAAAlAEAAAsAAAAAAAAAAAAAAAAA&#10;LwEAAF9yZWxzLy5yZWxzUEsBAi0AFAAGAAgAAAAhADJmXc1nAgAANgUAAA4AAAAAAAAAAAAAAAAA&#10;LgIAAGRycy9lMm9Eb2MueG1sUEsBAi0AFAAGAAgAAAAhAPEQcsjjAAAADgEAAA8AAAAAAAAAAAAA&#10;AAAAwQQAAGRycy9kb3ducmV2LnhtbFBLBQYAAAAABAAEAPMAAADRBQAAAAA=&#10;" filled="f" stroked="f" strokeweight="1pt">
              <v:textbox style="mso-fit-shape-to-text:t" inset="0,0,0,0">
                <w:txbxContent>
                  <w:p w14:paraId="4439C00C" w14:textId="246D5F00" w:rsidR="00C3107F" w:rsidRPr="00F474A9" w:rsidRDefault="001933B4" w:rsidP="00C3107F">
                    <w:pPr>
                      <w:pStyle w:val="AGCoverURL"/>
                    </w:pPr>
                    <w:r>
                      <w:fldChar w:fldCharType="begin"/>
                    </w:r>
                    <w:r>
                      <w:instrText xml:space="preserve"> REF dvWebsite </w:instrText>
                    </w:r>
                    <w:r>
                      <w:fldChar w:fldCharType="separate"/>
                    </w:r>
                    <w:proofErr w:type="gramStart"/>
                    <w:r w:rsidR="00F01D5A">
                      <w:t>www.anteagroup.nl</w:t>
                    </w:r>
                    <w:proofErr w:type="gramEnd"/>
                    <w:r>
                      <w:fldChar w:fldCharType="end"/>
                    </w:r>
                  </w:p>
                </w:txbxContent>
              </v:textbox>
              <w10:wrap anchorx="page" anchory="page"/>
              <w10:anchorlock/>
            </v:rect>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45FFC0A" w14:textId="77777777" w:rsidR="00537963" w:rsidRDefault="00537963">
      <w:r>
        <w:separator/>
      </w:r>
    </w:p>
  </w:footnote>
  <w:footnote w:type="continuationSeparator" w:id="0">
    <w:p w14:paraId="7C091D45" w14:textId="77777777" w:rsidR="00537963" w:rsidRDefault="00537963">
      <w:r>
        <w:continuationSeparator/>
      </w:r>
    </w:p>
  </w:footnote>
  <w:footnote w:type="continuationNotice" w:id="1">
    <w:p w14:paraId="2A46063A" w14:textId="77777777" w:rsidR="00537963" w:rsidRDefault="00537963"/>
  </w:footnote>
  <w:footnote w:id="2">
    <w:p w14:paraId="617FFC27" w14:textId="6F60332B" w:rsidR="00444E2A" w:rsidRPr="005C5968" w:rsidRDefault="00444E2A" w:rsidP="00444E2A">
      <w:pPr>
        <w:spacing w:before="100" w:beforeAutospacing="1" w:after="100" w:afterAutospacing="1"/>
      </w:pPr>
      <w:r>
        <w:rPr>
          <w:rStyle w:val="Voetnootmarkering"/>
        </w:rPr>
        <w:footnoteRef/>
      </w:r>
      <w:r>
        <w:t xml:space="preserve"> </w:t>
      </w:r>
      <w:r w:rsidRPr="005C5968">
        <w:t>Met een bouwteamovereenkomst wordt bedoeld een overeenkomst voor een projectgebonden samenwerkingsverband tussen een opdrachtgever en de aannemer die, in gecoördineerd verband, samenwerken aan het ontwerp en de engineering van het ontwerp. Na een positieve samenwerking na afronding van het ontwerp in bouwteamverband kan dit leiden tot een aanneemovereenkomst van het Werk. De bouwteamovereenkomst is dus een andere overeenkomst dan de aa</w:t>
      </w:r>
      <w:r>
        <w:t>nneemovereenkomst voor het Werk</w:t>
      </w:r>
      <w:r w:rsidRPr="005C5968">
        <w:t xml:space="preserve">. </w:t>
      </w:r>
    </w:p>
    <w:p w14:paraId="05F93DF0" w14:textId="77777777" w:rsidR="00444E2A" w:rsidRPr="005C5968" w:rsidRDefault="00444E2A" w:rsidP="00444E2A">
      <w:pPr>
        <w:pStyle w:val="Voetnoottekst"/>
        <w:rPr>
          <w:sz w:val="18"/>
        </w:rPr>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8DA439" w14:textId="77777777" w:rsidR="00B66130" w:rsidRPr="008570B9" w:rsidRDefault="00B66130" w:rsidP="00B66130">
    <w:pPr>
      <w:pStyle w:val="Titelkoptekst"/>
    </w:pPr>
    <w:r w:rsidRPr="006C2E2C">
      <w:drawing>
        <wp:anchor distT="0" distB="0" distL="114300" distR="114300" simplePos="0" relativeHeight="251660299" behindDoc="0" locked="0" layoutInCell="1" allowOverlap="1" wp14:anchorId="7B93949F" wp14:editId="656EB532">
          <wp:simplePos x="0" y="0"/>
          <wp:positionH relativeFrom="page">
            <wp:posOffset>6532245</wp:posOffset>
          </wp:positionH>
          <wp:positionV relativeFrom="page">
            <wp:posOffset>330200</wp:posOffset>
          </wp:positionV>
          <wp:extent cx="694800" cy="374400"/>
          <wp:effectExtent l="0" t="0" r="0" b="6985"/>
          <wp:wrapNone/>
          <wp:docPr id="1324337483" name="Afbeelding 1324337483" descr="Afbeelding met tekst, Lettertype, Graphics, logo&#10;&#10;Door AI gegenereerde inhoud is mogelijk onjuis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4337483" name="Afbeelding 1324337483" descr="Afbeelding met tekst, Lettertype, Graphics, logo&#10;&#10;Door AI gegenereerde inhoud is mogelijk onjuist."/>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a:xfrm>
                    <a:off x="0" y="0"/>
                    <a:ext cx="694800" cy="374400"/>
                  </a:xfrm>
                  <a:prstGeom prst="rect">
                    <a:avLst/>
                  </a:prstGeom>
                </pic:spPr>
              </pic:pic>
            </a:graphicData>
          </a:graphic>
          <wp14:sizeRelH relativeFrom="margin">
            <wp14:pctWidth>0</wp14:pctWidth>
          </wp14:sizeRelH>
          <wp14:sizeRelV relativeFrom="margin">
            <wp14:pctHeight>0</wp14:pctHeight>
          </wp14:sizeRelV>
        </wp:anchor>
      </w:drawing>
    </w:r>
    <w:r>
      <w:t>Restauratie Stadhuis Middelburg</w:t>
    </w:r>
  </w:p>
  <w:p w14:paraId="4FE1F5EC" w14:textId="77777777" w:rsidR="00B66130" w:rsidRPr="007B4ECF" w:rsidRDefault="00B66130" w:rsidP="00B66130">
    <w:pPr>
      <w:pStyle w:val="Datumkoptekst"/>
    </w:pPr>
    <w:r w:rsidRPr="007B4ECF">
      <w:t>Besteknummer 21030</w:t>
    </w:r>
  </w:p>
  <w:p w14:paraId="2AA4490F" w14:textId="77777777" w:rsidR="00B66130" w:rsidRPr="00205494" w:rsidRDefault="00B66130" w:rsidP="00B66130">
    <w:pPr>
      <w:pStyle w:val="Datumkoptekst"/>
    </w:pPr>
    <w:r w:rsidRPr="00205494">
      <w:t>04 augustus 2025</w:t>
    </w:r>
  </w:p>
  <w:p w14:paraId="688F06D6" w14:textId="5CEFB9CB" w:rsidR="00D7128A" w:rsidRDefault="00D7128A">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35996A6" w14:textId="78303D28" w:rsidR="00A4230B" w:rsidRPr="008570B9" w:rsidRDefault="00A4230B" w:rsidP="00AF5938">
    <w:pPr>
      <w:pStyle w:val="Titelkoptekst"/>
    </w:pPr>
    <w:r w:rsidRPr="006C2E2C">
      <w:drawing>
        <wp:anchor distT="0" distB="0" distL="114300" distR="114300" simplePos="0" relativeHeight="251658248" behindDoc="0" locked="0" layoutInCell="1" allowOverlap="1" wp14:anchorId="55DA7C16" wp14:editId="39D7294A">
          <wp:simplePos x="0" y="0"/>
          <wp:positionH relativeFrom="page">
            <wp:posOffset>6532245</wp:posOffset>
          </wp:positionH>
          <wp:positionV relativeFrom="page">
            <wp:posOffset>330200</wp:posOffset>
          </wp:positionV>
          <wp:extent cx="694800" cy="374400"/>
          <wp:effectExtent l="0" t="0" r="0" b="6985"/>
          <wp:wrapNone/>
          <wp:docPr id="600235991" name="Afbeelding 60023599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 name="Afbeelding 84"/>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a:xfrm>
                    <a:off x="0" y="0"/>
                    <a:ext cx="694800" cy="374400"/>
                  </a:xfrm>
                  <a:prstGeom prst="rect">
                    <a:avLst/>
                  </a:prstGeom>
                </pic:spPr>
              </pic:pic>
            </a:graphicData>
          </a:graphic>
          <wp14:sizeRelH relativeFrom="margin">
            <wp14:pctWidth>0</wp14:pctWidth>
          </wp14:sizeRelH>
          <wp14:sizeRelV relativeFrom="margin">
            <wp14:pctHeight>0</wp14:pctHeight>
          </wp14:sizeRelV>
        </wp:anchor>
      </w:drawing>
    </w:r>
    <w:r w:rsidR="006C2E2C">
      <w:t>Restauratie Stadhuis Middelburg</w:t>
    </w:r>
  </w:p>
  <w:p w14:paraId="077854C4" w14:textId="77777777" w:rsidR="00B84C25" w:rsidRPr="007B4ECF" w:rsidRDefault="00B84C25" w:rsidP="00B84C25">
    <w:pPr>
      <w:pStyle w:val="Datumkoptekst"/>
    </w:pPr>
    <w:r w:rsidRPr="007B4ECF">
      <w:t>Besteknummer 21030</w:t>
    </w:r>
  </w:p>
  <w:p w14:paraId="5B8F8DA1" w14:textId="0235E9AA" w:rsidR="00A4230B" w:rsidRPr="00205494" w:rsidRDefault="00205494" w:rsidP="00B84C25">
    <w:pPr>
      <w:pStyle w:val="Datumkoptekst"/>
    </w:pPr>
    <w:r w:rsidRPr="00205494">
      <w:t>04 augustus 2025</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9AD4B70" w14:textId="77777777" w:rsidR="00C3107F" w:rsidRPr="00F474A9" w:rsidRDefault="00161E49" w:rsidP="00C3107F">
    <w:pPr>
      <w:pStyle w:val="Koptekst"/>
      <w:rPr>
        <w:noProof w:val="0"/>
      </w:rPr>
    </w:pPr>
    <w:r w:rsidRPr="00F474A9">
      <mc:AlternateContent>
        <mc:Choice Requires="wps">
          <w:drawing>
            <wp:anchor distT="0" distB="0" distL="114300" distR="114300" simplePos="0" relativeHeight="251658244" behindDoc="0" locked="0" layoutInCell="1" allowOverlap="1" wp14:anchorId="67969C97" wp14:editId="180247D1">
              <wp:simplePos x="0" y="0"/>
              <wp:positionH relativeFrom="page">
                <wp:posOffset>5324475</wp:posOffset>
              </wp:positionH>
              <wp:positionV relativeFrom="page">
                <wp:posOffset>828675</wp:posOffset>
              </wp:positionV>
              <wp:extent cx="1836000" cy="3027600"/>
              <wp:effectExtent l="0" t="0" r="12065" b="3810"/>
              <wp:wrapNone/>
              <wp:docPr id="48" name="Text Box 48"/>
              <wp:cNvGraphicFramePr/>
              <a:graphic xmlns:a="http://schemas.openxmlformats.org/drawingml/2006/main">
                <a:graphicData uri="http://schemas.microsoft.com/office/word/2010/wordprocessingShape">
                  <wps:wsp>
                    <wps:cNvSpPr txBox="1"/>
                    <wps:spPr>
                      <a:xfrm>
                        <a:off x="0" y="0"/>
                        <a:ext cx="1836000" cy="3027600"/>
                      </a:xfrm>
                      <a:prstGeom prst="rect">
                        <a:avLst/>
                      </a:prstGeom>
                      <a:noFill/>
                      <a:ln w="6350">
                        <a:noFill/>
                      </a:ln>
                    </wps:spPr>
                    <wps:txbx>
                      <w:txbxContent>
                        <w:p w14:paraId="40A572D9" w14:textId="22B74901" w:rsidR="00DF1892" w:rsidRPr="00F474A9" w:rsidRDefault="007152F1" w:rsidP="00DF1892">
                          <w:pPr>
                            <w:pStyle w:val="AGAboutHeading"/>
                            <w:rPr>
                              <w:noProof w:val="0"/>
                            </w:rPr>
                          </w:pPr>
                          <w:bookmarkStart w:id="68" w:name="dtAboutUsHeading"/>
                          <w:r>
                            <w:rPr>
                              <w:noProof w:val="0"/>
                            </w:rPr>
                            <w:t>Over Antea Group</w:t>
                          </w:r>
                          <w:bookmarkEnd w:id="68"/>
                        </w:p>
                        <w:p w14:paraId="2633CC1F" w14:textId="70159056" w:rsidR="00DF1892" w:rsidRPr="00F474A9" w:rsidRDefault="007152F1" w:rsidP="00D34E1F">
                          <w:pPr>
                            <w:pStyle w:val="AGAboutText"/>
                            <w:rPr>
                              <w:noProof w:val="0"/>
                            </w:rPr>
                          </w:pPr>
                          <w:bookmarkStart w:id="69" w:name="dtAboutUs"/>
                          <w:r>
                            <w:rPr>
                              <w:noProof w:val="0"/>
                            </w:rPr>
                            <w:t>Antea Group is het thuis van 1800 trotse ingenieurs en adviseurs. Samen bouwen wij elke dag aan een veilige, gezonde en toekomstbestendige leefomgeving. Je vindt bij ons de allerbeste vakspecialisten van Nederland, maar ook innovatieve oplossingen op het gebied van data, sensoring en IT. Hiermee dragen wij bij aan de ontwikkeling van infra, woonwijken of waterwerken. Maar ook aan vraagstukken rondom klimaatadaptatie, energietransitie en de vervangingsopgave. Van onderzoek tot ontwerp, van realisatie tot beheer: voor elke opgave brengen wij de juiste kennis aan tafel. Wij denken kritisch mee en altijd vanuit de mindset om samen voor het beste resultaat te gaan. Op deze manier anticiperen wij op de vragen van vandaag en de oplossingen voor morgen. Al 70 jaar.</w:t>
                          </w:r>
                          <w:bookmarkEnd w:id="69"/>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type w14:anchorId="67969C97" id="_x0000_t202" coordsize="21600,21600" o:spt="202" path="m,l,21600r21600,l21600,xe">
              <v:stroke joinstyle="miter"/>
              <v:path gradientshapeok="t" o:connecttype="rect"/>
            </v:shapetype>
            <v:shape id="Text Box 48" o:spid="_x0000_s1026" type="#_x0000_t202" style="position:absolute;margin-left:419.25pt;margin-top:65.25pt;width:144.55pt;height:238.4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BBADgIAACQEAAAOAAAAZHJzL2Uyb0RvYy54bWysU11r2zAUfR/sPwi9L3YSlhVTp2QtGYPQ&#10;FtLRZ0WWYoOsq10psbNfvys5Tkq3p7EX+cr3+5yj27u+Neyo0DdgSz6d5JwpK6Fq7L7kP17Wn244&#10;80HYShiwquQn5fnd8uOH284VagY1mEohoyLWF50reR2CK7LMy1q1wk/AKUtODdiKQFfcZxWKjqq3&#10;Jpvl+SLrACuHIJX39PdhcPJlqq+1kuFJa68CMyWn2UI6MZ27eGbLW1HsUbi6kecxxD9M0YrGUtNL&#10;qQcRBDtg80eptpEIHnSYSGgz0LqRKu1A20zzd9tsa+FU2oXA8e4Ck/9/ZeXjceuekYX+K/REYASk&#10;c77w9DPu02ts45cmZeQnCE8X2FQfmIxJN/NFnpNLkm+ez77QLdbJrukOffimoGXRKDkSLwkucdz4&#10;MISOIbGbhXVjTOLGWNaVfDH/nKeEi4eKG0s9rsNGK/S7njXVm0V2UJ1oP4SBeu/kuqEZNsKHZ4HE&#10;Nc1N+g1PdGgD1AvOFmc14K+//Y/xRAF5OetIOyX3Pw8CFWfmuyVyotBGA0djNxr20N4DyXFKL8PJ&#10;ZFICBjOaGqF9JVmvYhdyCSupV8nDaN6HQcH0LKRarVIQycmJsLFbJ2PpiGJE9KV/FejOsAdi7BFG&#10;VYniHfpDbMz0bnUIxEGiJuI6oHiGm6SYyD0/m6j1t/cUdX3cy98AAAD//wMAUEsDBBQABgAIAAAA&#10;IQB8w5Ri4QAAAAwBAAAPAAAAZHJzL2Rvd25yZXYueG1sTI/BTsMwEETvSPyDtUjcqN1GpFEap0II&#10;eoATKUI9urETB+J1FLtp4OvZnuC2q5mdfVNsZ9ezyYyh8yhhuRDADNZed9hKeN8/32XAQlSoVe/R&#10;SPg2Abbl9VWhcu3P+GamKraMQjDkSoKNccg5D7U1ToWFHwyS1vjRqUjr2HI9qjOFu56vhEi5Ux3S&#10;B6sG82hN/VWdHGF8vAq3+2nswb2oJlR2P+2ePqW8vZkfNsCimeOfGS74dAMlMR39CXVgvYQsye7J&#10;SkIiaLg4lqt1CuwoIRXrBHhZ8P8lyl8AAAD//wMAUEsBAi0AFAAGAAgAAAAhALaDOJL+AAAA4QEA&#10;ABMAAAAAAAAAAAAAAAAAAAAAAFtDb250ZW50X1R5cGVzXS54bWxQSwECLQAUAAYACAAAACEAOP0h&#10;/9YAAACUAQAACwAAAAAAAAAAAAAAAAAvAQAAX3JlbHMvLnJlbHNQSwECLQAUAAYACAAAACEAv4wQ&#10;QA4CAAAkBAAADgAAAAAAAAAAAAAAAAAuAgAAZHJzL2Uyb0RvYy54bWxQSwECLQAUAAYACAAAACEA&#10;fMOUYuEAAAAMAQAADwAAAAAAAAAAAAAAAABoBAAAZHJzL2Rvd25yZXYueG1sUEsFBgAAAAAEAAQA&#10;8wAAAHYFAAAAAA==&#10;" filled="f" stroked="f" strokeweight=".5pt">
              <v:textbox style="mso-fit-shape-to-text:t" inset="0,0,0,0">
                <w:txbxContent>
                  <w:p w14:paraId="40A572D9" w14:textId="22B74901" w:rsidR="00DF1892" w:rsidRPr="00F474A9" w:rsidRDefault="007152F1" w:rsidP="00DF1892">
                    <w:pPr>
                      <w:pStyle w:val="AGAboutHeading"/>
                      <w:rPr>
                        <w:noProof w:val="0"/>
                      </w:rPr>
                    </w:pPr>
                    <w:bookmarkStart w:id="70" w:name="dtAboutUsHeading"/>
                    <w:r>
                      <w:rPr>
                        <w:noProof w:val="0"/>
                      </w:rPr>
                      <w:t>Over Antea Group</w:t>
                    </w:r>
                    <w:bookmarkEnd w:id="70"/>
                  </w:p>
                  <w:p w14:paraId="2633CC1F" w14:textId="70159056" w:rsidR="00DF1892" w:rsidRPr="00F474A9" w:rsidRDefault="007152F1" w:rsidP="00D34E1F">
                    <w:pPr>
                      <w:pStyle w:val="AGAboutText"/>
                      <w:rPr>
                        <w:noProof w:val="0"/>
                      </w:rPr>
                    </w:pPr>
                    <w:bookmarkStart w:id="71" w:name="dtAboutUs"/>
                    <w:r>
                      <w:rPr>
                        <w:noProof w:val="0"/>
                      </w:rPr>
                      <w:t xml:space="preserve">Antea Group is het thuis van 1800 trotse ingenieurs en adviseurs. Samen bouwen wij elke dag aan een veilige, gezonde en toekomstbestendige leefomgeving. Je vindt bij ons de allerbeste vakspecialisten van Nederland, maar ook innovatieve oplossingen op het gebied van data, </w:t>
                    </w:r>
                    <w:proofErr w:type="spellStart"/>
                    <w:r>
                      <w:rPr>
                        <w:noProof w:val="0"/>
                      </w:rPr>
                      <w:t>sensoring</w:t>
                    </w:r>
                    <w:proofErr w:type="spellEnd"/>
                    <w:r>
                      <w:rPr>
                        <w:noProof w:val="0"/>
                      </w:rPr>
                      <w:t xml:space="preserve"> en IT. Hiermee dragen wij bij aan de ontwikkeling van infra, woonwijken of waterwerken. Maar ook aan vraagstukken rondom klimaatadaptatie, energietransitie en de vervangingsopgave. Van onderzoek tot ontwerp, van realisatie tot beheer: voor elke opgave brengen wij de juiste kennis aan tafel. Wij denken kritisch mee en altijd vanuit de </w:t>
                    </w:r>
                    <w:proofErr w:type="spellStart"/>
                    <w:r>
                      <w:rPr>
                        <w:noProof w:val="0"/>
                      </w:rPr>
                      <w:t>mindset</w:t>
                    </w:r>
                    <w:proofErr w:type="spellEnd"/>
                    <w:r>
                      <w:rPr>
                        <w:noProof w:val="0"/>
                      </w:rPr>
                      <w:t xml:space="preserve"> om samen voor het beste resultaat te gaan. Op deze manier anticiperen wij op de vragen van vandaag en de oplossingen voor morgen. Al 70 jaar.</w:t>
                    </w:r>
                    <w:bookmarkEnd w:id="71"/>
                  </w:p>
                </w:txbxContent>
              </v:textbox>
              <w10:wrap anchorx="page" anchory="page"/>
            </v:shape>
          </w:pict>
        </mc:Fallback>
      </mc:AlternateContent>
    </w:r>
    <w:r w:rsidR="001307E7" w:rsidRPr="00F474A9">
      <mc:AlternateContent>
        <mc:Choice Requires="wps">
          <w:drawing>
            <wp:anchor distT="0" distB="0" distL="114300" distR="114300" simplePos="0" relativeHeight="251658243" behindDoc="1" locked="0" layoutInCell="1" allowOverlap="1" wp14:anchorId="2A89D32D" wp14:editId="04772C4F">
              <wp:simplePos x="0" y="0"/>
              <wp:positionH relativeFrom="page">
                <wp:posOffset>180340</wp:posOffset>
              </wp:positionH>
              <wp:positionV relativeFrom="page">
                <wp:posOffset>180340</wp:posOffset>
              </wp:positionV>
              <wp:extent cx="4860000" cy="10332000"/>
              <wp:effectExtent l="0" t="0" r="0" b="0"/>
              <wp:wrapNone/>
              <wp:docPr id="47" name="Rectangle 47"/>
              <wp:cNvGraphicFramePr/>
              <a:graphic xmlns:a="http://schemas.openxmlformats.org/drawingml/2006/main">
                <a:graphicData uri="http://schemas.microsoft.com/office/word/2010/wordprocessingShape">
                  <wps:wsp>
                    <wps:cNvSpPr/>
                    <wps:spPr>
                      <a:xfrm>
                        <a:off x="0" y="0"/>
                        <a:ext cx="4860000" cy="10332000"/>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749F1EE3" w14:textId="77777777" w:rsidR="001307E7" w:rsidRPr="00F474A9" w:rsidRDefault="00161E49" w:rsidP="001307E7">
                          <w:pPr>
                            <w:pStyle w:val="AGCopyrightHeading"/>
                          </w:pPr>
                          <w:r w:rsidRPr="00F474A9">
                            <w:t xml:space="preserve">Copyright </w:t>
                          </w:r>
                          <w:r w:rsidRPr="00F474A9">
                            <w:rPr>
                              <w:rFonts w:cstheme="minorHAnsi"/>
                            </w:rPr>
                            <w:t>©</w:t>
                          </w:r>
                        </w:p>
                        <w:p w14:paraId="4703D9EB" w14:textId="77777777" w:rsidR="007152F1" w:rsidRDefault="007152F1" w:rsidP="00813BF7">
                          <w:pPr>
                            <w:pStyle w:val="AGCopyrightText"/>
                          </w:pPr>
                          <w:bookmarkStart w:id="70" w:name="dtCopyrightText"/>
                          <w:r>
                            <w:t>Niets uit deze uitgave mag worden verveelvoudigd en/of openbaar worden gemaakt door middel van druk, fotokopie, elektronisch of op welke wijze dan ook, zonder schriftelijke toestemming van de auteurs.</w:t>
                          </w:r>
                        </w:p>
                        <w:p w14:paraId="1E17B99F" w14:textId="77777777" w:rsidR="007152F1" w:rsidRDefault="007152F1" w:rsidP="00813BF7">
                          <w:pPr>
                            <w:pStyle w:val="AGCopyrightText"/>
                          </w:pPr>
                        </w:p>
                        <w:p w14:paraId="55F8D1AD" w14:textId="3D9A914C" w:rsidR="001307E7" w:rsidRPr="00F474A9" w:rsidRDefault="007152F1" w:rsidP="00813BF7">
                          <w:pPr>
                            <w:pStyle w:val="AGCopyrightText"/>
                          </w:pPr>
                          <w:r>
                            <w:t>De informatie die in dit rapport is opgenomen is uitsluitend bestemd voor geadresseerde(n) en kan persoonlijke of vertrouwelijke informatie bevatten. Gebruik van deze informatie, door anderen dan de geadresseerde(n) en gebruik door hen die niet gerechtigd zijn van deze informatie kennis te nemen, is niet toegestaan. De informatie is uitsluitend bestemd om te worden gebruikt door de geadresseerde, voor het doel waarvoor dit rapport is vervaardigd. Indien u niet de geadresseerde bent of niet gerechtigd bent tot kennisneming, is openbaarmaking, vermenigvuldiging, verspreiding en/of verstrekking van deze informatie aan derden niet toegestaan, tenzij na schriftelijke toestemming door Antea Group en wordt u verzocht de gegevens te verwijderen en direct een melding te maken bij security@antegroup.nl. Derden, zij die niet geadresseerd zijn, kunnen geen rechten aan dit rapport ontlenen, tenzij na schriftelijke toestemming door Antea Group.</w:t>
                          </w:r>
                          <w:bookmarkEnd w:id="70"/>
                        </w:p>
                      </w:txbxContent>
                    </wps:txbx>
                    <wps:bodyPr rot="0" spcFirstLastPara="0" vertOverflow="overflow" horzOverflow="overflow" vert="horz" wrap="square" lIns="180000" tIns="0" rIns="180000" bIns="144000" numCol="1" spcCol="0" rtlCol="0" fromWordArt="0" anchor="b" anchorCtr="0" forceAA="0" compatLnSpc="1">
                      <a:prstTxWarp prst="textNoShape">
                        <a:avLst/>
                      </a:prstTxWarp>
                    </wps:bodyPr>
                  </wps:wsp>
                </a:graphicData>
              </a:graphic>
              <wp14:sizeRelH relativeFrom="margin">
                <wp14:pctWidth>0</wp14:pctWidth>
              </wp14:sizeRelH>
              <wp14:sizeRelV relativeFrom="margin">
                <wp14:pctHeight>0</wp14:pctHeight>
              </wp14:sizeRelV>
            </wp:anchor>
          </w:drawing>
        </mc:Choice>
        <mc:Fallback>
          <w:pict>
            <v:rect w14:anchorId="2A89D32D" id="Rectangle 47" o:spid="_x0000_s1027" style="position:absolute;margin-left:14.2pt;margin-top:14.2pt;width:382.7pt;height:813.55pt;z-index:-25165823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nmgsegIAAGUFAAAOAAAAZHJzL2Uyb0RvYy54bWysVEtP3DAQvlfqf7B8L0mAIrQiixCIqhIC&#10;VECcvY5NIjked2w22f76ju0kPIp6qLqH7Njz+GY+z8zJ6dgbtlXoO7A1r/ZKzpSV0HT2qeYP95df&#10;jjnzQdhGGLCq5jvl+en686eTwa3UPrRgGoWMgli/GlzN2xDcqii8bFUv/B44ZUmpAXsR6IhPRYNi&#10;oOi9KfbL8qgYABuHIJX3dHuRlXyd4mutZLjR2qvATM0pt5C+mL6b+C3WJ2L1hMK1nZzSEP+QRS86&#10;S6BLqAsRBHvG7o9QfScRPOiwJ6EvQOtOqlQDVVOV76q5a4VTqRYix7uFJv//wsrr7Z27RaJhcH7l&#10;SYxVjBr7+E/5sTGRtVvIUmNgki4Pj49K+nEmSVeVBwf0HInP4sXfoQ/fFPQsCjVHeo7Ekthe+UCY&#10;ZDqbRDgPpmsuO2PSIbaAOjfItoIeT0ipbDiID0ZebyyNjfYWomdWx5vipaAkhZ1R0c7YH0qzrqES&#10;9lMyqdfeA1VZ1YpGZfyvqdgJfU4t5ZICxsia8JfYU4DZ8nUR1VTEZB9dVWrVxbn8W2I5h8UjIYMN&#10;i3PfWcCPApiwIGf7maRMTWQpjJuRuInUEEy82UCzu0WGkEfHO3nZ0WNeCR9uBdKsUAfQ/Icb+mgD&#10;Q81hkjhrAX99dB/tqYVJy9lAs1dz//NZoOLMfLfU3NVx7qyQTgSAb643+XR4mNrPPvfnQA1S0aJx&#10;MonRI5hZ1Aj9I22JswhKKmElQdd8M4vnIS8E2jJSnZ0lI5pOJ8KVvXMyho4kx069Hx8FuqmdA43C&#10;NcxDKlbvujrbThxnGqcDzXLqnGnvxGXx+pysXrbj+jcAAAD//wMAUEsDBBQABgAIAAAAIQAOIejy&#10;4QAAAAoBAAAPAAAAZHJzL2Rvd25yZXYueG1sTI9fS8NAEMTfBb/DsYIvYi+tpsaYSymCIKVYjCL4&#10;ds1t/mhuL+aubfrtXUHQp2WYH7Mz2WK0ndjj4FtHCqaTCARS6UxLtYLXl4fLBIQPmozuHKGCI3pY&#10;5KcnmU6NO9Az7otQCw4hn2oFTQh9KqUvG7TaT1yPxF7lBqsDy6GWZtAHDrednEXRXFrdEn9odI/3&#10;DZafxc4q2Lyvq9VHvHrcNBfHaroskrenr0Sp87NxeQci4Bj+YPipz9Uh505btyPjRadgllwz+XvZ&#10;v7m94ilbBudxHIPMM/l/Qv4NAAD//wMAUEsBAi0AFAAGAAgAAAAhALaDOJL+AAAA4QEAABMAAAAA&#10;AAAAAAAAAAAAAAAAAFtDb250ZW50X1R5cGVzXS54bWxQSwECLQAUAAYACAAAACEAOP0h/9YAAACU&#10;AQAACwAAAAAAAAAAAAAAAAAvAQAAX3JlbHMvLnJlbHNQSwECLQAUAAYACAAAACEAip5oLHoCAABl&#10;BQAADgAAAAAAAAAAAAAAAAAuAgAAZHJzL2Uyb0RvYy54bWxQSwECLQAUAAYACAAAACEADiHo8uEA&#10;AAAKAQAADwAAAAAAAAAAAAAAAADUBAAAZHJzL2Rvd25yZXYueG1sUEsFBgAAAAAEAAQA8wAAAOIF&#10;AAAAAA==&#10;" fillcolor="#bfd5de [3206]" stroked="f" strokeweight="1pt">
              <v:textbox inset="5mm,0,5mm,4mm">
                <w:txbxContent>
                  <w:p w14:paraId="749F1EE3" w14:textId="77777777" w:rsidR="001307E7" w:rsidRPr="00F474A9" w:rsidRDefault="00161E49" w:rsidP="001307E7">
                    <w:pPr>
                      <w:pStyle w:val="AGCopyrightHeading"/>
                    </w:pPr>
                    <w:r w:rsidRPr="00F474A9">
                      <w:t xml:space="preserve">Copyright </w:t>
                    </w:r>
                    <w:r w:rsidRPr="00F474A9">
                      <w:rPr>
                        <w:rFonts w:cstheme="minorHAnsi"/>
                      </w:rPr>
                      <w:t>©</w:t>
                    </w:r>
                  </w:p>
                  <w:p w14:paraId="4703D9EB" w14:textId="77777777" w:rsidR="007152F1" w:rsidRDefault="007152F1" w:rsidP="00813BF7">
                    <w:pPr>
                      <w:pStyle w:val="AGCopyrightText"/>
                    </w:pPr>
                    <w:bookmarkStart w:id="73" w:name="dtCopyrightText"/>
                    <w:r>
                      <w:t>Niets uit deze uitgave mag worden verveelvoudigd en/of openbaar worden gemaakt door middel van druk, fotokopie, elektronisch of op welke wijze dan ook, zonder schriftelijke toestemming van de auteurs.</w:t>
                    </w:r>
                  </w:p>
                  <w:p w14:paraId="1E17B99F" w14:textId="77777777" w:rsidR="007152F1" w:rsidRDefault="007152F1" w:rsidP="00813BF7">
                    <w:pPr>
                      <w:pStyle w:val="AGCopyrightText"/>
                    </w:pPr>
                  </w:p>
                  <w:p w14:paraId="55F8D1AD" w14:textId="3D9A914C" w:rsidR="001307E7" w:rsidRPr="00F474A9" w:rsidRDefault="007152F1" w:rsidP="00813BF7">
                    <w:pPr>
                      <w:pStyle w:val="AGCopyrightText"/>
                    </w:pPr>
                    <w:r>
                      <w:t xml:space="preserve">De informatie die in dit rapport is opgenomen is uitsluitend bestemd voor geadresseerde(n) en kan persoonlijke of vertrouwelijke informatie bevatten. Gebruik van deze informatie, door anderen dan de geadresseerde(n) en gebruik door hen die niet gerechtigd zijn van deze informatie kennis te nemen, is niet toegestaan. De informatie is uitsluitend bestemd om te worden gebruikt door de geadresseerde, voor het doel waarvoor dit rapport is vervaardigd. </w:t>
                    </w:r>
                    <w:proofErr w:type="gramStart"/>
                    <w:r>
                      <w:t>Indien</w:t>
                    </w:r>
                    <w:proofErr w:type="gramEnd"/>
                    <w:r>
                      <w:t xml:space="preserve"> u niet de geadresseerde bent of niet gerechtigd bent tot kennisneming, is openbaarmaking, vermenigvuldiging, verspreiding en/of verstrekking van deze informatie aan derden niet toegestaan, tenzij na schriftelijke toestemming door Antea Group en wordt u verzocht de gegevens te verwijderen en direct een melding te maken bij security@antegroup.nl. Derden, zij die niet geadresseerd zijn, kunnen geen rechten aan dit rapport ontlenen, tenzij na schriftelijke toestemming door Antea Group.</w:t>
                    </w:r>
                    <w:bookmarkEnd w:id="73"/>
                  </w:p>
                </w:txbxContent>
              </v:textbox>
              <w10:wrap anchorx="page" anchory="page"/>
            </v:rect>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D9A10AD" w14:textId="0453C804" w:rsidR="00C3107F" w:rsidRPr="007152F1" w:rsidRDefault="00C3107F" w:rsidP="007152F1">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DD19DA"/>
    <w:multiLevelType w:val="multilevel"/>
    <w:tmpl w:val="4BE2A844"/>
    <w:numStyleLink w:val="AGListDashTemplate"/>
  </w:abstractNum>
  <w:abstractNum w:abstractNumId="1" w15:restartNumberingAfterBreak="0">
    <w:nsid w:val="032138B2"/>
    <w:multiLevelType w:val="hybridMultilevel"/>
    <w:tmpl w:val="7E981052"/>
    <w:lvl w:ilvl="0" w:tplc="04130001">
      <w:start w:val="1"/>
      <w:numFmt w:val="bullet"/>
      <w:lvlText w:val=""/>
      <w:lvlJc w:val="left"/>
      <w:pPr>
        <w:ind w:left="720" w:hanging="360"/>
      </w:pPr>
      <w:rPr>
        <w:rFonts w:ascii="Symbol" w:hAnsi="Symbol" w:hint="default"/>
      </w:rPr>
    </w:lvl>
    <w:lvl w:ilvl="1" w:tplc="04130003">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 w15:restartNumberingAfterBreak="0">
    <w:nsid w:val="05AA0285"/>
    <w:multiLevelType w:val="multilevel"/>
    <w:tmpl w:val="ED72D95E"/>
    <w:styleLink w:val="AGListNumberTemplate"/>
    <w:lvl w:ilvl="0">
      <w:start w:val="1"/>
      <w:numFmt w:val="decimal"/>
      <w:pStyle w:val="AGListNumber"/>
      <w:lvlText w:val="%1."/>
      <w:lvlJc w:val="left"/>
      <w:pPr>
        <w:ind w:left="397" w:hanging="397"/>
      </w:pPr>
      <w:rPr>
        <w:rFonts w:hint="default"/>
      </w:rPr>
    </w:lvl>
    <w:lvl w:ilvl="1">
      <w:start w:val="1"/>
      <w:numFmt w:val="upperLetter"/>
      <w:lvlText w:val="%2."/>
      <w:lvlJc w:val="left"/>
      <w:pPr>
        <w:ind w:left="794" w:hanging="397"/>
      </w:pPr>
      <w:rPr>
        <w:rFonts w:hint="default"/>
      </w:rPr>
    </w:lvl>
    <w:lvl w:ilvl="2">
      <w:start w:val="1"/>
      <w:numFmt w:val="decimal"/>
      <w:lvlText w:val="%3."/>
      <w:lvlJc w:val="left"/>
      <w:pPr>
        <w:ind w:left="1191" w:hanging="397"/>
      </w:pPr>
      <w:rPr>
        <w:rFonts w:hint="default"/>
      </w:rPr>
    </w:lvl>
    <w:lvl w:ilvl="3">
      <w:start w:val="1"/>
      <w:numFmt w:val="upperLetter"/>
      <w:lvlText w:val="%4."/>
      <w:lvlJc w:val="left"/>
      <w:pPr>
        <w:ind w:left="1588" w:hanging="397"/>
      </w:pPr>
      <w:rPr>
        <w:rFonts w:hint="default"/>
      </w:rPr>
    </w:lvl>
    <w:lvl w:ilvl="4">
      <w:start w:val="1"/>
      <w:numFmt w:val="decimal"/>
      <w:lvlText w:val="%5."/>
      <w:lvlJc w:val="left"/>
      <w:pPr>
        <w:ind w:left="1984" w:hanging="397"/>
      </w:pPr>
      <w:rPr>
        <w:rFonts w:hint="default"/>
      </w:rPr>
    </w:lvl>
    <w:lvl w:ilvl="5">
      <w:start w:val="1"/>
      <w:numFmt w:val="upperLetter"/>
      <w:lvlText w:val="%6."/>
      <w:lvlJc w:val="left"/>
      <w:pPr>
        <w:ind w:left="2381" w:hanging="397"/>
      </w:pPr>
      <w:rPr>
        <w:rFonts w:hint="default"/>
      </w:rPr>
    </w:lvl>
    <w:lvl w:ilvl="6">
      <w:start w:val="1"/>
      <w:numFmt w:val="decimal"/>
      <w:lvlText w:val="%7."/>
      <w:lvlJc w:val="left"/>
      <w:pPr>
        <w:ind w:left="2778" w:hanging="397"/>
      </w:pPr>
      <w:rPr>
        <w:rFonts w:hint="default"/>
      </w:rPr>
    </w:lvl>
    <w:lvl w:ilvl="7">
      <w:start w:val="1"/>
      <w:numFmt w:val="upperLetter"/>
      <w:lvlText w:val="%8."/>
      <w:lvlJc w:val="left"/>
      <w:pPr>
        <w:ind w:left="3175" w:hanging="397"/>
      </w:pPr>
      <w:rPr>
        <w:rFonts w:hint="default"/>
      </w:rPr>
    </w:lvl>
    <w:lvl w:ilvl="8">
      <w:start w:val="1"/>
      <w:numFmt w:val="decimal"/>
      <w:lvlText w:val="%9."/>
      <w:lvlJc w:val="left"/>
      <w:pPr>
        <w:ind w:left="3572" w:hanging="397"/>
      </w:pPr>
      <w:rPr>
        <w:rFonts w:hint="default"/>
      </w:rPr>
    </w:lvl>
  </w:abstractNum>
  <w:abstractNum w:abstractNumId="3" w15:restartNumberingAfterBreak="0">
    <w:nsid w:val="076733E4"/>
    <w:multiLevelType w:val="hybridMultilevel"/>
    <w:tmpl w:val="DA905AA8"/>
    <w:lvl w:ilvl="0" w:tplc="04130001">
      <w:start w:val="1"/>
      <w:numFmt w:val="bullet"/>
      <w:lvlText w:val=""/>
      <w:lvlJc w:val="left"/>
      <w:pPr>
        <w:ind w:left="765" w:hanging="360"/>
      </w:pPr>
      <w:rPr>
        <w:rFonts w:ascii="Symbol" w:hAnsi="Symbol" w:hint="default"/>
      </w:rPr>
    </w:lvl>
    <w:lvl w:ilvl="1" w:tplc="04130003" w:tentative="1">
      <w:start w:val="1"/>
      <w:numFmt w:val="bullet"/>
      <w:lvlText w:val="o"/>
      <w:lvlJc w:val="left"/>
      <w:pPr>
        <w:ind w:left="1485" w:hanging="360"/>
      </w:pPr>
      <w:rPr>
        <w:rFonts w:ascii="Courier New" w:hAnsi="Courier New" w:cs="Courier New" w:hint="default"/>
      </w:rPr>
    </w:lvl>
    <w:lvl w:ilvl="2" w:tplc="04130005" w:tentative="1">
      <w:start w:val="1"/>
      <w:numFmt w:val="bullet"/>
      <w:lvlText w:val=""/>
      <w:lvlJc w:val="left"/>
      <w:pPr>
        <w:ind w:left="2205" w:hanging="360"/>
      </w:pPr>
      <w:rPr>
        <w:rFonts w:ascii="Wingdings" w:hAnsi="Wingdings" w:hint="default"/>
      </w:rPr>
    </w:lvl>
    <w:lvl w:ilvl="3" w:tplc="04130001" w:tentative="1">
      <w:start w:val="1"/>
      <w:numFmt w:val="bullet"/>
      <w:lvlText w:val=""/>
      <w:lvlJc w:val="left"/>
      <w:pPr>
        <w:ind w:left="2925" w:hanging="360"/>
      </w:pPr>
      <w:rPr>
        <w:rFonts w:ascii="Symbol" w:hAnsi="Symbol" w:hint="default"/>
      </w:rPr>
    </w:lvl>
    <w:lvl w:ilvl="4" w:tplc="04130003" w:tentative="1">
      <w:start w:val="1"/>
      <w:numFmt w:val="bullet"/>
      <w:lvlText w:val="o"/>
      <w:lvlJc w:val="left"/>
      <w:pPr>
        <w:ind w:left="3645" w:hanging="360"/>
      </w:pPr>
      <w:rPr>
        <w:rFonts w:ascii="Courier New" w:hAnsi="Courier New" w:cs="Courier New" w:hint="default"/>
      </w:rPr>
    </w:lvl>
    <w:lvl w:ilvl="5" w:tplc="04130005" w:tentative="1">
      <w:start w:val="1"/>
      <w:numFmt w:val="bullet"/>
      <w:lvlText w:val=""/>
      <w:lvlJc w:val="left"/>
      <w:pPr>
        <w:ind w:left="4365" w:hanging="360"/>
      </w:pPr>
      <w:rPr>
        <w:rFonts w:ascii="Wingdings" w:hAnsi="Wingdings" w:hint="default"/>
      </w:rPr>
    </w:lvl>
    <w:lvl w:ilvl="6" w:tplc="04130001" w:tentative="1">
      <w:start w:val="1"/>
      <w:numFmt w:val="bullet"/>
      <w:lvlText w:val=""/>
      <w:lvlJc w:val="left"/>
      <w:pPr>
        <w:ind w:left="5085" w:hanging="360"/>
      </w:pPr>
      <w:rPr>
        <w:rFonts w:ascii="Symbol" w:hAnsi="Symbol" w:hint="default"/>
      </w:rPr>
    </w:lvl>
    <w:lvl w:ilvl="7" w:tplc="04130003" w:tentative="1">
      <w:start w:val="1"/>
      <w:numFmt w:val="bullet"/>
      <w:lvlText w:val="o"/>
      <w:lvlJc w:val="left"/>
      <w:pPr>
        <w:ind w:left="5805" w:hanging="360"/>
      </w:pPr>
      <w:rPr>
        <w:rFonts w:ascii="Courier New" w:hAnsi="Courier New" w:cs="Courier New" w:hint="default"/>
      </w:rPr>
    </w:lvl>
    <w:lvl w:ilvl="8" w:tplc="04130005" w:tentative="1">
      <w:start w:val="1"/>
      <w:numFmt w:val="bullet"/>
      <w:lvlText w:val=""/>
      <w:lvlJc w:val="left"/>
      <w:pPr>
        <w:ind w:left="6525" w:hanging="360"/>
      </w:pPr>
      <w:rPr>
        <w:rFonts w:ascii="Wingdings" w:hAnsi="Wingdings" w:hint="default"/>
      </w:rPr>
    </w:lvl>
  </w:abstractNum>
  <w:abstractNum w:abstractNumId="4" w15:restartNumberingAfterBreak="0">
    <w:nsid w:val="0AA45AD1"/>
    <w:multiLevelType w:val="multilevel"/>
    <w:tmpl w:val="76CE55F4"/>
    <w:styleLink w:val="AGListLetterTemplate"/>
    <w:lvl w:ilvl="0">
      <w:start w:val="1"/>
      <w:numFmt w:val="upperLetter"/>
      <w:pStyle w:val="AGListLetter"/>
      <w:lvlText w:val="%1."/>
      <w:lvlJc w:val="left"/>
      <w:pPr>
        <w:ind w:left="397" w:hanging="397"/>
      </w:pPr>
      <w:rPr>
        <w:rFonts w:hint="default"/>
        <w:color w:val="auto"/>
      </w:rPr>
    </w:lvl>
    <w:lvl w:ilvl="1">
      <w:start w:val="1"/>
      <w:numFmt w:val="decimal"/>
      <w:lvlText w:val="%2."/>
      <w:lvlJc w:val="left"/>
      <w:pPr>
        <w:ind w:left="794" w:hanging="397"/>
      </w:pPr>
      <w:rPr>
        <w:rFonts w:hint="default"/>
      </w:rPr>
    </w:lvl>
    <w:lvl w:ilvl="2">
      <w:start w:val="1"/>
      <w:numFmt w:val="upperLetter"/>
      <w:lvlText w:val="%3."/>
      <w:lvlJc w:val="left"/>
      <w:pPr>
        <w:ind w:left="1191" w:hanging="397"/>
      </w:pPr>
      <w:rPr>
        <w:rFonts w:hint="default"/>
      </w:rPr>
    </w:lvl>
    <w:lvl w:ilvl="3">
      <w:start w:val="1"/>
      <w:numFmt w:val="decimal"/>
      <w:lvlText w:val="%4."/>
      <w:lvlJc w:val="left"/>
      <w:pPr>
        <w:ind w:left="1588" w:hanging="397"/>
      </w:pPr>
      <w:rPr>
        <w:rFonts w:hint="default"/>
      </w:rPr>
    </w:lvl>
    <w:lvl w:ilvl="4">
      <w:start w:val="1"/>
      <w:numFmt w:val="upperLetter"/>
      <w:lvlText w:val="%5."/>
      <w:lvlJc w:val="left"/>
      <w:pPr>
        <w:ind w:left="1984" w:hanging="397"/>
      </w:pPr>
      <w:rPr>
        <w:rFonts w:hint="default"/>
      </w:rPr>
    </w:lvl>
    <w:lvl w:ilvl="5">
      <w:start w:val="1"/>
      <w:numFmt w:val="decimal"/>
      <w:lvlText w:val="%6."/>
      <w:lvlJc w:val="left"/>
      <w:pPr>
        <w:ind w:left="2381" w:hanging="397"/>
      </w:pPr>
      <w:rPr>
        <w:rFonts w:hint="default"/>
      </w:rPr>
    </w:lvl>
    <w:lvl w:ilvl="6">
      <w:start w:val="1"/>
      <w:numFmt w:val="upperLetter"/>
      <w:lvlText w:val="%7."/>
      <w:lvlJc w:val="left"/>
      <w:pPr>
        <w:ind w:left="2778" w:hanging="397"/>
      </w:pPr>
      <w:rPr>
        <w:rFonts w:hint="default"/>
      </w:rPr>
    </w:lvl>
    <w:lvl w:ilvl="7">
      <w:start w:val="1"/>
      <w:numFmt w:val="decimal"/>
      <w:lvlText w:val="%8."/>
      <w:lvlJc w:val="left"/>
      <w:pPr>
        <w:ind w:left="3175" w:hanging="397"/>
      </w:pPr>
      <w:rPr>
        <w:rFonts w:hint="default"/>
      </w:rPr>
    </w:lvl>
    <w:lvl w:ilvl="8">
      <w:start w:val="1"/>
      <w:numFmt w:val="upperLetter"/>
      <w:lvlText w:val="%9."/>
      <w:lvlJc w:val="left"/>
      <w:pPr>
        <w:ind w:left="3572" w:hanging="397"/>
      </w:pPr>
      <w:rPr>
        <w:rFonts w:hint="default"/>
      </w:rPr>
    </w:lvl>
  </w:abstractNum>
  <w:abstractNum w:abstractNumId="5" w15:restartNumberingAfterBreak="0">
    <w:nsid w:val="0E521F96"/>
    <w:multiLevelType w:val="hybridMultilevel"/>
    <w:tmpl w:val="CB56185A"/>
    <w:lvl w:ilvl="0" w:tplc="04130003">
      <w:start w:val="1"/>
      <w:numFmt w:val="bullet"/>
      <w:lvlText w:val="o"/>
      <w:lvlJc w:val="left"/>
      <w:pPr>
        <w:ind w:left="1429" w:hanging="360"/>
      </w:pPr>
      <w:rPr>
        <w:rFonts w:ascii="Courier New" w:hAnsi="Courier New" w:cs="Courier New" w:hint="default"/>
      </w:rPr>
    </w:lvl>
    <w:lvl w:ilvl="1" w:tplc="04130003" w:tentative="1">
      <w:start w:val="1"/>
      <w:numFmt w:val="bullet"/>
      <w:lvlText w:val="o"/>
      <w:lvlJc w:val="left"/>
      <w:pPr>
        <w:ind w:left="2149" w:hanging="360"/>
      </w:pPr>
      <w:rPr>
        <w:rFonts w:ascii="Courier New" w:hAnsi="Courier New" w:cs="Courier New" w:hint="default"/>
      </w:rPr>
    </w:lvl>
    <w:lvl w:ilvl="2" w:tplc="04130005" w:tentative="1">
      <w:start w:val="1"/>
      <w:numFmt w:val="bullet"/>
      <w:lvlText w:val=""/>
      <w:lvlJc w:val="left"/>
      <w:pPr>
        <w:ind w:left="2869" w:hanging="360"/>
      </w:pPr>
      <w:rPr>
        <w:rFonts w:ascii="Wingdings" w:hAnsi="Wingdings" w:hint="default"/>
      </w:rPr>
    </w:lvl>
    <w:lvl w:ilvl="3" w:tplc="04130001" w:tentative="1">
      <w:start w:val="1"/>
      <w:numFmt w:val="bullet"/>
      <w:lvlText w:val=""/>
      <w:lvlJc w:val="left"/>
      <w:pPr>
        <w:ind w:left="3589" w:hanging="360"/>
      </w:pPr>
      <w:rPr>
        <w:rFonts w:ascii="Symbol" w:hAnsi="Symbol" w:hint="default"/>
      </w:rPr>
    </w:lvl>
    <w:lvl w:ilvl="4" w:tplc="04130003" w:tentative="1">
      <w:start w:val="1"/>
      <w:numFmt w:val="bullet"/>
      <w:lvlText w:val="o"/>
      <w:lvlJc w:val="left"/>
      <w:pPr>
        <w:ind w:left="4309" w:hanging="360"/>
      </w:pPr>
      <w:rPr>
        <w:rFonts w:ascii="Courier New" w:hAnsi="Courier New" w:cs="Courier New" w:hint="default"/>
      </w:rPr>
    </w:lvl>
    <w:lvl w:ilvl="5" w:tplc="04130005" w:tentative="1">
      <w:start w:val="1"/>
      <w:numFmt w:val="bullet"/>
      <w:lvlText w:val=""/>
      <w:lvlJc w:val="left"/>
      <w:pPr>
        <w:ind w:left="5029" w:hanging="360"/>
      </w:pPr>
      <w:rPr>
        <w:rFonts w:ascii="Wingdings" w:hAnsi="Wingdings" w:hint="default"/>
      </w:rPr>
    </w:lvl>
    <w:lvl w:ilvl="6" w:tplc="04130001" w:tentative="1">
      <w:start w:val="1"/>
      <w:numFmt w:val="bullet"/>
      <w:lvlText w:val=""/>
      <w:lvlJc w:val="left"/>
      <w:pPr>
        <w:ind w:left="5749" w:hanging="360"/>
      </w:pPr>
      <w:rPr>
        <w:rFonts w:ascii="Symbol" w:hAnsi="Symbol" w:hint="default"/>
      </w:rPr>
    </w:lvl>
    <w:lvl w:ilvl="7" w:tplc="04130003" w:tentative="1">
      <w:start w:val="1"/>
      <w:numFmt w:val="bullet"/>
      <w:lvlText w:val="o"/>
      <w:lvlJc w:val="left"/>
      <w:pPr>
        <w:ind w:left="6469" w:hanging="360"/>
      </w:pPr>
      <w:rPr>
        <w:rFonts w:ascii="Courier New" w:hAnsi="Courier New" w:cs="Courier New" w:hint="default"/>
      </w:rPr>
    </w:lvl>
    <w:lvl w:ilvl="8" w:tplc="04130005" w:tentative="1">
      <w:start w:val="1"/>
      <w:numFmt w:val="bullet"/>
      <w:lvlText w:val=""/>
      <w:lvlJc w:val="left"/>
      <w:pPr>
        <w:ind w:left="7189" w:hanging="360"/>
      </w:pPr>
      <w:rPr>
        <w:rFonts w:ascii="Wingdings" w:hAnsi="Wingdings" w:hint="default"/>
      </w:rPr>
    </w:lvl>
  </w:abstractNum>
  <w:abstractNum w:abstractNumId="6" w15:restartNumberingAfterBreak="0">
    <w:nsid w:val="16AD1FAC"/>
    <w:multiLevelType w:val="hybridMultilevel"/>
    <w:tmpl w:val="6BFAB8D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7" w15:restartNumberingAfterBreak="0">
    <w:nsid w:val="196E55DB"/>
    <w:multiLevelType w:val="multilevel"/>
    <w:tmpl w:val="6DE67F6C"/>
    <w:styleLink w:val="AGListHeadingTemplate"/>
    <w:lvl w:ilvl="0">
      <w:start w:val="1"/>
      <w:numFmt w:val="decimal"/>
      <w:pStyle w:val="Kop1"/>
      <w:lvlText w:val="%1."/>
      <w:lvlJc w:val="left"/>
      <w:pPr>
        <w:ind w:left="0" w:hanging="851"/>
      </w:pPr>
      <w:rPr>
        <w:rFonts w:hint="default"/>
      </w:rPr>
    </w:lvl>
    <w:lvl w:ilvl="1">
      <w:start w:val="1"/>
      <w:numFmt w:val="decimal"/>
      <w:pStyle w:val="Kop2"/>
      <w:lvlText w:val="%1.%2"/>
      <w:lvlJc w:val="left"/>
      <w:pPr>
        <w:ind w:left="0" w:hanging="851"/>
      </w:pPr>
      <w:rPr>
        <w:rFonts w:hint="default"/>
      </w:rPr>
    </w:lvl>
    <w:lvl w:ilvl="2">
      <w:start w:val="1"/>
      <w:numFmt w:val="decimal"/>
      <w:pStyle w:val="Kop3"/>
      <w:lvlText w:val="%1.%2.%3"/>
      <w:lvlJc w:val="left"/>
      <w:pPr>
        <w:ind w:left="0" w:hanging="851"/>
      </w:pPr>
      <w:rPr>
        <w:rFonts w:hint="default"/>
      </w:rPr>
    </w:lvl>
    <w:lvl w:ilvl="3">
      <w:start w:val="1"/>
      <w:numFmt w:val="decimal"/>
      <w:pStyle w:val="Kop4"/>
      <w:lvlText w:val="%1.%2.%3.%4"/>
      <w:lvlJc w:val="left"/>
      <w:pPr>
        <w:ind w:left="0" w:hanging="851"/>
      </w:pPr>
      <w:rPr>
        <w:rFonts w:hint="default"/>
      </w:rPr>
    </w:lvl>
    <w:lvl w:ilvl="4">
      <w:start w:val="1"/>
      <w:numFmt w:val="decimal"/>
      <w:pStyle w:val="Kop5"/>
      <w:lvlText w:val=""/>
      <w:lvlJc w:val="left"/>
      <w:pPr>
        <w:ind w:left="0" w:firstLine="0"/>
      </w:pPr>
      <w:rPr>
        <w:rFonts w:hint="default"/>
      </w:rPr>
    </w:lvl>
    <w:lvl w:ilvl="5">
      <w:start w:val="1"/>
      <w:numFmt w:val="decimal"/>
      <w:pStyle w:val="Kop6"/>
      <w:lvlText w:val=""/>
      <w:lvlJc w:val="left"/>
      <w:pPr>
        <w:ind w:left="0" w:firstLine="0"/>
      </w:pPr>
      <w:rPr>
        <w:rFonts w:hint="default"/>
      </w:rPr>
    </w:lvl>
    <w:lvl w:ilvl="6">
      <w:start w:val="1"/>
      <w:numFmt w:val="decimal"/>
      <w:pStyle w:val="Kop7"/>
      <w:lvlText w:val=""/>
      <w:lvlJc w:val="left"/>
      <w:pPr>
        <w:ind w:left="0" w:firstLine="0"/>
      </w:pPr>
      <w:rPr>
        <w:rFonts w:hint="default"/>
      </w:rPr>
    </w:lvl>
    <w:lvl w:ilvl="7">
      <w:start w:val="1"/>
      <w:numFmt w:val="decimal"/>
      <w:pStyle w:val="Kop8"/>
      <w:lvlText w:val=""/>
      <w:lvlJc w:val="left"/>
      <w:pPr>
        <w:ind w:left="0" w:firstLine="0"/>
      </w:pPr>
      <w:rPr>
        <w:rFonts w:hint="default"/>
      </w:rPr>
    </w:lvl>
    <w:lvl w:ilvl="8">
      <w:start w:val="1"/>
      <w:numFmt w:val="decimal"/>
      <w:pStyle w:val="Kop9"/>
      <w:lvlText w:val=""/>
      <w:lvlJc w:val="left"/>
      <w:pPr>
        <w:ind w:left="0" w:firstLine="0"/>
      </w:pPr>
      <w:rPr>
        <w:rFonts w:hint="default"/>
      </w:rPr>
    </w:lvl>
  </w:abstractNum>
  <w:abstractNum w:abstractNumId="8" w15:restartNumberingAfterBreak="0">
    <w:nsid w:val="1A514BC1"/>
    <w:multiLevelType w:val="hybridMultilevel"/>
    <w:tmpl w:val="39D622B0"/>
    <w:lvl w:ilvl="0" w:tplc="D08E800E">
      <w:start w:val="1"/>
      <w:numFmt w:val="decimal"/>
      <w:lvlText w:val="%1."/>
      <w:lvlJc w:val="left"/>
      <w:pPr>
        <w:ind w:left="720" w:hanging="360"/>
      </w:pPr>
      <w:rPr>
        <w:rFonts w:hint="default"/>
        <w:i/>
      </w:rPr>
    </w:lvl>
    <w:lvl w:ilvl="1" w:tplc="04130019" w:tentative="1">
      <w:start w:val="1"/>
      <w:numFmt w:val="lowerLetter"/>
      <w:lvlText w:val="%2."/>
      <w:lvlJc w:val="left"/>
      <w:pPr>
        <w:ind w:left="1440" w:hanging="360"/>
      </w:pPr>
    </w:lvl>
    <w:lvl w:ilvl="2" w:tplc="0413001B" w:tentative="1">
      <w:start w:val="1"/>
      <w:numFmt w:val="lowerRoman"/>
      <w:lvlText w:val="%3."/>
      <w:lvlJc w:val="right"/>
      <w:pPr>
        <w:ind w:left="2160" w:hanging="180"/>
      </w:pPr>
    </w:lvl>
    <w:lvl w:ilvl="3" w:tplc="0413000F" w:tentative="1">
      <w:start w:val="1"/>
      <w:numFmt w:val="decimal"/>
      <w:lvlText w:val="%4."/>
      <w:lvlJc w:val="left"/>
      <w:pPr>
        <w:ind w:left="2880" w:hanging="360"/>
      </w:pPr>
    </w:lvl>
    <w:lvl w:ilvl="4" w:tplc="04130019" w:tentative="1">
      <w:start w:val="1"/>
      <w:numFmt w:val="lowerLetter"/>
      <w:lvlText w:val="%5."/>
      <w:lvlJc w:val="left"/>
      <w:pPr>
        <w:ind w:left="3600" w:hanging="360"/>
      </w:pPr>
    </w:lvl>
    <w:lvl w:ilvl="5" w:tplc="0413001B" w:tentative="1">
      <w:start w:val="1"/>
      <w:numFmt w:val="lowerRoman"/>
      <w:lvlText w:val="%6."/>
      <w:lvlJc w:val="right"/>
      <w:pPr>
        <w:ind w:left="4320" w:hanging="180"/>
      </w:pPr>
    </w:lvl>
    <w:lvl w:ilvl="6" w:tplc="0413000F" w:tentative="1">
      <w:start w:val="1"/>
      <w:numFmt w:val="decimal"/>
      <w:lvlText w:val="%7."/>
      <w:lvlJc w:val="left"/>
      <w:pPr>
        <w:ind w:left="5040" w:hanging="360"/>
      </w:pPr>
    </w:lvl>
    <w:lvl w:ilvl="7" w:tplc="04130019" w:tentative="1">
      <w:start w:val="1"/>
      <w:numFmt w:val="lowerLetter"/>
      <w:lvlText w:val="%8."/>
      <w:lvlJc w:val="left"/>
      <w:pPr>
        <w:ind w:left="5760" w:hanging="360"/>
      </w:pPr>
    </w:lvl>
    <w:lvl w:ilvl="8" w:tplc="0413001B" w:tentative="1">
      <w:start w:val="1"/>
      <w:numFmt w:val="lowerRoman"/>
      <w:lvlText w:val="%9."/>
      <w:lvlJc w:val="right"/>
      <w:pPr>
        <w:ind w:left="6480" w:hanging="180"/>
      </w:pPr>
    </w:lvl>
  </w:abstractNum>
  <w:abstractNum w:abstractNumId="9" w15:restartNumberingAfterBreak="0">
    <w:nsid w:val="1BE83BFC"/>
    <w:multiLevelType w:val="hybridMultilevel"/>
    <w:tmpl w:val="D0F0044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0" w15:restartNumberingAfterBreak="0">
    <w:nsid w:val="1BEF4A01"/>
    <w:multiLevelType w:val="multilevel"/>
    <w:tmpl w:val="4BE2A844"/>
    <w:numStyleLink w:val="AGListDashTemplate"/>
  </w:abstractNum>
  <w:abstractNum w:abstractNumId="11" w15:restartNumberingAfterBreak="0">
    <w:nsid w:val="1DC70E1D"/>
    <w:multiLevelType w:val="hybridMultilevel"/>
    <w:tmpl w:val="67AA40D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2" w15:restartNumberingAfterBreak="0">
    <w:nsid w:val="1E7B1536"/>
    <w:multiLevelType w:val="hybridMultilevel"/>
    <w:tmpl w:val="BAB8B02E"/>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3" w15:restartNumberingAfterBreak="0">
    <w:nsid w:val="1F801F29"/>
    <w:multiLevelType w:val="hybridMultilevel"/>
    <w:tmpl w:val="48428386"/>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4" w15:restartNumberingAfterBreak="0">
    <w:nsid w:val="254A4DB3"/>
    <w:multiLevelType w:val="hybridMultilevel"/>
    <w:tmpl w:val="D01AF56A"/>
    <w:lvl w:ilvl="0" w:tplc="FFFFFFFF">
      <w:start w:val="1"/>
      <w:numFmt w:val="bullet"/>
      <w:lvlText w:val=""/>
      <w:lvlJc w:val="left"/>
      <w:pPr>
        <w:ind w:left="720" w:hanging="360"/>
      </w:pPr>
      <w:rPr>
        <w:rFonts w:ascii="Symbol" w:hAnsi="Symbol" w:hint="default"/>
      </w:rPr>
    </w:lvl>
    <w:lvl w:ilvl="1" w:tplc="04130001">
      <w:start w:val="1"/>
      <w:numFmt w:val="bullet"/>
      <w:lvlText w:val=""/>
      <w:lvlJc w:val="left"/>
      <w:pPr>
        <w:ind w:left="720" w:hanging="360"/>
      </w:pPr>
      <w:rPr>
        <w:rFonts w:ascii="Symbol" w:hAnsi="Symbol"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5" w15:restartNumberingAfterBreak="0">
    <w:nsid w:val="31430FCF"/>
    <w:multiLevelType w:val="multilevel"/>
    <w:tmpl w:val="6DE67F6C"/>
    <w:numStyleLink w:val="AGListHeadingTemplate"/>
  </w:abstractNum>
  <w:abstractNum w:abstractNumId="16" w15:restartNumberingAfterBreak="0">
    <w:nsid w:val="3211642B"/>
    <w:multiLevelType w:val="hybridMultilevel"/>
    <w:tmpl w:val="3EE2EBB4"/>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17" w15:restartNumberingAfterBreak="0">
    <w:nsid w:val="35374BB1"/>
    <w:multiLevelType w:val="multilevel"/>
    <w:tmpl w:val="4BE2A844"/>
    <w:styleLink w:val="AGListDashTemplate"/>
    <w:lvl w:ilvl="0">
      <w:start w:val="1"/>
      <w:numFmt w:val="bullet"/>
      <w:pStyle w:val="AGListDash"/>
      <w:lvlText w:val="-"/>
      <w:lvlJc w:val="left"/>
      <w:pPr>
        <w:ind w:left="397" w:hanging="397"/>
      </w:pPr>
      <w:rPr>
        <w:rFonts w:hint="default"/>
      </w:rPr>
    </w:lvl>
    <w:lvl w:ilvl="1">
      <w:start w:val="1"/>
      <w:numFmt w:val="bullet"/>
      <w:lvlText w:val="•"/>
      <w:lvlJc w:val="left"/>
      <w:pPr>
        <w:ind w:left="794" w:hanging="397"/>
      </w:pPr>
      <w:rPr>
        <w:rFonts w:hint="default"/>
      </w:rPr>
    </w:lvl>
    <w:lvl w:ilvl="2">
      <w:start w:val="1"/>
      <w:numFmt w:val="bullet"/>
      <w:lvlText w:val="-"/>
      <w:lvlJc w:val="left"/>
      <w:pPr>
        <w:ind w:left="1191" w:hanging="397"/>
      </w:pPr>
      <w:rPr>
        <w:rFonts w:hint="default"/>
      </w:rPr>
    </w:lvl>
    <w:lvl w:ilvl="3">
      <w:start w:val="1"/>
      <w:numFmt w:val="bullet"/>
      <w:lvlText w:val="•"/>
      <w:lvlJc w:val="left"/>
      <w:pPr>
        <w:ind w:left="1588" w:hanging="397"/>
      </w:pPr>
      <w:rPr>
        <w:rFonts w:hint="default"/>
      </w:rPr>
    </w:lvl>
    <w:lvl w:ilvl="4">
      <w:start w:val="1"/>
      <w:numFmt w:val="bullet"/>
      <w:lvlText w:val="-"/>
      <w:lvlJc w:val="left"/>
      <w:pPr>
        <w:ind w:left="1984" w:hanging="397"/>
      </w:pPr>
      <w:rPr>
        <w:rFonts w:hint="default"/>
      </w:rPr>
    </w:lvl>
    <w:lvl w:ilvl="5">
      <w:start w:val="1"/>
      <w:numFmt w:val="bullet"/>
      <w:lvlText w:val="•"/>
      <w:lvlJc w:val="left"/>
      <w:pPr>
        <w:ind w:left="2381" w:hanging="397"/>
      </w:pPr>
      <w:rPr>
        <w:rFonts w:hint="default"/>
      </w:rPr>
    </w:lvl>
    <w:lvl w:ilvl="6">
      <w:start w:val="1"/>
      <w:numFmt w:val="bullet"/>
      <w:lvlText w:val="-"/>
      <w:lvlJc w:val="left"/>
      <w:pPr>
        <w:ind w:left="2778" w:hanging="397"/>
      </w:pPr>
      <w:rPr>
        <w:rFonts w:hint="default"/>
      </w:rPr>
    </w:lvl>
    <w:lvl w:ilvl="7">
      <w:start w:val="1"/>
      <w:numFmt w:val="bullet"/>
      <w:lvlText w:val="•"/>
      <w:lvlJc w:val="left"/>
      <w:pPr>
        <w:ind w:left="3175" w:hanging="397"/>
      </w:pPr>
      <w:rPr>
        <w:rFonts w:hint="default"/>
      </w:rPr>
    </w:lvl>
    <w:lvl w:ilvl="8">
      <w:start w:val="1"/>
      <w:numFmt w:val="bullet"/>
      <w:lvlText w:val="-"/>
      <w:lvlJc w:val="left"/>
      <w:pPr>
        <w:ind w:left="3572" w:hanging="397"/>
      </w:pPr>
      <w:rPr>
        <w:rFonts w:hint="default"/>
      </w:rPr>
    </w:lvl>
  </w:abstractNum>
  <w:abstractNum w:abstractNumId="18" w15:restartNumberingAfterBreak="0">
    <w:nsid w:val="35F82B6B"/>
    <w:multiLevelType w:val="multilevel"/>
    <w:tmpl w:val="ED72D95E"/>
    <w:numStyleLink w:val="AGListNumberTemplate"/>
  </w:abstractNum>
  <w:abstractNum w:abstractNumId="19" w15:restartNumberingAfterBreak="0">
    <w:nsid w:val="3996771A"/>
    <w:multiLevelType w:val="multilevel"/>
    <w:tmpl w:val="2A9887F0"/>
    <w:numStyleLink w:val="AGListBulletTemplate"/>
  </w:abstractNum>
  <w:abstractNum w:abstractNumId="20" w15:restartNumberingAfterBreak="0">
    <w:nsid w:val="405E1DD5"/>
    <w:multiLevelType w:val="multilevel"/>
    <w:tmpl w:val="2A9887F0"/>
    <w:numStyleLink w:val="AGListBulletTemplate"/>
  </w:abstractNum>
  <w:abstractNum w:abstractNumId="21" w15:restartNumberingAfterBreak="0">
    <w:nsid w:val="412F79E6"/>
    <w:multiLevelType w:val="multilevel"/>
    <w:tmpl w:val="76CE55F4"/>
    <w:numStyleLink w:val="AGListLetterTemplate"/>
  </w:abstractNum>
  <w:abstractNum w:abstractNumId="22" w15:restartNumberingAfterBreak="0">
    <w:nsid w:val="492E3614"/>
    <w:multiLevelType w:val="multilevel"/>
    <w:tmpl w:val="ED72D95E"/>
    <w:numStyleLink w:val="AGListNumberTemplate"/>
  </w:abstractNum>
  <w:abstractNum w:abstractNumId="23" w15:restartNumberingAfterBreak="0">
    <w:nsid w:val="4EC40715"/>
    <w:multiLevelType w:val="hybridMultilevel"/>
    <w:tmpl w:val="A9AE0508"/>
    <w:lvl w:ilvl="0" w:tplc="0413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4F232E8D"/>
    <w:multiLevelType w:val="hybridMultilevel"/>
    <w:tmpl w:val="019C40DE"/>
    <w:lvl w:ilvl="0" w:tplc="04130001">
      <w:start w:val="1"/>
      <w:numFmt w:val="bullet"/>
      <w:lvlText w:val=""/>
      <w:lvlJc w:val="left"/>
      <w:pPr>
        <w:ind w:left="1440" w:hanging="360"/>
      </w:pPr>
      <w:rPr>
        <w:rFonts w:ascii="Symbol" w:hAnsi="Symbol" w:hint="default"/>
      </w:rPr>
    </w:lvl>
    <w:lvl w:ilvl="1" w:tplc="053ABD34">
      <w:numFmt w:val="bullet"/>
      <w:lvlText w:val="-"/>
      <w:lvlJc w:val="left"/>
      <w:pPr>
        <w:ind w:left="2505" w:hanging="705"/>
      </w:pPr>
      <w:rPr>
        <w:rFonts w:ascii="Calibri" w:eastAsiaTheme="minorHAnsi" w:hAnsi="Calibri" w:cs="Calibri" w:hint="default"/>
      </w:rPr>
    </w:lvl>
    <w:lvl w:ilvl="2" w:tplc="04130005" w:tentative="1">
      <w:start w:val="1"/>
      <w:numFmt w:val="bullet"/>
      <w:lvlText w:val=""/>
      <w:lvlJc w:val="left"/>
      <w:pPr>
        <w:ind w:left="2880" w:hanging="360"/>
      </w:pPr>
      <w:rPr>
        <w:rFonts w:ascii="Wingdings" w:hAnsi="Wingdings" w:hint="default"/>
      </w:rPr>
    </w:lvl>
    <w:lvl w:ilvl="3" w:tplc="04130001" w:tentative="1">
      <w:start w:val="1"/>
      <w:numFmt w:val="bullet"/>
      <w:lvlText w:val=""/>
      <w:lvlJc w:val="left"/>
      <w:pPr>
        <w:ind w:left="3600" w:hanging="360"/>
      </w:pPr>
      <w:rPr>
        <w:rFonts w:ascii="Symbol" w:hAnsi="Symbol" w:hint="default"/>
      </w:rPr>
    </w:lvl>
    <w:lvl w:ilvl="4" w:tplc="04130003" w:tentative="1">
      <w:start w:val="1"/>
      <w:numFmt w:val="bullet"/>
      <w:lvlText w:val="o"/>
      <w:lvlJc w:val="left"/>
      <w:pPr>
        <w:ind w:left="4320" w:hanging="360"/>
      </w:pPr>
      <w:rPr>
        <w:rFonts w:ascii="Courier New" w:hAnsi="Courier New" w:cs="Courier New" w:hint="default"/>
      </w:rPr>
    </w:lvl>
    <w:lvl w:ilvl="5" w:tplc="04130005" w:tentative="1">
      <w:start w:val="1"/>
      <w:numFmt w:val="bullet"/>
      <w:lvlText w:val=""/>
      <w:lvlJc w:val="left"/>
      <w:pPr>
        <w:ind w:left="5040" w:hanging="360"/>
      </w:pPr>
      <w:rPr>
        <w:rFonts w:ascii="Wingdings" w:hAnsi="Wingdings" w:hint="default"/>
      </w:rPr>
    </w:lvl>
    <w:lvl w:ilvl="6" w:tplc="04130001" w:tentative="1">
      <w:start w:val="1"/>
      <w:numFmt w:val="bullet"/>
      <w:lvlText w:val=""/>
      <w:lvlJc w:val="left"/>
      <w:pPr>
        <w:ind w:left="5760" w:hanging="360"/>
      </w:pPr>
      <w:rPr>
        <w:rFonts w:ascii="Symbol" w:hAnsi="Symbol" w:hint="default"/>
      </w:rPr>
    </w:lvl>
    <w:lvl w:ilvl="7" w:tplc="04130003" w:tentative="1">
      <w:start w:val="1"/>
      <w:numFmt w:val="bullet"/>
      <w:lvlText w:val="o"/>
      <w:lvlJc w:val="left"/>
      <w:pPr>
        <w:ind w:left="6480" w:hanging="360"/>
      </w:pPr>
      <w:rPr>
        <w:rFonts w:ascii="Courier New" w:hAnsi="Courier New" w:cs="Courier New" w:hint="default"/>
      </w:rPr>
    </w:lvl>
    <w:lvl w:ilvl="8" w:tplc="04130005" w:tentative="1">
      <w:start w:val="1"/>
      <w:numFmt w:val="bullet"/>
      <w:lvlText w:val=""/>
      <w:lvlJc w:val="left"/>
      <w:pPr>
        <w:ind w:left="7200" w:hanging="360"/>
      </w:pPr>
      <w:rPr>
        <w:rFonts w:ascii="Wingdings" w:hAnsi="Wingdings" w:hint="default"/>
      </w:rPr>
    </w:lvl>
  </w:abstractNum>
  <w:abstractNum w:abstractNumId="25" w15:restartNumberingAfterBreak="0">
    <w:nsid w:val="552B2BE4"/>
    <w:multiLevelType w:val="multilevel"/>
    <w:tmpl w:val="76CE55F4"/>
    <w:numStyleLink w:val="AGListLetterTemplate"/>
  </w:abstractNum>
  <w:abstractNum w:abstractNumId="26" w15:restartNumberingAfterBreak="0">
    <w:nsid w:val="56B35648"/>
    <w:multiLevelType w:val="hybridMultilevel"/>
    <w:tmpl w:val="AB347B7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7" w15:restartNumberingAfterBreak="0">
    <w:nsid w:val="57047A37"/>
    <w:multiLevelType w:val="hybridMultilevel"/>
    <w:tmpl w:val="E9307608"/>
    <w:lvl w:ilvl="0" w:tplc="64884F8A">
      <w:numFmt w:val="bullet"/>
      <w:lvlText w:val=""/>
      <w:lvlJc w:val="left"/>
      <w:pPr>
        <w:ind w:left="720" w:hanging="360"/>
      </w:pPr>
      <w:rPr>
        <w:rFonts w:ascii="Symbol" w:eastAsiaTheme="minorHAnsi" w:hAnsi="Symbol" w:cstheme="minorBid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8" w15:restartNumberingAfterBreak="0">
    <w:nsid w:val="5A9836AC"/>
    <w:multiLevelType w:val="multilevel"/>
    <w:tmpl w:val="6DE67F6C"/>
    <w:numStyleLink w:val="AGListHeadingTemplate"/>
  </w:abstractNum>
  <w:abstractNum w:abstractNumId="29" w15:restartNumberingAfterBreak="0">
    <w:nsid w:val="5AAB17C5"/>
    <w:multiLevelType w:val="multilevel"/>
    <w:tmpl w:val="7362065A"/>
    <w:styleLink w:val="OpmaakprofielMetopsommingstekens1"/>
    <w:lvl w:ilvl="0">
      <w:start w:val="1"/>
      <w:numFmt w:val="bullet"/>
      <w:lvlText w:val=""/>
      <w:lvlJc w:val="left"/>
      <w:pPr>
        <w:tabs>
          <w:tab w:val="num" w:pos="340"/>
        </w:tabs>
        <w:ind w:left="340" w:hanging="227"/>
      </w:pPr>
      <w:rPr>
        <w:rFonts w:ascii="Symbol" w:hAnsi="Symbol" w:hint="default"/>
      </w:rPr>
    </w:lvl>
    <w:lvl w:ilvl="1">
      <w:start w:val="1"/>
      <w:numFmt w:val="bullet"/>
      <w:lvlText w:val="o"/>
      <w:lvlJc w:val="left"/>
      <w:pPr>
        <w:tabs>
          <w:tab w:val="num" w:pos="527"/>
        </w:tabs>
        <w:ind w:left="527" w:hanging="226"/>
      </w:pPr>
      <w:rPr>
        <w:rFonts w:ascii="Courier New" w:hAnsi="Courier New" w:hint="default"/>
      </w:rPr>
    </w:lvl>
    <w:lvl w:ilvl="2">
      <w:start w:val="1"/>
      <w:numFmt w:val="bullet"/>
      <w:lvlText w:val=""/>
      <w:lvlJc w:val="left"/>
      <w:pPr>
        <w:tabs>
          <w:tab w:val="num" w:pos="1854"/>
        </w:tabs>
        <w:ind w:left="1854" w:hanging="360"/>
      </w:pPr>
      <w:rPr>
        <w:rFonts w:ascii="Wingdings" w:hAnsi="Wingdings" w:hint="default"/>
      </w:rPr>
    </w:lvl>
    <w:lvl w:ilvl="3">
      <w:start w:val="1"/>
      <w:numFmt w:val="bullet"/>
      <w:lvlText w:val=""/>
      <w:lvlJc w:val="left"/>
      <w:pPr>
        <w:tabs>
          <w:tab w:val="num" w:pos="2574"/>
        </w:tabs>
        <w:ind w:left="2574" w:hanging="360"/>
      </w:pPr>
      <w:rPr>
        <w:rFonts w:ascii="Symbol" w:hAnsi="Symbol" w:hint="default"/>
      </w:rPr>
    </w:lvl>
    <w:lvl w:ilvl="4">
      <w:start w:val="1"/>
      <w:numFmt w:val="bullet"/>
      <w:lvlText w:val="o"/>
      <w:lvlJc w:val="left"/>
      <w:pPr>
        <w:tabs>
          <w:tab w:val="num" w:pos="3294"/>
        </w:tabs>
        <w:ind w:left="3294" w:hanging="360"/>
      </w:pPr>
      <w:rPr>
        <w:rFonts w:ascii="Courier New" w:hAnsi="Courier New" w:cs="Courier New" w:hint="default"/>
      </w:rPr>
    </w:lvl>
    <w:lvl w:ilvl="5">
      <w:start w:val="1"/>
      <w:numFmt w:val="bullet"/>
      <w:lvlText w:val=""/>
      <w:lvlJc w:val="left"/>
      <w:pPr>
        <w:tabs>
          <w:tab w:val="num" w:pos="4014"/>
        </w:tabs>
        <w:ind w:left="4014" w:hanging="360"/>
      </w:pPr>
      <w:rPr>
        <w:rFonts w:ascii="Wingdings" w:hAnsi="Wingdings" w:hint="default"/>
      </w:rPr>
    </w:lvl>
    <w:lvl w:ilvl="6">
      <w:start w:val="1"/>
      <w:numFmt w:val="bullet"/>
      <w:lvlText w:val=""/>
      <w:lvlJc w:val="left"/>
      <w:pPr>
        <w:tabs>
          <w:tab w:val="num" w:pos="4734"/>
        </w:tabs>
        <w:ind w:left="4734" w:hanging="360"/>
      </w:pPr>
      <w:rPr>
        <w:rFonts w:ascii="Symbol" w:hAnsi="Symbol" w:hint="default"/>
      </w:rPr>
    </w:lvl>
    <w:lvl w:ilvl="7">
      <w:start w:val="1"/>
      <w:numFmt w:val="bullet"/>
      <w:lvlText w:val="o"/>
      <w:lvlJc w:val="left"/>
      <w:pPr>
        <w:tabs>
          <w:tab w:val="num" w:pos="5454"/>
        </w:tabs>
        <w:ind w:left="5454" w:hanging="360"/>
      </w:pPr>
      <w:rPr>
        <w:rFonts w:ascii="Courier New" w:hAnsi="Courier New" w:cs="Courier New" w:hint="default"/>
      </w:rPr>
    </w:lvl>
    <w:lvl w:ilvl="8">
      <w:start w:val="1"/>
      <w:numFmt w:val="bullet"/>
      <w:lvlText w:val=""/>
      <w:lvlJc w:val="left"/>
      <w:pPr>
        <w:tabs>
          <w:tab w:val="num" w:pos="6174"/>
        </w:tabs>
        <w:ind w:left="6174" w:hanging="360"/>
      </w:pPr>
      <w:rPr>
        <w:rFonts w:ascii="Wingdings" w:hAnsi="Wingdings" w:hint="default"/>
      </w:rPr>
    </w:lvl>
  </w:abstractNum>
  <w:abstractNum w:abstractNumId="30" w15:restartNumberingAfterBreak="0">
    <w:nsid w:val="5AB5172B"/>
    <w:multiLevelType w:val="hybridMultilevel"/>
    <w:tmpl w:val="2146C6BE"/>
    <w:lvl w:ilvl="0" w:tplc="04130001">
      <w:start w:val="1"/>
      <w:numFmt w:val="bullet"/>
      <w:lvlText w:val=""/>
      <w:lvlJc w:val="left"/>
      <w:pPr>
        <w:ind w:left="786" w:hanging="360"/>
      </w:pPr>
      <w:rPr>
        <w:rFonts w:ascii="Symbol" w:hAnsi="Symbol" w:hint="default"/>
      </w:rPr>
    </w:lvl>
    <w:lvl w:ilvl="1" w:tplc="04130003" w:tentative="1">
      <w:start w:val="1"/>
      <w:numFmt w:val="bullet"/>
      <w:lvlText w:val="o"/>
      <w:lvlJc w:val="left"/>
      <w:pPr>
        <w:ind w:left="1724" w:hanging="360"/>
      </w:pPr>
      <w:rPr>
        <w:rFonts w:ascii="Courier New" w:hAnsi="Courier New" w:cs="Courier New" w:hint="default"/>
      </w:rPr>
    </w:lvl>
    <w:lvl w:ilvl="2" w:tplc="04130005" w:tentative="1">
      <w:start w:val="1"/>
      <w:numFmt w:val="bullet"/>
      <w:lvlText w:val=""/>
      <w:lvlJc w:val="left"/>
      <w:pPr>
        <w:ind w:left="2444" w:hanging="360"/>
      </w:pPr>
      <w:rPr>
        <w:rFonts w:ascii="Wingdings" w:hAnsi="Wingdings" w:hint="default"/>
      </w:rPr>
    </w:lvl>
    <w:lvl w:ilvl="3" w:tplc="04130001" w:tentative="1">
      <w:start w:val="1"/>
      <w:numFmt w:val="bullet"/>
      <w:lvlText w:val=""/>
      <w:lvlJc w:val="left"/>
      <w:pPr>
        <w:ind w:left="3164" w:hanging="360"/>
      </w:pPr>
      <w:rPr>
        <w:rFonts w:ascii="Symbol" w:hAnsi="Symbol" w:hint="default"/>
      </w:rPr>
    </w:lvl>
    <w:lvl w:ilvl="4" w:tplc="04130003" w:tentative="1">
      <w:start w:val="1"/>
      <w:numFmt w:val="bullet"/>
      <w:lvlText w:val="o"/>
      <w:lvlJc w:val="left"/>
      <w:pPr>
        <w:ind w:left="3884" w:hanging="360"/>
      </w:pPr>
      <w:rPr>
        <w:rFonts w:ascii="Courier New" w:hAnsi="Courier New" w:cs="Courier New" w:hint="default"/>
      </w:rPr>
    </w:lvl>
    <w:lvl w:ilvl="5" w:tplc="04130005" w:tentative="1">
      <w:start w:val="1"/>
      <w:numFmt w:val="bullet"/>
      <w:lvlText w:val=""/>
      <w:lvlJc w:val="left"/>
      <w:pPr>
        <w:ind w:left="4604" w:hanging="360"/>
      </w:pPr>
      <w:rPr>
        <w:rFonts w:ascii="Wingdings" w:hAnsi="Wingdings" w:hint="default"/>
      </w:rPr>
    </w:lvl>
    <w:lvl w:ilvl="6" w:tplc="04130001" w:tentative="1">
      <w:start w:val="1"/>
      <w:numFmt w:val="bullet"/>
      <w:lvlText w:val=""/>
      <w:lvlJc w:val="left"/>
      <w:pPr>
        <w:ind w:left="5324" w:hanging="360"/>
      </w:pPr>
      <w:rPr>
        <w:rFonts w:ascii="Symbol" w:hAnsi="Symbol" w:hint="default"/>
      </w:rPr>
    </w:lvl>
    <w:lvl w:ilvl="7" w:tplc="04130003" w:tentative="1">
      <w:start w:val="1"/>
      <w:numFmt w:val="bullet"/>
      <w:lvlText w:val="o"/>
      <w:lvlJc w:val="left"/>
      <w:pPr>
        <w:ind w:left="6044" w:hanging="360"/>
      </w:pPr>
      <w:rPr>
        <w:rFonts w:ascii="Courier New" w:hAnsi="Courier New" w:cs="Courier New" w:hint="default"/>
      </w:rPr>
    </w:lvl>
    <w:lvl w:ilvl="8" w:tplc="04130005" w:tentative="1">
      <w:start w:val="1"/>
      <w:numFmt w:val="bullet"/>
      <w:lvlText w:val=""/>
      <w:lvlJc w:val="left"/>
      <w:pPr>
        <w:ind w:left="6764" w:hanging="360"/>
      </w:pPr>
      <w:rPr>
        <w:rFonts w:ascii="Wingdings" w:hAnsi="Wingdings" w:hint="default"/>
      </w:rPr>
    </w:lvl>
  </w:abstractNum>
  <w:abstractNum w:abstractNumId="31" w15:restartNumberingAfterBreak="0">
    <w:nsid w:val="5E175B28"/>
    <w:multiLevelType w:val="hybridMultilevel"/>
    <w:tmpl w:val="68588A1A"/>
    <w:lvl w:ilvl="0" w:tplc="A89C110C">
      <w:numFmt w:val="bullet"/>
      <w:lvlText w:val="-"/>
      <w:lvlJc w:val="left"/>
      <w:pPr>
        <w:ind w:left="720" w:hanging="360"/>
      </w:pPr>
      <w:rPr>
        <w:rFonts w:ascii="Calibri" w:eastAsia="Times New Roman" w:hAnsi="Calibri" w:cs="Calibri"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2" w15:restartNumberingAfterBreak="0">
    <w:nsid w:val="5F3A77BE"/>
    <w:multiLevelType w:val="multilevel"/>
    <w:tmpl w:val="4BE2A844"/>
    <w:numStyleLink w:val="AGListDashTemplate"/>
  </w:abstractNum>
  <w:abstractNum w:abstractNumId="33" w15:restartNumberingAfterBreak="0">
    <w:nsid w:val="604B6AA6"/>
    <w:multiLevelType w:val="multilevel"/>
    <w:tmpl w:val="ED72D95E"/>
    <w:numStyleLink w:val="AGListNumberTemplate"/>
  </w:abstractNum>
  <w:abstractNum w:abstractNumId="34" w15:restartNumberingAfterBreak="0">
    <w:nsid w:val="60572E6B"/>
    <w:multiLevelType w:val="multilevel"/>
    <w:tmpl w:val="76CE55F4"/>
    <w:numStyleLink w:val="AGListLetterTemplate"/>
  </w:abstractNum>
  <w:abstractNum w:abstractNumId="35" w15:restartNumberingAfterBreak="0">
    <w:nsid w:val="612628AE"/>
    <w:multiLevelType w:val="hybridMultilevel"/>
    <w:tmpl w:val="C0261D18"/>
    <w:lvl w:ilvl="0" w:tplc="04130001">
      <w:start w:val="1"/>
      <w:numFmt w:val="bullet"/>
      <w:lvlText w:val=""/>
      <w:lvlJc w:val="left"/>
      <w:pPr>
        <w:ind w:left="765" w:hanging="360"/>
      </w:pPr>
      <w:rPr>
        <w:rFonts w:ascii="Symbol" w:hAnsi="Symbol" w:hint="default"/>
      </w:rPr>
    </w:lvl>
    <w:lvl w:ilvl="1" w:tplc="04130003" w:tentative="1">
      <w:start w:val="1"/>
      <w:numFmt w:val="bullet"/>
      <w:lvlText w:val="o"/>
      <w:lvlJc w:val="left"/>
      <w:pPr>
        <w:ind w:left="1485" w:hanging="360"/>
      </w:pPr>
      <w:rPr>
        <w:rFonts w:ascii="Courier New" w:hAnsi="Courier New" w:cs="Courier New" w:hint="default"/>
      </w:rPr>
    </w:lvl>
    <w:lvl w:ilvl="2" w:tplc="04130005" w:tentative="1">
      <w:start w:val="1"/>
      <w:numFmt w:val="bullet"/>
      <w:lvlText w:val=""/>
      <w:lvlJc w:val="left"/>
      <w:pPr>
        <w:ind w:left="2205" w:hanging="360"/>
      </w:pPr>
      <w:rPr>
        <w:rFonts w:ascii="Wingdings" w:hAnsi="Wingdings" w:hint="default"/>
      </w:rPr>
    </w:lvl>
    <w:lvl w:ilvl="3" w:tplc="04130001" w:tentative="1">
      <w:start w:val="1"/>
      <w:numFmt w:val="bullet"/>
      <w:lvlText w:val=""/>
      <w:lvlJc w:val="left"/>
      <w:pPr>
        <w:ind w:left="2925" w:hanging="360"/>
      </w:pPr>
      <w:rPr>
        <w:rFonts w:ascii="Symbol" w:hAnsi="Symbol" w:hint="default"/>
      </w:rPr>
    </w:lvl>
    <w:lvl w:ilvl="4" w:tplc="04130003" w:tentative="1">
      <w:start w:val="1"/>
      <w:numFmt w:val="bullet"/>
      <w:lvlText w:val="o"/>
      <w:lvlJc w:val="left"/>
      <w:pPr>
        <w:ind w:left="3645" w:hanging="360"/>
      </w:pPr>
      <w:rPr>
        <w:rFonts w:ascii="Courier New" w:hAnsi="Courier New" w:cs="Courier New" w:hint="default"/>
      </w:rPr>
    </w:lvl>
    <w:lvl w:ilvl="5" w:tplc="04130005" w:tentative="1">
      <w:start w:val="1"/>
      <w:numFmt w:val="bullet"/>
      <w:lvlText w:val=""/>
      <w:lvlJc w:val="left"/>
      <w:pPr>
        <w:ind w:left="4365" w:hanging="360"/>
      </w:pPr>
      <w:rPr>
        <w:rFonts w:ascii="Wingdings" w:hAnsi="Wingdings" w:hint="default"/>
      </w:rPr>
    </w:lvl>
    <w:lvl w:ilvl="6" w:tplc="04130001" w:tentative="1">
      <w:start w:val="1"/>
      <w:numFmt w:val="bullet"/>
      <w:lvlText w:val=""/>
      <w:lvlJc w:val="left"/>
      <w:pPr>
        <w:ind w:left="5085" w:hanging="360"/>
      </w:pPr>
      <w:rPr>
        <w:rFonts w:ascii="Symbol" w:hAnsi="Symbol" w:hint="default"/>
      </w:rPr>
    </w:lvl>
    <w:lvl w:ilvl="7" w:tplc="04130003" w:tentative="1">
      <w:start w:val="1"/>
      <w:numFmt w:val="bullet"/>
      <w:lvlText w:val="o"/>
      <w:lvlJc w:val="left"/>
      <w:pPr>
        <w:ind w:left="5805" w:hanging="360"/>
      </w:pPr>
      <w:rPr>
        <w:rFonts w:ascii="Courier New" w:hAnsi="Courier New" w:cs="Courier New" w:hint="default"/>
      </w:rPr>
    </w:lvl>
    <w:lvl w:ilvl="8" w:tplc="04130005" w:tentative="1">
      <w:start w:val="1"/>
      <w:numFmt w:val="bullet"/>
      <w:lvlText w:val=""/>
      <w:lvlJc w:val="left"/>
      <w:pPr>
        <w:ind w:left="6525" w:hanging="360"/>
      </w:pPr>
      <w:rPr>
        <w:rFonts w:ascii="Wingdings" w:hAnsi="Wingdings" w:hint="default"/>
      </w:rPr>
    </w:lvl>
  </w:abstractNum>
  <w:abstractNum w:abstractNumId="36" w15:restartNumberingAfterBreak="0">
    <w:nsid w:val="62B17634"/>
    <w:multiLevelType w:val="hybridMultilevel"/>
    <w:tmpl w:val="F752B85A"/>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37" w15:restartNumberingAfterBreak="0">
    <w:nsid w:val="6556611C"/>
    <w:multiLevelType w:val="multilevel"/>
    <w:tmpl w:val="2A9887F0"/>
    <w:numStyleLink w:val="AGListBulletTemplate"/>
  </w:abstractNum>
  <w:abstractNum w:abstractNumId="38" w15:restartNumberingAfterBreak="0">
    <w:nsid w:val="65D30EC0"/>
    <w:multiLevelType w:val="hybridMultilevel"/>
    <w:tmpl w:val="FE2C7AC8"/>
    <w:lvl w:ilvl="0" w:tplc="04130001">
      <w:start w:val="1"/>
      <w:numFmt w:val="bullet"/>
      <w:lvlText w:val=""/>
      <w:lvlJc w:val="left"/>
      <w:pPr>
        <w:tabs>
          <w:tab w:val="num" w:pos="720"/>
        </w:tabs>
        <w:ind w:left="720" w:hanging="360"/>
      </w:pPr>
      <w:rPr>
        <w:rFonts w:ascii="Symbol" w:hAnsi="Symbol" w:hint="default"/>
      </w:rPr>
    </w:lvl>
    <w:lvl w:ilvl="1" w:tplc="04130003" w:tentative="1">
      <w:start w:val="1"/>
      <w:numFmt w:val="bullet"/>
      <w:lvlText w:val="o"/>
      <w:lvlJc w:val="left"/>
      <w:pPr>
        <w:tabs>
          <w:tab w:val="num" w:pos="1440"/>
        </w:tabs>
        <w:ind w:left="1440" w:hanging="360"/>
      </w:pPr>
      <w:rPr>
        <w:rFonts w:ascii="Courier New" w:hAnsi="Courier New" w:cs="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cs="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cs="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39" w15:restartNumberingAfterBreak="0">
    <w:nsid w:val="6AC97685"/>
    <w:multiLevelType w:val="multilevel"/>
    <w:tmpl w:val="7362065A"/>
    <w:numStyleLink w:val="OpmaakprofielMetopsommingstekens1"/>
  </w:abstractNum>
  <w:abstractNum w:abstractNumId="40" w15:restartNumberingAfterBreak="0">
    <w:nsid w:val="72BF46F9"/>
    <w:multiLevelType w:val="multilevel"/>
    <w:tmpl w:val="7362065A"/>
    <w:numStyleLink w:val="OpmaakprofielMetopsommingstekens1"/>
  </w:abstractNum>
  <w:abstractNum w:abstractNumId="41" w15:restartNumberingAfterBreak="0">
    <w:nsid w:val="734B4763"/>
    <w:multiLevelType w:val="multilevel"/>
    <w:tmpl w:val="23248C1A"/>
    <w:styleLink w:val="AGAttachmentHeadingList"/>
    <w:lvl w:ilvl="0">
      <w:start w:val="1"/>
      <w:numFmt w:val="decimal"/>
      <w:pStyle w:val="AGAppendixTitle"/>
      <w:suff w:val="space"/>
      <w:lvlText w:val="Bijlage %1"/>
      <w:lvlJc w:val="left"/>
      <w:pPr>
        <w:ind w:left="0" w:firstLine="0"/>
      </w:pPr>
      <w:rPr>
        <w:rFonts w:hint="default"/>
      </w:rPr>
    </w:lvl>
    <w:lvl w:ilvl="1">
      <w:start w:val="1"/>
      <w:numFmt w:val="none"/>
      <w:lvlText w:val=""/>
      <w:lvlJc w:val="left"/>
      <w:pPr>
        <w:ind w:left="720" w:hanging="360"/>
      </w:pPr>
      <w:rPr>
        <w:rFonts w:hint="default"/>
      </w:rPr>
    </w:lvl>
    <w:lvl w:ilvl="2">
      <w:start w:val="1"/>
      <w:numFmt w:val="none"/>
      <w:lvlText w:val=""/>
      <w:lvlJc w:val="left"/>
      <w:pPr>
        <w:ind w:left="1080" w:hanging="360"/>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42" w15:restartNumberingAfterBreak="0">
    <w:nsid w:val="75CD78AE"/>
    <w:multiLevelType w:val="multilevel"/>
    <w:tmpl w:val="6DE67F6C"/>
    <w:numStyleLink w:val="AGListHeadingTemplate"/>
  </w:abstractNum>
  <w:abstractNum w:abstractNumId="43" w15:restartNumberingAfterBreak="0">
    <w:nsid w:val="76061990"/>
    <w:multiLevelType w:val="multilevel"/>
    <w:tmpl w:val="76CE55F4"/>
    <w:numStyleLink w:val="AGListLetterTemplate"/>
  </w:abstractNum>
  <w:abstractNum w:abstractNumId="44" w15:restartNumberingAfterBreak="0">
    <w:nsid w:val="7D5206A6"/>
    <w:multiLevelType w:val="multilevel"/>
    <w:tmpl w:val="2A9887F0"/>
    <w:numStyleLink w:val="AGListBulletTemplate"/>
  </w:abstractNum>
  <w:abstractNum w:abstractNumId="45" w15:restartNumberingAfterBreak="0">
    <w:nsid w:val="7DB43AA4"/>
    <w:multiLevelType w:val="hybridMultilevel"/>
    <w:tmpl w:val="C978A592"/>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46" w15:restartNumberingAfterBreak="0">
    <w:nsid w:val="7E1C5759"/>
    <w:multiLevelType w:val="multilevel"/>
    <w:tmpl w:val="2A9887F0"/>
    <w:numStyleLink w:val="AGListBulletTemplate"/>
  </w:abstractNum>
  <w:abstractNum w:abstractNumId="47" w15:restartNumberingAfterBreak="0">
    <w:nsid w:val="7FD32092"/>
    <w:multiLevelType w:val="multilevel"/>
    <w:tmpl w:val="2A9887F0"/>
    <w:styleLink w:val="AGListBulletTemplate"/>
    <w:lvl w:ilvl="0">
      <w:start w:val="1"/>
      <w:numFmt w:val="bullet"/>
      <w:pStyle w:val="AGListBullet"/>
      <w:lvlText w:val="•"/>
      <w:lvlJc w:val="left"/>
      <w:pPr>
        <w:ind w:left="397" w:hanging="397"/>
      </w:pPr>
      <w:rPr>
        <w:rFonts w:cs="Times New Roman" w:hint="default"/>
      </w:rPr>
    </w:lvl>
    <w:lvl w:ilvl="1">
      <w:start w:val="1"/>
      <w:numFmt w:val="bullet"/>
      <w:lvlText w:val="-"/>
      <w:lvlJc w:val="left"/>
      <w:pPr>
        <w:ind w:left="794" w:hanging="397"/>
      </w:pPr>
      <w:rPr>
        <w:rFonts w:hint="default"/>
      </w:rPr>
    </w:lvl>
    <w:lvl w:ilvl="2">
      <w:start w:val="1"/>
      <w:numFmt w:val="bullet"/>
      <w:lvlText w:val="◦"/>
      <w:lvlJc w:val="left"/>
      <w:pPr>
        <w:ind w:left="1191" w:hanging="397"/>
      </w:pPr>
      <w:rPr>
        <w:rFonts w:ascii="Verdana" w:hAnsi="Verdana" w:cs="Times New Roman" w:hint="default"/>
      </w:rPr>
    </w:lvl>
    <w:lvl w:ilvl="3">
      <w:start w:val="1"/>
      <w:numFmt w:val="bullet"/>
      <w:lvlText w:val="-"/>
      <w:lvlJc w:val="left"/>
      <w:pPr>
        <w:ind w:left="1588" w:hanging="397"/>
      </w:pPr>
      <w:rPr>
        <w:rFonts w:hint="default"/>
      </w:rPr>
    </w:lvl>
    <w:lvl w:ilvl="4">
      <w:start w:val="1"/>
      <w:numFmt w:val="bullet"/>
      <w:lvlText w:val="•"/>
      <w:lvlJc w:val="left"/>
      <w:pPr>
        <w:ind w:left="1984" w:hanging="397"/>
      </w:pPr>
      <w:rPr>
        <w:rFonts w:hint="default"/>
      </w:rPr>
    </w:lvl>
    <w:lvl w:ilvl="5">
      <w:start w:val="1"/>
      <w:numFmt w:val="bullet"/>
      <w:lvlText w:val="-"/>
      <w:lvlJc w:val="left"/>
      <w:pPr>
        <w:ind w:left="2381" w:hanging="397"/>
      </w:pPr>
      <w:rPr>
        <w:rFonts w:hint="default"/>
      </w:rPr>
    </w:lvl>
    <w:lvl w:ilvl="6">
      <w:start w:val="1"/>
      <w:numFmt w:val="bullet"/>
      <w:lvlText w:val="•"/>
      <w:lvlJc w:val="left"/>
      <w:pPr>
        <w:ind w:left="2778" w:hanging="397"/>
      </w:pPr>
      <w:rPr>
        <w:rFonts w:hint="default"/>
      </w:rPr>
    </w:lvl>
    <w:lvl w:ilvl="7">
      <w:start w:val="1"/>
      <w:numFmt w:val="bullet"/>
      <w:lvlText w:val="-"/>
      <w:lvlJc w:val="left"/>
      <w:pPr>
        <w:ind w:left="3175" w:hanging="397"/>
      </w:pPr>
      <w:rPr>
        <w:rFonts w:hint="default"/>
      </w:rPr>
    </w:lvl>
    <w:lvl w:ilvl="8">
      <w:start w:val="1"/>
      <w:numFmt w:val="bullet"/>
      <w:lvlText w:val="•"/>
      <w:lvlJc w:val="left"/>
      <w:pPr>
        <w:ind w:left="3572" w:hanging="397"/>
      </w:pPr>
      <w:rPr>
        <w:rFonts w:hint="default"/>
      </w:rPr>
    </w:lvl>
  </w:abstractNum>
  <w:num w:numId="1" w16cid:durableId="1894732356">
    <w:abstractNumId w:val="47"/>
  </w:num>
  <w:num w:numId="2" w16cid:durableId="661930075">
    <w:abstractNumId w:val="20"/>
  </w:num>
  <w:num w:numId="3" w16cid:durableId="479467632">
    <w:abstractNumId w:val="17"/>
  </w:num>
  <w:num w:numId="4" w16cid:durableId="1645113654">
    <w:abstractNumId w:val="44"/>
  </w:num>
  <w:num w:numId="5" w16cid:durableId="530654678">
    <w:abstractNumId w:val="2"/>
  </w:num>
  <w:num w:numId="6" w16cid:durableId="1489665992">
    <w:abstractNumId w:val="22"/>
  </w:num>
  <w:num w:numId="7" w16cid:durableId="1238637428">
    <w:abstractNumId w:val="4"/>
  </w:num>
  <w:num w:numId="8" w16cid:durableId="400181979">
    <w:abstractNumId w:val="21"/>
  </w:num>
  <w:num w:numId="9" w16cid:durableId="437218171">
    <w:abstractNumId w:val="46"/>
  </w:num>
  <w:num w:numId="10" w16cid:durableId="628167374">
    <w:abstractNumId w:val="0"/>
  </w:num>
  <w:num w:numId="11" w16cid:durableId="216549455">
    <w:abstractNumId w:val="34"/>
  </w:num>
  <w:num w:numId="12" w16cid:durableId="1903715661">
    <w:abstractNumId w:val="33"/>
  </w:num>
  <w:num w:numId="13" w16cid:durableId="1030838777">
    <w:abstractNumId w:val="10"/>
  </w:num>
  <w:num w:numId="14" w16cid:durableId="1782143882">
    <w:abstractNumId w:val="37"/>
  </w:num>
  <w:num w:numId="15" w16cid:durableId="1875576370">
    <w:abstractNumId w:val="32"/>
  </w:num>
  <w:num w:numId="16" w16cid:durableId="173224755">
    <w:abstractNumId w:val="43"/>
  </w:num>
  <w:num w:numId="17" w16cid:durableId="94595129">
    <w:abstractNumId w:val="18"/>
  </w:num>
  <w:num w:numId="18" w16cid:durableId="548956497">
    <w:abstractNumId w:val="7"/>
  </w:num>
  <w:num w:numId="19" w16cid:durableId="2088726346">
    <w:abstractNumId w:val="42"/>
  </w:num>
  <w:num w:numId="20" w16cid:durableId="1661277193">
    <w:abstractNumId w:val="25"/>
  </w:num>
  <w:num w:numId="21" w16cid:durableId="888492933">
    <w:abstractNumId w:val="15"/>
  </w:num>
  <w:num w:numId="22" w16cid:durableId="877281322">
    <w:abstractNumId w:val="28"/>
  </w:num>
  <w:num w:numId="23" w16cid:durableId="1268192167">
    <w:abstractNumId w:val="19"/>
  </w:num>
  <w:num w:numId="24" w16cid:durableId="2069843665">
    <w:abstractNumId w:val="41"/>
  </w:num>
  <w:num w:numId="25" w16cid:durableId="1222910322">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637758746">
    <w:abstractNumId w:val="24"/>
  </w:num>
  <w:num w:numId="27" w16cid:durableId="1867403131">
    <w:abstractNumId w:val="29"/>
  </w:num>
  <w:num w:numId="28" w16cid:durableId="1764187328">
    <w:abstractNumId w:val="26"/>
  </w:num>
  <w:num w:numId="29" w16cid:durableId="1851413524">
    <w:abstractNumId w:val="40"/>
  </w:num>
  <w:num w:numId="30" w16cid:durableId="732121057">
    <w:abstractNumId w:val="39"/>
  </w:num>
  <w:num w:numId="31" w16cid:durableId="1522741257">
    <w:abstractNumId w:val="31"/>
  </w:num>
  <w:num w:numId="32" w16cid:durableId="832990036">
    <w:abstractNumId w:val="23"/>
  </w:num>
  <w:num w:numId="33" w16cid:durableId="1647204913">
    <w:abstractNumId w:val="9"/>
  </w:num>
  <w:num w:numId="34" w16cid:durableId="1121991632">
    <w:abstractNumId w:val="1"/>
  </w:num>
  <w:num w:numId="35" w16cid:durableId="290937457">
    <w:abstractNumId w:val="38"/>
  </w:num>
  <w:num w:numId="36" w16cid:durableId="1451047001">
    <w:abstractNumId w:val="11"/>
  </w:num>
  <w:num w:numId="37" w16cid:durableId="1320230400">
    <w:abstractNumId w:val="30"/>
  </w:num>
  <w:num w:numId="38" w16cid:durableId="1537739807">
    <w:abstractNumId w:val="27"/>
  </w:num>
  <w:num w:numId="39" w16cid:durableId="288511337">
    <w:abstractNumId w:val="14"/>
  </w:num>
  <w:num w:numId="40" w16cid:durableId="1857186363">
    <w:abstractNumId w:val="13"/>
  </w:num>
  <w:num w:numId="41" w16cid:durableId="995379325">
    <w:abstractNumId w:val="16"/>
  </w:num>
  <w:num w:numId="42" w16cid:durableId="267197248">
    <w:abstractNumId w:val="5"/>
  </w:num>
  <w:num w:numId="43" w16cid:durableId="1987513010">
    <w:abstractNumId w:val="45"/>
  </w:num>
  <w:num w:numId="44" w16cid:durableId="1544639472">
    <w:abstractNumId w:val="36"/>
  </w:num>
  <w:num w:numId="45" w16cid:durableId="941836274">
    <w:abstractNumId w:val="35"/>
  </w:num>
  <w:num w:numId="46" w16cid:durableId="30036540">
    <w:abstractNumId w:val="3"/>
  </w:num>
  <w:num w:numId="47" w16cid:durableId="333729340">
    <w:abstractNumId w:val="6"/>
  </w:num>
  <w:num w:numId="48" w16cid:durableId="72894467">
    <w:abstractNumId w:val="8"/>
  </w:num>
  <w:num w:numId="49" w16cid:durableId="286814105">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defaultTabStop w:val="708"/>
  <w:hyphenationZone w:val="425"/>
  <w:defaultTableStyle w:val="Tabelraster"/>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ColorThemeVersion" w:val="2"/>
    <w:docVar w:name="eDbsDocumentInfo" w:val="&lt;?xml version=&quot;1.0&quot; encoding=&quot;utf-16&quot;?&gt;_x000d__x000a_&lt;documentinfo version=&quot;1.0&quot; projectname=&quot;anteagroup&quot; projectid=&quot;ecf0bacd-a70e-43d4-b850-645938c5c157&quot; pagemasterid=&quot;00000000-0000-0000-0000-000000000000&quot; documentid=&quot;68d9b63087ee4f608195febbe300f86e&quot; profileid=&quot;00000000-0000-0000-0000-000000000000&quot; culture=&quot;nl-NL&quot;&gt;_x000d__x000a_  &lt;content&gt;_x000d__x000a_    &lt;document sourcepath=&quot;\Word\Rapport Staand&quot; sourceid=&quot;571cbdc2-ee55-43b7-89f0-0d9d327db942&quot;&gt;_x000d__x000a_      &lt;variables&gt;_x000d__x000a_        &lt;Titel&gt;Architectenselectie Restauratie Stadhuis Middelburg&lt;/Titel&gt;_x000d__x000a_        &lt;Projectnummer&gt;0495563.100&lt;/Projectnummer&gt;_x000d__x000a_        &lt;Subtitel&gt;Selectieleidraad Europese niet-openbare procedure&lt;/Subtitel&gt;_x000d__x000a_        &lt;OrganisatieNaam&gt;Antea Nederland B.V.&lt;/OrganisatieNaam&gt;_x000d__x000a_        &lt;OrganisatieId&gt;530d48c7-bded-4852-b9a5-c26bf027b416&lt;/OrganisatieId&gt;_x000d__x000a_        &lt;Documentnr /&gt;_x000d__x000a_        &lt;Project&gt;PL Renovatie Stadh Middelburg&lt;/Project&gt;_x000d__x000a_        &lt;Status&gt;concept&lt;/Status&gt;_x000d__x000a_        &lt;Revisienummer&gt;0.0&lt;/Revisienummer&gt;_x000d__x000a_        &lt;Auteurs&gt;Ralph Backer_x000d__x000a_Bert Verhoofstad&lt;/Auteurs&gt;_x000d__x000a_        &lt;Gecontroleerd&gt;Ralph Backer&lt;/Gecontroleerd&gt;_x000d__x000a_        &lt;Email&gt;Bert.Verhoofstad@AnteaGroup.nl&lt;/Email&gt;_x000d__x000a_        &lt;MobieleNummer&gt;+31 6 51 47 96 79&lt;/MobieleNummer&gt;_x000d__x000a_        &lt;OpdrachtgeverNaam&gt;Gemeente Middelburg&lt;/OpdrachtgeverNaam&gt;_x000d__x000a_        &lt;Straat&gt;Postbus 6000&lt;/Straat&gt;_x000d__x000a_        &lt;Postcode&gt;4330 LA&lt;/Postcode&gt;_x000d__x000a_        &lt;Plaats&gt;MIDDELBURG&lt;/Plaats&gt;_x000d__x000a_        &lt;Datum&gt;26-6-2025 00:00:00&lt;/Datum&gt;_x000d__x000a_        &lt;Beschrijving /&gt;_x000d__x000a_        &lt;Vrijgave /&gt;_x000d__x000a_        &lt;LocatieNaam&gt;Oosterhout&lt;/LocatieNaam&gt;_x000d__x000a_        &lt;Tav /&gt;_x000d__x000a_        &lt;Projectgroep /&gt;_x000d__x000a_        &lt;Tekstbijdragen /&gt;_x000d__x000a_        &lt;Fotografie /&gt;_x000d__x000a_        &lt;Vormgeving /&gt;_x000d__x000a_        &lt;LocatieId&gt;5bebaa79-b049-4ea0-823b-0cbec6a07636&lt;/LocatieId&gt;_x000d__x000a_        &lt;Projectleider&gt;Bert Verhoofstad&lt;/Projectleider&gt;_x000d__x000a_        &lt;Projectmanager&gt;Ralph Backer&lt;/Projectmanager&gt;_x000d__x000a_        &lt;KVK&gt;51041510&lt;/KVK&gt;_x000d__x000a_        &lt;BTW&gt;&lt;/BTW&gt;_x000d__x000a_        &lt;BezoekStraat&gt;Kanaalweg 3&lt;/BezoekStraat&gt;_x000d__x000a_        &lt;BezoekPostcode&gt;4337 PA&lt;/BezoekPostcode&gt;_x000d__x000a_        &lt;BezoekPlaats&gt;MIDDELBURG&lt;/BezoekPlaats&gt;_x000d__x000a_      &lt;/variables&gt;_x000d__x000a_    &lt;/document&gt;_x000d__x000a_  &lt;/content&gt;_x000d__x000a_&lt;/documentinfo&gt;"/>
    <w:docVar w:name="eDbsFilename" w:val="250626-0495563.100-Architectenselectie Restauratie Stadhuis Middelburg.docx"/>
    <w:docVar w:name="eDbsPath" w:val="\Word\Rapport Staand"/>
    <w:docVar w:name="IsRapport" w:val="Ja"/>
    <w:docVar w:name="Page" w:val="blad"/>
    <w:docVar w:name="PageOf" w:val="van"/>
    <w:docVar w:name="TemplateVersion" w:val="4"/>
    <w:docVar w:name="Titelblad" w:val="Ja"/>
  </w:docVars>
  <w:rsids>
    <w:rsidRoot w:val="001046C7"/>
    <w:rsid w:val="00000A58"/>
    <w:rsid w:val="000011FD"/>
    <w:rsid w:val="00002D77"/>
    <w:rsid w:val="00005ED0"/>
    <w:rsid w:val="000101C8"/>
    <w:rsid w:val="00010F6F"/>
    <w:rsid w:val="0001360D"/>
    <w:rsid w:val="00014EFB"/>
    <w:rsid w:val="0001546B"/>
    <w:rsid w:val="00017269"/>
    <w:rsid w:val="00020575"/>
    <w:rsid w:val="000240BE"/>
    <w:rsid w:val="0002520A"/>
    <w:rsid w:val="00027717"/>
    <w:rsid w:val="00034925"/>
    <w:rsid w:val="00034FB2"/>
    <w:rsid w:val="00036027"/>
    <w:rsid w:val="000364CB"/>
    <w:rsid w:val="000374A7"/>
    <w:rsid w:val="00042228"/>
    <w:rsid w:val="0004277B"/>
    <w:rsid w:val="00043E64"/>
    <w:rsid w:val="00044F7C"/>
    <w:rsid w:val="00045402"/>
    <w:rsid w:val="00050724"/>
    <w:rsid w:val="000507B4"/>
    <w:rsid w:val="00051761"/>
    <w:rsid w:val="000546CA"/>
    <w:rsid w:val="000565E3"/>
    <w:rsid w:val="0005795C"/>
    <w:rsid w:val="00060B33"/>
    <w:rsid w:val="0006395B"/>
    <w:rsid w:val="000714C8"/>
    <w:rsid w:val="00085708"/>
    <w:rsid w:val="00091C03"/>
    <w:rsid w:val="00091F33"/>
    <w:rsid w:val="000962FC"/>
    <w:rsid w:val="00097BCD"/>
    <w:rsid w:val="000A4649"/>
    <w:rsid w:val="000A4B1E"/>
    <w:rsid w:val="000A51FD"/>
    <w:rsid w:val="000A5BCA"/>
    <w:rsid w:val="000A7043"/>
    <w:rsid w:val="000B1289"/>
    <w:rsid w:val="000B2584"/>
    <w:rsid w:val="000B2B8E"/>
    <w:rsid w:val="000B667D"/>
    <w:rsid w:val="000C0048"/>
    <w:rsid w:val="000C00BE"/>
    <w:rsid w:val="000C4226"/>
    <w:rsid w:val="000C58AA"/>
    <w:rsid w:val="000C74AD"/>
    <w:rsid w:val="000C7843"/>
    <w:rsid w:val="000D14B8"/>
    <w:rsid w:val="000D17F4"/>
    <w:rsid w:val="000D201B"/>
    <w:rsid w:val="000D285A"/>
    <w:rsid w:val="000D2978"/>
    <w:rsid w:val="000D4E52"/>
    <w:rsid w:val="000D5119"/>
    <w:rsid w:val="000D5FE6"/>
    <w:rsid w:val="000D6C08"/>
    <w:rsid w:val="000D7764"/>
    <w:rsid w:val="000D786F"/>
    <w:rsid w:val="000E0515"/>
    <w:rsid w:val="000E2151"/>
    <w:rsid w:val="000E5AAF"/>
    <w:rsid w:val="000E7D86"/>
    <w:rsid w:val="000F2CA9"/>
    <w:rsid w:val="000F3291"/>
    <w:rsid w:val="000F4C34"/>
    <w:rsid w:val="000F64E8"/>
    <w:rsid w:val="001046C7"/>
    <w:rsid w:val="0010474D"/>
    <w:rsid w:val="00104F51"/>
    <w:rsid w:val="00104FBB"/>
    <w:rsid w:val="001110A8"/>
    <w:rsid w:val="0011786D"/>
    <w:rsid w:val="00117DE5"/>
    <w:rsid w:val="001206A8"/>
    <w:rsid w:val="00121B39"/>
    <w:rsid w:val="00124DB6"/>
    <w:rsid w:val="001267F7"/>
    <w:rsid w:val="001269A0"/>
    <w:rsid w:val="001307E7"/>
    <w:rsid w:val="00130DD0"/>
    <w:rsid w:val="001324B0"/>
    <w:rsid w:val="001335CB"/>
    <w:rsid w:val="00133B62"/>
    <w:rsid w:val="00135472"/>
    <w:rsid w:val="00140125"/>
    <w:rsid w:val="001408A7"/>
    <w:rsid w:val="00145F29"/>
    <w:rsid w:val="0014643C"/>
    <w:rsid w:val="00146B09"/>
    <w:rsid w:val="00154C59"/>
    <w:rsid w:val="00155182"/>
    <w:rsid w:val="00160AAF"/>
    <w:rsid w:val="00161E49"/>
    <w:rsid w:val="00162E0C"/>
    <w:rsid w:val="00163128"/>
    <w:rsid w:val="0016442A"/>
    <w:rsid w:val="00165D02"/>
    <w:rsid w:val="00166E16"/>
    <w:rsid w:val="00170485"/>
    <w:rsid w:val="00170F81"/>
    <w:rsid w:val="00171D2B"/>
    <w:rsid w:val="0017553D"/>
    <w:rsid w:val="001803EC"/>
    <w:rsid w:val="00182E80"/>
    <w:rsid w:val="00186673"/>
    <w:rsid w:val="00186AA1"/>
    <w:rsid w:val="0019331E"/>
    <w:rsid w:val="001933B4"/>
    <w:rsid w:val="00197545"/>
    <w:rsid w:val="001976F5"/>
    <w:rsid w:val="001A34D7"/>
    <w:rsid w:val="001A6404"/>
    <w:rsid w:val="001B32B3"/>
    <w:rsid w:val="001B4AB7"/>
    <w:rsid w:val="001B4EA6"/>
    <w:rsid w:val="001C07E7"/>
    <w:rsid w:val="001C114E"/>
    <w:rsid w:val="001C1288"/>
    <w:rsid w:val="001C16FA"/>
    <w:rsid w:val="001C7B39"/>
    <w:rsid w:val="001D22CF"/>
    <w:rsid w:val="001D2EC0"/>
    <w:rsid w:val="001D304F"/>
    <w:rsid w:val="001D3082"/>
    <w:rsid w:val="001D70F6"/>
    <w:rsid w:val="001F1E18"/>
    <w:rsid w:val="001F4517"/>
    <w:rsid w:val="001F62AC"/>
    <w:rsid w:val="001F6469"/>
    <w:rsid w:val="001F7CAA"/>
    <w:rsid w:val="00204899"/>
    <w:rsid w:val="00205494"/>
    <w:rsid w:val="002104C8"/>
    <w:rsid w:val="00213108"/>
    <w:rsid w:val="00217059"/>
    <w:rsid w:val="00221837"/>
    <w:rsid w:val="002219E6"/>
    <w:rsid w:val="0022295F"/>
    <w:rsid w:val="00223E71"/>
    <w:rsid w:val="00224FD6"/>
    <w:rsid w:val="002257D9"/>
    <w:rsid w:val="00225B10"/>
    <w:rsid w:val="00233FED"/>
    <w:rsid w:val="002377EE"/>
    <w:rsid w:val="00237D17"/>
    <w:rsid w:val="00241535"/>
    <w:rsid w:val="00243B8F"/>
    <w:rsid w:val="00244343"/>
    <w:rsid w:val="002469F5"/>
    <w:rsid w:val="00247870"/>
    <w:rsid w:val="0025002D"/>
    <w:rsid w:val="002508FC"/>
    <w:rsid w:val="002539D6"/>
    <w:rsid w:val="00253FA4"/>
    <w:rsid w:val="002604F3"/>
    <w:rsid w:val="00261198"/>
    <w:rsid w:val="0026233A"/>
    <w:rsid w:val="00262CB4"/>
    <w:rsid w:val="00263AEE"/>
    <w:rsid w:val="002655AB"/>
    <w:rsid w:val="002658AB"/>
    <w:rsid w:val="0027050F"/>
    <w:rsid w:val="00275253"/>
    <w:rsid w:val="00286571"/>
    <w:rsid w:val="002A6C54"/>
    <w:rsid w:val="002A7834"/>
    <w:rsid w:val="002B0664"/>
    <w:rsid w:val="002B1825"/>
    <w:rsid w:val="002B5A95"/>
    <w:rsid w:val="002B719F"/>
    <w:rsid w:val="002C02BF"/>
    <w:rsid w:val="002C0B20"/>
    <w:rsid w:val="002C1B37"/>
    <w:rsid w:val="002C29A8"/>
    <w:rsid w:val="002C31EF"/>
    <w:rsid w:val="002D0CBC"/>
    <w:rsid w:val="002D0D7A"/>
    <w:rsid w:val="002D3920"/>
    <w:rsid w:val="002D393F"/>
    <w:rsid w:val="002D403E"/>
    <w:rsid w:val="002D410D"/>
    <w:rsid w:val="002D4853"/>
    <w:rsid w:val="002E1539"/>
    <w:rsid w:val="002F01C5"/>
    <w:rsid w:val="002F0A0A"/>
    <w:rsid w:val="002F0DAD"/>
    <w:rsid w:val="002F0E26"/>
    <w:rsid w:val="002F2142"/>
    <w:rsid w:val="002F69E5"/>
    <w:rsid w:val="00306CCA"/>
    <w:rsid w:val="00307E12"/>
    <w:rsid w:val="00310C04"/>
    <w:rsid w:val="003115EB"/>
    <w:rsid w:val="00315A5C"/>
    <w:rsid w:val="003220BB"/>
    <w:rsid w:val="003234FA"/>
    <w:rsid w:val="00324663"/>
    <w:rsid w:val="003246F7"/>
    <w:rsid w:val="00326A7A"/>
    <w:rsid w:val="00331364"/>
    <w:rsid w:val="00331E92"/>
    <w:rsid w:val="00345EC4"/>
    <w:rsid w:val="003472EE"/>
    <w:rsid w:val="00351E57"/>
    <w:rsid w:val="00354032"/>
    <w:rsid w:val="00354A1D"/>
    <w:rsid w:val="00354A45"/>
    <w:rsid w:val="00355030"/>
    <w:rsid w:val="0035578D"/>
    <w:rsid w:val="00356A77"/>
    <w:rsid w:val="00361922"/>
    <w:rsid w:val="00361F01"/>
    <w:rsid w:val="003705B3"/>
    <w:rsid w:val="003716ED"/>
    <w:rsid w:val="003722C8"/>
    <w:rsid w:val="00372C1A"/>
    <w:rsid w:val="00374D72"/>
    <w:rsid w:val="003775ED"/>
    <w:rsid w:val="00380560"/>
    <w:rsid w:val="003820EE"/>
    <w:rsid w:val="00383C77"/>
    <w:rsid w:val="00385A81"/>
    <w:rsid w:val="00385C94"/>
    <w:rsid w:val="00386194"/>
    <w:rsid w:val="00390B55"/>
    <w:rsid w:val="003A0B1A"/>
    <w:rsid w:val="003A1B24"/>
    <w:rsid w:val="003A22B6"/>
    <w:rsid w:val="003A34FB"/>
    <w:rsid w:val="003A3B91"/>
    <w:rsid w:val="003B0487"/>
    <w:rsid w:val="003B14E3"/>
    <w:rsid w:val="003B2BC2"/>
    <w:rsid w:val="003B4121"/>
    <w:rsid w:val="003B5744"/>
    <w:rsid w:val="003B5908"/>
    <w:rsid w:val="003B6E36"/>
    <w:rsid w:val="003B711C"/>
    <w:rsid w:val="003B7314"/>
    <w:rsid w:val="003C061A"/>
    <w:rsid w:val="003C1CA8"/>
    <w:rsid w:val="003C399C"/>
    <w:rsid w:val="003C4051"/>
    <w:rsid w:val="003C4520"/>
    <w:rsid w:val="003C4E9A"/>
    <w:rsid w:val="003D07A2"/>
    <w:rsid w:val="003D3018"/>
    <w:rsid w:val="003D6E86"/>
    <w:rsid w:val="003D7188"/>
    <w:rsid w:val="003E1660"/>
    <w:rsid w:val="003E1FF3"/>
    <w:rsid w:val="003E38F7"/>
    <w:rsid w:val="003E40D2"/>
    <w:rsid w:val="003E48D0"/>
    <w:rsid w:val="003E669B"/>
    <w:rsid w:val="003F0394"/>
    <w:rsid w:val="003F5581"/>
    <w:rsid w:val="003F5BB1"/>
    <w:rsid w:val="00406531"/>
    <w:rsid w:val="004148FB"/>
    <w:rsid w:val="0041507A"/>
    <w:rsid w:val="004236D9"/>
    <w:rsid w:val="00425AF1"/>
    <w:rsid w:val="00430627"/>
    <w:rsid w:val="00433341"/>
    <w:rsid w:val="00433E19"/>
    <w:rsid w:val="00434B98"/>
    <w:rsid w:val="00444B4C"/>
    <w:rsid w:val="00444E2A"/>
    <w:rsid w:val="0044558F"/>
    <w:rsid w:val="0044687D"/>
    <w:rsid w:val="00450784"/>
    <w:rsid w:val="00450B0B"/>
    <w:rsid w:val="0046061C"/>
    <w:rsid w:val="004618F5"/>
    <w:rsid w:val="00461A97"/>
    <w:rsid w:val="00471BAE"/>
    <w:rsid w:val="00476644"/>
    <w:rsid w:val="00476AEC"/>
    <w:rsid w:val="00477308"/>
    <w:rsid w:val="00477CEF"/>
    <w:rsid w:val="00483B41"/>
    <w:rsid w:val="004853E6"/>
    <w:rsid w:val="00487CA9"/>
    <w:rsid w:val="00490D2D"/>
    <w:rsid w:val="00490D78"/>
    <w:rsid w:val="00491547"/>
    <w:rsid w:val="00491A6D"/>
    <w:rsid w:val="00491F74"/>
    <w:rsid w:val="00494E82"/>
    <w:rsid w:val="004A02D7"/>
    <w:rsid w:val="004A3B2B"/>
    <w:rsid w:val="004A54C2"/>
    <w:rsid w:val="004A64E6"/>
    <w:rsid w:val="004A6617"/>
    <w:rsid w:val="004A7C98"/>
    <w:rsid w:val="004B3AFD"/>
    <w:rsid w:val="004B4C9C"/>
    <w:rsid w:val="004B64FA"/>
    <w:rsid w:val="004C25B3"/>
    <w:rsid w:val="004C2731"/>
    <w:rsid w:val="004C4D1F"/>
    <w:rsid w:val="004D255F"/>
    <w:rsid w:val="004D323C"/>
    <w:rsid w:val="004D377D"/>
    <w:rsid w:val="004D7BBA"/>
    <w:rsid w:val="004E03F1"/>
    <w:rsid w:val="004E35D5"/>
    <w:rsid w:val="004E3A34"/>
    <w:rsid w:val="004F1377"/>
    <w:rsid w:val="004F32E2"/>
    <w:rsid w:val="004F56BC"/>
    <w:rsid w:val="004F62B1"/>
    <w:rsid w:val="004F6EC5"/>
    <w:rsid w:val="004F7673"/>
    <w:rsid w:val="004F79D3"/>
    <w:rsid w:val="0050196A"/>
    <w:rsid w:val="0050334B"/>
    <w:rsid w:val="00510498"/>
    <w:rsid w:val="00512108"/>
    <w:rsid w:val="00512299"/>
    <w:rsid w:val="00512328"/>
    <w:rsid w:val="005124C5"/>
    <w:rsid w:val="00514F31"/>
    <w:rsid w:val="00520774"/>
    <w:rsid w:val="00521407"/>
    <w:rsid w:val="00521831"/>
    <w:rsid w:val="00523182"/>
    <w:rsid w:val="0052591D"/>
    <w:rsid w:val="00527347"/>
    <w:rsid w:val="0053024B"/>
    <w:rsid w:val="0053299F"/>
    <w:rsid w:val="00532F9E"/>
    <w:rsid w:val="00533720"/>
    <w:rsid w:val="0053537E"/>
    <w:rsid w:val="00537963"/>
    <w:rsid w:val="00537E03"/>
    <w:rsid w:val="00540601"/>
    <w:rsid w:val="00541159"/>
    <w:rsid w:val="005460D6"/>
    <w:rsid w:val="00546B6D"/>
    <w:rsid w:val="0055248B"/>
    <w:rsid w:val="00552F38"/>
    <w:rsid w:val="005570EB"/>
    <w:rsid w:val="00560DA3"/>
    <w:rsid w:val="005633A8"/>
    <w:rsid w:val="00563B77"/>
    <w:rsid w:val="00564D68"/>
    <w:rsid w:val="0056510E"/>
    <w:rsid w:val="00571D5B"/>
    <w:rsid w:val="005757C4"/>
    <w:rsid w:val="00580D4D"/>
    <w:rsid w:val="005813A3"/>
    <w:rsid w:val="00581A25"/>
    <w:rsid w:val="00581A7F"/>
    <w:rsid w:val="00582052"/>
    <w:rsid w:val="005829F4"/>
    <w:rsid w:val="005838C5"/>
    <w:rsid w:val="00584578"/>
    <w:rsid w:val="00584812"/>
    <w:rsid w:val="00584C8C"/>
    <w:rsid w:val="00591934"/>
    <w:rsid w:val="00591EF6"/>
    <w:rsid w:val="00593ADB"/>
    <w:rsid w:val="005A1BE8"/>
    <w:rsid w:val="005A3F24"/>
    <w:rsid w:val="005A4C84"/>
    <w:rsid w:val="005A557D"/>
    <w:rsid w:val="005A566C"/>
    <w:rsid w:val="005A75FE"/>
    <w:rsid w:val="005B2EB1"/>
    <w:rsid w:val="005B3658"/>
    <w:rsid w:val="005B3D71"/>
    <w:rsid w:val="005B44D3"/>
    <w:rsid w:val="005B7B03"/>
    <w:rsid w:val="005C2304"/>
    <w:rsid w:val="005C2686"/>
    <w:rsid w:val="005C46C8"/>
    <w:rsid w:val="005C58D6"/>
    <w:rsid w:val="005C5973"/>
    <w:rsid w:val="005C7DE4"/>
    <w:rsid w:val="005D11F5"/>
    <w:rsid w:val="005D2A8C"/>
    <w:rsid w:val="005D581D"/>
    <w:rsid w:val="005D6480"/>
    <w:rsid w:val="005E0C9D"/>
    <w:rsid w:val="005E298A"/>
    <w:rsid w:val="005E2D65"/>
    <w:rsid w:val="005E3E3B"/>
    <w:rsid w:val="005E6E23"/>
    <w:rsid w:val="005F159D"/>
    <w:rsid w:val="005F16A9"/>
    <w:rsid w:val="005F6A56"/>
    <w:rsid w:val="00600BDF"/>
    <w:rsid w:val="0060347E"/>
    <w:rsid w:val="00607C5E"/>
    <w:rsid w:val="006102B4"/>
    <w:rsid w:val="00610503"/>
    <w:rsid w:val="00611409"/>
    <w:rsid w:val="0061688B"/>
    <w:rsid w:val="006247BD"/>
    <w:rsid w:val="0062575A"/>
    <w:rsid w:val="00630E3F"/>
    <w:rsid w:val="00632295"/>
    <w:rsid w:val="00636938"/>
    <w:rsid w:val="00637CB5"/>
    <w:rsid w:val="00642D2F"/>
    <w:rsid w:val="00643A84"/>
    <w:rsid w:val="0064516B"/>
    <w:rsid w:val="00650FD5"/>
    <w:rsid w:val="0065598B"/>
    <w:rsid w:val="006565E6"/>
    <w:rsid w:val="006610B5"/>
    <w:rsid w:val="00661B79"/>
    <w:rsid w:val="00663744"/>
    <w:rsid w:val="006646C7"/>
    <w:rsid w:val="0066518D"/>
    <w:rsid w:val="00665F82"/>
    <w:rsid w:val="006667F0"/>
    <w:rsid w:val="00670EEE"/>
    <w:rsid w:val="006754C9"/>
    <w:rsid w:val="00675E74"/>
    <w:rsid w:val="006760E5"/>
    <w:rsid w:val="00680582"/>
    <w:rsid w:val="00682E2A"/>
    <w:rsid w:val="006845B6"/>
    <w:rsid w:val="00684830"/>
    <w:rsid w:val="00686570"/>
    <w:rsid w:val="00687E94"/>
    <w:rsid w:val="0069293E"/>
    <w:rsid w:val="00695336"/>
    <w:rsid w:val="006A417C"/>
    <w:rsid w:val="006A6498"/>
    <w:rsid w:val="006A6BA2"/>
    <w:rsid w:val="006A79F8"/>
    <w:rsid w:val="006B142C"/>
    <w:rsid w:val="006B1B84"/>
    <w:rsid w:val="006B336B"/>
    <w:rsid w:val="006B3F1F"/>
    <w:rsid w:val="006B40A9"/>
    <w:rsid w:val="006C056E"/>
    <w:rsid w:val="006C09F6"/>
    <w:rsid w:val="006C2E2C"/>
    <w:rsid w:val="006C3AC4"/>
    <w:rsid w:val="006C6BD8"/>
    <w:rsid w:val="006D4C0E"/>
    <w:rsid w:val="006D7A8F"/>
    <w:rsid w:val="006E16BE"/>
    <w:rsid w:val="006E3313"/>
    <w:rsid w:val="006E3B9E"/>
    <w:rsid w:val="006E5572"/>
    <w:rsid w:val="006E7732"/>
    <w:rsid w:val="006E7C81"/>
    <w:rsid w:val="006F29E8"/>
    <w:rsid w:val="006F7A77"/>
    <w:rsid w:val="007012DF"/>
    <w:rsid w:val="007034FA"/>
    <w:rsid w:val="00703748"/>
    <w:rsid w:val="00705CE4"/>
    <w:rsid w:val="00706304"/>
    <w:rsid w:val="0070641A"/>
    <w:rsid w:val="00707019"/>
    <w:rsid w:val="00714032"/>
    <w:rsid w:val="007150B8"/>
    <w:rsid w:val="007152F1"/>
    <w:rsid w:val="00715ED6"/>
    <w:rsid w:val="0071648A"/>
    <w:rsid w:val="007200B8"/>
    <w:rsid w:val="007241BF"/>
    <w:rsid w:val="0072506E"/>
    <w:rsid w:val="007258B6"/>
    <w:rsid w:val="00725ECF"/>
    <w:rsid w:val="007266C5"/>
    <w:rsid w:val="00727307"/>
    <w:rsid w:val="00731360"/>
    <w:rsid w:val="00732059"/>
    <w:rsid w:val="0073421C"/>
    <w:rsid w:val="0073528C"/>
    <w:rsid w:val="0074196C"/>
    <w:rsid w:val="007457CD"/>
    <w:rsid w:val="00747BEA"/>
    <w:rsid w:val="007528FB"/>
    <w:rsid w:val="00752EBA"/>
    <w:rsid w:val="00754354"/>
    <w:rsid w:val="00755746"/>
    <w:rsid w:val="00757BAD"/>
    <w:rsid w:val="00762A44"/>
    <w:rsid w:val="00762D4A"/>
    <w:rsid w:val="00766559"/>
    <w:rsid w:val="00770910"/>
    <w:rsid w:val="007734F9"/>
    <w:rsid w:val="00781246"/>
    <w:rsid w:val="007812F1"/>
    <w:rsid w:val="00782A28"/>
    <w:rsid w:val="00783261"/>
    <w:rsid w:val="0078738B"/>
    <w:rsid w:val="00787D59"/>
    <w:rsid w:val="00792722"/>
    <w:rsid w:val="0079624D"/>
    <w:rsid w:val="007A01CB"/>
    <w:rsid w:val="007A2BED"/>
    <w:rsid w:val="007A309F"/>
    <w:rsid w:val="007A34DB"/>
    <w:rsid w:val="007A4EE8"/>
    <w:rsid w:val="007A71CF"/>
    <w:rsid w:val="007B1F92"/>
    <w:rsid w:val="007B73CF"/>
    <w:rsid w:val="007C5CAA"/>
    <w:rsid w:val="007D16A2"/>
    <w:rsid w:val="007D2824"/>
    <w:rsid w:val="007D2837"/>
    <w:rsid w:val="007D4BE9"/>
    <w:rsid w:val="007D73E1"/>
    <w:rsid w:val="007D7545"/>
    <w:rsid w:val="007D7946"/>
    <w:rsid w:val="007D7E3C"/>
    <w:rsid w:val="007E0EC7"/>
    <w:rsid w:val="007E146B"/>
    <w:rsid w:val="007E4249"/>
    <w:rsid w:val="007E6FEC"/>
    <w:rsid w:val="007F0B58"/>
    <w:rsid w:val="007F0CCF"/>
    <w:rsid w:val="007F5967"/>
    <w:rsid w:val="007F7DAA"/>
    <w:rsid w:val="007F7DCF"/>
    <w:rsid w:val="00801E5E"/>
    <w:rsid w:val="0080546F"/>
    <w:rsid w:val="00807263"/>
    <w:rsid w:val="008105E8"/>
    <w:rsid w:val="00811F83"/>
    <w:rsid w:val="00812894"/>
    <w:rsid w:val="00813BF7"/>
    <w:rsid w:val="00813DF2"/>
    <w:rsid w:val="0081611F"/>
    <w:rsid w:val="00826879"/>
    <w:rsid w:val="00835881"/>
    <w:rsid w:val="00835F47"/>
    <w:rsid w:val="00836EDF"/>
    <w:rsid w:val="00840C59"/>
    <w:rsid w:val="00843BF3"/>
    <w:rsid w:val="00844642"/>
    <w:rsid w:val="008451EF"/>
    <w:rsid w:val="00846D6D"/>
    <w:rsid w:val="00847519"/>
    <w:rsid w:val="00850595"/>
    <w:rsid w:val="00850772"/>
    <w:rsid w:val="00853769"/>
    <w:rsid w:val="00854C97"/>
    <w:rsid w:val="0085645F"/>
    <w:rsid w:val="00857381"/>
    <w:rsid w:val="00857405"/>
    <w:rsid w:val="008577B0"/>
    <w:rsid w:val="008579A9"/>
    <w:rsid w:val="00857D0D"/>
    <w:rsid w:val="00857DF8"/>
    <w:rsid w:val="00860E94"/>
    <w:rsid w:val="00862610"/>
    <w:rsid w:val="008626E9"/>
    <w:rsid w:val="008669F6"/>
    <w:rsid w:val="00870012"/>
    <w:rsid w:val="008710E5"/>
    <w:rsid w:val="00872990"/>
    <w:rsid w:val="008733EF"/>
    <w:rsid w:val="00881260"/>
    <w:rsid w:val="00881D6E"/>
    <w:rsid w:val="0088500A"/>
    <w:rsid w:val="00886E71"/>
    <w:rsid w:val="0088761B"/>
    <w:rsid w:val="0089217E"/>
    <w:rsid w:val="00897065"/>
    <w:rsid w:val="008A23BA"/>
    <w:rsid w:val="008A2C62"/>
    <w:rsid w:val="008A366A"/>
    <w:rsid w:val="008A46FF"/>
    <w:rsid w:val="008A6505"/>
    <w:rsid w:val="008A7881"/>
    <w:rsid w:val="008B306C"/>
    <w:rsid w:val="008B320E"/>
    <w:rsid w:val="008B34B7"/>
    <w:rsid w:val="008B3CC4"/>
    <w:rsid w:val="008B6012"/>
    <w:rsid w:val="008B6ED4"/>
    <w:rsid w:val="008C0C60"/>
    <w:rsid w:val="008C46DE"/>
    <w:rsid w:val="008C74D7"/>
    <w:rsid w:val="008C75EC"/>
    <w:rsid w:val="008D0937"/>
    <w:rsid w:val="008D0BF4"/>
    <w:rsid w:val="008D46F8"/>
    <w:rsid w:val="008D48E1"/>
    <w:rsid w:val="008E1118"/>
    <w:rsid w:val="008E48A3"/>
    <w:rsid w:val="008E4E47"/>
    <w:rsid w:val="008E5A34"/>
    <w:rsid w:val="008E5D67"/>
    <w:rsid w:val="008F13EE"/>
    <w:rsid w:val="008F3870"/>
    <w:rsid w:val="008F4EEE"/>
    <w:rsid w:val="008F5E03"/>
    <w:rsid w:val="008F6538"/>
    <w:rsid w:val="008F7457"/>
    <w:rsid w:val="00900D06"/>
    <w:rsid w:val="0090408E"/>
    <w:rsid w:val="009056FD"/>
    <w:rsid w:val="00906C80"/>
    <w:rsid w:val="009074DC"/>
    <w:rsid w:val="00907C7D"/>
    <w:rsid w:val="009102E7"/>
    <w:rsid w:val="00910377"/>
    <w:rsid w:val="0091175E"/>
    <w:rsid w:val="00914C36"/>
    <w:rsid w:val="009159D2"/>
    <w:rsid w:val="00915B76"/>
    <w:rsid w:val="0092094E"/>
    <w:rsid w:val="00920A50"/>
    <w:rsid w:val="00925415"/>
    <w:rsid w:val="0092674B"/>
    <w:rsid w:val="00926A8D"/>
    <w:rsid w:val="00927D71"/>
    <w:rsid w:val="00931776"/>
    <w:rsid w:val="00934524"/>
    <w:rsid w:val="00935447"/>
    <w:rsid w:val="00937545"/>
    <w:rsid w:val="00937CCA"/>
    <w:rsid w:val="00940550"/>
    <w:rsid w:val="009415E1"/>
    <w:rsid w:val="009422D1"/>
    <w:rsid w:val="009441F5"/>
    <w:rsid w:val="00944FFF"/>
    <w:rsid w:val="00950095"/>
    <w:rsid w:val="009509B3"/>
    <w:rsid w:val="00952820"/>
    <w:rsid w:val="00953A35"/>
    <w:rsid w:val="00953D6A"/>
    <w:rsid w:val="00956736"/>
    <w:rsid w:val="00963D74"/>
    <w:rsid w:val="0097607F"/>
    <w:rsid w:val="00976F19"/>
    <w:rsid w:val="00981801"/>
    <w:rsid w:val="00981A1F"/>
    <w:rsid w:val="00992458"/>
    <w:rsid w:val="00992982"/>
    <w:rsid w:val="00993C6C"/>
    <w:rsid w:val="009940B5"/>
    <w:rsid w:val="0099449F"/>
    <w:rsid w:val="00994755"/>
    <w:rsid w:val="00994C9B"/>
    <w:rsid w:val="009A24E7"/>
    <w:rsid w:val="009A2C2E"/>
    <w:rsid w:val="009B37BF"/>
    <w:rsid w:val="009B4C30"/>
    <w:rsid w:val="009C02D5"/>
    <w:rsid w:val="009C3B44"/>
    <w:rsid w:val="009C5ACC"/>
    <w:rsid w:val="009C7AF2"/>
    <w:rsid w:val="009D2716"/>
    <w:rsid w:val="009D4542"/>
    <w:rsid w:val="009D7E31"/>
    <w:rsid w:val="009E1532"/>
    <w:rsid w:val="009E20F8"/>
    <w:rsid w:val="009E2B93"/>
    <w:rsid w:val="009E4A7D"/>
    <w:rsid w:val="009E52A9"/>
    <w:rsid w:val="009E5A08"/>
    <w:rsid w:val="009F0ADD"/>
    <w:rsid w:val="009F0BBA"/>
    <w:rsid w:val="009F1F9E"/>
    <w:rsid w:val="009F34B6"/>
    <w:rsid w:val="009F47B8"/>
    <w:rsid w:val="009F55F5"/>
    <w:rsid w:val="009F74C3"/>
    <w:rsid w:val="00A01835"/>
    <w:rsid w:val="00A02F17"/>
    <w:rsid w:val="00A10D0D"/>
    <w:rsid w:val="00A13EC8"/>
    <w:rsid w:val="00A15F66"/>
    <w:rsid w:val="00A17306"/>
    <w:rsid w:val="00A2008A"/>
    <w:rsid w:val="00A20ECC"/>
    <w:rsid w:val="00A21E26"/>
    <w:rsid w:val="00A230E6"/>
    <w:rsid w:val="00A31E33"/>
    <w:rsid w:val="00A35459"/>
    <w:rsid w:val="00A35ACF"/>
    <w:rsid w:val="00A3775C"/>
    <w:rsid w:val="00A42277"/>
    <w:rsid w:val="00A4230B"/>
    <w:rsid w:val="00A433A9"/>
    <w:rsid w:val="00A537B9"/>
    <w:rsid w:val="00A53C44"/>
    <w:rsid w:val="00A55576"/>
    <w:rsid w:val="00A55628"/>
    <w:rsid w:val="00A5572A"/>
    <w:rsid w:val="00A6080A"/>
    <w:rsid w:val="00A60ED7"/>
    <w:rsid w:val="00A65CEA"/>
    <w:rsid w:val="00A660A1"/>
    <w:rsid w:val="00A70452"/>
    <w:rsid w:val="00A74E65"/>
    <w:rsid w:val="00A77F40"/>
    <w:rsid w:val="00A81F60"/>
    <w:rsid w:val="00A82569"/>
    <w:rsid w:val="00A8609B"/>
    <w:rsid w:val="00A90E22"/>
    <w:rsid w:val="00AA4ACD"/>
    <w:rsid w:val="00AA72CC"/>
    <w:rsid w:val="00AA730C"/>
    <w:rsid w:val="00AA7ACC"/>
    <w:rsid w:val="00AB2281"/>
    <w:rsid w:val="00AB50D9"/>
    <w:rsid w:val="00AB670C"/>
    <w:rsid w:val="00AC19BB"/>
    <w:rsid w:val="00AC312E"/>
    <w:rsid w:val="00AC40F9"/>
    <w:rsid w:val="00AC415C"/>
    <w:rsid w:val="00AD2A78"/>
    <w:rsid w:val="00AD3006"/>
    <w:rsid w:val="00AD4240"/>
    <w:rsid w:val="00AD4F94"/>
    <w:rsid w:val="00AE2B9C"/>
    <w:rsid w:val="00AE3560"/>
    <w:rsid w:val="00AE4A1F"/>
    <w:rsid w:val="00AF198A"/>
    <w:rsid w:val="00AF284C"/>
    <w:rsid w:val="00AF3458"/>
    <w:rsid w:val="00AF4209"/>
    <w:rsid w:val="00AF5938"/>
    <w:rsid w:val="00AF5BF9"/>
    <w:rsid w:val="00B0149F"/>
    <w:rsid w:val="00B01BA4"/>
    <w:rsid w:val="00B02702"/>
    <w:rsid w:val="00B0387C"/>
    <w:rsid w:val="00B1094C"/>
    <w:rsid w:val="00B14CA1"/>
    <w:rsid w:val="00B178CD"/>
    <w:rsid w:val="00B21649"/>
    <w:rsid w:val="00B23DBB"/>
    <w:rsid w:val="00B24732"/>
    <w:rsid w:val="00B274D3"/>
    <w:rsid w:val="00B27958"/>
    <w:rsid w:val="00B31D48"/>
    <w:rsid w:val="00B34177"/>
    <w:rsid w:val="00B40E1A"/>
    <w:rsid w:val="00B4527C"/>
    <w:rsid w:val="00B50B43"/>
    <w:rsid w:val="00B5261C"/>
    <w:rsid w:val="00B571B2"/>
    <w:rsid w:val="00B6187A"/>
    <w:rsid w:val="00B66130"/>
    <w:rsid w:val="00B70123"/>
    <w:rsid w:val="00B718B4"/>
    <w:rsid w:val="00B722CE"/>
    <w:rsid w:val="00B77C50"/>
    <w:rsid w:val="00B81BFA"/>
    <w:rsid w:val="00B81F2D"/>
    <w:rsid w:val="00B82431"/>
    <w:rsid w:val="00B829BF"/>
    <w:rsid w:val="00B8387B"/>
    <w:rsid w:val="00B84B0A"/>
    <w:rsid w:val="00B84C25"/>
    <w:rsid w:val="00B853C4"/>
    <w:rsid w:val="00B928C2"/>
    <w:rsid w:val="00BA1C1D"/>
    <w:rsid w:val="00BA267D"/>
    <w:rsid w:val="00BA2CB5"/>
    <w:rsid w:val="00BA2EC9"/>
    <w:rsid w:val="00BA39DB"/>
    <w:rsid w:val="00BA6C4B"/>
    <w:rsid w:val="00BB255A"/>
    <w:rsid w:val="00BB5239"/>
    <w:rsid w:val="00BB65FB"/>
    <w:rsid w:val="00BB682A"/>
    <w:rsid w:val="00BB7DF1"/>
    <w:rsid w:val="00BB7EB5"/>
    <w:rsid w:val="00BC2E28"/>
    <w:rsid w:val="00BC4B65"/>
    <w:rsid w:val="00BD0F31"/>
    <w:rsid w:val="00BD296F"/>
    <w:rsid w:val="00BD3785"/>
    <w:rsid w:val="00BD661E"/>
    <w:rsid w:val="00BE40EE"/>
    <w:rsid w:val="00BE5B1D"/>
    <w:rsid w:val="00BF33EA"/>
    <w:rsid w:val="00BF3724"/>
    <w:rsid w:val="00BF3BD8"/>
    <w:rsid w:val="00BF7114"/>
    <w:rsid w:val="00BF772E"/>
    <w:rsid w:val="00BF7998"/>
    <w:rsid w:val="00C0039F"/>
    <w:rsid w:val="00C032E4"/>
    <w:rsid w:val="00C032F7"/>
    <w:rsid w:val="00C07196"/>
    <w:rsid w:val="00C0756D"/>
    <w:rsid w:val="00C10D26"/>
    <w:rsid w:val="00C11D1E"/>
    <w:rsid w:val="00C12F48"/>
    <w:rsid w:val="00C15F54"/>
    <w:rsid w:val="00C17E49"/>
    <w:rsid w:val="00C2000B"/>
    <w:rsid w:val="00C20BFF"/>
    <w:rsid w:val="00C22DD0"/>
    <w:rsid w:val="00C26439"/>
    <w:rsid w:val="00C3107F"/>
    <w:rsid w:val="00C31337"/>
    <w:rsid w:val="00C362D5"/>
    <w:rsid w:val="00C40708"/>
    <w:rsid w:val="00C43E16"/>
    <w:rsid w:val="00C446C4"/>
    <w:rsid w:val="00C45260"/>
    <w:rsid w:val="00C47EE3"/>
    <w:rsid w:val="00C51DCA"/>
    <w:rsid w:val="00C55ED8"/>
    <w:rsid w:val="00C60E61"/>
    <w:rsid w:val="00C61D1C"/>
    <w:rsid w:val="00C61EA0"/>
    <w:rsid w:val="00C62493"/>
    <w:rsid w:val="00C629DC"/>
    <w:rsid w:val="00C63306"/>
    <w:rsid w:val="00C648C0"/>
    <w:rsid w:val="00C6583F"/>
    <w:rsid w:val="00C66426"/>
    <w:rsid w:val="00C67E58"/>
    <w:rsid w:val="00C707E7"/>
    <w:rsid w:val="00C7516F"/>
    <w:rsid w:val="00C77613"/>
    <w:rsid w:val="00C77E7E"/>
    <w:rsid w:val="00C803AD"/>
    <w:rsid w:val="00C812B3"/>
    <w:rsid w:val="00C823FC"/>
    <w:rsid w:val="00C82A25"/>
    <w:rsid w:val="00C83BDB"/>
    <w:rsid w:val="00C84D19"/>
    <w:rsid w:val="00C852CE"/>
    <w:rsid w:val="00C90D5C"/>
    <w:rsid w:val="00C92F42"/>
    <w:rsid w:val="00C9415F"/>
    <w:rsid w:val="00C95AD0"/>
    <w:rsid w:val="00CA3300"/>
    <w:rsid w:val="00CA3656"/>
    <w:rsid w:val="00CA378A"/>
    <w:rsid w:val="00CA3AF8"/>
    <w:rsid w:val="00CA4888"/>
    <w:rsid w:val="00CA74A7"/>
    <w:rsid w:val="00CA7B3D"/>
    <w:rsid w:val="00CB0F5E"/>
    <w:rsid w:val="00CB4F6C"/>
    <w:rsid w:val="00CC0125"/>
    <w:rsid w:val="00CC754D"/>
    <w:rsid w:val="00CC7B24"/>
    <w:rsid w:val="00CD3DC5"/>
    <w:rsid w:val="00CD465B"/>
    <w:rsid w:val="00CD7692"/>
    <w:rsid w:val="00CD7ACB"/>
    <w:rsid w:val="00CE13FD"/>
    <w:rsid w:val="00CE21C5"/>
    <w:rsid w:val="00CE3EEB"/>
    <w:rsid w:val="00CE428F"/>
    <w:rsid w:val="00CE43EA"/>
    <w:rsid w:val="00CF0F00"/>
    <w:rsid w:val="00CF2A69"/>
    <w:rsid w:val="00CF5316"/>
    <w:rsid w:val="00CF697F"/>
    <w:rsid w:val="00CF6ABC"/>
    <w:rsid w:val="00CF6AEC"/>
    <w:rsid w:val="00CF6FB5"/>
    <w:rsid w:val="00CF7573"/>
    <w:rsid w:val="00CF7AAB"/>
    <w:rsid w:val="00D0177F"/>
    <w:rsid w:val="00D03EE4"/>
    <w:rsid w:val="00D04FCD"/>
    <w:rsid w:val="00D112CF"/>
    <w:rsid w:val="00D13F7C"/>
    <w:rsid w:val="00D14FFE"/>
    <w:rsid w:val="00D24C1A"/>
    <w:rsid w:val="00D2645A"/>
    <w:rsid w:val="00D3068A"/>
    <w:rsid w:val="00D31745"/>
    <w:rsid w:val="00D31F00"/>
    <w:rsid w:val="00D324D3"/>
    <w:rsid w:val="00D34E1F"/>
    <w:rsid w:val="00D34E76"/>
    <w:rsid w:val="00D36282"/>
    <w:rsid w:val="00D368F0"/>
    <w:rsid w:val="00D41DC9"/>
    <w:rsid w:val="00D45FEA"/>
    <w:rsid w:val="00D47D9D"/>
    <w:rsid w:val="00D502E6"/>
    <w:rsid w:val="00D5073D"/>
    <w:rsid w:val="00D5466C"/>
    <w:rsid w:val="00D567F5"/>
    <w:rsid w:val="00D62D19"/>
    <w:rsid w:val="00D63DC2"/>
    <w:rsid w:val="00D644D5"/>
    <w:rsid w:val="00D669C1"/>
    <w:rsid w:val="00D7007F"/>
    <w:rsid w:val="00D7128A"/>
    <w:rsid w:val="00D728AF"/>
    <w:rsid w:val="00D817D9"/>
    <w:rsid w:val="00D84F69"/>
    <w:rsid w:val="00D92BAE"/>
    <w:rsid w:val="00D94981"/>
    <w:rsid w:val="00D96DCB"/>
    <w:rsid w:val="00DA2995"/>
    <w:rsid w:val="00DA409E"/>
    <w:rsid w:val="00DA61FD"/>
    <w:rsid w:val="00DB04EF"/>
    <w:rsid w:val="00DB149B"/>
    <w:rsid w:val="00DB1BDA"/>
    <w:rsid w:val="00DB70F5"/>
    <w:rsid w:val="00DC00D9"/>
    <w:rsid w:val="00DC14D4"/>
    <w:rsid w:val="00DC51D3"/>
    <w:rsid w:val="00DC6F2E"/>
    <w:rsid w:val="00DD1449"/>
    <w:rsid w:val="00DD68BE"/>
    <w:rsid w:val="00DD6A88"/>
    <w:rsid w:val="00DD6E3E"/>
    <w:rsid w:val="00DD71A1"/>
    <w:rsid w:val="00DD7BAF"/>
    <w:rsid w:val="00DE0E24"/>
    <w:rsid w:val="00DE63BD"/>
    <w:rsid w:val="00DE655F"/>
    <w:rsid w:val="00DE7B4A"/>
    <w:rsid w:val="00DF02A5"/>
    <w:rsid w:val="00DF1892"/>
    <w:rsid w:val="00DF3923"/>
    <w:rsid w:val="00DF7701"/>
    <w:rsid w:val="00E060BC"/>
    <w:rsid w:val="00E07F7B"/>
    <w:rsid w:val="00E102B5"/>
    <w:rsid w:val="00E146A8"/>
    <w:rsid w:val="00E22A6A"/>
    <w:rsid w:val="00E23A7A"/>
    <w:rsid w:val="00E258A6"/>
    <w:rsid w:val="00E25B57"/>
    <w:rsid w:val="00E266C1"/>
    <w:rsid w:val="00E274DC"/>
    <w:rsid w:val="00E30A6C"/>
    <w:rsid w:val="00E33D55"/>
    <w:rsid w:val="00E36040"/>
    <w:rsid w:val="00E36168"/>
    <w:rsid w:val="00E44207"/>
    <w:rsid w:val="00E447B6"/>
    <w:rsid w:val="00E452D4"/>
    <w:rsid w:val="00E52F0F"/>
    <w:rsid w:val="00E53131"/>
    <w:rsid w:val="00E539FB"/>
    <w:rsid w:val="00E55165"/>
    <w:rsid w:val="00E571B7"/>
    <w:rsid w:val="00E57CF1"/>
    <w:rsid w:val="00E600C3"/>
    <w:rsid w:val="00E60128"/>
    <w:rsid w:val="00E60EA3"/>
    <w:rsid w:val="00E61979"/>
    <w:rsid w:val="00E64FA5"/>
    <w:rsid w:val="00E6685E"/>
    <w:rsid w:val="00E71DB2"/>
    <w:rsid w:val="00E73579"/>
    <w:rsid w:val="00E7682D"/>
    <w:rsid w:val="00E81C16"/>
    <w:rsid w:val="00E82D60"/>
    <w:rsid w:val="00E90955"/>
    <w:rsid w:val="00E91A63"/>
    <w:rsid w:val="00E93B7E"/>
    <w:rsid w:val="00E9699A"/>
    <w:rsid w:val="00EA1905"/>
    <w:rsid w:val="00EA25C7"/>
    <w:rsid w:val="00EA3A9C"/>
    <w:rsid w:val="00EA4E47"/>
    <w:rsid w:val="00EA5DEA"/>
    <w:rsid w:val="00EA6B4D"/>
    <w:rsid w:val="00EB243D"/>
    <w:rsid w:val="00EB5B83"/>
    <w:rsid w:val="00EC2D23"/>
    <w:rsid w:val="00EC5A69"/>
    <w:rsid w:val="00ED10D8"/>
    <w:rsid w:val="00ED1B52"/>
    <w:rsid w:val="00ED713A"/>
    <w:rsid w:val="00EE28C3"/>
    <w:rsid w:val="00EE2E23"/>
    <w:rsid w:val="00EE6FDB"/>
    <w:rsid w:val="00EF26D8"/>
    <w:rsid w:val="00EF37C0"/>
    <w:rsid w:val="00EF62AA"/>
    <w:rsid w:val="00F01D5A"/>
    <w:rsid w:val="00F10C93"/>
    <w:rsid w:val="00F11CA2"/>
    <w:rsid w:val="00F17974"/>
    <w:rsid w:val="00F17FA6"/>
    <w:rsid w:val="00F20C69"/>
    <w:rsid w:val="00F22866"/>
    <w:rsid w:val="00F23F22"/>
    <w:rsid w:val="00F244BF"/>
    <w:rsid w:val="00F25589"/>
    <w:rsid w:val="00F25771"/>
    <w:rsid w:val="00F259B0"/>
    <w:rsid w:val="00F25CC7"/>
    <w:rsid w:val="00F27A49"/>
    <w:rsid w:val="00F30313"/>
    <w:rsid w:val="00F418EF"/>
    <w:rsid w:val="00F45100"/>
    <w:rsid w:val="00F474A9"/>
    <w:rsid w:val="00F5043A"/>
    <w:rsid w:val="00F51914"/>
    <w:rsid w:val="00F52FD0"/>
    <w:rsid w:val="00F5482E"/>
    <w:rsid w:val="00F551DE"/>
    <w:rsid w:val="00F603F3"/>
    <w:rsid w:val="00F60CD4"/>
    <w:rsid w:val="00F6239A"/>
    <w:rsid w:val="00F65122"/>
    <w:rsid w:val="00F668E6"/>
    <w:rsid w:val="00F726B9"/>
    <w:rsid w:val="00F72DF4"/>
    <w:rsid w:val="00F73203"/>
    <w:rsid w:val="00F73FC4"/>
    <w:rsid w:val="00F74FC9"/>
    <w:rsid w:val="00F76725"/>
    <w:rsid w:val="00F76FB4"/>
    <w:rsid w:val="00F80272"/>
    <w:rsid w:val="00F807C4"/>
    <w:rsid w:val="00F80A80"/>
    <w:rsid w:val="00F811EA"/>
    <w:rsid w:val="00F82526"/>
    <w:rsid w:val="00F82C80"/>
    <w:rsid w:val="00F84255"/>
    <w:rsid w:val="00F86220"/>
    <w:rsid w:val="00F87DF4"/>
    <w:rsid w:val="00F96B27"/>
    <w:rsid w:val="00FA053E"/>
    <w:rsid w:val="00FA1858"/>
    <w:rsid w:val="00FA2E81"/>
    <w:rsid w:val="00FA4D4C"/>
    <w:rsid w:val="00FB008D"/>
    <w:rsid w:val="00FB1F03"/>
    <w:rsid w:val="00FB395E"/>
    <w:rsid w:val="00FB4D2F"/>
    <w:rsid w:val="00FB61F8"/>
    <w:rsid w:val="00FC0C55"/>
    <w:rsid w:val="00FC61B0"/>
    <w:rsid w:val="00FC65BA"/>
    <w:rsid w:val="00FC68DC"/>
    <w:rsid w:val="00FD1EF6"/>
    <w:rsid w:val="00FD238C"/>
    <w:rsid w:val="00FD2D3C"/>
    <w:rsid w:val="00FD58B8"/>
    <w:rsid w:val="00FE0BEE"/>
    <w:rsid w:val="00FE17CC"/>
    <w:rsid w:val="00FE2305"/>
    <w:rsid w:val="00FE24D1"/>
    <w:rsid w:val="00FE3546"/>
    <w:rsid w:val="00FE3896"/>
    <w:rsid w:val="00FE5C17"/>
    <w:rsid w:val="00FF4863"/>
    <w:rsid w:val="38D4603D"/>
  </w:rsids>
  <m:mathPr>
    <m:mathFont m:val="Cambria Math"/>
    <m:brkBin m:val="before"/>
    <m:brkBinSub m:val="--"/>
    <m:smallFrac m:val="0"/>
    <m:dispDef/>
    <m:lMargin m:val="0"/>
    <m:rMargin m:val="0"/>
    <m:defJc m:val="centerGroup"/>
    <m:wrapIndent m:val="1440"/>
    <m:intLim m:val="subSup"/>
    <m:naryLim m:val="undOvr"/>
  </m:mathPr>
  <w:themeFontLang w:val="nl-NL"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5483E5CB"/>
  <w15:chartTrackingRefBased/>
  <w15:docId w15:val="{F8090020-D444-462F-B512-311DD52F7E4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Cs w:val="22"/>
        <w:lang w:val="nl-NL" w:eastAsia="nl-NL"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Standaard">
    <w:name w:val="Normal"/>
    <w:qFormat/>
    <w:rsid w:val="00BE40EE"/>
  </w:style>
  <w:style w:type="paragraph" w:styleId="Kop1">
    <w:name w:val="heading 1"/>
    <w:aliases w:val="Hoofdstukkop,Hoofdstuk,hoofdstuk,TbsKop 1,Kop 1 Char1,Kop 1 Char Char"/>
    <w:basedOn w:val="Standaard"/>
    <w:next w:val="Standaard"/>
    <w:link w:val="Kop1Char"/>
    <w:uiPriority w:val="9"/>
    <w:qFormat/>
    <w:rsid w:val="008C0C60"/>
    <w:pPr>
      <w:keepNext/>
      <w:keepLines/>
      <w:numPr>
        <w:numId w:val="22"/>
      </w:numPr>
      <w:spacing w:after="240"/>
      <w:outlineLvl w:val="0"/>
    </w:pPr>
    <w:rPr>
      <w:rFonts w:asciiTheme="majorHAnsi" w:eastAsiaTheme="majorEastAsia" w:hAnsiTheme="majorHAnsi" w:cstheme="majorBidi"/>
      <w:b/>
      <w:color w:val="00587C" w:themeColor="accent1"/>
      <w:sz w:val="40"/>
      <w:szCs w:val="32"/>
    </w:rPr>
  </w:style>
  <w:style w:type="paragraph" w:styleId="Kop2">
    <w:name w:val="heading 2"/>
    <w:aliases w:val="Heading 2 Char1,Paragraaf"/>
    <w:basedOn w:val="Standaard"/>
    <w:next w:val="Standaard"/>
    <w:link w:val="Kop2Char"/>
    <w:uiPriority w:val="9"/>
    <w:unhideWhenUsed/>
    <w:qFormat/>
    <w:rsid w:val="008C0C60"/>
    <w:pPr>
      <w:keepNext/>
      <w:keepLines/>
      <w:numPr>
        <w:ilvl w:val="1"/>
        <w:numId w:val="22"/>
      </w:numPr>
      <w:spacing w:before="240" w:after="240"/>
      <w:outlineLvl w:val="1"/>
    </w:pPr>
    <w:rPr>
      <w:rFonts w:asciiTheme="majorHAnsi" w:eastAsiaTheme="majorEastAsia" w:hAnsiTheme="majorHAnsi" w:cstheme="majorBidi"/>
      <w:b/>
      <w:color w:val="00587C" w:themeColor="accent1"/>
      <w:sz w:val="24"/>
      <w:szCs w:val="26"/>
    </w:rPr>
  </w:style>
  <w:style w:type="paragraph" w:styleId="Kop3">
    <w:name w:val="heading 3"/>
    <w:aliases w:val="Subparagraaf,Heading 3 Char"/>
    <w:basedOn w:val="Standaard"/>
    <w:next w:val="Standaard"/>
    <w:link w:val="Kop3Char"/>
    <w:uiPriority w:val="9"/>
    <w:unhideWhenUsed/>
    <w:qFormat/>
    <w:rsid w:val="008C0C60"/>
    <w:pPr>
      <w:keepNext/>
      <w:keepLines/>
      <w:numPr>
        <w:ilvl w:val="2"/>
        <w:numId w:val="22"/>
      </w:numPr>
      <w:spacing w:before="240" w:after="240"/>
      <w:outlineLvl w:val="2"/>
    </w:pPr>
    <w:rPr>
      <w:rFonts w:asciiTheme="majorHAnsi" w:eastAsiaTheme="majorEastAsia" w:hAnsiTheme="majorHAnsi" w:cstheme="majorBidi"/>
      <w:b/>
      <w:color w:val="00587C" w:themeColor="accent1"/>
      <w:sz w:val="24"/>
      <w:szCs w:val="24"/>
    </w:rPr>
  </w:style>
  <w:style w:type="paragraph" w:styleId="Kop4">
    <w:name w:val="heading 4"/>
    <w:basedOn w:val="Standaard"/>
    <w:next w:val="Standaard"/>
    <w:link w:val="Kop4Char"/>
    <w:uiPriority w:val="9"/>
    <w:unhideWhenUsed/>
    <w:qFormat/>
    <w:rsid w:val="008C0C60"/>
    <w:pPr>
      <w:keepNext/>
      <w:keepLines/>
      <w:numPr>
        <w:ilvl w:val="3"/>
        <w:numId w:val="22"/>
      </w:numPr>
      <w:spacing w:before="240" w:after="240"/>
      <w:outlineLvl w:val="3"/>
    </w:pPr>
    <w:rPr>
      <w:rFonts w:asciiTheme="majorHAnsi" w:eastAsiaTheme="majorEastAsia" w:hAnsiTheme="majorHAnsi" w:cstheme="majorBidi"/>
      <w:b/>
      <w:iCs/>
      <w:color w:val="00587C" w:themeColor="accent1"/>
      <w:sz w:val="24"/>
    </w:rPr>
  </w:style>
  <w:style w:type="paragraph" w:styleId="Kop5">
    <w:name w:val="heading 5"/>
    <w:aliases w:val="TbsKop 5"/>
    <w:basedOn w:val="Standaard"/>
    <w:next w:val="Standaard"/>
    <w:link w:val="Kop5Char"/>
    <w:uiPriority w:val="9"/>
    <w:unhideWhenUsed/>
    <w:rsid w:val="008C0C60"/>
    <w:pPr>
      <w:keepNext/>
      <w:keepLines/>
      <w:numPr>
        <w:ilvl w:val="4"/>
        <w:numId w:val="22"/>
      </w:numPr>
      <w:spacing w:before="40"/>
      <w:outlineLvl w:val="4"/>
    </w:pPr>
    <w:rPr>
      <w:rFonts w:asciiTheme="majorHAnsi" w:eastAsiaTheme="majorEastAsia" w:hAnsiTheme="majorHAnsi" w:cstheme="majorBidi"/>
      <w:color w:val="00415C" w:themeColor="accent1" w:themeShade="BF"/>
    </w:rPr>
  </w:style>
  <w:style w:type="paragraph" w:styleId="Kop6">
    <w:name w:val="heading 6"/>
    <w:aliases w:val="Tussenkop 1"/>
    <w:basedOn w:val="Standaard"/>
    <w:next w:val="Standaard"/>
    <w:link w:val="Kop6Char"/>
    <w:uiPriority w:val="9"/>
    <w:unhideWhenUsed/>
    <w:rsid w:val="008C0C60"/>
    <w:pPr>
      <w:keepNext/>
      <w:keepLines/>
      <w:numPr>
        <w:ilvl w:val="5"/>
        <w:numId w:val="22"/>
      </w:numPr>
      <w:spacing w:before="40"/>
      <w:outlineLvl w:val="5"/>
    </w:pPr>
    <w:rPr>
      <w:rFonts w:asciiTheme="majorHAnsi" w:eastAsiaTheme="majorEastAsia" w:hAnsiTheme="majorHAnsi" w:cstheme="majorBidi"/>
      <w:color w:val="002B3D" w:themeColor="accent1" w:themeShade="7F"/>
    </w:rPr>
  </w:style>
  <w:style w:type="paragraph" w:styleId="Kop7">
    <w:name w:val="heading 7"/>
    <w:aliases w:val="Tussenkop 2"/>
    <w:basedOn w:val="Standaard"/>
    <w:next w:val="Standaard"/>
    <w:link w:val="Kop7Char"/>
    <w:uiPriority w:val="9"/>
    <w:unhideWhenUsed/>
    <w:qFormat/>
    <w:rsid w:val="008C0C60"/>
    <w:pPr>
      <w:keepNext/>
      <w:keepLines/>
      <w:numPr>
        <w:ilvl w:val="6"/>
        <w:numId w:val="22"/>
      </w:numPr>
      <w:spacing w:before="40"/>
      <w:outlineLvl w:val="6"/>
    </w:pPr>
    <w:rPr>
      <w:rFonts w:asciiTheme="majorHAnsi" w:eastAsiaTheme="majorEastAsia" w:hAnsiTheme="majorHAnsi" w:cstheme="majorBidi"/>
      <w:i/>
      <w:iCs/>
      <w:color w:val="002B3D" w:themeColor="accent1" w:themeShade="7F"/>
    </w:rPr>
  </w:style>
  <w:style w:type="paragraph" w:styleId="Kop8">
    <w:name w:val="heading 8"/>
    <w:aliases w:val="Tussenkop 3"/>
    <w:basedOn w:val="Standaard"/>
    <w:next w:val="Standaard"/>
    <w:link w:val="Kop8Char"/>
    <w:uiPriority w:val="9"/>
    <w:unhideWhenUsed/>
    <w:qFormat/>
    <w:rsid w:val="008C0C60"/>
    <w:pPr>
      <w:keepNext/>
      <w:keepLines/>
      <w:numPr>
        <w:ilvl w:val="7"/>
        <w:numId w:val="22"/>
      </w:numPr>
      <w:spacing w:before="40"/>
      <w:outlineLvl w:val="7"/>
    </w:pPr>
    <w:rPr>
      <w:rFonts w:asciiTheme="majorHAnsi" w:eastAsiaTheme="majorEastAsia" w:hAnsiTheme="majorHAnsi" w:cstheme="majorBidi"/>
      <w:color w:val="272727" w:themeColor="text1" w:themeTint="D8"/>
      <w:sz w:val="21"/>
      <w:szCs w:val="21"/>
    </w:rPr>
  </w:style>
  <w:style w:type="paragraph" w:styleId="Kop9">
    <w:name w:val="heading 9"/>
    <w:aliases w:val="Tabelkop 1"/>
    <w:basedOn w:val="Standaard"/>
    <w:next w:val="Standaard"/>
    <w:link w:val="Kop9Char"/>
    <w:uiPriority w:val="9"/>
    <w:unhideWhenUsed/>
    <w:qFormat/>
    <w:rsid w:val="008C0C60"/>
    <w:pPr>
      <w:keepNext/>
      <w:keepLines/>
      <w:numPr>
        <w:ilvl w:val="8"/>
        <w:numId w:val="22"/>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customStyle="1" w:styleId="Kop1Char">
    <w:name w:val="Kop 1 Char"/>
    <w:aliases w:val="Hoofdstukkop Char,Hoofdstuk Char,hoofdstuk Char,TbsKop 1 Char,Kop 1 Char1 Char,Kop 1 Char Char Char"/>
    <w:basedOn w:val="Standaardalinea-lettertype"/>
    <w:link w:val="Kop1"/>
    <w:uiPriority w:val="9"/>
    <w:rsid w:val="004D323C"/>
    <w:rPr>
      <w:rFonts w:asciiTheme="majorHAnsi" w:eastAsiaTheme="majorEastAsia" w:hAnsiTheme="majorHAnsi" w:cstheme="majorBidi"/>
      <w:b/>
      <w:color w:val="00587C" w:themeColor="accent1"/>
      <w:sz w:val="40"/>
      <w:szCs w:val="32"/>
    </w:rPr>
  </w:style>
  <w:style w:type="character" w:customStyle="1" w:styleId="Kop2Char">
    <w:name w:val="Kop 2 Char"/>
    <w:aliases w:val="Heading 2 Char1 Char,Paragraaf Char"/>
    <w:basedOn w:val="Standaardalinea-lettertype"/>
    <w:link w:val="Kop2"/>
    <w:uiPriority w:val="9"/>
    <w:rsid w:val="00042228"/>
    <w:rPr>
      <w:rFonts w:asciiTheme="majorHAnsi" w:eastAsiaTheme="majorEastAsia" w:hAnsiTheme="majorHAnsi" w:cstheme="majorBidi"/>
      <w:b/>
      <w:color w:val="00587C" w:themeColor="accent1"/>
      <w:sz w:val="24"/>
      <w:szCs w:val="26"/>
    </w:rPr>
  </w:style>
  <w:style w:type="character" w:customStyle="1" w:styleId="Kop3Char">
    <w:name w:val="Kop 3 Char"/>
    <w:aliases w:val="Subparagraaf Char,Heading 3 Char Char"/>
    <w:basedOn w:val="Standaardalinea-lettertype"/>
    <w:link w:val="Kop3"/>
    <w:uiPriority w:val="9"/>
    <w:rsid w:val="00042228"/>
    <w:rPr>
      <w:rFonts w:asciiTheme="majorHAnsi" w:eastAsiaTheme="majorEastAsia" w:hAnsiTheme="majorHAnsi" w:cstheme="majorBidi"/>
      <w:b/>
      <w:color w:val="00587C" w:themeColor="accent1"/>
      <w:sz w:val="24"/>
      <w:szCs w:val="24"/>
    </w:rPr>
  </w:style>
  <w:style w:type="character" w:customStyle="1" w:styleId="Kop4Char">
    <w:name w:val="Kop 4 Char"/>
    <w:basedOn w:val="Standaardalinea-lettertype"/>
    <w:link w:val="Kop4"/>
    <w:uiPriority w:val="9"/>
    <w:rsid w:val="00042228"/>
    <w:rPr>
      <w:rFonts w:asciiTheme="majorHAnsi" w:eastAsiaTheme="majorEastAsia" w:hAnsiTheme="majorHAnsi" w:cstheme="majorBidi"/>
      <w:b/>
      <w:iCs/>
      <w:color w:val="00587C" w:themeColor="accent1"/>
      <w:sz w:val="24"/>
    </w:rPr>
  </w:style>
  <w:style w:type="character" w:customStyle="1" w:styleId="Kop5Char">
    <w:name w:val="Kop 5 Char"/>
    <w:aliases w:val="TbsKop 5 Char"/>
    <w:basedOn w:val="Standaardalinea-lettertype"/>
    <w:link w:val="Kop5"/>
    <w:uiPriority w:val="9"/>
    <w:rsid w:val="00D13F7C"/>
    <w:rPr>
      <w:rFonts w:asciiTheme="majorHAnsi" w:eastAsiaTheme="majorEastAsia" w:hAnsiTheme="majorHAnsi" w:cstheme="majorBidi"/>
      <w:color w:val="00415C" w:themeColor="accent1" w:themeShade="BF"/>
    </w:rPr>
  </w:style>
  <w:style w:type="character" w:customStyle="1" w:styleId="Kop6Char">
    <w:name w:val="Kop 6 Char"/>
    <w:aliases w:val="Tussenkop 1 Char"/>
    <w:basedOn w:val="Standaardalinea-lettertype"/>
    <w:link w:val="Kop6"/>
    <w:uiPriority w:val="9"/>
    <w:rsid w:val="00D13F7C"/>
    <w:rPr>
      <w:rFonts w:asciiTheme="majorHAnsi" w:eastAsiaTheme="majorEastAsia" w:hAnsiTheme="majorHAnsi" w:cstheme="majorBidi"/>
      <w:color w:val="002B3D" w:themeColor="accent1" w:themeShade="7F"/>
    </w:rPr>
  </w:style>
  <w:style w:type="character" w:customStyle="1" w:styleId="Kop7Char">
    <w:name w:val="Kop 7 Char"/>
    <w:aliases w:val="Tussenkop 2 Char"/>
    <w:basedOn w:val="Standaardalinea-lettertype"/>
    <w:link w:val="Kop7"/>
    <w:uiPriority w:val="9"/>
    <w:rsid w:val="00D13F7C"/>
    <w:rPr>
      <w:rFonts w:asciiTheme="majorHAnsi" w:eastAsiaTheme="majorEastAsia" w:hAnsiTheme="majorHAnsi" w:cstheme="majorBidi"/>
      <w:i/>
      <w:iCs/>
      <w:color w:val="002B3D" w:themeColor="accent1" w:themeShade="7F"/>
    </w:rPr>
  </w:style>
  <w:style w:type="character" w:customStyle="1" w:styleId="Kop8Char">
    <w:name w:val="Kop 8 Char"/>
    <w:aliases w:val="Tussenkop 3 Char"/>
    <w:basedOn w:val="Standaardalinea-lettertype"/>
    <w:link w:val="Kop8"/>
    <w:uiPriority w:val="9"/>
    <w:rsid w:val="00D13F7C"/>
    <w:rPr>
      <w:rFonts w:asciiTheme="majorHAnsi" w:eastAsiaTheme="majorEastAsia" w:hAnsiTheme="majorHAnsi" w:cstheme="majorBidi"/>
      <w:color w:val="272727" w:themeColor="text1" w:themeTint="D8"/>
      <w:sz w:val="21"/>
      <w:szCs w:val="21"/>
    </w:rPr>
  </w:style>
  <w:style w:type="character" w:customStyle="1" w:styleId="Kop9Char">
    <w:name w:val="Kop 9 Char"/>
    <w:aliases w:val="Tabelkop 1 Char"/>
    <w:basedOn w:val="Standaardalinea-lettertype"/>
    <w:link w:val="Kop9"/>
    <w:uiPriority w:val="9"/>
    <w:rsid w:val="00D13F7C"/>
    <w:rPr>
      <w:rFonts w:asciiTheme="majorHAnsi" w:eastAsiaTheme="majorEastAsia" w:hAnsiTheme="majorHAnsi" w:cstheme="majorBidi"/>
      <w:i/>
      <w:iCs/>
      <w:color w:val="272727" w:themeColor="text1" w:themeTint="D8"/>
      <w:sz w:val="21"/>
      <w:szCs w:val="21"/>
    </w:rPr>
  </w:style>
  <w:style w:type="numbering" w:customStyle="1" w:styleId="AGListBulletTemplate">
    <w:name w:val="AG_ListBulletTemplate"/>
    <w:basedOn w:val="Geenlijst"/>
    <w:uiPriority w:val="99"/>
    <w:rsid w:val="009E52A9"/>
    <w:pPr>
      <w:numPr>
        <w:numId w:val="1"/>
      </w:numPr>
    </w:pPr>
  </w:style>
  <w:style w:type="paragraph" w:styleId="Lijstalinea">
    <w:name w:val="List Paragraph"/>
    <w:basedOn w:val="Standaard"/>
    <w:uiPriority w:val="34"/>
    <w:qFormat/>
    <w:rsid w:val="00D13F7C"/>
    <w:pPr>
      <w:ind w:left="720"/>
      <w:contextualSpacing/>
    </w:pPr>
  </w:style>
  <w:style w:type="numbering" w:customStyle="1" w:styleId="AGListDashTemplate">
    <w:name w:val="AG_ListDashTemplate"/>
    <w:basedOn w:val="AGListBulletTemplate"/>
    <w:uiPriority w:val="99"/>
    <w:rsid w:val="005D581D"/>
    <w:pPr>
      <w:numPr>
        <w:numId w:val="3"/>
      </w:numPr>
    </w:pPr>
  </w:style>
  <w:style w:type="numbering" w:customStyle="1" w:styleId="AGListNumberTemplate">
    <w:name w:val="AG_ListNumberTemplate"/>
    <w:basedOn w:val="AGListDashTemplate"/>
    <w:uiPriority w:val="99"/>
    <w:rsid w:val="005D581D"/>
    <w:pPr>
      <w:numPr>
        <w:numId w:val="5"/>
      </w:numPr>
    </w:pPr>
  </w:style>
  <w:style w:type="numbering" w:customStyle="1" w:styleId="AGListLetterTemplate">
    <w:name w:val="AG_ListLetterTemplate"/>
    <w:basedOn w:val="AGListDashTemplate"/>
    <w:uiPriority w:val="99"/>
    <w:rsid w:val="00CA3656"/>
    <w:pPr>
      <w:numPr>
        <w:numId w:val="7"/>
      </w:numPr>
    </w:pPr>
  </w:style>
  <w:style w:type="paragraph" w:customStyle="1" w:styleId="AGListBullet">
    <w:name w:val="AG_ListBullet"/>
    <w:basedOn w:val="Standaard"/>
    <w:link w:val="AGListBulletChar"/>
    <w:qFormat/>
    <w:rsid w:val="009E52A9"/>
    <w:pPr>
      <w:numPr>
        <w:numId w:val="23"/>
      </w:numPr>
    </w:pPr>
  </w:style>
  <w:style w:type="character" w:customStyle="1" w:styleId="AGListBulletChar">
    <w:name w:val="AG_ListBullet Char"/>
    <w:basedOn w:val="Kop7Char"/>
    <w:link w:val="AGListBullet"/>
    <w:rsid w:val="000D4E52"/>
    <w:rPr>
      <w:rFonts w:asciiTheme="majorHAnsi" w:eastAsiaTheme="majorEastAsia" w:hAnsiTheme="majorHAnsi" w:cstheme="majorBidi"/>
      <w:i w:val="0"/>
      <w:iCs w:val="0"/>
      <w:color w:val="002B3D" w:themeColor="accent1" w:themeShade="7F"/>
    </w:rPr>
  </w:style>
  <w:style w:type="paragraph" w:customStyle="1" w:styleId="AGListDash">
    <w:name w:val="AG_ListDash"/>
    <w:basedOn w:val="Standaard"/>
    <w:link w:val="AGListDashChar"/>
    <w:qFormat/>
    <w:rsid w:val="000D4E52"/>
    <w:pPr>
      <w:numPr>
        <w:numId w:val="15"/>
      </w:numPr>
    </w:pPr>
  </w:style>
  <w:style w:type="character" w:customStyle="1" w:styleId="AGListDashChar">
    <w:name w:val="AG_ListDash Char"/>
    <w:basedOn w:val="Kop7Char"/>
    <w:link w:val="AGListDash"/>
    <w:rsid w:val="000D4E52"/>
    <w:rPr>
      <w:rFonts w:asciiTheme="majorHAnsi" w:eastAsiaTheme="majorEastAsia" w:hAnsiTheme="majorHAnsi" w:cstheme="majorBidi"/>
      <w:i w:val="0"/>
      <w:iCs w:val="0"/>
      <w:color w:val="002B3D" w:themeColor="accent1" w:themeShade="7F"/>
    </w:rPr>
  </w:style>
  <w:style w:type="paragraph" w:customStyle="1" w:styleId="AGListLetter">
    <w:name w:val="AG_ListLetter"/>
    <w:basedOn w:val="Standaard"/>
    <w:link w:val="AGListLetterChar"/>
    <w:qFormat/>
    <w:rsid w:val="000D4E52"/>
    <w:pPr>
      <w:numPr>
        <w:numId w:val="20"/>
      </w:numPr>
    </w:pPr>
  </w:style>
  <w:style w:type="character" w:customStyle="1" w:styleId="AGListLetterChar">
    <w:name w:val="AG_ListLetter Char"/>
    <w:basedOn w:val="Kop7Char"/>
    <w:link w:val="AGListLetter"/>
    <w:rsid w:val="000D4E52"/>
    <w:rPr>
      <w:rFonts w:asciiTheme="majorHAnsi" w:eastAsiaTheme="majorEastAsia" w:hAnsiTheme="majorHAnsi" w:cstheme="majorBidi"/>
      <w:i w:val="0"/>
      <w:iCs w:val="0"/>
      <w:color w:val="002B3D" w:themeColor="accent1" w:themeShade="7F"/>
    </w:rPr>
  </w:style>
  <w:style w:type="paragraph" w:customStyle="1" w:styleId="AGListNumber">
    <w:name w:val="AG_ListNumber"/>
    <w:basedOn w:val="Standaard"/>
    <w:link w:val="AGListNumberChar"/>
    <w:qFormat/>
    <w:rsid w:val="000D4E52"/>
    <w:pPr>
      <w:numPr>
        <w:numId w:val="17"/>
      </w:numPr>
    </w:pPr>
  </w:style>
  <w:style w:type="paragraph" w:styleId="Titel">
    <w:name w:val="Title"/>
    <w:basedOn w:val="Standaard"/>
    <w:next w:val="Standaard"/>
    <w:link w:val="TitelChar"/>
    <w:uiPriority w:val="10"/>
    <w:rsid w:val="00A77F40"/>
    <w:pPr>
      <w:spacing w:line="440" w:lineRule="exact"/>
      <w:contextualSpacing/>
      <w:jc w:val="right"/>
    </w:pPr>
    <w:rPr>
      <w:rFonts w:asciiTheme="majorHAnsi" w:eastAsiaTheme="majorEastAsia" w:hAnsiTheme="majorHAnsi" w:cstheme="majorBidi"/>
      <w:b/>
      <w:color w:val="FFFFFF" w:themeColor="background1"/>
      <w:sz w:val="42"/>
      <w:szCs w:val="56"/>
    </w:rPr>
  </w:style>
  <w:style w:type="character" w:customStyle="1" w:styleId="AGListNumberChar">
    <w:name w:val="AG_ListNumber Char"/>
    <w:basedOn w:val="Kop7Char"/>
    <w:link w:val="AGListNumber"/>
    <w:rsid w:val="000D4E52"/>
    <w:rPr>
      <w:rFonts w:asciiTheme="majorHAnsi" w:eastAsiaTheme="majorEastAsia" w:hAnsiTheme="majorHAnsi" w:cstheme="majorBidi"/>
      <w:i w:val="0"/>
      <w:iCs w:val="0"/>
      <w:color w:val="002B3D" w:themeColor="accent1" w:themeShade="7F"/>
    </w:rPr>
  </w:style>
  <w:style w:type="character" w:customStyle="1" w:styleId="TitelChar">
    <w:name w:val="Titel Char"/>
    <w:basedOn w:val="Standaardalinea-lettertype"/>
    <w:link w:val="Titel"/>
    <w:uiPriority w:val="10"/>
    <w:rsid w:val="00A77F40"/>
    <w:rPr>
      <w:rFonts w:asciiTheme="majorHAnsi" w:eastAsiaTheme="majorEastAsia" w:hAnsiTheme="majorHAnsi" w:cstheme="majorBidi"/>
      <w:b/>
      <w:color w:val="FFFFFF" w:themeColor="background1"/>
      <w:sz w:val="42"/>
      <w:szCs w:val="56"/>
    </w:rPr>
  </w:style>
  <w:style w:type="paragraph" w:customStyle="1" w:styleId="AGFooterDisclaimer">
    <w:name w:val="AG_FooterDisclaimer"/>
    <w:basedOn w:val="Voettekst"/>
    <w:rsid w:val="000714C8"/>
    <w:rPr>
      <w:sz w:val="16"/>
    </w:rPr>
  </w:style>
  <w:style w:type="character" w:customStyle="1" w:styleId="Onopgelostemelding1">
    <w:name w:val="Onopgeloste melding1"/>
    <w:basedOn w:val="Standaardalinea-lettertype"/>
    <w:uiPriority w:val="99"/>
    <w:semiHidden/>
    <w:unhideWhenUsed/>
    <w:rsid w:val="009E52A9"/>
    <w:rPr>
      <w:color w:val="605E5C"/>
      <w:shd w:val="clear" w:color="auto" w:fill="E1DFDD"/>
    </w:rPr>
  </w:style>
  <w:style w:type="table" w:styleId="Tabelraster">
    <w:name w:val="Table Grid"/>
    <w:basedOn w:val="Standaardtabel"/>
    <w:uiPriority w:val="39"/>
    <w:rsid w:val="00000A58"/>
    <w:rPr>
      <w:color w:val="00587C" w:themeColor="accent1"/>
      <w:sz w:val="16"/>
    </w:rPr>
    <w:tblPr>
      <w:tblBorders>
        <w:top w:val="single" w:sz="4" w:space="0" w:color="00587C" w:themeColor="accent1"/>
        <w:left w:val="single" w:sz="4" w:space="0" w:color="00587C" w:themeColor="accent1"/>
        <w:bottom w:val="single" w:sz="4" w:space="0" w:color="00587C" w:themeColor="accent1"/>
        <w:right w:val="single" w:sz="4" w:space="0" w:color="00587C" w:themeColor="accent1"/>
        <w:insideH w:val="single" w:sz="4" w:space="0" w:color="00587C" w:themeColor="accent1"/>
        <w:insideV w:val="single" w:sz="4" w:space="0" w:color="00587C" w:themeColor="accent1"/>
      </w:tblBorders>
      <w:tblCellMar>
        <w:top w:w="28" w:type="dxa"/>
        <w:left w:w="85" w:type="dxa"/>
        <w:bottom w:w="28" w:type="dxa"/>
        <w:right w:w="85" w:type="dxa"/>
      </w:tblCellMar>
    </w:tblPr>
    <w:tblStylePr w:type="firstRow">
      <w:rPr>
        <w:b w:val="0"/>
        <w:color w:val="FFFFFF" w:themeColor="background1"/>
      </w:rPr>
      <w:tblPr/>
      <w:tcPr>
        <w:tcBorders>
          <w:top w:val="single" w:sz="4" w:space="0" w:color="00587C" w:themeColor="accent1"/>
          <w:left w:val="single" w:sz="4" w:space="0" w:color="00587C" w:themeColor="accent1"/>
          <w:bottom w:val="single" w:sz="4" w:space="0" w:color="00587C" w:themeColor="accent1"/>
          <w:right w:val="single" w:sz="4" w:space="0" w:color="00587C" w:themeColor="accent1"/>
          <w:insideH w:val="single" w:sz="4" w:space="0" w:color="00587C" w:themeColor="accent1"/>
          <w:insideV w:val="single" w:sz="4" w:space="0" w:color="00587C" w:themeColor="accent1"/>
          <w:tl2br w:val="nil"/>
          <w:tr2bl w:val="nil"/>
        </w:tcBorders>
        <w:shd w:val="clear" w:color="auto" w:fill="00587C" w:themeFill="accent1"/>
      </w:tcPr>
    </w:tblStylePr>
  </w:style>
  <w:style w:type="paragraph" w:styleId="Voettekst">
    <w:name w:val="footer"/>
    <w:basedOn w:val="Standaard"/>
    <w:link w:val="VoettekstChar"/>
    <w:uiPriority w:val="99"/>
    <w:unhideWhenUsed/>
    <w:rsid w:val="00731360"/>
    <w:pPr>
      <w:tabs>
        <w:tab w:val="center" w:pos="4536"/>
        <w:tab w:val="right" w:pos="9072"/>
      </w:tabs>
    </w:pPr>
    <w:rPr>
      <w:noProof/>
      <w:sz w:val="12"/>
    </w:rPr>
  </w:style>
  <w:style w:type="character" w:customStyle="1" w:styleId="VoettekstChar">
    <w:name w:val="Voettekst Char"/>
    <w:basedOn w:val="Standaardalinea-lettertype"/>
    <w:link w:val="Voettekst"/>
    <w:uiPriority w:val="99"/>
    <w:rsid w:val="00731360"/>
    <w:rPr>
      <w:noProof/>
      <w:sz w:val="12"/>
    </w:rPr>
  </w:style>
  <w:style w:type="paragraph" w:styleId="Koptekst">
    <w:name w:val="header"/>
    <w:basedOn w:val="Standaard"/>
    <w:link w:val="KoptekstChar"/>
    <w:uiPriority w:val="99"/>
    <w:unhideWhenUsed/>
    <w:rsid w:val="00636938"/>
    <w:pPr>
      <w:tabs>
        <w:tab w:val="center" w:pos="4536"/>
        <w:tab w:val="right" w:pos="9072"/>
      </w:tabs>
    </w:pPr>
    <w:rPr>
      <w:noProof/>
    </w:rPr>
  </w:style>
  <w:style w:type="character" w:customStyle="1" w:styleId="KoptekstChar">
    <w:name w:val="Koptekst Char"/>
    <w:basedOn w:val="Standaardalinea-lettertype"/>
    <w:link w:val="Koptekst"/>
    <w:uiPriority w:val="99"/>
    <w:rsid w:val="00636938"/>
    <w:rPr>
      <w:noProof/>
    </w:rPr>
  </w:style>
  <w:style w:type="numbering" w:customStyle="1" w:styleId="AGListHeadingTemplate">
    <w:name w:val="AG_ListHeadingTemplate"/>
    <w:basedOn w:val="Geenlijst"/>
    <w:uiPriority w:val="99"/>
    <w:rsid w:val="008C0C60"/>
    <w:pPr>
      <w:numPr>
        <w:numId w:val="18"/>
      </w:numPr>
    </w:pPr>
  </w:style>
  <w:style w:type="character" w:styleId="Intensieveverwijzing">
    <w:name w:val="Intense Reference"/>
    <w:basedOn w:val="Standaardalinea-lettertype"/>
    <w:uiPriority w:val="32"/>
    <w:rsid w:val="004C25B3"/>
    <w:rPr>
      <w:b/>
      <w:bCs/>
      <w:smallCaps/>
      <w:color w:val="00587C" w:themeColor="accent1"/>
      <w:spacing w:val="5"/>
    </w:rPr>
  </w:style>
  <w:style w:type="character" w:styleId="Subtieleverwijzing">
    <w:name w:val="Subtle Reference"/>
    <w:basedOn w:val="Standaardalinea-lettertype"/>
    <w:uiPriority w:val="31"/>
    <w:rsid w:val="004C25B3"/>
    <w:rPr>
      <w:smallCaps/>
      <w:color w:val="5A5A5A" w:themeColor="text1" w:themeTint="A5"/>
    </w:rPr>
  </w:style>
  <w:style w:type="paragraph" w:styleId="Duidelijkcitaat">
    <w:name w:val="Intense Quote"/>
    <w:basedOn w:val="Standaard"/>
    <w:next w:val="Standaard"/>
    <w:link w:val="DuidelijkcitaatChar"/>
    <w:uiPriority w:val="30"/>
    <w:rsid w:val="004C25B3"/>
    <w:pPr>
      <w:pBdr>
        <w:top w:val="single" w:sz="4" w:space="10" w:color="00587C" w:themeColor="accent1"/>
        <w:bottom w:val="single" w:sz="4" w:space="10" w:color="00587C" w:themeColor="accent1"/>
      </w:pBdr>
      <w:spacing w:before="360" w:after="360"/>
      <w:ind w:left="864" w:right="864"/>
      <w:jc w:val="center"/>
    </w:pPr>
    <w:rPr>
      <w:i/>
      <w:iCs/>
      <w:color w:val="00587C" w:themeColor="accent1"/>
    </w:rPr>
  </w:style>
  <w:style w:type="character" w:customStyle="1" w:styleId="DuidelijkcitaatChar">
    <w:name w:val="Duidelijk citaat Char"/>
    <w:basedOn w:val="Standaardalinea-lettertype"/>
    <w:link w:val="Duidelijkcitaat"/>
    <w:uiPriority w:val="30"/>
    <w:rsid w:val="004C25B3"/>
    <w:rPr>
      <w:i/>
      <w:iCs/>
      <w:color w:val="00587C" w:themeColor="accent1"/>
    </w:rPr>
  </w:style>
  <w:style w:type="paragraph" w:styleId="Citaat">
    <w:name w:val="Quote"/>
    <w:basedOn w:val="Standaard"/>
    <w:next w:val="Standaard"/>
    <w:link w:val="CitaatChar"/>
    <w:uiPriority w:val="29"/>
    <w:rsid w:val="004C25B3"/>
    <w:pPr>
      <w:spacing w:before="200" w:after="160"/>
      <w:ind w:left="864" w:right="864"/>
      <w:jc w:val="center"/>
    </w:pPr>
    <w:rPr>
      <w:i/>
      <w:iCs/>
      <w:color w:val="404040" w:themeColor="text1" w:themeTint="BF"/>
    </w:rPr>
  </w:style>
  <w:style w:type="character" w:customStyle="1" w:styleId="CitaatChar">
    <w:name w:val="Citaat Char"/>
    <w:basedOn w:val="Standaardalinea-lettertype"/>
    <w:link w:val="Citaat"/>
    <w:uiPriority w:val="29"/>
    <w:rsid w:val="004C25B3"/>
    <w:rPr>
      <w:i/>
      <w:iCs/>
      <w:color w:val="404040" w:themeColor="text1" w:themeTint="BF"/>
    </w:rPr>
  </w:style>
  <w:style w:type="character" w:styleId="Zwaar">
    <w:name w:val="Strong"/>
    <w:basedOn w:val="Standaardalinea-lettertype"/>
    <w:uiPriority w:val="22"/>
    <w:rsid w:val="004C25B3"/>
    <w:rPr>
      <w:b/>
      <w:bCs/>
    </w:rPr>
  </w:style>
  <w:style w:type="character" w:styleId="Hyperlink">
    <w:name w:val="Hyperlink"/>
    <w:basedOn w:val="Standaardalinea-lettertype"/>
    <w:uiPriority w:val="99"/>
    <w:unhideWhenUsed/>
    <w:rsid w:val="00275253"/>
    <w:rPr>
      <w:color w:val="auto"/>
    </w:rPr>
  </w:style>
  <w:style w:type="character" w:styleId="GevolgdeHyperlink">
    <w:name w:val="FollowedHyperlink"/>
    <w:basedOn w:val="Standaardalinea-lettertype"/>
    <w:uiPriority w:val="99"/>
    <w:semiHidden/>
    <w:unhideWhenUsed/>
    <w:rsid w:val="004C25B3"/>
    <w:rPr>
      <w:color w:val="267190" w:themeColor="followedHyperlink"/>
      <w:u w:val="single"/>
    </w:rPr>
  </w:style>
  <w:style w:type="table" w:customStyle="1" w:styleId="AGTableClean">
    <w:name w:val="AG_TableClean"/>
    <w:basedOn w:val="Standaardtabel"/>
    <w:uiPriority w:val="99"/>
    <w:rsid w:val="007F7DAA"/>
    <w:rPr>
      <w:color w:val="000000" w:themeColor="text1"/>
    </w:rPr>
    <w:tblPr>
      <w:tblCellMar>
        <w:left w:w="0" w:type="dxa"/>
      </w:tblCellMar>
    </w:tblPr>
  </w:style>
  <w:style w:type="paragraph" w:customStyle="1" w:styleId="AGDocumentInfoHeading">
    <w:name w:val="AG_DocumentInfoHeading"/>
    <w:basedOn w:val="Standaard"/>
    <w:rsid w:val="002377EE"/>
    <w:rPr>
      <w:b/>
      <w:sz w:val="16"/>
    </w:rPr>
  </w:style>
  <w:style w:type="paragraph" w:customStyle="1" w:styleId="AGNAW">
    <w:name w:val="AG_NAW"/>
    <w:basedOn w:val="Standaard"/>
    <w:rsid w:val="00B77C50"/>
    <w:pPr>
      <w:jc w:val="right"/>
    </w:pPr>
    <w:rPr>
      <w:sz w:val="12"/>
    </w:rPr>
  </w:style>
  <w:style w:type="paragraph" w:styleId="Bijschrift">
    <w:name w:val="caption"/>
    <w:basedOn w:val="Standaard"/>
    <w:next w:val="Standaard"/>
    <w:uiPriority w:val="35"/>
    <w:rsid w:val="00523182"/>
    <w:pPr>
      <w:spacing w:after="200"/>
    </w:pPr>
    <w:rPr>
      <w:iCs/>
      <w:sz w:val="16"/>
      <w:szCs w:val="18"/>
    </w:rPr>
  </w:style>
  <w:style w:type="paragraph" w:styleId="Ondertitel">
    <w:name w:val="Subtitle"/>
    <w:basedOn w:val="Standaard"/>
    <w:next w:val="Standaard"/>
    <w:link w:val="OndertitelChar"/>
    <w:uiPriority w:val="11"/>
    <w:rsid w:val="008577B0"/>
    <w:pPr>
      <w:numPr>
        <w:ilvl w:val="1"/>
      </w:numPr>
      <w:spacing w:line="360" w:lineRule="exact"/>
      <w:jc w:val="right"/>
    </w:pPr>
    <w:rPr>
      <w:color w:val="BFD5DE" w:themeColor="accent3"/>
      <w:sz w:val="34"/>
    </w:rPr>
  </w:style>
  <w:style w:type="character" w:customStyle="1" w:styleId="OndertitelChar">
    <w:name w:val="Ondertitel Char"/>
    <w:basedOn w:val="Standaardalinea-lettertype"/>
    <w:link w:val="Ondertitel"/>
    <w:uiPriority w:val="11"/>
    <w:rsid w:val="008577B0"/>
    <w:rPr>
      <w:color w:val="BFD5DE" w:themeColor="accent3"/>
      <w:sz w:val="34"/>
    </w:rPr>
  </w:style>
  <w:style w:type="paragraph" w:customStyle="1" w:styleId="AGCoverURL">
    <w:name w:val="AG_CoverURL"/>
    <w:basedOn w:val="Standaard"/>
    <w:rsid w:val="001933B4"/>
    <w:rPr>
      <w:color w:val="00587C" w:themeColor="accent1"/>
      <w:sz w:val="28"/>
    </w:rPr>
  </w:style>
  <w:style w:type="paragraph" w:customStyle="1" w:styleId="AGColofonHeading">
    <w:name w:val="AG_ColofonHeading"/>
    <w:basedOn w:val="Standaard"/>
    <w:next w:val="Standaard"/>
    <w:rsid w:val="0004277B"/>
    <w:pPr>
      <w:spacing w:beforeLines="200" w:before="200" w:afterLines="200" w:after="200"/>
    </w:pPr>
    <w:rPr>
      <w:b/>
      <w:color w:val="00587C" w:themeColor="accent1"/>
      <w:sz w:val="28"/>
    </w:rPr>
  </w:style>
  <w:style w:type="paragraph" w:customStyle="1" w:styleId="AGColofonItem">
    <w:name w:val="AG_ColofonItem"/>
    <w:basedOn w:val="Standaard"/>
    <w:next w:val="Standaard"/>
    <w:rsid w:val="006F7A77"/>
    <w:rPr>
      <w:b/>
      <w:color w:val="00587C" w:themeColor="accent1"/>
      <w:sz w:val="24"/>
    </w:rPr>
  </w:style>
  <w:style w:type="paragraph" w:styleId="Kopvaninhoudsopgave">
    <w:name w:val="TOC Heading"/>
    <w:basedOn w:val="Kop1"/>
    <w:next w:val="Standaard"/>
    <w:uiPriority w:val="39"/>
    <w:unhideWhenUsed/>
    <w:qFormat/>
    <w:rsid w:val="00444B4C"/>
    <w:pPr>
      <w:numPr>
        <w:numId w:val="0"/>
      </w:numPr>
      <w:outlineLvl w:val="9"/>
    </w:pPr>
    <w:rPr>
      <w:sz w:val="32"/>
    </w:rPr>
  </w:style>
  <w:style w:type="paragraph" w:styleId="Inhopg1">
    <w:name w:val="toc 1"/>
    <w:basedOn w:val="Standaard"/>
    <w:next w:val="Standaard"/>
    <w:autoRedefine/>
    <w:uiPriority w:val="39"/>
    <w:unhideWhenUsed/>
    <w:rsid w:val="00523182"/>
    <w:pPr>
      <w:tabs>
        <w:tab w:val="left" w:pos="0"/>
        <w:tab w:val="right" w:pos="9129"/>
      </w:tabs>
      <w:spacing w:beforeLines="100" w:before="100"/>
      <w:ind w:hanging="851"/>
    </w:pPr>
    <w:rPr>
      <w:b/>
      <w:color w:val="00587C" w:themeColor="accent1"/>
      <w:sz w:val="24"/>
    </w:rPr>
  </w:style>
  <w:style w:type="paragraph" w:styleId="Inhopg2">
    <w:name w:val="toc 2"/>
    <w:basedOn w:val="Standaard"/>
    <w:next w:val="Standaard"/>
    <w:autoRedefine/>
    <w:uiPriority w:val="39"/>
    <w:unhideWhenUsed/>
    <w:rsid w:val="001C07E7"/>
    <w:pPr>
      <w:tabs>
        <w:tab w:val="left" w:pos="0"/>
        <w:tab w:val="right" w:pos="9129"/>
      </w:tabs>
      <w:ind w:hanging="851"/>
    </w:pPr>
  </w:style>
  <w:style w:type="paragraph" w:styleId="Inhopg3">
    <w:name w:val="toc 3"/>
    <w:basedOn w:val="Standaard"/>
    <w:next w:val="Standaard"/>
    <w:autoRedefine/>
    <w:uiPriority w:val="39"/>
    <w:unhideWhenUsed/>
    <w:rsid w:val="007034FA"/>
    <w:pPr>
      <w:tabs>
        <w:tab w:val="left" w:pos="0"/>
        <w:tab w:val="right" w:pos="9129"/>
      </w:tabs>
      <w:ind w:hanging="851"/>
    </w:pPr>
  </w:style>
  <w:style w:type="paragraph" w:customStyle="1" w:styleId="AGCopyrightHeading">
    <w:name w:val="AG_CopyrightHeading"/>
    <w:basedOn w:val="Standaard"/>
    <w:next w:val="Standaard"/>
    <w:rsid w:val="006E5572"/>
    <w:pPr>
      <w:spacing w:line="220" w:lineRule="exact"/>
    </w:pPr>
    <w:rPr>
      <w:b/>
      <w:color w:val="00587C" w:themeColor="accent1"/>
      <w:sz w:val="16"/>
    </w:rPr>
  </w:style>
  <w:style w:type="paragraph" w:customStyle="1" w:styleId="AGCopyrightText">
    <w:name w:val="AG_CopyrightText"/>
    <w:basedOn w:val="Standaard"/>
    <w:rsid w:val="006E5572"/>
    <w:pPr>
      <w:spacing w:line="220" w:lineRule="exact"/>
    </w:pPr>
    <w:rPr>
      <w:color w:val="00587C" w:themeColor="accent1"/>
      <w:sz w:val="16"/>
    </w:rPr>
  </w:style>
  <w:style w:type="paragraph" w:customStyle="1" w:styleId="AGAboutHeading">
    <w:name w:val="AG_AboutHeading"/>
    <w:basedOn w:val="Standaard"/>
    <w:next w:val="Standaard"/>
    <w:rsid w:val="00DF1892"/>
    <w:pPr>
      <w:spacing w:after="240"/>
    </w:pPr>
    <w:rPr>
      <w:b/>
      <w:noProof/>
      <w:color w:val="00587C" w:themeColor="accent1"/>
    </w:rPr>
  </w:style>
  <w:style w:type="paragraph" w:customStyle="1" w:styleId="AGAboutText">
    <w:name w:val="AG_AboutText"/>
    <w:basedOn w:val="Standaard"/>
    <w:rsid w:val="00DF1892"/>
    <w:pPr>
      <w:spacing w:line="220" w:lineRule="exact"/>
    </w:pPr>
    <w:rPr>
      <w:noProof/>
      <w:color w:val="00587C" w:themeColor="accent1"/>
      <w:sz w:val="16"/>
    </w:rPr>
  </w:style>
  <w:style w:type="paragraph" w:customStyle="1" w:styleId="AGTitleBlue">
    <w:name w:val="AG_TitleBlue"/>
    <w:basedOn w:val="Standaard"/>
    <w:rsid w:val="00C07196"/>
    <w:pPr>
      <w:spacing w:after="240" w:line="440" w:lineRule="exact"/>
    </w:pPr>
    <w:rPr>
      <w:b/>
      <w:color w:val="00587C" w:themeColor="accent1"/>
      <w:sz w:val="40"/>
    </w:rPr>
  </w:style>
  <w:style w:type="paragraph" w:customStyle="1" w:styleId="AGSubtitleBlue">
    <w:name w:val="AG_SubtitleBlue"/>
    <w:basedOn w:val="Standaard"/>
    <w:next w:val="Standaard"/>
    <w:rsid w:val="00C07196"/>
    <w:pPr>
      <w:spacing w:after="240" w:line="360" w:lineRule="exact"/>
    </w:pPr>
    <w:rPr>
      <w:b/>
      <w:color w:val="00587C" w:themeColor="accent1"/>
      <w:sz w:val="24"/>
    </w:rPr>
  </w:style>
  <w:style w:type="paragraph" w:customStyle="1" w:styleId="AGCoverDocmentInfo">
    <w:name w:val="AG_CoverDocmentInfo"/>
    <w:basedOn w:val="Standaard"/>
    <w:rsid w:val="00B84B0A"/>
    <w:pPr>
      <w:spacing w:line="260" w:lineRule="exact"/>
    </w:pPr>
    <w:rPr>
      <w:noProof/>
      <w:color w:val="00587C" w:themeColor="accent1"/>
      <w:sz w:val="18"/>
    </w:rPr>
  </w:style>
  <w:style w:type="paragraph" w:customStyle="1" w:styleId="AGAppendixTitle">
    <w:name w:val="AG_AppendixTitle"/>
    <w:basedOn w:val="Standaard"/>
    <w:next w:val="Standaard"/>
    <w:rsid w:val="00A53C44"/>
    <w:pPr>
      <w:numPr>
        <w:numId w:val="24"/>
      </w:numPr>
      <w:spacing w:after="240"/>
      <w:outlineLvl w:val="0"/>
    </w:pPr>
    <w:rPr>
      <w:rFonts w:asciiTheme="majorHAnsi" w:hAnsiTheme="majorHAnsi"/>
      <w:b/>
      <w:color w:val="00587C" w:themeColor="accent1"/>
      <w:sz w:val="40"/>
    </w:rPr>
  </w:style>
  <w:style w:type="numbering" w:customStyle="1" w:styleId="AGAttachmentHeadingList">
    <w:name w:val="AG_AttachmentHeadingList"/>
    <w:basedOn w:val="Geenlijst"/>
    <w:uiPriority w:val="99"/>
    <w:rsid w:val="007F5967"/>
    <w:pPr>
      <w:numPr>
        <w:numId w:val="24"/>
      </w:numPr>
    </w:pPr>
  </w:style>
  <w:style w:type="paragraph" w:customStyle="1" w:styleId="AGAppendixSubtitle">
    <w:name w:val="AG_AppendixSubtitle"/>
    <w:basedOn w:val="Standaard"/>
    <w:rsid w:val="00607C5E"/>
    <w:pPr>
      <w:spacing w:before="960"/>
      <w:jc w:val="right"/>
    </w:pPr>
    <w:rPr>
      <w:rFonts w:asciiTheme="majorHAnsi" w:hAnsiTheme="majorHAnsi"/>
      <w:b/>
      <w:color w:val="000000" w:themeColor="text1"/>
      <w:sz w:val="24"/>
    </w:rPr>
  </w:style>
  <w:style w:type="paragraph" w:customStyle="1" w:styleId="AGAppendixTitleLink">
    <w:name w:val="AG_AppendixTitleLink"/>
    <w:basedOn w:val="Standaard"/>
    <w:rsid w:val="00FE17CC"/>
    <w:pPr>
      <w:jc w:val="right"/>
    </w:pPr>
    <w:rPr>
      <w:rFonts w:asciiTheme="majorHAnsi" w:hAnsiTheme="majorHAnsi"/>
      <w:b/>
      <w:color w:val="00587C" w:themeColor="accent1"/>
      <w:sz w:val="40"/>
    </w:rPr>
  </w:style>
  <w:style w:type="paragraph" w:customStyle="1" w:styleId="AGDocumentInfo">
    <w:name w:val="AG_DocumentInfo"/>
    <w:basedOn w:val="AGDocumentInfoHeading"/>
    <w:rsid w:val="00F6239A"/>
    <w:rPr>
      <w:b w:val="0"/>
      <w:bCs/>
      <w:color w:val="000000" w:themeColor="text1"/>
    </w:rPr>
  </w:style>
  <w:style w:type="table" w:styleId="Tabelrasterlicht">
    <w:name w:val="Grid Table Light"/>
    <w:basedOn w:val="Standaardtabel"/>
    <w:uiPriority w:val="40"/>
    <w:rsid w:val="007F7DAA"/>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Kopongenummerd1">
    <w:name w:val="Kop ongenummerd 1"/>
    <w:basedOn w:val="Standaard"/>
    <w:next w:val="Standaard"/>
    <w:qFormat/>
    <w:rsid w:val="0088500A"/>
    <w:pPr>
      <w:keepNext/>
      <w:keepLines/>
    </w:pPr>
    <w:rPr>
      <w:b/>
      <w:color w:val="00587C" w:themeColor="accent1"/>
      <w:sz w:val="40"/>
      <w:lang w:val="en-US"/>
    </w:rPr>
  </w:style>
  <w:style w:type="paragraph" w:customStyle="1" w:styleId="Kopongenummerd2">
    <w:name w:val="Kop ongenummerd 2"/>
    <w:basedOn w:val="Standaard"/>
    <w:next w:val="Standaard"/>
    <w:qFormat/>
    <w:rsid w:val="0088500A"/>
    <w:pPr>
      <w:keepNext/>
      <w:keepLines/>
      <w:spacing w:before="240"/>
    </w:pPr>
    <w:rPr>
      <w:b/>
      <w:color w:val="00587C" w:themeColor="accent1"/>
      <w:sz w:val="24"/>
    </w:rPr>
  </w:style>
  <w:style w:type="paragraph" w:customStyle="1" w:styleId="Titelbladtitel">
    <w:name w:val="Titelblad titel"/>
    <w:basedOn w:val="Standaard"/>
    <w:link w:val="TitelbladtitelChar"/>
    <w:unhideWhenUsed/>
    <w:rsid w:val="00A4230B"/>
    <w:pPr>
      <w:spacing w:line="264" w:lineRule="auto"/>
      <w:jc w:val="right"/>
    </w:pPr>
    <w:rPr>
      <w:rFonts w:eastAsiaTheme="minorHAnsi"/>
      <w:b/>
      <w:color w:val="669BB0" w:themeColor="accent2"/>
      <w:sz w:val="44"/>
      <w:szCs w:val="44"/>
      <w:lang w:eastAsia="en-US"/>
    </w:rPr>
  </w:style>
  <w:style w:type="paragraph" w:customStyle="1" w:styleId="Titelbladsubtitel">
    <w:name w:val="Titelblad subtitel"/>
    <w:basedOn w:val="Standaard"/>
    <w:link w:val="TitelbladsubtitelChar"/>
    <w:rsid w:val="00A4230B"/>
    <w:pPr>
      <w:ind w:right="-6"/>
      <w:jc w:val="right"/>
    </w:pPr>
    <w:rPr>
      <w:rFonts w:eastAsiaTheme="minorHAnsi"/>
      <w:b/>
      <w:spacing w:val="-6"/>
      <w:sz w:val="28"/>
      <w:lang w:eastAsia="en-US"/>
    </w:rPr>
  </w:style>
  <w:style w:type="character" w:customStyle="1" w:styleId="TitelbladtitelChar">
    <w:name w:val="Titelblad titel Char"/>
    <w:basedOn w:val="Standaardalinea-lettertype"/>
    <w:link w:val="Titelbladtitel"/>
    <w:rsid w:val="00A4230B"/>
    <w:rPr>
      <w:rFonts w:eastAsiaTheme="minorHAnsi"/>
      <w:b/>
      <w:color w:val="669BB0" w:themeColor="accent2"/>
      <w:sz w:val="44"/>
      <w:szCs w:val="44"/>
      <w:lang w:eastAsia="en-US"/>
    </w:rPr>
  </w:style>
  <w:style w:type="paragraph" w:customStyle="1" w:styleId="Titelkoptekst">
    <w:name w:val="Titel koptekst"/>
    <w:basedOn w:val="Koptekst"/>
    <w:next w:val="Datumkoptekst"/>
    <w:link w:val="TitelkoptekstChar"/>
    <w:rsid w:val="00A4230B"/>
    <w:pPr>
      <w:tabs>
        <w:tab w:val="clear" w:pos="4536"/>
        <w:tab w:val="clear" w:pos="9072"/>
        <w:tab w:val="right" w:pos="7937"/>
      </w:tabs>
    </w:pPr>
    <w:rPr>
      <w:rFonts w:eastAsiaTheme="minorHAnsi"/>
      <w:b/>
      <w:sz w:val="14"/>
      <w:szCs w:val="14"/>
    </w:rPr>
  </w:style>
  <w:style w:type="character" w:customStyle="1" w:styleId="TitelbladsubtitelChar">
    <w:name w:val="Titelblad subtitel Char"/>
    <w:basedOn w:val="Standaardalinea-lettertype"/>
    <w:link w:val="Titelbladsubtitel"/>
    <w:rsid w:val="00A4230B"/>
    <w:rPr>
      <w:rFonts w:eastAsiaTheme="minorHAnsi"/>
      <w:b/>
      <w:spacing w:val="-6"/>
      <w:sz w:val="28"/>
      <w:lang w:eastAsia="en-US"/>
    </w:rPr>
  </w:style>
  <w:style w:type="paragraph" w:customStyle="1" w:styleId="Datumkoptekst">
    <w:name w:val="Datum koptekst"/>
    <w:basedOn w:val="Titelkoptekst"/>
    <w:link w:val="DatumkoptekstChar"/>
    <w:rsid w:val="00A4230B"/>
    <w:rPr>
      <w:b w:val="0"/>
    </w:rPr>
  </w:style>
  <w:style w:type="character" w:customStyle="1" w:styleId="TitelkoptekstChar">
    <w:name w:val="Titel koptekst Char"/>
    <w:basedOn w:val="KoptekstChar"/>
    <w:link w:val="Titelkoptekst"/>
    <w:rsid w:val="00A4230B"/>
    <w:rPr>
      <w:rFonts w:eastAsiaTheme="minorHAnsi"/>
      <w:b/>
      <w:noProof/>
      <w:sz w:val="14"/>
      <w:szCs w:val="14"/>
    </w:rPr>
  </w:style>
  <w:style w:type="character" w:customStyle="1" w:styleId="DatumkoptekstChar">
    <w:name w:val="Datum koptekst Char"/>
    <w:basedOn w:val="TitelkoptekstChar"/>
    <w:link w:val="Datumkoptekst"/>
    <w:rsid w:val="00A4230B"/>
    <w:rPr>
      <w:rFonts w:eastAsiaTheme="minorHAnsi"/>
      <w:b w:val="0"/>
      <w:noProof/>
      <w:sz w:val="14"/>
      <w:szCs w:val="14"/>
    </w:rPr>
  </w:style>
  <w:style w:type="paragraph" w:styleId="Geenafstand">
    <w:name w:val="No Spacing"/>
    <w:basedOn w:val="Standaard"/>
    <w:uiPriority w:val="1"/>
    <w:qFormat/>
    <w:rsid w:val="00A4230B"/>
    <w:rPr>
      <w:rFonts w:eastAsiaTheme="minorHAnsi"/>
      <w:lang w:eastAsia="en-US"/>
    </w:rPr>
  </w:style>
  <w:style w:type="paragraph" w:customStyle="1" w:styleId="Kop1geennummering">
    <w:name w:val="Kop1 geen nummering"/>
    <w:basedOn w:val="Kop1"/>
    <w:link w:val="Kop1geennummeringChar"/>
    <w:rsid w:val="00A4230B"/>
    <w:pPr>
      <w:keepNext w:val="0"/>
      <w:keepLines w:val="0"/>
      <w:numPr>
        <w:numId w:val="0"/>
      </w:numPr>
      <w:tabs>
        <w:tab w:val="right" w:pos="7937"/>
      </w:tabs>
      <w:spacing w:before="240"/>
      <w:contextualSpacing/>
    </w:pPr>
    <w:rPr>
      <w:rFonts w:eastAsiaTheme="minorHAnsi"/>
      <w:color w:val="669BB0" w:themeColor="accent2"/>
      <w:szCs w:val="40"/>
      <w:lang w:eastAsia="en-US"/>
    </w:rPr>
  </w:style>
  <w:style w:type="paragraph" w:customStyle="1" w:styleId="Kop2geennummering">
    <w:name w:val="Kop 2 geen nummering"/>
    <w:basedOn w:val="Standaard"/>
    <w:next w:val="Standaard"/>
    <w:link w:val="Kop2geennummeringChar"/>
    <w:rsid w:val="00A4230B"/>
    <w:rPr>
      <w:rFonts w:eastAsiaTheme="minorHAnsi"/>
      <w:b/>
      <w:color w:val="669BB0" w:themeColor="accent2"/>
      <w:sz w:val="24"/>
      <w:szCs w:val="24"/>
      <w:lang w:eastAsia="en-US"/>
    </w:rPr>
  </w:style>
  <w:style w:type="character" w:customStyle="1" w:styleId="Kop1geennummeringChar">
    <w:name w:val="Kop1 geen nummering Char"/>
    <w:basedOn w:val="Kop1Char"/>
    <w:link w:val="Kop1geennummering"/>
    <w:rsid w:val="00A4230B"/>
    <w:rPr>
      <w:rFonts w:asciiTheme="majorHAnsi" w:eastAsiaTheme="minorHAnsi" w:hAnsiTheme="majorHAnsi" w:cstheme="majorBidi"/>
      <w:b/>
      <w:color w:val="669BB0" w:themeColor="accent2"/>
      <w:sz w:val="40"/>
      <w:szCs w:val="40"/>
      <w:lang w:eastAsia="en-US"/>
    </w:rPr>
  </w:style>
  <w:style w:type="character" w:customStyle="1" w:styleId="Kop2geennummeringChar">
    <w:name w:val="Kop 2 geen nummering Char"/>
    <w:basedOn w:val="Standaardalinea-lettertype"/>
    <w:link w:val="Kop2geennummering"/>
    <w:rsid w:val="00A4230B"/>
    <w:rPr>
      <w:rFonts w:eastAsiaTheme="minorHAnsi"/>
      <w:b/>
      <w:color w:val="669BB0" w:themeColor="accent2"/>
      <w:sz w:val="24"/>
      <w:szCs w:val="24"/>
      <w:lang w:eastAsia="en-US"/>
    </w:rPr>
  </w:style>
  <w:style w:type="paragraph" w:customStyle="1" w:styleId="Inhoud">
    <w:name w:val="Inhoud"/>
    <w:basedOn w:val="Standaard"/>
    <w:link w:val="InhoudChar"/>
    <w:rsid w:val="00A4230B"/>
    <w:rPr>
      <w:rFonts w:eastAsiaTheme="minorHAnsi"/>
      <w:b/>
      <w:color w:val="669BB0" w:themeColor="accent2"/>
      <w:sz w:val="48"/>
      <w:szCs w:val="48"/>
      <w:lang w:eastAsia="en-US"/>
    </w:rPr>
  </w:style>
  <w:style w:type="character" w:customStyle="1" w:styleId="InhoudChar">
    <w:name w:val="Inhoud Char"/>
    <w:basedOn w:val="Standaardalinea-lettertype"/>
    <w:link w:val="Inhoud"/>
    <w:rsid w:val="00A4230B"/>
    <w:rPr>
      <w:rFonts w:eastAsiaTheme="minorHAnsi"/>
      <w:b/>
      <w:color w:val="669BB0" w:themeColor="accent2"/>
      <w:sz w:val="48"/>
      <w:szCs w:val="48"/>
      <w:lang w:eastAsia="en-US"/>
    </w:rPr>
  </w:style>
  <w:style w:type="paragraph" w:customStyle="1" w:styleId="Bijlage">
    <w:name w:val="Bijlage"/>
    <w:basedOn w:val="Kop1geennummering"/>
    <w:next w:val="Standaard"/>
    <w:link w:val="BijlageChar"/>
    <w:rsid w:val="00A4230B"/>
    <w:pPr>
      <w:jc w:val="right"/>
      <w:outlineLvl w:val="4"/>
    </w:pPr>
  </w:style>
  <w:style w:type="character" w:customStyle="1" w:styleId="BijlageChar">
    <w:name w:val="Bijlage Char"/>
    <w:basedOn w:val="Kop1geennummeringChar"/>
    <w:link w:val="Bijlage"/>
    <w:rsid w:val="00A4230B"/>
    <w:rPr>
      <w:rFonts w:asciiTheme="majorHAnsi" w:eastAsiaTheme="minorHAnsi" w:hAnsiTheme="majorHAnsi" w:cstheme="majorBidi"/>
      <w:b/>
      <w:color w:val="669BB0" w:themeColor="accent2"/>
      <w:sz w:val="40"/>
      <w:szCs w:val="40"/>
      <w:lang w:eastAsia="en-US"/>
    </w:rPr>
  </w:style>
  <w:style w:type="paragraph" w:customStyle="1" w:styleId="Tabbladtitel">
    <w:name w:val="Tabblad titel"/>
    <w:basedOn w:val="Kop1"/>
    <w:link w:val="TabbladtitelChar"/>
    <w:rsid w:val="00A4230B"/>
    <w:pPr>
      <w:keepNext w:val="0"/>
      <w:keepLines w:val="0"/>
      <w:pageBreakBefore/>
      <w:numPr>
        <w:numId w:val="0"/>
      </w:numPr>
      <w:tabs>
        <w:tab w:val="right" w:pos="7937"/>
      </w:tabs>
      <w:spacing w:before="240" w:after="0"/>
      <w:ind w:right="-6"/>
      <w:contextualSpacing/>
      <w:jc w:val="right"/>
    </w:pPr>
    <w:rPr>
      <w:rFonts w:eastAsiaTheme="minorHAnsi"/>
      <w:noProof/>
      <w:color w:val="669BB0" w:themeColor="accent2"/>
      <w:szCs w:val="40"/>
      <w:lang w:eastAsia="en-US"/>
    </w:rPr>
  </w:style>
  <w:style w:type="character" w:customStyle="1" w:styleId="TabbladtitelChar">
    <w:name w:val="Tabblad titel Char"/>
    <w:basedOn w:val="Kop1Char"/>
    <w:link w:val="Tabbladtitel"/>
    <w:rsid w:val="00A4230B"/>
    <w:rPr>
      <w:rFonts w:asciiTheme="majorHAnsi" w:eastAsiaTheme="minorHAnsi" w:hAnsiTheme="majorHAnsi" w:cstheme="majorBidi"/>
      <w:b/>
      <w:noProof/>
      <w:color w:val="669BB0" w:themeColor="accent2"/>
      <w:sz w:val="40"/>
      <w:szCs w:val="40"/>
      <w:lang w:eastAsia="en-US"/>
    </w:rPr>
  </w:style>
  <w:style w:type="paragraph" w:customStyle="1" w:styleId="Alineakop">
    <w:name w:val="Alineakop"/>
    <w:basedOn w:val="Standaard"/>
    <w:next w:val="Standaard"/>
    <w:link w:val="AlineakopChar"/>
    <w:rsid w:val="00A4230B"/>
    <w:rPr>
      <w:rFonts w:eastAsiaTheme="minorHAnsi"/>
      <w:b/>
      <w:lang w:eastAsia="en-US"/>
    </w:rPr>
  </w:style>
  <w:style w:type="character" w:customStyle="1" w:styleId="AlineakopChar">
    <w:name w:val="Alineakop Char"/>
    <w:basedOn w:val="Standaardalinea-lettertype"/>
    <w:link w:val="Alineakop"/>
    <w:rsid w:val="00A4230B"/>
    <w:rPr>
      <w:rFonts w:eastAsiaTheme="minorHAnsi"/>
      <w:b/>
      <w:lang w:eastAsia="en-US"/>
    </w:rPr>
  </w:style>
  <w:style w:type="paragraph" w:customStyle="1" w:styleId="Onderschrifttekst">
    <w:name w:val="Onderschrift tekst"/>
    <w:basedOn w:val="Standaard"/>
    <w:next w:val="Standaard"/>
    <w:link w:val="OnderschrifttekstChar"/>
    <w:rsid w:val="00A4230B"/>
    <w:pPr>
      <w:spacing w:before="60" w:after="40"/>
    </w:pPr>
    <w:rPr>
      <w:rFonts w:eastAsiaTheme="minorHAnsi"/>
      <w:b/>
      <w:sz w:val="16"/>
      <w:szCs w:val="16"/>
      <w:lang w:val="en-US" w:eastAsia="en-US"/>
    </w:rPr>
  </w:style>
  <w:style w:type="character" w:customStyle="1" w:styleId="OnderschrifttekstChar">
    <w:name w:val="Onderschrift tekst Char"/>
    <w:basedOn w:val="Standaardalinea-lettertype"/>
    <w:link w:val="Onderschrifttekst"/>
    <w:rsid w:val="00A4230B"/>
    <w:rPr>
      <w:rFonts w:eastAsiaTheme="minorHAnsi"/>
      <w:b/>
      <w:sz w:val="16"/>
      <w:szCs w:val="16"/>
      <w:lang w:val="en-US" w:eastAsia="en-US"/>
    </w:rPr>
  </w:style>
  <w:style w:type="paragraph" w:customStyle="1" w:styleId="ColofonInhoud">
    <w:name w:val="ColofonInhoud"/>
    <w:basedOn w:val="Standaard"/>
    <w:link w:val="ColofonInhoudChar"/>
    <w:rsid w:val="00A4230B"/>
    <w:pPr>
      <w:spacing w:line="20" w:lineRule="exact"/>
    </w:pPr>
    <w:rPr>
      <w:rFonts w:eastAsiaTheme="minorHAnsi"/>
      <w:color w:val="FFFFFF" w:themeColor="background1"/>
      <w:lang w:eastAsia="en-US"/>
    </w:rPr>
  </w:style>
  <w:style w:type="character" w:customStyle="1" w:styleId="ColofonInhoudChar">
    <w:name w:val="ColofonInhoud Char"/>
    <w:basedOn w:val="Standaardalinea-lettertype"/>
    <w:link w:val="ColofonInhoud"/>
    <w:rsid w:val="00A4230B"/>
    <w:rPr>
      <w:rFonts w:eastAsiaTheme="minorHAnsi"/>
      <w:color w:val="FFFFFF" w:themeColor="background1"/>
      <w:lang w:eastAsia="en-US"/>
    </w:rPr>
  </w:style>
  <w:style w:type="paragraph" w:styleId="Inhopg5">
    <w:name w:val="toc 5"/>
    <w:basedOn w:val="Standaard"/>
    <w:next w:val="Standaard"/>
    <w:uiPriority w:val="39"/>
    <w:rsid w:val="00A4230B"/>
    <w:pPr>
      <w:tabs>
        <w:tab w:val="right" w:pos="7938"/>
      </w:tabs>
      <w:spacing w:before="304" w:after="100" w:line="262" w:lineRule="auto"/>
      <w:contextualSpacing/>
    </w:pPr>
    <w:rPr>
      <w:rFonts w:eastAsiaTheme="minorHAnsi"/>
      <w:b/>
      <w:noProof/>
      <w:color w:val="669BB0" w:themeColor="accent2"/>
      <w:sz w:val="24"/>
      <w:szCs w:val="24"/>
      <w:lang w:eastAsia="en-US"/>
    </w:rPr>
  </w:style>
  <w:style w:type="paragraph" w:customStyle="1" w:styleId="Vrijgave">
    <w:name w:val="Vrijgave"/>
    <w:basedOn w:val="Standaard"/>
    <w:link w:val="VrijgaveChar"/>
    <w:rsid w:val="00A4230B"/>
    <w:rPr>
      <w:rFonts w:eastAsiaTheme="minorHAnsi"/>
      <w:sz w:val="16"/>
      <w:szCs w:val="16"/>
      <w:lang w:eastAsia="en-US"/>
    </w:rPr>
  </w:style>
  <w:style w:type="character" w:customStyle="1" w:styleId="VrijgaveChar">
    <w:name w:val="Vrijgave Char"/>
    <w:basedOn w:val="Standaardalinea-lettertype"/>
    <w:link w:val="Vrijgave"/>
    <w:rsid w:val="00A4230B"/>
    <w:rPr>
      <w:rFonts w:eastAsiaTheme="minorHAnsi"/>
      <w:sz w:val="16"/>
      <w:szCs w:val="16"/>
      <w:lang w:eastAsia="en-US"/>
    </w:rPr>
  </w:style>
  <w:style w:type="paragraph" w:styleId="Voetnoottekst">
    <w:name w:val="footnote text"/>
    <w:basedOn w:val="Standaard"/>
    <w:link w:val="VoetnoottekstChar"/>
    <w:semiHidden/>
    <w:unhideWhenUsed/>
    <w:rsid w:val="00A4230B"/>
    <w:rPr>
      <w:rFonts w:ascii="Calibri" w:eastAsiaTheme="minorHAnsi" w:hAnsi="Calibri" w:cs="Calibri"/>
      <w:szCs w:val="20"/>
      <w:lang w:eastAsia="en-US"/>
    </w:rPr>
  </w:style>
  <w:style w:type="character" w:customStyle="1" w:styleId="VoetnoottekstChar">
    <w:name w:val="Voetnoottekst Char"/>
    <w:basedOn w:val="Standaardalinea-lettertype"/>
    <w:link w:val="Voetnoottekst"/>
    <w:semiHidden/>
    <w:rsid w:val="00A4230B"/>
    <w:rPr>
      <w:rFonts w:ascii="Calibri" w:eastAsiaTheme="minorHAnsi" w:hAnsi="Calibri" w:cs="Calibri"/>
      <w:szCs w:val="20"/>
      <w:lang w:eastAsia="en-US"/>
    </w:rPr>
  </w:style>
  <w:style w:type="paragraph" w:customStyle="1" w:styleId="1pt">
    <w:name w:val="1pt"/>
    <w:basedOn w:val="Standaard"/>
    <w:link w:val="1ptChar"/>
    <w:rsid w:val="00A4230B"/>
    <w:pPr>
      <w:spacing w:line="20" w:lineRule="exact"/>
    </w:pPr>
    <w:rPr>
      <w:rFonts w:eastAsiaTheme="minorHAnsi"/>
      <w:color w:val="FFFFFF"/>
      <w:lang w:eastAsia="en-US"/>
    </w:rPr>
  </w:style>
  <w:style w:type="character" w:customStyle="1" w:styleId="1ptChar">
    <w:name w:val="1pt Char"/>
    <w:basedOn w:val="Standaardalinea-lettertype"/>
    <w:link w:val="1pt"/>
    <w:rsid w:val="00A4230B"/>
    <w:rPr>
      <w:rFonts w:eastAsiaTheme="minorHAnsi"/>
      <w:color w:val="FFFFFF"/>
      <w:lang w:eastAsia="en-US"/>
    </w:rPr>
  </w:style>
  <w:style w:type="paragraph" w:customStyle="1" w:styleId="Tabelkop">
    <w:name w:val="Tabelkop"/>
    <w:basedOn w:val="Standaard"/>
    <w:link w:val="TabelkopChar"/>
    <w:rsid w:val="00A4230B"/>
    <w:rPr>
      <w:rFonts w:eastAsiaTheme="minorHAnsi"/>
      <w:b/>
      <w:color w:val="669BB0" w:themeColor="accent2"/>
      <w:sz w:val="16"/>
      <w:lang w:eastAsia="en-US"/>
    </w:rPr>
  </w:style>
  <w:style w:type="character" w:customStyle="1" w:styleId="TabelkopChar">
    <w:name w:val="Tabelkop Char"/>
    <w:basedOn w:val="Standaardalinea-lettertype"/>
    <w:link w:val="Tabelkop"/>
    <w:rsid w:val="00A4230B"/>
    <w:rPr>
      <w:rFonts w:eastAsiaTheme="minorHAnsi"/>
      <w:b/>
      <w:color w:val="669BB0" w:themeColor="accent2"/>
      <w:sz w:val="16"/>
      <w:lang w:eastAsia="en-US"/>
    </w:rPr>
  </w:style>
  <w:style w:type="paragraph" w:customStyle="1" w:styleId="Tabeltekst">
    <w:name w:val="Tabeltekst"/>
    <w:basedOn w:val="Standaard"/>
    <w:link w:val="TabeltekstChar"/>
    <w:rsid w:val="00A4230B"/>
    <w:rPr>
      <w:rFonts w:eastAsiaTheme="minorHAnsi"/>
      <w:sz w:val="16"/>
      <w:szCs w:val="16"/>
      <w:lang w:eastAsia="en-US"/>
    </w:rPr>
  </w:style>
  <w:style w:type="character" w:customStyle="1" w:styleId="TabeltekstChar">
    <w:name w:val="Tabeltekst Char"/>
    <w:basedOn w:val="Standaardalinea-lettertype"/>
    <w:link w:val="Tabeltekst"/>
    <w:rsid w:val="00A4230B"/>
    <w:rPr>
      <w:rFonts w:eastAsiaTheme="minorHAnsi"/>
      <w:sz w:val="16"/>
      <w:szCs w:val="16"/>
      <w:lang w:eastAsia="en-US"/>
    </w:rPr>
  </w:style>
  <w:style w:type="paragraph" w:customStyle="1" w:styleId="Tabbladsubtitel">
    <w:name w:val="Tabblad subtitel"/>
    <w:basedOn w:val="Titelbladsubtitel"/>
    <w:link w:val="TabbladsubtitelChar"/>
    <w:rsid w:val="00A4230B"/>
  </w:style>
  <w:style w:type="character" w:customStyle="1" w:styleId="TabbladsubtitelChar">
    <w:name w:val="Tabblad subtitel Char"/>
    <w:basedOn w:val="TitelbladsubtitelChar"/>
    <w:link w:val="Tabbladsubtitel"/>
    <w:rsid w:val="00A4230B"/>
    <w:rPr>
      <w:rFonts w:eastAsiaTheme="minorHAnsi"/>
      <w:b/>
      <w:spacing w:val="-6"/>
      <w:sz w:val="28"/>
      <w:lang w:eastAsia="en-US"/>
    </w:rPr>
  </w:style>
  <w:style w:type="paragraph" w:customStyle="1" w:styleId="Pag2Titel">
    <w:name w:val="Pag2 Titel"/>
    <w:basedOn w:val="Kop1geennummering"/>
    <w:next w:val="Kop2geennummering"/>
    <w:link w:val="Pag2TitelChar"/>
    <w:rsid w:val="00A4230B"/>
    <w:pPr>
      <w:pageBreakBefore/>
      <w:spacing w:after="0"/>
    </w:pPr>
  </w:style>
  <w:style w:type="character" w:customStyle="1" w:styleId="Pag2TitelChar">
    <w:name w:val="Pag2 Titel Char"/>
    <w:basedOn w:val="Kop1geennummeringChar"/>
    <w:link w:val="Pag2Titel"/>
    <w:rsid w:val="00A4230B"/>
    <w:rPr>
      <w:rFonts w:asciiTheme="majorHAnsi" w:eastAsiaTheme="minorHAnsi" w:hAnsiTheme="majorHAnsi" w:cstheme="majorBidi"/>
      <w:b/>
      <w:color w:val="669BB0" w:themeColor="accent2"/>
      <w:sz w:val="40"/>
      <w:szCs w:val="40"/>
      <w:lang w:eastAsia="en-US"/>
    </w:rPr>
  </w:style>
  <w:style w:type="paragraph" w:customStyle="1" w:styleId="Colofon">
    <w:name w:val="Colofon"/>
    <w:basedOn w:val="Standaard"/>
    <w:link w:val="ColofonChar"/>
    <w:rsid w:val="00A4230B"/>
    <w:rPr>
      <w:rFonts w:eastAsiaTheme="minorHAnsi"/>
      <w:b/>
      <w:color w:val="669BB0" w:themeColor="accent2"/>
      <w:sz w:val="28"/>
      <w:szCs w:val="28"/>
      <w:lang w:eastAsia="en-US"/>
    </w:rPr>
  </w:style>
  <w:style w:type="character" w:customStyle="1" w:styleId="ColofonChar">
    <w:name w:val="Colofon Char"/>
    <w:basedOn w:val="Standaardalinea-lettertype"/>
    <w:link w:val="Colofon"/>
    <w:rsid w:val="00A4230B"/>
    <w:rPr>
      <w:rFonts w:eastAsiaTheme="minorHAnsi"/>
      <w:b/>
      <w:color w:val="669BB0" w:themeColor="accent2"/>
      <w:sz w:val="28"/>
      <w:szCs w:val="28"/>
      <w:lang w:eastAsia="en-US"/>
    </w:rPr>
  </w:style>
  <w:style w:type="paragraph" w:customStyle="1" w:styleId="OverAnteaGroupKop">
    <w:name w:val="OverAnteaGroupKop"/>
    <w:basedOn w:val="Standaard"/>
    <w:link w:val="OverAnteaGroupKopChar"/>
    <w:rsid w:val="00A4230B"/>
    <w:rPr>
      <w:rFonts w:ascii="Calibri" w:eastAsiaTheme="minorHAnsi" w:hAnsi="Calibri"/>
      <w:b/>
      <w:color w:val="BFD5DE" w:themeColor="accent3"/>
      <w:sz w:val="22"/>
      <w:szCs w:val="21"/>
      <w:lang w:eastAsia="en-US"/>
    </w:rPr>
  </w:style>
  <w:style w:type="character" w:customStyle="1" w:styleId="OverAnteaGroupKopChar">
    <w:name w:val="OverAnteaGroupKop Char"/>
    <w:basedOn w:val="Standaardalinea-lettertype"/>
    <w:link w:val="OverAnteaGroupKop"/>
    <w:rsid w:val="00A4230B"/>
    <w:rPr>
      <w:rFonts w:ascii="Calibri" w:eastAsiaTheme="minorHAnsi" w:hAnsi="Calibri"/>
      <w:b/>
      <w:color w:val="BFD5DE" w:themeColor="accent3"/>
      <w:sz w:val="22"/>
      <w:szCs w:val="21"/>
      <w:lang w:eastAsia="en-US"/>
    </w:rPr>
  </w:style>
  <w:style w:type="paragraph" w:customStyle="1" w:styleId="OverAnteaGroupTekst">
    <w:name w:val="OverAnteaGroupTekst"/>
    <w:basedOn w:val="Standaard"/>
    <w:rsid w:val="00A4230B"/>
    <w:pPr>
      <w:spacing w:line="220" w:lineRule="atLeast"/>
    </w:pPr>
    <w:rPr>
      <w:rFonts w:eastAsiaTheme="minorHAnsi" w:cstheme="minorHAnsi"/>
      <w:color w:val="BFD5DE" w:themeColor="accent3"/>
      <w:sz w:val="16"/>
      <w:szCs w:val="16"/>
      <w:lang w:eastAsia="en-US"/>
    </w:rPr>
  </w:style>
  <w:style w:type="paragraph" w:styleId="Inhopg4">
    <w:name w:val="toc 4"/>
    <w:basedOn w:val="Inhopg3"/>
    <w:next w:val="Standaard"/>
    <w:uiPriority w:val="39"/>
    <w:semiHidden/>
    <w:unhideWhenUsed/>
    <w:rsid w:val="00A4230B"/>
    <w:pPr>
      <w:tabs>
        <w:tab w:val="clear" w:pos="0"/>
        <w:tab w:val="clear" w:pos="9129"/>
        <w:tab w:val="right" w:pos="7937"/>
      </w:tabs>
      <w:spacing w:after="3" w:line="262" w:lineRule="auto"/>
      <w:ind w:hanging="1004"/>
    </w:pPr>
    <w:rPr>
      <w:rFonts w:eastAsiaTheme="minorHAnsi"/>
      <w:noProof/>
      <w:lang w:val="en-US" w:eastAsia="en-US"/>
    </w:rPr>
  </w:style>
  <w:style w:type="paragraph" w:customStyle="1" w:styleId="Titelblad2subtitel">
    <w:name w:val="Titelblad2 subtitel"/>
    <w:basedOn w:val="Standaard"/>
    <w:rsid w:val="00A4230B"/>
    <w:pPr>
      <w:spacing w:line="280" w:lineRule="exact"/>
      <w:jc w:val="right"/>
    </w:pPr>
    <w:rPr>
      <w:rFonts w:eastAsiaTheme="minorHAnsi"/>
      <w:b/>
      <w:bCs/>
      <w:color w:val="FFFFFF" w:themeColor="background1"/>
      <w:sz w:val="28"/>
      <w:szCs w:val="28"/>
      <w:lang w:eastAsia="en-US"/>
    </w:rPr>
  </w:style>
  <w:style w:type="paragraph" w:customStyle="1" w:styleId="Titelblad2rechts">
    <w:name w:val="Titelblad2 rechts"/>
    <w:basedOn w:val="Standaard"/>
    <w:rsid w:val="00A4230B"/>
    <w:pPr>
      <w:spacing w:line="280" w:lineRule="exact"/>
    </w:pPr>
    <w:rPr>
      <w:rFonts w:eastAsiaTheme="minorHAnsi"/>
      <w:color w:val="E87722" w:themeColor="accent4"/>
      <w:sz w:val="22"/>
      <w:lang w:eastAsia="en-US"/>
    </w:rPr>
  </w:style>
  <w:style w:type="numbering" w:customStyle="1" w:styleId="OpmaakprofielMetopsommingstekens1">
    <w:name w:val="Opmaakprofiel Met opsommingstekens1"/>
    <w:basedOn w:val="Geenlijst"/>
    <w:rsid w:val="00A4230B"/>
    <w:pPr>
      <w:numPr>
        <w:numId w:val="27"/>
      </w:numPr>
    </w:pPr>
  </w:style>
  <w:style w:type="character" w:styleId="Verwijzingopmerking">
    <w:name w:val="annotation reference"/>
    <w:uiPriority w:val="99"/>
    <w:semiHidden/>
    <w:rsid w:val="00A4230B"/>
    <w:rPr>
      <w:sz w:val="16"/>
      <w:szCs w:val="16"/>
    </w:rPr>
  </w:style>
  <w:style w:type="paragraph" w:styleId="Tekstopmerking">
    <w:name w:val="annotation text"/>
    <w:basedOn w:val="Standaard"/>
    <w:link w:val="TekstopmerkingChar"/>
    <w:uiPriority w:val="99"/>
    <w:semiHidden/>
    <w:rsid w:val="00A4230B"/>
    <w:pPr>
      <w:ind w:left="1134"/>
    </w:pPr>
    <w:rPr>
      <w:rFonts w:ascii="Calibri" w:eastAsia="Times New Roman" w:hAnsi="Calibri" w:cs="Times New Roman"/>
      <w:szCs w:val="20"/>
    </w:rPr>
  </w:style>
  <w:style w:type="character" w:customStyle="1" w:styleId="TekstopmerkingChar">
    <w:name w:val="Tekst opmerking Char"/>
    <w:basedOn w:val="Standaardalinea-lettertype"/>
    <w:link w:val="Tekstopmerking"/>
    <w:uiPriority w:val="99"/>
    <w:semiHidden/>
    <w:rsid w:val="00A4230B"/>
    <w:rPr>
      <w:rFonts w:ascii="Calibri" w:eastAsia="Times New Roman" w:hAnsi="Calibri" w:cs="Times New Roman"/>
      <w:szCs w:val="20"/>
    </w:rPr>
  </w:style>
  <w:style w:type="paragraph" w:styleId="Normaalweb">
    <w:name w:val="Normal (Web)"/>
    <w:basedOn w:val="Standaard"/>
    <w:rsid w:val="00A4230B"/>
    <w:pPr>
      <w:spacing w:before="100" w:beforeAutospacing="1" w:after="100" w:afterAutospacing="1"/>
    </w:pPr>
    <w:rPr>
      <w:rFonts w:ascii="Times New Roman" w:eastAsia="Times New Roman" w:hAnsi="Times New Roman" w:cs="Times New Roman"/>
      <w:sz w:val="24"/>
      <w:szCs w:val="24"/>
      <w:lang w:val="en-US" w:eastAsia="en-US"/>
    </w:rPr>
  </w:style>
  <w:style w:type="paragraph" w:styleId="Ballontekst">
    <w:name w:val="Balloon Text"/>
    <w:basedOn w:val="Standaard"/>
    <w:link w:val="BallontekstChar"/>
    <w:uiPriority w:val="99"/>
    <w:semiHidden/>
    <w:unhideWhenUsed/>
    <w:rsid w:val="00A4230B"/>
    <w:rPr>
      <w:rFonts w:ascii="Segoe UI" w:eastAsiaTheme="minorHAnsi" w:hAnsi="Segoe UI" w:cs="Segoe UI"/>
      <w:sz w:val="18"/>
      <w:szCs w:val="18"/>
      <w:lang w:eastAsia="en-US"/>
    </w:rPr>
  </w:style>
  <w:style w:type="character" w:customStyle="1" w:styleId="BallontekstChar">
    <w:name w:val="Ballontekst Char"/>
    <w:basedOn w:val="Standaardalinea-lettertype"/>
    <w:link w:val="Ballontekst"/>
    <w:uiPriority w:val="99"/>
    <w:semiHidden/>
    <w:rsid w:val="00A4230B"/>
    <w:rPr>
      <w:rFonts w:ascii="Segoe UI" w:eastAsiaTheme="minorHAnsi" w:hAnsi="Segoe UI" w:cs="Segoe UI"/>
      <w:sz w:val="18"/>
      <w:szCs w:val="18"/>
      <w:lang w:eastAsia="en-US"/>
    </w:rPr>
  </w:style>
  <w:style w:type="paragraph" w:styleId="Onderwerpvanopmerking">
    <w:name w:val="annotation subject"/>
    <w:basedOn w:val="Tekstopmerking"/>
    <w:next w:val="Tekstopmerking"/>
    <w:link w:val="OnderwerpvanopmerkingChar"/>
    <w:uiPriority w:val="99"/>
    <w:semiHidden/>
    <w:unhideWhenUsed/>
    <w:rsid w:val="00A4230B"/>
    <w:pPr>
      <w:ind w:left="0"/>
    </w:pPr>
    <w:rPr>
      <w:rFonts w:asciiTheme="minorHAnsi" w:eastAsiaTheme="minorHAnsi" w:hAnsiTheme="minorHAnsi" w:cstheme="minorBidi"/>
      <w:b/>
      <w:bCs/>
      <w:lang w:eastAsia="en-US"/>
    </w:rPr>
  </w:style>
  <w:style w:type="character" w:customStyle="1" w:styleId="OnderwerpvanopmerkingChar">
    <w:name w:val="Onderwerp van opmerking Char"/>
    <w:basedOn w:val="TekstopmerkingChar"/>
    <w:link w:val="Onderwerpvanopmerking"/>
    <w:uiPriority w:val="99"/>
    <w:semiHidden/>
    <w:rsid w:val="00A4230B"/>
    <w:rPr>
      <w:rFonts w:ascii="Calibri" w:eastAsiaTheme="minorHAnsi" w:hAnsi="Calibri" w:cs="Times New Roman"/>
      <w:b/>
      <w:bCs/>
      <w:szCs w:val="20"/>
      <w:lang w:eastAsia="en-US"/>
    </w:rPr>
  </w:style>
  <w:style w:type="character" w:customStyle="1" w:styleId="normaltextrun">
    <w:name w:val="normaltextrun"/>
    <w:basedOn w:val="Standaardalinea-lettertype"/>
    <w:rsid w:val="00A4230B"/>
  </w:style>
  <w:style w:type="character" w:styleId="Voetnootmarkering">
    <w:name w:val="footnote reference"/>
    <w:semiHidden/>
    <w:unhideWhenUsed/>
    <w:rsid w:val="007D7545"/>
    <w:rPr>
      <w:position w:val="6"/>
      <w:sz w:val="16"/>
    </w:rPr>
  </w:style>
  <w:style w:type="paragraph" w:styleId="Revisie">
    <w:name w:val="Revision"/>
    <w:hidden/>
    <w:uiPriority w:val="99"/>
    <w:semiHidden/>
    <w:rsid w:val="007A309F"/>
  </w:style>
  <w:style w:type="character" w:styleId="Onopgelostemelding">
    <w:name w:val="Unresolved Mention"/>
    <w:basedOn w:val="Standaardalinea-lettertype"/>
    <w:uiPriority w:val="99"/>
    <w:rsid w:val="00036027"/>
    <w:rPr>
      <w:color w:val="605E5C"/>
      <w:shd w:val="clear" w:color="auto" w:fill="E1DFDD"/>
    </w:rPr>
  </w:style>
  <w:style w:type="character" w:styleId="Vermelding">
    <w:name w:val="Mention"/>
    <w:basedOn w:val="Standaardalinea-lettertype"/>
    <w:uiPriority w:val="99"/>
    <w:rsid w:val="00FC61B0"/>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54364266">
      <w:bodyDiv w:val="1"/>
      <w:marLeft w:val="0"/>
      <w:marRight w:val="0"/>
      <w:marTop w:val="0"/>
      <w:marBottom w:val="0"/>
      <w:divBdr>
        <w:top w:val="none" w:sz="0" w:space="0" w:color="auto"/>
        <w:left w:val="none" w:sz="0" w:space="0" w:color="auto"/>
        <w:bottom w:val="none" w:sz="0" w:space="0" w:color="auto"/>
        <w:right w:val="none" w:sz="0" w:space="0" w:color="auto"/>
      </w:divBdr>
    </w:div>
    <w:div w:id="355812019">
      <w:bodyDiv w:val="1"/>
      <w:marLeft w:val="0"/>
      <w:marRight w:val="0"/>
      <w:marTop w:val="0"/>
      <w:marBottom w:val="0"/>
      <w:divBdr>
        <w:top w:val="none" w:sz="0" w:space="0" w:color="auto"/>
        <w:left w:val="none" w:sz="0" w:space="0" w:color="auto"/>
        <w:bottom w:val="none" w:sz="0" w:space="0" w:color="auto"/>
        <w:right w:val="none" w:sz="0" w:space="0" w:color="auto"/>
      </w:divBdr>
    </w:div>
    <w:div w:id="520243415">
      <w:bodyDiv w:val="1"/>
      <w:marLeft w:val="0"/>
      <w:marRight w:val="0"/>
      <w:marTop w:val="0"/>
      <w:marBottom w:val="0"/>
      <w:divBdr>
        <w:top w:val="none" w:sz="0" w:space="0" w:color="auto"/>
        <w:left w:val="none" w:sz="0" w:space="0" w:color="auto"/>
        <w:bottom w:val="none" w:sz="0" w:space="0" w:color="auto"/>
        <w:right w:val="none" w:sz="0" w:space="0" w:color="auto"/>
      </w:divBdr>
    </w:div>
    <w:div w:id="546991091">
      <w:bodyDiv w:val="1"/>
      <w:marLeft w:val="0"/>
      <w:marRight w:val="0"/>
      <w:marTop w:val="0"/>
      <w:marBottom w:val="0"/>
      <w:divBdr>
        <w:top w:val="none" w:sz="0" w:space="0" w:color="auto"/>
        <w:left w:val="none" w:sz="0" w:space="0" w:color="auto"/>
        <w:bottom w:val="none" w:sz="0" w:space="0" w:color="auto"/>
        <w:right w:val="none" w:sz="0" w:space="0" w:color="auto"/>
      </w:divBdr>
    </w:div>
    <w:div w:id="639770846">
      <w:bodyDiv w:val="1"/>
      <w:marLeft w:val="0"/>
      <w:marRight w:val="0"/>
      <w:marTop w:val="0"/>
      <w:marBottom w:val="0"/>
      <w:divBdr>
        <w:top w:val="none" w:sz="0" w:space="0" w:color="auto"/>
        <w:left w:val="none" w:sz="0" w:space="0" w:color="auto"/>
        <w:bottom w:val="none" w:sz="0" w:space="0" w:color="auto"/>
        <w:right w:val="none" w:sz="0" w:space="0" w:color="auto"/>
      </w:divBdr>
    </w:div>
    <w:div w:id="947733012">
      <w:bodyDiv w:val="1"/>
      <w:marLeft w:val="0"/>
      <w:marRight w:val="0"/>
      <w:marTop w:val="0"/>
      <w:marBottom w:val="0"/>
      <w:divBdr>
        <w:top w:val="none" w:sz="0" w:space="0" w:color="auto"/>
        <w:left w:val="none" w:sz="0" w:space="0" w:color="auto"/>
        <w:bottom w:val="none" w:sz="0" w:space="0" w:color="auto"/>
        <w:right w:val="none" w:sz="0" w:space="0" w:color="auto"/>
      </w:divBdr>
    </w:div>
    <w:div w:id="954747435">
      <w:bodyDiv w:val="1"/>
      <w:marLeft w:val="0"/>
      <w:marRight w:val="0"/>
      <w:marTop w:val="0"/>
      <w:marBottom w:val="0"/>
      <w:divBdr>
        <w:top w:val="none" w:sz="0" w:space="0" w:color="auto"/>
        <w:left w:val="none" w:sz="0" w:space="0" w:color="auto"/>
        <w:bottom w:val="none" w:sz="0" w:space="0" w:color="auto"/>
        <w:right w:val="none" w:sz="0" w:space="0" w:color="auto"/>
      </w:divBdr>
    </w:div>
    <w:div w:id="1192260675">
      <w:bodyDiv w:val="1"/>
      <w:marLeft w:val="0"/>
      <w:marRight w:val="0"/>
      <w:marTop w:val="0"/>
      <w:marBottom w:val="0"/>
      <w:divBdr>
        <w:top w:val="none" w:sz="0" w:space="0" w:color="auto"/>
        <w:left w:val="none" w:sz="0" w:space="0" w:color="auto"/>
        <w:bottom w:val="none" w:sz="0" w:space="0" w:color="auto"/>
        <w:right w:val="none" w:sz="0" w:space="0" w:color="auto"/>
      </w:divBdr>
    </w:div>
    <w:div w:id="1594392315">
      <w:bodyDiv w:val="1"/>
      <w:marLeft w:val="0"/>
      <w:marRight w:val="0"/>
      <w:marTop w:val="0"/>
      <w:marBottom w:val="0"/>
      <w:divBdr>
        <w:top w:val="none" w:sz="0" w:space="0" w:color="auto"/>
        <w:left w:val="none" w:sz="0" w:space="0" w:color="auto"/>
        <w:bottom w:val="none" w:sz="0" w:space="0" w:color="auto"/>
        <w:right w:val="none" w:sz="0" w:space="0" w:color="auto"/>
      </w:divBdr>
    </w:div>
    <w:div w:id="1625231979">
      <w:bodyDiv w:val="1"/>
      <w:marLeft w:val="0"/>
      <w:marRight w:val="0"/>
      <w:marTop w:val="0"/>
      <w:marBottom w:val="0"/>
      <w:divBdr>
        <w:top w:val="none" w:sz="0" w:space="0" w:color="auto"/>
        <w:left w:val="none" w:sz="0" w:space="0" w:color="auto"/>
        <w:bottom w:val="none" w:sz="0" w:space="0" w:color="auto"/>
        <w:right w:val="none" w:sz="0" w:space="0" w:color="auto"/>
      </w:divBdr>
    </w:div>
    <w:div w:id="1727871207">
      <w:bodyDiv w:val="1"/>
      <w:marLeft w:val="0"/>
      <w:marRight w:val="0"/>
      <w:marTop w:val="0"/>
      <w:marBottom w:val="0"/>
      <w:divBdr>
        <w:top w:val="none" w:sz="0" w:space="0" w:color="auto"/>
        <w:left w:val="none" w:sz="0" w:space="0" w:color="auto"/>
        <w:bottom w:val="none" w:sz="0" w:space="0" w:color="auto"/>
        <w:right w:val="none" w:sz="0" w:space="0" w:color="auto"/>
      </w:divBdr>
    </w:div>
    <w:div w:id="2070641404">
      <w:bodyDiv w:val="1"/>
      <w:marLeft w:val="0"/>
      <w:marRight w:val="0"/>
      <w:marTop w:val="0"/>
      <w:marBottom w:val="0"/>
      <w:divBdr>
        <w:top w:val="none" w:sz="0" w:space="0" w:color="auto"/>
        <w:left w:val="none" w:sz="0" w:space="0" w:color="auto"/>
        <w:bottom w:val="none" w:sz="0" w:space="0" w:color="auto"/>
        <w:right w:val="none" w:sz="0" w:space="0" w:color="auto"/>
      </w:divBdr>
    </w:div>
    <w:div w:id="210772847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footer" Target="footer6.xml"/><Relationship Id="rId26" Type="http://schemas.openxmlformats.org/officeDocument/2006/relationships/footer" Target="footer14.xml"/><Relationship Id="rId3" Type="http://schemas.openxmlformats.org/officeDocument/2006/relationships/customXml" Target="../customXml/item3.xml"/><Relationship Id="rId21" Type="http://schemas.openxmlformats.org/officeDocument/2006/relationships/footer" Target="footer9.xml"/><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footer" Target="footer5.xml"/><Relationship Id="rId25" Type="http://schemas.openxmlformats.org/officeDocument/2006/relationships/footer" Target="footer13.xml"/><Relationship Id="rId2" Type="http://schemas.openxmlformats.org/officeDocument/2006/relationships/customXml" Target="../customXml/item2.xml"/><Relationship Id="rId16" Type="http://schemas.openxmlformats.org/officeDocument/2006/relationships/footer" Target="footer4.xml"/><Relationship Id="rId20" Type="http://schemas.openxmlformats.org/officeDocument/2006/relationships/footer" Target="footer8.xml"/><Relationship Id="rId29" Type="http://schemas.openxmlformats.org/officeDocument/2006/relationships/header" Target="header4.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footer" Target="footer12.xml"/><Relationship Id="rId5" Type="http://schemas.openxmlformats.org/officeDocument/2006/relationships/numbering" Target="numbering.xml"/><Relationship Id="rId15" Type="http://schemas.openxmlformats.org/officeDocument/2006/relationships/footer" Target="footer3.xml"/><Relationship Id="rId23" Type="http://schemas.openxmlformats.org/officeDocument/2006/relationships/footer" Target="footer11.xml"/><Relationship Id="rId28" Type="http://schemas.openxmlformats.org/officeDocument/2006/relationships/footer" Target="footer15.xml"/><Relationship Id="rId10" Type="http://schemas.openxmlformats.org/officeDocument/2006/relationships/endnotes" Target="endnotes.xml"/><Relationship Id="rId19" Type="http://schemas.openxmlformats.org/officeDocument/2006/relationships/footer" Target="footer7.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footer" Target="footer10.xml"/><Relationship Id="rId27" Type="http://schemas.openxmlformats.org/officeDocument/2006/relationships/header" Target="header3.xml"/><Relationship Id="rId30" Type="http://schemas.openxmlformats.org/officeDocument/2006/relationships/fontTable" Target="fontTable.xml"/></Relationships>
</file>

<file path=word/_rels/header1.xml.rels><?xml version="1.0" encoding="UTF-8" standalone="yes"?>
<Relationships xmlns="http://schemas.openxmlformats.org/package/2006/relationships"><Relationship Id="rId1" Type="http://schemas.openxmlformats.org/officeDocument/2006/relationships/image" Target="media/image1.jpg"/></Relationships>
</file>

<file path=word/_rels/header2.xml.rels><?xml version="1.0" encoding="UTF-8" standalone="yes"?>
<Relationships xmlns="http://schemas.openxmlformats.org/package/2006/relationships"><Relationship Id="rId1" Type="http://schemas.openxmlformats.org/officeDocument/2006/relationships/image" Target="media/image1.jpg"/></Relationships>
</file>

<file path=word/theme/theme1.xml><?xml version="1.0" encoding="utf-8"?>
<a:theme xmlns:a="http://schemas.openxmlformats.org/drawingml/2006/main" name="Office Theme">
  <a:themeElements>
    <a:clrScheme name="Antea Group Nieuw">
      <a:dk1>
        <a:sysClr val="windowText" lastClr="000000"/>
      </a:dk1>
      <a:lt1>
        <a:sysClr val="window" lastClr="FFFFFF"/>
      </a:lt1>
      <a:dk2>
        <a:srgbClr val="123D50"/>
      </a:dk2>
      <a:lt2>
        <a:srgbClr val="E7E6E6"/>
      </a:lt2>
      <a:accent1>
        <a:srgbClr val="00587C"/>
      </a:accent1>
      <a:accent2>
        <a:srgbClr val="669BB0"/>
      </a:accent2>
      <a:accent3>
        <a:srgbClr val="BFD5DE"/>
      </a:accent3>
      <a:accent4>
        <a:srgbClr val="E87722"/>
      </a:accent4>
      <a:accent5>
        <a:srgbClr val="6FA088"/>
      </a:accent5>
      <a:accent6>
        <a:srgbClr val="00ACF0"/>
      </a:accent6>
      <a:hlink>
        <a:srgbClr val="52ABD1"/>
      </a:hlink>
      <a:folHlink>
        <a:srgbClr val="267190"/>
      </a:folHlink>
    </a:clrScheme>
    <a:fontScheme name="Antea Group">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09F72F329DD644FBA84C6526FE5535B" ma:contentTypeVersion="4" ma:contentTypeDescription="Create a new document." ma:contentTypeScope="" ma:versionID="d46a0aeaeb09213d76f12492fabd394d">
  <xsd:schema xmlns:xsd="http://www.w3.org/2001/XMLSchema" xmlns:xs="http://www.w3.org/2001/XMLSchema" xmlns:p="http://schemas.microsoft.com/office/2006/metadata/properties" xmlns:ns2="c5e5bc96-91c5-47b6-bdfb-303ea208c2e9" targetNamespace="http://schemas.microsoft.com/office/2006/metadata/properties" ma:root="true" ma:fieldsID="609e5721b196e28484b499a3751f8fa2" ns2:_="">
    <xsd:import namespace="c5e5bc96-91c5-47b6-bdfb-303ea208c2e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e5bc96-91c5-47b6-bdfb-303ea208c2e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B445C21-8030-4F2C-B35D-5939C82A7FC2}">
  <ds:schemaRefs>
    <ds:schemaRef ds:uri="http://schemas.microsoft.com/sharepoint/v3/contenttype/forms"/>
  </ds:schemaRefs>
</ds:datastoreItem>
</file>

<file path=customXml/itemProps2.xml><?xml version="1.0" encoding="utf-8"?>
<ds:datastoreItem xmlns:ds="http://schemas.openxmlformats.org/officeDocument/2006/customXml" ds:itemID="{2B72065C-E369-4B09-B250-0D9FBD0E255E}">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43C055F-0B77-4ED4-806A-42985C6378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e5bc96-91c5-47b6-bdfb-303ea208c2e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9B78CD5-9434-45E8-B48F-CD6373D3C2FC}">
  <ds:schemaRefs>
    <ds:schemaRef ds:uri="http://schemas.openxmlformats.org/officeDocument/2006/bibliography"/>
  </ds:schemaRefs>
</ds:datastoreItem>
</file>

<file path=docMetadata/LabelInfo.xml><?xml version="1.0" encoding="utf-8"?>
<clbl:labelList xmlns:clbl="http://schemas.microsoft.com/office/2020/mipLabelMetadata">
  <clbl:label id="{89bf691e-28e2-4dbc-9709-02294a8c1bf5}" enabled="0" method="" siteId="{89bf691e-28e2-4dbc-9709-02294a8c1bf5}" removed="1"/>
</clbl:labelList>
</file>

<file path=docProps/app.xml><?xml version="1.0" encoding="utf-8"?>
<Properties xmlns="http://schemas.openxmlformats.org/officeDocument/2006/extended-properties" xmlns:vt="http://schemas.openxmlformats.org/officeDocument/2006/docPropsVTypes">
  <Template>normal</Template>
  <TotalTime>3</TotalTime>
  <Pages>10</Pages>
  <Words>1866</Words>
  <Characters>10266</Characters>
  <Application>Microsoft Office Word</Application>
  <DocSecurity>0</DocSecurity>
  <Lines>85</Lines>
  <Paragraphs>24</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
      <vt:lpstr/>
    </vt:vector>
  </TitlesOfParts>
  <Company/>
  <LinksUpToDate>false</LinksUpToDate>
  <CharactersWithSpaces>12108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Bert Verhoofstad</dc:creator>
  <cp:keywords/>
  <cp:lastModifiedBy>Ralph Backer</cp:lastModifiedBy>
  <cp:revision>8</cp:revision>
  <cp:lastPrinted>2021-11-17T09:49:00Z</cp:lastPrinted>
  <dcterms:created xsi:type="dcterms:W3CDTF">2025-09-08T12:13:00Z</dcterms:created>
  <dcterms:modified xsi:type="dcterms:W3CDTF">2025-09-08T12:18:00Z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0x010100209F72F329DD644FBA84C6526FE5535B</vt:lpwstr>
  </property>
</Properties>
</file>