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64" r:id="rId5"/>
  </p:sldMasterIdLst>
  <p:notesMasterIdLst>
    <p:notesMasterId r:id="rId19"/>
  </p:notesMasterIdLst>
  <p:handoutMasterIdLst>
    <p:handoutMasterId r:id="rId20"/>
  </p:handoutMasterIdLst>
  <p:sldIdLst>
    <p:sldId id="256" r:id="rId6"/>
    <p:sldId id="260" r:id="rId7"/>
    <p:sldId id="262" r:id="rId8"/>
    <p:sldId id="278" r:id="rId9"/>
    <p:sldId id="276" r:id="rId10"/>
    <p:sldId id="281" r:id="rId11"/>
    <p:sldId id="277" r:id="rId12"/>
    <p:sldId id="266" r:id="rId13"/>
    <p:sldId id="263" r:id="rId14"/>
    <p:sldId id="280" r:id="rId15"/>
    <p:sldId id="275" r:id="rId16"/>
    <p:sldId id="265" r:id="rId17"/>
    <p:sldId id="261" r:id="rId1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18" userDrawn="1">
          <p15:clr>
            <a:srgbClr val="A4A3A4"/>
          </p15:clr>
        </p15:guide>
        <p15:guide id="2" orient="horz" pos="2160">
          <p15:clr>
            <a:srgbClr val="A4A3A4"/>
          </p15:clr>
        </p15:guide>
        <p15:guide id="3" orient="horz" pos="103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798679B-F29A-E8A4-A9CA-6BB08EC9D609}" name="Bulthuis, CA (Caroline) (HB/HBPZ/HB)" initials="BC((" userId="S::c.a.bulthuis@minfin.nl::99a40ef1-6bc1-4f46-a70e-b8286b50540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Arnout Drenthel" initials="AD [7]" lastIdx="1" clrIdx="6"/>
  <p:cmAuthor id="1" name="Arnout Drenthel" initials="AD" lastIdx="1" clrIdx="0"/>
  <p:cmAuthor id="8" name="Arnout Drenthel" initials="AD [8]" lastIdx="1" clrIdx="7"/>
  <p:cmAuthor id="2" name="Arnout Drenthel" initials="AD [2]" lastIdx="1" clrIdx="1"/>
  <p:cmAuthor id="9" name="Arnout Drenthel" initials="AD [9]" lastIdx="1" clrIdx="8"/>
  <p:cmAuthor id="3" name="Arnout Drenthel" initials="AD [3]" lastIdx="1" clrIdx="2"/>
  <p:cmAuthor id="4" name="Arnout Drenthel" initials="AD [4]" lastIdx="1" clrIdx="3"/>
  <p:cmAuthor id="5" name="Arnout Drenthel" initials="AD [5]" lastIdx="1" clrIdx="4"/>
  <p:cmAuthor id="6" name="Arnout Drenthel" initials="AD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9A"/>
    <a:srgbClr val="154273"/>
    <a:srgbClr val="F2D9E7"/>
    <a:srgbClr val="E5B2CF"/>
    <a:srgbClr val="D52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0A15C55-8517-42AA-B614-E9B94910E393}" styleName="Stijl, gemiddeld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101" autoAdjust="0"/>
    <p:restoredTop sz="90528" autoAdjust="0"/>
  </p:normalViewPr>
  <p:slideViewPr>
    <p:cSldViewPr snapToGrid="0">
      <p:cViewPr varScale="1">
        <p:scale>
          <a:sx n="156" d="100"/>
          <a:sy n="156" d="100"/>
        </p:scale>
        <p:origin x="100" y="140"/>
      </p:cViewPr>
      <p:guideLst>
        <p:guide pos="518"/>
        <p:guide orient="horz" pos="2160"/>
        <p:guide orient="horz" pos="1036"/>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76" d="100"/>
          <a:sy n="76" d="100"/>
        </p:scale>
        <p:origin x="190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C6709BA-0250-418B-A227-469BF0F69AD3}" type="datetimeFigureOut">
              <a:rPr lang="nl-NL" smtClean="0"/>
              <a:pPr/>
              <a:t>23-9-2025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A4FE01-11FF-43DA-B7F5-6592B996E3FA}" type="slidenum">
              <a:rPr lang="nl-NL" smtClean="0"/>
              <a:pPr/>
              <a:t>‹nr.›</a:t>
            </a:fld>
            <a:endParaRPr lang="nl-NL"/>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D30240-3B76-4E52-B42B-C39F5C218F4D}" type="datetimeFigureOut">
              <a:rPr lang="nl-NL" smtClean="0"/>
              <a:pPr/>
              <a:t>23-9-2025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501649-886C-4324-AD4C-E61C88D47728}" type="slidenum">
              <a:rPr lang="nl-NL" smtClean="0"/>
              <a:pPr/>
              <a:t>‹nr.›</a:t>
            </a:fld>
            <a:endParaRPr lang="nl-NL"/>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sz="900"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pPr/>
              <a:t>1</a:t>
            </a:fld>
            <a:endParaRPr lang="nl-NL"/>
          </a:p>
        </p:txBody>
      </p:sp>
    </p:spTree>
    <p:extLst>
      <p:ext uri="{BB962C8B-B14F-4D97-AF65-F5344CB8AC3E}">
        <p14:creationId xmlns:p14="http://schemas.microsoft.com/office/powerpoint/2010/main" val="2937375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DE501649-886C-4324-AD4C-E61C88D47728}" type="slidenum">
              <a:rPr lang="nl-NL" smtClean="0"/>
              <a:pPr/>
              <a:t>2</a:t>
            </a:fld>
            <a:endParaRPr lang="nl-NL"/>
          </a:p>
        </p:txBody>
      </p:sp>
    </p:spTree>
    <p:extLst>
      <p:ext uri="{BB962C8B-B14F-4D97-AF65-F5344CB8AC3E}">
        <p14:creationId xmlns:p14="http://schemas.microsoft.com/office/powerpoint/2010/main" val="3738509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pPr/>
              <a:t>3</a:t>
            </a:fld>
            <a:endParaRPr lang="nl-NL"/>
          </a:p>
        </p:txBody>
      </p:sp>
    </p:spTree>
    <p:extLst>
      <p:ext uri="{BB962C8B-B14F-4D97-AF65-F5344CB8AC3E}">
        <p14:creationId xmlns:p14="http://schemas.microsoft.com/office/powerpoint/2010/main" val="2669508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pPr/>
              <a:t>5</a:t>
            </a:fld>
            <a:endParaRPr lang="nl-NL"/>
          </a:p>
        </p:txBody>
      </p:sp>
    </p:spTree>
    <p:extLst>
      <p:ext uri="{BB962C8B-B14F-4D97-AF65-F5344CB8AC3E}">
        <p14:creationId xmlns:p14="http://schemas.microsoft.com/office/powerpoint/2010/main" val="3214711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sz="1800" dirty="0">
              <a:effectLst/>
              <a:latin typeface="Segoe UI" panose="020B0502040204020203" pitchFamily="34" charset="0"/>
            </a:endParaRPr>
          </a:p>
        </p:txBody>
      </p:sp>
      <p:sp>
        <p:nvSpPr>
          <p:cNvPr id="4" name="Tijdelijke aanduiding voor dianummer 3"/>
          <p:cNvSpPr>
            <a:spLocks noGrp="1"/>
          </p:cNvSpPr>
          <p:nvPr>
            <p:ph type="sldNum" sz="quarter" idx="5"/>
          </p:nvPr>
        </p:nvSpPr>
        <p:spPr/>
        <p:txBody>
          <a:bodyPr/>
          <a:lstStyle/>
          <a:p>
            <a:fld id="{DE501649-886C-4324-AD4C-E61C88D47728}" type="slidenum">
              <a:rPr lang="nl-NL" smtClean="0"/>
              <a:pPr/>
              <a:t>8</a:t>
            </a:fld>
            <a:endParaRPr lang="nl-NL"/>
          </a:p>
        </p:txBody>
      </p:sp>
    </p:spTree>
    <p:extLst>
      <p:ext uri="{BB962C8B-B14F-4D97-AF65-F5344CB8AC3E}">
        <p14:creationId xmlns:p14="http://schemas.microsoft.com/office/powerpoint/2010/main" val="10361959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pPr/>
              <a:t>9</a:t>
            </a:fld>
            <a:endParaRPr lang="nl-NL"/>
          </a:p>
        </p:txBody>
      </p:sp>
    </p:spTree>
    <p:extLst>
      <p:ext uri="{BB962C8B-B14F-4D97-AF65-F5344CB8AC3E}">
        <p14:creationId xmlns:p14="http://schemas.microsoft.com/office/powerpoint/2010/main" val="3219324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pPr/>
              <a:t>10</a:t>
            </a:fld>
            <a:endParaRPr lang="nl-NL"/>
          </a:p>
        </p:txBody>
      </p:sp>
    </p:spTree>
    <p:extLst>
      <p:ext uri="{BB962C8B-B14F-4D97-AF65-F5344CB8AC3E}">
        <p14:creationId xmlns:p14="http://schemas.microsoft.com/office/powerpoint/2010/main" val="30176337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het opmaakprofiel van de modelondertitel te bewerken</a:t>
            </a:r>
            <a:endParaRPr lang="nl-NL" dirty="0"/>
          </a:p>
        </p:txBody>
      </p:sp>
      <p:sp>
        <p:nvSpPr>
          <p:cNvPr id="10" name="Rechthoek 9"/>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nvGrpSpPr>
          <p:cNvPr id="11" name="Groep 10"/>
          <p:cNvGrpSpPr/>
          <p:nvPr userDrawn="1"/>
        </p:nvGrpSpPr>
        <p:grpSpPr>
          <a:xfrm>
            <a:off x="0" y="0"/>
            <a:ext cx="12192000" cy="1879600"/>
            <a:chOff x="0" y="0"/>
            <a:chExt cx="12192000" cy="1879600"/>
          </a:xfrm>
        </p:grpSpPr>
        <p:pic>
          <p:nvPicPr>
            <p:cNvPr id="13" name="Afbeelding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1879600"/>
            </a:xfrm>
            <a:prstGeom prst="rect">
              <a:avLst/>
            </a:prstGeom>
          </p:spPr>
        </p:pic>
        <p:pic>
          <p:nvPicPr>
            <p:cNvPr id="3074" name="Picture 2"/>
            <p:cNvPicPr>
              <a:picLocks noChangeAspect="1" noChangeArrowheads="1"/>
            </p:cNvPicPr>
            <p:nvPr userDrawn="1"/>
          </p:nvPicPr>
          <p:blipFill>
            <a:blip r:embed="rId3" cstate="print"/>
            <a:srcRect/>
            <a:stretch>
              <a:fillRect/>
            </a:stretch>
          </p:blipFill>
          <p:spPr bwMode="auto">
            <a:xfrm>
              <a:off x="6446409" y="333932"/>
              <a:ext cx="2309812" cy="804862"/>
            </a:xfrm>
            <a:prstGeom prst="rect">
              <a:avLst/>
            </a:prstGeom>
            <a:noFill/>
            <a:ln w="9525">
              <a:noFill/>
              <a:miter lim="800000"/>
              <a:headEnd/>
              <a:tailEnd/>
            </a:ln>
            <a:effectLst/>
          </p:spPr>
        </p:pic>
      </p:grpSp>
    </p:spTree>
    <p:extLst>
      <p:ext uri="{BB962C8B-B14F-4D97-AF65-F5344CB8AC3E}">
        <p14:creationId xmlns:p14="http://schemas.microsoft.com/office/powerpoint/2010/main" val="180877304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Engels | Titeldia">
    <p:bg>
      <p:bgRef idx="1001">
        <a:schemeClr val="bg2"/>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6554588" y="1882800"/>
            <a:ext cx="5004000" cy="2336400"/>
          </a:xfrm>
        </p:spPr>
        <p:txBody>
          <a:bodyPr tIns="90000" bIns="90000" anchor="b">
            <a:normAutofit/>
          </a:bodyPr>
          <a:lstStyle>
            <a:lvl1pPr algn="l">
              <a:defRPr sz="3600">
                <a:solidFill>
                  <a:schemeClr val="tx1"/>
                </a:solidFill>
              </a:defRPr>
            </a:lvl1pPr>
          </a:lstStyle>
          <a:p>
            <a:r>
              <a:rPr lang="nl-NL"/>
              <a:t>Klik om de stijl te bewerken</a:t>
            </a:r>
            <a:endParaRPr lang="nl-NL" dirty="0"/>
          </a:p>
        </p:txBody>
      </p:sp>
      <p:sp>
        <p:nvSpPr>
          <p:cNvPr id="3" name="Ondertitel 2"/>
          <p:cNvSpPr>
            <a:spLocks noGrp="1"/>
          </p:cNvSpPr>
          <p:nvPr>
            <p:ph type="subTitle" idx="1"/>
          </p:nvPr>
        </p:nvSpPr>
        <p:spPr>
          <a:xfrm>
            <a:off x="6554588" y="4215600"/>
            <a:ext cx="5004000" cy="1339200"/>
          </a:xfrm>
        </p:spPr>
        <p:txBody>
          <a:bodyPr lIns="104400" tIns="90000" rIns="90000" bIns="46800"/>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het opmaakprofiel van de modelondertitel te bewerken</a:t>
            </a:r>
            <a:endParaRPr lang="nl-NL" dirty="0"/>
          </a:p>
        </p:txBody>
      </p:sp>
      <p:sp>
        <p:nvSpPr>
          <p:cNvPr id="10" name="Rechthoek 9"/>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468"/>
            <a:ext cx="12192000" cy="1542288"/>
          </a:xfrm>
          <a:prstGeom prst="rect">
            <a:avLst/>
          </a:prstGeom>
        </p:spPr>
      </p:pic>
    </p:spTree>
    <p:extLst>
      <p:ext uri="{BB962C8B-B14F-4D97-AF65-F5344CB8AC3E}">
        <p14:creationId xmlns:p14="http://schemas.microsoft.com/office/powerpoint/2010/main" val="36949788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3636">
          <p15:clr>
            <a:srgbClr val="FBAE40"/>
          </p15:clr>
        </p15:guide>
        <p15:guide id="2" pos="404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gels | Titeldia verticaal met afbeelding Engels">
    <p:spTree>
      <p:nvGrpSpPr>
        <p:cNvPr id="1" name=""/>
        <p:cNvGrpSpPr/>
        <p:nvPr/>
      </p:nvGrpSpPr>
      <p:grpSpPr>
        <a:xfrm>
          <a:off x="0" y="0"/>
          <a:ext cx="0" cy="0"/>
          <a:chOff x="0" y="0"/>
          <a:chExt cx="0" cy="0"/>
        </a:xfrm>
      </p:grpSpPr>
      <p:sp>
        <p:nvSpPr>
          <p:cNvPr id="32" name="Tijdelijke aanduiding voor afbeelding 31"/>
          <p:cNvSpPr>
            <a:spLocks noGrp="1"/>
          </p:cNvSpPr>
          <p:nvPr>
            <p:ph type="pic" sz="quarter" idx="22"/>
          </p:nvPr>
        </p:nvSpPr>
        <p:spPr>
          <a:xfrm>
            <a:off x="-3175" y="0"/>
            <a:ext cx="6099175" cy="6858000"/>
          </a:xfrm>
          <a:custGeom>
            <a:avLst/>
            <a:gdLst>
              <a:gd name="connsiteX0" fmla="*/ 0 w 6099175"/>
              <a:gd name="connsiteY0" fmla="*/ 0 h 6858000"/>
              <a:gd name="connsiteX1" fmla="*/ 5776763 w 6099175"/>
              <a:gd name="connsiteY1" fmla="*/ 0 h 6858000"/>
              <a:gd name="connsiteX2" fmla="*/ 5776763 w 6099175"/>
              <a:gd name="connsiteY2" fmla="*/ 1144800 h 6858000"/>
              <a:gd name="connsiteX3" fmla="*/ 6099175 w 6099175"/>
              <a:gd name="connsiteY3" fmla="*/ 1144800 h 6858000"/>
              <a:gd name="connsiteX4" fmla="*/ 6099175 w 6099175"/>
              <a:gd name="connsiteY4" fmla="*/ 6541200 h 6858000"/>
              <a:gd name="connsiteX5" fmla="*/ 5776595 w 6099175"/>
              <a:gd name="connsiteY5" fmla="*/ 6541200 h 6858000"/>
              <a:gd name="connsiteX6" fmla="*/ 5776595 w 6099175"/>
              <a:gd name="connsiteY6" fmla="*/ 6858000 h 6858000"/>
              <a:gd name="connsiteX7" fmla="*/ 0 w 609917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9175" h="6858000">
                <a:moveTo>
                  <a:pt x="0" y="0"/>
                </a:moveTo>
                <a:lnTo>
                  <a:pt x="5776763" y="0"/>
                </a:lnTo>
                <a:lnTo>
                  <a:pt x="5776763" y="1144800"/>
                </a:lnTo>
                <a:lnTo>
                  <a:pt x="6099175" y="1144800"/>
                </a:lnTo>
                <a:lnTo>
                  <a:pt x="6099175" y="6541200"/>
                </a:lnTo>
                <a:lnTo>
                  <a:pt x="5776595" y="6541200"/>
                </a:lnTo>
                <a:lnTo>
                  <a:pt x="5776595" y="6858000"/>
                </a:lnTo>
                <a:lnTo>
                  <a:pt x="0" y="6858000"/>
                </a:lnTo>
                <a:close/>
              </a:path>
            </a:pathLst>
          </a:custGeom>
          <a:solidFill>
            <a:schemeClr val="bg1">
              <a:lumMod val="85000"/>
            </a:schemeClr>
          </a:solidFill>
        </p:spPr>
        <p:txBody>
          <a:bodyPr wrap="square" lIns="612000" anchor="ctr" anchorCtr="0">
            <a:noAutofit/>
          </a:bodyPr>
          <a:lstStyle/>
          <a:p>
            <a:r>
              <a:rPr lang="nl-NL"/>
              <a:t>Klik op het pictogram als u een afbeelding wilt toevoegen</a:t>
            </a:r>
          </a:p>
        </p:txBody>
      </p:sp>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9" name="Rechthoek 18"/>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het opmaakprofiel van de modelondertitel te bewerken</a:t>
            </a:r>
            <a:endParaRPr lang="nl-NL" dirty="0"/>
          </a:p>
        </p:txBody>
      </p:sp>
      <p:pic>
        <p:nvPicPr>
          <p:cNvPr id="7" name="Afbeelding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3466"/>
            <a:ext cx="12192000" cy="1542288"/>
          </a:xfrm>
          <a:prstGeom prst="rect">
            <a:avLst/>
          </a:prstGeom>
        </p:spPr>
      </p:pic>
    </p:spTree>
    <p:extLst>
      <p:ext uri="{BB962C8B-B14F-4D97-AF65-F5344CB8AC3E}">
        <p14:creationId xmlns:p14="http://schemas.microsoft.com/office/powerpoint/2010/main" val="38337055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gels | 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het opmaakprofiel van de modelondertitel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pic>
        <p:nvPicPr>
          <p:cNvPr id="2" name="Afbeelding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3460"/>
            <a:ext cx="12192000" cy="1542288"/>
          </a:xfrm>
          <a:prstGeom prst="rect">
            <a:avLst/>
          </a:prstGeom>
        </p:spPr>
      </p:pic>
    </p:spTree>
    <p:extLst>
      <p:ext uri="{BB962C8B-B14F-4D97-AF65-F5344CB8AC3E}">
        <p14:creationId xmlns:p14="http://schemas.microsoft.com/office/powerpoint/2010/main" val="20113448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Engels | Inhoudsopgave met afbeelding">
    <p:spTree>
      <p:nvGrpSpPr>
        <p:cNvPr id="1" name=""/>
        <p:cNvGrpSpPr/>
        <p:nvPr/>
      </p:nvGrpSpPr>
      <p:grpSpPr>
        <a:xfrm>
          <a:off x="0" y="0"/>
          <a:ext cx="0" cy="0"/>
          <a:chOff x="0" y="0"/>
          <a:chExt cx="0" cy="0"/>
        </a:xfrm>
      </p:grpSpPr>
      <p:sp>
        <p:nvSpPr>
          <p:cNvPr id="7" name="Rechthoek 6" descr="Placeholder_Color_Secondary"/>
          <p:cNvSpPr/>
          <p:nvPr userDrawn="1"/>
        </p:nvSpPr>
        <p:spPr bwMode="auto">
          <a:xfrm>
            <a:off x="6100080" y="0"/>
            <a:ext cx="6115200" cy="6872400"/>
          </a:xfrm>
          <a:prstGeom prst="rect">
            <a:avLst/>
          </a:prstGeom>
          <a:solidFill>
            <a:srgbClr val="00689A"/>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nl-NL" sz="1800" b="0" i="0" u="none" strike="noStrike" cap="none" normalizeH="0" baseline="0">
              <a:ln>
                <a:noFill/>
              </a:ln>
              <a:solidFill>
                <a:schemeClr val="tx1"/>
              </a:solidFill>
              <a:effectLst/>
              <a:latin typeface="Verdana" pitchFamily="34" charset="0"/>
            </a:endParaRPr>
          </a:p>
        </p:txBody>
      </p:sp>
      <p:sp>
        <p:nvSpPr>
          <p:cNvPr id="16" name="TMTitle"/>
          <p:cNvSpPr txBox="1">
            <a:spLocks noChangeArrowheads="1"/>
          </p:cNvSpPr>
          <p:nvPr userDrawn="1"/>
        </p:nvSpPr>
        <p:spPr bwMode="auto">
          <a:xfrm>
            <a:off x="6576053" y="1738470"/>
            <a:ext cx="4948800" cy="5724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baseline="0">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2600" b="0" i="0" u="none" strike="noStrike" kern="0" cap="none" spc="0" normalizeH="0" baseline="0" noProof="0" dirty="0">
                <a:ln>
                  <a:noFill/>
                </a:ln>
                <a:solidFill>
                  <a:srgbClr val="FFFFFF"/>
                </a:solidFill>
                <a:effectLst/>
                <a:uLnTx/>
                <a:uFillTx/>
                <a:latin typeface="Verdana" pitchFamily="34" charset="0"/>
                <a:ea typeface="+mj-ea"/>
                <a:cs typeface="+mj-cs"/>
              </a:rPr>
              <a:t>Contents</a:t>
            </a:r>
          </a:p>
        </p:txBody>
      </p:sp>
      <p:sp>
        <p:nvSpPr>
          <p:cNvPr id="8" name="Tijdelijke aanduiding voor datum 16"/>
          <p:cNvSpPr>
            <a:spLocks noGrp="1"/>
          </p:cNvSpPr>
          <p:nvPr>
            <p:ph type="dt" sz="half" idx="14"/>
          </p:nvPr>
        </p:nvSpPr>
        <p:spPr>
          <a:xfrm>
            <a:off x="635000" y="6543488"/>
            <a:ext cx="5003800" cy="264272"/>
          </a:xfrm>
        </p:spPr>
        <p:txBody>
          <a:bodyPr/>
          <a:lstStyle/>
          <a:p>
            <a:endParaRPr lang="nl-NL" dirty="0"/>
          </a:p>
        </p:txBody>
      </p:sp>
      <p:sp>
        <p:nvSpPr>
          <p:cNvPr id="12" name="Tijdelijke aanduiding voor voettekst 17"/>
          <p:cNvSpPr>
            <a:spLocks noGrp="1"/>
          </p:cNvSpPr>
          <p:nvPr>
            <p:ph type="ftr" sz="quarter" idx="15"/>
          </p:nvPr>
        </p:nvSpPr>
        <p:spPr>
          <a:xfrm>
            <a:off x="635000" y="6221413"/>
            <a:ext cx="5003800" cy="322075"/>
          </a:xfrm>
        </p:spPr>
        <p:txBody>
          <a:bodyPr/>
          <a:lstStyle/>
          <a:p>
            <a:endParaRPr lang="nl-NL" dirty="0"/>
          </a:p>
        </p:txBody>
      </p:sp>
      <p:sp>
        <p:nvSpPr>
          <p:cNvPr id="13" name="Tijdelijke aanduiding voor dianummer 18"/>
          <p:cNvSpPr>
            <a:spLocks noGrp="1"/>
          </p:cNvSpPr>
          <p:nvPr>
            <p:ph type="sldNum" sz="quarter" idx="16"/>
          </p:nvPr>
        </p:nvSpPr>
        <p:spPr>
          <a:xfrm>
            <a:off x="6553199" y="6221413"/>
            <a:ext cx="5005389" cy="322075"/>
          </a:xfrm>
        </p:spPr>
        <p:txBody>
          <a:bodyPr/>
          <a:lstStyle/>
          <a:p>
            <a:fld id="{10A0A6AF-03C5-477E-939A-E28F7E7F05EA}" type="slidenum">
              <a:rPr lang="nl-NL" smtClean="0"/>
              <a:pPr/>
              <a:t>‹nr.›</a:t>
            </a:fld>
            <a:endParaRPr lang="nl-NL" dirty="0"/>
          </a:p>
        </p:txBody>
      </p:sp>
      <p:pic>
        <p:nvPicPr>
          <p:cNvPr id="14" name="Afbeelding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5" name="Rechthoek 14"/>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Tijdelijke aanduiding voor afbeelding 21"/>
          <p:cNvSpPr>
            <a:spLocks noGrp="1"/>
          </p:cNvSpPr>
          <p:nvPr>
            <p:ph type="pic" sz="quarter" idx="17"/>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8242" h="6858000">
                <a:moveTo>
                  <a:pt x="0" y="0"/>
                </a:moveTo>
                <a:lnTo>
                  <a:pt x="5862000" y="0"/>
                </a:lnTo>
                <a:lnTo>
                  <a:pt x="5862000" y="708025"/>
                </a:lnTo>
                <a:lnTo>
                  <a:pt x="6098242" y="708025"/>
                </a:lnTo>
                <a:lnTo>
                  <a:pt x="6098242" y="6620400"/>
                </a:lnTo>
                <a:lnTo>
                  <a:pt x="5862000" y="6620400"/>
                </a:lnTo>
                <a:lnTo>
                  <a:pt x="5862000" y="6858000"/>
                </a:lnTo>
                <a:lnTo>
                  <a:pt x="0" y="685800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dirty="0"/>
              <a:t>Klik op het pictogram als u een afbeelding wilt toevoegen</a:t>
            </a:r>
          </a:p>
        </p:txBody>
      </p:sp>
      <p:sp>
        <p:nvSpPr>
          <p:cNvPr id="17" name="Text Placeholder 2"/>
          <p:cNvSpPr>
            <a:spLocks noGrp="1"/>
          </p:cNvSpPr>
          <p:nvPr>
            <p:ph type="body" sz="quarter" idx="10" hasCustomPrompt="1"/>
          </p:nvPr>
        </p:nvSpPr>
        <p:spPr>
          <a:xfrm>
            <a:off x="6571200" y="2525486"/>
            <a:ext cx="4989429" cy="3616114"/>
          </a:xfrm>
        </p:spPr>
        <p:txBody>
          <a:bodyPr/>
          <a:lstStyle>
            <a:lvl1pPr marL="342900" marR="0" indent="-342900" algn="l" defTabSz="914400" rtl="0" eaLnBrk="1" fontAlgn="base" latinLnBrk="0" hangingPunct="1">
              <a:lnSpc>
                <a:spcPct val="100000"/>
              </a:lnSpc>
              <a:spcBef>
                <a:spcPct val="20000"/>
              </a:spcBef>
              <a:spcAft>
                <a:spcPct val="0"/>
              </a:spcAft>
              <a:buClr>
                <a:srgbClr val="FFFFFF"/>
              </a:buClr>
              <a:buSzPct val="90000"/>
              <a:buFontTx/>
              <a:buChar char="•"/>
              <a:tabLst/>
              <a:defRPr kumimoji="0" lang="nl-NL" sz="1800" b="0" i="0" u="none" strike="noStrike" kern="0" cap="none" spc="0" normalizeH="0" baseline="0" noProof="0" smtClean="0">
                <a:ln>
                  <a:noFill/>
                </a:ln>
                <a:solidFill>
                  <a:srgbClr val="FFFFFF"/>
                </a:solidFill>
                <a:effectLst/>
                <a:uLnTx/>
                <a:uFillTx/>
                <a:latin typeface="Verdana" pitchFamily="34" charset="0"/>
              </a:defRPr>
            </a:lvl1pPr>
            <a:lvl2pPr marL="631825" indent="-276225">
              <a:buClr>
                <a:schemeClr val="bg1"/>
              </a:buClr>
              <a:buFont typeface="Verdana" panose="020B0604030504040204" pitchFamily="34" charset="0"/>
              <a:buChar char="–"/>
              <a:defRPr kumimoji="0" lang="nl-NL" sz="1800" b="0" i="0" u="none" strike="noStrike" kern="0" cap="none" spc="0" normalizeH="0" baseline="0" noProof="0" dirty="0" smtClean="0">
                <a:ln>
                  <a:noFill/>
                </a:ln>
                <a:solidFill>
                  <a:srgbClr val="FFFFFF"/>
                </a:solidFill>
                <a:effectLst/>
                <a:uLnTx/>
                <a:uFillTx/>
                <a:latin typeface="Verdana" pitchFamily="34" charset="0"/>
                <a:ea typeface="+mn-ea"/>
                <a:cs typeface="+mn-cs"/>
              </a:defRPr>
            </a:lvl2pPr>
            <a:lvl3pPr marL="892175" indent="-266700">
              <a:buClr>
                <a:schemeClr val="bg1"/>
              </a:buClr>
              <a:buFont typeface="Arial" panose="020B0604020202020204" pitchFamily="34" charset="0"/>
              <a:buChar char="•"/>
              <a:defRPr sz="1800" baseline="0">
                <a:solidFill>
                  <a:schemeClr val="bg1"/>
                </a:solidFill>
              </a:defRPr>
            </a:lvl3pPr>
            <a:lvl4pPr marL="355600" marR="0" indent="0" algn="l" defTabSz="914400" rtl="0" eaLnBrk="1" fontAlgn="auto" latinLnBrk="0" hangingPunct="1">
              <a:lnSpc>
                <a:spcPct val="90000"/>
              </a:lnSpc>
              <a:spcBef>
                <a:spcPts val="800"/>
              </a:spcBef>
              <a:spcAft>
                <a:spcPts val="0"/>
              </a:spcAft>
              <a:buClr>
                <a:schemeClr val="bg1"/>
              </a:buClr>
              <a:buSzTx/>
              <a:buFontTx/>
              <a:buNone/>
              <a:tabLst/>
              <a:defRPr sz="1800" baseline="0">
                <a:solidFill>
                  <a:srgbClr val="00689A"/>
                </a:solidFill>
              </a:defRPr>
            </a:lvl4pPr>
            <a:lvl5pPr marL="355600" indent="0">
              <a:buFontTx/>
              <a:buNone/>
              <a:defRPr sz="1800">
                <a:solidFill>
                  <a:srgbClr val="00689A"/>
                </a:solidFill>
              </a:defRPr>
            </a:lvl5pPr>
            <a:lvl6pPr marL="355600" indent="0">
              <a:buFontTx/>
              <a:buNone/>
              <a:defRPr sz="1800">
                <a:solidFill>
                  <a:srgbClr val="00689A"/>
                </a:solidFill>
              </a:defRPr>
            </a:lvl6pPr>
            <a:lvl7pPr marL="355600" indent="0">
              <a:buFontTx/>
              <a:buNone/>
              <a:defRPr sz="1800">
                <a:solidFill>
                  <a:srgbClr val="00689A"/>
                </a:solidFill>
              </a:defRPr>
            </a:lvl7pPr>
            <a:lvl8pPr marL="355600" indent="0">
              <a:buFontTx/>
              <a:buNone/>
              <a:defRPr sz="1800">
                <a:solidFill>
                  <a:srgbClr val="00689A"/>
                </a:solidFill>
              </a:defRPr>
            </a:lvl8pPr>
            <a:lvl9pPr marL="355600" indent="0">
              <a:buFontTx/>
              <a:buNone/>
              <a:defRPr sz="1800">
                <a:solidFill>
                  <a:srgbClr val="00689A"/>
                </a:solidFill>
              </a:defRPr>
            </a:lvl9pPr>
          </a:lstStyle>
          <a:p>
            <a:pPr lvl="0"/>
            <a:r>
              <a:rPr lang="nl-NL" noProof="0" dirty="0"/>
              <a:t>Klik om tekst toe te voegen</a:t>
            </a:r>
          </a:p>
          <a:p>
            <a:pPr marL="631825" lvl="1" indent="-276225" algn="l" defTabSz="914400" rtl="0" eaLnBrk="1" latinLnBrk="0" hangingPunct="1">
              <a:lnSpc>
                <a:spcPct val="90000"/>
              </a:lnSpc>
              <a:spcBef>
                <a:spcPts val="1000"/>
              </a:spcBef>
              <a:buClr>
                <a:schemeClr val="bg1"/>
              </a:buClr>
              <a:buFont typeface="Verdana" panose="020B0604030504040204" pitchFamily="34" charset="0"/>
              <a:buChar char="–"/>
            </a:pPr>
            <a:r>
              <a:rPr lang="nl-NL" dirty="0"/>
              <a:t>Tweede niveau</a:t>
            </a:r>
          </a:p>
          <a:p>
            <a:pPr lvl="2"/>
            <a:r>
              <a:rPr lang="nl-NL" dirty="0"/>
              <a:t>Derde niveau</a:t>
            </a:r>
          </a:p>
          <a:p>
            <a:pPr lvl="0"/>
            <a:endParaRPr lang="nl-NL" dirty="0"/>
          </a:p>
        </p:txBody>
      </p:sp>
    </p:spTree>
    <p:extLst>
      <p:ext uri="{BB962C8B-B14F-4D97-AF65-F5344CB8AC3E}">
        <p14:creationId xmlns:p14="http://schemas.microsoft.com/office/powerpoint/2010/main" val="781184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Engels | Inhoudsopgave">
    <p:spTree>
      <p:nvGrpSpPr>
        <p:cNvPr id="1" name=""/>
        <p:cNvGrpSpPr/>
        <p:nvPr/>
      </p:nvGrpSpPr>
      <p:grpSpPr>
        <a:xfrm>
          <a:off x="0" y="0"/>
          <a:ext cx="0" cy="0"/>
          <a:chOff x="0" y="0"/>
          <a:chExt cx="0" cy="0"/>
        </a:xfrm>
      </p:grpSpPr>
      <p:sp>
        <p:nvSpPr>
          <p:cNvPr id="7" name="Rechthoek 6" descr="Placeholder_Color_Secondary"/>
          <p:cNvSpPr/>
          <p:nvPr userDrawn="1"/>
        </p:nvSpPr>
        <p:spPr bwMode="auto">
          <a:xfrm>
            <a:off x="6100080" y="0"/>
            <a:ext cx="6115200" cy="6872400"/>
          </a:xfrm>
          <a:prstGeom prst="rect">
            <a:avLst/>
          </a:prstGeom>
          <a:solidFill>
            <a:srgbClr val="00689A"/>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nl-NL" sz="1800" b="0" i="0" u="none" strike="noStrike" cap="none" normalizeH="0" baseline="0">
              <a:ln>
                <a:noFill/>
              </a:ln>
              <a:solidFill>
                <a:schemeClr val="tx1"/>
              </a:solidFill>
              <a:effectLst/>
              <a:latin typeface="Verdana" pitchFamily="34" charset="0"/>
            </a:endParaRPr>
          </a:p>
        </p:txBody>
      </p:sp>
      <p:sp>
        <p:nvSpPr>
          <p:cNvPr id="16" name="TMTitle"/>
          <p:cNvSpPr txBox="1">
            <a:spLocks noChangeArrowheads="1"/>
          </p:cNvSpPr>
          <p:nvPr userDrawn="1"/>
        </p:nvSpPr>
        <p:spPr bwMode="auto">
          <a:xfrm>
            <a:off x="6576053" y="1738470"/>
            <a:ext cx="4948800" cy="5724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baseline="0">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2600" b="0" i="0" u="none" strike="noStrike" kern="0" cap="none" spc="0" normalizeH="0" baseline="0" noProof="0" dirty="0">
                <a:ln>
                  <a:noFill/>
                </a:ln>
                <a:solidFill>
                  <a:srgbClr val="FFFFFF"/>
                </a:solidFill>
                <a:effectLst/>
                <a:uLnTx/>
                <a:uFillTx/>
                <a:latin typeface="Verdana" pitchFamily="34" charset="0"/>
                <a:ea typeface="+mj-ea"/>
                <a:cs typeface="+mj-cs"/>
              </a:rPr>
              <a:t>Contents</a:t>
            </a:r>
          </a:p>
        </p:txBody>
      </p:sp>
      <p:sp>
        <p:nvSpPr>
          <p:cNvPr id="8" name="Tijdelijke aanduiding voor datum 16"/>
          <p:cNvSpPr>
            <a:spLocks noGrp="1"/>
          </p:cNvSpPr>
          <p:nvPr>
            <p:ph type="dt" sz="half" idx="14"/>
          </p:nvPr>
        </p:nvSpPr>
        <p:spPr>
          <a:xfrm>
            <a:off x="635000" y="6543488"/>
            <a:ext cx="5003800" cy="264272"/>
          </a:xfrm>
        </p:spPr>
        <p:txBody>
          <a:bodyPr/>
          <a:lstStyle/>
          <a:p>
            <a:endParaRPr lang="nl-NL" dirty="0"/>
          </a:p>
        </p:txBody>
      </p:sp>
      <p:sp>
        <p:nvSpPr>
          <p:cNvPr id="12" name="Tijdelijke aanduiding voor voettekst 17"/>
          <p:cNvSpPr>
            <a:spLocks noGrp="1"/>
          </p:cNvSpPr>
          <p:nvPr>
            <p:ph type="ftr" sz="quarter" idx="15"/>
          </p:nvPr>
        </p:nvSpPr>
        <p:spPr>
          <a:xfrm>
            <a:off x="635000" y="6221413"/>
            <a:ext cx="5003800" cy="322075"/>
          </a:xfrm>
        </p:spPr>
        <p:txBody>
          <a:bodyPr/>
          <a:lstStyle/>
          <a:p>
            <a:endParaRPr lang="nl-NL" dirty="0"/>
          </a:p>
        </p:txBody>
      </p:sp>
      <p:sp>
        <p:nvSpPr>
          <p:cNvPr id="13" name="Tijdelijke aanduiding voor dianummer 18"/>
          <p:cNvSpPr>
            <a:spLocks noGrp="1"/>
          </p:cNvSpPr>
          <p:nvPr>
            <p:ph type="sldNum" sz="quarter" idx="16"/>
          </p:nvPr>
        </p:nvSpPr>
        <p:spPr>
          <a:xfrm>
            <a:off x="6553199" y="6221413"/>
            <a:ext cx="5005389" cy="322075"/>
          </a:xfrm>
        </p:spPr>
        <p:txBody>
          <a:bodyPr/>
          <a:lstStyle/>
          <a:p>
            <a:fld id="{10A0A6AF-03C5-477E-939A-E28F7E7F05EA}" type="slidenum">
              <a:rPr lang="nl-NL" smtClean="0"/>
              <a:pPr/>
              <a:t>‹nr.›</a:t>
            </a:fld>
            <a:endParaRPr lang="nl-NL" dirty="0"/>
          </a:p>
        </p:txBody>
      </p:sp>
      <p:pic>
        <p:nvPicPr>
          <p:cNvPr id="14" name="Afbeelding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5" name="Rechthoek 14"/>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0" name="Text Placeholder 2"/>
          <p:cNvSpPr>
            <a:spLocks noGrp="1"/>
          </p:cNvSpPr>
          <p:nvPr>
            <p:ph type="body" sz="quarter" idx="10" hasCustomPrompt="1"/>
          </p:nvPr>
        </p:nvSpPr>
        <p:spPr>
          <a:xfrm>
            <a:off x="6571200" y="2525486"/>
            <a:ext cx="4989429" cy="3616114"/>
          </a:xfrm>
        </p:spPr>
        <p:txBody>
          <a:bodyPr/>
          <a:lstStyle>
            <a:lvl1pPr marL="342900" marR="0" indent="-342900" algn="l" defTabSz="914400" rtl="0" eaLnBrk="1" fontAlgn="base" latinLnBrk="0" hangingPunct="1">
              <a:lnSpc>
                <a:spcPct val="100000"/>
              </a:lnSpc>
              <a:spcBef>
                <a:spcPct val="20000"/>
              </a:spcBef>
              <a:spcAft>
                <a:spcPct val="0"/>
              </a:spcAft>
              <a:buClr>
                <a:srgbClr val="FFFFFF"/>
              </a:buClr>
              <a:buSzPct val="90000"/>
              <a:buFontTx/>
              <a:buChar char="•"/>
              <a:tabLst/>
              <a:defRPr kumimoji="0" lang="nl-NL" sz="1800" b="0" i="0" u="none" strike="noStrike" kern="0" cap="none" spc="0" normalizeH="0" baseline="0" noProof="0" smtClean="0">
                <a:ln>
                  <a:noFill/>
                </a:ln>
                <a:solidFill>
                  <a:srgbClr val="FFFFFF"/>
                </a:solidFill>
                <a:effectLst/>
                <a:uLnTx/>
                <a:uFillTx/>
                <a:latin typeface="Verdana" pitchFamily="34" charset="0"/>
              </a:defRPr>
            </a:lvl1pPr>
            <a:lvl2pPr marL="631825" indent="-276225">
              <a:buClr>
                <a:schemeClr val="bg1"/>
              </a:buClr>
              <a:buFont typeface="Verdana" panose="020B0604030504040204" pitchFamily="34" charset="0"/>
              <a:buChar char="–"/>
              <a:defRPr kumimoji="0" lang="nl-NL" sz="1800" b="0" i="0" u="none" strike="noStrike" kern="0" cap="none" spc="0" normalizeH="0" baseline="0" noProof="0" dirty="0" smtClean="0">
                <a:ln>
                  <a:noFill/>
                </a:ln>
                <a:solidFill>
                  <a:srgbClr val="FFFFFF"/>
                </a:solidFill>
                <a:effectLst/>
                <a:uLnTx/>
                <a:uFillTx/>
                <a:latin typeface="Verdana" pitchFamily="34" charset="0"/>
                <a:ea typeface="+mn-ea"/>
                <a:cs typeface="+mn-cs"/>
              </a:defRPr>
            </a:lvl2pPr>
            <a:lvl3pPr marL="892175" indent="-266700">
              <a:buClr>
                <a:schemeClr val="bg1"/>
              </a:buClr>
              <a:buFont typeface="Arial" panose="020B0604020202020204" pitchFamily="34" charset="0"/>
              <a:buChar char="•"/>
              <a:defRPr sz="1800" baseline="0">
                <a:solidFill>
                  <a:schemeClr val="bg1"/>
                </a:solidFill>
              </a:defRPr>
            </a:lvl3pPr>
            <a:lvl4pPr marL="355600" marR="0" indent="0" algn="l" defTabSz="914400" rtl="0" eaLnBrk="1" fontAlgn="auto" latinLnBrk="0" hangingPunct="1">
              <a:lnSpc>
                <a:spcPct val="90000"/>
              </a:lnSpc>
              <a:spcBef>
                <a:spcPts val="800"/>
              </a:spcBef>
              <a:spcAft>
                <a:spcPts val="0"/>
              </a:spcAft>
              <a:buClr>
                <a:schemeClr val="bg1"/>
              </a:buClr>
              <a:buSzTx/>
              <a:buFontTx/>
              <a:buNone/>
              <a:tabLst/>
              <a:defRPr sz="1800" baseline="0">
                <a:solidFill>
                  <a:srgbClr val="00689A"/>
                </a:solidFill>
              </a:defRPr>
            </a:lvl4pPr>
            <a:lvl5pPr marL="355600" indent="0">
              <a:buFontTx/>
              <a:buNone/>
              <a:defRPr sz="1800">
                <a:solidFill>
                  <a:srgbClr val="00689A"/>
                </a:solidFill>
              </a:defRPr>
            </a:lvl5pPr>
            <a:lvl6pPr marL="355600" indent="0">
              <a:buFontTx/>
              <a:buNone/>
              <a:defRPr sz="1800">
                <a:solidFill>
                  <a:srgbClr val="00689A"/>
                </a:solidFill>
              </a:defRPr>
            </a:lvl6pPr>
            <a:lvl7pPr marL="355600" indent="0">
              <a:buFontTx/>
              <a:buNone/>
              <a:defRPr sz="1800">
                <a:solidFill>
                  <a:srgbClr val="00689A"/>
                </a:solidFill>
              </a:defRPr>
            </a:lvl7pPr>
            <a:lvl8pPr marL="355600" indent="0">
              <a:buFontTx/>
              <a:buNone/>
              <a:defRPr sz="1800">
                <a:solidFill>
                  <a:srgbClr val="00689A"/>
                </a:solidFill>
              </a:defRPr>
            </a:lvl8pPr>
            <a:lvl9pPr marL="355600" indent="0">
              <a:buFontTx/>
              <a:buNone/>
              <a:defRPr sz="1800">
                <a:solidFill>
                  <a:srgbClr val="00689A"/>
                </a:solidFill>
              </a:defRPr>
            </a:lvl9pPr>
          </a:lstStyle>
          <a:p>
            <a:pPr lvl="0"/>
            <a:r>
              <a:rPr lang="nl-NL" noProof="0" dirty="0"/>
              <a:t>Klik om tekst toe te voegen</a:t>
            </a:r>
          </a:p>
          <a:p>
            <a:pPr marL="631825" lvl="1" indent="-276225" algn="l" defTabSz="914400" rtl="0" eaLnBrk="1" latinLnBrk="0" hangingPunct="1">
              <a:lnSpc>
                <a:spcPct val="90000"/>
              </a:lnSpc>
              <a:spcBef>
                <a:spcPts val="1000"/>
              </a:spcBef>
              <a:buClr>
                <a:schemeClr val="bg1"/>
              </a:buClr>
              <a:buFont typeface="Verdana" panose="020B0604030504040204" pitchFamily="34" charset="0"/>
              <a:buChar char="–"/>
            </a:pPr>
            <a:r>
              <a:rPr lang="nl-NL" dirty="0"/>
              <a:t>Tweede niveau</a:t>
            </a:r>
          </a:p>
          <a:p>
            <a:pPr lvl="2"/>
            <a:r>
              <a:rPr lang="nl-NL" dirty="0"/>
              <a:t>Derde niveau</a:t>
            </a:r>
          </a:p>
          <a:p>
            <a:pPr lvl="0"/>
            <a:endParaRPr lang="nl-NL" dirty="0"/>
          </a:p>
        </p:txBody>
      </p:sp>
    </p:spTree>
    <p:extLst>
      <p:ext uri="{BB962C8B-B14F-4D97-AF65-F5344CB8AC3E}">
        <p14:creationId xmlns:p14="http://schemas.microsoft.com/office/powerpoint/2010/main" val="1899659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verticaal met afbeelding">
    <p:spTree>
      <p:nvGrpSpPr>
        <p:cNvPr id="1" name=""/>
        <p:cNvGrpSpPr/>
        <p:nvPr/>
      </p:nvGrpSpPr>
      <p:grpSpPr>
        <a:xfrm>
          <a:off x="0" y="0"/>
          <a:ext cx="0" cy="0"/>
          <a:chOff x="0" y="0"/>
          <a:chExt cx="0" cy="0"/>
        </a:xfrm>
      </p:grpSpPr>
      <p:sp>
        <p:nvSpPr>
          <p:cNvPr id="32" name="Tijdelijke aanduiding voor afbeelding 31"/>
          <p:cNvSpPr>
            <a:spLocks noGrp="1"/>
          </p:cNvSpPr>
          <p:nvPr>
            <p:ph type="pic" sz="quarter" idx="22"/>
          </p:nvPr>
        </p:nvSpPr>
        <p:spPr>
          <a:xfrm>
            <a:off x="-3175" y="0"/>
            <a:ext cx="6099175" cy="6858000"/>
          </a:xfrm>
          <a:custGeom>
            <a:avLst/>
            <a:gdLst>
              <a:gd name="connsiteX0" fmla="*/ 0 w 6099175"/>
              <a:gd name="connsiteY0" fmla="*/ 0 h 6858000"/>
              <a:gd name="connsiteX1" fmla="*/ 5776763 w 6099175"/>
              <a:gd name="connsiteY1" fmla="*/ 0 h 6858000"/>
              <a:gd name="connsiteX2" fmla="*/ 5776763 w 6099175"/>
              <a:gd name="connsiteY2" fmla="*/ 1144800 h 6858000"/>
              <a:gd name="connsiteX3" fmla="*/ 6099175 w 6099175"/>
              <a:gd name="connsiteY3" fmla="*/ 1144800 h 6858000"/>
              <a:gd name="connsiteX4" fmla="*/ 6099175 w 6099175"/>
              <a:gd name="connsiteY4" fmla="*/ 6541200 h 6858000"/>
              <a:gd name="connsiteX5" fmla="*/ 5776595 w 6099175"/>
              <a:gd name="connsiteY5" fmla="*/ 6541200 h 6858000"/>
              <a:gd name="connsiteX6" fmla="*/ 5776595 w 6099175"/>
              <a:gd name="connsiteY6" fmla="*/ 6858000 h 6858000"/>
              <a:gd name="connsiteX7" fmla="*/ 0 w 609917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9175" h="6858000">
                <a:moveTo>
                  <a:pt x="0" y="0"/>
                </a:moveTo>
                <a:lnTo>
                  <a:pt x="5776763" y="0"/>
                </a:lnTo>
                <a:lnTo>
                  <a:pt x="5776763" y="1144800"/>
                </a:lnTo>
                <a:lnTo>
                  <a:pt x="6099175" y="1144800"/>
                </a:lnTo>
                <a:lnTo>
                  <a:pt x="6099175" y="6541200"/>
                </a:lnTo>
                <a:lnTo>
                  <a:pt x="5776595" y="6541200"/>
                </a:lnTo>
                <a:lnTo>
                  <a:pt x="5776595" y="6858000"/>
                </a:lnTo>
                <a:lnTo>
                  <a:pt x="0" y="6858000"/>
                </a:lnTo>
                <a:close/>
              </a:path>
            </a:pathLst>
          </a:custGeom>
          <a:solidFill>
            <a:schemeClr val="bg1">
              <a:lumMod val="85000"/>
            </a:schemeClr>
          </a:solidFill>
        </p:spPr>
        <p:txBody>
          <a:bodyPr wrap="square" lIns="612000" anchor="ctr" anchorCtr="0">
            <a:noAutofit/>
          </a:bodyPr>
          <a:lstStyle/>
          <a:p>
            <a:r>
              <a:rPr lang="nl-NL"/>
              <a:t>Klik op het pictogram als u een afbeelding wilt toevoegen</a:t>
            </a:r>
          </a:p>
        </p:txBody>
      </p:sp>
      <p:sp>
        <p:nvSpPr>
          <p:cNvPr id="16" name="Rechthoek 15"/>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Afbeelding 1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21" name="Rechthoek 20"/>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24"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9" name="Rechthoek 18"/>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Titel 1"/>
          <p:cNvSpPr>
            <a:spLocks noGrp="1"/>
          </p:cNvSpPr>
          <p:nvPr>
            <p:ph type="ctrTitle"/>
          </p:nvPr>
        </p:nvSpPr>
        <p:spPr>
          <a:xfrm>
            <a:off x="6553200" y="1885467"/>
            <a:ext cx="5004000" cy="233640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sp>
        <p:nvSpPr>
          <p:cNvPr id="18" name="Ondertitel 2"/>
          <p:cNvSpPr>
            <a:spLocks noGrp="1"/>
          </p:cNvSpPr>
          <p:nvPr>
            <p:ph type="subTitle" idx="1"/>
          </p:nvPr>
        </p:nvSpPr>
        <p:spPr>
          <a:xfrm>
            <a:off x="6553200" y="4218267"/>
            <a:ext cx="5004000" cy="1613786"/>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het opmaakprofiel van de modelondertitel te bewerken</a:t>
            </a:r>
            <a:endParaRPr lang="nl-NL" dirty="0"/>
          </a:p>
        </p:txBody>
      </p:sp>
      <p:grpSp>
        <p:nvGrpSpPr>
          <p:cNvPr id="23" name="Groep 22"/>
          <p:cNvGrpSpPr/>
          <p:nvPr userDrawn="1"/>
        </p:nvGrpSpPr>
        <p:grpSpPr>
          <a:xfrm>
            <a:off x="0" y="1"/>
            <a:ext cx="12192000" cy="1879600"/>
            <a:chOff x="0" y="0"/>
            <a:chExt cx="12192000" cy="1879600"/>
          </a:xfrm>
        </p:grpSpPr>
        <p:pic>
          <p:nvPicPr>
            <p:cNvPr id="14" name="Afbeelding 13"/>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2192000" cy="1879600"/>
            </a:xfrm>
            <a:prstGeom prst="rect">
              <a:avLst/>
            </a:prstGeom>
          </p:spPr>
        </p:pic>
        <p:pic>
          <p:nvPicPr>
            <p:cNvPr id="2050" name="Picture 2"/>
            <p:cNvPicPr>
              <a:picLocks noChangeAspect="1" noChangeArrowheads="1"/>
            </p:cNvPicPr>
            <p:nvPr userDrawn="1"/>
          </p:nvPicPr>
          <p:blipFill>
            <a:blip r:embed="rId4" cstate="print"/>
            <a:srcRect/>
            <a:stretch>
              <a:fillRect/>
            </a:stretch>
          </p:blipFill>
          <p:spPr bwMode="auto">
            <a:xfrm>
              <a:off x="6446654" y="334791"/>
              <a:ext cx="2309812" cy="804862"/>
            </a:xfrm>
            <a:prstGeom prst="rect">
              <a:avLst/>
            </a:prstGeom>
            <a:noFill/>
            <a:ln w="9525">
              <a:noFill/>
              <a:miter lim="800000"/>
              <a:headEnd/>
              <a:tailEnd/>
            </a:ln>
            <a:effectLst/>
          </p:spPr>
        </p:pic>
      </p:grpSp>
    </p:spTree>
    <p:extLst>
      <p:ext uri="{BB962C8B-B14F-4D97-AF65-F5344CB8AC3E}">
        <p14:creationId xmlns:p14="http://schemas.microsoft.com/office/powerpoint/2010/main" val="626223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verticaal">
    <p:spTree>
      <p:nvGrpSpPr>
        <p:cNvPr id="1" name=""/>
        <p:cNvGrpSpPr/>
        <p:nvPr/>
      </p:nvGrpSpPr>
      <p:grpSpPr>
        <a:xfrm>
          <a:off x="0" y="0"/>
          <a:ext cx="0" cy="0"/>
          <a:chOff x="0" y="0"/>
          <a:chExt cx="0" cy="0"/>
        </a:xfrm>
      </p:grpSpPr>
      <p:sp>
        <p:nvSpPr>
          <p:cNvPr id="13" name="Rechthoek 12"/>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Afbeelding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7" name="Rechthoek 16"/>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p:nvPr>
        </p:nvSpPr>
        <p:spPr>
          <a:xfrm>
            <a:off x="6556176" y="3427413"/>
            <a:ext cx="5004000" cy="2404640"/>
          </a:xfrm>
        </p:spPr>
        <p:txBody>
          <a:bodyPr lIns="104400" tIns="90000" rIns="90000" bIns="468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het opmaakprofiel van de modelondertitel te bewerken</a:t>
            </a:r>
            <a:endParaRPr lang="nl-NL" dirty="0"/>
          </a:p>
        </p:txBody>
      </p:sp>
      <p:sp>
        <p:nvSpPr>
          <p:cNvPr id="25" name="Tijdelijke aanduiding voor tekst 16"/>
          <p:cNvSpPr>
            <a:spLocks noGrp="1"/>
          </p:cNvSpPr>
          <p:nvPr>
            <p:ph type="body" sz="quarter" idx="21" hasCustomPrompt="1"/>
          </p:nvPr>
        </p:nvSpPr>
        <p:spPr>
          <a:xfrm>
            <a:off x="6553200" y="5832053"/>
            <a:ext cx="5004000" cy="389360"/>
          </a:xfrm>
        </p:spPr>
        <p:txBody>
          <a:bodyPr lIns="118800" anchor="b" anchorCtr="0">
            <a:noAutofit/>
          </a:bodyPr>
          <a:lstStyle>
            <a:lvl1pPr marL="0" indent="0">
              <a:buNone/>
              <a:defRPr sz="1600">
                <a:solidFill>
                  <a:schemeClr val="bg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p:nvPr>
        </p:nvSpPr>
        <p:spPr>
          <a:xfrm>
            <a:off x="6554588" y="2024063"/>
            <a:ext cx="5004000" cy="1403350"/>
          </a:xfrm>
        </p:spPr>
        <p:txBody>
          <a:bodyPr tIns="90000" bIns="90000" anchor="b">
            <a:normAutofit/>
          </a:bodyPr>
          <a:lstStyle>
            <a:lvl1pPr algn="l">
              <a:defRPr sz="3600">
                <a:solidFill>
                  <a:schemeClr val="bg1"/>
                </a:solidFill>
              </a:defRPr>
            </a:lvl1pPr>
          </a:lstStyle>
          <a:p>
            <a:r>
              <a:rPr lang="nl-NL"/>
              <a:t>Klik om de stijl te bewerken</a:t>
            </a:r>
            <a:endParaRPr lang="nl-NL" dirty="0"/>
          </a:p>
        </p:txBody>
      </p:sp>
      <p:grpSp>
        <p:nvGrpSpPr>
          <p:cNvPr id="10" name="Groep 9"/>
          <p:cNvGrpSpPr/>
          <p:nvPr userDrawn="1"/>
        </p:nvGrpSpPr>
        <p:grpSpPr>
          <a:xfrm>
            <a:off x="0" y="0"/>
            <a:ext cx="12192000" cy="1879600"/>
            <a:chOff x="0" y="0"/>
            <a:chExt cx="12192000" cy="1879600"/>
          </a:xfrm>
        </p:grpSpPr>
        <p:pic>
          <p:nvPicPr>
            <p:cNvPr id="11" name="Afbeelding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2192000" cy="1879600"/>
            </a:xfrm>
            <a:prstGeom prst="rect">
              <a:avLst/>
            </a:prstGeom>
          </p:spPr>
        </p:pic>
        <p:pic>
          <p:nvPicPr>
            <p:cNvPr id="12" name="Picture 2"/>
            <p:cNvPicPr>
              <a:picLocks noChangeAspect="1" noChangeArrowheads="1"/>
            </p:cNvPicPr>
            <p:nvPr userDrawn="1"/>
          </p:nvPicPr>
          <p:blipFill>
            <a:blip r:embed="rId4" cstate="print"/>
            <a:srcRect/>
            <a:stretch>
              <a:fillRect/>
            </a:stretch>
          </p:blipFill>
          <p:spPr bwMode="auto">
            <a:xfrm>
              <a:off x="6446654" y="334791"/>
              <a:ext cx="2309812" cy="804862"/>
            </a:xfrm>
            <a:prstGeom prst="rect">
              <a:avLst/>
            </a:prstGeom>
            <a:noFill/>
            <a:ln w="9525">
              <a:noFill/>
              <a:miter lim="800000"/>
              <a:headEnd/>
              <a:tailEnd/>
            </a:ln>
            <a:effectLst/>
          </p:spPr>
        </p:pic>
      </p:grpSp>
    </p:spTree>
    <p:extLst>
      <p:ext uri="{BB962C8B-B14F-4D97-AF65-F5344CB8AC3E}">
        <p14:creationId xmlns:p14="http://schemas.microsoft.com/office/powerpoint/2010/main" val="1065973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nhoudsopgave met afbeelding">
    <p:spTree>
      <p:nvGrpSpPr>
        <p:cNvPr id="1" name=""/>
        <p:cNvGrpSpPr/>
        <p:nvPr/>
      </p:nvGrpSpPr>
      <p:grpSpPr>
        <a:xfrm>
          <a:off x="0" y="0"/>
          <a:ext cx="0" cy="0"/>
          <a:chOff x="0" y="0"/>
          <a:chExt cx="0" cy="0"/>
        </a:xfrm>
      </p:grpSpPr>
      <p:sp>
        <p:nvSpPr>
          <p:cNvPr id="7" name="Rechthoek 6" descr="Placeholder_Color_Secondary"/>
          <p:cNvSpPr/>
          <p:nvPr userDrawn="1"/>
        </p:nvSpPr>
        <p:spPr bwMode="auto">
          <a:xfrm>
            <a:off x="6100080" y="0"/>
            <a:ext cx="6115200" cy="6872400"/>
          </a:xfrm>
          <a:prstGeom prst="rect">
            <a:avLst/>
          </a:prstGeom>
          <a:solidFill>
            <a:srgbClr val="00689A"/>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nl-NL" sz="1800" b="0" i="0" u="none" strike="noStrike" cap="none" normalizeH="0" baseline="0">
              <a:ln>
                <a:noFill/>
              </a:ln>
              <a:solidFill>
                <a:schemeClr val="tx1"/>
              </a:solidFill>
              <a:effectLst/>
              <a:latin typeface="Verdana" pitchFamily="34" charset="0"/>
            </a:endParaRPr>
          </a:p>
        </p:txBody>
      </p:sp>
      <p:sp>
        <p:nvSpPr>
          <p:cNvPr id="16" name="TMTitle"/>
          <p:cNvSpPr txBox="1">
            <a:spLocks noChangeArrowheads="1"/>
          </p:cNvSpPr>
          <p:nvPr userDrawn="1"/>
        </p:nvSpPr>
        <p:spPr bwMode="auto">
          <a:xfrm>
            <a:off x="6576053" y="1738470"/>
            <a:ext cx="4948800" cy="5724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baseline="0">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2600" b="0" i="0" u="none" strike="noStrike" kern="0" cap="none" spc="0" normalizeH="0" baseline="0" noProof="0" dirty="0">
                <a:ln>
                  <a:noFill/>
                </a:ln>
                <a:solidFill>
                  <a:srgbClr val="FFFFFF"/>
                </a:solidFill>
                <a:effectLst/>
                <a:uLnTx/>
                <a:uFillTx/>
                <a:latin typeface="Verdana" pitchFamily="34" charset="0"/>
                <a:ea typeface="+mj-ea"/>
                <a:cs typeface="+mj-cs"/>
              </a:rPr>
              <a:t>Inhoud</a:t>
            </a:r>
          </a:p>
        </p:txBody>
      </p:sp>
      <p:sp>
        <p:nvSpPr>
          <p:cNvPr id="8" name="Tijdelijke aanduiding voor datum 16"/>
          <p:cNvSpPr>
            <a:spLocks noGrp="1"/>
          </p:cNvSpPr>
          <p:nvPr>
            <p:ph type="dt" sz="half" idx="14"/>
          </p:nvPr>
        </p:nvSpPr>
        <p:spPr>
          <a:xfrm>
            <a:off x="635000" y="6543488"/>
            <a:ext cx="5003800" cy="264272"/>
          </a:xfrm>
        </p:spPr>
        <p:txBody>
          <a:bodyPr/>
          <a:lstStyle/>
          <a:p>
            <a:endParaRPr lang="nl-NL" dirty="0"/>
          </a:p>
        </p:txBody>
      </p:sp>
      <p:sp>
        <p:nvSpPr>
          <p:cNvPr id="12" name="Tijdelijke aanduiding voor voettekst 17"/>
          <p:cNvSpPr>
            <a:spLocks noGrp="1"/>
          </p:cNvSpPr>
          <p:nvPr>
            <p:ph type="ftr" sz="quarter" idx="15"/>
          </p:nvPr>
        </p:nvSpPr>
        <p:spPr>
          <a:xfrm>
            <a:off x="635000" y="6221413"/>
            <a:ext cx="5003800" cy="322075"/>
          </a:xfrm>
        </p:spPr>
        <p:txBody>
          <a:bodyPr/>
          <a:lstStyle/>
          <a:p>
            <a:endParaRPr lang="nl-NL" dirty="0"/>
          </a:p>
        </p:txBody>
      </p:sp>
      <p:sp>
        <p:nvSpPr>
          <p:cNvPr id="13" name="Tijdelijke aanduiding voor dianummer 18"/>
          <p:cNvSpPr>
            <a:spLocks noGrp="1"/>
          </p:cNvSpPr>
          <p:nvPr>
            <p:ph type="sldNum" sz="quarter" idx="16"/>
          </p:nvPr>
        </p:nvSpPr>
        <p:spPr>
          <a:xfrm>
            <a:off x="6553199" y="6221413"/>
            <a:ext cx="5005389" cy="322075"/>
          </a:xfrm>
        </p:spPr>
        <p:txBody>
          <a:bodyPr/>
          <a:lstStyle/>
          <a:p>
            <a:fld id="{10A0A6AF-03C5-477E-939A-E28F7E7F05EA}" type="slidenum">
              <a:rPr lang="nl-NL" smtClean="0"/>
              <a:pPr/>
              <a:t>‹nr.›</a:t>
            </a:fld>
            <a:endParaRPr lang="nl-NL" dirty="0"/>
          </a:p>
        </p:txBody>
      </p:sp>
      <p:pic>
        <p:nvPicPr>
          <p:cNvPr id="14" name="Afbeelding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5" name="Rechthoek 14"/>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Tijdelijke aanduiding voor afbeelding 21"/>
          <p:cNvSpPr>
            <a:spLocks noGrp="1"/>
          </p:cNvSpPr>
          <p:nvPr>
            <p:ph type="pic" sz="quarter" idx="17"/>
          </p:nvPr>
        </p:nvSpPr>
        <p:spPr>
          <a:xfrm>
            <a:off x="0" y="0"/>
            <a:ext cx="6098242" cy="6858000"/>
          </a:xfrm>
          <a:custGeom>
            <a:avLst/>
            <a:gdLst>
              <a:gd name="connsiteX0" fmla="*/ 0 w 6098242"/>
              <a:gd name="connsiteY0" fmla="*/ 0 h 6858000"/>
              <a:gd name="connsiteX1" fmla="*/ 5862000 w 6098242"/>
              <a:gd name="connsiteY1" fmla="*/ 0 h 6858000"/>
              <a:gd name="connsiteX2" fmla="*/ 5862000 w 6098242"/>
              <a:gd name="connsiteY2" fmla="*/ 708025 h 6858000"/>
              <a:gd name="connsiteX3" fmla="*/ 6098242 w 6098242"/>
              <a:gd name="connsiteY3" fmla="*/ 708025 h 6858000"/>
              <a:gd name="connsiteX4" fmla="*/ 6098242 w 6098242"/>
              <a:gd name="connsiteY4" fmla="*/ 6620400 h 6858000"/>
              <a:gd name="connsiteX5" fmla="*/ 5862000 w 6098242"/>
              <a:gd name="connsiteY5" fmla="*/ 6620400 h 6858000"/>
              <a:gd name="connsiteX6" fmla="*/ 5862000 w 6098242"/>
              <a:gd name="connsiteY6" fmla="*/ 6858000 h 6858000"/>
              <a:gd name="connsiteX7" fmla="*/ 0 w 609824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8242" h="6858000">
                <a:moveTo>
                  <a:pt x="0" y="0"/>
                </a:moveTo>
                <a:lnTo>
                  <a:pt x="5862000" y="0"/>
                </a:lnTo>
                <a:lnTo>
                  <a:pt x="5862000" y="708025"/>
                </a:lnTo>
                <a:lnTo>
                  <a:pt x="6098242" y="708025"/>
                </a:lnTo>
                <a:lnTo>
                  <a:pt x="6098242" y="6620400"/>
                </a:lnTo>
                <a:lnTo>
                  <a:pt x="5862000" y="6620400"/>
                </a:lnTo>
                <a:lnTo>
                  <a:pt x="5862000" y="6858000"/>
                </a:lnTo>
                <a:lnTo>
                  <a:pt x="0" y="6858000"/>
                </a:lnTo>
                <a:close/>
              </a:path>
            </a:pathLst>
          </a:custGeom>
          <a:solidFill>
            <a:schemeClr val="tx1">
              <a:alpha val="10000"/>
            </a:schemeClr>
          </a:solidFill>
        </p:spPr>
        <p:txBody>
          <a:bodyPr wrap="square" lIns="612000" anchor="ctr" anchorCtr="0">
            <a:noAutofit/>
          </a:bodyPr>
          <a:lstStyle>
            <a:lvl1pPr algn="l">
              <a:defRPr>
                <a:solidFill>
                  <a:schemeClr val="tx1"/>
                </a:solidFill>
              </a:defRPr>
            </a:lvl1pPr>
          </a:lstStyle>
          <a:p>
            <a:r>
              <a:rPr lang="nl-NL" dirty="0"/>
              <a:t>Klik op het pictogram als u een afbeelding wilt toevoegen</a:t>
            </a:r>
          </a:p>
        </p:txBody>
      </p:sp>
      <p:sp>
        <p:nvSpPr>
          <p:cNvPr id="17" name="Text Placeholder 2"/>
          <p:cNvSpPr>
            <a:spLocks noGrp="1"/>
          </p:cNvSpPr>
          <p:nvPr>
            <p:ph type="body" sz="quarter" idx="10" hasCustomPrompt="1"/>
          </p:nvPr>
        </p:nvSpPr>
        <p:spPr>
          <a:xfrm>
            <a:off x="6571200" y="2525486"/>
            <a:ext cx="4989429" cy="3616114"/>
          </a:xfrm>
        </p:spPr>
        <p:txBody>
          <a:bodyPr/>
          <a:lstStyle>
            <a:lvl1pPr marL="342900" marR="0" indent="-342900" algn="l" defTabSz="914400" rtl="0" eaLnBrk="1" fontAlgn="base" latinLnBrk="0" hangingPunct="1">
              <a:lnSpc>
                <a:spcPct val="100000"/>
              </a:lnSpc>
              <a:spcBef>
                <a:spcPct val="20000"/>
              </a:spcBef>
              <a:spcAft>
                <a:spcPct val="0"/>
              </a:spcAft>
              <a:buClr>
                <a:srgbClr val="FFFFFF"/>
              </a:buClr>
              <a:buSzPct val="90000"/>
              <a:buFontTx/>
              <a:buChar char="•"/>
              <a:tabLst/>
              <a:defRPr kumimoji="0" lang="nl-NL" sz="1800" b="0" i="0" u="none" strike="noStrike" kern="0" cap="none" spc="0" normalizeH="0" baseline="0" noProof="0" smtClean="0">
                <a:ln>
                  <a:noFill/>
                </a:ln>
                <a:solidFill>
                  <a:srgbClr val="FFFFFF"/>
                </a:solidFill>
                <a:effectLst/>
                <a:uLnTx/>
                <a:uFillTx/>
                <a:latin typeface="Verdana" pitchFamily="34" charset="0"/>
              </a:defRPr>
            </a:lvl1pPr>
            <a:lvl2pPr marL="631825" indent="-276225">
              <a:buClr>
                <a:schemeClr val="bg1"/>
              </a:buClr>
              <a:buFont typeface="Verdana" panose="020B0604030504040204" pitchFamily="34" charset="0"/>
              <a:buChar char="–"/>
              <a:defRPr kumimoji="0" lang="nl-NL" sz="1800" b="0" i="0" u="none" strike="noStrike" kern="0" cap="none" spc="0" normalizeH="0" baseline="0" noProof="0" dirty="0" smtClean="0">
                <a:ln>
                  <a:noFill/>
                </a:ln>
                <a:solidFill>
                  <a:srgbClr val="FFFFFF"/>
                </a:solidFill>
                <a:effectLst/>
                <a:uLnTx/>
                <a:uFillTx/>
                <a:latin typeface="Verdana" pitchFamily="34" charset="0"/>
                <a:ea typeface="+mn-ea"/>
                <a:cs typeface="+mn-cs"/>
              </a:defRPr>
            </a:lvl2pPr>
            <a:lvl3pPr marL="892175" indent="-266700">
              <a:buClr>
                <a:schemeClr val="bg1"/>
              </a:buClr>
              <a:buFont typeface="Arial" panose="020B0604020202020204" pitchFamily="34" charset="0"/>
              <a:buChar char="•"/>
              <a:defRPr sz="1800" baseline="0">
                <a:solidFill>
                  <a:schemeClr val="bg1"/>
                </a:solidFill>
              </a:defRPr>
            </a:lvl3pPr>
            <a:lvl4pPr marL="355600" marR="0" indent="0" algn="l" defTabSz="914400" rtl="0" eaLnBrk="1" fontAlgn="auto" latinLnBrk="0" hangingPunct="1">
              <a:lnSpc>
                <a:spcPct val="90000"/>
              </a:lnSpc>
              <a:spcBef>
                <a:spcPts val="800"/>
              </a:spcBef>
              <a:spcAft>
                <a:spcPts val="0"/>
              </a:spcAft>
              <a:buClr>
                <a:schemeClr val="bg1"/>
              </a:buClr>
              <a:buSzTx/>
              <a:buFontTx/>
              <a:buNone/>
              <a:tabLst/>
              <a:defRPr sz="1800" baseline="0">
                <a:solidFill>
                  <a:srgbClr val="00689A"/>
                </a:solidFill>
              </a:defRPr>
            </a:lvl4pPr>
            <a:lvl5pPr marL="355600" indent="0">
              <a:buFontTx/>
              <a:buNone/>
              <a:defRPr sz="1800">
                <a:solidFill>
                  <a:srgbClr val="00689A"/>
                </a:solidFill>
              </a:defRPr>
            </a:lvl5pPr>
            <a:lvl6pPr marL="355600" indent="0">
              <a:buFontTx/>
              <a:buNone/>
              <a:defRPr sz="1800">
                <a:solidFill>
                  <a:srgbClr val="00689A"/>
                </a:solidFill>
              </a:defRPr>
            </a:lvl6pPr>
            <a:lvl7pPr marL="355600" indent="0">
              <a:buFontTx/>
              <a:buNone/>
              <a:defRPr sz="1800">
                <a:solidFill>
                  <a:srgbClr val="00689A"/>
                </a:solidFill>
              </a:defRPr>
            </a:lvl7pPr>
            <a:lvl8pPr marL="355600" indent="0">
              <a:buFontTx/>
              <a:buNone/>
              <a:defRPr sz="1800">
                <a:solidFill>
                  <a:srgbClr val="00689A"/>
                </a:solidFill>
              </a:defRPr>
            </a:lvl8pPr>
            <a:lvl9pPr marL="355600" indent="0">
              <a:buFontTx/>
              <a:buNone/>
              <a:defRPr sz="1800">
                <a:solidFill>
                  <a:srgbClr val="00689A"/>
                </a:solidFill>
              </a:defRPr>
            </a:lvl9pPr>
          </a:lstStyle>
          <a:p>
            <a:pPr lvl="0"/>
            <a:r>
              <a:rPr lang="nl-NL" noProof="0" dirty="0"/>
              <a:t>Klik om tekst toe te voegen</a:t>
            </a:r>
          </a:p>
          <a:p>
            <a:pPr marL="631825" lvl="1" indent="-276225" algn="l" defTabSz="914400" rtl="0" eaLnBrk="1" latinLnBrk="0" hangingPunct="1">
              <a:lnSpc>
                <a:spcPct val="90000"/>
              </a:lnSpc>
              <a:spcBef>
                <a:spcPts val="1000"/>
              </a:spcBef>
              <a:buClr>
                <a:schemeClr val="bg1"/>
              </a:buClr>
              <a:buFont typeface="Verdana" panose="020B0604030504040204" pitchFamily="34" charset="0"/>
              <a:buChar char="–"/>
            </a:pPr>
            <a:r>
              <a:rPr lang="nl-NL" dirty="0"/>
              <a:t>Tweede niveau</a:t>
            </a:r>
          </a:p>
          <a:p>
            <a:pPr lvl="2"/>
            <a:r>
              <a:rPr lang="nl-NL" dirty="0"/>
              <a:t>Derde niveau</a:t>
            </a:r>
          </a:p>
          <a:p>
            <a:pPr lvl="0"/>
            <a:endParaRPr lang="nl-NL" dirty="0"/>
          </a:p>
        </p:txBody>
      </p:sp>
    </p:spTree>
    <p:extLst>
      <p:ext uri="{BB962C8B-B14F-4D97-AF65-F5344CB8AC3E}">
        <p14:creationId xmlns:p14="http://schemas.microsoft.com/office/powerpoint/2010/main" val="1864241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Inhoudsopgave">
    <p:spTree>
      <p:nvGrpSpPr>
        <p:cNvPr id="1" name=""/>
        <p:cNvGrpSpPr/>
        <p:nvPr/>
      </p:nvGrpSpPr>
      <p:grpSpPr>
        <a:xfrm>
          <a:off x="0" y="0"/>
          <a:ext cx="0" cy="0"/>
          <a:chOff x="0" y="0"/>
          <a:chExt cx="0" cy="0"/>
        </a:xfrm>
      </p:grpSpPr>
      <p:sp>
        <p:nvSpPr>
          <p:cNvPr id="7" name="Rechthoek 6" descr="Placeholder_Color_Secondary"/>
          <p:cNvSpPr/>
          <p:nvPr userDrawn="1"/>
        </p:nvSpPr>
        <p:spPr bwMode="auto">
          <a:xfrm>
            <a:off x="6132737" y="0"/>
            <a:ext cx="6115200" cy="6872400"/>
          </a:xfrm>
          <a:prstGeom prst="rect">
            <a:avLst/>
          </a:prstGeom>
          <a:solidFill>
            <a:srgbClr val="00689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nl-NL" sz="1800" b="0" i="0" u="none" strike="noStrike" cap="none" normalizeH="0" baseline="0">
              <a:ln>
                <a:noFill/>
              </a:ln>
              <a:solidFill>
                <a:schemeClr val="tx1"/>
              </a:solidFill>
              <a:effectLst/>
              <a:latin typeface="Verdana" pitchFamily="34" charset="0"/>
            </a:endParaRPr>
          </a:p>
        </p:txBody>
      </p:sp>
      <p:sp>
        <p:nvSpPr>
          <p:cNvPr id="16" name="TMTitle"/>
          <p:cNvSpPr txBox="1">
            <a:spLocks noChangeArrowheads="1"/>
          </p:cNvSpPr>
          <p:nvPr userDrawn="1"/>
        </p:nvSpPr>
        <p:spPr bwMode="auto">
          <a:xfrm>
            <a:off x="6576053" y="1738470"/>
            <a:ext cx="4948800" cy="5724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defRPr baseline="0">
                <a:solidFill>
                  <a:srgbClr val="FFFFFF"/>
                </a:solidFill>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2600" b="0" i="0" u="none" strike="noStrike" kern="0" cap="none" spc="0" normalizeH="0" baseline="0" noProof="0" dirty="0">
                <a:ln>
                  <a:noFill/>
                </a:ln>
                <a:solidFill>
                  <a:srgbClr val="FFFFFF"/>
                </a:solidFill>
                <a:effectLst/>
                <a:uLnTx/>
                <a:uFillTx/>
                <a:latin typeface="Verdana" pitchFamily="34" charset="0"/>
                <a:ea typeface="+mj-ea"/>
                <a:cs typeface="+mj-cs"/>
              </a:rPr>
              <a:t>Inhoud</a:t>
            </a:r>
          </a:p>
        </p:txBody>
      </p:sp>
      <p:sp>
        <p:nvSpPr>
          <p:cNvPr id="3" name="Text Placeholder 2"/>
          <p:cNvSpPr>
            <a:spLocks noGrp="1"/>
          </p:cNvSpPr>
          <p:nvPr>
            <p:ph type="body" sz="quarter" idx="10" hasCustomPrompt="1"/>
          </p:nvPr>
        </p:nvSpPr>
        <p:spPr>
          <a:xfrm>
            <a:off x="6571200" y="2525486"/>
            <a:ext cx="4989429" cy="3616114"/>
          </a:xfrm>
        </p:spPr>
        <p:txBody>
          <a:bodyPr/>
          <a:lstStyle>
            <a:lvl1pPr marL="342900" marR="0" indent="-342900" algn="l" defTabSz="914400" rtl="0" eaLnBrk="1" fontAlgn="base" latinLnBrk="0" hangingPunct="1">
              <a:lnSpc>
                <a:spcPct val="100000"/>
              </a:lnSpc>
              <a:spcBef>
                <a:spcPct val="20000"/>
              </a:spcBef>
              <a:spcAft>
                <a:spcPct val="0"/>
              </a:spcAft>
              <a:buClr>
                <a:srgbClr val="FFFFFF"/>
              </a:buClr>
              <a:buSzPct val="90000"/>
              <a:buFontTx/>
              <a:buChar char="•"/>
              <a:tabLst/>
              <a:defRPr kumimoji="0" lang="nl-NL" sz="1800" b="0" i="0" u="none" strike="noStrike" kern="0" cap="none" spc="0" normalizeH="0" baseline="0" noProof="0" smtClean="0">
                <a:ln>
                  <a:noFill/>
                </a:ln>
                <a:solidFill>
                  <a:srgbClr val="FFFFFF"/>
                </a:solidFill>
                <a:effectLst/>
                <a:uLnTx/>
                <a:uFillTx/>
                <a:latin typeface="Verdana" pitchFamily="34" charset="0"/>
              </a:defRPr>
            </a:lvl1pPr>
            <a:lvl2pPr marL="631825" indent="-276225">
              <a:buClr>
                <a:schemeClr val="bg1"/>
              </a:buClr>
              <a:buFont typeface="Verdana" panose="020B0604030504040204" pitchFamily="34" charset="0"/>
              <a:buChar char="–"/>
              <a:defRPr kumimoji="0" lang="nl-NL" sz="1800" b="0" i="0" u="none" strike="noStrike" kern="0" cap="none" spc="0" normalizeH="0" baseline="0" noProof="0" dirty="0" smtClean="0">
                <a:ln>
                  <a:noFill/>
                </a:ln>
                <a:solidFill>
                  <a:srgbClr val="FFFFFF"/>
                </a:solidFill>
                <a:effectLst/>
                <a:uLnTx/>
                <a:uFillTx/>
                <a:latin typeface="Verdana" pitchFamily="34" charset="0"/>
                <a:ea typeface="+mn-ea"/>
                <a:cs typeface="+mn-cs"/>
              </a:defRPr>
            </a:lvl2pPr>
            <a:lvl3pPr marL="892175" indent="-266700">
              <a:buClr>
                <a:schemeClr val="bg1"/>
              </a:buClr>
              <a:buFont typeface="Arial" panose="020B0604020202020204" pitchFamily="34" charset="0"/>
              <a:buChar char="•"/>
              <a:defRPr sz="1800" baseline="0">
                <a:solidFill>
                  <a:schemeClr val="bg1"/>
                </a:solidFill>
              </a:defRPr>
            </a:lvl3pPr>
            <a:lvl4pPr marL="355600" marR="0" indent="0" algn="l" defTabSz="914400" rtl="0" eaLnBrk="1" fontAlgn="auto" latinLnBrk="0" hangingPunct="1">
              <a:lnSpc>
                <a:spcPct val="90000"/>
              </a:lnSpc>
              <a:spcBef>
                <a:spcPts val="800"/>
              </a:spcBef>
              <a:spcAft>
                <a:spcPts val="0"/>
              </a:spcAft>
              <a:buClr>
                <a:schemeClr val="bg1"/>
              </a:buClr>
              <a:buSzTx/>
              <a:buFontTx/>
              <a:buNone/>
              <a:tabLst/>
              <a:defRPr sz="1800" baseline="0">
                <a:solidFill>
                  <a:srgbClr val="00689A"/>
                </a:solidFill>
              </a:defRPr>
            </a:lvl4pPr>
            <a:lvl5pPr marL="355600" indent="0">
              <a:buFontTx/>
              <a:buNone/>
              <a:defRPr sz="1800">
                <a:solidFill>
                  <a:srgbClr val="00689A"/>
                </a:solidFill>
              </a:defRPr>
            </a:lvl5pPr>
            <a:lvl6pPr marL="355600" indent="0">
              <a:buFontTx/>
              <a:buNone/>
              <a:defRPr sz="1800">
                <a:solidFill>
                  <a:srgbClr val="00689A"/>
                </a:solidFill>
              </a:defRPr>
            </a:lvl6pPr>
            <a:lvl7pPr marL="355600" indent="0">
              <a:buFontTx/>
              <a:buNone/>
              <a:defRPr sz="1800">
                <a:solidFill>
                  <a:srgbClr val="00689A"/>
                </a:solidFill>
              </a:defRPr>
            </a:lvl7pPr>
            <a:lvl8pPr marL="355600" indent="0">
              <a:buFontTx/>
              <a:buNone/>
              <a:defRPr sz="1800">
                <a:solidFill>
                  <a:srgbClr val="00689A"/>
                </a:solidFill>
              </a:defRPr>
            </a:lvl8pPr>
            <a:lvl9pPr marL="355600" indent="0">
              <a:buFontTx/>
              <a:buNone/>
              <a:defRPr sz="1800">
                <a:solidFill>
                  <a:srgbClr val="00689A"/>
                </a:solidFill>
              </a:defRPr>
            </a:lvl9pPr>
          </a:lstStyle>
          <a:p>
            <a:pPr lvl="0"/>
            <a:r>
              <a:rPr lang="nl-NL" noProof="0" dirty="0"/>
              <a:t>Klik om tekst toe te voegen</a:t>
            </a:r>
          </a:p>
          <a:p>
            <a:pPr marL="631825" lvl="1" indent="-276225" algn="l" defTabSz="914400" rtl="0" eaLnBrk="1" latinLnBrk="0" hangingPunct="1">
              <a:lnSpc>
                <a:spcPct val="90000"/>
              </a:lnSpc>
              <a:spcBef>
                <a:spcPts val="1000"/>
              </a:spcBef>
              <a:buClr>
                <a:schemeClr val="bg1"/>
              </a:buClr>
              <a:buFont typeface="Verdana" panose="020B0604030504040204" pitchFamily="34" charset="0"/>
              <a:buChar char="–"/>
            </a:pPr>
            <a:r>
              <a:rPr lang="nl-NL" dirty="0"/>
              <a:t>Tweede niveau</a:t>
            </a:r>
          </a:p>
          <a:p>
            <a:pPr lvl="2"/>
            <a:r>
              <a:rPr lang="nl-NL" dirty="0"/>
              <a:t>Derde niveau</a:t>
            </a:r>
          </a:p>
          <a:p>
            <a:pPr lvl="0"/>
            <a:endParaRPr lang="nl-NL" dirty="0"/>
          </a:p>
        </p:txBody>
      </p:sp>
      <p:sp>
        <p:nvSpPr>
          <p:cNvPr id="8" name="Tijdelijke aanduiding voor datum 16"/>
          <p:cNvSpPr>
            <a:spLocks noGrp="1"/>
          </p:cNvSpPr>
          <p:nvPr>
            <p:ph type="dt" sz="half" idx="14"/>
          </p:nvPr>
        </p:nvSpPr>
        <p:spPr>
          <a:xfrm>
            <a:off x="635000" y="6543488"/>
            <a:ext cx="5003800" cy="264272"/>
          </a:xfrm>
        </p:spPr>
        <p:txBody>
          <a:bodyPr/>
          <a:lstStyle/>
          <a:p>
            <a:endParaRPr lang="nl-NL" dirty="0"/>
          </a:p>
        </p:txBody>
      </p:sp>
      <p:sp>
        <p:nvSpPr>
          <p:cNvPr id="12" name="Tijdelijke aanduiding voor voettekst 17"/>
          <p:cNvSpPr>
            <a:spLocks noGrp="1"/>
          </p:cNvSpPr>
          <p:nvPr>
            <p:ph type="ftr" sz="quarter" idx="15"/>
          </p:nvPr>
        </p:nvSpPr>
        <p:spPr>
          <a:xfrm>
            <a:off x="635000" y="6221413"/>
            <a:ext cx="5003800" cy="322075"/>
          </a:xfrm>
        </p:spPr>
        <p:txBody>
          <a:bodyPr/>
          <a:lstStyle/>
          <a:p>
            <a:endParaRPr lang="nl-NL" dirty="0"/>
          </a:p>
        </p:txBody>
      </p:sp>
      <p:sp>
        <p:nvSpPr>
          <p:cNvPr id="13" name="Tijdelijke aanduiding voor dianummer 18"/>
          <p:cNvSpPr>
            <a:spLocks noGrp="1"/>
          </p:cNvSpPr>
          <p:nvPr>
            <p:ph type="sldNum" sz="quarter" idx="16"/>
          </p:nvPr>
        </p:nvSpPr>
        <p:spPr>
          <a:xfrm>
            <a:off x="6553199" y="6221413"/>
            <a:ext cx="5005389" cy="322075"/>
          </a:xfrm>
        </p:spPr>
        <p:txBody>
          <a:bodyPr/>
          <a:lstStyle/>
          <a:p>
            <a:fld id="{10A0A6AF-03C5-477E-939A-E28F7E7F05EA}" type="slidenum">
              <a:rPr lang="nl-NL" smtClean="0"/>
              <a:pPr/>
              <a:t>‹nr.›</a:t>
            </a:fld>
            <a:endParaRPr lang="nl-NL" dirty="0"/>
          </a:p>
        </p:txBody>
      </p:sp>
      <p:pic>
        <p:nvPicPr>
          <p:cNvPr id="14" name="Afbeelding 1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5" name="Rechthoek 14"/>
          <p:cNvSpPr>
            <a:spLocks/>
          </p:cNvSpPr>
          <p:nvPr userDrawn="1"/>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Tree>
    <p:extLst>
      <p:ext uri="{BB962C8B-B14F-4D97-AF65-F5344CB8AC3E}">
        <p14:creationId xmlns:p14="http://schemas.microsoft.com/office/powerpoint/2010/main" val="3302723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el/grafiek">
    <p:spTree>
      <p:nvGrpSpPr>
        <p:cNvPr id="1" name=""/>
        <p:cNvGrpSpPr/>
        <p:nvPr/>
      </p:nvGrpSpPr>
      <p:grpSpPr>
        <a:xfrm>
          <a:off x="0" y="0"/>
          <a:ext cx="0" cy="0"/>
          <a:chOff x="0" y="0"/>
          <a:chExt cx="0" cy="0"/>
        </a:xfrm>
      </p:grpSpPr>
      <p:sp>
        <p:nvSpPr>
          <p:cNvPr id="8" name="Titel 7"/>
          <p:cNvSpPr>
            <a:spLocks noGrp="1"/>
          </p:cNvSpPr>
          <p:nvPr>
            <p:ph type="title"/>
          </p:nvPr>
        </p:nvSpPr>
        <p:spPr/>
        <p:txBody>
          <a:bodyPr/>
          <a:lstStyle/>
          <a:p>
            <a:r>
              <a:rPr lang="nl-NL"/>
              <a:t>Klik om de stijl te bewerken</a:t>
            </a:r>
            <a:endParaRPr lang="nl-NL" dirty="0"/>
          </a:p>
        </p:txBody>
      </p:sp>
      <p:sp>
        <p:nvSpPr>
          <p:cNvPr id="3" name="Tijdelijke aanduiding voor inhoud 2"/>
          <p:cNvSpPr>
            <a:spLocks noGrp="1"/>
          </p:cNvSpPr>
          <p:nvPr>
            <p:ph sz="quarter" idx="13"/>
          </p:nvPr>
        </p:nvSpPr>
        <p:spPr>
          <a:xfrm>
            <a:off x="635000" y="2276475"/>
            <a:ext cx="10923588" cy="3944938"/>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10" name="Tijdelijke aanduiding voor datum 9"/>
          <p:cNvSpPr>
            <a:spLocks noGrp="1"/>
          </p:cNvSpPr>
          <p:nvPr>
            <p:ph type="dt" sz="half" idx="14"/>
          </p:nvPr>
        </p:nvSpPr>
        <p:spPr/>
        <p:txBody>
          <a:bodyPr/>
          <a:lstStyle/>
          <a:p>
            <a:endParaRPr lang="nl-NL" dirty="0"/>
          </a:p>
        </p:txBody>
      </p:sp>
      <p:sp>
        <p:nvSpPr>
          <p:cNvPr id="11" name="Tijdelijke aanduiding voor voettekst 10"/>
          <p:cNvSpPr>
            <a:spLocks noGrp="1"/>
          </p:cNvSpPr>
          <p:nvPr>
            <p:ph type="ftr" sz="quarter" idx="15"/>
          </p:nvPr>
        </p:nvSpPr>
        <p:spPr/>
        <p:txBody>
          <a:bodyPr/>
          <a:lstStyle/>
          <a:p>
            <a:endParaRPr lang="nl-NL" dirty="0"/>
          </a:p>
        </p:txBody>
      </p:sp>
      <p:sp>
        <p:nvSpPr>
          <p:cNvPr id="12" name="Tijdelijke aanduiding voor dianummer 11"/>
          <p:cNvSpPr>
            <a:spLocks noGrp="1"/>
          </p:cNvSpPr>
          <p:nvPr>
            <p:ph type="sldNum" sz="quarter" idx="16"/>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259000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3" name="Tijdelijke aanduiding voor inhoud 2"/>
          <p:cNvSpPr>
            <a:spLocks noGrp="1"/>
          </p:cNvSpPr>
          <p:nvPr>
            <p:ph sz="half" idx="1"/>
          </p:nvPr>
        </p:nvSpPr>
        <p:spPr>
          <a:xfrm>
            <a:off x="635000" y="2276475"/>
            <a:ext cx="4992077" cy="3944938"/>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4" name="Tijdelijke aanduiding voor inhoud 3"/>
          <p:cNvSpPr>
            <a:spLocks noGrp="1"/>
          </p:cNvSpPr>
          <p:nvPr>
            <p:ph sz="half" idx="2"/>
          </p:nvPr>
        </p:nvSpPr>
        <p:spPr>
          <a:xfrm>
            <a:off x="6553199" y="2276475"/>
            <a:ext cx="5004000" cy="3944938"/>
          </a:xfrm>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p:txBody>
      </p:sp>
      <p:sp>
        <p:nvSpPr>
          <p:cNvPr id="2" name="Titel 1"/>
          <p:cNvSpPr>
            <a:spLocks noGrp="1"/>
          </p:cNvSpPr>
          <p:nvPr>
            <p:ph type="title"/>
          </p:nvPr>
        </p:nvSpPr>
        <p:spPr/>
        <p:txBody>
          <a:bodyPr/>
          <a:lstStyle/>
          <a:p>
            <a:r>
              <a:rPr lang="nl-NL"/>
              <a:t>Klik om de stijl te bewerken</a:t>
            </a:r>
          </a:p>
        </p:txBody>
      </p:sp>
      <p:sp>
        <p:nvSpPr>
          <p:cNvPr id="14" name="Tijdelijke aanduiding voor datum 13"/>
          <p:cNvSpPr>
            <a:spLocks noGrp="1"/>
          </p:cNvSpPr>
          <p:nvPr>
            <p:ph type="dt" sz="half" idx="10"/>
          </p:nvPr>
        </p:nvSpPr>
        <p:spPr/>
        <p:txBody>
          <a:bodyPr/>
          <a:lstStyle/>
          <a:p>
            <a:endParaRPr lang="nl-NL" dirty="0"/>
          </a:p>
        </p:txBody>
      </p:sp>
      <p:sp>
        <p:nvSpPr>
          <p:cNvPr id="15" name="Tijdelijke aanduiding voor voettekst 14"/>
          <p:cNvSpPr>
            <a:spLocks noGrp="1"/>
          </p:cNvSpPr>
          <p:nvPr>
            <p:ph type="ftr" sz="quarter" idx="11"/>
          </p:nvPr>
        </p:nvSpPr>
        <p:spPr/>
        <p:txBody>
          <a:bodyPr/>
          <a:lstStyle/>
          <a:p>
            <a:endParaRPr lang="nl-NL" dirty="0"/>
          </a:p>
        </p:txBody>
      </p:sp>
      <p:sp>
        <p:nvSpPr>
          <p:cNvPr id="16" name="Tijdelijke aanduiding voor dianummer 15"/>
          <p:cNvSpPr>
            <a:spLocks noGrp="1"/>
          </p:cNvSpPr>
          <p:nvPr>
            <p:ph type="sldNum" sz="quarter" idx="12"/>
          </p:nvPr>
        </p:nvSpPr>
        <p:spPr/>
        <p:txBody>
          <a:body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138001744"/>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fsluitende dia met afbeelding">
    <p:spTree>
      <p:nvGrpSpPr>
        <p:cNvPr id="1" name=""/>
        <p:cNvGrpSpPr/>
        <p:nvPr/>
      </p:nvGrpSpPr>
      <p:grpSpPr>
        <a:xfrm>
          <a:off x="0" y="0"/>
          <a:ext cx="0" cy="0"/>
          <a:chOff x="0" y="0"/>
          <a:chExt cx="0" cy="0"/>
        </a:xfrm>
      </p:grpSpPr>
      <p:sp>
        <p:nvSpPr>
          <p:cNvPr id="12" name="Tijdelijke aanduiding voor afbeelding 31"/>
          <p:cNvSpPr>
            <a:spLocks noGrp="1"/>
          </p:cNvSpPr>
          <p:nvPr>
            <p:ph type="pic" sz="quarter" idx="23"/>
          </p:nvPr>
        </p:nvSpPr>
        <p:spPr>
          <a:xfrm>
            <a:off x="-3175" y="0"/>
            <a:ext cx="6099175" cy="6858000"/>
          </a:xfrm>
          <a:custGeom>
            <a:avLst/>
            <a:gdLst>
              <a:gd name="connsiteX0" fmla="*/ 0 w 6099175"/>
              <a:gd name="connsiteY0" fmla="*/ 0 h 6858000"/>
              <a:gd name="connsiteX1" fmla="*/ 5776763 w 6099175"/>
              <a:gd name="connsiteY1" fmla="*/ 0 h 6858000"/>
              <a:gd name="connsiteX2" fmla="*/ 5776763 w 6099175"/>
              <a:gd name="connsiteY2" fmla="*/ 1144800 h 6858000"/>
              <a:gd name="connsiteX3" fmla="*/ 6099175 w 6099175"/>
              <a:gd name="connsiteY3" fmla="*/ 1144800 h 6858000"/>
              <a:gd name="connsiteX4" fmla="*/ 6099175 w 6099175"/>
              <a:gd name="connsiteY4" fmla="*/ 6541200 h 6858000"/>
              <a:gd name="connsiteX5" fmla="*/ 5776595 w 6099175"/>
              <a:gd name="connsiteY5" fmla="*/ 6541200 h 6858000"/>
              <a:gd name="connsiteX6" fmla="*/ 5776595 w 6099175"/>
              <a:gd name="connsiteY6" fmla="*/ 6858000 h 6858000"/>
              <a:gd name="connsiteX7" fmla="*/ 0 w 6099175"/>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9175" h="6858000">
                <a:moveTo>
                  <a:pt x="0" y="0"/>
                </a:moveTo>
                <a:lnTo>
                  <a:pt x="5776763" y="0"/>
                </a:lnTo>
                <a:lnTo>
                  <a:pt x="5776763" y="1144800"/>
                </a:lnTo>
                <a:lnTo>
                  <a:pt x="6099175" y="1144800"/>
                </a:lnTo>
                <a:lnTo>
                  <a:pt x="6099175" y="6541200"/>
                </a:lnTo>
                <a:lnTo>
                  <a:pt x="5776595" y="6541200"/>
                </a:lnTo>
                <a:lnTo>
                  <a:pt x="5776595" y="6858000"/>
                </a:lnTo>
                <a:lnTo>
                  <a:pt x="0" y="6858000"/>
                </a:lnTo>
                <a:close/>
              </a:path>
            </a:pathLst>
          </a:custGeom>
          <a:solidFill>
            <a:schemeClr val="bg1">
              <a:lumMod val="85000"/>
            </a:schemeClr>
          </a:solidFill>
        </p:spPr>
        <p:txBody>
          <a:bodyPr wrap="square" lIns="612000" anchor="ctr" anchorCtr="0">
            <a:noAutofit/>
          </a:bodyPr>
          <a:lstStyle/>
          <a:p>
            <a:r>
              <a:rPr lang="nl-NL"/>
              <a:t>Klik op het pictogram als u een afbeelding wilt toevoegen</a:t>
            </a:r>
          </a:p>
        </p:txBody>
      </p:sp>
      <p:sp>
        <p:nvSpPr>
          <p:cNvPr id="7" name="Rechthoek 6" descr="Placeholder_Color_Tertiary"/>
          <p:cNvSpPr/>
          <p:nvPr userDrawn="1"/>
        </p:nvSpPr>
        <p:spPr bwMode="auto">
          <a:xfrm>
            <a:off x="6100080" y="0"/>
            <a:ext cx="6115200" cy="6872400"/>
          </a:xfrm>
          <a:prstGeom prst="rect">
            <a:avLst/>
          </a:prstGeom>
          <a:solidFill>
            <a:srgbClr val="00689A"/>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nl-NL" sz="1800" b="0" i="0" u="none" strike="noStrike" cap="none" normalizeH="0" baseline="0">
              <a:ln>
                <a:noFill/>
              </a:ln>
              <a:solidFill>
                <a:schemeClr val="tx1"/>
              </a:solidFill>
              <a:effectLst/>
              <a:latin typeface="Verdana" pitchFamily="34" charset="0"/>
            </a:endParaRPr>
          </a:p>
        </p:txBody>
      </p:sp>
      <p:sp>
        <p:nvSpPr>
          <p:cNvPr id="3" name="Text Placeholder 2"/>
          <p:cNvSpPr>
            <a:spLocks noGrp="1"/>
          </p:cNvSpPr>
          <p:nvPr>
            <p:ph type="body" sz="quarter" idx="10" hasCustomPrompt="1"/>
          </p:nvPr>
        </p:nvSpPr>
        <p:spPr>
          <a:xfrm>
            <a:off x="6571200" y="2514600"/>
            <a:ext cx="5000314" cy="3627000"/>
          </a:xfrm>
        </p:spPr>
        <p:txBody>
          <a:bodyPr/>
          <a:lstStyle>
            <a:lvl1pPr marL="40575" indent="0">
              <a:buClr>
                <a:srgbClr val="FFFFFF"/>
              </a:buClr>
              <a:buFontTx/>
              <a:buNone/>
              <a:defRPr sz="2000" baseline="0">
                <a:solidFill>
                  <a:schemeClr val="bg1"/>
                </a:solidFill>
                <a:latin typeface="Verdana" pitchFamily="34" charset="0"/>
              </a:defRPr>
            </a:lvl1pPr>
            <a:lvl2pPr marL="631825" indent="-631825" algn="l" defTabSz="914400" rtl="0" eaLnBrk="1" latinLnBrk="0" hangingPunct="1">
              <a:lnSpc>
                <a:spcPct val="90000"/>
              </a:lnSpc>
              <a:spcBef>
                <a:spcPts val="1000"/>
              </a:spcBef>
              <a:buClr>
                <a:schemeClr val="bg1"/>
              </a:buClr>
              <a:buFont typeface="Verdana" panose="020B0604030504040204" pitchFamily="34" charset="0"/>
              <a:buChar char="–"/>
              <a:defRPr>
                <a:solidFill>
                  <a:schemeClr val="bg1"/>
                </a:solidFill>
              </a:defRPr>
            </a:lvl2pPr>
            <a:lvl3pPr marL="315913" indent="-315913">
              <a:buFont typeface="Arial" panose="020B0604020202020204" pitchFamily="34" charset="0"/>
              <a:buChar char="•"/>
              <a:defRPr sz="2000">
                <a:solidFill>
                  <a:schemeClr val="bg1"/>
                </a:solidFill>
              </a:defRPr>
            </a:lvl3pPr>
            <a:lvl4pPr marL="746125" indent="-342900">
              <a:buFont typeface="Arial" panose="020B0604020202020204" pitchFamily="34" charset="0"/>
              <a:buChar char="•"/>
              <a:defRPr sz="2000">
                <a:solidFill>
                  <a:schemeClr val="bg1"/>
                </a:solidFill>
              </a:defRPr>
            </a:lvl4pPr>
          </a:lstStyle>
          <a:p>
            <a:pPr lvl="0"/>
            <a:r>
              <a:rPr lang="nl-NL" noProof="0" dirty="0"/>
              <a:t>Klik om tekst toe te voegen</a:t>
            </a:r>
          </a:p>
          <a:p>
            <a:pPr marL="316800" lvl="0" indent="-276225" algn="l" defTabSz="914400" rtl="0" eaLnBrk="1" latinLnBrk="0" hangingPunct="1">
              <a:lnSpc>
                <a:spcPct val="90000"/>
              </a:lnSpc>
              <a:spcBef>
                <a:spcPts val="1000"/>
              </a:spcBef>
              <a:buClr>
                <a:schemeClr val="bg1"/>
              </a:buClr>
              <a:buFont typeface="Verdana" panose="020B0604030504040204" pitchFamily="34" charset="0"/>
              <a:buChar char="–"/>
            </a:pPr>
            <a:r>
              <a:rPr lang="nl-NL" dirty="0"/>
              <a:t>Tweede niveau</a:t>
            </a:r>
          </a:p>
        </p:txBody>
      </p:sp>
      <p:sp>
        <p:nvSpPr>
          <p:cNvPr id="6" name="Tijdelijke aanduiding voor datum 13"/>
          <p:cNvSpPr>
            <a:spLocks noGrp="1"/>
          </p:cNvSpPr>
          <p:nvPr>
            <p:ph type="dt" sz="half" idx="20"/>
          </p:nvPr>
        </p:nvSpPr>
        <p:spPr>
          <a:xfrm>
            <a:off x="635000" y="6543488"/>
            <a:ext cx="5003800" cy="264272"/>
          </a:xfrm>
        </p:spPr>
        <p:txBody>
          <a:bodyPr/>
          <a:lstStyle/>
          <a:p>
            <a:endParaRPr lang="nl-NL" dirty="0"/>
          </a:p>
        </p:txBody>
      </p:sp>
      <p:sp>
        <p:nvSpPr>
          <p:cNvPr id="9" name="Tijdelijke aanduiding voor voettekst 14"/>
          <p:cNvSpPr>
            <a:spLocks noGrp="1"/>
          </p:cNvSpPr>
          <p:nvPr>
            <p:ph type="ftr" sz="quarter" idx="21"/>
          </p:nvPr>
        </p:nvSpPr>
        <p:spPr>
          <a:xfrm>
            <a:off x="635000" y="6221413"/>
            <a:ext cx="5003800" cy="322075"/>
          </a:xfrm>
        </p:spPr>
        <p:txBody>
          <a:bodyPr/>
          <a:lstStyle/>
          <a:p>
            <a:endParaRPr lang="nl-NL" dirty="0"/>
          </a:p>
        </p:txBody>
      </p:sp>
      <p:sp>
        <p:nvSpPr>
          <p:cNvPr id="10" name="Tijdelijke aanduiding voor dianummer 15"/>
          <p:cNvSpPr>
            <a:spLocks noGrp="1"/>
          </p:cNvSpPr>
          <p:nvPr>
            <p:ph type="sldNum" sz="quarter" idx="22"/>
          </p:nvPr>
        </p:nvSpPr>
        <p:spPr>
          <a:xfrm>
            <a:off x="6553199" y="6221413"/>
            <a:ext cx="5005389" cy="322075"/>
          </a:xfrm>
        </p:spPr>
        <p:txBody>
          <a:bodyPr/>
          <a:lstStyle/>
          <a:p>
            <a:fld id="{10A0A6AF-03C5-477E-939A-E28F7E7F05EA}" type="slidenum">
              <a:rPr lang="nl-NL" smtClean="0"/>
              <a:pPr/>
              <a:t>‹nr.›</a:t>
            </a:fld>
            <a:endParaRPr lang="nl-NL" dirty="0"/>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6" name="Afbeelding 1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Tree>
    <p:extLst>
      <p:ext uri="{BB962C8B-B14F-4D97-AF65-F5344CB8AC3E}">
        <p14:creationId xmlns:p14="http://schemas.microsoft.com/office/powerpoint/2010/main" val="1032892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fsluitende dia">
    <p:spTree>
      <p:nvGrpSpPr>
        <p:cNvPr id="1" name=""/>
        <p:cNvGrpSpPr/>
        <p:nvPr/>
      </p:nvGrpSpPr>
      <p:grpSpPr>
        <a:xfrm>
          <a:off x="0" y="0"/>
          <a:ext cx="0" cy="0"/>
          <a:chOff x="0" y="0"/>
          <a:chExt cx="0" cy="0"/>
        </a:xfrm>
      </p:grpSpPr>
      <p:sp>
        <p:nvSpPr>
          <p:cNvPr id="7" name="Rechthoek 6" descr="Placeholder_Color_Tertiary"/>
          <p:cNvSpPr/>
          <p:nvPr userDrawn="1"/>
        </p:nvSpPr>
        <p:spPr bwMode="auto">
          <a:xfrm>
            <a:off x="6100080" y="0"/>
            <a:ext cx="6115200" cy="6872400"/>
          </a:xfrm>
          <a:prstGeom prst="rect">
            <a:avLst/>
          </a:prstGeom>
          <a:solidFill>
            <a:srgbClr val="00689A"/>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nl-NL" sz="1800" b="0" i="0" u="none" strike="noStrike" cap="none" normalizeH="0" baseline="0">
              <a:ln>
                <a:noFill/>
              </a:ln>
              <a:solidFill>
                <a:schemeClr val="tx1"/>
              </a:solidFill>
              <a:effectLst/>
              <a:latin typeface="Verdana" pitchFamily="34" charset="0"/>
            </a:endParaRPr>
          </a:p>
        </p:txBody>
      </p:sp>
      <p:sp>
        <p:nvSpPr>
          <p:cNvPr id="3" name="Text Placeholder 2"/>
          <p:cNvSpPr>
            <a:spLocks noGrp="1"/>
          </p:cNvSpPr>
          <p:nvPr>
            <p:ph type="body" sz="quarter" idx="10" hasCustomPrompt="1"/>
          </p:nvPr>
        </p:nvSpPr>
        <p:spPr>
          <a:xfrm>
            <a:off x="6571200" y="2514600"/>
            <a:ext cx="5000314" cy="3627000"/>
          </a:xfrm>
        </p:spPr>
        <p:txBody>
          <a:bodyPr>
            <a:normAutofit/>
          </a:bodyPr>
          <a:lstStyle>
            <a:lvl1pPr marL="40575" indent="0" algn="l" defTabSz="914400" rtl="0" eaLnBrk="1" latinLnBrk="0" hangingPunct="1">
              <a:lnSpc>
                <a:spcPct val="90000"/>
              </a:lnSpc>
              <a:spcBef>
                <a:spcPts val="1000"/>
              </a:spcBef>
              <a:buClr>
                <a:schemeClr val="bg1"/>
              </a:buClr>
              <a:buFont typeface="Verdana" panose="020B0604030504040204" pitchFamily="34" charset="0"/>
              <a:buNone/>
              <a:defRPr lang="nl-NL" sz="2000" kern="1200" baseline="0" dirty="0" smtClean="0">
                <a:solidFill>
                  <a:schemeClr val="bg1"/>
                </a:solidFill>
                <a:latin typeface="Verdana" pitchFamily="34" charset="0"/>
                <a:ea typeface="+mn-ea"/>
                <a:cs typeface="+mn-cs"/>
              </a:defRPr>
            </a:lvl1pPr>
          </a:lstStyle>
          <a:p>
            <a:pPr lvl="0" algn="l" defTabSz="914400" rtl="0" eaLnBrk="1" latinLnBrk="0" hangingPunct="1">
              <a:lnSpc>
                <a:spcPct val="90000"/>
              </a:lnSpc>
              <a:buSzPct val="80000"/>
            </a:pPr>
            <a:r>
              <a:rPr lang="nl-NL" noProof="0" dirty="0"/>
              <a:t>Klik om tekst toe te voegen</a:t>
            </a:r>
          </a:p>
          <a:p>
            <a:pPr marL="316800" lvl="0" indent="-276225" algn="l" defTabSz="914400" rtl="0" eaLnBrk="1" latinLnBrk="0" hangingPunct="1">
              <a:lnSpc>
                <a:spcPct val="90000"/>
              </a:lnSpc>
              <a:spcBef>
                <a:spcPts val="1000"/>
              </a:spcBef>
              <a:buClr>
                <a:schemeClr val="bg1"/>
              </a:buClr>
              <a:buSzPct val="80000"/>
              <a:buFont typeface="Verdana" panose="020B0604030504040204" pitchFamily="34" charset="0"/>
              <a:buChar char="–"/>
            </a:pPr>
            <a:r>
              <a:rPr lang="nl-NL" dirty="0"/>
              <a:t>Tweede niveau</a:t>
            </a:r>
          </a:p>
        </p:txBody>
      </p:sp>
      <p:sp>
        <p:nvSpPr>
          <p:cNvPr id="6" name="Tijdelijke aanduiding voor datum 13"/>
          <p:cNvSpPr>
            <a:spLocks noGrp="1"/>
          </p:cNvSpPr>
          <p:nvPr>
            <p:ph type="dt" sz="half" idx="20"/>
          </p:nvPr>
        </p:nvSpPr>
        <p:spPr>
          <a:xfrm>
            <a:off x="635000" y="6543488"/>
            <a:ext cx="5003800" cy="264272"/>
          </a:xfrm>
        </p:spPr>
        <p:txBody>
          <a:bodyPr/>
          <a:lstStyle/>
          <a:p>
            <a:endParaRPr lang="nl-NL" dirty="0"/>
          </a:p>
        </p:txBody>
      </p:sp>
      <p:sp>
        <p:nvSpPr>
          <p:cNvPr id="9" name="Tijdelijke aanduiding voor voettekst 14"/>
          <p:cNvSpPr>
            <a:spLocks noGrp="1"/>
          </p:cNvSpPr>
          <p:nvPr>
            <p:ph type="ftr" sz="quarter" idx="21"/>
          </p:nvPr>
        </p:nvSpPr>
        <p:spPr>
          <a:xfrm>
            <a:off x="635000" y="6221413"/>
            <a:ext cx="5003800" cy="322075"/>
          </a:xfrm>
        </p:spPr>
        <p:txBody>
          <a:bodyPr/>
          <a:lstStyle/>
          <a:p>
            <a:endParaRPr lang="nl-NL" dirty="0"/>
          </a:p>
        </p:txBody>
      </p:sp>
      <p:sp>
        <p:nvSpPr>
          <p:cNvPr id="10" name="Tijdelijke aanduiding voor dianummer 15"/>
          <p:cNvSpPr>
            <a:spLocks noGrp="1"/>
          </p:cNvSpPr>
          <p:nvPr>
            <p:ph type="sldNum" sz="quarter" idx="22"/>
          </p:nvPr>
        </p:nvSpPr>
        <p:spPr>
          <a:xfrm>
            <a:off x="6553199" y="6221413"/>
            <a:ext cx="5005389" cy="322075"/>
          </a:xfrm>
        </p:spPr>
        <p:txBody>
          <a:bodyPr/>
          <a:lstStyle/>
          <a:p>
            <a:fld id="{10A0A6AF-03C5-477E-939A-E28F7E7F05EA}" type="slidenum">
              <a:rPr lang="nl-NL" smtClean="0"/>
              <a:pPr/>
              <a:t>‹nr.›</a:t>
            </a:fld>
            <a:endParaRPr lang="nl-NL" dirty="0"/>
          </a:p>
        </p:txBody>
      </p:sp>
      <p:sp>
        <p:nvSpPr>
          <p:cNvPr id="15" name="Rechthoek 14"/>
          <p:cNvSpPr/>
          <p:nvPr userDrawn="1"/>
        </p:nvSpPr>
        <p:spPr>
          <a:xfrm>
            <a:off x="5773420" y="6541200"/>
            <a:ext cx="647700" cy="3168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6" name="Afbeelding 15"/>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1879600"/>
          </a:xfrm>
          <a:prstGeom prst="rect">
            <a:avLst/>
          </a:prstGeom>
        </p:spPr>
      </p:pic>
    </p:spTree>
    <p:extLst>
      <p:ext uri="{BB962C8B-B14F-4D97-AF65-F5344CB8AC3E}">
        <p14:creationId xmlns:p14="http://schemas.microsoft.com/office/powerpoint/2010/main" val="169220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1.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8"/>
            <a:endParaRPr lang="nl-NL" dirty="0"/>
          </a:p>
        </p:txBody>
      </p:sp>
      <p:pic>
        <p:nvPicPr>
          <p:cNvPr id="12" name="Afbeelding 1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Rechthoek 12"/>
          <p:cNvSpPr>
            <a:spLocks/>
          </p:cNvSpPr>
          <p:nvPr/>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bg1">
                    <a:lumMod val="65000"/>
                  </a:schemeClr>
                </a:solidFill>
              </a:defRPr>
            </a:lvl1pPr>
          </a:lstStyle>
          <a:p>
            <a:endParaRPr lang="nl-NL" dirty="0"/>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bg1">
                    <a:lumMod val="65000"/>
                  </a:schemeClr>
                </a:solidFill>
              </a:defRPr>
            </a:lvl1pPr>
          </a:lstStyle>
          <a:p>
            <a:endParaRPr lang="nl-NL" dirty="0"/>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bg1">
                    <a:lumMod val="65000"/>
                  </a:schemeClr>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38" r:id="rId1"/>
    <p:sldLayoutId id="2147483725" r:id="rId2"/>
    <p:sldLayoutId id="2147483726" r:id="rId3"/>
    <p:sldLayoutId id="2147483778" r:id="rId4"/>
    <p:sldLayoutId id="2147483777" r:id="rId5"/>
    <p:sldLayoutId id="2147483702" r:id="rId6"/>
    <p:sldLayoutId id="2147483652" r:id="rId7"/>
    <p:sldLayoutId id="2147483779" r:id="rId8"/>
    <p:sldLayoutId id="2147483780" r:id="rId9"/>
  </p:sldLayoutIdLst>
  <p:hf hdr="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tx2"/>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tx2"/>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tx2"/>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tx2"/>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None/>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81" userDrawn="1">
          <p15:clr>
            <a:srgbClr val="F26B43"/>
          </p15:clr>
        </p15:guide>
        <p15:guide id="8" orient="horz" pos="3919" userDrawn="1">
          <p15:clr>
            <a:srgbClr val="F26B43"/>
          </p15:clr>
        </p15:guide>
        <p15:guide id="9" pos="3840" userDrawn="1">
          <p15:clr>
            <a:srgbClr val="F26B43"/>
          </p15:clr>
        </p15:guide>
        <p15:guide id="10" orient="horz" pos="2159" userDrawn="1">
          <p15:clr>
            <a:srgbClr val="F26B43"/>
          </p15:clr>
        </p15:guide>
        <p15:guide id="11" pos="400" userDrawn="1">
          <p15:clr>
            <a:srgbClr val="F26B43"/>
          </p15:clr>
        </p15:guide>
        <p15:guide id="12" pos="4128" userDrawn="1">
          <p15:clr>
            <a:srgbClr val="F26B43"/>
          </p15:clr>
        </p15:guide>
        <p15:guide id="13" pos="3552" userDrawn="1">
          <p15:clr>
            <a:srgbClr val="F26B43"/>
          </p15:clr>
        </p15:guide>
        <p15:guide id="14" orient="horz" pos="1275" userDrawn="1">
          <p15:clr>
            <a:srgbClr val="F26B43"/>
          </p15:clr>
        </p15:guide>
        <p15:guide id="15" orient="horz" pos="1434" userDrawn="1">
          <p15:clr>
            <a:srgbClr val="F26B43"/>
          </p15:clr>
        </p15:guide>
        <p15:guide id="16" pos="461" userDrawn="1">
          <p15:clr>
            <a:srgbClr val="F26B43"/>
          </p15:clr>
        </p15:guide>
        <p15:guide id="17" orient="horz" pos="66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5000" y="1052513"/>
            <a:ext cx="10923588" cy="948047"/>
          </a:xfrm>
          <a:prstGeom prst="rect">
            <a:avLst/>
          </a:prstGeom>
        </p:spPr>
        <p:txBody>
          <a:bodyPr vert="horz" lIns="91440" tIns="45720" rIns="91440" bIns="45720" rtlCol="0" anchor="b" anchorCtr="0">
            <a:normAutofit/>
          </a:bodyPr>
          <a:lstStyle/>
          <a:p>
            <a:r>
              <a:rPr lang="nl-NL" dirty="0"/>
              <a:t>Klik om de stijl te bewerken</a:t>
            </a:r>
          </a:p>
        </p:txBody>
      </p:sp>
      <p:sp>
        <p:nvSpPr>
          <p:cNvPr id="3" name="Tijdelijke aanduiding voor tekst 2"/>
          <p:cNvSpPr>
            <a:spLocks noGrp="1"/>
          </p:cNvSpPr>
          <p:nvPr>
            <p:ph type="body" idx="1"/>
          </p:nvPr>
        </p:nvSpPr>
        <p:spPr>
          <a:xfrm>
            <a:off x="635000" y="2289485"/>
            <a:ext cx="10923588" cy="3931928"/>
          </a:xfrm>
          <a:prstGeom prst="rect">
            <a:avLst/>
          </a:prstGeom>
        </p:spPr>
        <p:txBody>
          <a:bodyPr vert="horz" lIns="91440" tIns="45720" rIns="91440" bIns="4572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8"/>
            <a:endParaRPr lang="nl-NL" dirty="0"/>
          </a:p>
        </p:txBody>
      </p:sp>
      <p:pic>
        <p:nvPicPr>
          <p:cNvPr id="12" name="Afbeelding 1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175" y="0"/>
            <a:ext cx="12198350" cy="1066800"/>
          </a:xfrm>
          <a:prstGeom prst="rect">
            <a:avLst/>
          </a:prstGeom>
        </p:spPr>
      </p:pic>
      <p:sp>
        <p:nvSpPr>
          <p:cNvPr id="13" name="Rechthoek 12"/>
          <p:cNvSpPr>
            <a:spLocks/>
          </p:cNvSpPr>
          <p:nvPr/>
        </p:nvSpPr>
        <p:spPr>
          <a:xfrm>
            <a:off x="5862000" y="6620400"/>
            <a:ext cx="468000" cy="237600"/>
          </a:xfrm>
          <a:prstGeom prst="rect">
            <a:avLst/>
          </a:prstGeom>
          <a:solidFill>
            <a:srgbClr val="154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1" name="Tijdelijke aanduiding voor datum 3"/>
          <p:cNvSpPr>
            <a:spLocks noGrp="1"/>
          </p:cNvSpPr>
          <p:nvPr>
            <p:ph type="dt" sz="half" idx="2"/>
          </p:nvPr>
        </p:nvSpPr>
        <p:spPr>
          <a:xfrm>
            <a:off x="635000" y="6543488"/>
            <a:ext cx="5003800" cy="264272"/>
          </a:xfrm>
          <a:prstGeom prst="rect">
            <a:avLst/>
          </a:prstGeom>
        </p:spPr>
        <p:txBody>
          <a:bodyPr vert="horz" lIns="91440" tIns="0" rIns="91440" bIns="45720" rtlCol="0" anchor="t" anchorCtr="0"/>
          <a:lstStyle>
            <a:lvl1pPr algn="l">
              <a:defRPr sz="1050">
                <a:solidFill>
                  <a:schemeClr val="bg1">
                    <a:lumMod val="65000"/>
                  </a:schemeClr>
                </a:solidFill>
              </a:defRPr>
            </a:lvl1pPr>
          </a:lstStyle>
          <a:p>
            <a:endParaRPr lang="nl-NL" dirty="0"/>
          </a:p>
        </p:txBody>
      </p:sp>
      <p:sp>
        <p:nvSpPr>
          <p:cNvPr id="14" name="Tijdelijke aanduiding voor voettekst 4"/>
          <p:cNvSpPr>
            <a:spLocks noGrp="1"/>
          </p:cNvSpPr>
          <p:nvPr>
            <p:ph type="ftr" sz="quarter" idx="3"/>
          </p:nvPr>
        </p:nvSpPr>
        <p:spPr>
          <a:xfrm>
            <a:off x="635000" y="6221413"/>
            <a:ext cx="5003800" cy="322075"/>
          </a:xfrm>
          <a:prstGeom prst="rect">
            <a:avLst/>
          </a:prstGeom>
        </p:spPr>
        <p:txBody>
          <a:bodyPr vert="horz" lIns="91440" tIns="45720" rIns="91440" bIns="45720" rtlCol="0" anchor="b" anchorCtr="0"/>
          <a:lstStyle>
            <a:lvl1pPr algn="l">
              <a:defRPr sz="1050">
                <a:solidFill>
                  <a:schemeClr val="bg1">
                    <a:lumMod val="65000"/>
                  </a:schemeClr>
                </a:solidFill>
              </a:defRPr>
            </a:lvl1pPr>
          </a:lstStyle>
          <a:p>
            <a:endParaRPr lang="nl-NL" dirty="0"/>
          </a:p>
        </p:txBody>
      </p:sp>
      <p:sp>
        <p:nvSpPr>
          <p:cNvPr id="15" name="Tijdelijke aanduiding voor dianummer 5"/>
          <p:cNvSpPr>
            <a:spLocks noGrp="1"/>
          </p:cNvSpPr>
          <p:nvPr>
            <p:ph type="sldNum" sz="quarter" idx="4"/>
          </p:nvPr>
        </p:nvSpPr>
        <p:spPr>
          <a:xfrm>
            <a:off x="6553199" y="6221413"/>
            <a:ext cx="5005389" cy="322075"/>
          </a:xfrm>
          <a:prstGeom prst="rect">
            <a:avLst/>
          </a:prstGeom>
        </p:spPr>
        <p:txBody>
          <a:bodyPr vert="horz" lIns="91440" tIns="45720" rIns="0" bIns="45720" rtlCol="0" anchor="b" anchorCtr="0"/>
          <a:lstStyle>
            <a:lvl1pPr algn="r">
              <a:defRPr sz="1050">
                <a:solidFill>
                  <a:schemeClr val="bg1">
                    <a:lumMod val="65000"/>
                  </a:schemeClr>
                </a:solidFill>
              </a:defRPr>
            </a:lvl1pPr>
          </a:lstStyle>
          <a:p>
            <a:fld id="{10A0A6AF-03C5-477E-939A-E28F7E7F05EA}" type="slidenum">
              <a:rPr lang="nl-NL" smtClean="0"/>
              <a:pPr/>
              <a:t>‹nr.›</a:t>
            </a:fld>
            <a:endParaRPr lang="nl-NL" dirty="0"/>
          </a:p>
        </p:txBody>
      </p:sp>
    </p:spTree>
    <p:extLst>
      <p:ext uri="{BB962C8B-B14F-4D97-AF65-F5344CB8AC3E}">
        <p14:creationId xmlns:p14="http://schemas.microsoft.com/office/powerpoint/2010/main" val="3210403428"/>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81" r:id="rId4"/>
    <p:sldLayoutId id="2147483782" r:id="rId5"/>
  </p:sldLayoutIdLst>
  <p:hf hdr="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
          <a:schemeClr val="tx2"/>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tx2"/>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tx2"/>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tx2"/>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None/>
        <a:defRPr sz="1200" i="0" kern="1200">
          <a:solidFill>
            <a:schemeClr val="tx1">
              <a:lumMod val="65000"/>
              <a:lumOff val="35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281">
          <p15:clr>
            <a:srgbClr val="F26B43"/>
          </p15:clr>
        </p15:guide>
        <p15:guide id="8" orient="horz" pos="3919">
          <p15:clr>
            <a:srgbClr val="F26B43"/>
          </p15:clr>
        </p15:guide>
        <p15:guide id="9" pos="3840">
          <p15:clr>
            <a:srgbClr val="F26B43"/>
          </p15:clr>
        </p15:guide>
        <p15:guide id="10" orient="horz" pos="2159">
          <p15:clr>
            <a:srgbClr val="F26B43"/>
          </p15:clr>
        </p15:guide>
        <p15:guide id="11" pos="400">
          <p15:clr>
            <a:srgbClr val="F26B43"/>
          </p15:clr>
        </p15:guide>
        <p15:guide id="12" pos="4128">
          <p15:clr>
            <a:srgbClr val="F26B43"/>
          </p15:clr>
        </p15:guide>
        <p15:guide id="13" pos="3552">
          <p15:clr>
            <a:srgbClr val="F26B43"/>
          </p15:clr>
        </p15:guide>
        <p15:guide id="14" orient="horz" pos="1275">
          <p15:clr>
            <a:srgbClr val="F26B43"/>
          </p15:clr>
        </p15:guide>
        <p15:guide id="15" orient="horz" pos="1434">
          <p15:clr>
            <a:srgbClr val="F26B43"/>
          </p15:clr>
        </p15:guide>
        <p15:guide id="16" pos="461">
          <p15:clr>
            <a:srgbClr val="F26B43"/>
          </p15:clr>
        </p15:guide>
        <p15:guide id="17" orient="horz" pos="663">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Tijdelijke aanduiding voor afbeelding 14" descr="FIN.bmp"/>
          <p:cNvPicPr>
            <a:picLocks noGrp="1" noChangeAspect="1"/>
          </p:cNvPicPr>
          <p:nvPr>
            <p:ph type="pic" sz="quarter" idx="22"/>
          </p:nvPr>
        </p:nvPicPr>
        <p:blipFill>
          <a:blip r:embed="rId3" cstate="print"/>
          <a:srcRect t="501" b="501"/>
          <a:stretch>
            <a:fillRect/>
          </a:stretch>
        </p:blipFill>
        <p:spPr/>
      </p:pic>
      <p:sp>
        <p:nvSpPr>
          <p:cNvPr id="4" name="Tijdelijke aanduiding voor tekst 3"/>
          <p:cNvSpPr>
            <a:spLocks noGrp="1"/>
          </p:cNvSpPr>
          <p:nvPr>
            <p:ph type="body" sz="quarter" idx="21"/>
          </p:nvPr>
        </p:nvSpPr>
        <p:spPr>
          <a:xfrm>
            <a:off x="6553200" y="5832053"/>
            <a:ext cx="5410200" cy="389360"/>
          </a:xfrm>
        </p:spPr>
        <p:txBody>
          <a:bodyPr/>
          <a:lstStyle/>
          <a:p>
            <a:r>
              <a:rPr lang="nl-NL" dirty="0" err="1"/>
              <a:t>pDGH</a:t>
            </a:r>
            <a:r>
              <a:rPr lang="nl-NL" dirty="0"/>
              <a:t> – Emotioneel herstel</a:t>
            </a:r>
          </a:p>
        </p:txBody>
      </p:sp>
      <p:sp>
        <p:nvSpPr>
          <p:cNvPr id="6" name="Titel 5">
            <a:extLst>
              <a:ext uri="{FF2B5EF4-FFF2-40B4-BE49-F238E27FC236}">
                <a16:creationId xmlns:a16="http://schemas.microsoft.com/office/drawing/2014/main" id="{61DC9023-E5DA-AA88-E2E3-986D607BEE11}"/>
              </a:ext>
            </a:extLst>
          </p:cNvPr>
          <p:cNvSpPr>
            <a:spLocks noGrp="1"/>
          </p:cNvSpPr>
          <p:nvPr>
            <p:ph type="ctrTitle"/>
          </p:nvPr>
        </p:nvSpPr>
        <p:spPr>
          <a:xfrm>
            <a:off x="6553199" y="1885467"/>
            <a:ext cx="5259185" cy="2336400"/>
          </a:xfrm>
        </p:spPr>
        <p:txBody>
          <a:bodyPr>
            <a:normAutofit/>
          </a:bodyPr>
          <a:lstStyle/>
          <a:p>
            <a:r>
              <a:rPr lang="nl-NL" sz="3200" dirty="0"/>
              <a:t>Inlichtingenbijeenkomst marktconsultatie</a:t>
            </a:r>
          </a:p>
        </p:txBody>
      </p:sp>
      <p:sp>
        <p:nvSpPr>
          <p:cNvPr id="8" name="Ondertitel 7">
            <a:extLst>
              <a:ext uri="{FF2B5EF4-FFF2-40B4-BE49-F238E27FC236}">
                <a16:creationId xmlns:a16="http://schemas.microsoft.com/office/drawing/2014/main" id="{B3F80F1A-18A2-56D9-050E-FCEC0B52EAC4}"/>
              </a:ext>
            </a:extLst>
          </p:cNvPr>
          <p:cNvSpPr>
            <a:spLocks noGrp="1"/>
          </p:cNvSpPr>
          <p:nvPr>
            <p:ph type="subTitle" idx="1"/>
          </p:nvPr>
        </p:nvSpPr>
        <p:spPr>
          <a:xfrm>
            <a:off x="6611389" y="4221867"/>
            <a:ext cx="5004000" cy="785995"/>
          </a:xfrm>
        </p:spPr>
        <p:txBody>
          <a:bodyPr/>
          <a:lstStyle/>
          <a:p>
            <a:r>
              <a:rPr lang="nl-NL" sz="1800" dirty="0">
                <a:effectLst/>
                <a:latin typeface="Calibri" panose="020F0502020204030204" pitchFamily="34" charset="0"/>
                <a:ea typeface="Calibri" panose="020F0502020204030204" pitchFamily="34" charset="0"/>
              </a:rPr>
              <a:t>Trajectbegeleiding getroffen jongeren toeslagenaffaire</a:t>
            </a:r>
            <a:endParaRPr lang="nl-NL" dirty="0"/>
          </a:p>
        </p:txBody>
      </p:sp>
    </p:spTree>
    <p:extLst>
      <p:ext uri="{BB962C8B-B14F-4D97-AF65-F5344CB8AC3E}">
        <p14:creationId xmlns:p14="http://schemas.microsoft.com/office/powerpoint/2010/main" val="953533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D84BDA33-9F34-732D-2DBA-0AB20AC94EA8}"/>
              </a:ext>
            </a:extLst>
          </p:cNvPr>
          <p:cNvSpPr>
            <a:spLocks noGrp="1"/>
          </p:cNvSpPr>
          <p:nvPr>
            <p:ph sz="quarter" idx="13"/>
          </p:nvPr>
        </p:nvSpPr>
        <p:spPr>
          <a:xfrm>
            <a:off x="532130" y="2469023"/>
            <a:ext cx="10923588" cy="2546985"/>
          </a:xfrm>
        </p:spPr>
        <p:txBody>
          <a:bodyPr>
            <a:normAutofit fontScale="77500" lnSpcReduction="20000"/>
          </a:bodyPr>
          <a:lstStyle/>
          <a:p>
            <a:pPr marL="0" indent="0">
              <a:lnSpc>
                <a:spcPct val="115000"/>
              </a:lnSpc>
              <a:buNone/>
            </a:pPr>
            <a:endParaRPr lang="nl-NL" sz="1900" dirty="0">
              <a:effectLst/>
              <a:latin typeface="Verdana" panose="020B0604030504040204" pitchFamily="34" charset="0"/>
              <a:ea typeface="Times New Roman" panose="02020603050405020304" pitchFamily="18" charset="0"/>
              <a:cs typeface="Times New Roman" panose="02020603050405020304" pitchFamily="18" charset="0"/>
            </a:endParaRPr>
          </a:p>
          <a:p>
            <a:pPr marL="342900" lvl="0" indent="-342900">
              <a:lnSpc>
                <a:spcPct val="115000"/>
              </a:lnSpc>
              <a:buFont typeface="Symbol" panose="05050102010706020507" pitchFamily="18" charset="2"/>
              <a:buChar char=""/>
            </a:pPr>
            <a:r>
              <a:rPr lang="nl-NL" sz="1900" dirty="0">
                <a:effectLst/>
                <a:latin typeface="Verdana" panose="020B0604030504040204" pitchFamily="34" charset="0"/>
                <a:ea typeface="Times New Roman" panose="02020603050405020304" pitchFamily="18" charset="0"/>
                <a:cs typeface="Times New Roman" panose="02020603050405020304" pitchFamily="18" charset="0"/>
              </a:rPr>
              <a:t>Getroffen jongeren helpen bij het formuleren van een hulpvraag en samen, vanuit een vertrouwensrelatie, met de jongere concrete vervolgstappen en doelen in kaart brengen om hen op weg te helpen naar herstel;</a:t>
            </a:r>
          </a:p>
          <a:p>
            <a:pPr marL="342900" lvl="0" indent="-342900">
              <a:lnSpc>
                <a:spcPct val="115000"/>
              </a:lnSpc>
              <a:buFont typeface="Symbol" panose="05050102010706020507" pitchFamily="18" charset="2"/>
              <a:buChar char=""/>
            </a:pPr>
            <a:r>
              <a:rPr lang="nl-NL" sz="1900" dirty="0">
                <a:effectLst/>
                <a:latin typeface="Verdana" panose="020B0604030504040204" pitchFamily="34" charset="0"/>
                <a:ea typeface="Times New Roman" panose="02020603050405020304" pitchFamily="18" charset="0"/>
                <a:cs typeface="Times New Roman" panose="02020603050405020304" pitchFamily="18" charset="0"/>
              </a:rPr>
              <a:t>Bijdragen aan herstel waarbij de getroffen jongere regie en empowerment ervaart;</a:t>
            </a:r>
          </a:p>
          <a:p>
            <a:pPr marL="342900" lvl="0" indent="-342900">
              <a:lnSpc>
                <a:spcPct val="115000"/>
              </a:lnSpc>
              <a:buFont typeface="Symbol" panose="05050102010706020507" pitchFamily="18" charset="2"/>
              <a:buChar char=""/>
            </a:pPr>
            <a:r>
              <a:rPr lang="nl-NL" sz="1900" dirty="0">
                <a:effectLst/>
                <a:latin typeface="Verdana" panose="020B0604030504040204" pitchFamily="34" charset="0"/>
                <a:ea typeface="Times New Roman" panose="02020603050405020304" pitchFamily="18" charset="0"/>
                <a:cs typeface="Times New Roman" panose="02020603050405020304" pitchFamily="18" charset="0"/>
              </a:rPr>
              <a:t>Kwalitatief goede, passende en bekrachtigende begeleiding en ondersteuning (in fysieke nabijheid van de getroffen jongere) leveren aan de doelgroep. </a:t>
            </a:r>
          </a:p>
          <a:p>
            <a:pPr marL="342900" lvl="0" indent="-342900">
              <a:lnSpc>
                <a:spcPct val="115000"/>
              </a:lnSpc>
              <a:buFont typeface="Symbol" panose="05050102010706020507" pitchFamily="18" charset="2"/>
              <a:buChar char=""/>
            </a:pPr>
            <a:r>
              <a:rPr lang="nl-NL" sz="1900" dirty="0">
                <a:latin typeface="Verdana" panose="020B0604030504040204" pitchFamily="34" charset="0"/>
                <a:ea typeface="Times New Roman" panose="02020603050405020304" pitchFamily="18" charset="0"/>
                <a:cs typeface="Times New Roman" panose="02020603050405020304" pitchFamily="18" charset="0"/>
              </a:rPr>
              <a:t>Maatschappelijke bijdrage door lerend vermogen &gt; borging van geleerde lessen en ervaringen binnen het huidige systeem</a:t>
            </a:r>
            <a:endParaRPr lang="nl-NL" sz="1900" dirty="0">
              <a:effectLst/>
              <a:latin typeface="Verdana" panose="020B0604030504040204" pitchFamily="34" charset="0"/>
              <a:ea typeface="Times New Roman" panose="02020603050405020304" pitchFamily="18" charset="0"/>
              <a:cs typeface="Times New Roman" panose="02020603050405020304" pitchFamily="18" charset="0"/>
            </a:endParaRPr>
          </a:p>
          <a:p>
            <a:pPr marL="342900" lvl="0" indent="-342900">
              <a:lnSpc>
                <a:spcPct val="115000"/>
              </a:lnSpc>
              <a:buFont typeface="Symbol" panose="05050102010706020507" pitchFamily="18" charset="2"/>
              <a:buChar char=""/>
            </a:pPr>
            <a:endParaRPr lang="nl-NL" sz="1900" dirty="0">
              <a:effectLst/>
              <a:latin typeface="Verdana" panose="020B0604030504040204" pitchFamily="34" charset="0"/>
              <a:ea typeface="Times New Roman" panose="02020603050405020304" pitchFamily="18" charset="0"/>
              <a:cs typeface="Times New Roman" panose="02020603050405020304" pitchFamily="18" charset="0"/>
            </a:endParaRPr>
          </a:p>
          <a:p>
            <a:endParaRPr lang="nl-NL" sz="2400" b="0" i="0" dirty="0">
              <a:solidFill>
                <a:srgbClr val="000000"/>
              </a:solidFill>
              <a:effectLst/>
            </a:endParaRPr>
          </a:p>
          <a:p>
            <a:endParaRPr lang="nl-NL" dirty="0"/>
          </a:p>
        </p:txBody>
      </p:sp>
      <p:sp>
        <p:nvSpPr>
          <p:cNvPr id="6" name="Tijdelijke aanduiding voor dianummer 5">
            <a:extLst>
              <a:ext uri="{FF2B5EF4-FFF2-40B4-BE49-F238E27FC236}">
                <a16:creationId xmlns:a16="http://schemas.microsoft.com/office/drawing/2014/main" id="{9DF1415A-9F32-EE52-7D96-B402C42999B7}"/>
              </a:ext>
            </a:extLst>
          </p:cNvPr>
          <p:cNvSpPr>
            <a:spLocks noGrp="1"/>
          </p:cNvSpPr>
          <p:nvPr>
            <p:ph type="sldNum" sz="quarter" idx="16"/>
          </p:nvPr>
        </p:nvSpPr>
        <p:spPr/>
        <p:txBody>
          <a:bodyPr/>
          <a:lstStyle/>
          <a:p>
            <a:fld id="{10A0A6AF-03C5-477E-939A-E28F7E7F05EA}" type="slidenum">
              <a:rPr lang="nl-NL" smtClean="0"/>
              <a:pPr/>
              <a:t>10</a:t>
            </a:fld>
            <a:endParaRPr lang="nl-NL" dirty="0"/>
          </a:p>
        </p:txBody>
      </p:sp>
      <p:sp>
        <p:nvSpPr>
          <p:cNvPr id="8" name="Tijdelijke aanduiding voor inhoud 2">
            <a:extLst>
              <a:ext uri="{FF2B5EF4-FFF2-40B4-BE49-F238E27FC236}">
                <a16:creationId xmlns:a16="http://schemas.microsoft.com/office/drawing/2014/main" id="{6FDF2C66-14A2-1A23-F701-C058F99B380B}"/>
              </a:ext>
            </a:extLst>
          </p:cNvPr>
          <p:cNvSpPr txBox="1">
            <a:spLocks/>
          </p:cNvSpPr>
          <p:nvPr/>
        </p:nvSpPr>
        <p:spPr>
          <a:xfrm>
            <a:off x="875030" y="5202555"/>
            <a:ext cx="10923588" cy="3944938"/>
          </a:xfrm>
          <a:prstGeom prst="rect">
            <a:avLst/>
          </a:prstGeom>
        </p:spPr>
        <p:txBody>
          <a:bodyPr vert="horz" lIns="91440" tIns="45720" rIns="91440" bIns="45720" rtlCol="0">
            <a:normAutofit/>
          </a:bodyPr>
          <a:lstStyle>
            <a:lvl1pPr marL="316800" indent="-316800" algn="l" defTabSz="914400" rtl="0" eaLnBrk="1" latinLnBrk="0" hangingPunct="1">
              <a:lnSpc>
                <a:spcPct val="90000"/>
              </a:lnSpc>
              <a:spcBef>
                <a:spcPts val="1200"/>
              </a:spcBef>
              <a:buClr>
                <a:schemeClr val="tx2"/>
              </a:buClr>
              <a:buSzPct val="80000"/>
              <a:buFont typeface="Verdana" panose="020B060403050404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
                <a:schemeClr val="tx2"/>
              </a:buClr>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
                <a:schemeClr val="tx2"/>
              </a:buClr>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
                <a:schemeClr val="tx2"/>
              </a:buClr>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SzPct val="25000"/>
              <a:buFont typeface="Verdana" panose="020B0604030504040204" pitchFamily="34" charset="0"/>
              <a:buChar char=" "/>
              <a:defRPr sz="1200" b="1" i="0" kern="1200">
                <a:solidFill>
                  <a:schemeClr val="tx2"/>
                </a:solidFill>
                <a:latin typeface="+mn-lt"/>
                <a:ea typeface="+mn-ea"/>
                <a:cs typeface="+mn-cs"/>
              </a:defRPr>
            </a:lvl7pPr>
            <a:lvl8pPr marL="72000" indent="-72000" algn="l" defTabSz="914400" rtl="0" eaLnBrk="1" latinLnBrk="0" hangingPunct="1">
              <a:lnSpc>
                <a:spcPct val="90000"/>
              </a:lnSpc>
              <a:spcBef>
                <a:spcPts val="600"/>
              </a:spcBef>
              <a:buSzPct val="25000"/>
              <a:buFont typeface="Verdana" panose="020B0604030504040204" pitchFamily="34" charset="0"/>
              <a:buChar char=" "/>
              <a:defRPr sz="1200" i="0" kern="1200">
                <a:solidFill>
                  <a:schemeClr val="tx1">
                    <a:lumMod val="65000"/>
                    <a:lumOff val="35000"/>
                  </a:schemeClr>
                </a:solidFill>
                <a:latin typeface="+mn-lt"/>
                <a:ea typeface="+mn-ea"/>
                <a:cs typeface="+mn-cs"/>
              </a:defRPr>
            </a:lvl8pPr>
            <a:lvl9pPr marL="216000" indent="-144000" algn="l" defTabSz="914400" rtl="0" eaLnBrk="1" latinLnBrk="0" hangingPunct="1">
              <a:lnSpc>
                <a:spcPct val="90000"/>
              </a:lnSpc>
              <a:spcBef>
                <a:spcPts val="600"/>
              </a:spcBef>
              <a:buClr>
                <a:schemeClr val="tx2"/>
              </a:buClr>
              <a:buFont typeface="Verdana" panose="020B0604030504040204" pitchFamily="34" charset="0"/>
              <a:buNone/>
              <a:defRPr sz="1200" i="0" kern="1200">
                <a:solidFill>
                  <a:schemeClr val="tx1">
                    <a:lumMod val="65000"/>
                    <a:lumOff val="35000"/>
                  </a:schemeClr>
                </a:solidFill>
                <a:latin typeface="+mn-lt"/>
                <a:ea typeface="+mn-ea"/>
                <a:cs typeface="+mn-cs"/>
              </a:defRPr>
            </a:lvl9pPr>
          </a:lstStyle>
          <a:p>
            <a:pPr marL="0" indent="0">
              <a:buFont typeface="Verdana" panose="020B0604030504040204" pitchFamily="34" charset="0"/>
              <a:buNone/>
            </a:pPr>
            <a:endParaRPr lang="nl-NL" sz="1800" dirty="0"/>
          </a:p>
        </p:txBody>
      </p:sp>
      <p:sp>
        <p:nvSpPr>
          <p:cNvPr id="2" name="Tekstvak 1">
            <a:extLst>
              <a:ext uri="{FF2B5EF4-FFF2-40B4-BE49-F238E27FC236}">
                <a16:creationId xmlns:a16="http://schemas.microsoft.com/office/drawing/2014/main" id="{8DDBAEEE-0E40-D7E8-4AF1-9FCF55EC1562}"/>
              </a:ext>
            </a:extLst>
          </p:cNvPr>
          <p:cNvSpPr txBox="1"/>
          <p:nvPr/>
        </p:nvSpPr>
        <p:spPr>
          <a:xfrm>
            <a:off x="875029" y="977107"/>
            <a:ext cx="10181991" cy="1940083"/>
          </a:xfrm>
          <a:prstGeom prst="rect">
            <a:avLst/>
          </a:prstGeom>
          <a:noFill/>
        </p:spPr>
        <p:txBody>
          <a:bodyPr wrap="square" rtlCol="0">
            <a:spAutoFit/>
          </a:bodyPr>
          <a:lstStyle/>
          <a:p>
            <a:pPr marL="0" indent="0">
              <a:lnSpc>
                <a:spcPct val="115000"/>
              </a:lnSpc>
              <a:buNone/>
            </a:pPr>
            <a:r>
              <a:rPr lang="nl-NL" sz="3600" dirty="0">
                <a:solidFill>
                  <a:schemeClr val="tx2"/>
                </a:solidFill>
                <a:effectLst/>
                <a:latin typeface="Verdana" panose="020B0604030504040204" pitchFamily="34" charset="0"/>
                <a:ea typeface="Verdana" panose="020B0604030504040204" pitchFamily="34" charset="0"/>
                <a:cs typeface="Times New Roman" panose="02020603050405020304" pitchFamily="18" charset="0"/>
              </a:rPr>
              <a:t>Wij willen met de mogelijke opdracht de volgende doelen bereiken:</a:t>
            </a:r>
          </a:p>
          <a:p>
            <a:pPr marL="0" indent="0">
              <a:lnSpc>
                <a:spcPct val="115000"/>
              </a:lnSpc>
              <a:buNone/>
            </a:pPr>
            <a:endParaRPr lang="nl-NL" sz="3600" dirty="0">
              <a:solidFill>
                <a:schemeClr val="tx2"/>
              </a:solidFill>
              <a:effectLst/>
              <a:latin typeface="Verdana" panose="020B0604030504040204" pitchFamily="34" charset="0"/>
              <a:ea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2240953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latin typeface="Verdana" panose="020B0604030504040204" pitchFamily="34" charset="0"/>
                <a:ea typeface="Times New Roman" panose="02020603050405020304" pitchFamily="18" charset="0"/>
                <a:cs typeface="Times New Roman" panose="02020603050405020304" pitchFamily="18" charset="0"/>
              </a:rPr>
              <a:t>Eisen aan opdrachtnemer</a:t>
            </a:r>
            <a:br>
              <a:rPr lang="nl-NL" dirty="0">
                <a:latin typeface="Verdana" panose="020B0604030504040204" pitchFamily="34" charset="0"/>
                <a:ea typeface="Times New Roman" panose="02020603050405020304" pitchFamily="18" charset="0"/>
                <a:cs typeface="Times New Roman" panose="02020603050405020304" pitchFamily="18" charset="0"/>
              </a:rPr>
            </a:br>
            <a:endParaRPr lang="nl-NL" dirty="0"/>
          </a:p>
        </p:txBody>
      </p:sp>
      <p:sp>
        <p:nvSpPr>
          <p:cNvPr id="5" name="Tijdelijke aanduiding voor dianummer 4"/>
          <p:cNvSpPr>
            <a:spLocks noGrp="1"/>
          </p:cNvSpPr>
          <p:nvPr>
            <p:ph type="sldNum" sz="quarter" idx="16"/>
          </p:nvPr>
        </p:nvSpPr>
        <p:spPr/>
        <p:txBody>
          <a:bodyPr/>
          <a:lstStyle/>
          <a:p>
            <a:fld id="{10A0A6AF-03C5-477E-939A-E28F7E7F05EA}" type="slidenum">
              <a:rPr lang="nl-NL" smtClean="0"/>
              <a:pPr/>
              <a:t>11</a:t>
            </a:fld>
            <a:endParaRPr lang="nl-NL" dirty="0"/>
          </a:p>
        </p:txBody>
      </p:sp>
      <p:sp>
        <p:nvSpPr>
          <p:cNvPr id="6" name="Tijdelijke aanduiding voor inhoud 5">
            <a:extLst>
              <a:ext uri="{FF2B5EF4-FFF2-40B4-BE49-F238E27FC236}">
                <a16:creationId xmlns:a16="http://schemas.microsoft.com/office/drawing/2014/main" id="{1853DC9A-7770-E362-B82B-D8EFD8E49044}"/>
              </a:ext>
            </a:extLst>
          </p:cNvPr>
          <p:cNvSpPr>
            <a:spLocks noGrp="1"/>
          </p:cNvSpPr>
          <p:nvPr>
            <p:ph sz="quarter" idx="13"/>
          </p:nvPr>
        </p:nvSpPr>
        <p:spPr/>
        <p:txBody>
          <a:bodyPr>
            <a:normAutofit/>
          </a:bodyPr>
          <a:lstStyle/>
          <a:p>
            <a:pPr>
              <a:lnSpc>
                <a:spcPct val="115000"/>
              </a:lnSpc>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Wij willen dat de opdrachtnemer(s) aantoonbare kennis en/of ervaring heeft met (of zich committeert dit op te doen via een nog op te stellen lijn via het steunpunt):</a:t>
            </a:r>
          </a:p>
          <a:p>
            <a:pPr marL="342900" lvl="0" indent="-342900">
              <a:lnSpc>
                <a:spcPct val="115000"/>
              </a:lnSpc>
              <a:buFont typeface="Symbol" panose="05050102010706020507" pitchFamily="18" charset="2"/>
              <a:buChar char=""/>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De context van de toeslagenaffaire;</a:t>
            </a:r>
          </a:p>
          <a:p>
            <a:pPr marL="342900" lvl="0" indent="-342900">
              <a:lnSpc>
                <a:spcPct val="115000"/>
              </a:lnSpc>
              <a:buFont typeface="Symbol" panose="05050102010706020507" pitchFamily="18" charset="2"/>
              <a:buChar char=""/>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Complexe (gezins-)problematiek;</a:t>
            </a:r>
          </a:p>
          <a:p>
            <a:pPr marL="342900" lvl="0" indent="-342900">
              <a:lnSpc>
                <a:spcPct val="115000"/>
              </a:lnSpc>
              <a:buFont typeface="Symbol" panose="05050102010706020507" pitchFamily="18" charset="2"/>
              <a:buChar char=""/>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Het begeleiden en ondersteunen van (jong)volwassenen; </a:t>
            </a:r>
          </a:p>
          <a:p>
            <a:pPr marL="342900" lvl="0" indent="-342900">
              <a:lnSpc>
                <a:spcPct val="115000"/>
              </a:lnSpc>
              <a:buFont typeface="Symbol" panose="05050102010706020507" pitchFamily="18" charset="2"/>
              <a:buChar char=""/>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Traumasensitief handelen;</a:t>
            </a:r>
          </a:p>
          <a:p>
            <a:pPr marL="342900" lvl="0" indent="-342900">
              <a:lnSpc>
                <a:spcPct val="115000"/>
              </a:lnSpc>
              <a:buFont typeface="Symbol" panose="05050102010706020507" pitchFamily="18" charset="2"/>
              <a:buChar char=""/>
            </a:pP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a:t>
            </a:r>
            <a:r>
              <a:rPr lang="nl-NL" sz="1800" dirty="0" err="1">
                <a:effectLst/>
                <a:latin typeface="Verdana" panose="020B0604030504040204" pitchFamily="34" charset="0"/>
                <a:ea typeface="Times New Roman" panose="02020603050405020304" pitchFamily="18" charset="0"/>
                <a:cs typeface="Times New Roman" panose="02020603050405020304" pitchFamily="18" charset="0"/>
              </a:rPr>
              <a:t>Psycho</a:t>
            </a:r>
            <a:r>
              <a:rPr lang="nl-NL" sz="1800" dirty="0">
                <a:effectLst/>
                <a:latin typeface="Verdana" panose="020B0604030504040204" pitchFamily="34" charset="0"/>
                <a:ea typeface="Times New Roman" panose="02020603050405020304" pitchFamily="18" charset="0"/>
                <a:cs typeface="Times New Roman" panose="02020603050405020304" pitchFamily="18" charset="0"/>
              </a:rPr>
              <a:t>)sociale, emotionele en somatische gevolgen van trauma/rampen/gebeurtenissen (herkennen, mee omgaan, tijdig door kunnen verwijzen naar het steunpunt).</a:t>
            </a:r>
          </a:p>
          <a:p>
            <a:pPr marL="342900" lvl="0" indent="-342900">
              <a:lnSpc>
                <a:spcPct val="115000"/>
              </a:lnSpc>
              <a:buFont typeface="Symbol" panose="05050102010706020507" pitchFamily="18" charset="2"/>
              <a:buChar char=""/>
            </a:pPr>
            <a:endParaRPr lang="nl-NL" sz="1200" dirty="0">
              <a:effectLst/>
              <a:ea typeface="Times New Roman" panose="02020603050405020304" pitchFamily="18" charset="0"/>
              <a:cs typeface="Times New Roman" panose="02020603050405020304" pitchFamily="18" charset="0"/>
            </a:endParaRPr>
          </a:p>
          <a:p>
            <a:endParaRPr lang="nl-NL" dirty="0"/>
          </a:p>
        </p:txBody>
      </p:sp>
    </p:spTree>
    <p:extLst>
      <p:ext uri="{BB962C8B-B14F-4D97-AF65-F5344CB8AC3E}">
        <p14:creationId xmlns:p14="http://schemas.microsoft.com/office/powerpoint/2010/main" val="42124995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35000" y="636587"/>
            <a:ext cx="10923588" cy="948047"/>
          </a:xfrm>
        </p:spPr>
        <p:txBody>
          <a:bodyPr/>
          <a:lstStyle/>
          <a:p>
            <a:r>
              <a:rPr lang="nl-NL" dirty="0"/>
              <a:t>Wat we zien</a:t>
            </a:r>
          </a:p>
        </p:txBody>
      </p:sp>
      <p:sp>
        <p:nvSpPr>
          <p:cNvPr id="5" name="Tijdelijke aanduiding voor dianummer 4"/>
          <p:cNvSpPr>
            <a:spLocks noGrp="1"/>
          </p:cNvSpPr>
          <p:nvPr>
            <p:ph type="sldNum" sz="quarter" idx="16"/>
          </p:nvPr>
        </p:nvSpPr>
        <p:spPr/>
        <p:txBody>
          <a:bodyPr/>
          <a:lstStyle/>
          <a:p>
            <a:fld id="{10A0A6AF-03C5-477E-939A-E28F7E7F05EA}" type="slidenum">
              <a:rPr lang="nl-NL" smtClean="0"/>
              <a:pPr/>
              <a:t>12</a:t>
            </a:fld>
            <a:endParaRPr lang="nl-NL" dirty="0"/>
          </a:p>
        </p:txBody>
      </p:sp>
      <p:sp>
        <p:nvSpPr>
          <p:cNvPr id="6" name="Tijdelijke aanduiding voor inhoud 5">
            <a:extLst>
              <a:ext uri="{FF2B5EF4-FFF2-40B4-BE49-F238E27FC236}">
                <a16:creationId xmlns:a16="http://schemas.microsoft.com/office/drawing/2014/main" id="{47956E9C-E794-54F5-382D-E596DEF43732}"/>
              </a:ext>
            </a:extLst>
          </p:cNvPr>
          <p:cNvSpPr>
            <a:spLocks noGrp="1"/>
          </p:cNvSpPr>
          <p:nvPr>
            <p:ph sz="quarter" idx="13"/>
          </p:nvPr>
        </p:nvSpPr>
        <p:spPr>
          <a:xfrm>
            <a:off x="634206" y="1930554"/>
            <a:ext cx="10923588" cy="3944938"/>
          </a:xfrm>
        </p:spPr>
        <p:txBody>
          <a:bodyPr>
            <a:normAutofit fontScale="85000" lnSpcReduction="10000"/>
          </a:bodyPr>
          <a:lstStyle/>
          <a:p>
            <a:r>
              <a:rPr lang="nl-NL" sz="2000" dirty="0"/>
              <a:t>Bijkomende kwetsbaarheden/gevoeligheden voor de doelgroep zijn schaamte, wantrouwen, onbegrip vanuit omgeving/samenleving</a:t>
            </a:r>
          </a:p>
          <a:p>
            <a:r>
              <a:rPr lang="nl-NL" sz="2000" dirty="0"/>
              <a:t>Aansluiting op doelgroep is daardoor minimaal. Ook door beperkte kennis van de aanleiding (achtergrond toeslagenaffaire) en trauma-, en cultuurspecifieke benadering</a:t>
            </a:r>
          </a:p>
          <a:p>
            <a:r>
              <a:rPr lang="nl-NL" sz="2000" dirty="0"/>
              <a:t>Bejegening (aansluiting van communicatie, wantrouwen richting instanties,  ongeloof, ongelijke behandeling, overschatting eigen regie) </a:t>
            </a:r>
          </a:p>
          <a:p>
            <a:pPr marL="0" indent="0">
              <a:buNone/>
            </a:pPr>
            <a:endParaRPr lang="nl-NL" sz="2000" dirty="0"/>
          </a:p>
          <a:p>
            <a:pPr marL="0" indent="0">
              <a:buNone/>
            </a:pPr>
            <a:r>
              <a:rPr lang="nl-NL" sz="2000" dirty="0">
                <a:solidFill>
                  <a:schemeClr val="tx2"/>
                </a:solidFill>
              </a:rPr>
              <a:t>Dit vraagt om:</a:t>
            </a:r>
            <a:endParaRPr lang="nl-NL" sz="2000" dirty="0"/>
          </a:p>
          <a:p>
            <a:r>
              <a:rPr lang="nl-NL" sz="2000" dirty="0">
                <a:effectLst/>
                <a:latin typeface="+mj-lt"/>
                <a:ea typeface="Times New Roman" panose="02020603050405020304" pitchFamily="18" charset="0"/>
              </a:rPr>
              <a:t>eerst een rustige landing en opbouw naar hun hulpvraag</a:t>
            </a:r>
          </a:p>
          <a:p>
            <a:r>
              <a:rPr lang="nl-NL" sz="2000" dirty="0">
                <a:latin typeface="+mj-lt"/>
              </a:rPr>
              <a:t>Vast contactpersoon</a:t>
            </a:r>
          </a:p>
          <a:p>
            <a:r>
              <a:rPr lang="nl-NL" sz="2000" dirty="0" err="1">
                <a:latin typeface="+mj-lt"/>
              </a:rPr>
              <a:t>Empatische</a:t>
            </a:r>
            <a:r>
              <a:rPr lang="nl-NL" sz="2000" dirty="0">
                <a:latin typeface="+mj-lt"/>
              </a:rPr>
              <a:t> en gelijkwaardige houding</a:t>
            </a:r>
          </a:p>
          <a:p>
            <a:r>
              <a:rPr lang="nl-NL" sz="2000" dirty="0">
                <a:latin typeface="+mj-lt"/>
              </a:rPr>
              <a:t>Eerlijke en duidelijke communicatie</a:t>
            </a:r>
          </a:p>
        </p:txBody>
      </p:sp>
    </p:spTree>
    <p:extLst>
      <p:ext uri="{BB962C8B-B14F-4D97-AF65-F5344CB8AC3E}">
        <p14:creationId xmlns:p14="http://schemas.microsoft.com/office/powerpoint/2010/main" val="1223282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p:cNvSpPr>
            <a:spLocks noGrp="1"/>
          </p:cNvSpPr>
          <p:nvPr>
            <p:ph type="sldNum" sz="quarter" idx="22"/>
          </p:nvPr>
        </p:nvSpPr>
        <p:spPr/>
        <p:txBody>
          <a:bodyPr/>
          <a:lstStyle/>
          <a:p>
            <a:fld id="{10A0A6AF-03C5-477E-939A-E28F7E7F05EA}" type="slidenum">
              <a:rPr lang="nl-NL" smtClean="0"/>
              <a:pPr/>
              <a:t>13</a:t>
            </a:fld>
            <a:endParaRPr lang="nl-NL" dirty="0"/>
          </a:p>
        </p:txBody>
      </p:sp>
      <p:sp>
        <p:nvSpPr>
          <p:cNvPr id="7" name="Tijdelijke aanduiding voor tekst 6">
            <a:extLst>
              <a:ext uri="{FF2B5EF4-FFF2-40B4-BE49-F238E27FC236}">
                <a16:creationId xmlns:a16="http://schemas.microsoft.com/office/drawing/2014/main" id="{8A9353F1-7F11-F3F3-53AC-3C869A4E3310}"/>
              </a:ext>
            </a:extLst>
          </p:cNvPr>
          <p:cNvSpPr>
            <a:spLocks noGrp="1"/>
          </p:cNvSpPr>
          <p:nvPr>
            <p:ph type="body" sz="quarter" idx="10"/>
          </p:nvPr>
        </p:nvSpPr>
        <p:spPr/>
        <p:txBody>
          <a:bodyPr/>
          <a:lstStyle/>
          <a:p>
            <a:r>
              <a:rPr lang="nl-NL" dirty="0"/>
              <a:t>Bedankt voor uw aanwezigheid </a:t>
            </a:r>
            <a:r>
              <a:rPr lang="nl-NL"/>
              <a:t>en interesse.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tekst 5"/>
          <p:cNvSpPr>
            <a:spLocks noGrp="1"/>
          </p:cNvSpPr>
          <p:nvPr>
            <p:ph type="body" sz="quarter" idx="10"/>
          </p:nvPr>
        </p:nvSpPr>
        <p:spPr/>
        <p:txBody>
          <a:bodyPr/>
          <a:lstStyle/>
          <a:p>
            <a:r>
              <a:rPr lang="nl-NL" dirty="0"/>
              <a:t>Aanleiding</a:t>
            </a:r>
          </a:p>
          <a:p>
            <a:r>
              <a:rPr lang="nl-NL" dirty="0"/>
              <a:t>Processtappen Europese Aanbesteding</a:t>
            </a:r>
          </a:p>
          <a:p>
            <a:r>
              <a:rPr lang="nl-NL" dirty="0"/>
              <a:t>Relationele samenwerking</a:t>
            </a:r>
          </a:p>
          <a:p>
            <a:r>
              <a:rPr lang="nl-NL" dirty="0"/>
              <a:t>Relatie trajectbegeleiding met landelijk steunpunt mentaal welzijn en </a:t>
            </a:r>
            <a:r>
              <a:rPr lang="nl-NL" dirty="0" err="1"/>
              <a:t>zorgspecifieke</a:t>
            </a:r>
            <a:r>
              <a:rPr lang="nl-NL" dirty="0"/>
              <a:t> zorgaanbod – O1 en O2</a:t>
            </a:r>
          </a:p>
          <a:p>
            <a:r>
              <a:rPr lang="nl-NL" dirty="0"/>
              <a:t>Trajectbegeleiding</a:t>
            </a:r>
          </a:p>
        </p:txBody>
      </p:sp>
      <p:sp>
        <p:nvSpPr>
          <p:cNvPr id="2" name="Tijdelijke aanduiding voor datum 1"/>
          <p:cNvSpPr>
            <a:spLocks noGrp="1"/>
          </p:cNvSpPr>
          <p:nvPr>
            <p:ph type="dt" sz="half" idx="14"/>
          </p:nvPr>
        </p:nvSpPr>
        <p:spPr/>
        <p:txBody>
          <a:bodyPr/>
          <a:lstStyle/>
          <a:p>
            <a:r>
              <a:rPr lang="nl-NL" dirty="0"/>
              <a:t>23 september 2025</a:t>
            </a:r>
          </a:p>
        </p:txBody>
      </p:sp>
      <p:sp>
        <p:nvSpPr>
          <p:cNvPr id="3" name="Tijdelijke aanduiding voor voettekst 2"/>
          <p:cNvSpPr>
            <a:spLocks noGrp="1"/>
          </p:cNvSpPr>
          <p:nvPr>
            <p:ph type="ftr" sz="quarter" idx="15"/>
          </p:nvPr>
        </p:nvSpPr>
        <p:spPr/>
        <p:txBody>
          <a:bodyPr/>
          <a:lstStyle/>
          <a:p>
            <a:r>
              <a:rPr lang="nl-NL" sz="1050" dirty="0"/>
              <a:t>Inlichtingenbijeenkomst marktconsultatie</a:t>
            </a:r>
            <a:endParaRPr lang="nl-NL" dirty="0"/>
          </a:p>
        </p:txBody>
      </p:sp>
      <p:sp>
        <p:nvSpPr>
          <p:cNvPr id="4" name="Tijdelijke aanduiding voor dianummer 3"/>
          <p:cNvSpPr>
            <a:spLocks noGrp="1"/>
          </p:cNvSpPr>
          <p:nvPr>
            <p:ph type="sldNum" sz="quarter" idx="16"/>
          </p:nvPr>
        </p:nvSpPr>
        <p:spPr/>
        <p:txBody>
          <a:bodyPr/>
          <a:lstStyle/>
          <a:p>
            <a:fld id="{10A0A6AF-03C5-477E-939A-E28F7E7F05EA}" type="slidenum">
              <a:rPr lang="nl-NL" smtClean="0"/>
              <a:pPr/>
              <a:t>2</a:t>
            </a:fld>
            <a:endParaRPr lang="nl-NL"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Aanleiding</a:t>
            </a:r>
          </a:p>
        </p:txBody>
      </p:sp>
      <p:sp>
        <p:nvSpPr>
          <p:cNvPr id="8" name="Tijdelijke aanduiding voor inhoud 7"/>
          <p:cNvSpPr>
            <a:spLocks noGrp="1"/>
          </p:cNvSpPr>
          <p:nvPr>
            <p:ph sz="quarter" idx="13"/>
          </p:nvPr>
        </p:nvSpPr>
        <p:spPr>
          <a:xfrm>
            <a:off x="633412" y="2334278"/>
            <a:ext cx="10923588" cy="3944938"/>
          </a:xfrm>
        </p:spPr>
        <p:txBody>
          <a:bodyPr>
            <a:noAutofit/>
          </a:bodyPr>
          <a:lstStyle/>
          <a:p>
            <a:pPr marL="0" indent="0">
              <a:buNone/>
            </a:pPr>
            <a:r>
              <a:rPr lang="nl-NL" sz="2000" b="0" i="0" dirty="0">
                <a:solidFill>
                  <a:srgbClr val="000000"/>
                </a:solidFill>
                <a:effectLst/>
              </a:rPr>
              <a:t>Het Ministerie van Financiën, programma DG Herstel is verantwoordelijk voor het financieel, </a:t>
            </a:r>
            <a:r>
              <a:rPr lang="nl-NL" sz="2000" dirty="0">
                <a:solidFill>
                  <a:srgbClr val="000000"/>
                </a:solidFill>
              </a:rPr>
              <a:t>maatschappelijk en emotioneel </a:t>
            </a:r>
            <a:r>
              <a:rPr lang="nl-NL" sz="2000" b="0" i="0" dirty="0">
                <a:solidFill>
                  <a:srgbClr val="000000"/>
                </a:solidFill>
                <a:effectLst/>
              </a:rPr>
              <a:t>herstel van ouders, jongeren en gezinnen die zijn gedupeerd door de KOT-affaire en de gevolgen hiervan.</a:t>
            </a:r>
          </a:p>
          <a:p>
            <a:pPr marL="0" indent="0">
              <a:buNone/>
            </a:pPr>
            <a:endParaRPr lang="nl-NL" sz="2000" dirty="0">
              <a:solidFill>
                <a:srgbClr val="000000"/>
              </a:solidFill>
            </a:endParaRPr>
          </a:p>
          <a:p>
            <a:pPr marL="0" indent="0">
              <a:buNone/>
            </a:pPr>
            <a:r>
              <a:rPr lang="nl-NL" sz="2000" dirty="0">
                <a:solidFill>
                  <a:srgbClr val="000000"/>
                </a:solidFill>
              </a:rPr>
              <a:t>Om tot emotioneel herstel te kunnen komen, is psychosociaal hulpaanbod nodig. Getroffen jongeren hebben aangegeven zeer veel behoefte te hebben aan ondersteuning bij hun mentale gezondheid vanwege de jarenlange impact door de KOT-affaire.</a:t>
            </a:r>
            <a:endParaRPr lang="nl-NL" sz="2000" b="0" i="0" dirty="0">
              <a:solidFill>
                <a:srgbClr val="000000"/>
              </a:solidFill>
              <a:effectLst/>
            </a:endParaRPr>
          </a:p>
          <a:p>
            <a:pPr marL="0" indent="0">
              <a:buNone/>
            </a:pPr>
            <a:endParaRPr lang="nl-NL" dirty="0">
              <a:solidFill>
                <a:srgbClr val="000000"/>
              </a:solidFill>
              <a:latin typeface="Times New Roman" panose="02020603050405020304" pitchFamily="18" charset="0"/>
            </a:endParaRPr>
          </a:p>
          <a:p>
            <a:pPr marL="0" indent="0">
              <a:buNone/>
            </a:pPr>
            <a:endParaRPr lang="nl-NL" b="0" i="0" dirty="0">
              <a:solidFill>
                <a:srgbClr val="000000"/>
              </a:solidFill>
              <a:effectLst/>
              <a:latin typeface="Times New Roman" panose="02020603050405020304" pitchFamily="18" charset="0"/>
            </a:endParaRPr>
          </a:p>
          <a:p>
            <a:pPr marL="0" indent="0">
              <a:buNone/>
            </a:pPr>
            <a:endParaRPr lang="nl-NL"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ijdelijke aanduiding voor dianummer 4"/>
          <p:cNvSpPr>
            <a:spLocks noGrp="1"/>
          </p:cNvSpPr>
          <p:nvPr>
            <p:ph type="sldNum" sz="quarter" idx="16"/>
          </p:nvPr>
        </p:nvSpPr>
        <p:spPr/>
        <p:txBody>
          <a:bodyPr/>
          <a:lstStyle/>
          <a:p>
            <a:fld id="{10A0A6AF-03C5-477E-939A-E28F7E7F05EA}" type="slidenum">
              <a:rPr lang="nl-NL" smtClean="0"/>
              <a:pPr/>
              <a:t>3</a:t>
            </a:fld>
            <a:endParaRPr lang="nl-NL"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3C459F1E-D1D5-49BA-B40C-3BD051C7484E}"/>
              </a:ext>
            </a:extLst>
          </p:cNvPr>
          <p:cNvSpPr>
            <a:spLocks noGrp="1"/>
          </p:cNvSpPr>
          <p:nvPr>
            <p:ph type="sldNum" sz="quarter" idx="16"/>
          </p:nvPr>
        </p:nvSpPr>
        <p:spPr/>
        <p:txBody>
          <a:bodyPr/>
          <a:lstStyle/>
          <a:p>
            <a:fld id="{10A0A6AF-03C5-477E-939A-E28F7E7F05EA}" type="slidenum">
              <a:rPr lang="nl-NL" smtClean="0"/>
              <a:pPr/>
              <a:t>4</a:t>
            </a:fld>
            <a:endParaRPr lang="nl-NL" dirty="0"/>
          </a:p>
        </p:txBody>
      </p:sp>
      <p:pic>
        <p:nvPicPr>
          <p:cNvPr id="11" name="Afbeelding 11" descr="voortgang.png">
            <a:extLst>
              <a:ext uri="{FF2B5EF4-FFF2-40B4-BE49-F238E27FC236}">
                <a16:creationId xmlns:a16="http://schemas.microsoft.com/office/drawing/2014/main" id="{7DC1CCBD-0808-4612-905C-049F2BC3D8F2}"/>
              </a:ext>
            </a:extLst>
          </p:cNvPr>
          <p:cNvPicPr>
            <a:picLocks noGrp="1" noChangeAspect="1"/>
          </p:cNvPicPr>
          <p:nvPr>
            <p:ph sz="quarter" idx="13"/>
          </p:nvPr>
        </p:nvPicPr>
        <p:blipFill>
          <a:blip r:embed="rId2"/>
          <a:stretch>
            <a:fillRect/>
          </a:stretch>
        </p:blipFill>
        <p:spPr>
          <a:xfrm>
            <a:off x="1076010" y="561876"/>
            <a:ext cx="6636232" cy="5820574"/>
          </a:xfrm>
          <a:prstGeom prst="rect">
            <a:avLst/>
          </a:prstGeom>
        </p:spPr>
      </p:pic>
      <p:pic>
        <p:nvPicPr>
          <p:cNvPr id="3" name="Afbeelding 2">
            <a:extLst>
              <a:ext uri="{FF2B5EF4-FFF2-40B4-BE49-F238E27FC236}">
                <a16:creationId xmlns:a16="http://schemas.microsoft.com/office/drawing/2014/main" id="{F470E0A4-E771-AF9B-2DB7-2FE3CEFF7EE5}"/>
              </a:ext>
            </a:extLst>
          </p:cNvPr>
          <p:cNvPicPr>
            <a:picLocks noChangeAspect="1"/>
          </p:cNvPicPr>
          <p:nvPr/>
        </p:nvPicPr>
        <p:blipFill>
          <a:blip r:embed="rId3"/>
          <a:stretch>
            <a:fillRect/>
          </a:stretch>
        </p:blipFill>
        <p:spPr>
          <a:xfrm>
            <a:off x="6553199" y="0"/>
            <a:ext cx="4594346" cy="6148137"/>
          </a:xfrm>
          <a:prstGeom prst="rect">
            <a:avLst/>
          </a:prstGeom>
        </p:spPr>
      </p:pic>
    </p:spTree>
    <p:extLst>
      <p:ext uri="{BB962C8B-B14F-4D97-AF65-F5344CB8AC3E}">
        <p14:creationId xmlns:p14="http://schemas.microsoft.com/office/powerpoint/2010/main" val="8141871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7F2396-A886-1338-65F8-C918D0BBB62A}"/>
              </a:ext>
            </a:extLst>
          </p:cNvPr>
          <p:cNvSpPr>
            <a:spLocks noGrp="1"/>
          </p:cNvSpPr>
          <p:nvPr>
            <p:ph type="title"/>
          </p:nvPr>
        </p:nvSpPr>
        <p:spPr>
          <a:xfrm>
            <a:off x="633412" y="1538179"/>
            <a:ext cx="10923588" cy="948047"/>
          </a:xfrm>
        </p:spPr>
        <p:txBody>
          <a:bodyPr>
            <a:normAutofit fontScale="90000"/>
          </a:bodyPr>
          <a:lstStyle/>
          <a:p>
            <a:br>
              <a:rPr lang="nl-NL" dirty="0"/>
            </a:br>
            <a:br>
              <a:rPr lang="nl-NL" dirty="0"/>
            </a:br>
            <a:br>
              <a:rPr lang="nl-NL" dirty="0"/>
            </a:br>
            <a:r>
              <a:rPr lang="nl-NL" dirty="0"/>
              <a:t>Processtappen aanbod trajectbegeleiding 2025</a:t>
            </a:r>
            <a:br>
              <a:rPr lang="nl-NL" dirty="0"/>
            </a:br>
            <a:endParaRPr lang="nl-NL" dirty="0"/>
          </a:p>
        </p:txBody>
      </p:sp>
      <p:sp>
        <p:nvSpPr>
          <p:cNvPr id="6" name="Tijdelijke aanduiding voor dianummer 5">
            <a:extLst>
              <a:ext uri="{FF2B5EF4-FFF2-40B4-BE49-F238E27FC236}">
                <a16:creationId xmlns:a16="http://schemas.microsoft.com/office/drawing/2014/main" id="{87ECD174-EB67-C870-051D-4B54A304EBC9}"/>
              </a:ext>
            </a:extLst>
          </p:cNvPr>
          <p:cNvSpPr>
            <a:spLocks noGrp="1"/>
          </p:cNvSpPr>
          <p:nvPr>
            <p:ph type="sldNum" sz="quarter" idx="16"/>
          </p:nvPr>
        </p:nvSpPr>
        <p:spPr/>
        <p:txBody>
          <a:bodyPr/>
          <a:lstStyle/>
          <a:p>
            <a:fld id="{10A0A6AF-03C5-477E-939A-E28F7E7F05EA}" type="slidenum">
              <a:rPr lang="nl-NL" smtClean="0"/>
              <a:pPr/>
              <a:t>5</a:t>
            </a:fld>
            <a:endParaRPr lang="nl-NL" dirty="0"/>
          </a:p>
        </p:txBody>
      </p:sp>
      <p:graphicFrame>
        <p:nvGraphicFramePr>
          <p:cNvPr id="7" name="Tijdelijke aanduiding voor inhoud 6">
            <a:extLst>
              <a:ext uri="{FF2B5EF4-FFF2-40B4-BE49-F238E27FC236}">
                <a16:creationId xmlns:a16="http://schemas.microsoft.com/office/drawing/2014/main" id="{FF9FB9E6-D6CA-AB75-5093-CF7D4B780800}"/>
              </a:ext>
            </a:extLst>
          </p:cNvPr>
          <p:cNvGraphicFramePr>
            <a:graphicFrameLocks noGrp="1"/>
          </p:cNvGraphicFramePr>
          <p:nvPr>
            <p:ph sz="quarter" idx="13"/>
            <p:extLst>
              <p:ext uri="{D42A27DB-BD31-4B8C-83A1-F6EECF244321}">
                <p14:modId xmlns:p14="http://schemas.microsoft.com/office/powerpoint/2010/main" val="988206100"/>
              </p:ext>
            </p:extLst>
          </p:nvPr>
        </p:nvGraphicFramePr>
        <p:xfrm>
          <a:off x="633412" y="2159729"/>
          <a:ext cx="10923588" cy="4061684"/>
        </p:xfrm>
        <a:graphic>
          <a:graphicData uri="http://schemas.openxmlformats.org/drawingml/2006/table">
            <a:tbl>
              <a:tblPr firstRow="1" firstCol="1" lastRow="1" lastCol="1" bandRow="1" bandCol="1">
                <a:tableStyleId>{00A15C55-8517-42AA-B614-E9B94910E393}</a:tableStyleId>
              </a:tblPr>
              <a:tblGrid>
                <a:gridCol w="5461794">
                  <a:extLst>
                    <a:ext uri="{9D8B030D-6E8A-4147-A177-3AD203B41FA5}">
                      <a16:colId xmlns:a16="http://schemas.microsoft.com/office/drawing/2014/main" val="3331377360"/>
                    </a:ext>
                  </a:extLst>
                </a:gridCol>
                <a:gridCol w="5461794">
                  <a:extLst>
                    <a:ext uri="{9D8B030D-6E8A-4147-A177-3AD203B41FA5}">
                      <a16:colId xmlns:a16="http://schemas.microsoft.com/office/drawing/2014/main" val="2069745331"/>
                    </a:ext>
                  </a:extLst>
                </a:gridCol>
              </a:tblGrid>
              <a:tr h="355198">
                <a:tc>
                  <a:txBody>
                    <a:bodyPr/>
                    <a:lstStyle/>
                    <a:p>
                      <a:pPr>
                        <a:lnSpc>
                          <a:spcPct val="115000"/>
                        </a:lnSpc>
                        <a:spcAft>
                          <a:spcPts val="800"/>
                        </a:spcAft>
                      </a:pPr>
                      <a:r>
                        <a:rPr lang="nl-NL" sz="1200">
                          <a:solidFill>
                            <a:schemeClr val="tx1"/>
                          </a:solidFill>
                          <a:effectLst/>
                        </a:rPr>
                        <a:t>Activiteit</a:t>
                      </a:r>
                      <a:endParaRPr lang="nl-NL" sz="120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15000"/>
                        </a:lnSpc>
                        <a:spcAft>
                          <a:spcPts val="800"/>
                        </a:spcAft>
                      </a:pPr>
                      <a:r>
                        <a:rPr lang="nl-NL" sz="1200">
                          <a:solidFill>
                            <a:schemeClr val="tx1"/>
                          </a:solidFill>
                          <a:effectLst/>
                        </a:rPr>
                        <a:t>Datum en tijdstip</a:t>
                      </a:r>
                      <a:endParaRPr lang="nl-NL" sz="1200">
                        <a:solidFill>
                          <a:schemeClr val="tx1"/>
                        </a:solidFill>
                        <a:effectLst/>
                        <a:latin typeface="Verdana" panose="020B060403050404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017554124"/>
                  </a:ext>
                </a:extLst>
              </a:tr>
              <a:tr h="416543">
                <a:tc>
                  <a:txBody>
                    <a:bodyPr/>
                    <a:lstStyle/>
                    <a:p>
                      <a:pPr>
                        <a:lnSpc>
                          <a:spcPct val="107000"/>
                        </a:lnSpc>
                      </a:pPr>
                      <a:r>
                        <a:rPr lang="nl-NL" sz="1200" dirty="0">
                          <a:solidFill>
                            <a:schemeClr val="tx1"/>
                          </a:solidFill>
                          <a:effectLst/>
                        </a:rPr>
                        <a:t>Publicatie marktconsultatie</a:t>
                      </a:r>
                    </a:p>
                    <a:p>
                      <a:pPr>
                        <a:lnSpc>
                          <a:spcPct val="107000"/>
                        </a:lnSpc>
                      </a:pPr>
                      <a:r>
                        <a:rPr lang="nl-NL" sz="1200" dirty="0">
                          <a:solidFill>
                            <a:schemeClr val="tx1"/>
                          </a:solidFill>
                          <a:effectLst/>
                        </a:rPr>
                        <a:t> </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tc>
                  <a:txBody>
                    <a:bodyPr/>
                    <a:lstStyle/>
                    <a:p>
                      <a:pPr>
                        <a:lnSpc>
                          <a:spcPct val="107000"/>
                        </a:lnSpc>
                      </a:pPr>
                      <a:r>
                        <a:rPr lang="nl-NL" sz="1200" dirty="0">
                          <a:solidFill>
                            <a:schemeClr val="tx1"/>
                          </a:solidFill>
                          <a:effectLst/>
                        </a:rPr>
                        <a:t>Maandag 15 september 2025</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extLst>
                  <a:ext uri="{0D108BD9-81ED-4DB2-BD59-A6C34878D82A}">
                    <a16:rowId xmlns:a16="http://schemas.microsoft.com/office/drawing/2014/main" val="1595728152"/>
                  </a:ext>
                </a:extLst>
              </a:tr>
              <a:tr h="416543">
                <a:tc>
                  <a:txBody>
                    <a:bodyPr/>
                    <a:lstStyle/>
                    <a:p>
                      <a:pPr>
                        <a:lnSpc>
                          <a:spcPct val="107000"/>
                        </a:lnSpc>
                      </a:pPr>
                      <a:r>
                        <a:rPr lang="nl-NL" sz="1200">
                          <a:solidFill>
                            <a:schemeClr val="tx1"/>
                          </a:solidFill>
                          <a:effectLst/>
                        </a:rPr>
                        <a:t>Aanmelden voor de inlichtingenbijeenkomst</a:t>
                      </a:r>
                    </a:p>
                    <a:p>
                      <a:pPr>
                        <a:lnSpc>
                          <a:spcPct val="107000"/>
                        </a:lnSpc>
                      </a:pPr>
                      <a:r>
                        <a:rPr lang="nl-NL" sz="1200">
                          <a:solidFill>
                            <a:schemeClr val="tx1"/>
                          </a:solidFill>
                          <a:effectLst/>
                        </a:rPr>
                        <a:t> </a:t>
                      </a:r>
                      <a:endParaRPr lang="nl-NL" sz="120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tc>
                  <a:txBody>
                    <a:bodyPr/>
                    <a:lstStyle/>
                    <a:p>
                      <a:pPr>
                        <a:lnSpc>
                          <a:spcPct val="107000"/>
                        </a:lnSpc>
                      </a:pPr>
                      <a:r>
                        <a:rPr lang="nl-NL" sz="1200">
                          <a:solidFill>
                            <a:schemeClr val="tx1"/>
                          </a:solidFill>
                          <a:effectLst/>
                        </a:rPr>
                        <a:t>Uiterlijk dinsdag 23 september 2025 vóór 13u</a:t>
                      </a:r>
                      <a:endParaRPr lang="nl-NL" sz="120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extLst>
                  <a:ext uri="{0D108BD9-81ED-4DB2-BD59-A6C34878D82A}">
                    <a16:rowId xmlns:a16="http://schemas.microsoft.com/office/drawing/2014/main" val="4023797344"/>
                  </a:ext>
                </a:extLst>
              </a:tr>
              <a:tr h="416543">
                <a:tc>
                  <a:txBody>
                    <a:bodyPr/>
                    <a:lstStyle/>
                    <a:p>
                      <a:pPr>
                        <a:lnSpc>
                          <a:spcPct val="107000"/>
                        </a:lnSpc>
                      </a:pPr>
                      <a:r>
                        <a:rPr lang="nl-NL" sz="1200" dirty="0">
                          <a:solidFill>
                            <a:schemeClr val="tx1"/>
                          </a:solidFill>
                          <a:effectLst/>
                        </a:rPr>
                        <a:t>Vragen stellen voor inlichtingenbijeenkomst</a:t>
                      </a:r>
                    </a:p>
                    <a:p>
                      <a:pPr>
                        <a:lnSpc>
                          <a:spcPct val="107000"/>
                        </a:lnSpc>
                      </a:pPr>
                      <a:r>
                        <a:rPr lang="nl-NL" sz="1200" dirty="0">
                          <a:solidFill>
                            <a:schemeClr val="tx1"/>
                          </a:solidFill>
                          <a:effectLst/>
                        </a:rPr>
                        <a:t> </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tc>
                  <a:txBody>
                    <a:bodyPr/>
                    <a:lstStyle/>
                    <a:p>
                      <a:pPr>
                        <a:lnSpc>
                          <a:spcPct val="107000"/>
                        </a:lnSpc>
                      </a:pPr>
                      <a:r>
                        <a:rPr lang="nl-NL" sz="1200">
                          <a:solidFill>
                            <a:schemeClr val="tx1"/>
                          </a:solidFill>
                          <a:effectLst/>
                        </a:rPr>
                        <a:t>Maandag 22 september 2025</a:t>
                      </a:r>
                      <a:endParaRPr lang="nl-NL" sz="120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extLst>
                  <a:ext uri="{0D108BD9-81ED-4DB2-BD59-A6C34878D82A}">
                    <a16:rowId xmlns:a16="http://schemas.microsoft.com/office/drawing/2014/main" val="1983640663"/>
                  </a:ext>
                </a:extLst>
              </a:tr>
              <a:tr h="416543">
                <a:tc>
                  <a:txBody>
                    <a:bodyPr/>
                    <a:lstStyle/>
                    <a:p>
                      <a:pPr>
                        <a:lnSpc>
                          <a:spcPct val="107000"/>
                        </a:lnSpc>
                      </a:pPr>
                      <a:r>
                        <a:rPr lang="nl-NL" sz="1200" dirty="0">
                          <a:solidFill>
                            <a:schemeClr val="tx1"/>
                          </a:solidFill>
                          <a:effectLst/>
                        </a:rPr>
                        <a:t>Inlichtingenbijeenkomst (digitaal)</a:t>
                      </a:r>
                    </a:p>
                    <a:p>
                      <a:pPr>
                        <a:lnSpc>
                          <a:spcPct val="107000"/>
                        </a:lnSpc>
                      </a:pPr>
                      <a:r>
                        <a:rPr lang="nl-NL" sz="1200" dirty="0">
                          <a:solidFill>
                            <a:schemeClr val="tx1"/>
                          </a:solidFill>
                          <a:effectLst/>
                        </a:rPr>
                        <a:t> </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tc>
                  <a:txBody>
                    <a:bodyPr/>
                    <a:lstStyle/>
                    <a:p>
                      <a:pPr>
                        <a:lnSpc>
                          <a:spcPct val="107000"/>
                        </a:lnSpc>
                      </a:pPr>
                      <a:r>
                        <a:rPr lang="nl-NL" sz="1200">
                          <a:solidFill>
                            <a:schemeClr val="tx1"/>
                          </a:solidFill>
                          <a:effectLst/>
                        </a:rPr>
                        <a:t>Dinsdag 23 september 2025 om 13u</a:t>
                      </a:r>
                      <a:endParaRPr lang="nl-NL" sz="120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extLst>
                  <a:ext uri="{0D108BD9-81ED-4DB2-BD59-A6C34878D82A}">
                    <a16:rowId xmlns:a16="http://schemas.microsoft.com/office/drawing/2014/main" val="3277866030"/>
                  </a:ext>
                </a:extLst>
              </a:tr>
              <a:tr h="416543">
                <a:tc>
                  <a:txBody>
                    <a:bodyPr/>
                    <a:lstStyle/>
                    <a:p>
                      <a:pPr>
                        <a:lnSpc>
                          <a:spcPct val="107000"/>
                        </a:lnSpc>
                      </a:pPr>
                      <a:r>
                        <a:rPr lang="nl-NL" sz="1200">
                          <a:solidFill>
                            <a:schemeClr val="tx1"/>
                          </a:solidFill>
                          <a:effectLst/>
                        </a:rPr>
                        <a:t>Indienen vragen voor vragenronde</a:t>
                      </a:r>
                    </a:p>
                    <a:p>
                      <a:pPr>
                        <a:lnSpc>
                          <a:spcPct val="107000"/>
                        </a:lnSpc>
                      </a:pPr>
                      <a:r>
                        <a:rPr lang="nl-NL" sz="1200">
                          <a:solidFill>
                            <a:schemeClr val="tx1"/>
                          </a:solidFill>
                          <a:effectLst/>
                        </a:rPr>
                        <a:t> </a:t>
                      </a:r>
                      <a:endParaRPr lang="nl-NL" sz="120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tc>
                  <a:txBody>
                    <a:bodyPr/>
                    <a:lstStyle/>
                    <a:p>
                      <a:pPr>
                        <a:lnSpc>
                          <a:spcPct val="107000"/>
                        </a:lnSpc>
                      </a:pPr>
                      <a:r>
                        <a:rPr lang="nl-NL" sz="1200">
                          <a:solidFill>
                            <a:schemeClr val="tx1"/>
                          </a:solidFill>
                          <a:effectLst/>
                        </a:rPr>
                        <a:t>Maandag 29 september 2025</a:t>
                      </a:r>
                      <a:endParaRPr lang="nl-NL" sz="120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extLst>
                  <a:ext uri="{0D108BD9-81ED-4DB2-BD59-A6C34878D82A}">
                    <a16:rowId xmlns:a16="http://schemas.microsoft.com/office/drawing/2014/main" val="775199259"/>
                  </a:ext>
                </a:extLst>
              </a:tr>
              <a:tr h="198656">
                <a:tc>
                  <a:txBody>
                    <a:bodyPr/>
                    <a:lstStyle/>
                    <a:p>
                      <a:pPr>
                        <a:lnSpc>
                          <a:spcPct val="107000"/>
                        </a:lnSpc>
                      </a:pPr>
                      <a:r>
                        <a:rPr lang="nl-NL" sz="1200" dirty="0">
                          <a:solidFill>
                            <a:schemeClr val="tx1"/>
                          </a:solidFill>
                          <a:effectLst/>
                        </a:rPr>
                        <a:t>Publiceren antwoorden op vragenronde (“nota van inlichtingen”)</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tc>
                  <a:txBody>
                    <a:bodyPr/>
                    <a:lstStyle/>
                    <a:p>
                      <a:pPr>
                        <a:lnSpc>
                          <a:spcPct val="107000"/>
                        </a:lnSpc>
                      </a:pPr>
                      <a:r>
                        <a:rPr lang="nl-NL" sz="1200" dirty="0">
                          <a:solidFill>
                            <a:schemeClr val="tx1"/>
                          </a:solidFill>
                          <a:effectLst/>
                        </a:rPr>
                        <a:t>Donderdag 9 oktober 2025</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extLst>
                  <a:ext uri="{0D108BD9-81ED-4DB2-BD59-A6C34878D82A}">
                    <a16:rowId xmlns:a16="http://schemas.microsoft.com/office/drawing/2014/main" val="893579620"/>
                  </a:ext>
                </a:extLst>
              </a:tr>
              <a:tr h="416543">
                <a:tc>
                  <a:txBody>
                    <a:bodyPr/>
                    <a:lstStyle/>
                    <a:p>
                      <a:pPr>
                        <a:lnSpc>
                          <a:spcPct val="107000"/>
                        </a:lnSpc>
                      </a:pPr>
                      <a:r>
                        <a:rPr lang="nl-NL" sz="1200" dirty="0">
                          <a:solidFill>
                            <a:schemeClr val="tx1"/>
                          </a:solidFill>
                          <a:effectLst/>
                        </a:rPr>
                        <a:t>Indienen reacties marktconsultatie </a:t>
                      </a:r>
                    </a:p>
                    <a:p>
                      <a:pPr>
                        <a:lnSpc>
                          <a:spcPct val="107000"/>
                        </a:lnSpc>
                      </a:pPr>
                      <a:r>
                        <a:rPr lang="nl-NL" sz="1200" dirty="0">
                          <a:solidFill>
                            <a:schemeClr val="tx1"/>
                          </a:solidFill>
                          <a:effectLst/>
                        </a:rPr>
                        <a:t> </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tc>
                  <a:txBody>
                    <a:bodyPr/>
                    <a:lstStyle/>
                    <a:p>
                      <a:pPr>
                        <a:lnSpc>
                          <a:spcPct val="107000"/>
                        </a:lnSpc>
                      </a:pPr>
                      <a:r>
                        <a:rPr lang="nl-NL" sz="1200" dirty="0">
                          <a:solidFill>
                            <a:schemeClr val="tx1"/>
                          </a:solidFill>
                          <a:effectLst/>
                        </a:rPr>
                        <a:t>Maandag 13 oktober 2025</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extLst>
                  <a:ext uri="{0D108BD9-81ED-4DB2-BD59-A6C34878D82A}">
                    <a16:rowId xmlns:a16="http://schemas.microsoft.com/office/drawing/2014/main" val="1739630976"/>
                  </a:ext>
                </a:extLst>
              </a:tr>
              <a:tr h="416543">
                <a:tc>
                  <a:txBody>
                    <a:bodyPr/>
                    <a:lstStyle/>
                    <a:p>
                      <a:pPr>
                        <a:lnSpc>
                          <a:spcPct val="107000"/>
                        </a:lnSpc>
                      </a:pPr>
                      <a:r>
                        <a:rPr lang="nl-NL" sz="1200" dirty="0">
                          <a:solidFill>
                            <a:schemeClr val="tx1"/>
                          </a:solidFill>
                          <a:effectLst/>
                        </a:rPr>
                        <a:t>Voeren van eventuele gesprekken</a:t>
                      </a:r>
                    </a:p>
                    <a:p>
                      <a:pPr>
                        <a:lnSpc>
                          <a:spcPct val="107000"/>
                        </a:lnSpc>
                      </a:pPr>
                      <a:r>
                        <a:rPr lang="nl-NL" sz="1200" dirty="0">
                          <a:solidFill>
                            <a:schemeClr val="tx1"/>
                          </a:solidFill>
                          <a:effectLst/>
                        </a:rPr>
                        <a:t> </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tc>
                  <a:txBody>
                    <a:bodyPr/>
                    <a:lstStyle/>
                    <a:p>
                      <a:pPr>
                        <a:lnSpc>
                          <a:spcPct val="107000"/>
                        </a:lnSpc>
                      </a:pPr>
                      <a:r>
                        <a:rPr lang="nl-NL" sz="1200">
                          <a:solidFill>
                            <a:schemeClr val="tx1"/>
                          </a:solidFill>
                          <a:effectLst/>
                        </a:rPr>
                        <a:t>In de weken van 13 oktober en 20 oktober 2025</a:t>
                      </a:r>
                      <a:endParaRPr lang="nl-NL" sz="120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extLst>
                  <a:ext uri="{0D108BD9-81ED-4DB2-BD59-A6C34878D82A}">
                    <a16:rowId xmlns:a16="http://schemas.microsoft.com/office/drawing/2014/main" val="440261789"/>
                  </a:ext>
                </a:extLst>
              </a:tr>
              <a:tr h="416543">
                <a:tc>
                  <a:txBody>
                    <a:bodyPr/>
                    <a:lstStyle/>
                    <a:p>
                      <a:pPr>
                        <a:lnSpc>
                          <a:spcPct val="107000"/>
                        </a:lnSpc>
                      </a:pPr>
                      <a:r>
                        <a:rPr lang="nl-NL" sz="1200">
                          <a:solidFill>
                            <a:schemeClr val="tx1"/>
                          </a:solidFill>
                          <a:effectLst/>
                        </a:rPr>
                        <a:t>Beschikbaar stellen eindrapportage</a:t>
                      </a:r>
                    </a:p>
                    <a:p>
                      <a:pPr>
                        <a:lnSpc>
                          <a:spcPct val="107000"/>
                        </a:lnSpc>
                      </a:pPr>
                      <a:r>
                        <a:rPr lang="nl-NL" sz="1200">
                          <a:solidFill>
                            <a:schemeClr val="tx1"/>
                          </a:solidFill>
                          <a:effectLst/>
                        </a:rPr>
                        <a:t> </a:t>
                      </a:r>
                      <a:endParaRPr lang="nl-NL" sz="120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tc>
                  <a:txBody>
                    <a:bodyPr/>
                    <a:lstStyle/>
                    <a:p>
                      <a:pPr>
                        <a:lnSpc>
                          <a:spcPct val="107000"/>
                        </a:lnSpc>
                      </a:pPr>
                      <a:r>
                        <a:rPr lang="nl-NL" sz="1200" dirty="0">
                          <a:solidFill>
                            <a:schemeClr val="tx1"/>
                          </a:solidFill>
                          <a:effectLst/>
                        </a:rPr>
                        <a:t>10 november 2025</a:t>
                      </a:r>
                      <a:endParaRPr lang="nl-NL" sz="1200" dirty="0">
                        <a:solidFill>
                          <a:schemeClr val="tx1"/>
                        </a:solidFill>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solidFill>
                      <a:schemeClr val="bg2">
                        <a:lumMod val="90000"/>
                      </a:schemeClr>
                    </a:solidFill>
                  </a:tcPr>
                </a:tc>
                <a:extLst>
                  <a:ext uri="{0D108BD9-81ED-4DB2-BD59-A6C34878D82A}">
                    <a16:rowId xmlns:a16="http://schemas.microsoft.com/office/drawing/2014/main" val="2040193560"/>
                  </a:ext>
                </a:extLst>
              </a:tr>
            </a:tbl>
          </a:graphicData>
        </a:graphic>
      </p:graphicFrame>
    </p:spTree>
    <p:extLst>
      <p:ext uri="{BB962C8B-B14F-4D97-AF65-F5344CB8AC3E}">
        <p14:creationId xmlns:p14="http://schemas.microsoft.com/office/powerpoint/2010/main" val="925220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A7139B-92F2-EA46-FB0F-42A1D60D9F2A}"/>
              </a:ext>
            </a:extLst>
          </p:cNvPr>
          <p:cNvSpPr>
            <a:spLocks noGrp="1"/>
          </p:cNvSpPr>
          <p:nvPr>
            <p:ph type="title"/>
          </p:nvPr>
        </p:nvSpPr>
        <p:spPr/>
        <p:txBody>
          <a:bodyPr/>
          <a:lstStyle/>
          <a:p>
            <a:r>
              <a:rPr lang="nl-NL" dirty="0"/>
              <a:t>Bestaande voorzieningen</a:t>
            </a:r>
          </a:p>
        </p:txBody>
      </p:sp>
      <p:sp>
        <p:nvSpPr>
          <p:cNvPr id="3" name="Tijdelijke aanduiding voor inhoud 2">
            <a:extLst>
              <a:ext uri="{FF2B5EF4-FFF2-40B4-BE49-F238E27FC236}">
                <a16:creationId xmlns:a16="http://schemas.microsoft.com/office/drawing/2014/main" id="{81620BC5-1508-D24E-DDCF-AE257C9D87C9}"/>
              </a:ext>
            </a:extLst>
          </p:cNvPr>
          <p:cNvSpPr>
            <a:spLocks noGrp="1"/>
          </p:cNvSpPr>
          <p:nvPr>
            <p:ph sz="quarter" idx="13"/>
          </p:nvPr>
        </p:nvSpPr>
        <p:spPr/>
        <p:txBody>
          <a:bodyPr>
            <a:normAutofit fontScale="47500" lnSpcReduction="20000"/>
          </a:bodyPr>
          <a:lstStyle/>
          <a:p>
            <a:pPr>
              <a:buFont typeface="Arial" panose="020B0604020202020204" pitchFamily="34" charset="0"/>
              <a:buChar char="•"/>
            </a:pPr>
            <a:r>
              <a:rPr lang="nl-NL" dirty="0"/>
              <a:t>Brede ondersteuning door gemeenten op 5 leefgebieden</a:t>
            </a:r>
          </a:p>
          <a:p>
            <a:pPr>
              <a:buFont typeface="Arial" panose="020B0604020202020204" pitchFamily="34" charset="0"/>
              <a:buChar char="•"/>
            </a:pPr>
            <a:r>
              <a:rPr lang="nl-NL" dirty="0">
                <a:effectLst/>
              </a:rPr>
              <a:t>Ontwikkelnetwerk Herstel | Lotgenotencontact en themabijeenkomsten</a:t>
            </a:r>
            <a:endParaRPr lang="nl-NL" dirty="0"/>
          </a:p>
          <a:p>
            <a:pPr>
              <a:buFont typeface="Arial" panose="020B0604020202020204" pitchFamily="34" charset="0"/>
              <a:buChar char="•"/>
            </a:pPr>
            <a:r>
              <a:rPr lang="nl-NL" dirty="0">
                <a:effectLst/>
              </a:rPr>
              <a:t>Website Kindregelingvoorjou.nl | Informatie en hulpoverzicht</a:t>
            </a:r>
            <a:endParaRPr lang="nl-NL" dirty="0"/>
          </a:p>
          <a:p>
            <a:pPr>
              <a:buFont typeface="Arial" panose="020B0604020202020204" pitchFamily="34" charset="0"/>
              <a:buChar char="•"/>
            </a:pPr>
            <a:r>
              <a:rPr lang="nl-NL" dirty="0">
                <a:effectLst/>
              </a:rPr>
              <a:t>Fonds voor Cultuurparticipatie | Subsidies voor cultuurprojecten</a:t>
            </a:r>
            <a:endParaRPr lang="nl-NL" dirty="0"/>
          </a:p>
          <a:p>
            <a:pPr>
              <a:buFont typeface="Arial" panose="020B0604020202020204" pitchFamily="34" charset="0"/>
              <a:buChar char="•"/>
            </a:pPr>
            <a:r>
              <a:rPr lang="nl-NL" dirty="0" err="1">
                <a:effectLst/>
              </a:rPr>
              <a:t>E-Health</a:t>
            </a:r>
            <a:r>
              <a:rPr lang="nl-NL" dirty="0">
                <a:effectLst/>
              </a:rPr>
              <a:t> | Online cursussen voor mentale gezondheid</a:t>
            </a:r>
            <a:endParaRPr lang="nl-NL" dirty="0"/>
          </a:p>
          <a:p>
            <a:pPr>
              <a:buFont typeface="Arial" panose="020B0604020202020204" pitchFamily="34" charset="0"/>
              <a:buChar char="•"/>
            </a:pPr>
            <a:r>
              <a:rPr lang="nl-NL" dirty="0">
                <a:effectLst/>
              </a:rPr>
              <a:t>Maatschappelijke Diensttijd | Talentontwikkelingsprogramma (OCW)</a:t>
            </a:r>
            <a:endParaRPr lang="nl-NL" dirty="0"/>
          </a:p>
          <a:p>
            <a:pPr>
              <a:buFont typeface="Arial" panose="020B0604020202020204" pitchFamily="34" charset="0"/>
              <a:buChar char="•"/>
            </a:pPr>
            <a:r>
              <a:rPr lang="nl-NL" dirty="0">
                <a:effectLst/>
              </a:rPr>
              <a:t>Kindertelefoon | Hulplijn voor kinderen</a:t>
            </a:r>
            <a:endParaRPr lang="nl-NL" dirty="0"/>
          </a:p>
          <a:p>
            <a:pPr>
              <a:buFont typeface="Arial" panose="020B0604020202020204" pitchFamily="34" charset="0"/>
              <a:buChar char="•"/>
            </a:pPr>
            <a:r>
              <a:rPr lang="nl-NL" dirty="0" err="1">
                <a:effectLst/>
              </a:rPr>
              <a:t>Geldfit</a:t>
            </a:r>
            <a:r>
              <a:rPr lang="nl-NL" dirty="0">
                <a:effectLst/>
              </a:rPr>
              <a:t> | Financieel advies voor jongeren</a:t>
            </a:r>
            <a:endParaRPr lang="nl-NL" dirty="0"/>
          </a:p>
          <a:p>
            <a:pPr>
              <a:buFont typeface="Arial" panose="020B0604020202020204" pitchFamily="34" charset="0"/>
              <a:buChar char="•"/>
            </a:pPr>
            <a:r>
              <a:rPr lang="nl-NL" dirty="0">
                <a:effectLst/>
              </a:rPr>
              <a:t>Wijzer in Geldzaken | online informatie over geldzaken</a:t>
            </a:r>
            <a:endParaRPr lang="nl-NL" dirty="0"/>
          </a:p>
          <a:p>
            <a:pPr>
              <a:buFont typeface="Arial" panose="020B0604020202020204" pitchFamily="34" charset="0"/>
              <a:buChar char="•"/>
            </a:pPr>
            <a:r>
              <a:rPr lang="nl-NL" dirty="0">
                <a:effectLst/>
              </a:rPr>
              <a:t>Mind Korrelatie | Hulplijn voor mentale ondersteuning</a:t>
            </a:r>
            <a:endParaRPr lang="nl-NL" dirty="0"/>
          </a:p>
          <a:p>
            <a:pPr>
              <a:buFont typeface="Arial" panose="020B0604020202020204" pitchFamily="34" charset="0"/>
              <a:buChar char="•"/>
            </a:pPr>
            <a:r>
              <a:rPr lang="nl-NL" dirty="0">
                <a:effectLst/>
              </a:rPr>
              <a:t>Lotgenotenlijn | Ervaringen delen met anderen</a:t>
            </a:r>
            <a:endParaRPr lang="nl-NL" dirty="0"/>
          </a:p>
          <a:p>
            <a:pPr>
              <a:buFont typeface="Arial" panose="020B0604020202020204" pitchFamily="34" charset="0"/>
              <a:buChar char="•"/>
            </a:pPr>
            <a:r>
              <a:rPr lang="nl-NL" dirty="0">
                <a:effectLst/>
              </a:rPr>
              <a:t>Alles Oké Supportlijn | Luisterlijn voor jongeren</a:t>
            </a:r>
            <a:endParaRPr lang="nl-NL" dirty="0"/>
          </a:p>
          <a:p>
            <a:pPr>
              <a:buFont typeface="Arial" panose="020B0604020202020204" pitchFamily="34" charset="0"/>
              <a:buChar char="•"/>
            </a:pPr>
            <a:r>
              <a:rPr lang="nl-NL" dirty="0">
                <a:effectLst/>
              </a:rPr>
              <a:t>Wat Nu? Podcast | Podcast voor en door getroffen jongeren</a:t>
            </a:r>
            <a:endParaRPr lang="nl-NL" dirty="0"/>
          </a:p>
          <a:p>
            <a:pPr>
              <a:buFont typeface="Arial" panose="020B0604020202020204" pitchFamily="34" charset="0"/>
              <a:buChar char="•"/>
            </a:pPr>
            <a:r>
              <a:rPr lang="nl-NL" dirty="0">
                <a:effectLst/>
              </a:rPr>
              <a:t>The </a:t>
            </a:r>
            <a:r>
              <a:rPr lang="nl-NL" dirty="0" err="1">
                <a:effectLst/>
              </a:rPr>
              <a:t>Healing</a:t>
            </a:r>
            <a:r>
              <a:rPr lang="nl-NL" dirty="0">
                <a:effectLst/>
              </a:rPr>
              <a:t> </a:t>
            </a:r>
            <a:r>
              <a:rPr lang="nl-NL" dirty="0" err="1">
                <a:effectLst/>
              </a:rPr>
              <a:t>Journey</a:t>
            </a:r>
            <a:r>
              <a:rPr lang="nl-NL" dirty="0">
                <a:effectLst/>
              </a:rPr>
              <a:t> | Podcast door en voor getroffen jongeren</a:t>
            </a:r>
            <a:endParaRPr lang="nl-NL" dirty="0"/>
          </a:p>
          <a:p>
            <a:endParaRPr lang="nl-NL" dirty="0"/>
          </a:p>
        </p:txBody>
      </p:sp>
      <p:sp>
        <p:nvSpPr>
          <p:cNvPr id="6" name="Tijdelijke aanduiding voor dianummer 5">
            <a:extLst>
              <a:ext uri="{FF2B5EF4-FFF2-40B4-BE49-F238E27FC236}">
                <a16:creationId xmlns:a16="http://schemas.microsoft.com/office/drawing/2014/main" id="{C82730CE-A4E2-87CB-D3B0-6F8C0DB55143}"/>
              </a:ext>
            </a:extLst>
          </p:cNvPr>
          <p:cNvSpPr>
            <a:spLocks noGrp="1"/>
          </p:cNvSpPr>
          <p:nvPr>
            <p:ph type="sldNum" sz="quarter" idx="16"/>
          </p:nvPr>
        </p:nvSpPr>
        <p:spPr/>
        <p:txBody>
          <a:bodyPr/>
          <a:lstStyle/>
          <a:p>
            <a:fld id="{10A0A6AF-03C5-477E-939A-E28F7E7F05EA}" type="slidenum">
              <a:rPr lang="nl-NL" smtClean="0"/>
              <a:pPr/>
              <a:t>6</a:t>
            </a:fld>
            <a:endParaRPr lang="nl-NL" dirty="0"/>
          </a:p>
        </p:txBody>
      </p:sp>
    </p:spTree>
    <p:extLst>
      <p:ext uri="{BB962C8B-B14F-4D97-AF65-F5344CB8AC3E}">
        <p14:creationId xmlns:p14="http://schemas.microsoft.com/office/powerpoint/2010/main" val="513123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descr="Stroomdiagram met opdrachten 1, 2 en 3.">
            <a:extLst>
              <a:ext uri="{FF2B5EF4-FFF2-40B4-BE49-F238E27FC236}">
                <a16:creationId xmlns:a16="http://schemas.microsoft.com/office/drawing/2014/main" id="{6D3159A7-6E2B-4A75-1688-27920BD349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8691" y="742913"/>
            <a:ext cx="8194617" cy="5849425"/>
          </a:xfrm>
          <a:prstGeom prst="rect">
            <a:avLst/>
          </a:prstGeom>
        </p:spPr>
      </p:pic>
      <p:sp>
        <p:nvSpPr>
          <p:cNvPr id="3" name="Ovaal 2">
            <a:extLst>
              <a:ext uri="{FF2B5EF4-FFF2-40B4-BE49-F238E27FC236}">
                <a16:creationId xmlns:a16="http://schemas.microsoft.com/office/drawing/2014/main" id="{DB06C2BB-95EC-5F00-11D5-F9E14851E655}"/>
              </a:ext>
            </a:extLst>
          </p:cNvPr>
          <p:cNvSpPr/>
          <p:nvPr/>
        </p:nvSpPr>
        <p:spPr>
          <a:xfrm>
            <a:off x="6797842" y="2177716"/>
            <a:ext cx="1744579" cy="264694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000242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a:t>Relatie landelijk steunpunt mentaal welzijn en trajectbegeleiding jongeren</a:t>
            </a:r>
          </a:p>
        </p:txBody>
      </p:sp>
      <p:sp>
        <p:nvSpPr>
          <p:cNvPr id="5" name="Tijdelijke aanduiding voor dianummer 4"/>
          <p:cNvSpPr>
            <a:spLocks noGrp="1"/>
          </p:cNvSpPr>
          <p:nvPr>
            <p:ph type="sldNum" sz="quarter" idx="16"/>
          </p:nvPr>
        </p:nvSpPr>
        <p:spPr/>
        <p:txBody>
          <a:bodyPr/>
          <a:lstStyle/>
          <a:p>
            <a:fld id="{10A0A6AF-03C5-477E-939A-E28F7E7F05EA}" type="slidenum">
              <a:rPr lang="nl-NL" smtClean="0"/>
              <a:pPr/>
              <a:t>8</a:t>
            </a:fld>
            <a:endParaRPr lang="nl-NL" dirty="0"/>
          </a:p>
        </p:txBody>
      </p:sp>
      <p:sp>
        <p:nvSpPr>
          <p:cNvPr id="6" name="Tijdelijke aanduiding voor inhoud 5">
            <a:extLst>
              <a:ext uri="{FF2B5EF4-FFF2-40B4-BE49-F238E27FC236}">
                <a16:creationId xmlns:a16="http://schemas.microsoft.com/office/drawing/2014/main" id="{FA39227C-C288-848C-ABC4-C239E2B32104}"/>
              </a:ext>
            </a:extLst>
          </p:cNvPr>
          <p:cNvSpPr>
            <a:spLocks noGrp="1"/>
          </p:cNvSpPr>
          <p:nvPr>
            <p:ph sz="quarter" idx="13"/>
          </p:nvPr>
        </p:nvSpPr>
        <p:spPr/>
        <p:txBody>
          <a:bodyPr>
            <a:normAutofit lnSpcReduction="10000"/>
          </a:bodyPr>
          <a:lstStyle/>
          <a:p>
            <a:pPr marL="0" indent="0">
              <a:lnSpc>
                <a:spcPct val="150000"/>
              </a:lnSpc>
              <a:buNone/>
            </a:pPr>
            <a:r>
              <a:rPr lang="nl-NL" sz="1800" dirty="0">
                <a:effectLst/>
                <a:latin typeface="Verdana" panose="020B0604030504040204" pitchFamily="34" charset="0"/>
                <a:ea typeface="Calibri" panose="020F0502020204030204" pitchFamily="34" charset="0"/>
                <a:cs typeface="Times New Roman" panose="02020603050405020304" pitchFamily="18" charset="0"/>
              </a:rPr>
              <a:t>De trajectbegeleiding maakt onderdeel uit van het bredere aanbod rondom mentale gezondheid en wordt gecoördineerd en gemonitord door het reeds aanbestede landelijk steunpunt mentaal welzijn en psychosociale hulp. De opdrachtnemer(s) werken nauw samen met het (nog op te zetten) landelijk steunpunt en leveren kwalitatieve ondersteuning tegen een marktconform tarief</a:t>
            </a:r>
            <a:endParaRPr lang="nl-NL" sz="1800" dirty="0"/>
          </a:p>
          <a:p>
            <a:pPr marL="0" indent="0">
              <a:lnSpc>
                <a:spcPct val="150000"/>
              </a:lnSpc>
              <a:buNone/>
            </a:pPr>
            <a:r>
              <a:rPr lang="nl-NL" sz="1800" dirty="0"/>
              <a:t>Het landelijk steunpunt (‘opdracht 1’; O1) zorgt voor goede aansluiting op het hulpaanbod dat mogelijk in een opdracht 2 (O2) en opdracht 3 (O3) wordt aanbesteed. Tevens vervult het landelijk steunpunt een coördinerende taak. </a:t>
            </a:r>
            <a:r>
              <a:rPr lang="nl-NL" sz="1800" b="0" i="0" dirty="0">
                <a:solidFill>
                  <a:srgbClr val="000000"/>
                </a:solidFill>
                <a:effectLst/>
              </a:rPr>
              <a:t>Doorgeleiding naar trajectbegeleiding (opdracht 3) wordt gedaan vanuit het landelijk steunpunt. </a:t>
            </a:r>
          </a:p>
          <a:p>
            <a:pPr marL="0" indent="0">
              <a:lnSpc>
                <a:spcPct val="150000"/>
              </a:lnSpc>
              <a:buNone/>
            </a:pPr>
            <a:endParaRPr lang="nl-NL" sz="1800" dirty="0"/>
          </a:p>
        </p:txBody>
      </p:sp>
    </p:spTree>
    <p:extLst>
      <p:ext uri="{BB962C8B-B14F-4D97-AF65-F5344CB8AC3E}">
        <p14:creationId xmlns:p14="http://schemas.microsoft.com/office/powerpoint/2010/main" val="3144988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34206" y="1086803"/>
            <a:ext cx="10923588" cy="948047"/>
          </a:xfrm>
        </p:spPr>
        <p:txBody>
          <a:bodyPr/>
          <a:lstStyle/>
          <a:p>
            <a:r>
              <a:rPr lang="nl-NL" dirty="0"/>
              <a:t>Wat wij willen</a:t>
            </a:r>
          </a:p>
        </p:txBody>
      </p:sp>
      <p:sp>
        <p:nvSpPr>
          <p:cNvPr id="5" name="Tijdelijke aanduiding voor dianummer 4"/>
          <p:cNvSpPr>
            <a:spLocks noGrp="1"/>
          </p:cNvSpPr>
          <p:nvPr>
            <p:ph type="sldNum" sz="quarter" idx="16"/>
          </p:nvPr>
        </p:nvSpPr>
        <p:spPr/>
        <p:txBody>
          <a:bodyPr/>
          <a:lstStyle/>
          <a:p>
            <a:fld id="{10A0A6AF-03C5-477E-939A-E28F7E7F05EA}" type="slidenum">
              <a:rPr lang="nl-NL" smtClean="0"/>
              <a:pPr/>
              <a:t>9</a:t>
            </a:fld>
            <a:endParaRPr lang="nl-NL" dirty="0"/>
          </a:p>
        </p:txBody>
      </p:sp>
      <p:sp>
        <p:nvSpPr>
          <p:cNvPr id="6" name="Tijdelijke aanduiding voor inhoud 5">
            <a:extLst>
              <a:ext uri="{FF2B5EF4-FFF2-40B4-BE49-F238E27FC236}">
                <a16:creationId xmlns:a16="http://schemas.microsoft.com/office/drawing/2014/main" id="{81224C79-3F68-45C5-06CE-59C4F67416EE}"/>
              </a:ext>
            </a:extLst>
          </p:cNvPr>
          <p:cNvSpPr>
            <a:spLocks noGrp="1"/>
          </p:cNvSpPr>
          <p:nvPr>
            <p:ph sz="quarter" idx="13"/>
          </p:nvPr>
        </p:nvSpPr>
        <p:spPr>
          <a:xfrm>
            <a:off x="635000" y="2276475"/>
            <a:ext cx="11202324" cy="1748620"/>
          </a:xfrm>
        </p:spPr>
        <p:txBody>
          <a:bodyPr>
            <a:normAutofit fontScale="25000" lnSpcReduction="20000"/>
          </a:bodyPr>
          <a:lstStyle/>
          <a:p>
            <a:pPr marL="0" indent="0">
              <a:lnSpc>
                <a:spcPct val="170000"/>
              </a:lnSpc>
              <a:buNone/>
            </a:pPr>
            <a:r>
              <a:rPr lang="nl-NL" sz="7200" dirty="0">
                <a:effectLst/>
                <a:latin typeface="Verdana" panose="020B0604030504040204" pitchFamily="34" charset="0"/>
                <a:ea typeface="Calibri" panose="020F0502020204030204" pitchFamily="34" charset="0"/>
                <a:cs typeface="Times New Roman" panose="02020603050405020304" pitchFamily="18" charset="0"/>
              </a:rPr>
              <a:t>We zoeken landelijke dekking voor de inzet van trajectbegeleiding in lokale of regionale fysieke nabijheid voor getroffen jongeren</a:t>
            </a:r>
            <a:r>
              <a:rPr lang="nl-NL" sz="7200" baseline="30000" dirty="0">
                <a:effectLst/>
                <a:latin typeface="Verdana" panose="020B0604030504040204" pitchFamily="34" charset="0"/>
                <a:ea typeface="Calibri" panose="020F0502020204030204" pitchFamily="34" charset="0"/>
                <a:cs typeface="Times New Roman" panose="02020603050405020304" pitchFamily="18" charset="0"/>
              </a:rPr>
              <a:t>1</a:t>
            </a:r>
            <a:r>
              <a:rPr lang="nl-NL" sz="7200" dirty="0">
                <a:effectLst/>
                <a:latin typeface="Verdana" panose="020B0604030504040204" pitchFamily="34" charset="0"/>
                <a:ea typeface="Calibri" panose="020F0502020204030204" pitchFamily="34" charset="0"/>
                <a:cs typeface="Times New Roman" panose="02020603050405020304" pitchFamily="18" charset="0"/>
              </a:rPr>
              <a:t> (vanaf 18 jaar) die vastlopen in hun leven en onvoldoende toegang vinden tot het bestaande hulpaanbod. De trajectbegeleider biedt laagdrempelige, persoonlijke en stimulerende begeleiding en ondersteuning vanuit een vertrouwensrelatie en helpt jongeren om hun hulpvraag te verhelderen, doelen te formuleren en deze te behalen. </a:t>
            </a:r>
          </a:p>
          <a:p>
            <a:pPr marL="0" indent="0">
              <a:lnSpc>
                <a:spcPct val="170000"/>
              </a:lnSpc>
              <a:buNone/>
            </a:pPr>
            <a:endParaRPr lang="nl-NL" sz="7200" dirty="0">
              <a:solidFill>
                <a:srgbClr val="000000"/>
              </a:solidFill>
              <a:latin typeface="Verdana" panose="020B0604030504040204" pitchFamily="34" charset="0"/>
              <a:ea typeface="Calibri" panose="020F0502020204030204" pitchFamily="34" charset="0"/>
              <a:cs typeface="Times New Roman" panose="02020603050405020304" pitchFamily="18" charset="0"/>
            </a:endParaRPr>
          </a:p>
          <a:p>
            <a:pPr marL="0" indent="0">
              <a:buNone/>
            </a:pPr>
            <a:endParaRPr lang="nl-NL" dirty="0">
              <a:solidFill>
                <a:srgbClr val="000000"/>
              </a:solidFill>
              <a:latin typeface="Times New Roman" panose="02020603050405020304" pitchFamily="18" charset="0"/>
            </a:endParaRPr>
          </a:p>
          <a:p>
            <a:pPr marL="0" indent="0">
              <a:buNone/>
            </a:pPr>
            <a:endParaRPr lang="nl-NL" dirty="0"/>
          </a:p>
        </p:txBody>
      </p:sp>
    </p:spTree>
    <p:extLst>
      <p:ext uri="{BB962C8B-B14F-4D97-AF65-F5344CB8AC3E}">
        <p14:creationId xmlns:p14="http://schemas.microsoft.com/office/powerpoint/2010/main" val="3839379513"/>
      </p:ext>
    </p:extLst>
  </p:cSld>
  <p:clrMapOvr>
    <a:masterClrMapping/>
  </p:clrMapOvr>
</p:sld>
</file>

<file path=ppt/theme/theme1.xml><?xml version="1.0" encoding="utf-8"?>
<a:theme xmlns:a="http://schemas.openxmlformats.org/drawingml/2006/main" name="Financiën - 16x9 Donkerblauw">
  <a:themeElements>
    <a:clrScheme name="Rijks Donkerblauw">
      <a:dk1>
        <a:srgbClr val="000000"/>
      </a:dk1>
      <a:lt1>
        <a:srgbClr val="FFFFFF"/>
      </a:lt1>
      <a:dk2>
        <a:srgbClr val="00689A"/>
      </a:dk2>
      <a:lt2>
        <a:srgbClr val="E4EFF9"/>
      </a:lt2>
      <a:accent1>
        <a:srgbClr val="F092CD"/>
      </a:accent1>
      <a:accent2>
        <a:srgbClr val="F9E11E"/>
      </a:accent2>
      <a:accent3>
        <a:srgbClr val="FFB612"/>
      </a:accent3>
      <a:accent4>
        <a:srgbClr val="017BC6"/>
      </a:accent4>
      <a:accent5>
        <a:srgbClr val="75D1B5"/>
      </a:accent5>
      <a:accent6>
        <a:srgbClr val="E17000"/>
      </a:accent6>
      <a:hlink>
        <a:srgbClr val="00689A"/>
      </a:hlink>
      <a:folHlink>
        <a:srgbClr val="CCDFF0"/>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2" id="{1F862852-E130-FD40-9A6A-A3AF458D6A75}" vid="{834BF983-AAF9-D848-A932-53ECF19A9806}"/>
    </a:ext>
  </a:extLst>
</a:theme>
</file>

<file path=ppt/theme/theme2.xml><?xml version="1.0" encoding="utf-8"?>
<a:theme xmlns:a="http://schemas.openxmlformats.org/drawingml/2006/main" name="Financiën Engelstalig - 16x9 Donkerblauw">
  <a:themeElements>
    <a:clrScheme name="Rijks Donkerblauw">
      <a:dk1>
        <a:srgbClr val="000000"/>
      </a:dk1>
      <a:lt1>
        <a:srgbClr val="FFFFFF"/>
      </a:lt1>
      <a:dk2>
        <a:srgbClr val="00689A"/>
      </a:dk2>
      <a:lt2>
        <a:srgbClr val="E4EFF9"/>
      </a:lt2>
      <a:accent1>
        <a:srgbClr val="F092CD"/>
      </a:accent1>
      <a:accent2>
        <a:srgbClr val="F9E11E"/>
      </a:accent2>
      <a:accent3>
        <a:srgbClr val="FFB612"/>
      </a:accent3>
      <a:accent4>
        <a:srgbClr val="017BC6"/>
      </a:accent4>
      <a:accent5>
        <a:srgbClr val="75D1B5"/>
      </a:accent5>
      <a:accent6>
        <a:srgbClr val="E17000"/>
      </a:accent6>
      <a:hlink>
        <a:srgbClr val="00689A"/>
      </a:hlink>
      <a:folHlink>
        <a:srgbClr val="CCDFF0"/>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2" id="{1F862852-E130-FD40-9A6A-A3AF458D6A75}" vid="{834BF983-AAF9-D848-A932-53ECF19A9806}"/>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BB838944EF2194D95F80384027A9209" ma:contentTypeVersion="2" ma:contentTypeDescription="Een nieuw document maken." ma:contentTypeScope="" ma:versionID="4dd1b7bf121b1b18f0ae1a94ba9ccbd9">
  <xsd:schema xmlns:xsd="http://www.w3.org/2001/XMLSchema" xmlns:xs="http://www.w3.org/2001/XMLSchema" xmlns:p="http://schemas.microsoft.com/office/2006/metadata/properties" xmlns:ns2="c1177040-59b5-41f7-99f3-7064dc130e6b" targetNamespace="http://schemas.microsoft.com/office/2006/metadata/properties" ma:root="true" ma:fieldsID="6d0b0dc81e57fc63896c101520e4808b" ns2:_="">
    <xsd:import namespace="c1177040-59b5-41f7-99f3-7064dc130e6b"/>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1177040-59b5-41f7-99f3-7064dc130e6b" elementFormDefault="qualified">
    <xsd:import namespace="http://schemas.microsoft.com/office/2006/documentManagement/types"/>
    <xsd:import namespace="http://schemas.microsoft.com/office/infopath/2007/PartnerControls"/>
    <xsd:element name="SharedWithUsers" ma:index="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4D7E7D-1378-45BD-9B71-9D6F6EC5ED96}">
  <ds:schemaRefs>
    <ds:schemaRef ds:uri="http://schemas.microsoft.com/sharepoint/v3/contenttype/forms"/>
  </ds:schemaRefs>
</ds:datastoreItem>
</file>

<file path=customXml/itemProps2.xml><?xml version="1.0" encoding="utf-8"?>
<ds:datastoreItem xmlns:ds="http://schemas.openxmlformats.org/officeDocument/2006/customXml" ds:itemID="{381CF41F-9536-4BA2-B600-F726041222DA}">
  <ds:schemaRefs>
    <ds:schemaRef ds:uri="c1177040-59b5-41f7-99f3-7064dc130e6b"/>
    <ds:schemaRef ds:uri="http://purl.org/dc/dcmitype/"/>
    <ds:schemaRef ds:uri="http://purl.org/dc/terms/"/>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04D4FED-1257-40B0-9F17-BCB8FFF594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1177040-59b5-41f7-99f3-7064dc130e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16008 RIJK - Sjabloon 16x9 Donkerblauw</Template>
  <TotalTime>0</TotalTime>
  <Words>807</Words>
  <Application>Microsoft Office PowerPoint</Application>
  <PresentationFormat>Breedbeeld</PresentationFormat>
  <Paragraphs>108</Paragraphs>
  <Slides>13</Slides>
  <Notes>7</Notes>
  <HiddenSlides>0</HiddenSlides>
  <MMClips>0</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13</vt:i4>
      </vt:variant>
    </vt:vector>
  </HeadingPairs>
  <TitlesOfParts>
    <vt:vector size="22" baseType="lpstr">
      <vt:lpstr>Arial</vt:lpstr>
      <vt:lpstr>Calibri</vt:lpstr>
      <vt:lpstr>Segoe UI</vt:lpstr>
      <vt:lpstr>Symbol</vt:lpstr>
      <vt:lpstr>Times New Roman</vt:lpstr>
      <vt:lpstr>Verdana</vt:lpstr>
      <vt:lpstr>Wingdings</vt:lpstr>
      <vt:lpstr>Financiën - 16x9 Donkerblauw</vt:lpstr>
      <vt:lpstr>Financiën Engelstalig - 16x9 Donkerblauw</vt:lpstr>
      <vt:lpstr>Inlichtingenbijeenkomst marktconsultatie</vt:lpstr>
      <vt:lpstr>PowerPoint-presentatie</vt:lpstr>
      <vt:lpstr>Aanleiding</vt:lpstr>
      <vt:lpstr>PowerPoint-presentatie</vt:lpstr>
      <vt:lpstr>   Processtappen aanbod trajectbegeleiding 2025 </vt:lpstr>
      <vt:lpstr>Bestaande voorzieningen</vt:lpstr>
      <vt:lpstr>PowerPoint-presentatie</vt:lpstr>
      <vt:lpstr>Relatie landelijk steunpunt mentaal welzijn en trajectbegeleiding jongeren</vt:lpstr>
      <vt:lpstr>Wat wij willen</vt:lpstr>
      <vt:lpstr>PowerPoint-presentatie</vt:lpstr>
      <vt:lpstr>Eisen aan opdrachtnemer </vt:lpstr>
      <vt:lpstr>Wat we zien</vt:lpstr>
      <vt:lpstr>PowerPoint-presentatie</vt:lpstr>
    </vt:vector>
  </TitlesOfParts>
  <Company>Rijksoverheid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 1</dc:title>
  <dc:creator>Stoop, RGS (Rob) (BEDR/I/REG)</dc:creator>
  <cp:lastModifiedBy>Reintjes, Roy</cp:lastModifiedBy>
  <cp:revision>115</cp:revision>
  <dcterms:created xsi:type="dcterms:W3CDTF">2017-08-07T06:15:39Z</dcterms:created>
  <dcterms:modified xsi:type="dcterms:W3CDTF">2025-09-23T13:17:40Z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00462cb-1b47-485e-830d-87ca0cc9766d_Enabled">
    <vt:lpwstr>true</vt:lpwstr>
  </property>
  <property fmtid="{D5CDD505-2E9C-101B-9397-08002B2CF9AE}" pid="3" name="MSIP_Label_e00462cb-1b47-485e-830d-87ca0cc9766d_SetDate">
    <vt:lpwstr>2024-09-12T15:14:55Z</vt:lpwstr>
  </property>
  <property fmtid="{D5CDD505-2E9C-101B-9397-08002B2CF9AE}" pid="4" name="MSIP_Label_e00462cb-1b47-485e-830d-87ca0cc9766d_Method">
    <vt:lpwstr>Standard</vt:lpwstr>
  </property>
  <property fmtid="{D5CDD505-2E9C-101B-9397-08002B2CF9AE}" pid="5" name="MSIP_Label_e00462cb-1b47-485e-830d-87ca0cc9766d_Name">
    <vt:lpwstr>Rijksoverheid (DGBEL)</vt:lpwstr>
  </property>
  <property fmtid="{D5CDD505-2E9C-101B-9397-08002B2CF9AE}" pid="6" name="MSIP_Label_e00462cb-1b47-485e-830d-87ca0cc9766d_SiteId">
    <vt:lpwstr>84712536-f524-40a0-913b-5d25ba502732</vt:lpwstr>
  </property>
  <property fmtid="{D5CDD505-2E9C-101B-9397-08002B2CF9AE}" pid="7" name="MSIP_Label_e00462cb-1b47-485e-830d-87ca0cc9766d_ActionId">
    <vt:lpwstr>75f8f828-f922-4bd9-aebe-0c3db4dc293c</vt:lpwstr>
  </property>
  <property fmtid="{D5CDD505-2E9C-101B-9397-08002B2CF9AE}" pid="8" name="MSIP_Label_e00462cb-1b47-485e-830d-87ca0cc9766d_ContentBits">
    <vt:lpwstr>0</vt:lpwstr>
  </property>
  <property fmtid="{D5CDD505-2E9C-101B-9397-08002B2CF9AE}" pid="9" name="ContentTypeId">
    <vt:lpwstr>0x0101007BB838944EF2194D95F80384027A9209</vt:lpwstr>
  </property>
</Properties>
</file>