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3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4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55" r:id="rId1"/>
    <p:sldMasterId id="2147484454" r:id="rId2"/>
    <p:sldMasterId id="2147484488" r:id="rId3"/>
    <p:sldMasterId id="2147484522" r:id="rId4"/>
    <p:sldMasterId id="2147484556" r:id="rId5"/>
  </p:sldMasterIdLst>
  <p:notesMasterIdLst>
    <p:notesMasterId r:id="rId7"/>
  </p:notesMasterIdLst>
  <p:handoutMasterIdLst>
    <p:handoutMasterId r:id="rId8"/>
  </p:handoutMasterIdLst>
  <p:sldIdLst>
    <p:sldId id="304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26EA0C-5407-6867-81C3-6924EBD5884B}" name="Guntlisbergen, Jörgen" initials="GJ" userId="S::jorgen.guntlisbergen@minbzk.nl::c6c1b1ac-2c3a-4b0a-944c-2a8a78412cf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D4"/>
    <a:srgbClr val="DD6803"/>
    <a:srgbClr val="EFA724"/>
    <a:srgbClr val="017BC6"/>
    <a:srgbClr val="737B00"/>
    <a:srgbClr val="AC791D"/>
    <a:srgbClr val="737800"/>
    <a:srgbClr val="238DC0"/>
    <a:srgbClr val="737E00"/>
    <a:srgbClr val="7B8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81030" autoAdjust="0"/>
  </p:normalViewPr>
  <p:slideViewPr>
    <p:cSldViewPr snapToGrid="0">
      <p:cViewPr varScale="1">
        <p:scale>
          <a:sx n="65" d="100"/>
          <a:sy n="65" d="100"/>
        </p:scale>
        <p:origin x="1866" y="78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commentAuthors" Target="commentAuthor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31-1-2025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31-1-2025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0218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017BC6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24448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1270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AC791D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386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AC791D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80510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7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2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892380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# 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3202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89164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765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27064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9879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090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AC791D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829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AC79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AC79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625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527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8395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121356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937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421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581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3790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283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6908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92305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1929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0800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AC791D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692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038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69696517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AC791D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8874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C791D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AC791D"/>
              </a:buClr>
              <a:defRPr sz="2000"/>
            </a:lvl1pPr>
            <a:lvl2pPr>
              <a:buClr>
                <a:srgbClr val="AC791D"/>
              </a:buClr>
              <a:defRPr sz="1800"/>
            </a:lvl2pPr>
            <a:lvl3pPr>
              <a:buClr>
                <a:srgbClr val="AC791D"/>
              </a:buClr>
              <a:defRPr sz="1800"/>
            </a:lvl3pPr>
            <a:lvl4pPr>
              <a:buClr>
                <a:srgbClr val="AC791D"/>
              </a:buClr>
              <a:defRPr sz="1800"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69202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AC791D"/>
              </a:buClr>
              <a:defRPr/>
            </a:lvl1pPr>
            <a:lvl2pPr>
              <a:buClr>
                <a:srgbClr val="AC791D"/>
              </a:buClr>
              <a:defRPr/>
            </a:lvl2pPr>
            <a:lvl3pPr>
              <a:buClr>
                <a:srgbClr val="AC791D"/>
              </a:buClr>
              <a:defRPr/>
            </a:lvl3pPr>
            <a:lvl4pPr>
              <a:buClr>
                <a:srgbClr val="AC791D"/>
              </a:buClr>
              <a:defRPr/>
            </a:lvl4pPr>
            <a:lvl5pPr>
              <a:buClr>
                <a:srgbClr val="AC791D"/>
              </a:buClr>
              <a:defRPr>
                <a:solidFill>
                  <a:srgbClr val="AC791D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613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62721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AC79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AC791D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76791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AC79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778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0564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03670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7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2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4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rgbClr val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590319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EFA724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621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32361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7369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790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30960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988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EFA724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134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EFA72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636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EFA724"/>
              </a:buClr>
              <a:defRPr/>
            </a:lvl1pPr>
            <a:lvl2pPr>
              <a:buClr>
                <a:srgbClr val="EFA724"/>
              </a:buClr>
              <a:defRPr/>
            </a:lvl2pPr>
            <a:lvl3pPr>
              <a:buClr>
                <a:srgbClr val="EFA724"/>
              </a:buClr>
              <a:defRPr/>
            </a:lvl3pPr>
            <a:lvl4pPr>
              <a:buClr>
                <a:srgbClr val="EFA724"/>
              </a:buClr>
              <a:defRPr/>
            </a:lvl4pPr>
            <a:lvl5pPr>
              <a:buClr>
                <a:srgbClr val="EFA724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92203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59789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99640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802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840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866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869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54487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501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700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948936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862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99676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EFA724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803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873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31086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EFA724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4188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FA724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chemeClr val="tx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3925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tx1"/>
              </a:buClr>
              <a:defRPr>
                <a:solidFill>
                  <a:srgbClr val="000000"/>
                </a:solidFill>
              </a:defRPr>
            </a:lvl1pPr>
            <a:lvl2pPr>
              <a:buClr>
                <a:schemeClr val="tx1"/>
              </a:buClr>
              <a:defRPr>
                <a:solidFill>
                  <a:srgbClr val="000000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793749" y="64681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068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5611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EFA7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56888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EFA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29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94340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017BC6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4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017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017BC6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6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DD6803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500765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3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406980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263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8867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853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5877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5640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110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9340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24448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DD6803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325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DD680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DD680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816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8355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3313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730138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427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123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391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075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7848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192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107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671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986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5354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DD6803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949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723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4439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734642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DD6803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458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D6803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DD6803"/>
              </a:buClr>
              <a:defRPr sz="2000"/>
            </a:lvl1pPr>
            <a:lvl2pPr>
              <a:buClr>
                <a:srgbClr val="DD6803"/>
              </a:buClr>
              <a:defRPr sz="1800"/>
            </a:lvl2pPr>
            <a:lvl3pPr>
              <a:buClr>
                <a:srgbClr val="DD6803"/>
              </a:buClr>
              <a:defRPr sz="1800"/>
            </a:lvl3pPr>
            <a:lvl4pPr>
              <a:buClr>
                <a:srgbClr val="DD6803"/>
              </a:buClr>
              <a:defRPr sz="1800"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4806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DD6803"/>
              </a:buClr>
              <a:defRPr/>
            </a:lvl1pPr>
            <a:lvl2pPr>
              <a:buClr>
                <a:srgbClr val="DD6803"/>
              </a:buClr>
              <a:defRPr/>
            </a:lvl2pPr>
            <a:lvl3pPr>
              <a:buClr>
                <a:srgbClr val="DD6803"/>
              </a:buClr>
              <a:defRPr/>
            </a:lvl3pPr>
            <a:lvl4pPr>
              <a:buClr>
                <a:srgbClr val="DD6803"/>
              </a:buClr>
              <a:defRPr/>
            </a:lvl4pPr>
            <a:lvl5pPr>
              <a:buClr>
                <a:srgbClr val="DD6803"/>
              </a:buClr>
              <a:defRPr>
                <a:solidFill>
                  <a:srgbClr val="DD6803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457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8696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DD6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DD6803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1367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DD68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800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737800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397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737800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53721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1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893408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7257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224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6982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1645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7299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 januari 2025</a:t>
            </a:fld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ianummer 18"/>
          <p:cNvSpPr txBox="1">
            <a:spLocks/>
          </p:cNvSpPr>
          <p:nvPr userDrawn="1"/>
        </p:nvSpPr>
        <p:spPr>
          <a:xfrm>
            <a:off x="6705599" y="6329302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0815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31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737800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97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7378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7378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897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3802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4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dianummer 5"/>
          <p:cNvSpPr txBox="1">
            <a:spLocks/>
          </p:cNvSpPr>
          <p:nvPr userDrawn="1"/>
        </p:nvSpPr>
        <p:spPr>
          <a:xfrm>
            <a:off x="6556863" y="6317044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>
                <a:solidFill>
                  <a:srgbClr val="FFFFFF"/>
                </a:solidFill>
              </a:rPr>
              <a:pPr/>
              <a:t>‹nr.›</a:t>
            </a:fld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1567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502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712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766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923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793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142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598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346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4620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16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7921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rgbClr val="737800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13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71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6078836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737800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0276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37800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737800"/>
              </a:buClr>
              <a:defRPr sz="2000"/>
            </a:lvl1pPr>
            <a:lvl2pPr>
              <a:buClr>
                <a:srgbClr val="737800"/>
              </a:buClr>
              <a:defRPr sz="1800"/>
            </a:lvl2pPr>
            <a:lvl3pPr>
              <a:buClr>
                <a:srgbClr val="737800"/>
              </a:buClr>
              <a:defRPr sz="1800"/>
            </a:lvl3pPr>
            <a:lvl4pPr>
              <a:buClr>
                <a:srgbClr val="737800"/>
              </a:buClr>
              <a:defRPr sz="1800"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47441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737800"/>
              </a:buClr>
              <a:defRPr/>
            </a:lvl1pPr>
            <a:lvl2pPr>
              <a:buClr>
                <a:srgbClr val="737800"/>
              </a:buClr>
              <a:defRPr/>
            </a:lvl2pPr>
            <a:lvl3pPr>
              <a:buClr>
                <a:srgbClr val="737800"/>
              </a:buClr>
              <a:defRPr/>
            </a:lvl3pPr>
            <a:lvl4pPr>
              <a:buClr>
                <a:srgbClr val="737800"/>
              </a:buClr>
              <a:defRPr/>
            </a:lvl4pPr>
            <a:lvl5pPr>
              <a:buClr>
                <a:srgbClr val="737800"/>
              </a:buClr>
              <a:defRPr>
                <a:solidFill>
                  <a:srgbClr val="737800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760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21923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73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737800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17945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73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52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97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7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2.xml"/><Relationship Id="rId18" Type="http://schemas.openxmlformats.org/officeDocument/2006/relationships/slideLayout" Target="../slideLayouts/slideLayout117.xml"/><Relationship Id="rId26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120.xml"/><Relationship Id="rId34" Type="http://schemas.openxmlformats.org/officeDocument/2006/relationships/theme" Target="../theme/theme4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slideLayout" Target="../slideLayouts/slideLayout116.xml"/><Relationship Id="rId25" Type="http://schemas.openxmlformats.org/officeDocument/2006/relationships/slideLayout" Target="../slideLayouts/slideLayout124.xml"/><Relationship Id="rId33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20" Type="http://schemas.openxmlformats.org/officeDocument/2006/relationships/slideLayout" Target="../slideLayouts/slideLayout119.xml"/><Relationship Id="rId29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24" Type="http://schemas.openxmlformats.org/officeDocument/2006/relationships/slideLayout" Target="../slideLayouts/slideLayout123.xml"/><Relationship Id="rId32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23" Type="http://schemas.openxmlformats.org/officeDocument/2006/relationships/slideLayout" Target="../slideLayouts/slideLayout122.xml"/><Relationship Id="rId28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9.xml"/><Relationship Id="rId19" Type="http://schemas.openxmlformats.org/officeDocument/2006/relationships/slideLayout" Target="../slideLayouts/slideLayout118.xml"/><Relationship Id="rId31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Relationship Id="rId22" Type="http://schemas.openxmlformats.org/officeDocument/2006/relationships/slideLayout" Target="../slideLayouts/slideLayout121.xml"/><Relationship Id="rId27" Type="http://schemas.openxmlformats.org/officeDocument/2006/relationships/slideLayout" Target="../slideLayouts/slideLayout126.xml"/><Relationship Id="rId30" Type="http://schemas.openxmlformats.org/officeDocument/2006/relationships/slideLayout" Target="../slideLayouts/slideLayout129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107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26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53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5" Type="http://schemas.openxmlformats.org/officeDocument/2006/relationships/slideLayout" Target="../slideLayouts/slideLayout157.xml"/><Relationship Id="rId33" Type="http://schemas.openxmlformats.org/officeDocument/2006/relationships/slideLayout" Target="../slideLayouts/slideLayout165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29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24" Type="http://schemas.openxmlformats.org/officeDocument/2006/relationships/slideLayout" Target="../slideLayouts/slideLayout156.xml"/><Relationship Id="rId32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slideLayout" Target="../slideLayouts/slideLayout155.xml"/><Relationship Id="rId28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Relationship Id="rId27" Type="http://schemas.openxmlformats.org/officeDocument/2006/relationships/slideLayout" Target="../slideLayouts/slideLayout159.xml"/><Relationship Id="rId30" Type="http://schemas.openxmlformats.org/officeDocument/2006/relationships/slideLayout" Target="../slideLayouts/slideLayout162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4450" r:id="rId2"/>
    <p:sldLayoutId id="2147483856" r:id="rId3"/>
    <p:sldLayoutId id="2147483862" r:id="rId4"/>
    <p:sldLayoutId id="2147483863" r:id="rId5"/>
    <p:sldLayoutId id="2147484453" r:id="rId6"/>
    <p:sldLayoutId id="2147484451" r:id="rId7"/>
    <p:sldLayoutId id="2147484452" r:id="rId8"/>
    <p:sldLayoutId id="2147483865" r:id="rId9"/>
    <p:sldLayoutId id="2147484449" r:id="rId10"/>
    <p:sldLayoutId id="2147483866" r:id="rId11"/>
    <p:sldLayoutId id="2147484448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6" r:id="rId20"/>
    <p:sldLayoutId id="2147483879" r:id="rId21"/>
    <p:sldLayoutId id="2147483880" r:id="rId22"/>
    <p:sldLayoutId id="2147483881" r:id="rId23"/>
    <p:sldLayoutId id="2147483882" r:id="rId24"/>
    <p:sldLayoutId id="2147483883" r:id="rId25"/>
    <p:sldLayoutId id="2147483884" r:id="rId26"/>
    <p:sldLayoutId id="2147483885" r:id="rId27"/>
    <p:sldLayoutId id="2147483886" r:id="rId28"/>
    <p:sldLayoutId id="2147483888" r:id="rId29"/>
    <p:sldLayoutId id="2147483889" r:id="rId30"/>
    <p:sldLayoutId id="2147483890" r:id="rId31"/>
    <p:sldLayoutId id="2147483891" r:id="rId32"/>
    <p:sldLayoutId id="2147483892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017BC6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017BC6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017BC6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38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7" r:id="rId2"/>
    <p:sldLayoutId id="2147484456" r:id="rId3"/>
    <p:sldLayoutId id="2147484458" r:id="rId4"/>
    <p:sldLayoutId id="2147484459" r:id="rId5"/>
    <p:sldLayoutId id="2147484460" r:id="rId6"/>
    <p:sldLayoutId id="2147484461" r:id="rId7"/>
    <p:sldLayoutId id="2147484462" r:id="rId8"/>
    <p:sldLayoutId id="2147484463" r:id="rId9"/>
    <p:sldLayoutId id="2147484464" r:id="rId10"/>
    <p:sldLayoutId id="2147484465" r:id="rId11"/>
    <p:sldLayoutId id="2147484466" r:id="rId12"/>
    <p:sldLayoutId id="2147484467" r:id="rId13"/>
    <p:sldLayoutId id="2147484468" r:id="rId14"/>
    <p:sldLayoutId id="2147484469" r:id="rId15"/>
    <p:sldLayoutId id="2147484470" r:id="rId16"/>
    <p:sldLayoutId id="2147484471" r:id="rId17"/>
    <p:sldLayoutId id="2147484472" r:id="rId18"/>
    <p:sldLayoutId id="2147484473" r:id="rId19"/>
    <p:sldLayoutId id="2147484474" r:id="rId20"/>
    <p:sldLayoutId id="2147484475" r:id="rId21"/>
    <p:sldLayoutId id="2147484476" r:id="rId22"/>
    <p:sldLayoutId id="2147484477" r:id="rId23"/>
    <p:sldLayoutId id="2147484478" r:id="rId24"/>
    <p:sldLayoutId id="2147484479" r:id="rId25"/>
    <p:sldLayoutId id="2147484480" r:id="rId26"/>
    <p:sldLayoutId id="2147484481" r:id="rId27"/>
    <p:sldLayoutId id="2147484482" r:id="rId28"/>
    <p:sldLayoutId id="2147484483" r:id="rId29"/>
    <p:sldLayoutId id="2147484484" r:id="rId30"/>
    <p:sldLayoutId id="2147484485" r:id="rId31"/>
    <p:sldLayoutId id="2147484486" r:id="rId32"/>
    <p:sldLayoutId id="2147484487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DD6803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DD6803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DD6803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DD6803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Verdana" panose="020B0604030504040204" pitchFamily="34" charset="0"/>
        <a:buChar char="–"/>
        <a:defRPr sz="1600" kern="1200">
          <a:solidFill>
            <a:srgbClr val="DD6803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DD6803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DD6803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1" r:id="rId2"/>
    <p:sldLayoutId id="2147484490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  <p:sldLayoutId id="2147484501" r:id="rId13"/>
    <p:sldLayoutId id="2147484502" r:id="rId14"/>
    <p:sldLayoutId id="2147484503" r:id="rId15"/>
    <p:sldLayoutId id="2147484504" r:id="rId16"/>
    <p:sldLayoutId id="2147484505" r:id="rId17"/>
    <p:sldLayoutId id="2147484506" r:id="rId18"/>
    <p:sldLayoutId id="2147484507" r:id="rId19"/>
    <p:sldLayoutId id="2147484508" r:id="rId20"/>
    <p:sldLayoutId id="2147484509" r:id="rId21"/>
    <p:sldLayoutId id="2147484510" r:id="rId22"/>
    <p:sldLayoutId id="2147484511" r:id="rId23"/>
    <p:sldLayoutId id="2147484512" r:id="rId24"/>
    <p:sldLayoutId id="2147484513" r:id="rId25"/>
    <p:sldLayoutId id="2147484514" r:id="rId26"/>
    <p:sldLayoutId id="2147484515" r:id="rId27"/>
    <p:sldLayoutId id="2147484516" r:id="rId28"/>
    <p:sldLayoutId id="2147484517" r:id="rId29"/>
    <p:sldLayoutId id="2147484518" r:id="rId30"/>
    <p:sldLayoutId id="2147484519" r:id="rId31"/>
    <p:sldLayoutId id="2147484520" r:id="rId32"/>
    <p:sldLayoutId id="2147484521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737800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737800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737800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7378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Verdana" panose="020B0604030504040204" pitchFamily="34" charset="0"/>
        <a:buChar char="–"/>
        <a:defRPr sz="1600" kern="1200">
          <a:solidFill>
            <a:srgbClr val="737800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737800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737800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7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3" r:id="rId1"/>
    <p:sldLayoutId id="2147484525" r:id="rId2"/>
    <p:sldLayoutId id="2147484524" r:id="rId3"/>
    <p:sldLayoutId id="2147484526" r:id="rId4"/>
    <p:sldLayoutId id="2147484527" r:id="rId5"/>
    <p:sldLayoutId id="2147484528" r:id="rId6"/>
    <p:sldLayoutId id="2147484529" r:id="rId7"/>
    <p:sldLayoutId id="2147484530" r:id="rId8"/>
    <p:sldLayoutId id="2147484531" r:id="rId9"/>
    <p:sldLayoutId id="2147484532" r:id="rId10"/>
    <p:sldLayoutId id="2147484533" r:id="rId11"/>
    <p:sldLayoutId id="2147484534" r:id="rId12"/>
    <p:sldLayoutId id="2147484535" r:id="rId13"/>
    <p:sldLayoutId id="2147484536" r:id="rId14"/>
    <p:sldLayoutId id="2147484537" r:id="rId15"/>
    <p:sldLayoutId id="2147484538" r:id="rId16"/>
    <p:sldLayoutId id="2147484539" r:id="rId17"/>
    <p:sldLayoutId id="2147484540" r:id="rId18"/>
    <p:sldLayoutId id="2147484541" r:id="rId19"/>
    <p:sldLayoutId id="2147484542" r:id="rId20"/>
    <p:sldLayoutId id="2147484543" r:id="rId21"/>
    <p:sldLayoutId id="2147484544" r:id="rId22"/>
    <p:sldLayoutId id="2147484545" r:id="rId23"/>
    <p:sldLayoutId id="2147484546" r:id="rId24"/>
    <p:sldLayoutId id="2147484547" r:id="rId25"/>
    <p:sldLayoutId id="2147484548" r:id="rId26"/>
    <p:sldLayoutId id="2147484549" r:id="rId27"/>
    <p:sldLayoutId id="2147484550" r:id="rId28"/>
    <p:sldLayoutId id="2147484551" r:id="rId29"/>
    <p:sldLayoutId id="2147484552" r:id="rId30"/>
    <p:sldLayoutId id="2147484553" r:id="rId31"/>
    <p:sldLayoutId id="2147484554" r:id="rId32"/>
    <p:sldLayoutId id="2147484555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AC791D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AC791D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AC791D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AC791D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Verdana" panose="020B0604030504040204" pitchFamily="34" charset="0"/>
        <a:buChar char="–"/>
        <a:defRPr sz="1600" kern="1200">
          <a:solidFill>
            <a:srgbClr val="AC791D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AC791D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AC791D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39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7" r:id="rId1"/>
    <p:sldLayoutId id="2147484559" r:id="rId2"/>
    <p:sldLayoutId id="2147484558" r:id="rId3"/>
    <p:sldLayoutId id="2147484560" r:id="rId4"/>
    <p:sldLayoutId id="2147484561" r:id="rId5"/>
    <p:sldLayoutId id="2147484562" r:id="rId6"/>
    <p:sldLayoutId id="2147484563" r:id="rId7"/>
    <p:sldLayoutId id="2147484564" r:id="rId8"/>
    <p:sldLayoutId id="2147484565" r:id="rId9"/>
    <p:sldLayoutId id="2147484566" r:id="rId10"/>
    <p:sldLayoutId id="2147484567" r:id="rId11"/>
    <p:sldLayoutId id="2147484568" r:id="rId12"/>
    <p:sldLayoutId id="2147484569" r:id="rId13"/>
    <p:sldLayoutId id="2147484570" r:id="rId14"/>
    <p:sldLayoutId id="2147484571" r:id="rId15"/>
    <p:sldLayoutId id="2147484572" r:id="rId16"/>
    <p:sldLayoutId id="2147484573" r:id="rId17"/>
    <p:sldLayoutId id="2147484574" r:id="rId18"/>
    <p:sldLayoutId id="2147484575" r:id="rId19"/>
    <p:sldLayoutId id="2147484576" r:id="rId20"/>
    <p:sldLayoutId id="2147484577" r:id="rId21"/>
    <p:sldLayoutId id="2147484578" r:id="rId22"/>
    <p:sldLayoutId id="2147484579" r:id="rId23"/>
    <p:sldLayoutId id="2147484580" r:id="rId24"/>
    <p:sldLayoutId id="2147484581" r:id="rId25"/>
    <p:sldLayoutId id="2147484582" r:id="rId26"/>
    <p:sldLayoutId id="2147484583" r:id="rId27"/>
    <p:sldLayoutId id="2147484584" r:id="rId28"/>
    <p:sldLayoutId id="2147484585" r:id="rId29"/>
    <p:sldLayoutId id="2147484586" r:id="rId30"/>
    <p:sldLayoutId id="2147484587" r:id="rId31"/>
    <p:sldLayoutId id="2147484588" r:id="rId32"/>
    <p:sldLayoutId id="2147484589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EFA724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EFA724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EFA724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EFA724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600" kern="1200">
          <a:solidFill>
            <a:srgbClr val="EFA724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b="1" i="0" kern="1200">
          <a:solidFill>
            <a:srgbClr val="EFA724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FEEF491-24B5-F1EB-4539-99894375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</a:t>
            </a:fld>
            <a:endParaRPr lang="nl-NL" dirty="0"/>
          </a:p>
        </p:txBody>
      </p:sp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E042560A-7681-FD57-D4B6-1C523A72B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999204"/>
              </p:ext>
            </p:extLst>
          </p:nvPr>
        </p:nvGraphicFramePr>
        <p:xfrm>
          <a:off x="259556" y="699617"/>
          <a:ext cx="11672888" cy="6057898"/>
        </p:xfrm>
        <a:graphic>
          <a:graphicData uri="http://schemas.openxmlformats.org/drawingml/2006/table">
            <a:tbl>
              <a:tblPr firstRow="1" firstCol="1" bandRow="1"/>
              <a:tblGrid>
                <a:gridCol w="389869">
                  <a:extLst>
                    <a:ext uri="{9D8B030D-6E8A-4147-A177-3AD203B41FA5}">
                      <a16:colId xmlns:a16="http://schemas.microsoft.com/office/drawing/2014/main" val="386007559"/>
                    </a:ext>
                  </a:extLst>
                </a:gridCol>
                <a:gridCol w="1837288">
                  <a:extLst>
                    <a:ext uri="{9D8B030D-6E8A-4147-A177-3AD203B41FA5}">
                      <a16:colId xmlns:a16="http://schemas.microsoft.com/office/drawing/2014/main" val="3414566683"/>
                    </a:ext>
                  </a:extLst>
                </a:gridCol>
                <a:gridCol w="9445731">
                  <a:extLst>
                    <a:ext uri="{9D8B030D-6E8A-4147-A177-3AD203B41FA5}">
                      <a16:colId xmlns:a16="http://schemas.microsoft.com/office/drawing/2014/main" val="902259703"/>
                    </a:ext>
                  </a:extLst>
                </a:gridCol>
              </a:tblGrid>
              <a:tr h="14752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err="1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Uitmuntend</a:t>
                      </a:r>
                      <a:r>
                        <a:rPr lang="en-US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000" dirty="0" err="1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maximale</a:t>
                      </a:r>
                      <a:r>
                        <a:rPr lang="en-US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meerwaarde</a:t>
                      </a:r>
                      <a:r>
                        <a:rPr lang="en-US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aanpak is zeer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gedetailleerd beschreven met scherp inzicht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wat nodig is voor de uitvoering van de opdracht. Alle steunvragen komen goed terug.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 geeft veel informatie over hoe/wat de aanpak is en is concreet en toegespitst op de opdracht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inschrijver komt met meerdere belangrijke voorstellen of wijze van aanpak die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veel meerwaarde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hebben voor de uitvoering van de opdracht en de </a:t>
                      </a:r>
                      <a:r>
                        <a:rPr lang="nl-NL" sz="105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doelen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 </a:t>
                      </a:r>
                      <a:r>
                        <a:rPr lang="nl-NL" sz="1000" dirty="0" err="1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KSF’s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 err="1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Rekeninghoudend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 het max aantal bladzijdes voldoet dit aan het maximale wat je voor het EMVI plan mag verwachten. Er is duidelijk meerwaarde van een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proactieve en ontzorgende houding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van de inschrijver.  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075792"/>
                  </a:ext>
                </a:extLst>
              </a:tr>
              <a:tr h="1294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Uitstekend (veel meerwaarde)  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 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aanpak is gedetailleerd beschreven en er blijkt uit dat de inschrijver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inzicht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heeft wat nodig is voor de uitvoering van de opdracht. Op een enkele tekortkoming na komen de steunvragen goed terug.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 geeft veel informatie over hoe/wat de aanpak is en is concreet en toegespitst op de opdracht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 De inschrijver komt met meerdere belangrijke voorstellen of wijze van aanpak die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veel meerwaarde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hebben voor de uitvoering van het contract en de doelen en </a:t>
                      </a:r>
                      <a:r>
                        <a:rPr lang="nl-NL" sz="1000" dirty="0" err="1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KSF’s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 is blijk van een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proactieve en ontzorgende houding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van de inschrijver. 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4676114"/>
                  </a:ext>
                </a:extLst>
              </a:tr>
              <a:tr h="9327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Goed (aanzienlijke meerwaarde)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aanpak is goed beschreven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Over het algemeen komen de steunvragen goed terug en geeft het plan veel informatie over hoe/wat de aanpak is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 enkele onduidelijkheden/ tekortkomingen na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De inschrijver komt met een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aantal goede voorstellen/aanpak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die meerwaarde hebben voor de uitvoering van de opdracht, en de doelen en </a:t>
                      </a:r>
                      <a:r>
                        <a:rPr lang="nl-NL" sz="1000" dirty="0" err="1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KSF’s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van het RVB.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54112"/>
                  </a:ext>
                </a:extLst>
              </a:tr>
              <a:tr h="421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Ruim voldoende (meerwaarde) 40%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aanpak is voldoende beschreven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het plan komen belangrijke steunvragen terug.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Niet altijd concreet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In het plan neemt de inschrijver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enkele goede voorstellen/aanpak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voor die meerwaarde hebben voor de uitvoering.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070115"/>
                  </a:ext>
                </a:extLst>
              </a:tr>
              <a:tr h="1294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Voldoende (enige meerwa</a:t>
                      </a: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arde) 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20%</a:t>
                      </a:r>
                      <a:endParaRPr lang="nl-NL" sz="10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aanpak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wordt onvoldoende beschreven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 de aanpak is inwisselbaar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voor andere opdrachtgevers en projecten opdrachten (beperkt toegespitst op deze opdracht)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 niet concreet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. Een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beperkt aantal voorstellen/aanpak heeft meerwaarde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voor de uitvoering.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beschreven aanpak is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volledig conform het </a:t>
                      </a:r>
                      <a:r>
                        <a:rPr lang="nl-NL" sz="1000" b="1" dirty="0" err="1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PvE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 wat verwacht mag worden, zonder extra’s. Er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blijkt wel dat hij de opgave begrijpt. 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(enige meerwaarde is dat inschrijver de opgave begrijpt)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nl-NL" sz="1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227978"/>
                  </a:ext>
                </a:extLst>
              </a:tr>
              <a:tr h="639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Neutraal (geen meerwaarde)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plan is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erg summier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De aanpak is niet concreet/niet toegespitst op deze opdracht. De </a:t>
                      </a:r>
                      <a:r>
                        <a:rPr lang="nl-NL" sz="10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aanpak heeft niet of nauwelijks punten die meerwaarde</a:t>
                      </a:r>
                      <a:r>
                        <a:rPr lang="nl-NL" sz="10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geven. Niet duidelijk wordt of de inschrijver de opdracht begrijpt. Wat op dit moment geen vertrouwen geeft.</a:t>
                      </a:r>
                    </a:p>
                  </a:txBody>
                  <a:tcPr marL="51473" marR="5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787545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82A1D3AC-BBCE-5837-0CC5-4A2612946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450" y="2116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239777"/>
      </p:ext>
    </p:extLst>
  </p:cSld>
  <p:clrMapOvr>
    <a:masterClrMapping/>
  </p:clrMapOvr>
</p:sld>
</file>

<file path=ppt/theme/theme1.xml><?xml version="1.0" encoding="utf-8"?>
<a:theme xmlns:a="http://schemas.openxmlformats.org/drawingml/2006/main" name="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2.xml><?xml version="1.0" encoding="utf-8"?>
<a:theme xmlns:a="http://schemas.openxmlformats.org/drawingml/2006/main" name="1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3.xml><?xml version="1.0" encoding="utf-8"?>
<a:theme xmlns:a="http://schemas.openxmlformats.org/drawingml/2006/main" name="2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4.xml><?xml version="1.0" encoding="utf-8"?>
<a:theme xmlns:a="http://schemas.openxmlformats.org/drawingml/2006/main" name="3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5.xml><?xml version="1.0" encoding="utf-8"?>
<a:theme xmlns:a="http://schemas.openxmlformats.org/drawingml/2006/main" name="4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BZK Presentatie - Algemeen</Template>
  <TotalTime>0</TotalTime>
  <Words>478</Words>
  <Application>Microsoft Office PowerPoint</Application>
  <PresentationFormat>Breedbeeld</PresentationFormat>
  <Paragraphs>35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5</vt:i4>
      </vt:variant>
      <vt:variant>
        <vt:lpstr>Diatitels</vt:lpstr>
      </vt:variant>
      <vt:variant>
        <vt:i4>1</vt:i4>
      </vt:variant>
    </vt:vector>
  </HeadingPairs>
  <TitlesOfParts>
    <vt:vector size="10" baseType="lpstr">
      <vt:lpstr>Arial</vt:lpstr>
      <vt:lpstr>Calibri</vt:lpstr>
      <vt:lpstr>Verdana</vt:lpstr>
      <vt:lpstr>Wingdings</vt:lpstr>
      <vt:lpstr>BZK Presentatie - Algemeen</vt:lpstr>
      <vt:lpstr>1_BZK Presentatie - Algemeen</vt:lpstr>
      <vt:lpstr>2_BZK Presentatie - Algemeen</vt:lpstr>
      <vt:lpstr>3_BZK Presentatie - Algemeen</vt:lpstr>
      <vt:lpstr>4_BZK Presentatie - Algemeen</vt:lpstr>
      <vt:lpstr>PowerPoint-presentatie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Berendse, Ingrid</dc:creator>
  <cp:lastModifiedBy>Janssen, Johan</cp:lastModifiedBy>
  <cp:revision>388</cp:revision>
  <cp:lastPrinted>2020-05-24T18:00:55Z</cp:lastPrinted>
  <dcterms:created xsi:type="dcterms:W3CDTF">2017-02-27T13:28:55Z</dcterms:created>
  <dcterms:modified xsi:type="dcterms:W3CDTF">2025-01-31T13:43:46Z</dcterms:modified>
</cp:coreProperties>
</file>