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206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dry Timmer" userId="2520c8e1-282b-494a-990c-5cb96212d45f" providerId="ADAL" clId="{53386B3A-8DFD-4879-8DE4-EA7F43E88555}"/>
    <pc:docChg chg="custSel modSld">
      <pc:chgData name="Audry Timmer" userId="2520c8e1-282b-494a-990c-5cb96212d45f" providerId="ADAL" clId="{53386B3A-8DFD-4879-8DE4-EA7F43E88555}" dt="2025-08-20T07:19:38.785" v="2" actId="1076"/>
      <pc:docMkLst>
        <pc:docMk/>
      </pc:docMkLst>
      <pc:sldChg chg="modSp mod">
        <pc:chgData name="Audry Timmer" userId="2520c8e1-282b-494a-990c-5cb96212d45f" providerId="ADAL" clId="{53386B3A-8DFD-4879-8DE4-EA7F43E88555}" dt="2025-08-20T07:19:38.785" v="2" actId="1076"/>
        <pc:sldMkLst>
          <pc:docMk/>
          <pc:sldMk cId="2099437079" sldId="262"/>
        </pc:sldMkLst>
        <pc:picChg chg="mod">
          <ac:chgData name="Audry Timmer" userId="2520c8e1-282b-494a-990c-5cb96212d45f" providerId="ADAL" clId="{53386B3A-8DFD-4879-8DE4-EA7F43E88555}" dt="2025-08-20T07:19:38.785" v="2" actId="1076"/>
          <ac:picMkLst>
            <pc:docMk/>
            <pc:sldMk cId="2099437079" sldId="262"/>
            <ac:picMk id="6" creationId="{30CCDC20-81B4-45CB-144F-1AD78F4C3F98}"/>
          </ac:picMkLst>
        </pc:picChg>
      </pc:sldChg>
      <pc:sldChg chg="delSp mod">
        <pc:chgData name="Audry Timmer" userId="2520c8e1-282b-494a-990c-5cb96212d45f" providerId="ADAL" clId="{53386B3A-8DFD-4879-8DE4-EA7F43E88555}" dt="2025-08-14T10:35:49.974" v="1" actId="478"/>
        <pc:sldMkLst>
          <pc:docMk/>
          <pc:sldMk cId="3282845835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5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9454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62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677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753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600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807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294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7927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761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818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52D7F-7C38-4125-AF53-B634B38D46FC}" type="datetimeFigureOut">
              <a:rPr lang="nl-NL" smtClean="0"/>
              <a:t>20-8-2025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3CCDA0-570F-4E5C-A962-3930DBC3D4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0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1951E47-520D-7789-702F-88B03F254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399"/>
            <a:ext cx="9144000" cy="646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33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52B6D-96A9-1A02-355C-F2EEB99CC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48ED8F5-8644-C2DB-5CA0-9C9A03C6B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284"/>
            <a:ext cx="9144000" cy="645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70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57A69-B57A-4B79-A1C3-61896EB65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79EFB51-8054-99AF-6DC6-249B24790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774"/>
            <a:ext cx="9144000" cy="644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51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73084-BE36-C675-72DA-660B21A34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8BA886A-672D-502B-636C-CD00CA0B9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891"/>
            <a:ext cx="9144000" cy="645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26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2AEE3-C488-47F6-C224-B934F7044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08318EC-FD78-8D11-C94E-078DC6BEA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932"/>
            <a:ext cx="9144000" cy="647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1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3B6C6-982C-CE77-B919-C476C242C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42FC8CC-23C3-6595-4052-3F5107EED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337"/>
            <a:ext cx="9144000" cy="64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57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E4051-99AD-9528-BEEF-3C27B08A3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79369D9-F3CA-DF17-2F6B-D3D9CD627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895"/>
            <a:ext cx="9144000" cy="643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38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79A4D-7784-4040-5402-31F304ECE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3BB5EAF-AFFF-266C-3B69-2648862BB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550"/>
            <a:ext cx="9144000" cy="6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16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B8291-E328-29D7-430E-E4165B5CB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7ABA5D7-639E-8758-7861-4FADC8452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594"/>
            <a:ext cx="9144000" cy="6484811"/>
          </a:xfrm>
          <a:prstGeom prst="rect">
            <a:avLst/>
          </a:prstGeom>
        </p:spPr>
      </p:pic>
      <p:pic>
        <p:nvPicPr>
          <p:cNvPr id="10" name="Afbeelding 9" descr="Afbeelding met kleding, persoon, meubels, overdekt&#10;&#10;Door AI gegenereerde inhoud is mogelijk onjuist.">
            <a:extLst>
              <a:ext uri="{FF2B5EF4-FFF2-40B4-BE49-F238E27FC236}">
                <a16:creationId xmlns:a16="http://schemas.microsoft.com/office/drawing/2014/main" id="{1E39B132-B71B-5704-1314-15E16EBCAA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87" t="-475" r="15422" b="440"/>
          <a:stretch>
            <a:fillRect/>
          </a:stretch>
        </p:blipFill>
        <p:spPr>
          <a:xfrm>
            <a:off x="728960" y="844062"/>
            <a:ext cx="7711653" cy="581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845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F3400-D0D6-E6B0-46CD-D2C503ABC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126D72C-50F4-871E-4E05-56156D1E5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594"/>
            <a:ext cx="9144000" cy="6484811"/>
          </a:xfrm>
          <a:prstGeom prst="rect">
            <a:avLst/>
          </a:prstGeom>
        </p:spPr>
      </p:pic>
      <p:pic>
        <p:nvPicPr>
          <p:cNvPr id="11" name="Afbeelding 10" descr="Afbeelding met kamerplant, plant, bloempot, vloer">
            <a:extLst>
              <a:ext uri="{FF2B5EF4-FFF2-40B4-BE49-F238E27FC236}">
                <a16:creationId xmlns:a16="http://schemas.microsoft.com/office/drawing/2014/main" id="{4EB4F242-2303-414C-D25F-5377D9540776}"/>
              </a:ext>
            </a:extLst>
          </p:cNvPr>
          <p:cNvPicPr>
            <a:picLocks/>
          </p:cNvPicPr>
          <p:nvPr/>
        </p:nvPicPr>
        <p:blipFill>
          <a:blip r:embed="rId3"/>
          <a:srcRect l="15499" r="14115"/>
          <a:stretch>
            <a:fillRect/>
          </a:stretch>
        </p:blipFill>
        <p:spPr>
          <a:xfrm>
            <a:off x="824876" y="854069"/>
            <a:ext cx="7560000" cy="564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9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A0F2940-0D94-A931-7AD0-AFA284EF9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930"/>
            <a:ext cx="9144000" cy="645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33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20B03-9F8A-78BC-4FD9-D69DC0FF1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4C9C071-106C-9F4B-2054-73221488B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891"/>
            <a:ext cx="9144000" cy="645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93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F94E6-8EC3-F6AD-247A-238592F5B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A5CDA18-A724-F165-709F-3A3F924FC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842"/>
            <a:ext cx="9144000" cy="644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08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2D2D4-DCEC-479A-D6B5-0FF3CC8B4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1F252E0-4F4D-2021-2B1E-E0A0BC204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461"/>
            <a:ext cx="9144000" cy="645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58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3302B-CDAA-6EBC-1880-EB206562A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A44AB86-1811-2114-1343-F8C26FBB7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233"/>
            <a:ext cx="9144000" cy="643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90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9B1D7-DD2B-AFA6-B35F-5DD7D2AA2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DDEC66E-FECF-979B-FB41-2F5661B17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550"/>
            <a:ext cx="9144000" cy="64229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0CCDC20-81B4-45CB-144F-1AD78F4C3F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40" b="3909"/>
          <a:stretch>
            <a:fillRect/>
          </a:stretch>
        </p:blipFill>
        <p:spPr>
          <a:xfrm>
            <a:off x="328258" y="2809674"/>
            <a:ext cx="3801005" cy="230505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A90E3FB-6473-ECEA-CB28-C5CC86F5A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531" y="5114725"/>
            <a:ext cx="4048690" cy="94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37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1A4F6-D51F-E8B7-BA1E-ACC76CD20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98746CB-5C87-0E9B-0EBC-30FA6EF4A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930"/>
            <a:ext cx="9144000" cy="645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87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F7790-18AA-EF3C-DC3E-081DA6511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83B7B93-746E-FAE1-3879-C984FB47C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427"/>
            <a:ext cx="9144000" cy="646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269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A4400C4F6A7C429F002D313E61BD7C" ma:contentTypeVersion="11" ma:contentTypeDescription="Een nieuw document maken." ma:contentTypeScope="" ma:versionID="28916dd61ffd8dff183a950593263444">
  <xsd:schema xmlns:xsd="http://www.w3.org/2001/XMLSchema" xmlns:xs="http://www.w3.org/2001/XMLSchema" xmlns:p="http://schemas.microsoft.com/office/2006/metadata/properties" xmlns:ns2="bd2fc530-aee2-44c2-9cc6-6d746b158237" xmlns:ns3="df78ce29-c964-44ab-a24a-5a9ba8da0558" targetNamespace="http://schemas.microsoft.com/office/2006/metadata/properties" ma:root="true" ma:fieldsID="14ffc4d4dca2e7f5a9a61a021685fbe4" ns2:_="" ns3:_="">
    <xsd:import namespace="bd2fc530-aee2-44c2-9cc6-6d746b158237"/>
    <xsd:import namespace="df78ce29-c964-44ab-a24a-5a9ba8da05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fc530-aee2-44c2-9cc6-6d746b158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3b3d4b0a-9678-48af-a56a-944db5e6b9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78ce29-c964-44ab-a24a-5a9ba8da055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d386b71-65d0-45de-8fd2-c05bc07eb11e}" ma:internalName="TaxCatchAll" ma:showField="CatchAllData" ma:web="df78ce29-c964-44ab-a24a-5a9ba8da05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f78ce29-c964-44ab-a24a-5a9ba8da0558" xsi:nil="true"/>
    <lcf76f155ced4ddcb4097134ff3c332f xmlns="bd2fc530-aee2-44c2-9cc6-6d746b15823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F937B67-57A9-49A9-BF67-2816899201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2fc530-aee2-44c2-9cc6-6d746b158237"/>
    <ds:schemaRef ds:uri="df78ce29-c964-44ab-a24a-5a9ba8da05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8638A-30C7-49F7-ADA8-53FCFD7C41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89C054-43A9-4216-86B6-952C628C8399}">
  <ds:schemaRefs>
    <ds:schemaRef ds:uri="http://schemas.microsoft.com/office/2006/metadata/properties"/>
    <ds:schemaRef ds:uri="http://schemas.microsoft.com/office/infopath/2007/PartnerControls"/>
    <ds:schemaRef ds:uri="df78ce29-c964-44ab-a24a-5a9ba8da0558"/>
    <ds:schemaRef ds:uri="bd2fc530-aee2-44c2-9cc6-6d746b15823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0</Words>
  <Application>Microsoft Office PowerPoint</Application>
  <PresentationFormat>Diavoorstelling (4:3)</PresentationFormat>
  <Paragraphs>0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Audry Timmer</dc:creator>
  <cp:lastModifiedBy>Audry Timmer</cp:lastModifiedBy>
  <cp:revision>1</cp:revision>
  <dcterms:created xsi:type="dcterms:W3CDTF">2025-08-14T09:34:54Z</dcterms:created>
  <dcterms:modified xsi:type="dcterms:W3CDTF">2025-08-20T07:19:49Z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0x01010037A4400C4F6A7C429F002D313E61BD7C</vt:lpwstr>
  </property>
  <property fmtid="{D5CDD505-2E9C-101B-9397-08002B2CF9AE}" pid="3" name="MediaServiceImageTags">
    <vt:lpwstr/>
  </property>
</Properties>
</file>