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74" r:id="rId5"/>
    <p:sldId id="283" r:id="rId6"/>
    <p:sldId id="284" r:id="rId7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800" autoAdjust="0"/>
    <p:restoredTop sz="94660"/>
  </p:normalViewPr>
  <p:slideViewPr>
    <p:cSldViewPr snapToGrid="0">
      <p:cViewPr varScale="1">
        <p:scale>
          <a:sx n="58" d="100"/>
          <a:sy n="58" d="100"/>
        </p:scale>
        <p:origin x="280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ven Montfoort" userId="495b1e30-d29d-4d5b-a178-dcb36c75f1fa" providerId="ADAL" clId="{35957634-F071-41A3-ADF7-345D23AE217D}"/>
    <pc:docChg chg="custSel delSld modSld">
      <pc:chgData name="Steven Montfoort" userId="495b1e30-d29d-4d5b-a178-dcb36c75f1fa" providerId="ADAL" clId="{35957634-F071-41A3-ADF7-345D23AE217D}" dt="2025-03-18T07:33:05.358" v="8" actId="47"/>
      <pc:docMkLst>
        <pc:docMk/>
      </pc:docMkLst>
      <pc:sldChg chg="delSp modSp mod">
        <pc:chgData name="Steven Montfoort" userId="495b1e30-d29d-4d5b-a178-dcb36c75f1fa" providerId="ADAL" clId="{35957634-F071-41A3-ADF7-345D23AE217D}" dt="2025-03-18T07:31:51.462" v="5" actId="1076"/>
        <pc:sldMkLst>
          <pc:docMk/>
          <pc:sldMk cId="4260702325" sldId="274"/>
        </pc:sldMkLst>
        <pc:picChg chg="mod">
          <ac:chgData name="Steven Montfoort" userId="495b1e30-d29d-4d5b-a178-dcb36c75f1fa" providerId="ADAL" clId="{35957634-F071-41A3-ADF7-345D23AE217D}" dt="2025-03-18T07:31:51.462" v="5" actId="1076"/>
          <ac:picMkLst>
            <pc:docMk/>
            <pc:sldMk cId="4260702325" sldId="274"/>
            <ac:picMk id="2" creationId="{00000000-0000-0000-0000-000000000000}"/>
          </ac:picMkLst>
        </pc:picChg>
        <pc:picChg chg="mod">
          <ac:chgData name="Steven Montfoort" userId="495b1e30-d29d-4d5b-a178-dcb36c75f1fa" providerId="ADAL" clId="{35957634-F071-41A3-ADF7-345D23AE217D}" dt="2025-03-18T07:31:48.808" v="4" actId="1076"/>
          <ac:picMkLst>
            <pc:docMk/>
            <pc:sldMk cId="4260702325" sldId="274"/>
            <ac:picMk id="3" creationId="{00000000-0000-0000-0000-000000000000}"/>
          </ac:picMkLst>
        </pc:picChg>
        <pc:picChg chg="del">
          <ac:chgData name="Steven Montfoort" userId="495b1e30-d29d-4d5b-a178-dcb36c75f1fa" providerId="ADAL" clId="{35957634-F071-41A3-ADF7-345D23AE217D}" dt="2025-03-18T07:31:39.550" v="3" actId="478"/>
          <ac:picMkLst>
            <pc:docMk/>
            <pc:sldMk cId="4260702325" sldId="274"/>
            <ac:picMk id="5" creationId="{00000000-0000-0000-0000-000000000000}"/>
          </ac:picMkLst>
        </pc:picChg>
      </pc:sldChg>
      <pc:sldChg chg="del">
        <pc:chgData name="Steven Montfoort" userId="495b1e30-d29d-4d5b-a178-dcb36c75f1fa" providerId="ADAL" clId="{35957634-F071-41A3-ADF7-345D23AE217D}" dt="2025-03-18T07:31:31.942" v="0" actId="2696"/>
        <pc:sldMkLst>
          <pc:docMk/>
          <pc:sldMk cId="1417464622" sldId="275"/>
        </pc:sldMkLst>
      </pc:sldChg>
      <pc:sldChg chg="del">
        <pc:chgData name="Steven Montfoort" userId="495b1e30-d29d-4d5b-a178-dcb36c75f1fa" providerId="ADAL" clId="{35957634-F071-41A3-ADF7-345D23AE217D}" dt="2025-03-18T07:31:34.076" v="1" actId="47"/>
        <pc:sldMkLst>
          <pc:docMk/>
          <pc:sldMk cId="3232260254" sldId="277"/>
        </pc:sldMkLst>
      </pc:sldChg>
      <pc:sldChg chg="delSp modSp mod">
        <pc:chgData name="Steven Montfoort" userId="495b1e30-d29d-4d5b-a178-dcb36c75f1fa" providerId="ADAL" clId="{35957634-F071-41A3-ADF7-345D23AE217D}" dt="2025-03-18T07:32:18.510" v="7" actId="1076"/>
        <pc:sldMkLst>
          <pc:docMk/>
          <pc:sldMk cId="2835368122" sldId="284"/>
        </pc:sldMkLst>
        <pc:spChg chg="del">
          <ac:chgData name="Steven Montfoort" userId="495b1e30-d29d-4d5b-a178-dcb36c75f1fa" providerId="ADAL" clId="{35957634-F071-41A3-ADF7-345D23AE217D}" dt="2025-03-18T07:32:03.583" v="6" actId="478"/>
          <ac:spMkLst>
            <pc:docMk/>
            <pc:sldMk cId="2835368122" sldId="284"/>
            <ac:spMk id="6" creationId="{00000000-0000-0000-0000-000000000000}"/>
          </ac:spMkLst>
        </pc:spChg>
        <pc:picChg chg="mod">
          <ac:chgData name="Steven Montfoort" userId="495b1e30-d29d-4d5b-a178-dcb36c75f1fa" providerId="ADAL" clId="{35957634-F071-41A3-ADF7-345D23AE217D}" dt="2025-03-18T07:32:18.510" v="7" actId="1076"/>
          <ac:picMkLst>
            <pc:docMk/>
            <pc:sldMk cId="2835368122" sldId="284"/>
            <ac:picMk id="2" creationId="{00000000-0000-0000-0000-000000000000}"/>
          </ac:picMkLst>
        </pc:picChg>
      </pc:sldChg>
      <pc:sldChg chg="del">
        <pc:chgData name="Steven Montfoort" userId="495b1e30-d29d-4d5b-a178-dcb36c75f1fa" providerId="ADAL" clId="{35957634-F071-41A3-ADF7-345D23AE217D}" dt="2025-03-18T07:33:05.358" v="8" actId="47"/>
        <pc:sldMkLst>
          <pc:docMk/>
          <pc:sldMk cId="1846256357" sldId="287"/>
        </pc:sldMkLst>
      </pc:sldChg>
      <pc:sldChg chg="del">
        <pc:chgData name="Steven Montfoort" userId="495b1e30-d29d-4d5b-a178-dcb36c75f1fa" providerId="ADAL" clId="{35957634-F071-41A3-ADF7-345D23AE217D}" dt="2025-03-18T07:31:35.008" v="2" actId="47"/>
        <pc:sldMkLst>
          <pc:docMk/>
          <pc:sldMk cId="2217636885" sldId="288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l-NL"/>
              <a:t>Klik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0978E-9F5B-415A-B346-06DD20B13FC0}" type="datetimeFigureOut">
              <a:rPr lang="nl-NL" smtClean="0"/>
              <a:t>18-3-2025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A399F-5E79-493E-9524-6B21A9DD1DE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142854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0978E-9F5B-415A-B346-06DD20B13FC0}" type="datetimeFigureOut">
              <a:rPr lang="nl-NL" smtClean="0"/>
              <a:t>18-3-2025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A399F-5E79-493E-9524-6B21A9DD1DE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337011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0978E-9F5B-415A-B346-06DD20B13FC0}" type="datetimeFigureOut">
              <a:rPr lang="nl-NL" smtClean="0"/>
              <a:t>18-3-2025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A399F-5E79-493E-9524-6B21A9DD1DE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569938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0978E-9F5B-415A-B346-06DD20B13FC0}" type="datetimeFigureOut">
              <a:rPr lang="nl-NL" smtClean="0"/>
              <a:t>18-3-2025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A399F-5E79-493E-9524-6B21A9DD1DE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65631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0978E-9F5B-415A-B346-06DD20B13FC0}" type="datetimeFigureOut">
              <a:rPr lang="nl-NL" smtClean="0"/>
              <a:t>18-3-2025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A399F-5E79-493E-9524-6B21A9DD1DE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909037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0978E-9F5B-415A-B346-06DD20B13FC0}" type="datetimeFigureOut">
              <a:rPr lang="nl-NL" smtClean="0"/>
              <a:t>18-3-2025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A399F-5E79-493E-9524-6B21A9DD1DE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719971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0978E-9F5B-415A-B346-06DD20B13FC0}" type="datetimeFigureOut">
              <a:rPr lang="nl-NL" smtClean="0"/>
              <a:t>18-3-2025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A399F-5E79-493E-9524-6B21A9DD1DE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570096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0978E-9F5B-415A-B346-06DD20B13FC0}" type="datetimeFigureOut">
              <a:rPr lang="nl-NL" smtClean="0"/>
              <a:t>18-3-2025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A399F-5E79-493E-9524-6B21A9DD1DE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567844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0978E-9F5B-415A-B346-06DD20B13FC0}" type="datetimeFigureOut">
              <a:rPr lang="nl-NL" smtClean="0"/>
              <a:t>18-3-2025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A399F-5E79-493E-9524-6B21A9DD1DE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303506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0978E-9F5B-415A-B346-06DD20B13FC0}" type="datetimeFigureOut">
              <a:rPr lang="nl-NL" smtClean="0"/>
              <a:t>18-3-2025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A399F-5E79-493E-9524-6B21A9DD1DE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779331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0978E-9F5B-415A-B346-06DD20B13FC0}" type="datetimeFigureOut">
              <a:rPr lang="nl-NL" smtClean="0"/>
              <a:t>18-3-2025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BA399F-5E79-493E-9524-6B21A9DD1DE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051381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D0978E-9F5B-415A-B346-06DD20B13FC0}" type="datetimeFigureOut">
              <a:rPr lang="nl-NL" smtClean="0"/>
              <a:t>18-3-2025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BA399F-5E79-493E-9524-6B21A9DD1DE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44257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vak 5"/>
          <p:cNvSpPr txBox="1"/>
          <p:nvPr/>
        </p:nvSpPr>
        <p:spPr>
          <a:xfrm>
            <a:off x="495300" y="546100"/>
            <a:ext cx="1547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Station Tilburg</a:t>
            </a:r>
          </a:p>
        </p:txBody>
      </p:sp>
      <p:pic>
        <p:nvPicPr>
          <p:cNvPr id="2" name="Afbeelding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052" y="4583422"/>
            <a:ext cx="4656435" cy="2621985"/>
          </a:xfrm>
          <a:prstGeom prst="rect">
            <a:avLst/>
          </a:prstGeom>
        </p:spPr>
      </p:pic>
      <p:pic>
        <p:nvPicPr>
          <p:cNvPr id="3" name="Afbeelding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4512" y="1581367"/>
            <a:ext cx="4668975" cy="2627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7023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690562"/>
            <a:ext cx="5943600" cy="8524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8359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00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223301" y="1373212"/>
            <a:ext cx="4508291" cy="2375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fbeelding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860808" y="3380874"/>
            <a:ext cx="8561501" cy="2815527"/>
          </a:xfrm>
          <a:prstGeom prst="rect">
            <a:avLst/>
          </a:prstGeom>
        </p:spPr>
      </p:pic>
      <p:pic>
        <p:nvPicPr>
          <p:cNvPr id="3" name="Afbeelding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-571041" y="5690856"/>
            <a:ext cx="4841765" cy="3037330"/>
          </a:xfrm>
          <a:prstGeom prst="rect">
            <a:avLst/>
          </a:prstGeom>
        </p:spPr>
      </p:pic>
      <p:sp>
        <p:nvSpPr>
          <p:cNvPr id="5" name="Pijl-omlaag 4"/>
          <p:cNvSpPr/>
          <p:nvPr/>
        </p:nvSpPr>
        <p:spPr>
          <a:xfrm rot="2047051">
            <a:off x="3230475" y="2617846"/>
            <a:ext cx="419548" cy="4394615"/>
          </a:xfrm>
          <a:prstGeom prst="downArrow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35368122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AE17663C706584BAA9DE47D3EA5EC23" ma:contentTypeVersion="18" ma:contentTypeDescription="Een nieuw document maken." ma:contentTypeScope="" ma:versionID="20bb54d6981ff15dfc7db2b5f500b644">
  <xsd:schema xmlns:xsd="http://www.w3.org/2001/XMLSchema" xmlns:xs="http://www.w3.org/2001/XMLSchema" xmlns:p="http://schemas.microsoft.com/office/2006/metadata/properties" xmlns:ns2="7f022451-2982-45f7-bcf7-2881a23d4700" xmlns:ns3="5764df7a-db50-49be-8551-cc1e3386ab91" targetNamespace="http://schemas.microsoft.com/office/2006/metadata/properties" ma:root="true" ma:fieldsID="ee837a1f5e6c768dccc2f72dce552f8d" ns2:_="" ns3:_="">
    <xsd:import namespace="7f022451-2982-45f7-bcf7-2881a23d4700"/>
    <xsd:import namespace="5764df7a-db50-49be-8551-cc1e3386ab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f022451-2982-45f7-bcf7-2881a23d470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Afbeeldingtags" ma:readOnly="false" ma:fieldId="{5cf76f15-5ced-4ddc-b409-7134ff3c332f}" ma:taxonomyMulti="true" ma:sspId="973e716c-908e-467b-bea2-8423709b998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764df7a-db50-49be-8551-cc1e3386ab91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becf7fa5-f0a2-4e6c-89c5-6e8fe6ff796d}" ma:internalName="TaxCatchAll" ma:showField="CatchAllData" ma:web="5764df7a-db50-49be-8551-cc1e3386ab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Omschrijving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764df7a-db50-49be-8551-cc1e3386ab91" xsi:nil="true"/>
    <lcf76f155ced4ddcb4097134ff3c332f xmlns="7f022451-2982-45f7-bcf7-2881a23d4700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8A9C20B0-78FB-4940-AD16-D34994B3FD8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B9D3C03-3B6B-40E8-90F8-F44115F3729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f022451-2982-45f7-bcf7-2881a23d4700"/>
    <ds:schemaRef ds:uri="5764df7a-db50-49be-8551-cc1e3386ab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4E79EE3-2F48-4191-A8A4-476686A2CBE8}">
  <ds:schemaRefs>
    <ds:schemaRef ds:uri="http://schemas.microsoft.com/office/2006/metadata/properties"/>
    <ds:schemaRef ds:uri="http://schemas.microsoft.com/office/infopath/2007/PartnerControls"/>
    <ds:schemaRef ds:uri="5764df7a-db50-49be-8551-cc1e3386ab91"/>
    <ds:schemaRef ds:uri="7f022451-2982-45f7-bcf7-2881a23d4700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928</TotalTime>
  <Words>2</Words>
  <Application>Microsoft Office PowerPoint</Application>
  <PresentationFormat>A4 (210 x 297 mm)</PresentationFormat>
  <Paragraphs>1</Paragraphs>
  <Slides>3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Kantoorthema</vt:lpstr>
      <vt:lpstr>PowerPoint-presentatie</vt:lpstr>
      <vt:lpstr>PowerPoint-presentatie</vt:lpstr>
      <vt:lpstr>PowerPoint-presentatie</vt:lpstr>
    </vt:vector>
  </TitlesOfParts>
  <Company>Provincie Noord-Brabant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Steven Montfoort</dc:creator>
  <cp:lastModifiedBy>Steven Montfoort</cp:lastModifiedBy>
  <cp:revision>45</cp:revision>
  <dcterms:created xsi:type="dcterms:W3CDTF">2020-02-10T10:00:12Z</dcterms:created>
  <dcterms:modified xsi:type="dcterms:W3CDTF">2025-03-18T07:33:15Z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0x0101007AE17663C706584BAA9DE47D3EA5EC23</vt:lpwstr>
  </property>
  <property fmtid="{D5CDD505-2E9C-101B-9397-08002B2CF9AE}" pid="3" name="Order">
    <vt:r8>100</vt:r8>
  </property>
  <property fmtid="{D5CDD505-2E9C-101B-9397-08002B2CF9AE}" pid="4" name="MediaServiceImageTags">
    <vt:lpwstr/>
  </property>
  <property fmtid="{D5CDD505-2E9C-101B-9397-08002B2CF9AE}" pid="5" name="MSIP_Label_b8665262-5df6-455e-bf48-5928a5d868f6_Enabled">
    <vt:lpwstr>True</vt:lpwstr>
  </property>
  <property fmtid="{D5CDD505-2E9C-101B-9397-08002B2CF9AE}" pid="6" name="MSIP_Label_b8665262-5df6-455e-bf48-5928a5d868f6_SiteId">
    <vt:lpwstr>d2aff5f9-8c21-47f2-88f3-08ac4fda56f5</vt:lpwstr>
  </property>
  <property fmtid="{D5CDD505-2E9C-101B-9397-08002B2CF9AE}" pid="7" name="MSIP_Label_b8665262-5df6-455e-bf48-5928a5d868f6_SetDate">
    <vt:lpwstr>2024-08-04T22:29:26Z</vt:lpwstr>
  </property>
  <property fmtid="{D5CDD505-2E9C-101B-9397-08002B2CF9AE}" pid="8" name="MSIP_Label_b8665262-5df6-455e-bf48-5928a5d868f6_Name">
    <vt:lpwstr>Vertrouwelijk</vt:lpwstr>
  </property>
  <property fmtid="{D5CDD505-2E9C-101B-9397-08002B2CF9AE}" pid="9" name="MSIP_Label_b8665262-5df6-455e-bf48-5928a5d868f6_ActionId">
    <vt:lpwstr>3655e625-7171-41d0-a10a-e4447a0f2776</vt:lpwstr>
  </property>
  <property fmtid="{D5CDD505-2E9C-101B-9397-08002B2CF9AE}" pid="10" name="MSIP_Label_b8665262-5df6-455e-bf48-5928a5d868f6_Removed">
    <vt:lpwstr>False</vt:lpwstr>
  </property>
  <property fmtid="{D5CDD505-2E9C-101B-9397-08002B2CF9AE}" pid="11" name="MSIP_Label_b8665262-5df6-455e-bf48-5928a5d868f6_Extended_MSFT_Method">
    <vt:lpwstr>Standard</vt:lpwstr>
  </property>
  <property fmtid="{D5CDD505-2E9C-101B-9397-08002B2CF9AE}" pid="12" name="Sensitivity">
    <vt:lpwstr>Vertrouwelijk</vt:lpwstr>
  </property>
</Properties>
</file>