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0"/>
  </p:notesMasterIdLst>
  <p:handoutMasterIdLst>
    <p:handoutMasterId r:id="rId21"/>
  </p:handoutMasterIdLst>
  <p:sldIdLst>
    <p:sldId id="277" r:id="rId6"/>
    <p:sldId id="279" r:id="rId7"/>
    <p:sldId id="280" r:id="rId8"/>
    <p:sldId id="564" r:id="rId9"/>
    <p:sldId id="775" r:id="rId10"/>
    <p:sldId id="283" r:id="rId11"/>
    <p:sldId id="761" r:id="rId12"/>
    <p:sldId id="769" r:id="rId13"/>
    <p:sldId id="770" r:id="rId14"/>
    <p:sldId id="771" r:id="rId15"/>
    <p:sldId id="772" r:id="rId16"/>
    <p:sldId id="773" r:id="rId17"/>
    <p:sldId id="774" r:id="rId18"/>
    <p:sldId id="768" r:id="rId19"/>
  </p:sldIdLst>
  <p:sldSz cx="12192000" cy="6858000"/>
  <p:notesSz cx="6858000" cy="9144000"/>
  <p:custDataLst>
    <p:tags r:id="rId22"/>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NO - HR Strategie 2022-2025" id="{9A22D397-7291-44F6-BEFE-EAF1F606F8DC}">
          <p14:sldIdLst>
            <p14:sldId id="277"/>
            <p14:sldId id="279"/>
            <p14:sldId id="280"/>
            <p14:sldId id="564"/>
            <p14:sldId id="775"/>
            <p14:sldId id="283"/>
            <p14:sldId id="761"/>
            <p14:sldId id="769"/>
            <p14:sldId id="770"/>
            <p14:sldId id="771"/>
            <p14:sldId id="772"/>
            <p14:sldId id="773"/>
            <p14:sldId id="774"/>
            <p14:sldId id="7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lice Chu" initials="AC" lastIdx="3" clrIdx="6">
    <p:extLst>
      <p:ext uri="{19B8F6BF-5375-455C-9EA6-DF929625EA0E}">
        <p15:presenceInfo xmlns:p15="http://schemas.microsoft.com/office/powerpoint/2012/main" userId="S::Alice@pptsolutions.nl::9eb46698-1097-456e-9a2c-6d59a0fef918" providerId="AD"/>
      </p:ext>
    </p:extLst>
  </p:cmAuthor>
  <p:cmAuthor id="1" name="Jelle de Korte" initials="JdK" lastIdx="1" clrIdx="0">
    <p:extLst>
      <p:ext uri="{19B8F6BF-5375-455C-9EA6-DF929625EA0E}">
        <p15:presenceInfo xmlns:p15="http://schemas.microsoft.com/office/powerpoint/2012/main" userId="S-1-5-21-2890558824-3927818043-3374662254-1152" providerId="AD"/>
      </p:ext>
    </p:extLst>
  </p:cmAuthor>
  <p:cmAuthor id="8" name="Bie, J.L.J. (Jeroen) De" initials="BJ(D" lastIdx="13" clrIdx="7">
    <p:extLst>
      <p:ext uri="{19B8F6BF-5375-455C-9EA6-DF929625EA0E}">
        <p15:presenceInfo xmlns:p15="http://schemas.microsoft.com/office/powerpoint/2012/main" userId="S::jeroen.debie@tno.nl::33890304-df52-4358-9fc9-6ffdb2beaef1" providerId="AD"/>
      </p:ext>
    </p:extLst>
  </p:cmAuthor>
  <p:cmAuthor id="2" name="Kelsey Luhrman" initials="KL" lastIdx="36" clrIdx="1">
    <p:extLst>
      <p:ext uri="{19B8F6BF-5375-455C-9EA6-DF929625EA0E}">
        <p15:presenceInfo xmlns:p15="http://schemas.microsoft.com/office/powerpoint/2012/main" userId="S-1-5-21-2890558824-3927818043-3374662254-1170" providerId="AD"/>
      </p:ext>
    </p:extLst>
  </p:cmAuthor>
  <p:cmAuthor id="9" name="Beudeker, D.A. (Dagmar)" initials="BD(" lastIdx="5" clrIdx="8">
    <p:extLst>
      <p:ext uri="{19B8F6BF-5375-455C-9EA6-DF929625EA0E}">
        <p15:presenceInfo xmlns:p15="http://schemas.microsoft.com/office/powerpoint/2012/main" userId="S::dagmar.beudeker@tno.nl::7b71442f-c462-462b-96b2-5c3a524d8e37" providerId="AD"/>
      </p:ext>
    </p:extLst>
  </p:cmAuthor>
  <p:cmAuthor id="3" name="Hoof, R. (Regina) van" initials="HR(v" lastIdx="40" clrIdx="2">
    <p:extLst>
      <p:ext uri="{19B8F6BF-5375-455C-9EA6-DF929625EA0E}">
        <p15:presenceInfo xmlns:p15="http://schemas.microsoft.com/office/powerpoint/2012/main" userId="S-1-5-21-1104492580-2141259050-3462381582-761463" providerId="AD"/>
      </p:ext>
    </p:extLst>
  </p:cmAuthor>
  <p:cmAuthor id="10" name="Jiska de Ridder" initials="JdR" lastIdx="3" clrIdx="9">
    <p:extLst>
      <p:ext uri="{19B8F6BF-5375-455C-9EA6-DF929625EA0E}">
        <p15:presenceInfo xmlns:p15="http://schemas.microsoft.com/office/powerpoint/2012/main" userId="S::Jiska@pptsolutions.nl::192712f2-a7f1-44ba-8ec8-25df3178e6f1" providerId="AD"/>
      </p:ext>
    </p:extLst>
  </p:cmAuthor>
  <p:cmAuthor id="4" name="Rodney Assenberg" initials="RA" lastIdx="10" clrIdx="3">
    <p:extLst>
      <p:ext uri="{19B8F6BF-5375-455C-9EA6-DF929625EA0E}">
        <p15:presenceInfo xmlns:p15="http://schemas.microsoft.com/office/powerpoint/2012/main" userId="S-1-5-21-2890558824-3927818043-3374662254-1179" providerId="AD"/>
      </p:ext>
    </p:extLst>
  </p:cmAuthor>
  <p:cmAuthor id="5" name="Laar, T. (Tim) van" initials="LT(v" lastIdx="23" clrIdx="4">
    <p:extLst>
      <p:ext uri="{19B8F6BF-5375-455C-9EA6-DF929625EA0E}">
        <p15:presenceInfo xmlns:p15="http://schemas.microsoft.com/office/powerpoint/2012/main" userId="S-1-5-21-1104492580-2141259050-3462381582-689977" providerId="AD"/>
      </p:ext>
    </p:extLst>
  </p:cmAuthor>
  <p:cmAuthor id="6" name="Diana van den Berg" initials="DvdB" lastIdx="8" clrIdx="5">
    <p:extLst>
      <p:ext uri="{19B8F6BF-5375-455C-9EA6-DF929625EA0E}">
        <p15:presenceInfo xmlns:p15="http://schemas.microsoft.com/office/powerpoint/2012/main" userId="S::diana@pptsolutions.nl::23f41a6e-e258-490e-836a-3bfeb97dfc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99"/>
    <a:srgbClr val="18DDF8"/>
    <a:srgbClr val="0593A7"/>
    <a:srgbClr val="93C0C7"/>
    <a:srgbClr val="38656C"/>
    <a:srgbClr val="76B6A7"/>
    <a:srgbClr val="417A6C"/>
    <a:srgbClr val="FFFFFE"/>
    <a:srgbClr val="7FADC9"/>
    <a:srgbClr val="71A4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4548" autoAdjust="0"/>
  </p:normalViewPr>
  <p:slideViewPr>
    <p:cSldViewPr snapToGrid="0" showGuides="1">
      <p:cViewPr varScale="1">
        <p:scale>
          <a:sx n="65" d="100"/>
          <a:sy n="65" d="100"/>
        </p:scale>
        <p:origin x="64" y="6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0" d="100"/>
          <a:sy n="80" d="100"/>
        </p:scale>
        <p:origin x="316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90FD16C-8895-420F-A8EA-49A46C0B97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a:extLst>
              <a:ext uri="{FF2B5EF4-FFF2-40B4-BE49-F238E27FC236}">
                <a16:creationId xmlns:a16="http://schemas.microsoft.com/office/drawing/2014/main" id="{3700728C-ECC4-4B3A-8BFF-86F26773B0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EACA9-F0E6-4B7E-B44F-E42487D7D50E}" type="datetimeFigureOut">
              <a:rPr lang="en-US" smtClean="0"/>
              <a:t>6/8/2022</a:t>
            </a:fld>
            <a:endParaRPr lang="en-US"/>
          </a:p>
        </p:txBody>
      </p:sp>
      <p:sp>
        <p:nvSpPr>
          <p:cNvPr id="4" name="Tijdelijke aanduiding voor voettekst 3">
            <a:extLst>
              <a:ext uri="{FF2B5EF4-FFF2-40B4-BE49-F238E27FC236}">
                <a16:creationId xmlns:a16="http://schemas.microsoft.com/office/drawing/2014/main" id="{72BF263F-937E-45F8-8B87-C3897AF9CC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a:extLst>
              <a:ext uri="{FF2B5EF4-FFF2-40B4-BE49-F238E27FC236}">
                <a16:creationId xmlns:a16="http://schemas.microsoft.com/office/drawing/2014/main" id="{FAC4AB41-049A-45F6-8400-96B8E558F0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3719E2-4BAC-4A20-AFDE-2A2DE3B6FB6C}" type="slidenum">
              <a:rPr lang="en-US" smtClean="0"/>
              <a:t>‹#›</a:t>
            </a:fld>
            <a:endParaRPr lang="en-US"/>
          </a:p>
        </p:txBody>
      </p:sp>
    </p:spTree>
    <p:extLst>
      <p:ext uri="{BB962C8B-B14F-4D97-AF65-F5344CB8AC3E}">
        <p14:creationId xmlns:p14="http://schemas.microsoft.com/office/powerpoint/2010/main" val="1712397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E9904-312C-4E6F-8F31-48A38C65A6EC}" type="datetimeFigureOut">
              <a:rPr lang="nl-NL" smtClean="0"/>
              <a:t>8-6-2022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8A791-D8E8-4C23-A528-EAEB42DC40E7}" type="slidenum">
              <a:rPr lang="nl-NL" smtClean="0"/>
              <a:t>‹#›</a:t>
            </a:fld>
            <a:endParaRPr lang="nl-NL"/>
          </a:p>
        </p:txBody>
      </p:sp>
    </p:spTree>
    <p:extLst>
      <p:ext uri="{BB962C8B-B14F-4D97-AF65-F5344CB8AC3E}">
        <p14:creationId xmlns:p14="http://schemas.microsoft.com/office/powerpoint/2010/main" val="939037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a:t>
            </a:fld>
            <a:endParaRPr lang="nl-NL"/>
          </a:p>
        </p:txBody>
      </p:sp>
    </p:spTree>
    <p:extLst>
      <p:ext uri="{BB962C8B-B14F-4D97-AF65-F5344CB8AC3E}">
        <p14:creationId xmlns:p14="http://schemas.microsoft.com/office/powerpoint/2010/main" val="3506705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10</a:t>
            </a:fld>
            <a:endParaRPr lang="nl-NL"/>
          </a:p>
        </p:txBody>
      </p:sp>
    </p:spTree>
    <p:extLst>
      <p:ext uri="{BB962C8B-B14F-4D97-AF65-F5344CB8AC3E}">
        <p14:creationId xmlns:p14="http://schemas.microsoft.com/office/powerpoint/2010/main" val="1772406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11</a:t>
            </a:fld>
            <a:endParaRPr lang="nl-NL"/>
          </a:p>
        </p:txBody>
      </p:sp>
    </p:spTree>
    <p:extLst>
      <p:ext uri="{BB962C8B-B14F-4D97-AF65-F5344CB8AC3E}">
        <p14:creationId xmlns:p14="http://schemas.microsoft.com/office/powerpoint/2010/main" val="1448387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12</a:t>
            </a:fld>
            <a:endParaRPr lang="nl-NL"/>
          </a:p>
        </p:txBody>
      </p:sp>
    </p:spTree>
    <p:extLst>
      <p:ext uri="{BB962C8B-B14F-4D97-AF65-F5344CB8AC3E}">
        <p14:creationId xmlns:p14="http://schemas.microsoft.com/office/powerpoint/2010/main" val="3627193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13</a:t>
            </a:fld>
            <a:endParaRPr lang="nl-NL"/>
          </a:p>
        </p:txBody>
      </p:sp>
    </p:spTree>
    <p:extLst>
      <p:ext uri="{BB962C8B-B14F-4D97-AF65-F5344CB8AC3E}">
        <p14:creationId xmlns:p14="http://schemas.microsoft.com/office/powerpoint/2010/main" val="2201028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14</a:t>
            </a:fld>
            <a:endParaRPr lang="nl-NL"/>
          </a:p>
        </p:txBody>
      </p:sp>
    </p:spTree>
    <p:extLst>
      <p:ext uri="{BB962C8B-B14F-4D97-AF65-F5344CB8AC3E}">
        <p14:creationId xmlns:p14="http://schemas.microsoft.com/office/powerpoint/2010/main" val="2552855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2</a:t>
            </a:fld>
            <a:endParaRPr lang="nl-NL"/>
          </a:p>
        </p:txBody>
      </p:sp>
    </p:spTree>
    <p:extLst>
      <p:ext uri="{BB962C8B-B14F-4D97-AF65-F5344CB8AC3E}">
        <p14:creationId xmlns:p14="http://schemas.microsoft.com/office/powerpoint/2010/main" val="97742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3</a:t>
            </a:fld>
            <a:endParaRPr lang="nl-NL"/>
          </a:p>
        </p:txBody>
      </p:sp>
    </p:spTree>
    <p:extLst>
      <p:ext uri="{BB962C8B-B14F-4D97-AF65-F5344CB8AC3E}">
        <p14:creationId xmlns:p14="http://schemas.microsoft.com/office/powerpoint/2010/main" val="251282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r>
              <a:rPr lang="nl-NL"/>
              <a:t>Titel van de presentatie</a:t>
            </a:r>
            <a:endParaRPr lang="nl-NL" dirty="0"/>
          </a:p>
        </p:txBody>
      </p:sp>
      <p:sp>
        <p:nvSpPr>
          <p:cNvPr id="5" name="Date Placeholder 4"/>
          <p:cNvSpPr>
            <a:spLocks noGrp="1"/>
          </p:cNvSpPr>
          <p:nvPr>
            <p:ph type="dt" idx="11"/>
          </p:nvPr>
        </p:nvSpPr>
        <p:spPr/>
        <p:txBody>
          <a:bodyPr/>
          <a:lstStyle/>
          <a:p>
            <a:fld id="{E6EC21D8-2BA0-4B3C-980A-4A3FF683EAE5}" type="datetime8">
              <a:rPr lang="nl-NL" smtClean="0"/>
              <a:t>8-6-2022 09:22</a:t>
            </a:fld>
            <a:endParaRPr lang="nl-NL" dirty="0"/>
          </a:p>
        </p:txBody>
      </p:sp>
      <p:sp>
        <p:nvSpPr>
          <p:cNvPr id="6" name="Slide Number Placeholder 5"/>
          <p:cNvSpPr>
            <a:spLocks noGrp="1"/>
          </p:cNvSpPr>
          <p:nvPr>
            <p:ph type="sldNum" sz="quarter" idx="12"/>
          </p:nvPr>
        </p:nvSpPr>
        <p:spPr/>
        <p:txBody>
          <a:bodyPr/>
          <a:lstStyle/>
          <a:p>
            <a:fld id="{801935DF-413D-4C75-8A60-925A728E0BBB}" type="slidenum">
              <a:rPr lang="nl-NL" smtClean="0"/>
              <a:t>4</a:t>
            </a:fld>
            <a:endParaRPr lang="nl-NL" dirty="0"/>
          </a:p>
        </p:txBody>
      </p:sp>
    </p:spTree>
    <p:extLst>
      <p:ext uri="{BB962C8B-B14F-4D97-AF65-F5344CB8AC3E}">
        <p14:creationId xmlns:p14="http://schemas.microsoft.com/office/powerpoint/2010/main" val="3208820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endParaRPr lang="en-GB" dirty="0"/>
          </a:p>
        </p:txBody>
      </p:sp>
      <p:sp>
        <p:nvSpPr>
          <p:cNvPr id="4" name="Header Placeholder 3"/>
          <p:cNvSpPr>
            <a:spLocks noGrp="1"/>
          </p:cNvSpPr>
          <p:nvPr>
            <p:ph type="hdr" sz="quarter" idx="10"/>
          </p:nvPr>
        </p:nvSpPr>
        <p:spPr/>
        <p:txBody>
          <a:bodyPr/>
          <a:lstStyle/>
          <a:p>
            <a:r>
              <a:rPr lang="nl-NL"/>
              <a:t>Titel van de presentatie</a:t>
            </a:r>
            <a:endParaRPr lang="nl-NL" dirty="0"/>
          </a:p>
        </p:txBody>
      </p:sp>
      <p:sp>
        <p:nvSpPr>
          <p:cNvPr id="5" name="Date Placeholder 4"/>
          <p:cNvSpPr>
            <a:spLocks noGrp="1"/>
          </p:cNvSpPr>
          <p:nvPr>
            <p:ph type="dt" idx="11"/>
          </p:nvPr>
        </p:nvSpPr>
        <p:spPr/>
        <p:txBody>
          <a:bodyPr/>
          <a:lstStyle/>
          <a:p>
            <a:fld id="{3FA995C1-6EBC-4717-950B-9814297DD849}" type="datetime8">
              <a:rPr lang="nl-NL" smtClean="0"/>
              <a:t>8-6-2022 09:22</a:t>
            </a:fld>
            <a:endParaRPr lang="nl-NL" dirty="0"/>
          </a:p>
        </p:txBody>
      </p:sp>
      <p:sp>
        <p:nvSpPr>
          <p:cNvPr id="6" name="Slide Number Placeholder 5"/>
          <p:cNvSpPr>
            <a:spLocks noGrp="1"/>
          </p:cNvSpPr>
          <p:nvPr>
            <p:ph type="sldNum" sz="quarter" idx="12"/>
          </p:nvPr>
        </p:nvSpPr>
        <p:spPr/>
        <p:txBody>
          <a:bodyPr/>
          <a:lstStyle/>
          <a:p>
            <a:fld id="{801935DF-413D-4C75-8A60-925A728E0BBB}" type="slidenum">
              <a:rPr lang="nl-NL" smtClean="0"/>
              <a:t>5</a:t>
            </a:fld>
            <a:endParaRPr lang="nl-NL" dirty="0"/>
          </a:p>
        </p:txBody>
      </p:sp>
    </p:spTree>
    <p:extLst>
      <p:ext uri="{BB962C8B-B14F-4D97-AF65-F5344CB8AC3E}">
        <p14:creationId xmlns:p14="http://schemas.microsoft.com/office/powerpoint/2010/main" val="3333176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6</a:t>
            </a:fld>
            <a:endParaRPr lang="nl-NL"/>
          </a:p>
        </p:txBody>
      </p:sp>
    </p:spTree>
    <p:extLst>
      <p:ext uri="{BB962C8B-B14F-4D97-AF65-F5344CB8AC3E}">
        <p14:creationId xmlns:p14="http://schemas.microsoft.com/office/powerpoint/2010/main" val="2557773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7</a:t>
            </a:fld>
            <a:endParaRPr lang="nl-NL"/>
          </a:p>
        </p:txBody>
      </p:sp>
    </p:spTree>
    <p:extLst>
      <p:ext uri="{BB962C8B-B14F-4D97-AF65-F5344CB8AC3E}">
        <p14:creationId xmlns:p14="http://schemas.microsoft.com/office/powerpoint/2010/main" val="3511760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8</a:t>
            </a:fld>
            <a:endParaRPr lang="nl-NL"/>
          </a:p>
        </p:txBody>
      </p:sp>
    </p:spTree>
    <p:extLst>
      <p:ext uri="{BB962C8B-B14F-4D97-AF65-F5344CB8AC3E}">
        <p14:creationId xmlns:p14="http://schemas.microsoft.com/office/powerpoint/2010/main" val="3794784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9</a:t>
            </a:fld>
            <a:endParaRPr lang="nl-NL"/>
          </a:p>
        </p:txBody>
      </p:sp>
    </p:spTree>
    <p:extLst>
      <p:ext uri="{BB962C8B-B14F-4D97-AF65-F5344CB8AC3E}">
        <p14:creationId xmlns:p14="http://schemas.microsoft.com/office/powerpoint/2010/main" val="3235526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grpSp>
        <p:nvGrpSpPr>
          <p:cNvPr id="154" name="INSTRUCTIE">
            <a:extLst>
              <a:ext uri="{FF2B5EF4-FFF2-40B4-BE49-F238E27FC236}">
                <a16:creationId xmlns:a16="http://schemas.microsoft.com/office/drawing/2014/main" id="{DA0EC9B2-475B-4BF2-B333-B08C9FDB8378}"/>
              </a:ext>
            </a:extLst>
          </p:cNvPr>
          <p:cNvGrpSpPr/>
          <p:nvPr userDrawn="1"/>
        </p:nvGrpSpPr>
        <p:grpSpPr>
          <a:xfrm>
            <a:off x="12274716" y="-895064"/>
            <a:ext cx="3695970" cy="1277747"/>
            <a:chOff x="-3889316" y="-1461517"/>
            <a:chExt cx="3695970" cy="1277747"/>
          </a:xfrm>
        </p:grpSpPr>
        <p:sp>
          <p:nvSpPr>
            <p:cNvPr id="155" name="Rechthoek 154">
              <a:extLst>
                <a:ext uri="{FF2B5EF4-FFF2-40B4-BE49-F238E27FC236}">
                  <a16:creationId xmlns:a16="http://schemas.microsoft.com/office/drawing/2014/main" id="{2D6300FD-87DD-40B5-AAD3-7E6A9AEF6CAF}"/>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a:t>
              </a:r>
            </a:p>
          </p:txBody>
        </p:sp>
        <p:sp>
          <p:nvSpPr>
            <p:cNvPr id="156" name="Rechthoek 155">
              <a:extLst>
                <a:ext uri="{FF2B5EF4-FFF2-40B4-BE49-F238E27FC236}">
                  <a16:creationId xmlns:a16="http://schemas.microsoft.com/office/drawing/2014/main" id="{38750C8F-1FD3-43A0-A491-41102E1D699D}"/>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7" name="Gelijkbenige driehoek 156">
              <a:extLst>
                <a:ext uri="{FF2B5EF4-FFF2-40B4-BE49-F238E27FC236}">
                  <a16:creationId xmlns:a16="http://schemas.microsoft.com/office/drawing/2014/main" id="{9097B260-A8D1-4696-BADB-4E09C8DA6ACB}"/>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sp>
        <p:nvSpPr>
          <p:cNvPr id="148" name="INFO">
            <a:extLst>
              <a:ext uri="{FF2B5EF4-FFF2-40B4-BE49-F238E27FC236}">
                <a16:creationId xmlns:a16="http://schemas.microsoft.com/office/drawing/2014/main" id="{4A1F86EE-56C2-4FC7-A5E3-4FF8BAE206B8}"/>
              </a:ext>
            </a:extLst>
          </p:cNvPr>
          <p:cNvSpPr txBox="1"/>
          <p:nvPr userDrawn="1"/>
        </p:nvSpPr>
        <p:spPr>
          <a:xfrm>
            <a:off x="0" y="-256190"/>
            <a:ext cx="11556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TITEL SLIDE </a:t>
            </a:r>
          </a:p>
        </p:txBody>
      </p:sp>
      <p:sp>
        <p:nvSpPr>
          <p:cNvPr id="153" name="Tijdelijke aanduiding voor afbeelding 8">
            <a:extLst>
              <a:ext uri="{FF2B5EF4-FFF2-40B4-BE49-F238E27FC236}">
                <a16:creationId xmlns:a16="http://schemas.microsoft.com/office/drawing/2014/main" id="{4C9593A0-481A-4577-845D-CDCE33B1CEB4}"/>
              </a:ext>
            </a:extLst>
          </p:cNvPr>
          <p:cNvSpPr>
            <a:spLocks noGrp="1"/>
          </p:cNvSpPr>
          <p:nvPr>
            <p:ph type="pic" sz="quarter" idx="14" hasCustomPrompt="1"/>
          </p:nvPr>
        </p:nvSpPr>
        <p:spPr>
          <a:xfrm>
            <a:off x="0" y="1434"/>
            <a:ext cx="12192000"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onderstaande icoon </a:t>
            </a:r>
            <a:br>
              <a:rPr lang="nl-NL" dirty="0"/>
            </a:br>
            <a:r>
              <a:rPr lang="nl-NL" dirty="0"/>
              <a:t>om een foto in te voegen.</a:t>
            </a:r>
          </a:p>
        </p:txBody>
      </p:sp>
      <p:sp>
        <p:nvSpPr>
          <p:cNvPr id="152" name="Tijdelijke aanduiding voor verticale tekst 2">
            <a:extLst>
              <a:ext uri="{FF2B5EF4-FFF2-40B4-BE49-F238E27FC236}">
                <a16:creationId xmlns:a16="http://schemas.microsoft.com/office/drawing/2014/main" id="{FC38A077-DCB9-4498-8DB4-E60250F49476}"/>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lgn="l">
              <a:buFontTx/>
              <a:buNone/>
              <a:defRPr lang="nl-NL" sz="1050" i="1" dirty="0">
                <a:solidFill>
                  <a:schemeClr val="lt1"/>
                </a:solidFill>
              </a:defRPr>
            </a:lvl1pPr>
          </a:lstStyle>
          <a:p>
            <a:pPr marL="0" lvl="0" algn="ctr" defTabSz="914400"/>
            <a:r>
              <a:rPr lang="nl-NL" dirty="0"/>
              <a:t>    </a:t>
            </a:r>
          </a:p>
        </p:txBody>
      </p:sp>
      <p:sp>
        <p:nvSpPr>
          <p:cNvPr id="15" name="Logo">
            <a:extLst>
              <a:ext uri="{FF2B5EF4-FFF2-40B4-BE49-F238E27FC236}">
                <a16:creationId xmlns:a16="http://schemas.microsoft.com/office/drawing/2014/main" id="{209E820A-5DE9-4FC3-986A-5D1FB86C8AC7}"/>
              </a:ext>
            </a:extLst>
          </p:cNvPr>
          <p:cNvSpPr>
            <a:spLocks noGrp="1"/>
          </p:cNvSpPr>
          <p:nvPr>
            <p:ph type="body" sz="quarter" idx="17" hasCustomPrompt="1"/>
          </p:nvPr>
        </p:nvSpPr>
        <p:spPr>
          <a:xfrm>
            <a:off x="602351" y="602265"/>
            <a:ext cx="2822400" cy="504000"/>
          </a:xfrm>
          <a:prstGeom prst="rect">
            <a:avLst/>
          </a:prstGeom>
          <a:blipFill>
            <a:blip r:embed="rId2" cstate="hqprint">
              <a:extLst>
                <a:ext uri="{28A0092B-C50C-407E-A947-70E740481C1C}">
                  <a14:useLocalDpi xmlns:a14="http://schemas.microsoft.com/office/drawing/2010/main"/>
                </a:ext>
              </a:extLst>
            </a:blip>
            <a:stretch>
              <a:fillRect/>
            </a:stretch>
          </a:blipFill>
          <a:ln w="12700">
            <a:noFill/>
          </a:ln>
        </p:spPr>
        <p:txBody>
          <a:bodyPr/>
          <a:lstStyle>
            <a:lvl1pPr marL="0" indent="0">
              <a:buFont typeface="Arial" panose="020B0604020202020204" pitchFamily="34" charset="0"/>
              <a:buNone/>
              <a:defRPr/>
            </a:lvl1pPr>
          </a:lstStyle>
          <a:p>
            <a:pPr lvl="0"/>
            <a:r>
              <a:rPr lang="nl-NL" dirty="0"/>
              <a:t>  </a:t>
            </a:r>
          </a:p>
        </p:txBody>
      </p:sp>
      <p:sp>
        <p:nvSpPr>
          <p:cNvPr id="7" name="Datum">
            <a:extLst>
              <a:ext uri="{FF2B5EF4-FFF2-40B4-BE49-F238E27FC236}">
                <a16:creationId xmlns:a16="http://schemas.microsoft.com/office/drawing/2014/main" id="{946905A8-314B-47D6-9A70-0C647876EC1C}"/>
              </a:ext>
            </a:extLst>
          </p:cNvPr>
          <p:cNvSpPr>
            <a:spLocks noGrp="1"/>
          </p:cNvSpPr>
          <p:nvPr>
            <p:ph type="dt" sz="half" idx="20"/>
          </p:nvPr>
        </p:nvSpPr>
        <p:spPr>
          <a:xfrm>
            <a:off x="773113" y="6130564"/>
            <a:ext cx="2808287" cy="165461"/>
          </a:xfrm>
        </p:spPr>
        <p:txBody>
          <a:bodyPr/>
          <a:lstStyle>
            <a:lvl1pPr>
              <a:defRPr sz="1600">
                <a:solidFill>
                  <a:schemeClr val="bg1"/>
                </a:solidFill>
              </a:defRPr>
            </a:lvl1pPr>
          </a:lstStyle>
          <a:p>
            <a:endParaRPr lang="nl-NL" dirty="0"/>
          </a:p>
        </p:txBody>
      </p:sp>
      <p:sp>
        <p:nvSpPr>
          <p:cNvPr id="9" name="Subtitel">
            <a:extLst>
              <a:ext uri="{FF2B5EF4-FFF2-40B4-BE49-F238E27FC236}">
                <a16:creationId xmlns:a16="http://schemas.microsoft.com/office/drawing/2014/main" id="{EF14CB9B-F149-429B-A5C3-71E7B5658D62}"/>
              </a:ext>
            </a:extLst>
          </p:cNvPr>
          <p:cNvSpPr>
            <a:spLocks noGrp="1"/>
          </p:cNvSpPr>
          <p:nvPr>
            <p:ph type="subTitle" idx="1" hasCustomPrompt="1"/>
          </p:nvPr>
        </p:nvSpPr>
        <p:spPr>
          <a:xfrm>
            <a:off x="777244" y="5298468"/>
            <a:ext cx="9809656" cy="448184"/>
          </a:xfrm>
        </p:spPr>
        <p:txBody>
          <a:bodyPr/>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6" name="Titel"/>
          <p:cNvSpPr>
            <a:spLocks noGrp="1"/>
          </p:cNvSpPr>
          <p:nvPr>
            <p:ph type="title" hasCustomPrompt="1"/>
          </p:nvPr>
        </p:nvSpPr>
        <p:spPr>
          <a:xfrm>
            <a:off x="777244" y="4966970"/>
            <a:ext cx="9809656" cy="319549"/>
          </a:xfrm>
        </p:spPr>
        <p:txBody>
          <a:bodyPr bIns="0" anchor="ctr"/>
          <a:lstStyle>
            <a:lvl1pPr>
              <a:defRPr>
                <a:solidFill>
                  <a:schemeClr val="bg1"/>
                </a:solidFill>
              </a:defRPr>
            </a:lvl1pPr>
          </a:lstStyle>
          <a:p>
            <a:r>
              <a:rPr lang="nl-NL" dirty="0"/>
              <a:t>Plaats eerste titel hier</a:t>
            </a:r>
          </a:p>
        </p:txBody>
      </p:sp>
      <p:sp>
        <p:nvSpPr>
          <p:cNvPr id="144" name="|">
            <a:extLst>
              <a:ext uri="{FF2B5EF4-FFF2-40B4-BE49-F238E27FC236}">
                <a16:creationId xmlns:a16="http://schemas.microsoft.com/office/drawing/2014/main" id="{35F05C4C-6075-4158-98BE-256211DC58AE}"/>
              </a:ext>
            </a:extLst>
          </p:cNvPr>
          <p:cNvSpPr>
            <a:spLocks noGrp="1"/>
          </p:cNvSpPr>
          <p:nvPr userDrawn="1">
            <p:ph type="body" sz="quarter" idx="16" hasCustomPrompt="1"/>
          </p:nvPr>
        </p:nvSpPr>
        <p:spPr>
          <a:xfrm flipH="1">
            <a:off x="576831" y="5303385"/>
            <a:ext cx="7200" cy="15588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dirty="0"/>
              <a:t> </a:t>
            </a:r>
          </a:p>
        </p:txBody>
      </p:sp>
      <p:sp>
        <p:nvSpPr>
          <p:cNvPr id="147" name="&gt;">
            <a:extLst>
              <a:ext uri="{FF2B5EF4-FFF2-40B4-BE49-F238E27FC236}">
                <a16:creationId xmlns:a16="http://schemas.microsoft.com/office/drawing/2014/main" id="{B7047D21-55FE-4B63-B1D8-8A610FAEFAF5}"/>
              </a:ext>
            </a:extLst>
          </p:cNvPr>
          <p:cNvSpPr>
            <a:spLocks noGrp="1"/>
          </p:cNvSpPr>
          <p:nvPr>
            <p:ph type="body" sz="quarter" idx="15" hasCustomPrompt="1"/>
          </p:nvPr>
        </p:nvSpPr>
        <p:spPr>
          <a:xfrm>
            <a:off x="550570" y="5070205"/>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solidFill>
          <a:ln w="12700">
            <a:noFill/>
          </a:ln>
        </p:spPr>
        <p:txBody>
          <a:bodyPr wrap="square">
            <a:noAutofit/>
          </a:bodyPr>
          <a:lstStyle>
            <a:lvl1pPr marL="0" indent="0">
              <a:buFont typeface="Arial" panose="020B0604020202020204" pitchFamily="34" charset="0"/>
              <a:buNone/>
              <a:defRPr/>
            </a:lvl1pPr>
          </a:lstStyle>
          <a:p>
            <a:pPr lvl="0"/>
            <a:r>
              <a:rPr lang="nl-NL" dirty="0"/>
              <a:t> </a:t>
            </a:r>
          </a:p>
        </p:txBody>
      </p:sp>
    </p:spTree>
    <p:extLst>
      <p:ext uri="{BB962C8B-B14F-4D97-AF65-F5344CB8AC3E}">
        <p14:creationId xmlns:p14="http://schemas.microsoft.com/office/powerpoint/2010/main" val="34457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000" fill="hold"/>
                                        <p:tgtEl>
                                          <p:spTgt spid="147"/>
                                        </p:tgtEl>
                                        <p:attrNameLst>
                                          <p:attrName>ppt_x</p:attrName>
                                        </p:attrNameLst>
                                      </p:cBhvr>
                                      <p:tavLst>
                                        <p:tav tm="0">
                                          <p:val>
                                            <p:strVal val="#ppt_x"/>
                                          </p:val>
                                        </p:tav>
                                        <p:tav tm="100000">
                                          <p:val>
                                            <p:strVal val="#ppt_x"/>
                                          </p:val>
                                        </p:tav>
                                      </p:tavLst>
                                    </p:anim>
                                    <p:anim calcmode="lin" valueType="num">
                                      <p:cBhvr additive="base">
                                        <p:cTn id="8" dur="1000" fill="hold"/>
                                        <p:tgtEl>
                                          <p:spTgt spid="147"/>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100"/>
                                  </p:stCondLst>
                                  <p:childTnLst>
                                    <p:set>
                                      <p:cBhvr>
                                        <p:cTn id="14" dur="1" fill="hold">
                                          <p:stCondLst>
                                            <p:cond delay="0"/>
                                          </p:stCondLst>
                                        </p:cTn>
                                        <p:tgtEl>
                                          <p:spTgt spid="144"/>
                                        </p:tgtEl>
                                        <p:attrNameLst>
                                          <p:attrName>style.visibility</p:attrName>
                                        </p:attrNameLst>
                                      </p:cBhvr>
                                      <p:to>
                                        <p:strVal val="visible"/>
                                      </p:to>
                                    </p:set>
                                    <p:anim calcmode="lin" valueType="num">
                                      <p:cBhvr additive="base">
                                        <p:cTn id="15" dur="900" fill="hold"/>
                                        <p:tgtEl>
                                          <p:spTgt spid="144"/>
                                        </p:tgtEl>
                                        <p:attrNameLst>
                                          <p:attrName>ppt_x</p:attrName>
                                        </p:attrNameLst>
                                      </p:cBhvr>
                                      <p:tavLst>
                                        <p:tav tm="0">
                                          <p:val>
                                            <p:strVal val="#ppt_x"/>
                                          </p:val>
                                        </p:tav>
                                        <p:tav tm="100000">
                                          <p:val>
                                            <p:strVal val="#ppt_x"/>
                                          </p:val>
                                        </p:tav>
                                      </p:tavLst>
                                    </p:anim>
                                    <p:anim calcmode="lin" valueType="num">
                                      <p:cBhvr additive="base">
                                        <p:cTn id="16" dur="900" fill="hold"/>
                                        <p:tgtEl>
                                          <p:spTgt spid="14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tmplLst>
          <p:tmpl>
            <p:tnLst>
              <p:par>
                <p:cTn presetID="2" presetClass="entr" presetSubtype="1"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ppt_x"/>
                          </p:val>
                        </p:tav>
                        <p:tav tm="100000">
                          <p:val>
                            <p:strVal val="#ppt_x"/>
                          </p:val>
                        </p:tav>
                      </p:tavLst>
                    </p:anim>
                    <p:anim calcmode="lin" valueType="num">
                      <p:cBhvr additive="base">
                        <p:cTn dur="1000" fill="hold"/>
                        <p:tgtEl>
                          <p:spTgt spid="15"/>
                        </p:tgtEl>
                        <p:attrNameLst>
                          <p:attrName>ppt_y</p:attrName>
                        </p:attrNameLst>
                      </p:cBhvr>
                      <p:tavLst>
                        <p:tav tm="0">
                          <p:val>
                            <p:strVal val="0-#ppt_h/2"/>
                          </p:val>
                        </p:tav>
                        <p:tav tm="100000">
                          <p:val>
                            <p:strVal val="#ppt_y"/>
                          </p:val>
                        </p:tav>
                      </p:tavLst>
                    </p:anim>
                  </p:childTnLst>
                </p:cTn>
              </p:par>
            </p:tnLst>
          </p:tmpl>
        </p:tmplLst>
      </p:bldP>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6" grpId="0"/>
      <p:bldP spid="144" grpId="0" animBg="1">
        <p:tmplLst>
          <p:tmpl>
            <p:tnLst>
              <p:par>
                <p:cTn presetID="2" presetClass="entr" presetSubtype="4" decel="100000" fill="hold" nodeType="withEffect">
                  <p:stCondLst>
                    <p:cond delay="1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900" fill="hold"/>
                        <p:tgtEl>
                          <p:spTgt spid="144"/>
                        </p:tgtEl>
                        <p:attrNameLst>
                          <p:attrName>ppt_x</p:attrName>
                        </p:attrNameLst>
                      </p:cBhvr>
                      <p:tavLst>
                        <p:tav tm="0">
                          <p:val>
                            <p:strVal val="#ppt_x"/>
                          </p:val>
                        </p:tav>
                        <p:tav tm="100000">
                          <p:val>
                            <p:strVal val="#ppt_x"/>
                          </p:val>
                        </p:tav>
                      </p:tavLst>
                    </p:anim>
                    <p:anim calcmode="lin" valueType="num">
                      <p:cBhvr additive="base">
                        <p:cTn dur="900" fill="hold"/>
                        <p:tgtEl>
                          <p:spTgt spid="144"/>
                        </p:tgtEl>
                        <p:attrNameLst>
                          <p:attrName>ppt_y</p:attrName>
                        </p:attrNameLst>
                      </p:cBhvr>
                      <p:tavLst>
                        <p:tav tm="0">
                          <p:val>
                            <p:strVal val="1+#ppt_h/2"/>
                          </p:val>
                        </p:tav>
                        <p:tav tm="100000">
                          <p:val>
                            <p:strVal val="#ppt_y"/>
                          </p:val>
                        </p:tav>
                      </p:tavLst>
                    </p:anim>
                  </p:childTnLst>
                </p:cTn>
              </p:par>
            </p:tnLst>
          </p:tmpl>
        </p:tmplLst>
      </p:bldP>
      <p:bldP spid="147" grpId="0" animBg="1">
        <p:tmplLst>
          <p:tmpl>
            <p:tnLst>
              <p:par>
                <p:cTn presetID="2" presetClass="entr" presetSubtype="4" decel="100000" fill="hold" nodeType="withEffect">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fill="hold"/>
                        <p:tgtEl>
                          <p:spTgt spid="147"/>
                        </p:tgtEl>
                        <p:attrNameLst>
                          <p:attrName>ppt_x</p:attrName>
                        </p:attrNameLst>
                      </p:cBhvr>
                      <p:tavLst>
                        <p:tav tm="0">
                          <p:val>
                            <p:strVal val="#ppt_x"/>
                          </p:val>
                        </p:tav>
                        <p:tav tm="100000">
                          <p:val>
                            <p:strVal val="#ppt_x"/>
                          </p:val>
                        </p:tav>
                      </p:tavLst>
                    </p:anim>
                    <p:anim calcmode="lin" valueType="num">
                      <p:cBhvr additive="base">
                        <p:cTn dur="1000" fill="hold"/>
                        <p:tgtEl>
                          <p:spTgt spid="14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BEELDING, HAAK HOOG">
    <p:spTree>
      <p:nvGrpSpPr>
        <p:cNvPr id="1" name=""/>
        <p:cNvGrpSpPr/>
        <p:nvPr/>
      </p:nvGrpSpPr>
      <p:grpSpPr>
        <a:xfrm>
          <a:off x="0" y="0"/>
          <a:ext cx="0" cy="0"/>
          <a:chOff x="0" y="0"/>
          <a:chExt cx="0" cy="0"/>
        </a:xfrm>
      </p:grpSpPr>
      <p:sp>
        <p:nvSpPr>
          <p:cNvPr id="12" name="INFO">
            <a:extLst>
              <a:ext uri="{FF2B5EF4-FFF2-40B4-BE49-F238E27FC236}">
                <a16:creationId xmlns:a16="http://schemas.microsoft.com/office/drawing/2014/main" id="{D2D6917A-A3A5-482F-A0D3-BD7F10CD032E}"/>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AFBEELDING, HAAK HOOG</a:t>
            </a:r>
          </a:p>
        </p:txBody>
      </p:sp>
      <p:grpSp>
        <p:nvGrpSpPr>
          <p:cNvPr id="21" name="INSTRUCTIE">
            <a:extLst>
              <a:ext uri="{FF2B5EF4-FFF2-40B4-BE49-F238E27FC236}">
                <a16:creationId xmlns:a16="http://schemas.microsoft.com/office/drawing/2014/main" id="{DCE34B67-7690-4830-B809-AC4C445C3224}"/>
              </a:ext>
            </a:extLst>
          </p:cNvPr>
          <p:cNvGrpSpPr/>
          <p:nvPr userDrawn="1"/>
        </p:nvGrpSpPr>
        <p:grpSpPr>
          <a:xfrm>
            <a:off x="12274716" y="-980090"/>
            <a:ext cx="3695970" cy="1277747"/>
            <a:chOff x="-3889316" y="-1461517"/>
            <a:chExt cx="3695970" cy="1277747"/>
          </a:xfrm>
        </p:grpSpPr>
        <p:sp>
          <p:nvSpPr>
            <p:cNvPr id="22" name="Rechthoek 21">
              <a:extLst>
                <a:ext uri="{FF2B5EF4-FFF2-40B4-BE49-F238E27FC236}">
                  <a16:creationId xmlns:a16="http://schemas.microsoft.com/office/drawing/2014/main" id="{9581B927-37CE-45EA-B8E9-1D2CC67E5DDB}"/>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a:t>
              </a:r>
            </a:p>
          </p:txBody>
        </p:sp>
        <p:sp>
          <p:nvSpPr>
            <p:cNvPr id="23" name="Rechthoek 22">
              <a:extLst>
                <a:ext uri="{FF2B5EF4-FFF2-40B4-BE49-F238E27FC236}">
                  <a16:creationId xmlns:a16="http://schemas.microsoft.com/office/drawing/2014/main" id="{D4E9038E-1A82-4986-AA83-B64B00D1B662}"/>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Gelijkbenige driehoek 23">
              <a:extLst>
                <a:ext uri="{FF2B5EF4-FFF2-40B4-BE49-F238E27FC236}">
                  <a16:creationId xmlns:a16="http://schemas.microsoft.com/office/drawing/2014/main" id="{52AA11A8-C823-48F0-9B6D-1587283BF8C5}"/>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17" name="INSTRUCTIE">
            <a:extLst>
              <a:ext uri="{FF2B5EF4-FFF2-40B4-BE49-F238E27FC236}">
                <a16:creationId xmlns:a16="http://schemas.microsoft.com/office/drawing/2014/main" id="{B0E852C0-5EF7-4091-BF56-CF9CCF4AE3B0}"/>
              </a:ext>
            </a:extLst>
          </p:cNvPr>
          <p:cNvGrpSpPr/>
          <p:nvPr userDrawn="1"/>
        </p:nvGrpSpPr>
        <p:grpSpPr>
          <a:xfrm>
            <a:off x="5846" y="7033211"/>
            <a:ext cx="3727954" cy="1728407"/>
            <a:chOff x="5846" y="7033211"/>
            <a:chExt cx="3727954" cy="1728407"/>
          </a:xfrm>
        </p:grpSpPr>
        <p:sp>
          <p:nvSpPr>
            <p:cNvPr id="18" name="Rechthoek 17">
              <a:extLst>
                <a:ext uri="{FF2B5EF4-FFF2-40B4-BE49-F238E27FC236}">
                  <a16:creationId xmlns:a16="http://schemas.microsoft.com/office/drawing/2014/main" id="{3CD3F87E-8AFE-4014-B5A3-E2A879556433}"/>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9" name="Ovaal 18">
              <a:extLst>
                <a:ext uri="{FF2B5EF4-FFF2-40B4-BE49-F238E27FC236}">
                  <a16:creationId xmlns:a16="http://schemas.microsoft.com/office/drawing/2014/main" id="{D45CBB51-A5DE-4E2E-9371-ABBA5514F536}"/>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0" name="Rechthoek 19">
              <a:extLst>
                <a:ext uri="{FF2B5EF4-FFF2-40B4-BE49-F238E27FC236}">
                  <a16:creationId xmlns:a16="http://schemas.microsoft.com/office/drawing/2014/main" id="{64C7976D-6768-45BA-B218-D94B75F09258}"/>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9" name="Ovaal 28">
              <a:extLst>
                <a:ext uri="{FF2B5EF4-FFF2-40B4-BE49-F238E27FC236}">
                  <a16:creationId xmlns:a16="http://schemas.microsoft.com/office/drawing/2014/main" id="{BF5F41D7-766E-42FF-8D45-F58D63AAB361}"/>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2CE8E400-B9B7-4DF0-B077-E259D81E229A}"/>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31" name="Groep 30">
              <a:extLst>
                <a:ext uri="{FF2B5EF4-FFF2-40B4-BE49-F238E27FC236}">
                  <a16:creationId xmlns:a16="http://schemas.microsoft.com/office/drawing/2014/main" id="{F5FCE514-7248-4F5B-8CDA-999957F963D0}"/>
                </a:ext>
              </a:extLst>
            </p:cNvPr>
            <p:cNvGrpSpPr/>
            <p:nvPr userDrawn="1"/>
          </p:nvGrpSpPr>
          <p:grpSpPr>
            <a:xfrm>
              <a:off x="2939884" y="7739834"/>
              <a:ext cx="681133" cy="750023"/>
              <a:chOff x="-910573" y="4987990"/>
              <a:chExt cx="681133" cy="750023"/>
            </a:xfrm>
          </p:grpSpPr>
          <p:grpSp>
            <p:nvGrpSpPr>
              <p:cNvPr id="32" name="Groep 31">
                <a:extLst>
                  <a:ext uri="{FF2B5EF4-FFF2-40B4-BE49-F238E27FC236}">
                    <a16:creationId xmlns:a16="http://schemas.microsoft.com/office/drawing/2014/main" id="{498E0544-265C-4AC9-843E-ADC35C98C828}"/>
                  </a:ext>
                </a:extLst>
              </p:cNvPr>
              <p:cNvGrpSpPr/>
              <p:nvPr userDrawn="1"/>
            </p:nvGrpSpPr>
            <p:grpSpPr>
              <a:xfrm>
                <a:off x="-713542" y="4987990"/>
                <a:ext cx="287071" cy="379107"/>
                <a:chOff x="-4050578" y="288410"/>
                <a:chExt cx="322125" cy="379107"/>
              </a:xfrm>
            </p:grpSpPr>
            <p:sp>
              <p:nvSpPr>
                <p:cNvPr id="34" name="Rechthoek met één afgeknipte en afgeronde hoek 47">
                  <a:extLst>
                    <a:ext uri="{FF2B5EF4-FFF2-40B4-BE49-F238E27FC236}">
                      <a16:creationId xmlns:a16="http://schemas.microsoft.com/office/drawing/2014/main" id="{4A968FBB-E546-401B-A917-0BA8252FDFA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5" name="Rechthoekige driehoek 34">
                  <a:extLst>
                    <a:ext uri="{FF2B5EF4-FFF2-40B4-BE49-F238E27FC236}">
                      <a16:creationId xmlns:a16="http://schemas.microsoft.com/office/drawing/2014/main" id="{E2EC10EA-DF87-4A62-B378-B3D73B0622AC}"/>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6" name="Rechthoek 35">
                  <a:extLst>
                    <a:ext uri="{FF2B5EF4-FFF2-40B4-BE49-F238E27FC236}">
                      <a16:creationId xmlns:a16="http://schemas.microsoft.com/office/drawing/2014/main" id="{E3AF510A-D210-4703-ABDE-16B5343F7E85}"/>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7" name="Rechthoek 36">
                  <a:extLst>
                    <a:ext uri="{FF2B5EF4-FFF2-40B4-BE49-F238E27FC236}">
                      <a16:creationId xmlns:a16="http://schemas.microsoft.com/office/drawing/2014/main" id="{E3A9C44C-1095-4BE3-BAC4-D09565C46A1C}"/>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33" name="Rechthoek 32">
                <a:extLst>
                  <a:ext uri="{FF2B5EF4-FFF2-40B4-BE49-F238E27FC236}">
                    <a16:creationId xmlns:a16="http://schemas.microsoft.com/office/drawing/2014/main" id="{B767575B-D422-4BF2-9195-D8330C527628}"/>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0" y="1434"/>
            <a:ext cx="12192000"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onderstaande icoon </a:t>
            </a:r>
            <a:br>
              <a:rPr lang="nl-NL" dirty="0"/>
            </a:br>
            <a:r>
              <a:rPr lang="nl-NL" dirty="0"/>
              <a:t>om een foto in te voegen.</a:t>
            </a:r>
          </a:p>
        </p:txBody>
      </p:sp>
      <p:sp>
        <p:nvSpPr>
          <p:cNvPr id="9" name="Tijdelijke aanduiding voor verticale tekst 2">
            <a:extLst>
              <a:ext uri="{FF2B5EF4-FFF2-40B4-BE49-F238E27FC236}">
                <a16:creationId xmlns:a16="http://schemas.microsoft.com/office/drawing/2014/main" id="{306BD5D3-3967-499E-87C9-6F3A334CE769}"/>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nl-NL" dirty="0"/>
              <a:t>    </a:t>
            </a:r>
          </a:p>
        </p:txBody>
      </p:sp>
      <p:sp>
        <p:nvSpPr>
          <p:cNvPr id="25" name="Tijdelijke aanduiding voor tekst 146">
            <a:extLst>
              <a:ext uri="{FF2B5EF4-FFF2-40B4-BE49-F238E27FC236}">
                <a16:creationId xmlns:a16="http://schemas.microsoft.com/office/drawing/2014/main" id="{31D9F5AF-1CE4-492D-9595-51DA14E36D64}"/>
              </a:ext>
            </a:extLst>
          </p:cNvPr>
          <p:cNvSpPr>
            <a:spLocks noGrp="1"/>
          </p:cNvSpPr>
          <p:nvPr userDrawn="1">
            <p:ph type="body" sz="quarter" idx="15" hasCustomPrompt="1"/>
          </p:nvPr>
        </p:nvSpPr>
        <p:spPr>
          <a:xfrm>
            <a:off x="550570" y="652464"/>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nl-NL" dirty="0"/>
              <a:t> </a:t>
            </a:r>
          </a:p>
        </p:txBody>
      </p:sp>
      <p:sp>
        <p:nvSpPr>
          <p:cNvPr id="26" name="Tijdelijke aanduiding voor tekst 25">
            <a:extLst>
              <a:ext uri="{FF2B5EF4-FFF2-40B4-BE49-F238E27FC236}">
                <a16:creationId xmlns:a16="http://schemas.microsoft.com/office/drawing/2014/main" id="{6CA30C58-356F-4E30-A02E-60F3A8720228}"/>
              </a:ext>
            </a:extLst>
          </p:cNvPr>
          <p:cNvSpPr>
            <a:spLocks noGrp="1"/>
          </p:cNvSpPr>
          <p:nvPr userDrawn="1">
            <p:ph type="body" sz="quarter" idx="16" hasCustomPrompt="1"/>
          </p:nvPr>
        </p:nvSpPr>
        <p:spPr>
          <a:xfrm flipH="1">
            <a:off x="576831" y="900113"/>
            <a:ext cx="7200" cy="5958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dirty="0"/>
              <a:t> </a:t>
            </a:r>
          </a:p>
        </p:txBody>
      </p:sp>
      <p:sp>
        <p:nvSpPr>
          <p:cNvPr id="27" name="Tijdelijke aanduiding voor tekst 25">
            <a:extLst>
              <a:ext uri="{FF2B5EF4-FFF2-40B4-BE49-F238E27FC236}">
                <a16:creationId xmlns:a16="http://schemas.microsoft.com/office/drawing/2014/main" id="{AEF8CBF0-1080-4328-90E3-E6A453C76D1C}"/>
              </a:ext>
            </a:extLst>
          </p:cNvPr>
          <p:cNvSpPr>
            <a:spLocks noGrp="1"/>
          </p:cNvSpPr>
          <p:nvPr>
            <p:ph type="body" sz="quarter" idx="19" hasCustomPrompt="1"/>
          </p:nvPr>
        </p:nvSpPr>
        <p:spPr>
          <a:xfrm flipH="1">
            <a:off x="572012" y="0"/>
            <a:ext cx="7200" cy="594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dirty="0"/>
              <a:t> </a:t>
            </a:r>
          </a:p>
        </p:txBody>
      </p:sp>
      <p:sp>
        <p:nvSpPr>
          <p:cNvPr id="28" name="Logo">
            <a:extLst>
              <a:ext uri="{FF2B5EF4-FFF2-40B4-BE49-F238E27FC236}">
                <a16:creationId xmlns:a16="http://schemas.microsoft.com/office/drawing/2014/main" id="{55C5D643-B0DA-4055-86A8-0F037C18CC31}"/>
              </a:ext>
            </a:extLst>
          </p:cNvPr>
          <p:cNvSpPr>
            <a:spLocks noGrp="1"/>
          </p:cNvSpPr>
          <p:nvPr>
            <p:ph type="body" orient="vert" idx="20" hasCustomPrompt="1"/>
          </p:nvPr>
        </p:nvSpPr>
        <p:spPr>
          <a:xfrm>
            <a:off x="10549612" y="6480355"/>
            <a:ext cx="1060019" cy="185413"/>
          </a:xfrm>
          <a:blipFill>
            <a:blip r:embed="rId2"/>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3" name="Dianummer">
            <a:extLst>
              <a:ext uri="{FF2B5EF4-FFF2-40B4-BE49-F238E27FC236}">
                <a16:creationId xmlns:a16="http://schemas.microsoft.com/office/drawing/2014/main" id="{48DD1861-5D02-4224-9D47-C736F5593874}"/>
              </a:ext>
            </a:extLst>
          </p:cNvPr>
          <p:cNvSpPr>
            <a:spLocks noGrp="1"/>
          </p:cNvSpPr>
          <p:nvPr>
            <p:ph type="sldNum" sz="quarter" idx="22"/>
          </p:nvPr>
        </p:nvSpPr>
        <p:spPr/>
        <p:txBody>
          <a:bodyPr/>
          <a:lstStyle>
            <a:lvl1pPr>
              <a:defRPr>
                <a:solidFill>
                  <a:schemeClr val="bg1"/>
                </a:solidFill>
              </a:defRPr>
            </a:lvl1pPr>
          </a:lstStyle>
          <a:p>
            <a:fld id="{5EC93C5F-DB18-4797-88B9-B8B0D60519FD}" type="slidenum">
              <a:rPr lang="nl-NL" smtClean="0"/>
              <a:pPr/>
              <a:t>‹#›</a:t>
            </a:fld>
            <a:endParaRPr lang="nl-NL" dirty="0"/>
          </a:p>
        </p:txBody>
      </p:sp>
      <p:sp>
        <p:nvSpPr>
          <p:cNvPr id="2" name="Voettekst">
            <a:extLst>
              <a:ext uri="{FF2B5EF4-FFF2-40B4-BE49-F238E27FC236}">
                <a16:creationId xmlns:a16="http://schemas.microsoft.com/office/drawing/2014/main" id="{15E3676A-D700-48A0-9803-EC20262D46E9}"/>
              </a:ext>
            </a:extLst>
          </p:cNvPr>
          <p:cNvSpPr>
            <a:spLocks noGrp="1"/>
          </p:cNvSpPr>
          <p:nvPr>
            <p:ph type="ftr" sz="quarter" idx="21"/>
          </p:nvPr>
        </p:nvSpPr>
        <p:spPr/>
        <p:txBody>
          <a:bodyPr/>
          <a:lstStyle>
            <a:lvl1pPr>
              <a:defRPr>
                <a:solidFill>
                  <a:schemeClr val="bg1"/>
                </a:solidFill>
              </a:defRPr>
            </a:lvl1pPr>
          </a:lstStyle>
          <a:p>
            <a:r>
              <a:rPr lang="nl-NL" dirty="0"/>
              <a:t>Voettekst</a:t>
            </a:r>
          </a:p>
        </p:txBody>
      </p:sp>
      <p:sp>
        <p:nvSpPr>
          <p:cNvPr id="11" name="Ondertitel">
            <a:extLst>
              <a:ext uri="{FF2B5EF4-FFF2-40B4-BE49-F238E27FC236}">
                <a16:creationId xmlns:a16="http://schemas.microsoft.com/office/drawing/2014/main" id="{F6910D76-D499-4C78-8F33-CDD881528D6A}"/>
              </a:ext>
            </a:extLst>
          </p:cNvPr>
          <p:cNvSpPr>
            <a:spLocks noGrp="1"/>
          </p:cNvSpPr>
          <p:nvPr>
            <p:ph type="subTitle" idx="10" hasCustomPrompt="1"/>
          </p:nvPr>
        </p:nvSpPr>
        <p:spPr>
          <a:xfrm>
            <a:off x="777244" y="1300566"/>
            <a:ext cx="10827096" cy="349200"/>
          </a:xfrm>
        </p:spPr>
        <p:txBody>
          <a:bodyPr/>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4" name="Titel">
            <a:extLst>
              <a:ext uri="{FF2B5EF4-FFF2-40B4-BE49-F238E27FC236}">
                <a16:creationId xmlns:a16="http://schemas.microsoft.com/office/drawing/2014/main" id="{291F2DBB-1D04-4179-B672-36006C97FF23}"/>
              </a:ext>
            </a:extLst>
          </p:cNvPr>
          <p:cNvSpPr>
            <a:spLocks noGrp="1"/>
          </p:cNvSpPr>
          <p:nvPr>
            <p:ph type="title" hasCustomPrompt="1"/>
          </p:nvPr>
        </p:nvSpPr>
        <p:spPr>
          <a:xfrm>
            <a:off x="777244" y="619124"/>
            <a:ext cx="10832144" cy="676793"/>
          </a:xfrm>
        </p:spPr>
        <p:txBody>
          <a:bodyPr bIns="792000"/>
          <a:lstStyle>
            <a:lvl1pPr>
              <a:defRPr>
                <a:solidFill>
                  <a:schemeClr val="bg1"/>
                </a:solidFill>
              </a:defRPr>
            </a:lvl1pPr>
          </a:lstStyle>
          <a:p>
            <a:r>
              <a:rPr lang="nl-NL" dirty="0"/>
              <a:t>Plaats eerste titel hier</a:t>
            </a:r>
            <a:br>
              <a:rPr lang="nl-NL" dirty="0"/>
            </a:br>
            <a:r>
              <a:rPr lang="nl-NL" dirty="0"/>
              <a:t>max 2 regels</a:t>
            </a:r>
          </a:p>
        </p:txBody>
      </p:sp>
    </p:spTree>
    <p:extLst>
      <p:ext uri="{BB962C8B-B14F-4D97-AF65-F5344CB8AC3E}">
        <p14:creationId xmlns:p14="http://schemas.microsoft.com/office/powerpoint/2010/main" val="33943947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HAAK LAAG">
    <p:spTree>
      <p:nvGrpSpPr>
        <p:cNvPr id="1" name=""/>
        <p:cNvGrpSpPr/>
        <p:nvPr/>
      </p:nvGrpSpPr>
      <p:grpSpPr>
        <a:xfrm>
          <a:off x="0" y="0"/>
          <a:ext cx="0" cy="0"/>
          <a:chOff x="0" y="0"/>
          <a:chExt cx="0" cy="0"/>
        </a:xfrm>
      </p:grpSpPr>
      <p:sp>
        <p:nvSpPr>
          <p:cNvPr id="12" name="INFO">
            <a:extLst>
              <a:ext uri="{FF2B5EF4-FFF2-40B4-BE49-F238E27FC236}">
                <a16:creationId xmlns:a16="http://schemas.microsoft.com/office/drawing/2014/main" id="{D2D6917A-A3A5-482F-A0D3-BD7F10CD032E}"/>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AFBEELDING, HAAK LAAG</a:t>
            </a:r>
          </a:p>
        </p:txBody>
      </p:sp>
      <p:grpSp>
        <p:nvGrpSpPr>
          <p:cNvPr id="21" name="INSTRUCTIE">
            <a:extLst>
              <a:ext uri="{FF2B5EF4-FFF2-40B4-BE49-F238E27FC236}">
                <a16:creationId xmlns:a16="http://schemas.microsoft.com/office/drawing/2014/main" id="{DCE34B67-7690-4830-B809-AC4C445C3224}"/>
              </a:ext>
            </a:extLst>
          </p:cNvPr>
          <p:cNvGrpSpPr/>
          <p:nvPr userDrawn="1"/>
        </p:nvGrpSpPr>
        <p:grpSpPr>
          <a:xfrm>
            <a:off x="12274716" y="-980090"/>
            <a:ext cx="3695970" cy="1277747"/>
            <a:chOff x="-3889316" y="-1461517"/>
            <a:chExt cx="3695970" cy="1277747"/>
          </a:xfrm>
        </p:grpSpPr>
        <p:sp>
          <p:nvSpPr>
            <p:cNvPr id="22" name="Rechthoek 21">
              <a:extLst>
                <a:ext uri="{FF2B5EF4-FFF2-40B4-BE49-F238E27FC236}">
                  <a16:creationId xmlns:a16="http://schemas.microsoft.com/office/drawing/2014/main" id="{9581B927-37CE-45EA-B8E9-1D2CC67E5DDB}"/>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a:t>
              </a:r>
            </a:p>
          </p:txBody>
        </p:sp>
        <p:sp>
          <p:nvSpPr>
            <p:cNvPr id="23" name="Rechthoek 22">
              <a:extLst>
                <a:ext uri="{FF2B5EF4-FFF2-40B4-BE49-F238E27FC236}">
                  <a16:creationId xmlns:a16="http://schemas.microsoft.com/office/drawing/2014/main" id="{D4E9038E-1A82-4986-AA83-B64B00D1B662}"/>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Gelijkbenige driehoek 23">
              <a:extLst>
                <a:ext uri="{FF2B5EF4-FFF2-40B4-BE49-F238E27FC236}">
                  <a16:creationId xmlns:a16="http://schemas.microsoft.com/office/drawing/2014/main" id="{52AA11A8-C823-48F0-9B6D-1587283BF8C5}"/>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18" name="INSTRUCTIE">
            <a:extLst>
              <a:ext uri="{FF2B5EF4-FFF2-40B4-BE49-F238E27FC236}">
                <a16:creationId xmlns:a16="http://schemas.microsoft.com/office/drawing/2014/main" id="{ED5FACA9-2E52-44C0-B850-E19F11A46E17}"/>
              </a:ext>
            </a:extLst>
          </p:cNvPr>
          <p:cNvGrpSpPr/>
          <p:nvPr userDrawn="1"/>
        </p:nvGrpSpPr>
        <p:grpSpPr>
          <a:xfrm>
            <a:off x="5846" y="7033211"/>
            <a:ext cx="3727954" cy="1728407"/>
            <a:chOff x="5846" y="7033211"/>
            <a:chExt cx="3727954" cy="1728407"/>
          </a:xfrm>
        </p:grpSpPr>
        <p:sp>
          <p:nvSpPr>
            <p:cNvPr id="19" name="Rechthoek 18">
              <a:extLst>
                <a:ext uri="{FF2B5EF4-FFF2-40B4-BE49-F238E27FC236}">
                  <a16:creationId xmlns:a16="http://schemas.microsoft.com/office/drawing/2014/main" id="{068DB4EF-EEFA-4CBE-90C7-4E33468EC037}"/>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20" name="Ovaal 19">
              <a:extLst>
                <a:ext uri="{FF2B5EF4-FFF2-40B4-BE49-F238E27FC236}">
                  <a16:creationId xmlns:a16="http://schemas.microsoft.com/office/drawing/2014/main" id="{FA668303-CDC9-495B-9D60-F9A3453CC0FF}"/>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8" name="Rechthoek 27">
              <a:extLst>
                <a:ext uri="{FF2B5EF4-FFF2-40B4-BE49-F238E27FC236}">
                  <a16:creationId xmlns:a16="http://schemas.microsoft.com/office/drawing/2014/main" id="{6F21CBB9-A01B-488C-BF39-28ADE275A5DD}"/>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9" name="Ovaal 28">
              <a:extLst>
                <a:ext uri="{FF2B5EF4-FFF2-40B4-BE49-F238E27FC236}">
                  <a16:creationId xmlns:a16="http://schemas.microsoft.com/office/drawing/2014/main" id="{FA52DB56-9675-400E-B64C-648761E67373}"/>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05D07A17-0000-473F-B485-E71EB3A4990C}"/>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31" name="Groep 30">
              <a:extLst>
                <a:ext uri="{FF2B5EF4-FFF2-40B4-BE49-F238E27FC236}">
                  <a16:creationId xmlns:a16="http://schemas.microsoft.com/office/drawing/2014/main" id="{E8FEE4B9-428C-42B4-850F-6BC87CBC1518}"/>
                </a:ext>
              </a:extLst>
            </p:cNvPr>
            <p:cNvGrpSpPr/>
            <p:nvPr userDrawn="1"/>
          </p:nvGrpSpPr>
          <p:grpSpPr>
            <a:xfrm>
              <a:off x="2939884" y="7739834"/>
              <a:ext cx="681133" cy="750023"/>
              <a:chOff x="-910573" y="4987990"/>
              <a:chExt cx="681133" cy="750023"/>
            </a:xfrm>
          </p:grpSpPr>
          <p:grpSp>
            <p:nvGrpSpPr>
              <p:cNvPr id="32" name="Groep 31">
                <a:extLst>
                  <a:ext uri="{FF2B5EF4-FFF2-40B4-BE49-F238E27FC236}">
                    <a16:creationId xmlns:a16="http://schemas.microsoft.com/office/drawing/2014/main" id="{E8C7BBE3-9EB0-4167-8B0D-0902737D36C0}"/>
                  </a:ext>
                </a:extLst>
              </p:cNvPr>
              <p:cNvGrpSpPr/>
              <p:nvPr userDrawn="1"/>
            </p:nvGrpSpPr>
            <p:grpSpPr>
              <a:xfrm>
                <a:off x="-713542" y="4987990"/>
                <a:ext cx="287071" cy="379107"/>
                <a:chOff x="-4050578" y="288410"/>
                <a:chExt cx="322125" cy="379107"/>
              </a:xfrm>
            </p:grpSpPr>
            <p:sp>
              <p:nvSpPr>
                <p:cNvPr id="34" name="Rechthoek met één afgeknipte en afgeronde hoek 47">
                  <a:extLst>
                    <a:ext uri="{FF2B5EF4-FFF2-40B4-BE49-F238E27FC236}">
                      <a16:creationId xmlns:a16="http://schemas.microsoft.com/office/drawing/2014/main" id="{F8D20695-902A-4E04-A7A5-A7E6F7CDCEE8}"/>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5" name="Rechthoekige driehoek 34">
                  <a:extLst>
                    <a:ext uri="{FF2B5EF4-FFF2-40B4-BE49-F238E27FC236}">
                      <a16:creationId xmlns:a16="http://schemas.microsoft.com/office/drawing/2014/main" id="{0F2A5A70-D318-4BC3-AEED-94CE58F44901}"/>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6" name="Rechthoek 35">
                  <a:extLst>
                    <a:ext uri="{FF2B5EF4-FFF2-40B4-BE49-F238E27FC236}">
                      <a16:creationId xmlns:a16="http://schemas.microsoft.com/office/drawing/2014/main" id="{A5A33189-1A50-4382-942D-9AA4C73C20F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7" name="Rechthoek 36">
                  <a:extLst>
                    <a:ext uri="{FF2B5EF4-FFF2-40B4-BE49-F238E27FC236}">
                      <a16:creationId xmlns:a16="http://schemas.microsoft.com/office/drawing/2014/main" id="{61DE34A7-EDEB-42C5-84D1-2DCF0A69B033}"/>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33" name="Rechthoek 32">
                <a:extLst>
                  <a:ext uri="{FF2B5EF4-FFF2-40B4-BE49-F238E27FC236}">
                    <a16:creationId xmlns:a16="http://schemas.microsoft.com/office/drawing/2014/main" id="{75E8CFCC-955D-4469-B982-8A0EC7043938}"/>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0" y="1434"/>
            <a:ext cx="12192000"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onderstaande icoon </a:t>
            </a:r>
            <a:br>
              <a:rPr lang="nl-NL" dirty="0"/>
            </a:br>
            <a:r>
              <a:rPr lang="nl-NL" dirty="0"/>
              <a:t>om een foto in te voegen.</a:t>
            </a:r>
          </a:p>
        </p:txBody>
      </p:sp>
      <p:sp>
        <p:nvSpPr>
          <p:cNvPr id="9" name="Tijdelijke aanduiding voor verticale tekst 2">
            <a:extLst>
              <a:ext uri="{FF2B5EF4-FFF2-40B4-BE49-F238E27FC236}">
                <a16:creationId xmlns:a16="http://schemas.microsoft.com/office/drawing/2014/main" id="{306BD5D3-3967-499E-87C9-6F3A334CE769}"/>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nl-NL" dirty="0"/>
              <a:t>    </a:t>
            </a:r>
          </a:p>
        </p:txBody>
      </p:sp>
      <p:sp>
        <p:nvSpPr>
          <p:cNvPr id="25" name="Tijdelijke aanduiding voor tekst 146">
            <a:extLst>
              <a:ext uri="{FF2B5EF4-FFF2-40B4-BE49-F238E27FC236}">
                <a16:creationId xmlns:a16="http://schemas.microsoft.com/office/drawing/2014/main" id="{31D9F5AF-1CE4-492D-9595-51DA14E36D64}"/>
              </a:ext>
            </a:extLst>
          </p:cNvPr>
          <p:cNvSpPr>
            <a:spLocks noGrp="1"/>
          </p:cNvSpPr>
          <p:nvPr userDrawn="1">
            <p:ph type="body" sz="quarter" idx="15" hasCustomPrompt="1"/>
          </p:nvPr>
        </p:nvSpPr>
        <p:spPr>
          <a:xfrm>
            <a:off x="550570" y="5331663"/>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nl-NL" dirty="0"/>
              <a:t> </a:t>
            </a:r>
          </a:p>
        </p:txBody>
      </p:sp>
      <p:sp>
        <p:nvSpPr>
          <p:cNvPr id="26" name="Tijdelijke aanduiding voor tekst 25">
            <a:extLst>
              <a:ext uri="{FF2B5EF4-FFF2-40B4-BE49-F238E27FC236}">
                <a16:creationId xmlns:a16="http://schemas.microsoft.com/office/drawing/2014/main" id="{6CA30C58-356F-4E30-A02E-60F3A8720228}"/>
              </a:ext>
            </a:extLst>
          </p:cNvPr>
          <p:cNvSpPr>
            <a:spLocks noGrp="1"/>
          </p:cNvSpPr>
          <p:nvPr userDrawn="1">
            <p:ph type="body" sz="quarter" idx="16" hasCustomPrompt="1"/>
          </p:nvPr>
        </p:nvSpPr>
        <p:spPr>
          <a:xfrm flipH="1">
            <a:off x="576831" y="5569787"/>
            <a:ext cx="7200" cy="1296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dirty="0"/>
              <a:t> </a:t>
            </a:r>
          </a:p>
        </p:txBody>
      </p:sp>
      <p:sp>
        <p:nvSpPr>
          <p:cNvPr id="27" name="Tijdelijke aanduiding voor tekst 25">
            <a:extLst>
              <a:ext uri="{FF2B5EF4-FFF2-40B4-BE49-F238E27FC236}">
                <a16:creationId xmlns:a16="http://schemas.microsoft.com/office/drawing/2014/main" id="{AEF8CBF0-1080-4328-90E3-E6A453C76D1C}"/>
              </a:ext>
            </a:extLst>
          </p:cNvPr>
          <p:cNvSpPr>
            <a:spLocks noGrp="1"/>
          </p:cNvSpPr>
          <p:nvPr>
            <p:ph type="body" sz="quarter" idx="19" hasCustomPrompt="1"/>
          </p:nvPr>
        </p:nvSpPr>
        <p:spPr>
          <a:xfrm flipH="1">
            <a:off x="572012" y="-16137"/>
            <a:ext cx="7200" cy="5292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dirty="0"/>
              <a:t> </a:t>
            </a:r>
          </a:p>
        </p:txBody>
      </p:sp>
      <p:sp>
        <p:nvSpPr>
          <p:cNvPr id="17" name="Logo">
            <a:extLst>
              <a:ext uri="{FF2B5EF4-FFF2-40B4-BE49-F238E27FC236}">
                <a16:creationId xmlns:a16="http://schemas.microsoft.com/office/drawing/2014/main" id="{A753AD9E-D49F-4A7A-A441-1D683F4F694D}"/>
              </a:ext>
            </a:extLst>
          </p:cNvPr>
          <p:cNvSpPr>
            <a:spLocks noGrp="1"/>
          </p:cNvSpPr>
          <p:nvPr>
            <p:ph type="body" orient="vert" idx="20" hasCustomPrompt="1"/>
          </p:nvPr>
        </p:nvSpPr>
        <p:spPr>
          <a:xfrm>
            <a:off x="10549612" y="6480355"/>
            <a:ext cx="1060019" cy="185413"/>
          </a:xfrm>
          <a:blipFill>
            <a:blip r:embed="rId2"/>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2" name="Voettekst">
            <a:extLst>
              <a:ext uri="{FF2B5EF4-FFF2-40B4-BE49-F238E27FC236}">
                <a16:creationId xmlns:a16="http://schemas.microsoft.com/office/drawing/2014/main" id="{FFA5CE90-7880-47CA-A212-3D39FA8CE5EA}"/>
              </a:ext>
            </a:extLst>
          </p:cNvPr>
          <p:cNvSpPr>
            <a:spLocks noGrp="1"/>
          </p:cNvSpPr>
          <p:nvPr>
            <p:ph type="ftr" sz="quarter" idx="21"/>
          </p:nvPr>
        </p:nvSpPr>
        <p:spPr/>
        <p:txBody>
          <a:bodyPr/>
          <a:lstStyle>
            <a:lvl1pPr>
              <a:defRPr>
                <a:solidFill>
                  <a:schemeClr val="bg1"/>
                </a:solidFill>
              </a:defRPr>
            </a:lvl1pPr>
          </a:lstStyle>
          <a:p>
            <a:r>
              <a:rPr lang="nl-NL" dirty="0"/>
              <a:t>Voettekst</a:t>
            </a:r>
          </a:p>
        </p:txBody>
      </p:sp>
      <p:sp>
        <p:nvSpPr>
          <p:cNvPr id="3" name="Dianummer">
            <a:extLst>
              <a:ext uri="{FF2B5EF4-FFF2-40B4-BE49-F238E27FC236}">
                <a16:creationId xmlns:a16="http://schemas.microsoft.com/office/drawing/2014/main" id="{95C094FD-8A61-49A7-80BC-005282993F3A}"/>
              </a:ext>
            </a:extLst>
          </p:cNvPr>
          <p:cNvSpPr>
            <a:spLocks noGrp="1"/>
          </p:cNvSpPr>
          <p:nvPr>
            <p:ph type="sldNum" sz="quarter" idx="22"/>
          </p:nvPr>
        </p:nvSpPr>
        <p:spPr/>
        <p:txBody>
          <a:bodyPr/>
          <a:lstStyle>
            <a:lvl1pPr>
              <a:defRPr>
                <a:solidFill>
                  <a:schemeClr val="bg1"/>
                </a:solidFill>
              </a:defRPr>
            </a:lvl1pPr>
          </a:lstStyle>
          <a:p>
            <a:fld id="{5EC93C5F-DB18-4797-88B9-B8B0D60519FD}" type="slidenum">
              <a:rPr lang="nl-NL" smtClean="0"/>
              <a:pPr/>
              <a:t>‹#›</a:t>
            </a:fld>
            <a:endParaRPr lang="nl-NL" dirty="0"/>
          </a:p>
        </p:txBody>
      </p:sp>
      <p:sp>
        <p:nvSpPr>
          <p:cNvPr id="11" name="Ondertitel">
            <a:extLst>
              <a:ext uri="{FF2B5EF4-FFF2-40B4-BE49-F238E27FC236}">
                <a16:creationId xmlns:a16="http://schemas.microsoft.com/office/drawing/2014/main" id="{F6910D76-D499-4C78-8F33-CDD881528D6A}"/>
              </a:ext>
            </a:extLst>
          </p:cNvPr>
          <p:cNvSpPr>
            <a:spLocks noGrp="1"/>
          </p:cNvSpPr>
          <p:nvPr>
            <p:ph type="subTitle" idx="10" hasCustomPrompt="1"/>
          </p:nvPr>
        </p:nvSpPr>
        <p:spPr>
          <a:xfrm>
            <a:off x="777244" y="5950651"/>
            <a:ext cx="10827096" cy="337470"/>
          </a:xfrm>
        </p:spPr>
        <p:txBody>
          <a:bodyPr bIns="396000"/>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5" name="Titel">
            <a:extLst>
              <a:ext uri="{FF2B5EF4-FFF2-40B4-BE49-F238E27FC236}">
                <a16:creationId xmlns:a16="http://schemas.microsoft.com/office/drawing/2014/main" id="{72BCEBAC-13F2-4EC4-8A78-58F0FD42F686}"/>
              </a:ext>
            </a:extLst>
          </p:cNvPr>
          <p:cNvSpPr>
            <a:spLocks noGrp="1"/>
          </p:cNvSpPr>
          <p:nvPr>
            <p:ph type="title" hasCustomPrompt="1"/>
          </p:nvPr>
        </p:nvSpPr>
        <p:spPr>
          <a:xfrm>
            <a:off x="777244" y="5275863"/>
            <a:ext cx="10828685" cy="674788"/>
          </a:xfrm>
        </p:spPr>
        <p:txBody>
          <a:bodyPr bIns="792000"/>
          <a:lstStyle>
            <a:lvl1pPr>
              <a:defRPr>
                <a:solidFill>
                  <a:schemeClr val="bg1"/>
                </a:solidFill>
              </a:defRPr>
            </a:lvl1pPr>
          </a:lstStyle>
          <a:p>
            <a:r>
              <a:rPr lang="nl-NL" dirty="0"/>
              <a:t>Plaats eerste titel hier </a:t>
            </a:r>
            <a:br>
              <a:rPr lang="nl-NL" dirty="0"/>
            </a:br>
            <a:r>
              <a:rPr lang="nl-NL" dirty="0"/>
              <a:t>max 2 regels</a:t>
            </a:r>
          </a:p>
        </p:txBody>
      </p:sp>
    </p:spTree>
    <p:extLst>
      <p:ext uri="{BB962C8B-B14F-4D97-AF65-F5344CB8AC3E}">
        <p14:creationId xmlns:p14="http://schemas.microsoft.com/office/powerpoint/2010/main" val="201270880"/>
      </p:ext>
    </p:extLst>
  </p:cSld>
  <p:clrMapOvr>
    <a:masterClrMapping/>
  </p:clrMapOvr>
  <p:transition spd="slow">
    <p:push dir="u"/>
  </p:transition>
  <p:extLst>
    <p:ext uri="{DCECCB84-F9BA-43D5-87BE-67443E8EF086}">
      <p15:sldGuideLst xmlns:p15="http://schemas.microsoft.com/office/powerpoint/2012/main">
        <p15:guide id="1" orient="horz" pos="33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VERGELIJKING">
    <p:spTree>
      <p:nvGrpSpPr>
        <p:cNvPr id="1" name=""/>
        <p:cNvGrpSpPr/>
        <p:nvPr/>
      </p:nvGrpSpPr>
      <p:grpSpPr>
        <a:xfrm>
          <a:off x="0" y="0"/>
          <a:ext cx="0" cy="0"/>
          <a:chOff x="0" y="0"/>
          <a:chExt cx="0" cy="0"/>
        </a:xfrm>
      </p:grpSpPr>
      <p:sp>
        <p:nvSpPr>
          <p:cNvPr id="12" name="INFO">
            <a:extLst>
              <a:ext uri="{FF2B5EF4-FFF2-40B4-BE49-F238E27FC236}">
                <a16:creationId xmlns:a16="http://schemas.microsoft.com/office/drawing/2014/main" id="{D2D6917A-A3A5-482F-A0D3-BD7F10CD032E}"/>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AFBEELDING, VERGELIJKING</a:t>
            </a:r>
          </a:p>
        </p:txBody>
      </p:sp>
      <p:grpSp>
        <p:nvGrpSpPr>
          <p:cNvPr id="21" name="INSTRUCTIE">
            <a:extLst>
              <a:ext uri="{FF2B5EF4-FFF2-40B4-BE49-F238E27FC236}">
                <a16:creationId xmlns:a16="http://schemas.microsoft.com/office/drawing/2014/main" id="{DCE34B67-7690-4830-B809-AC4C445C3224}"/>
              </a:ext>
            </a:extLst>
          </p:cNvPr>
          <p:cNvGrpSpPr/>
          <p:nvPr userDrawn="1"/>
        </p:nvGrpSpPr>
        <p:grpSpPr>
          <a:xfrm>
            <a:off x="12274716" y="5578819"/>
            <a:ext cx="3695970" cy="1277747"/>
            <a:chOff x="-3889316" y="-1461517"/>
            <a:chExt cx="3695970" cy="1277747"/>
          </a:xfrm>
        </p:grpSpPr>
        <p:sp>
          <p:nvSpPr>
            <p:cNvPr id="22" name="Rechthoek 21">
              <a:extLst>
                <a:ext uri="{FF2B5EF4-FFF2-40B4-BE49-F238E27FC236}">
                  <a16:creationId xmlns:a16="http://schemas.microsoft.com/office/drawing/2014/main" id="{9581B927-37CE-45EA-B8E9-1D2CC67E5DDB}"/>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a:t>
              </a:r>
            </a:p>
          </p:txBody>
        </p:sp>
        <p:sp>
          <p:nvSpPr>
            <p:cNvPr id="23" name="Rechthoek 22">
              <a:extLst>
                <a:ext uri="{FF2B5EF4-FFF2-40B4-BE49-F238E27FC236}">
                  <a16:creationId xmlns:a16="http://schemas.microsoft.com/office/drawing/2014/main" id="{D4E9038E-1A82-4986-AA83-B64B00D1B662}"/>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Gelijkbenige driehoek 23">
              <a:extLst>
                <a:ext uri="{FF2B5EF4-FFF2-40B4-BE49-F238E27FC236}">
                  <a16:creationId xmlns:a16="http://schemas.microsoft.com/office/drawing/2014/main" id="{52AA11A8-C823-48F0-9B6D-1587283BF8C5}"/>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9" name="INSTRUCTIE">
            <a:extLst>
              <a:ext uri="{FF2B5EF4-FFF2-40B4-BE49-F238E27FC236}">
                <a16:creationId xmlns:a16="http://schemas.microsoft.com/office/drawing/2014/main" id="{3F7E64AC-04CD-4CC9-B239-EA46CAD58EDF}"/>
              </a:ext>
            </a:extLst>
          </p:cNvPr>
          <p:cNvGrpSpPr/>
          <p:nvPr userDrawn="1"/>
        </p:nvGrpSpPr>
        <p:grpSpPr>
          <a:xfrm>
            <a:off x="-3786437" y="-1060467"/>
            <a:ext cx="3693342" cy="1277747"/>
            <a:chOff x="-3786437" y="-1461517"/>
            <a:chExt cx="3693342" cy="1277747"/>
          </a:xfrm>
        </p:grpSpPr>
        <p:sp>
          <p:nvSpPr>
            <p:cNvPr id="30" name="Rechthoek 29">
              <a:extLst>
                <a:ext uri="{FF2B5EF4-FFF2-40B4-BE49-F238E27FC236}">
                  <a16:creationId xmlns:a16="http://schemas.microsoft.com/office/drawing/2014/main" id="{55B7F84F-24D3-4FB2-8569-D74007772EF9}"/>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a:t>
              </a:r>
            </a:p>
          </p:txBody>
        </p:sp>
        <p:sp>
          <p:nvSpPr>
            <p:cNvPr id="31" name="Rechthoek 30">
              <a:extLst>
                <a:ext uri="{FF2B5EF4-FFF2-40B4-BE49-F238E27FC236}">
                  <a16:creationId xmlns:a16="http://schemas.microsoft.com/office/drawing/2014/main" id="{BBF55BC8-D9C8-4CC3-94D9-661A7FD0FB06}"/>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2" name="Gelijkbenige driehoek 31">
              <a:extLst>
                <a:ext uri="{FF2B5EF4-FFF2-40B4-BE49-F238E27FC236}">
                  <a16:creationId xmlns:a16="http://schemas.microsoft.com/office/drawing/2014/main" id="{2E9ABC58-53E7-4294-848B-215B4E06C3C0}"/>
                </a:ext>
              </a:extLst>
            </p:cNvPr>
            <p:cNvSpPr/>
            <p:nvPr userDrawn="1"/>
          </p:nvSpPr>
          <p:spPr>
            <a:xfrm rot="5400000">
              <a:off x="-232162"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33" name="INSTRUCTIE">
            <a:extLst>
              <a:ext uri="{FF2B5EF4-FFF2-40B4-BE49-F238E27FC236}">
                <a16:creationId xmlns:a16="http://schemas.microsoft.com/office/drawing/2014/main" id="{E48EE6EC-C455-4420-9C4F-4627C26E96D6}"/>
              </a:ext>
            </a:extLst>
          </p:cNvPr>
          <p:cNvGrpSpPr/>
          <p:nvPr userDrawn="1"/>
        </p:nvGrpSpPr>
        <p:grpSpPr>
          <a:xfrm>
            <a:off x="0" y="7033211"/>
            <a:ext cx="3727954" cy="1728407"/>
            <a:chOff x="5846" y="7033211"/>
            <a:chExt cx="3727954" cy="1728407"/>
          </a:xfrm>
        </p:grpSpPr>
        <p:sp>
          <p:nvSpPr>
            <p:cNvPr id="35" name="Rechthoek 34">
              <a:extLst>
                <a:ext uri="{FF2B5EF4-FFF2-40B4-BE49-F238E27FC236}">
                  <a16:creationId xmlns:a16="http://schemas.microsoft.com/office/drawing/2014/main" id="{005020E2-C3D4-4300-95D2-5F51F63DF2FE}"/>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36" name="Ovaal 35">
              <a:extLst>
                <a:ext uri="{FF2B5EF4-FFF2-40B4-BE49-F238E27FC236}">
                  <a16:creationId xmlns:a16="http://schemas.microsoft.com/office/drawing/2014/main" id="{28260701-2103-4922-9650-D4DF9BE72EBC}"/>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7" name="Rechthoek 36">
              <a:extLst>
                <a:ext uri="{FF2B5EF4-FFF2-40B4-BE49-F238E27FC236}">
                  <a16:creationId xmlns:a16="http://schemas.microsoft.com/office/drawing/2014/main" id="{0FFDE667-60E4-427D-BB06-F4861BA0AA4D}"/>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8" name="Ovaal 37">
              <a:extLst>
                <a:ext uri="{FF2B5EF4-FFF2-40B4-BE49-F238E27FC236}">
                  <a16:creationId xmlns:a16="http://schemas.microsoft.com/office/drawing/2014/main" id="{4A4AFF99-5C33-4B6C-9FD1-8C800AD0F243}"/>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9" name="Rechthoek 38">
              <a:extLst>
                <a:ext uri="{FF2B5EF4-FFF2-40B4-BE49-F238E27FC236}">
                  <a16:creationId xmlns:a16="http://schemas.microsoft.com/office/drawing/2014/main" id="{64799609-5352-4114-9ABA-9188B8CBB6B5}"/>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40" name="Groep 39">
              <a:extLst>
                <a:ext uri="{FF2B5EF4-FFF2-40B4-BE49-F238E27FC236}">
                  <a16:creationId xmlns:a16="http://schemas.microsoft.com/office/drawing/2014/main" id="{BDC06FCA-74D3-4802-9917-508ADABCC9E1}"/>
                </a:ext>
              </a:extLst>
            </p:cNvPr>
            <p:cNvGrpSpPr/>
            <p:nvPr userDrawn="1"/>
          </p:nvGrpSpPr>
          <p:grpSpPr>
            <a:xfrm>
              <a:off x="2939884" y="7739834"/>
              <a:ext cx="681133" cy="750023"/>
              <a:chOff x="-910573" y="4987990"/>
              <a:chExt cx="681133" cy="750023"/>
            </a:xfrm>
          </p:grpSpPr>
          <p:grpSp>
            <p:nvGrpSpPr>
              <p:cNvPr id="41" name="Groep 40">
                <a:extLst>
                  <a:ext uri="{FF2B5EF4-FFF2-40B4-BE49-F238E27FC236}">
                    <a16:creationId xmlns:a16="http://schemas.microsoft.com/office/drawing/2014/main" id="{DE455966-A786-48D3-856C-C36AB26C550F}"/>
                  </a:ext>
                </a:extLst>
              </p:cNvPr>
              <p:cNvGrpSpPr/>
              <p:nvPr userDrawn="1"/>
            </p:nvGrpSpPr>
            <p:grpSpPr>
              <a:xfrm>
                <a:off x="-713542" y="4987990"/>
                <a:ext cx="287071" cy="379107"/>
                <a:chOff x="-4050578" y="288410"/>
                <a:chExt cx="322125" cy="379107"/>
              </a:xfrm>
            </p:grpSpPr>
            <p:sp>
              <p:nvSpPr>
                <p:cNvPr id="43" name="Rechthoek met één afgeknipte en afgeronde hoek 47">
                  <a:extLst>
                    <a:ext uri="{FF2B5EF4-FFF2-40B4-BE49-F238E27FC236}">
                      <a16:creationId xmlns:a16="http://schemas.microsoft.com/office/drawing/2014/main" id="{74E72907-A1F3-4092-8CED-78741E028331}"/>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4" name="Rechthoekige driehoek 43">
                  <a:extLst>
                    <a:ext uri="{FF2B5EF4-FFF2-40B4-BE49-F238E27FC236}">
                      <a16:creationId xmlns:a16="http://schemas.microsoft.com/office/drawing/2014/main" id="{68078163-1FBB-4BDB-BDED-74CAFDBB32F2}"/>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5" name="Rechthoek 44">
                  <a:extLst>
                    <a:ext uri="{FF2B5EF4-FFF2-40B4-BE49-F238E27FC236}">
                      <a16:creationId xmlns:a16="http://schemas.microsoft.com/office/drawing/2014/main" id="{8D0D4CCA-91B1-4CCB-8F09-42B3F4CCC346}"/>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6" name="Rechthoek 45">
                  <a:extLst>
                    <a:ext uri="{FF2B5EF4-FFF2-40B4-BE49-F238E27FC236}">
                      <a16:creationId xmlns:a16="http://schemas.microsoft.com/office/drawing/2014/main" id="{F10FCD58-1032-4AF5-8740-EF52858E27E5}"/>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42" name="Rechthoek 41">
                <a:extLst>
                  <a:ext uri="{FF2B5EF4-FFF2-40B4-BE49-F238E27FC236}">
                    <a16:creationId xmlns:a16="http://schemas.microsoft.com/office/drawing/2014/main" id="{43F84E09-555F-4B21-A7E0-9E155607E7D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0" y="1434"/>
            <a:ext cx="12192000" cy="6856566"/>
          </a:xfrm>
          <a:prstGeom prst="rect">
            <a:avLst/>
          </a:prstGeom>
          <a:solidFill>
            <a:schemeClr val="bg1"/>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onderstaande icoon </a:t>
            </a:r>
            <a:br>
              <a:rPr lang="nl-NL" dirty="0"/>
            </a:br>
            <a:r>
              <a:rPr lang="nl-NL" dirty="0"/>
              <a:t>om een foto in te voegen.</a:t>
            </a:r>
          </a:p>
        </p:txBody>
      </p:sp>
      <p:sp>
        <p:nvSpPr>
          <p:cNvPr id="28" name="Tijdelijke aanduiding voor afbeelding 27">
            <a:extLst>
              <a:ext uri="{FF2B5EF4-FFF2-40B4-BE49-F238E27FC236}">
                <a16:creationId xmlns:a16="http://schemas.microsoft.com/office/drawing/2014/main" id="{084D1B84-42BA-459F-924D-D2C1C14E1253}"/>
              </a:ext>
            </a:extLst>
          </p:cNvPr>
          <p:cNvSpPr>
            <a:spLocks noGrp="1"/>
          </p:cNvSpPr>
          <p:nvPr userDrawn="1">
            <p:ph type="pic" sz="quarter" idx="20" hasCustomPrompt="1"/>
          </p:nvPr>
        </p:nvSpPr>
        <p:spPr>
          <a:xfrm>
            <a:off x="-96253" y="-30651"/>
            <a:ext cx="12370969" cy="6957215"/>
          </a:xfrm>
          <a:custGeom>
            <a:avLst/>
            <a:gdLst>
              <a:gd name="connsiteX0" fmla="*/ 12189450 w 12192000"/>
              <a:gd name="connsiteY0" fmla="*/ 0 h 6856566"/>
              <a:gd name="connsiteX1" fmla="*/ 12192000 w 12192000"/>
              <a:gd name="connsiteY1" fmla="*/ 0 h 6856566"/>
              <a:gd name="connsiteX2" fmla="*/ 12192000 w 12192000"/>
              <a:gd name="connsiteY2" fmla="*/ 6856566 h 6856566"/>
              <a:gd name="connsiteX3" fmla="*/ 0 w 12192000"/>
              <a:gd name="connsiteY3" fmla="*/ 6856566 h 6856566"/>
              <a:gd name="connsiteX4" fmla="*/ 0 w 12192000"/>
              <a:gd name="connsiteY4" fmla="*/ 6855132 h 6856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6566">
                <a:moveTo>
                  <a:pt x="12189450" y="0"/>
                </a:moveTo>
                <a:lnTo>
                  <a:pt x="12192000" y="0"/>
                </a:lnTo>
                <a:lnTo>
                  <a:pt x="12192000" y="6856566"/>
                </a:lnTo>
                <a:lnTo>
                  <a:pt x="0" y="6856566"/>
                </a:lnTo>
                <a:lnTo>
                  <a:pt x="0" y="6855132"/>
                </a:lnTo>
                <a:close/>
              </a:path>
            </a:pathLst>
          </a:custGeom>
          <a:solidFill>
            <a:schemeClr val="bg1">
              <a:lumMod val="85000"/>
            </a:schemeClr>
          </a:solidFill>
          <a:ln w="123825">
            <a:solidFill>
              <a:schemeClr val="bg1"/>
            </a:solidFill>
          </a:ln>
        </p:spPr>
        <p:style>
          <a:lnRef idx="1">
            <a:schemeClr val="accent1"/>
          </a:lnRef>
          <a:fillRef idx="0">
            <a:schemeClr val="accent1"/>
          </a:fillRef>
          <a:effectRef idx="0">
            <a:schemeClr val="accent1"/>
          </a:effectRef>
          <a:fontRef idx="minor">
            <a:schemeClr val="tx1"/>
          </a:fontRef>
        </p:style>
        <p:txBody>
          <a:bodyPr wrap="square" lIns="7848000" bIns="0" anchor="ctr">
            <a:noAutofit/>
          </a:bodyPr>
          <a:lstStyle>
            <a:lvl1pPr marL="0" indent="0" algn="l">
              <a:lnSpc>
                <a:spcPct val="90000"/>
              </a:lnSpc>
              <a:spcBef>
                <a:spcPts val="0"/>
              </a:spcBef>
              <a:spcAft>
                <a:spcPts val="0"/>
              </a:spcAft>
              <a:buNone/>
              <a:defRPr sz="1500" i="1">
                <a:solidFill>
                  <a:schemeClr val="tx1">
                    <a:lumMod val="50000"/>
                    <a:lumOff val="50000"/>
                  </a:schemeClr>
                </a:solidFill>
              </a:defRPr>
            </a:lvl1pPr>
          </a:lstStyle>
          <a:p>
            <a:r>
              <a:rPr lang="nl-NL" dirty="0"/>
              <a:t>Klik op het icoon of sleep de afbeelding hierin</a:t>
            </a:r>
            <a:br>
              <a:rPr lang="nl-NL" dirty="0"/>
            </a:br>
            <a:r>
              <a:rPr lang="nl-NL" dirty="0"/>
              <a:t>om een foto in te voegen.</a:t>
            </a:r>
          </a:p>
        </p:txBody>
      </p:sp>
      <p:sp>
        <p:nvSpPr>
          <p:cNvPr id="9" name="Tijdelijke aanduiding voor verticale tekst 2">
            <a:extLst>
              <a:ext uri="{FF2B5EF4-FFF2-40B4-BE49-F238E27FC236}">
                <a16:creationId xmlns:a16="http://schemas.microsoft.com/office/drawing/2014/main" id="{306BD5D3-3967-499E-87C9-6F3A334CE769}"/>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nl-NL" dirty="0"/>
              <a:t>      </a:t>
            </a:r>
          </a:p>
        </p:txBody>
      </p:sp>
      <p:sp>
        <p:nvSpPr>
          <p:cNvPr id="25" name="Tijdelijke aanduiding voor tekst 146">
            <a:extLst>
              <a:ext uri="{FF2B5EF4-FFF2-40B4-BE49-F238E27FC236}">
                <a16:creationId xmlns:a16="http://schemas.microsoft.com/office/drawing/2014/main" id="{31D9F5AF-1CE4-492D-9595-51DA14E36D64}"/>
              </a:ext>
            </a:extLst>
          </p:cNvPr>
          <p:cNvSpPr>
            <a:spLocks noGrp="1"/>
          </p:cNvSpPr>
          <p:nvPr userDrawn="1">
            <p:ph type="body" sz="quarter" idx="15" hasCustomPrompt="1"/>
          </p:nvPr>
        </p:nvSpPr>
        <p:spPr>
          <a:xfrm>
            <a:off x="550570" y="652464"/>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nl-NL" dirty="0"/>
              <a:t> </a:t>
            </a:r>
          </a:p>
        </p:txBody>
      </p:sp>
      <p:sp>
        <p:nvSpPr>
          <p:cNvPr id="26" name="Tijdelijke aanduiding voor tekst 25">
            <a:extLst>
              <a:ext uri="{FF2B5EF4-FFF2-40B4-BE49-F238E27FC236}">
                <a16:creationId xmlns:a16="http://schemas.microsoft.com/office/drawing/2014/main" id="{6CA30C58-356F-4E30-A02E-60F3A8720228}"/>
              </a:ext>
            </a:extLst>
          </p:cNvPr>
          <p:cNvSpPr>
            <a:spLocks noGrp="1"/>
          </p:cNvSpPr>
          <p:nvPr userDrawn="1">
            <p:ph type="body" sz="quarter" idx="16" hasCustomPrompt="1"/>
          </p:nvPr>
        </p:nvSpPr>
        <p:spPr>
          <a:xfrm flipH="1">
            <a:off x="576831" y="900113"/>
            <a:ext cx="7200" cy="5958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dirty="0"/>
              <a:t> </a:t>
            </a:r>
          </a:p>
        </p:txBody>
      </p:sp>
      <p:sp>
        <p:nvSpPr>
          <p:cNvPr id="27" name="Tijdelijke aanduiding voor tekst 25">
            <a:extLst>
              <a:ext uri="{FF2B5EF4-FFF2-40B4-BE49-F238E27FC236}">
                <a16:creationId xmlns:a16="http://schemas.microsoft.com/office/drawing/2014/main" id="{AEF8CBF0-1080-4328-90E3-E6A453C76D1C}"/>
              </a:ext>
            </a:extLst>
          </p:cNvPr>
          <p:cNvSpPr>
            <a:spLocks noGrp="1"/>
          </p:cNvSpPr>
          <p:nvPr>
            <p:ph type="body" sz="quarter" idx="19" hasCustomPrompt="1"/>
          </p:nvPr>
        </p:nvSpPr>
        <p:spPr>
          <a:xfrm flipH="1">
            <a:off x="572012" y="0"/>
            <a:ext cx="7200" cy="594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dirty="0"/>
              <a:t> </a:t>
            </a:r>
          </a:p>
        </p:txBody>
      </p:sp>
      <p:sp>
        <p:nvSpPr>
          <p:cNvPr id="34" name="Logo">
            <a:extLst>
              <a:ext uri="{FF2B5EF4-FFF2-40B4-BE49-F238E27FC236}">
                <a16:creationId xmlns:a16="http://schemas.microsoft.com/office/drawing/2014/main" id="{2408095E-D996-4C21-9D60-28C352FB9B2A}"/>
              </a:ext>
            </a:extLst>
          </p:cNvPr>
          <p:cNvSpPr>
            <a:spLocks noGrp="1"/>
          </p:cNvSpPr>
          <p:nvPr>
            <p:ph type="body" orient="vert" idx="21" hasCustomPrompt="1"/>
          </p:nvPr>
        </p:nvSpPr>
        <p:spPr>
          <a:xfrm>
            <a:off x="10549612" y="6480355"/>
            <a:ext cx="1060019" cy="185413"/>
          </a:xfrm>
          <a:blipFill>
            <a:blip r:embed="rId2"/>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3" name="Dianummer">
            <a:extLst>
              <a:ext uri="{FF2B5EF4-FFF2-40B4-BE49-F238E27FC236}">
                <a16:creationId xmlns:a16="http://schemas.microsoft.com/office/drawing/2014/main" id="{433BDAC8-61B0-44F9-B401-C091D6903308}"/>
              </a:ext>
            </a:extLst>
          </p:cNvPr>
          <p:cNvSpPr>
            <a:spLocks noGrp="1"/>
          </p:cNvSpPr>
          <p:nvPr>
            <p:ph type="sldNum" sz="quarter" idx="23"/>
          </p:nvPr>
        </p:nvSpPr>
        <p:spPr/>
        <p:txBody>
          <a:bodyPr/>
          <a:lstStyle>
            <a:lvl1pPr>
              <a:defRPr>
                <a:solidFill>
                  <a:schemeClr val="bg1"/>
                </a:solidFill>
              </a:defRPr>
            </a:lvl1pPr>
          </a:lstStyle>
          <a:p>
            <a:fld id="{5EC93C5F-DB18-4797-88B9-B8B0D60519FD}" type="slidenum">
              <a:rPr lang="nl-NL" smtClean="0"/>
              <a:pPr/>
              <a:t>‹#›</a:t>
            </a:fld>
            <a:endParaRPr lang="nl-NL" dirty="0"/>
          </a:p>
        </p:txBody>
      </p:sp>
      <p:sp>
        <p:nvSpPr>
          <p:cNvPr id="2" name="Voettekst">
            <a:extLst>
              <a:ext uri="{FF2B5EF4-FFF2-40B4-BE49-F238E27FC236}">
                <a16:creationId xmlns:a16="http://schemas.microsoft.com/office/drawing/2014/main" id="{CF8AEF7D-7580-4549-9D40-12C3FFB561CE}"/>
              </a:ext>
            </a:extLst>
          </p:cNvPr>
          <p:cNvSpPr>
            <a:spLocks noGrp="1"/>
          </p:cNvSpPr>
          <p:nvPr>
            <p:ph type="ftr" sz="quarter" idx="22"/>
          </p:nvPr>
        </p:nvSpPr>
        <p:spPr/>
        <p:txBody>
          <a:bodyPr/>
          <a:lstStyle>
            <a:lvl1pPr>
              <a:defRPr>
                <a:solidFill>
                  <a:schemeClr val="bg1"/>
                </a:solidFill>
              </a:defRPr>
            </a:lvl1pPr>
          </a:lstStyle>
          <a:p>
            <a:r>
              <a:rPr lang="nl-NL" dirty="0"/>
              <a:t>Voettekst</a:t>
            </a:r>
          </a:p>
        </p:txBody>
      </p:sp>
      <p:sp>
        <p:nvSpPr>
          <p:cNvPr id="11" name="Ondertitel">
            <a:extLst>
              <a:ext uri="{FF2B5EF4-FFF2-40B4-BE49-F238E27FC236}">
                <a16:creationId xmlns:a16="http://schemas.microsoft.com/office/drawing/2014/main" id="{F6910D76-D499-4C78-8F33-CDD881528D6A}"/>
              </a:ext>
            </a:extLst>
          </p:cNvPr>
          <p:cNvSpPr>
            <a:spLocks noGrp="1"/>
          </p:cNvSpPr>
          <p:nvPr>
            <p:ph type="subTitle" idx="10" hasCustomPrompt="1"/>
          </p:nvPr>
        </p:nvSpPr>
        <p:spPr>
          <a:xfrm>
            <a:off x="777244" y="5572252"/>
            <a:ext cx="10827096" cy="738000"/>
          </a:xfrm>
        </p:spPr>
        <p:txBody>
          <a:bodyPr anchor="ctr"/>
          <a:lstStyle>
            <a:lvl1pPr marL="0" indent="0" algn="r">
              <a:buNone/>
              <a:defRPr sz="30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r>
              <a:rPr lang="nl-NL" cap="all" baseline="0" dirty="0"/>
              <a:t> </a:t>
            </a:r>
            <a:br>
              <a:rPr lang="nl-NL" cap="all" baseline="0" dirty="0"/>
            </a:br>
            <a:r>
              <a:rPr lang="nl-NL" cap="all" baseline="0" dirty="0"/>
              <a:t>max. 2 regels</a:t>
            </a:r>
            <a:endParaRPr lang="nl-NL" dirty="0"/>
          </a:p>
        </p:txBody>
      </p:sp>
      <p:sp>
        <p:nvSpPr>
          <p:cNvPr id="4" name="Titel">
            <a:extLst>
              <a:ext uri="{FF2B5EF4-FFF2-40B4-BE49-F238E27FC236}">
                <a16:creationId xmlns:a16="http://schemas.microsoft.com/office/drawing/2014/main" id="{CE30AFAE-9F7D-4286-BBB4-AC8E7D420768}"/>
              </a:ext>
            </a:extLst>
          </p:cNvPr>
          <p:cNvSpPr>
            <a:spLocks noGrp="1"/>
          </p:cNvSpPr>
          <p:nvPr>
            <p:ph type="title" hasCustomPrompt="1"/>
          </p:nvPr>
        </p:nvSpPr>
        <p:spPr>
          <a:xfrm>
            <a:off x="777244" y="619124"/>
            <a:ext cx="10828685" cy="685694"/>
          </a:xfrm>
        </p:spPr>
        <p:txBody>
          <a:bodyPr bIns="792000"/>
          <a:lstStyle>
            <a:lvl1pPr>
              <a:defRPr>
                <a:solidFill>
                  <a:schemeClr val="bg1"/>
                </a:solidFill>
              </a:defRPr>
            </a:lvl1pPr>
          </a:lstStyle>
          <a:p>
            <a:r>
              <a:rPr lang="nl-NL" dirty="0"/>
              <a:t>Plaats eerste titel hier </a:t>
            </a:r>
            <a:br>
              <a:rPr lang="nl-NL" dirty="0"/>
            </a:br>
            <a:r>
              <a:rPr lang="nl-NL" dirty="0"/>
              <a:t>max 2 regels</a:t>
            </a:r>
          </a:p>
        </p:txBody>
      </p:sp>
    </p:spTree>
    <p:extLst>
      <p:ext uri="{BB962C8B-B14F-4D97-AF65-F5344CB8AC3E}">
        <p14:creationId xmlns:p14="http://schemas.microsoft.com/office/powerpoint/2010/main" val="1623137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4" name="INFO">
            <a:extLst>
              <a:ext uri="{FF2B5EF4-FFF2-40B4-BE49-F238E27FC236}">
                <a16:creationId xmlns:a16="http://schemas.microsoft.com/office/drawing/2014/main" id="{481D7FAF-907F-4DFB-B826-61952457FF5A}"/>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VIDEO</a:t>
            </a:r>
          </a:p>
        </p:txBody>
      </p:sp>
      <p:grpSp>
        <p:nvGrpSpPr>
          <p:cNvPr id="70" name="INSTRUCTIE">
            <a:extLst>
              <a:ext uri="{FF2B5EF4-FFF2-40B4-BE49-F238E27FC236}">
                <a16:creationId xmlns:a16="http://schemas.microsoft.com/office/drawing/2014/main" id="{B664B5DC-2F24-4BF2-B15F-DCFDC83E0FE8}"/>
              </a:ext>
            </a:extLst>
          </p:cNvPr>
          <p:cNvGrpSpPr/>
          <p:nvPr userDrawn="1"/>
        </p:nvGrpSpPr>
        <p:grpSpPr>
          <a:xfrm>
            <a:off x="12377595" y="0"/>
            <a:ext cx="3693386" cy="6285411"/>
            <a:chOff x="-3786437" y="0"/>
            <a:chExt cx="3693386" cy="6285411"/>
          </a:xfrm>
        </p:grpSpPr>
        <p:sp>
          <p:nvSpPr>
            <p:cNvPr id="71" name="Rechthoek 70">
              <a:extLst>
                <a:ext uri="{FF2B5EF4-FFF2-40B4-BE49-F238E27FC236}">
                  <a16:creationId xmlns:a16="http://schemas.microsoft.com/office/drawing/2014/main" id="{62CCFCA6-FFAB-4EDF-9ADA-06DD4052936E}"/>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72" name="Ovaal 71">
              <a:extLst>
                <a:ext uri="{FF2B5EF4-FFF2-40B4-BE49-F238E27FC236}">
                  <a16:creationId xmlns:a16="http://schemas.microsoft.com/office/drawing/2014/main" id="{5D619182-7FA1-4531-9037-5A1AB13AFB4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3" name="Rechthoek 72">
              <a:extLst>
                <a:ext uri="{FF2B5EF4-FFF2-40B4-BE49-F238E27FC236}">
                  <a16:creationId xmlns:a16="http://schemas.microsoft.com/office/drawing/2014/main" id="{7B798692-DDEC-45B4-A988-74D62285D3D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4" name="Ovaal 73">
              <a:extLst>
                <a:ext uri="{FF2B5EF4-FFF2-40B4-BE49-F238E27FC236}">
                  <a16:creationId xmlns:a16="http://schemas.microsoft.com/office/drawing/2014/main" id="{07AB0CE9-0B47-4F38-896F-A42710BB99DA}"/>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5" name="Rechthoek 74">
              <a:extLst>
                <a:ext uri="{FF2B5EF4-FFF2-40B4-BE49-F238E27FC236}">
                  <a16:creationId xmlns:a16="http://schemas.microsoft.com/office/drawing/2014/main" id="{4540A2A5-3ABE-492F-B737-7E3388F836C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76" name="Groep 75">
              <a:extLst>
                <a:ext uri="{FF2B5EF4-FFF2-40B4-BE49-F238E27FC236}">
                  <a16:creationId xmlns:a16="http://schemas.microsoft.com/office/drawing/2014/main" id="{60DCA14F-124A-4439-9C18-DB7965020295}"/>
                </a:ext>
              </a:extLst>
            </p:cNvPr>
            <p:cNvGrpSpPr/>
            <p:nvPr userDrawn="1"/>
          </p:nvGrpSpPr>
          <p:grpSpPr>
            <a:xfrm>
              <a:off x="-3311319" y="2164285"/>
              <a:ext cx="825500" cy="209550"/>
              <a:chOff x="13504624" y="2482850"/>
              <a:chExt cx="825500" cy="209550"/>
            </a:xfrm>
          </p:grpSpPr>
          <p:sp>
            <p:nvSpPr>
              <p:cNvPr id="122" name="Rechthoek 121">
                <a:extLst>
                  <a:ext uri="{FF2B5EF4-FFF2-40B4-BE49-F238E27FC236}">
                    <a16:creationId xmlns:a16="http://schemas.microsoft.com/office/drawing/2014/main" id="{F71B63E9-0D97-4EED-8044-F20E7153138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23" name="Rechte verbindingslijn 122">
                <a:extLst>
                  <a:ext uri="{FF2B5EF4-FFF2-40B4-BE49-F238E27FC236}">
                    <a16:creationId xmlns:a16="http://schemas.microsoft.com/office/drawing/2014/main" id="{6B147B2D-0A62-4D71-85C2-D5D46842915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4" name="Gelijkbenige driehoek 123">
                <a:extLst>
                  <a:ext uri="{FF2B5EF4-FFF2-40B4-BE49-F238E27FC236}">
                    <a16:creationId xmlns:a16="http://schemas.microsoft.com/office/drawing/2014/main" id="{D7DDBA26-29BC-489B-ADA2-50F0C4477A5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77" name="Ovaal 76">
              <a:extLst>
                <a:ext uri="{FF2B5EF4-FFF2-40B4-BE49-F238E27FC236}">
                  <a16:creationId xmlns:a16="http://schemas.microsoft.com/office/drawing/2014/main" id="{E8B2392E-799D-4FA5-99A7-E10AF8C6E4E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8" name="Rechthoek 77">
              <a:extLst>
                <a:ext uri="{FF2B5EF4-FFF2-40B4-BE49-F238E27FC236}">
                  <a16:creationId xmlns:a16="http://schemas.microsoft.com/office/drawing/2014/main" id="{6A456275-F778-4C03-9A07-25909D9F1032}"/>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9" name="Ovaal 78">
              <a:extLst>
                <a:ext uri="{FF2B5EF4-FFF2-40B4-BE49-F238E27FC236}">
                  <a16:creationId xmlns:a16="http://schemas.microsoft.com/office/drawing/2014/main" id="{817AD020-0190-4C80-9B6B-E329D129EB6A}"/>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0" name="Rechthoek 79">
              <a:extLst>
                <a:ext uri="{FF2B5EF4-FFF2-40B4-BE49-F238E27FC236}">
                  <a16:creationId xmlns:a16="http://schemas.microsoft.com/office/drawing/2014/main" id="{F2D2F5A5-8674-49F8-AA73-CC83FD2270C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81" name="Groep 80">
              <a:extLst>
                <a:ext uri="{FF2B5EF4-FFF2-40B4-BE49-F238E27FC236}">
                  <a16:creationId xmlns:a16="http://schemas.microsoft.com/office/drawing/2014/main" id="{A2271C78-D538-4BE2-A428-C565AB51D882}"/>
                </a:ext>
              </a:extLst>
            </p:cNvPr>
            <p:cNvGrpSpPr/>
            <p:nvPr userDrawn="1"/>
          </p:nvGrpSpPr>
          <p:grpSpPr>
            <a:xfrm>
              <a:off x="-3408294" y="4681190"/>
              <a:ext cx="622283" cy="612919"/>
              <a:chOff x="12617641" y="3403239"/>
              <a:chExt cx="752963" cy="741634"/>
            </a:xfrm>
          </p:grpSpPr>
          <p:grpSp>
            <p:nvGrpSpPr>
              <p:cNvPr id="106" name="Groep 105">
                <a:extLst>
                  <a:ext uri="{FF2B5EF4-FFF2-40B4-BE49-F238E27FC236}">
                    <a16:creationId xmlns:a16="http://schemas.microsoft.com/office/drawing/2014/main" id="{C002F77E-80A0-45F5-B9BF-089A4B916D19}"/>
                  </a:ext>
                </a:extLst>
              </p:cNvPr>
              <p:cNvGrpSpPr/>
              <p:nvPr userDrawn="1"/>
            </p:nvGrpSpPr>
            <p:grpSpPr>
              <a:xfrm>
                <a:off x="12771550" y="3403239"/>
                <a:ext cx="467156" cy="448491"/>
                <a:chOff x="12782177" y="3403239"/>
                <a:chExt cx="467156" cy="448491"/>
              </a:xfrm>
            </p:grpSpPr>
            <p:grpSp>
              <p:nvGrpSpPr>
                <p:cNvPr id="109" name="Groep 108">
                  <a:extLst>
                    <a:ext uri="{FF2B5EF4-FFF2-40B4-BE49-F238E27FC236}">
                      <a16:creationId xmlns:a16="http://schemas.microsoft.com/office/drawing/2014/main" id="{A54732A3-F22F-455C-83CA-0BBC9E81C33B}"/>
                    </a:ext>
                  </a:extLst>
                </p:cNvPr>
                <p:cNvGrpSpPr/>
                <p:nvPr userDrawn="1"/>
              </p:nvGrpSpPr>
              <p:grpSpPr>
                <a:xfrm>
                  <a:off x="12782177" y="3403239"/>
                  <a:ext cx="412972" cy="396132"/>
                  <a:chOff x="13554906" y="3320109"/>
                  <a:chExt cx="443912" cy="425811"/>
                </a:xfrm>
              </p:grpSpPr>
              <p:grpSp>
                <p:nvGrpSpPr>
                  <p:cNvPr id="116" name="Groep 115">
                    <a:extLst>
                      <a:ext uri="{FF2B5EF4-FFF2-40B4-BE49-F238E27FC236}">
                        <a16:creationId xmlns:a16="http://schemas.microsoft.com/office/drawing/2014/main" id="{A33B167C-ED6E-46DC-B782-A1D05739B07C}"/>
                      </a:ext>
                    </a:extLst>
                  </p:cNvPr>
                  <p:cNvGrpSpPr/>
                  <p:nvPr userDrawn="1"/>
                </p:nvGrpSpPr>
                <p:grpSpPr>
                  <a:xfrm>
                    <a:off x="13554906" y="3320109"/>
                    <a:ext cx="443912" cy="425811"/>
                    <a:chOff x="12909684" y="1276143"/>
                    <a:chExt cx="443912" cy="425811"/>
                  </a:xfrm>
                </p:grpSpPr>
                <p:sp>
                  <p:nvSpPr>
                    <p:cNvPr id="119" name="Rechthoek 118">
                      <a:extLst>
                        <a:ext uri="{FF2B5EF4-FFF2-40B4-BE49-F238E27FC236}">
                          <a16:creationId xmlns:a16="http://schemas.microsoft.com/office/drawing/2014/main" id="{FE0E2866-FFE0-4242-91BE-023A3B3CFF9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24F336E4-5005-4C14-9CD7-123BEF3782A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1" name="Ovaal 120">
                      <a:extLst>
                        <a:ext uri="{FF2B5EF4-FFF2-40B4-BE49-F238E27FC236}">
                          <a16:creationId xmlns:a16="http://schemas.microsoft.com/office/drawing/2014/main" id="{5BA1E968-F86C-4C2F-9E67-F07B02201C4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17" name="Afbeelding 116">
                    <a:extLst>
                      <a:ext uri="{FF2B5EF4-FFF2-40B4-BE49-F238E27FC236}">
                        <a16:creationId xmlns:a16="http://schemas.microsoft.com/office/drawing/2014/main" id="{EEDA223E-32B7-42C5-A9F5-34A7E48FED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18" name="Afbeelding 117">
                    <a:extLst>
                      <a:ext uri="{FF2B5EF4-FFF2-40B4-BE49-F238E27FC236}">
                        <a16:creationId xmlns:a16="http://schemas.microsoft.com/office/drawing/2014/main" id="{F91DDA24-30EC-4E77-B472-FE67DB1C70C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10" name="Groep 109">
                  <a:extLst>
                    <a:ext uri="{FF2B5EF4-FFF2-40B4-BE49-F238E27FC236}">
                      <a16:creationId xmlns:a16="http://schemas.microsoft.com/office/drawing/2014/main" id="{961DEE60-9E96-48AB-BBE8-C963881FA783}"/>
                    </a:ext>
                  </a:extLst>
                </p:cNvPr>
                <p:cNvGrpSpPr/>
                <p:nvPr userDrawn="1"/>
              </p:nvGrpSpPr>
              <p:grpSpPr>
                <a:xfrm>
                  <a:off x="13103513" y="3705268"/>
                  <a:ext cx="145820" cy="146462"/>
                  <a:chOff x="13096169" y="3602278"/>
                  <a:chExt cx="145820" cy="146462"/>
                </a:xfrm>
              </p:grpSpPr>
              <p:sp>
                <p:nvSpPr>
                  <p:cNvPr id="114" name="Rechthoek 113">
                    <a:extLst>
                      <a:ext uri="{FF2B5EF4-FFF2-40B4-BE49-F238E27FC236}">
                        <a16:creationId xmlns:a16="http://schemas.microsoft.com/office/drawing/2014/main" id="{09972E87-5D0B-4F8D-B284-A316AAB0AEE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58C6E8D-F66D-492F-85A7-E03A237016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1" name="Groep 110">
                  <a:extLst>
                    <a:ext uri="{FF2B5EF4-FFF2-40B4-BE49-F238E27FC236}">
                      <a16:creationId xmlns:a16="http://schemas.microsoft.com/office/drawing/2014/main" id="{AE1B2666-3A5F-4B2A-91AA-2A01F26DF73F}"/>
                    </a:ext>
                  </a:extLst>
                </p:cNvPr>
                <p:cNvGrpSpPr/>
                <p:nvPr userDrawn="1"/>
              </p:nvGrpSpPr>
              <p:grpSpPr>
                <a:xfrm rot="10800000">
                  <a:off x="13061402" y="3665637"/>
                  <a:ext cx="145820" cy="146462"/>
                  <a:chOff x="13096169" y="3602278"/>
                  <a:chExt cx="145820" cy="146462"/>
                </a:xfrm>
              </p:grpSpPr>
              <p:sp>
                <p:nvSpPr>
                  <p:cNvPr id="112" name="Rechthoek 111">
                    <a:extLst>
                      <a:ext uri="{FF2B5EF4-FFF2-40B4-BE49-F238E27FC236}">
                        <a16:creationId xmlns:a16="http://schemas.microsoft.com/office/drawing/2014/main" id="{4DD430C7-BC6C-4266-80E0-647C8C14563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216B79BD-1B28-404B-AC19-59D1A33993C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07" name="Rechthoek 106">
                <a:extLst>
                  <a:ext uri="{FF2B5EF4-FFF2-40B4-BE49-F238E27FC236}">
                    <a16:creationId xmlns:a16="http://schemas.microsoft.com/office/drawing/2014/main" id="{819C5163-50F3-461A-9AC4-6819C649112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08" name="Gelijkbenige driehoek 107">
                <a:extLst>
                  <a:ext uri="{FF2B5EF4-FFF2-40B4-BE49-F238E27FC236}">
                    <a16:creationId xmlns:a16="http://schemas.microsoft.com/office/drawing/2014/main" id="{3B2713BB-EA79-4571-BF46-F0DE8A409C3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82" name="Groep 81">
              <a:extLst>
                <a:ext uri="{FF2B5EF4-FFF2-40B4-BE49-F238E27FC236}">
                  <a16:creationId xmlns:a16="http://schemas.microsoft.com/office/drawing/2014/main" id="{CA3EDD11-64E7-4FD3-903D-893AED9991EA}"/>
                </a:ext>
              </a:extLst>
            </p:cNvPr>
            <p:cNvGrpSpPr/>
            <p:nvPr userDrawn="1"/>
          </p:nvGrpSpPr>
          <p:grpSpPr>
            <a:xfrm>
              <a:off x="-3314821" y="2981448"/>
              <a:ext cx="1558053" cy="563933"/>
              <a:chOff x="-3314821" y="2981448"/>
              <a:chExt cx="1558053" cy="563933"/>
            </a:xfrm>
          </p:grpSpPr>
          <p:sp>
            <p:nvSpPr>
              <p:cNvPr id="92" name="Rechthoek 91">
                <a:extLst>
                  <a:ext uri="{FF2B5EF4-FFF2-40B4-BE49-F238E27FC236}">
                    <a16:creationId xmlns:a16="http://schemas.microsoft.com/office/drawing/2014/main" id="{530A2AB1-2210-4E2C-A418-CC61ACA9B0C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3" name="Rechthoek 92">
                <a:extLst>
                  <a:ext uri="{FF2B5EF4-FFF2-40B4-BE49-F238E27FC236}">
                    <a16:creationId xmlns:a16="http://schemas.microsoft.com/office/drawing/2014/main" id="{B36A3D49-E2A4-4280-A5ED-D9B2C340605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4" name="Tekstvak 93">
                <a:extLst>
                  <a:ext uri="{FF2B5EF4-FFF2-40B4-BE49-F238E27FC236}">
                    <a16:creationId xmlns:a16="http://schemas.microsoft.com/office/drawing/2014/main" id="{5152363B-9C60-44E3-A519-C4A19FD69B0D}"/>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95" name="Tekstvak 94">
                <a:extLst>
                  <a:ext uri="{FF2B5EF4-FFF2-40B4-BE49-F238E27FC236}">
                    <a16:creationId xmlns:a16="http://schemas.microsoft.com/office/drawing/2014/main" id="{4B93AB10-8447-409A-90C1-209D330B63C9}"/>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96" name="Vrije vorm: vorm 95">
                <a:extLst>
                  <a:ext uri="{FF2B5EF4-FFF2-40B4-BE49-F238E27FC236}">
                    <a16:creationId xmlns:a16="http://schemas.microsoft.com/office/drawing/2014/main" id="{268C3160-26A1-4C6A-9F6E-362D2F764230}"/>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7" name="Gelijkbenige driehoek 96">
                <a:extLst>
                  <a:ext uri="{FF2B5EF4-FFF2-40B4-BE49-F238E27FC236}">
                    <a16:creationId xmlns:a16="http://schemas.microsoft.com/office/drawing/2014/main" id="{7D5E221E-E53E-4AC9-9D94-9D1C5E51CD0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98" name="Groep 97">
                <a:extLst>
                  <a:ext uri="{FF2B5EF4-FFF2-40B4-BE49-F238E27FC236}">
                    <a16:creationId xmlns:a16="http://schemas.microsoft.com/office/drawing/2014/main" id="{2343C869-490A-470A-BB35-DA0F83FD4839}"/>
                  </a:ext>
                </a:extLst>
              </p:cNvPr>
              <p:cNvGrpSpPr/>
              <p:nvPr userDrawn="1"/>
            </p:nvGrpSpPr>
            <p:grpSpPr>
              <a:xfrm>
                <a:off x="-3257052" y="3032066"/>
                <a:ext cx="182309" cy="163794"/>
                <a:chOff x="12832541" y="3162395"/>
                <a:chExt cx="219532" cy="197236"/>
              </a:xfrm>
            </p:grpSpPr>
            <p:sp>
              <p:nvSpPr>
                <p:cNvPr id="103" name="Rechthoek 102">
                  <a:extLst>
                    <a:ext uri="{FF2B5EF4-FFF2-40B4-BE49-F238E27FC236}">
                      <a16:creationId xmlns:a16="http://schemas.microsoft.com/office/drawing/2014/main" id="{EAC16A0E-1018-42E5-AF2E-1E7C8A11422B}"/>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A7924F36-6EA6-4E60-992D-EB3F17213085}"/>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5E4BA08A-2856-4FB8-9A8F-E6452615EEB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55B97137-924E-411C-8DD8-70C1AE4462C2}"/>
                  </a:ext>
                </a:extLst>
              </p:cNvPr>
              <p:cNvGrpSpPr/>
              <p:nvPr userDrawn="1"/>
            </p:nvGrpSpPr>
            <p:grpSpPr>
              <a:xfrm>
                <a:off x="-3257053" y="3276580"/>
                <a:ext cx="182309" cy="163794"/>
                <a:chOff x="12832541" y="3162395"/>
                <a:chExt cx="219532" cy="197236"/>
              </a:xfrm>
            </p:grpSpPr>
            <p:sp>
              <p:nvSpPr>
                <p:cNvPr id="100" name="Rechthoek 99">
                  <a:extLst>
                    <a:ext uri="{FF2B5EF4-FFF2-40B4-BE49-F238E27FC236}">
                      <a16:creationId xmlns:a16="http://schemas.microsoft.com/office/drawing/2014/main" id="{7F25C256-779B-466C-A899-85EC3FBCDDC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0C79345-B58F-4B2C-8940-3A6EB0F87BE9}"/>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171BEEEE-9C2A-4F72-8A06-4155DAD335E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83" name="Groep 82">
              <a:extLst>
                <a:ext uri="{FF2B5EF4-FFF2-40B4-BE49-F238E27FC236}">
                  <a16:creationId xmlns:a16="http://schemas.microsoft.com/office/drawing/2014/main" id="{D0E1EDE2-4C3E-4F70-9B92-C159ED59A13C}"/>
                </a:ext>
              </a:extLst>
            </p:cNvPr>
            <p:cNvGrpSpPr/>
            <p:nvPr userDrawn="1"/>
          </p:nvGrpSpPr>
          <p:grpSpPr>
            <a:xfrm>
              <a:off x="-3310781" y="1231352"/>
              <a:ext cx="311450" cy="308977"/>
              <a:chOff x="-3310781" y="1231352"/>
              <a:chExt cx="311450" cy="308977"/>
            </a:xfrm>
          </p:grpSpPr>
          <p:sp>
            <p:nvSpPr>
              <p:cNvPr id="89" name="Rechthoek 88">
                <a:extLst>
                  <a:ext uri="{FF2B5EF4-FFF2-40B4-BE49-F238E27FC236}">
                    <a16:creationId xmlns:a16="http://schemas.microsoft.com/office/drawing/2014/main" id="{ECDC1390-8AF1-49B9-B472-66D3FC64735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90" name="Vrije vorm 112">
                <a:extLst>
                  <a:ext uri="{FF2B5EF4-FFF2-40B4-BE49-F238E27FC236}">
                    <a16:creationId xmlns:a16="http://schemas.microsoft.com/office/drawing/2014/main" id="{116D40AF-8E9F-4A6B-A52E-4F19891CDC05}"/>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91" name="Vrije vorm 113">
                <a:extLst>
                  <a:ext uri="{FF2B5EF4-FFF2-40B4-BE49-F238E27FC236}">
                    <a16:creationId xmlns:a16="http://schemas.microsoft.com/office/drawing/2014/main" id="{FBF64115-5534-488A-BC7E-E0995D792EFA}"/>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85" name="Rechthoek 84">
              <a:extLst>
                <a:ext uri="{FF2B5EF4-FFF2-40B4-BE49-F238E27FC236}">
                  <a16:creationId xmlns:a16="http://schemas.microsoft.com/office/drawing/2014/main" id="{24750763-7A27-4E1D-8DE0-AF5BB99A8E68}"/>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86" name="ICOON_info">
              <a:extLst>
                <a:ext uri="{FF2B5EF4-FFF2-40B4-BE49-F238E27FC236}">
                  <a16:creationId xmlns:a16="http://schemas.microsoft.com/office/drawing/2014/main" id="{EEC63294-0398-4A49-8C34-6CBFE4D9232E}"/>
                </a:ext>
              </a:extLst>
            </p:cNvPr>
            <p:cNvGrpSpPr/>
            <p:nvPr userDrawn="1"/>
          </p:nvGrpSpPr>
          <p:grpSpPr>
            <a:xfrm>
              <a:off x="-376736" y="5324892"/>
              <a:ext cx="283685" cy="283685"/>
              <a:chOff x="-510741" y="5913713"/>
              <a:chExt cx="267555" cy="267555"/>
            </a:xfrm>
          </p:grpSpPr>
          <p:sp>
            <p:nvSpPr>
              <p:cNvPr id="87" name="Ovaal 86">
                <a:extLst>
                  <a:ext uri="{FF2B5EF4-FFF2-40B4-BE49-F238E27FC236}">
                    <a16:creationId xmlns:a16="http://schemas.microsoft.com/office/drawing/2014/main" id="{2A9A1DDA-B4FF-4D8B-8BAB-75BBF5E855B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8" name="Graphic 163" descr="Informatie">
                <a:extLst>
                  <a:ext uri="{FF2B5EF4-FFF2-40B4-BE49-F238E27FC236}">
                    <a16:creationId xmlns:a16="http://schemas.microsoft.com/office/drawing/2014/main" id="{3F4362E9-7B1E-4000-8283-E84ECDCC99D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nvGrpSpPr>
          <p:cNvPr id="67" name="INSTRUCTIE">
            <a:extLst>
              <a:ext uri="{FF2B5EF4-FFF2-40B4-BE49-F238E27FC236}">
                <a16:creationId xmlns:a16="http://schemas.microsoft.com/office/drawing/2014/main" id="{B55940D3-D5D5-4A0C-9F36-25CBA102A68F}"/>
              </a:ext>
            </a:extLst>
          </p:cNvPr>
          <p:cNvGrpSpPr/>
          <p:nvPr userDrawn="1"/>
        </p:nvGrpSpPr>
        <p:grpSpPr>
          <a:xfrm>
            <a:off x="5846" y="7033211"/>
            <a:ext cx="3727954" cy="1728407"/>
            <a:chOff x="5846" y="7033211"/>
            <a:chExt cx="3727954" cy="1728407"/>
          </a:xfrm>
        </p:grpSpPr>
        <p:sp>
          <p:nvSpPr>
            <p:cNvPr id="68" name="Rechthoek 67">
              <a:extLst>
                <a:ext uri="{FF2B5EF4-FFF2-40B4-BE49-F238E27FC236}">
                  <a16:creationId xmlns:a16="http://schemas.microsoft.com/office/drawing/2014/main" id="{C6B9BEC4-2B32-4E2F-ACA5-282CA0409CA0}"/>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69" name="Ovaal 68">
              <a:extLst>
                <a:ext uri="{FF2B5EF4-FFF2-40B4-BE49-F238E27FC236}">
                  <a16:creationId xmlns:a16="http://schemas.microsoft.com/office/drawing/2014/main" id="{9583421B-D537-4368-9CB5-FDC8EFB17A8B}"/>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6" name="Rechthoek 125">
              <a:extLst>
                <a:ext uri="{FF2B5EF4-FFF2-40B4-BE49-F238E27FC236}">
                  <a16:creationId xmlns:a16="http://schemas.microsoft.com/office/drawing/2014/main" id="{CAB263AC-0FF6-4874-BDB1-D45D608566AE}"/>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7" name="Ovaal 126">
              <a:extLst>
                <a:ext uri="{FF2B5EF4-FFF2-40B4-BE49-F238E27FC236}">
                  <a16:creationId xmlns:a16="http://schemas.microsoft.com/office/drawing/2014/main" id="{44D28E9F-CD80-4972-AECF-6706382C6D64}"/>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BBD4B106-680B-402D-BA7E-0B04D893D294}"/>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29" name="Groep 128">
              <a:extLst>
                <a:ext uri="{FF2B5EF4-FFF2-40B4-BE49-F238E27FC236}">
                  <a16:creationId xmlns:a16="http://schemas.microsoft.com/office/drawing/2014/main" id="{10F807E9-5C96-4EAD-990A-56E42A8EBBBC}"/>
                </a:ext>
              </a:extLst>
            </p:cNvPr>
            <p:cNvGrpSpPr/>
            <p:nvPr userDrawn="1"/>
          </p:nvGrpSpPr>
          <p:grpSpPr>
            <a:xfrm>
              <a:off x="2939884" y="7739834"/>
              <a:ext cx="681133" cy="750023"/>
              <a:chOff x="-910573" y="4987990"/>
              <a:chExt cx="681133" cy="750023"/>
            </a:xfrm>
          </p:grpSpPr>
          <p:grpSp>
            <p:nvGrpSpPr>
              <p:cNvPr id="130" name="Groep 129">
                <a:extLst>
                  <a:ext uri="{FF2B5EF4-FFF2-40B4-BE49-F238E27FC236}">
                    <a16:creationId xmlns:a16="http://schemas.microsoft.com/office/drawing/2014/main" id="{306FBC89-6D86-4DEE-B989-2B4FE09D4F62}"/>
                  </a:ext>
                </a:extLst>
              </p:cNvPr>
              <p:cNvGrpSpPr/>
              <p:nvPr userDrawn="1"/>
            </p:nvGrpSpPr>
            <p:grpSpPr>
              <a:xfrm>
                <a:off x="-713542" y="4987990"/>
                <a:ext cx="287071" cy="379107"/>
                <a:chOff x="-4050578" y="288410"/>
                <a:chExt cx="322125" cy="379107"/>
              </a:xfrm>
            </p:grpSpPr>
            <p:sp>
              <p:nvSpPr>
                <p:cNvPr id="132" name="Rechthoek met één afgeknipte en afgeronde hoek 47">
                  <a:extLst>
                    <a:ext uri="{FF2B5EF4-FFF2-40B4-BE49-F238E27FC236}">
                      <a16:creationId xmlns:a16="http://schemas.microsoft.com/office/drawing/2014/main" id="{6576938F-2C64-4A1A-9486-8D90BF92592B}"/>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3" name="Rechthoekige driehoek 132">
                  <a:extLst>
                    <a:ext uri="{FF2B5EF4-FFF2-40B4-BE49-F238E27FC236}">
                      <a16:creationId xmlns:a16="http://schemas.microsoft.com/office/drawing/2014/main" id="{B76CFE21-BD20-46A4-9B75-CF1C001C1FB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4" name="Rechthoek 133">
                  <a:extLst>
                    <a:ext uri="{FF2B5EF4-FFF2-40B4-BE49-F238E27FC236}">
                      <a16:creationId xmlns:a16="http://schemas.microsoft.com/office/drawing/2014/main" id="{FBA3FB5C-573C-4E31-B8FA-120B67ABD9BD}"/>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5" name="Rechthoek 134">
                  <a:extLst>
                    <a:ext uri="{FF2B5EF4-FFF2-40B4-BE49-F238E27FC236}">
                      <a16:creationId xmlns:a16="http://schemas.microsoft.com/office/drawing/2014/main" id="{D7ACEF85-0900-4FDF-A493-04935A2015F5}"/>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31" name="Rechthoek 130">
                <a:extLst>
                  <a:ext uri="{FF2B5EF4-FFF2-40B4-BE49-F238E27FC236}">
                    <a16:creationId xmlns:a16="http://schemas.microsoft.com/office/drawing/2014/main" id="{F9F2CFA4-1948-4BCD-BADB-BAEC8D7941DE}"/>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84" name="Tijdelijke aanduiding voor media 28">
            <a:extLst>
              <a:ext uri="{FF2B5EF4-FFF2-40B4-BE49-F238E27FC236}">
                <a16:creationId xmlns:a16="http://schemas.microsoft.com/office/drawing/2014/main" id="{509D1DBF-53EC-4D6F-8ECF-1E96F36DB028}"/>
              </a:ext>
            </a:extLst>
          </p:cNvPr>
          <p:cNvSpPr>
            <a:spLocks noGrp="1"/>
          </p:cNvSpPr>
          <p:nvPr>
            <p:ph type="media" sz="quarter" idx="19" hasCustomPrompt="1"/>
          </p:nvPr>
        </p:nvSpPr>
        <p:spPr>
          <a:xfrm>
            <a:off x="-1" y="0"/>
            <a:ext cx="12202742" cy="68580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noProof="0" dirty="0"/>
              <a:t>Klik op het onderstaande icoon </a:t>
            </a:r>
            <a:br>
              <a:rPr lang="nl-NL" noProof="0" dirty="0"/>
            </a:br>
            <a:r>
              <a:rPr lang="nl-NL" noProof="0" dirty="0"/>
              <a:t>om een video in te voegen.</a:t>
            </a:r>
          </a:p>
        </p:txBody>
      </p:sp>
      <p:sp>
        <p:nvSpPr>
          <p:cNvPr id="15" name="Tijdelijke aanduiding voor verticale tekst 2">
            <a:extLst>
              <a:ext uri="{FF2B5EF4-FFF2-40B4-BE49-F238E27FC236}">
                <a16:creationId xmlns:a16="http://schemas.microsoft.com/office/drawing/2014/main" id="{73A4E3CC-2B0D-43F7-BD39-0634CE23811E}"/>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nl-NL" dirty="0"/>
              <a:t>      </a:t>
            </a:r>
          </a:p>
        </p:txBody>
      </p:sp>
      <p:sp>
        <p:nvSpPr>
          <p:cNvPr id="11" name="Tijdelijke aanduiding voor tekst 146">
            <a:extLst>
              <a:ext uri="{FF2B5EF4-FFF2-40B4-BE49-F238E27FC236}">
                <a16:creationId xmlns:a16="http://schemas.microsoft.com/office/drawing/2014/main" id="{39B4DE28-927C-4A9A-B386-1193B50A67A8}"/>
              </a:ext>
            </a:extLst>
          </p:cNvPr>
          <p:cNvSpPr>
            <a:spLocks noGrp="1"/>
          </p:cNvSpPr>
          <p:nvPr>
            <p:ph type="body" sz="quarter" idx="15" hasCustomPrompt="1"/>
          </p:nvPr>
        </p:nvSpPr>
        <p:spPr>
          <a:xfrm>
            <a:off x="550570" y="652464"/>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nl-NL" dirty="0"/>
              <a:t> </a:t>
            </a:r>
          </a:p>
        </p:txBody>
      </p:sp>
      <p:sp>
        <p:nvSpPr>
          <p:cNvPr id="12" name="Tijdelijke aanduiding voor tekst 25">
            <a:extLst>
              <a:ext uri="{FF2B5EF4-FFF2-40B4-BE49-F238E27FC236}">
                <a16:creationId xmlns:a16="http://schemas.microsoft.com/office/drawing/2014/main" id="{7FE4C19A-D28B-4125-A086-50989B966B05}"/>
              </a:ext>
            </a:extLst>
          </p:cNvPr>
          <p:cNvSpPr>
            <a:spLocks noGrp="1"/>
          </p:cNvSpPr>
          <p:nvPr>
            <p:ph type="body" sz="quarter" idx="16" hasCustomPrompt="1"/>
          </p:nvPr>
        </p:nvSpPr>
        <p:spPr>
          <a:xfrm flipH="1">
            <a:off x="576831" y="900113"/>
            <a:ext cx="7200" cy="5958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dirty="0"/>
              <a:t> </a:t>
            </a:r>
          </a:p>
        </p:txBody>
      </p:sp>
      <p:sp>
        <p:nvSpPr>
          <p:cNvPr id="13" name="Tijdelijke aanduiding voor tekst 25">
            <a:extLst>
              <a:ext uri="{FF2B5EF4-FFF2-40B4-BE49-F238E27FC236}">
                <a16:creationId xmlns:a16="http://schemas.microsoft.com/office/drawing/2014/main" id="{CDB020DD-AD9D-4C5D-9E52-5178CF800861}"/>
              </a:ext>
            </a:extLst>
          </p:cNvPr>
          <p:cNvSpPr>
            <a:spLocks noGrp="1"/>
          </p:cNvSpPr>
          <p:nvPr>
            <p:ph type="body" sz="quarter" idx="20" hasCustomPrompt="1"/>
          </p:nvPr>
        </p:nvSpPr>
        <p:spPr>
          <a:xfrm flipH="1">
            <a:off x="572012" y="0"/>
            <a:ext cx="7200" cy="594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dirty="0"/>
              <a:t> </a:t>
            </a:r>
          </a:p>
        </p:txBody>
      </p:sp>
      <p:sp>
        <p:nvSpPr>
          <p:cNvPr id="125" name="Logo">
            <a:extLst>
              <a:ext uri="{FF2B5EF4-FFF2-40B4-BE49-F238E27FC236}">
                <a16:creationId xmlns:a16="http://schemas.microsoft.com/office/drawing/2014/main" id="{B034ACD3-6841-4473-96D9-95380FBE6047}"/>
              </a:ext>
            </a:extLst>
          </p:cNvPr>
          <p:cNvSpPr>
            <a:spLocks noGrp="1"/>
          </p:cNvSpPr>
          <p:nvPr>
            <p:ph type="body" orient="vert" idx="21" hasCustomPrompt="1"/>
          </p:nvPr>
        </p:nvSpPr>
        <p:spPr>
          <a:xfrm>
            <a:off x="10549612" y="6480355"/>
            <a:ext cx="1060019" cy="185413"/>
          </a:xfrm>
          <a:blipFill>
            <a:blip r:embed="rId4"/>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3" name="Dianummer">
            <a:extLst>
              <a:ext uri="{FF2B5EF4-FFF2-40B4-BE49-F238E27FC236}">
                <a16:creationId xmlns:a16="http://schemas.microsoft.com/office/drawing/2014/main" id="{8403D489-FF50-402C-9D46-DBA4536F0FD9}"/>
              </a:ext>
            </a:extLst>
          </p:cNvPr>
          <p:cNvSpPr>
            <a:spLocks noGrp="1"/>
          </p:cNvSpPr>
          <p:nvPr>
            <p:ph type="sldNum" sz="quarter" idx="23"/>
          </p:nvPr>
        </p:nvSpPr>
        <p:spPr/>
        <p:txBody>
          <a:bodyPr/>
          <a:lstStyle>
            <a:lvl1pPr>
              <a:defRPr>
                <a:solidFill>
                  <a:schemeClr val="bg1"/>
                </a:solidFill>
              </a:defRPr>
            </a:lvl1pPr>
          </a:lstStyle>
          <a:p>
            <a:fld id="{5EC93C5F-DB18-4797-88B9-B8B0D60519FD}" type="slidenum">
              <a:rPr lang="nl-NL" smtClean="0"/>
              <a:pPr/>
              <a:t>‹#›</a:t>
            </a:fld>
            <a:endParaRPr lang="nl-NL" dirty="0"/>
          </a:p>
        </p:txBody>
      </p:sp>
      <p:sp>
        <p:nvSpPr>
          <p:cNvPr id="2" name="Voettekst">
            <a:extLst>
              <a:ext uri="{FF2B5EF4-FFF2-40B4-BE49-F238E27FC236}">
                <a16:creationId xmlns:a16="http://schemas.microsoft.com/office/drawing/2014/main" id="{BFEDC453-C5F4-462B-A286-84B404146005}"/>
              </a:ext>
            </a:extLst>
          </p:cNvPr>
          <p:cNvSpPr>
            <a:spLocks noGrp="1"/>
          </p:cNvSpPr>
          <p:nvPr>
            <p:ph type="ftr" sz="quarter" idx="22"/>
          </p:nvPr>
        </p:nvSpPr>
        <p:spPr/>
        <p:txBody>
          <a:bodyPr/>
          <a:lstStyle>
            <a:lvl1pPr>
              <a:defRPr>
                <a:solidFill>
                  <a:schemeClr val="bg1"/>
                </a:solidFill>
              </a:defRPr>
            </a:lvl1pPr>
          </a:lstStyle>
          <a:p>
            <a:r>
              <a:rPr lang="nl-NL" dirty="0"/>
              <a:t>Voettekst</a:t>
            </a:r>
          </a:p>
        </p:txBody>
      </p:sp>
      <p:sp>
        <p:nvSpPr>
          <p:cNvPr id="10" name="Ondertitel">
            <a:extLst>
              <a:ext uri="{FF2B5EF4-FFF2-40B4-BE49-F238E27FC236}">
                <a16:creationId xmlns:a16="http://schemas.microsoft.com/office/drawing/2014/main" id="{EB946E15-2342-4A5B-885F-9F8E7DA1B845}"/>
              </a:ext>
            </a:extLst>
          </p:cNvPr>
          <p:cNvSpPr>
            <a:spLocks noGrp="1"/>
          </p:cNvSpPr>
          <p:nvPr>
            <p:ph type="subTitle" idx="10" hasCustomPrompt="1"/>
          </p:nvPr>
        </p:nvSpPr>
        <p:spPr>
          <a:xfrm>
            <a:off x="777244" y="1300566"/>
            <a:ext cx="10827096" cy="349200"/>
          </a:xfrm>
        </p:spPr>
        <p:txBody>
          <a:bodyPr/>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4" name="Titel">
            <a:extLst>
              <a:ext uri="{FF2B5EF4-FFF2-40B4-BE49-F238E27FC236}">
                <a16:creationId xmlns:a16="http://schemas.microsoft.com/office/drawing/2014/main" id="{C5421215-5092-45CD-A09F-430CF85C27E5}"/>
              </a:ext>
            </a:extLst>
          </p:cNvPr>
          <p:cNvSpPr>
            <a:spLocks noGrp="1"/>
          </p:cNvSpPr>
          <p:nvPr>
            <p:ph type="title" hasCustomPrompt="1"/>
          </p:nvPr>
        </p:nvSpPr>
        <p:spPr>
          <a:xfrm>
            <a:off x="777244" y="619124"/>
            <a:ext cx="10828685" cy="676793"/>
          </a:xfrm>
        </p:spPr>
        <p:txBody>
          <a:bodyPr bIns="792000"/>
          <a:lstStyle>
            <a:lvl1pPr>
              <a:defRPr>
                <a:solidFill>
                  <a:schemeClr val="bg1"/>
                </a:solidFill>
              </a:defRPr>
            </a:lvl1pPr>
          </a:lstStyle>
          <a:p>
            <a:r>
              <a:rPr lang="nl-NL" dirty="0"/>
              <a:t>Plaats eerste titel hier </a:t>
            </a:r>
            <a:br>
              <a:rPr lang="nl-NL" dirty="0"/>
            </a:br>
            <a:r>
              <a:rPr lang="nl-NL" dirty="0"/>
              <a:t>max 2 regels</a:t>
            </a:r>
          </a:p>
        </p:txBody>
      </p:sp>
    </p:spTree>
    <p:extLst>
      <p:ext uri="{BB962C8B-B14F-4D97-AF65-F5344CB8AC3E}">
        <p14:creationId xmlns:p14="http://schemas.microsoft.com/office/powerpoint/2010/main" val="936490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presetID="10"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 GRAFIEK">
    <p:spTree>
      <p:nvGrpSpPr>
        <p:cNvPr id="1" name=""/>
        <p:cNvGrpSpPr/>
        <p:nvPr/>
      </p:nvGrpSpPr>
      <p:grpSpPr>
        <a:xfrm>
          <a:off x="0" y="0"/>
          <a:ext cx="0" cy="0"/>
          <a:chOff x="0" y="0"/>
          <a:chExt cx="0" cy="0"/>
        </a:xfrm>
      </p:grpSpPr>
      <p:grpSp>
        <p:nvGrpSpPr>
          <p:cNvPr id="162" name="INSTRUCTIE">
            <a:extLst>
              <a:ext uri="{FF2B5EF4-FFF2-40B4-BE49-F238E27FC236}">
                <a16:creationId xmlns:a16="http://schemas.microsoft.com/office/drawing/2014/main" id="{BE13DEB9-AD9E-47C9-B523-E466BC8A9B6E}"/>
              </a:ext>
            </a:extLst>
          </p:cNvPr>
          <p:cNvGrpSpPr/>
          <p:nvPr userDrawn="1"/>
        </p:nvGrpSpPr>
        <p:grpSpPr>
          <a:xfrm>
            <a:off x="-3786437" y="0"/>
            <a:ext cx="3693386" cy="5359349"/>
            <a:chOff x="-3786437" y="0"/>
            <a:chExt cx="3693386" cy="5359349"/>
          </a:xfrm>
        </p:grpSpPr>
        <p:sp>
          <p:nvSpPr>
            <p:cNvPr id="163" name="Rechthoek 162">
              <a:extLst>
                <a:ext uri="{FF2B5EF4-FFF2-40B4-BE49-F238E27FC236}">
                  <a16:creationId xmlns:a16="http://schemas.microsoft.com/office/drawing/2014/main" id="{DBFCE33A-B817-41EC-AE0D-5024D74A2DD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64" name="Ovaal 163">
              <a:extLst>
                <a:ext uri="{FF2B5EF4-FFF2-40B4-BE49-F238E27FC236}">
                  <a16:creationId xmlns:a16="http://schemas.microsoft.com/office/drawing/2014/main" id="{4D52D929-DC8E-4304-BCE0-D7848133F91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5" name="Rechthoek 164">
              <a:extLst>
                <a:ext uri="{FF2B5EF4-FFF2-40B4-BE49-F238E27FC236}">
                  <a16:creationId xmlns:a16="http://schemas.microsoft.com/office/drawing/2014/main" id="{DC0E08A9-6297-4ACF-B585-C5BECD0F8BB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82563" marR="0" lvl="0" indent="-182563"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166" name="Ovaal 165">
              <a:extLst>
                <a:ext uri="{FF2B5EF4-FFF2-40B4-BE49-F238E27FC236}">
                  <a16:creationId xmlns:a16="http://schemas.microsoft.com/office/drawing/2014/main" id="{F4170384-DD41-4C16-A063-2B8B66717B7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7" name="Rechthoek 166">
              <a:extLst>
                <a:ext uri="{FF2B5EF4-FFF2-40B4-BE49-F238E27FC236}">
                  <a16:creationId xmlns:a16="http://schemas.microsoft.com/office/drawing/2014/main" id="{0FFBBBF9-7EE8-4D0A-83B7-A17A02B6FD3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68" name="Rechthoek 167">
              <a:extLst>
                <a:ext uri="{FF2B5EF4-FFF2-40B4-BE49-F238E27FC236}">
                  <a16:creationId xmlns:a16="http://schemas.microsoft.com/office/drawing/2014/main" id="{726ED00F-FD5B-4877-BA64-8B37A832FDB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8775" marR="0" lvl="1" indent="-176213"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Sub-</a:t>
              </a:r>
              <a:r>
                <a:rPr kumimoji="0" lang="nl-NL" sz="1100" b="0" i="0" u="none" strike="noStrike" kern="1200" cap="none" spc="0" normalizeH="0" baseline="0" noProof="0" dirty="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169" name="Ovaal 168">
              <a:extLst>
                <a:ext uri="{FF2B5EF4-FFF2-40B4-BE49-F238E27FC236}">
                  <a16:creationId xmlns:a16="http://schemas.microsoft.com/office/drawing/2014/main" id="{7BE5835E-0673-48D4-9DA9-DF5B4BFE097E}"/>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93171901-BB14-4AE2-BB09-1A1F3D8ECA1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Leestekst</a:t>
              </a:r>
            </a:p>
          </p:txBody>
        </p:sp>
        <p:sp>
          <p:nvSpPr>
            <p:cNvPr id="171" name="Ovaal 170">
              <a:extLst>
                <a:ext uri="{FF2B5EF4-FFF2-40B4-BE49-F238E27FC236}">
                  <a16:creationId xmlns:a16="http://schemas.microsoft.com/office/drawing/2014/main" id="{5D485934-FDE5-4C23-A955-9D4997ED5BA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2" name="Rechthoek 171">
              <a:extLst>
                <a:ext uri="{FF2B5EF4-FFF2-40B4-BE49-F238E27FC236}">
                  <a16:creationId xmlns:a16="http://schemas.microsoft.com/office/drawing/2014/main" id="{A274D020-3E5E-4EF0-8603-B11DBAE72B5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30" normalizeH="0" baseline="0" noProof="0" dirty="0">
                  <a:ln>
                    <a:noFill/>
                  </a:ln>
                  <a:solidFill>
                    <a:srgbClr val="71A4C3"/>
                  </a:solidFill>
                  <a:effectLst/>
                  <a:uLnTx/>
                  <a:uFillTx/>
                  <a:latin typeface="Segoe UI"/>
                  <a:ea typeface="+mn-ea"/>
                  <a:cs typeface="Calibri" panose="020F0502020204030204" pitchFamily="34" charset="0"/>
                </a:rPr>
                <a:t>Subtitel</a:t>
              </a:r>
            </a:p>
          </p:txBody>
        </p:sp>
        <p:sp>
          <p:nvSpPr>
            <p:cNvPr id="173" name="Ovaal 172">
              <a:extLst>
                <a:ext uri="{FF2B5EF4-FFF2-40B4-BE49-F238E27FC236}">
                  <a16:creationId xmlns:a16="http://schemas.microsoft.com/office/drawing/2014/main" id="{DD9BD8F8-5E49-4B8B-B3D0-B5F7B4CB7B5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4" name="Rechthoek 173">
              <a:extLst>
                <a:ext uri="{FF2B5EF4-FFF2-40B4-BE49-F238E27FC236}">
                  <a16:creationId xmlns:a16="http://schemas.microsoft.com/office/drawing/2014/main" id="{D573964F-5853-4825-B4A4-D2665E86E2D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182563" algn="l"/>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Numerieke bullet</a:t>
              </a:r>
            </a:p>
          </p:txBody>
        </p:sp>
        <p:sp>
          <p:nvSpPr>
            <p:cNvPr id="175" name="Ovaal 174">
              <a:extLst>
                <a:ext uri="{FF2B5EF4-FFF2-40B4-BE49-F238E27FC236}">
                  <a16:creationId xmlns:a16="http://schemas.microsoft.com/office/drawing/2014/main" id="{5CCAC07E-5990-43EA-8DBE-F63424545836}"/>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76" name="Rechthoek 175">
              <a:extLst>
                <a:ext uri="{FF2B5EF4-FFF2-40B4-BE49-F238E27FC236}">
                  <a16:creationId xmlns:a16="http://schemas.microsoft.com/office/drawing/2014/main" id="{0B404190-92E3-4668-B5E8-A9E81704066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8775" marR="0" lvl="6" indent="-176213"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Sub-</a:t>
              </a:r>
              <a:r>
                <a:rPr kumimoji="0" lang="nl-NL" sz="1100" b="0" i="0" u="none" strike="noStrike" kern="1200" cap="none" spc="0" normalizeH="0" baseline="0" noProof="0" dirty="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177" name="Ovaal 176">
              <a:extLst>
                <a:ext uri="{FF2B5EF4-FFF2-40B4-BE49-F238E27FC236}">
                  <a16:creationId xmlns:a16="http://schemas.microsoft.com/office/drawing/2014/main" id="{D3BD6904-BAC7-42B4-A3BC-95F9B3E0D1B9}"/>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8" name="Rechthoek 177">
              <a:extLst>
                <a:ext uri="{FF2B5EF4-FFF2-40B4-BE49-F238E27FC236}">
                  <a16:creationId xmlns:a16="http://schemas.microsoft.com/office/drawing/2014/main" id="{829F7FC4-6073-494E-87C0-E29B0E7735E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Leestekst</a:t>
              </a:r>
            </a:p>
          </p:txBody>
        </p:sp>
        <p:sp>
          <p:nvSpPr>
            <p:cNvPr id="179" name="Ovaal 178">
              <a:extLst>
                <a:ext uri="{FF2B5EF4-FFF2-40B4-BE49-F238E27FC236}">
                  <a16:creationId xmlns:a16="http://schemas.microsoft.com/office/drawing/2014/main" id="{34B63CC5-4BC8-4752-840F-82BF68969E2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80" name="Rechthoek 179">
              <a:extLst>
                <a:ext uri="{FF2B5EF4-FFF2-40B4-BE49-F238E27FC236}">
                  <a16:creationId xmlns:a16="http://schemas.microsoft.com/office/drawing/2014/main" id="{2B10203E-FF58-4D23-BEFE-1CACF366F0F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0" normalizeH="0" baseline="0" noProof="0" dirty="0">
                  <a:ln>
                    <a:noFill/>
                  </a:ln>
                  <a:solidFill>
                    <a:srgbClr val="71A4C3"/>
                  </a:solidFill>
                  <a:effectLst/>
                  <a:uLnTx/>
                  <a:uFillTx/>
                  <a:latin typeface="Segoe UI"/>
                  <a:ea typeface="+mn-ea"/>
                  <a:cs typeface="+mn-cs"/>
                </a:rPr>
                <a:t>Subtitel</a:t>
              </a:r>
            </a:p>
          </p:txBody>
        </p:sp>
        <p:sp>
          <p:nvSpPr>
            <p:cNvPr id="181" name="Ovaal 180">
              <a:extLst>
                <a:ext uri="{FF2B5EF4-FFF2-40B4-BE49-F238E27FC236}">
                  <a16:creationId xmlns:a16="http://schemas.microsoft.com/office/drawing/2014/main" id="{5510B90A-2B7A-4000-A86F-AED8EB045528}"/>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82" name="Rechthoek 181">
              <a:extLst>
                <a:ext uri="{FF2B5EF4-FFF2-40B4-BE49-F238E27FC236}">
                  <a16:creationId xmlns:a16="http://schemas.microsoft.com/office/drawing/2014/main" id="{EDAE3485-10D2-4806-B3C7-3C95D18774D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82563" marR="0" lvl="5" indent="-182563"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183" name="Rechthoek 182">
              <a:extLst>
                <a:ext uri="{FF2B5EF4-FFF2-40B4-BE49-F238E27FC236}">
                  <a16:creationId xmlns:a16="http://schemas.microsoft.com/office/drawing/2014/main" id="{3A5193E6-1889-41EF-A602-D14C94F5B28B}"/>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84" name="ICOON_info">
              <a:extLst>
                <a:ext uri="{FF2B5EF4-FFF2-40B4-BE49-F238E27FC236}">
                  <a16:creationId xmlns:a16="http://schemas.microsoft.com/office/drawing/2014/main" id="{19499DF8-D59F-4A98-9E43-54737F56C70B}"/>
                </a:ext>
              </a:extLst>
            </p:cNvPr>
            <p:cNvGrpSpPr/>
            <p:nvPr userDrawn="1"/>
          </p:nvGrpSpPr>
          <p:grpSpPr>
            <a:xfrm>
              <a:off x="-376736" y="4400186"/>
              <a:ext cx="283685" cy="283685"/>
              <a:chOff x="-510741" y="5913713"/>
              <a:chExt cx="267555" cy="267555"/>
            </a:xfrm>
          </p:grpSpPr>
          <p:sp>
            <p:nvSpPr>
              <p:cNvPr id="226" name="Ovaal 225">
                <a:extLst>
                  <a:ext uri="{FF2B5EF4-FFF2-40B4-BE49-F238E27FC236}">
                    <a16:creationId xmlns:a16="http://schemas.microsoft.com/office/drawing/2014/main" id="{BD3A2203-6064-4963-81A9-70B1AC8A848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27" name="Graphic 163" descr="Informatie">
                <a:extLst>
                  <a:ext uri="{FF2B5EF4-FFF2-40B4-BE49-F238E27FC236}">
                    <a16:creationId xmlns:a16="http://schemas.microsoft.com/office/drawing/2014/main" id="{DCCF89AD-5449-4C92-87BC-2459E11535B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85" name="VOORBEELD">
              <a:extLst>
                <a:ext uri="{FF2B5EF4-FFF2-40B4-BE49-F238E27FC236}">
                  <a16:creationId xmlns:a16="http://schemas.microsoft.com/office/drawing/2014/main" id="{5DE018A1-FE6D-4FF5-BF1F-372CCE558F80}"/>
                </a:ext>
              </a:extLst>
            </p:cNvPr>
            <p:cNvGrpSpPr/>
            <p:nvPr userDrawn="1"/>
          </p:nvGrpSpPr>
          <p:grpSpPr>
            <a:xfrm>
              <a:off x="-3605171" y="458674"/>
              <a:ext cx="3234311" cy="558875"/>
              <a:chOff x="-3605171" y="458674"/>
              <a:chExt cx="3234311" cy="558875"/>
            </a:xfrm>
          </p:grpSpPr>
          <p:sp>
            <p:nvSpPr>
              <p:cNvPr id="186" name="Rechthoek 185">
                <a:extLst>
                  <a:ext uri="{FF2B5EF4-FFF2-40B4-BE49-F238E27FC236}">
                    <a16:creationId xmlns:a16="http://schemas.microsoft.com/office/drawing/2014/main" id="{3020DCE1-64B7-4407-8D20-1F6B5DF9FEC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87" name="Rechthoek 186">
                <a:extLst>
                  <a:ext uri="{FF2B5EF4-FFF2-40B4-BE49-F238E27FC236}">
                    <a16:creationId xmlns:a16="http://schemas.microsoft.com/office/drawing/2014/main" id="{1E7EAE47-86DD-4CA6-94F0-1AF15985E79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88" name="Groep 187">
                <a:extLst>
                  <a:ext uri="{FF2B5EF4-FFF2-40B4-BE49-F238E27FC236}">
                    <a16:creationId xmlns:a16="http://schemas.microsoft.com/office/drawing/2014/main" id="{E70EA286-449E-4A3B-8913-6C71DD93C040}"/>
                  </a:ext>
                </a:extLst>
              </p:cNvPr>
              <p:cNvGrpSpPr/>
              <p:nvPr userDrawn="1"/>
            </p:nvGrpSpPr>
            <p:grpSpPr>
              <a:xfrm>
                <a:off x="-3386247" y="830871"/>
                <a:ext cx="139423" cy="109566"/>
                <a:chOff x="-2866744" y="827071"/>
                <a:chExt cx="168701" cy="132575"/>
              </a:xfrm>
            </p:grpSpPr>
            <p:grpSp>
              <p:nvGrpSpPr>
                <p:cNvPr id="219" name="Groep 218">
                  <a:extLst>
                    <a:ext uri="{FF2B5EF4-FFF2-40B4-BE49-F238E27FC236}">
                      <a16:creationId xmlns:a16="http://schemas.microsoft.com/office/drawing/2014/main" id="{12A90842-4F15-498A-8268-0EF9F571A8F9}"/>
                    </a:ext>
                  </a:extLst>
                </p:cNvPr>
                <p:cNvGrpSpPr/>
                <p:nvPr userDrawn="1"/>
              </p:nvGrpSpPr>
              <p:grpSpPr>
                <a:xfrm>
                  <a:off x="-2866744" y="827071"/>
                  <a:ext cx="168701" cy="132575"/>
                  <a:chOff x="-2866744" y="827071"/>
                  <a:chExt cx="168701" cy="132575"/>
                </a:xfrm>
              </p:grpSpPr>
              <p:cxnSp>
                <p:nvCxnSpPr>
                  <p:cNvPr id="221" name="Rechte verbindingslijn 220">
                    <a:extLst>
                      <a:ext uri="{FF2B5EF4-FFF2-40B4-BE49-F238E27FC236}">
                        <a16:creationId xmlns:a16="http://schemas.microsoft.com/office/drawing/2014/main" id="{562ADE43-8B9A-423A-9A35-273FC3E06BE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0D167B27-52C6-44C2-A152-4A01E597344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E99FB04D-CBBC-4091-B2CC-093815123B6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4" name="Rechte verbindingslijn 223">
                    <a:extLst>
                      <a:ext uri="{FF2B5EF4-FFF2-40B4-BE49-F238E27FC236}">
                        <a16:creationId xmlns:a16="http://schemas.microsoft.com/office/drawing/2014/main" id="{7E048BD0-66EA-4523-8652-00681A3CC46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5" name="Rechte verbindingslijn 224">
                    <a:extLst>
                      <a:ext uri="{FF2B5EF4-FFF2-40B4-BE49-F238E27FC236}">
                        <a16:creationId xmlns:a16="http://schemas.microsoft.com/office/drawing/2014/main" id="{C3F2B392-8134-48F9-A7F9-1471B83BB0A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20" name="Pijl: rechts 219">
                  <a:extLst>
                    <a:ext uri="{FF2B5EF4-FFF2-40B4-BE49-F238E27FC236}">
                      <a16:creationId xmlns:a16="http://schemas.microsoft.com/office/drawing/2014/main" id="{D8F27F2C-8061-422C-A907-F8030F8E1F5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89" name="Groep 188">
                <a:extLst>
                  <a:ext uri="{FF2B5EF4-FFF2-40B4-BE49-F238E27FC236}">
                    <a16:creationId xmlns:a16="http://schemas.microsoft.com/office/drawing/2014/main" id="{03A8C2CC-0600-4475-BC34-ED7BF546887D}"/>
                  </a:ext>
                </a:extLst>
              </p:cNvPr>
              <p:cNvGrpSpPr/>
              <p:nvPr userDrawn="1"/>
            </p:nvGrpSpPr>
            <p:grpSpPr>
              <a:xfrm>
                <a:off x="-3605171" y="830871"/>
                <a:ext cx="139423" cy="109566"/>
                <a:chOff x="-2866744" y="518074"/>
                <a:chExt cx="168701" cy="132575"/>
              </a:xfrm>
            </p:grpSpPr>
            <p:grpSp>
              <p:nvGrpSpPr>
                <p:cNvPr id="212" name="Groep 211">
                  <a:extLst>
                    <a:ext uri="{FF2B5EF4-FFF2-40B4-BE49-F238E27FC236}">
                      <a16:creationId xmlns:a16="http://schemas.microsoft.com/office/drawing/2014/main" id="{64092877-42C2-4618-9161-90280AC1CE98}"/>
                    </a:ext>
                  </a:extLst>
                </p:cNvPr>
                <p:cNvGrpSpPr/>
                <p:nvPr userDrawn="1"/>
              </p:nvGrpSpPr>
              <p:grpSpPr>
                <a:xfrm>
                  <a:off x="-2866744" y="518074"/>
                  <a:ext cx="168701" cy="132575"/>
                  <a:chOff x="-2866744" y="518074"/>
                  <a:chExt cx="168701" cy="132575"/>
                </a:xfrm>
              </p:grpSpPr>
              <p:cxnSp>
                <p:nvCxnSpPr>
                  <p:cNvPr id="214" name="Rechte verbindingslijn 213">
                    <a:extLst>
                      <a:ext uri="{FF2B5EF4-FFF2-40B4-BE49-F238E27FC236}">
                        <a16:creationId xmlns:a16="http://schemas.microsoft.com/office/drawing/2014/main" id="{8483DAE1-1886-4BC4-9088-3DE9B797AFF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E955D53F-2438-4B0D-B8B7-11AA88CA0AA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766F8C6-3E6F-4FAE-B78B-0F0DA30C365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5E7BB909-B2D8-43EC-B48B-A24E7EFF077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26BE22C9-7094-434D-8506-F8D423AF59F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3" name="Pijl: rechts 212">
                  <a:extLst>
                    <a:ext uri="{FF2B5EF4-FFF2-40B4-BE49-F238E27FC236}">
                      <a16:creationId xmlns:a16="http://schemas.microsoft.com/office/drawing/2014/main" id="{30AA4977-297E-4676-8889-899C1F55DCD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90" name="Rechte verbindingslijn 189">
                <a:extLst>
                  <a:ext uri="{FF2B5EF4-FFF2-40B4-BE49-F238E27FC236}">
                    <a16:creationId xmlns:a16="http://schemas.microsoft.com/office/drawing/2014/main" id="{BD318F9B-1BB7-4BC0-9259-51BEA395754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91" name="Rechte verbindingslijn 190">
                <a:extLst>
                  <a:ext uri="{FF2B5EF4-FFF2-40B4-BE49-F238E27FC236}">
                    <a16:creationId xmlns:a16="http://schemas.microsoft.com/office/drawing/2014/main" id="{9277B7ED-A40D-4777-BA67-9922BBE1B95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2" name="Rechthoek 191">
                <a:extLst>
                  <a:ext uri="{FF2B5EF4-FFF2-40B4-BE49-F238E27FC236}">
                    <a16:creationId xmlns:a16="http://schemas.microsoft.com/office/drawing/2014/main" id="{03E51F37-52CE-4641-9D1E-CCBB4882E4D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93" name="Rechthoek 192">
                <a:extLst>
                  <a:ext uri="{FF2B5EF4-FFF2-40B4-BE49-F238E27FC236}">
                    <a16:creationId xmlns:a16="http://schemas.microsoft.com/office/drawing/2014/main" id="{469C37C5-354B-476B-B29B-12DB10EDEFA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94" name="Groep 193">
                <a:extLst>
                  <a:ext uri="{FF2B5EF4-FFF2-40B4-BE49-F238E27FC236}">
                    <a16:creationId xmlns:a16="http://schemas.microsoft.com/office/drawing/2014/main" id="{F5CD3ED4-9A25-421E-A185-EB03A5644475}"/>
                  </a:ext>
                </a:extLst>
              </p:cNvPr>
              <p:cNvGrpSpPr/>
              <p:nvPr userDrawn="1"/>
            </p:nvGrpSpPr>
            <p:grpSpPr>
              <a:xfrm>
                <a:off x="-2916763" y="769168"/>
                <a:ext cx="268738" cy="248381"/>
                <a:chOff x="-2916763" y="769168"/>
                <a:chExt cx="268738" cy="248381"/>
              </a:xfrm>
            </p:grpSpPr>
            <p:sp>
              <p:nvSpPr>
                <p:cNvPr id="204" name="Rechthoek 203">
                  <a:extLst>
                    <a:ext uri="{FF2B5EF4-FFF2-40B4-BE49-F238E27FC236}">
                      <a16:creationId xmlns:a16="http://schemas.microsoft.com/office/drawing/2014/main" id="{750C92B6-740E-456A-8E76-AEAEF2BF8CC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4D0C9240-6A77-479A-BD99-381691A82377}"/>
                    </a:ext>
                  </a:extLst>
                </p:cNvPr>
                <p:cNvGrpSpPr/>
                <p:nvPr userDrawn="1"/>
              </p:nvGrpSpPr>
              <p:grpSpPr>
                <a:xfrm>
                  <a:off x="-2866744" y="827071"/>
                  <a:ext cx="168701" cy="132575"/>
                  <a:chOff x="-2866744" y="827071"/>
                  <a:chExt cx="168701" cy="132575"/>
                </a:xfrm>
              </p:grpSpPr>
              <p:cxnSp>
                <p:nvCxnSpPr>
                  <p:cNvPr id="207" name="Rechte verbindingslijn 206">
                    <a:extLst>
                      <a:ext uri="{FF2B5EF4-FFF2-40B4-BE49-F238E27FC236}">
                        <a16:creationId xmlns:a16="http://schemas.microsoft.com/office/drawing/2014/main" id="{1899CE2F-D92A-491A-962C-31014E3E9E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B76D31F1-F9F7-4560-AC54-03E7A83264B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BB0A3212-D709-447C-83E4-09D0C36EADE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EC6404CD-12E4-42E2-965C-2A65FB8F4E7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48C3A12F-4C0B-4652-8D50-3551A5E1AC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6" name="Pijl: rechts 205">
                  <a:extLst>
                    <a:ext uri="{FF2B5EF4-FFF2-40B4-BE49-F238E27FC236}">
                      <a16:creationId xmlns:a16="http://schemas.microsoft.com/office/drawing/2014/main" id="{0FA6A23C-ADC5-462A-9E46-4F08D568046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95" name="Groep 194">
                <a:extLst>
                  <a:ext uri="{FF2B5EF4-FFF2-40B4-BE49-F238E27FC236}">
                    <a16:creationId xmlns:a16="http://schemas.microsoft.com/office/drawing/2014/main" id="{199ABEF8-3286-44FD-B354-3E0DB7BDFC58}"/>
                  </a:ext>
                </a:extLst>
              </p:cNvPr>
              <p:cNvGrpSpPr/>
              <p:nvPr userDrawn="1"/>
            </p:nvGrpSpPr>
            <p:grpSpPr>
              <a:xfrm>
                <a:off x="-2916763" y="460171"/>
                <a:ext cx="268738" cy="248381"/>
                <a:chOff x="-2916763" y="460171"/>
                <a:chExt cx="268738" cy="248381"/>
              </a:xfrm>
            </p:grpSpPr>
            <p:sp>
              <p:nvSpPr>
                <p:cNvPr id="196" name="Rechthoek 195">
                  <a:extLst>
                    <a:ext uri="{FF2B5EF4-FFF2-40B4-BE49-F238E27FC236}">
                      <a16:creationId xmlns:a16="http://schemas.microsoft.com/office/drawing/2014/main" id="{D08C557C-BE3D-4265-A2DD-E7137AE6AC3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97" name="Groep 196">
                  <a:extLst>
                    <a:ext uri="{FF2B5EF4-FFF2-40B4-BE49-F238E27FC236}">
                      <a16:creationId xmlns:a16="http://schemas.microsoft.com/office/drawing/2014/main" id="{BEF7485A-49C9-4F0D-B1F7-4EFEA5161DD8}"/>
                    </a:ext>
                  </a:extLst>
                </p:cNvPr>
                <p:cNvGrpSpPr/>
                <p:nvPr userDrawn="1"/>
              </p:nvGrpSpPr>
              <p:grpSpPr>
                <a:xfrm>
                  <a:off x="-2866744" y="518074"/>
                  <a:ext cx="168701" cy="132575"/>
                  <a:chOff x="-2866744" y="518074"/>
                  <a:chExt cx="168701" cy="132575"/>
                </a:xfrm>
              </p:grpSpPr>
              <p:cxnSp>
                <p:nvCxnSpPr>
                  <p:cNvPr id="199" name="Rechte verbindingslijn 198">
                    <a:extLst>
                      <a:ext uri="{FF2B5EF4-FFF2-40B4-BE49-F238E27FC236}">
                        <a16:creationId xmlns:a16="http://schemas.microsoft.com/office/drawing/2014/main" id="{BF0A12EB-8EAA-47C1-B3E1-9B06FC790D5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C3028272-2E4C-4580-B31D-BE410980021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CC959A85-1B06-4A02-AD06-C795DE8A445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2" name="Rechte verbindingslijn 201">
                    <a:extLst>
                      <a:ext uri="{FF2B5EF4-FFF2-40B4-BE49-F238E27FC236}">
                        <a16:creationId xmlns:a16="http://schemas.microsoft.com/office/drawing/2014/main" id="{594BA9F8-F083-43D9-9705-A1A9415ECC7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3" name="Rechte verbindingslijn 202">
                    <a:extLst>
                      <a:ext uri="{FF2B5EF4-FFF2-40B4-BE49-F238E27FC236}">
                        <a16:creationId xmlns:a16="http://schemas.microsoft.com/office/drawing/2014/main" id="{2FF68AC1-A118-4B20-9FBF-7BD25608CF5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8" name="Pijl: rechts 197">
                  <a:extLst>
                    <a:ext uri="{FF2B5EF4-FFF2-40B4-BE49-F238E27FC236}">
                      <a16:creationId xmlns:a16="http://schemas.microsoft.com/office/drawing/2014/main" id="{94776019-B2D8-412D-936E-AFB8279DF8D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147" name="INFO">
            <a:extLst>
              <a:ext uri="{FF2B5EF4-FFF2-40B4-BE49-F238E27FC236}">
                <a16:creationId xmlns:a16="http://schemas.microsoft.com/office/drawing/2014/main" id="{10750E06-3C52-478F-85A3-EF296A1C628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TEKST +  GRAFIEK</a:t>
            </a:r>
          </a:p>
        </p:txBody>
      </p:sp>
      <p:grpSp>
        <p:nvGrpSpPr>
          <p:cNvPr id="29" name="INSTRUCTIE">
            <a:extLst>
              <a:ext uri="{FF2B5EF4-FFF2-40B4-BE49-F238E27FC236}">
                <a16:creationId xmlns:a16="http://schemas.microsoft.com/office/drawing/2014/main" id="{1C6B7185-65A6-465B-ABA6-7EF3323FD2A0}"/>
              </a:ext>
            </a:extLst>
          </p:cNvPr>
          <p:cNvGrpSpPr/>
          <p:nvPr userDrawn="1"/>
        </p:nvGrpSpPr>
        <p:grpSpPr>
          <a:xfrm>
            <a:off x="12377867" y="1"/>
            <a:ext cx="3693114" cy="6056851"/>
            <a:chOff x="12377867" y="1"/>
            <a:chExt cx="3693114" cy="6056851"/>
          </a:xfrm>
        </p:grpSpPr>
        <p:sp>
          <p:nvSpPr>
            <p:cNvPr id="30" name="Rechthoek 29">
              <a:extLst>
                <a:ext uri="{FF2B5EF4-FFF2-40B4-BE49-F238E27FC236}">
                  <a16:creationId xmlns:a16="http://schemas.microsoft.com/office/drawing/2014/main" id="{919B583C-F76A-4803-BD6B-2B1A4CA7223E}"/>
                </a:ext>
              </a:extLst>
            </p:cNvPr>
            <p:cNvSpPr/>
            <p:nvPr userDrawn="1"/>
          </p:nvSpPr>
          <p:spPr>
            <a:xfrm>
              <a:off x="12377867"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31" name="Ovaal 30">
              <a:extLst>
                <a:ext uri="{FF2B5EF4-FFF2-40B4-BE49-F238E27FC236}">
                  <a16:creationId xmlns:a16="http://schemas.microsoft.com/office/drawing/2014/main" id="{6A830D47-A247-4E3E-A53E-C5B440735F5C}"/>
                </a:ext>
              </a:extLst>
            </p:cNvPr>
            <p:cNvSpPr/>
            <p:nvPr userDrawn="1"/>
          </p:nvSpPr>
          <p:spPr>
            <a:xfrm>
              <a:off x="12560445"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2" name="Rechthoek 31">
              <a:extLst>
                <a:ext uri="{FF2B5EF4-FFF2-40B4-BE49-F238E27FC236}">
                  <a16:creationId xmlns:a16="http://schemas.microsoft.com/office/drawing/2014/main" id="{53762C40-4D52-4BF7-8C2D-B9A98C13D933}"/>
                </a:ext>
              </a:extLst>
            </p:cNvPr>
            <p:cNvSpPr/>
            <p:nvPr userDrawn="1"/>
          </p:nvSpPr>
          <p:spPr>
            <a:xfrm>
              <a:off x="12844617"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3" name="Groep 32">
              <a:extLst>
                <a:ext uri="{FF2B5EF4-FFF2-40B4-BE49-F238E27FC236}">
                  <a16:creationId xmlns:a16="http://schemas.microsoft.com/office/drawing/2014/main" id="{74AAA9D9-DEBB-4078-B890-E95029C3BF07}"/>
                </a:ext>
              </a:extLst>
            </p:cNvPr>
            <p:cNvGrpSpPr/>
            <p:nvPr userDrawn="1"/>
          </p:nvGrpSpPr>
          <p:grpSpPr>
            <a:xfrm>
              <a:off x="12849211" y="4480038"/>
              <a:ext cx="1495189" cy="563933"/>
              <a:chOff x="-3314821" y="3310415"/>
              <a:chExt cx="1495189" cy="563933"/>
            </a:xfrm>
          </p:grpSpPr>
          <p:sp>
            <p:nvSpPr>
              <p:cNvPr id="53" name="Rechthoek 52">
                <a:extLst>
                  <a:ext uri="{FF2B5EF4-FFF2-40B4-BE49-F238E27FC236}">
                    <a16:creationId xmlns:a16="http://schemas.microsoft.com/office/drawing/2014/main" id="{EAF111B8-D259-4E6F-B693-16ADCA940773}"/>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170164A2-7DB9-4BF3-8095-89F69FA816E8}"/>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5" name="Tekstvak 54">
                <a:extLst>
                  <a:ext uri="{FF2B5EF4-FFF2-40B4-BE49-F238E27FC236}">
                    <a16:creationId xmlns:a16="http://schemas.microsoft.com/office/drawing/2014/main" id="{C859844A-CB4E-4591-A234-EE24C8BCEBD6}"/>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56" name="Tekstvak 55">
                <a:extLst>
                  <a:ext uri="{FF2B5EF4-FFF2-40B4-BE49-F238E27FC236}">
                    <a16:creationId xmlns:a16="http://schemas.microsoft.com/office/drawing/2014/main" id="{5D4017E0-C2AA-4AF3-AC14-8B814A11EAC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57" name="Vrije vorm: vorm 56">
                <a:extLst>
                  <a:ext uri="{FF2B5EF4-FFF2-40B4-BE49-F238E27FC236}">
                    <a16:creationId xmlns:a16="http://schemas.microsoft.com/office/drawing/2014/main" id="{8C30220B-F0E0-4493-ACC2-F3F992F5E56E}"/>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C78ABB6F-1D74-4ABF-86B7-1209FD0CF6C9}"/>
                  </a:ext>
                </a:extLst>
              </p:cNvPr>
              <p:cNvGrpSpPr/>
              <p:nvPr userDrawn="1"/>
            </p:nvGrpSpPr>
            <p:grpSpPr>
              <a:xfrm>
                <a:off x="-3261976" y="3361742"/>
                <a:ext cx="139861" cy="152244"/>
                <a:chOff x="12574450" y="6053892"/>
                <a:chExt cx="169232" cy="184215"/>
              </a:xfrm>
            </p:grpSpPr>
            <p:sp>
              <p:nvSpPr>
                <p:cNvPr id="78" name="Rechthoek 77">
                  <a:extLst>
                    <a:ext uri="{FF2B5EF4-FFF2-40B4-BE49-F238E27FC236}">
                      <a16:creationId xmlns:a16="http://schemas.microsoft.com/office/drawing/2014/main" id="{ABBAD408-907A-4213-A9EC-03728C46B0AA}"/>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36B7D80F-67A0-4C76-977D-E3DBADF3D2C2}"/>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010C0E3E-EF0E-4985-9D4C-5A9D3E3519A6}"/>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9" name="Groep 58">
                <a:extLst>
                  <a:ext uri="{FF2B5EF4-FFF2-40B4-BE49-F238E27FC236}">
                    <a16:creationId xmlns:a16="http://schemas.microsoft.com/office/drawing/2014/main" id="{3AEA4BFA-377C-4AAF-8E20-D24DF1311E12}"/>
                  </a:ext>
                </a:extLst>
              </p:cNvPr>
              <p:cNvGrpSpPr/>
              <p:nvPr userDrawn="1"/>
            </p:nvGrpSpPr>
            <p:grpSpPr>
              <a:xfrm>
                <a:off x="-3261070" y="3635199"/>
                <a:ext cx="168905" cy="104490"/>
                <a:chOff x="-3261070" y="3620931"/>
                <a:chExt cx="193920" cy="119965"/>
              </a:xfrm>
            </p:grpSpPr>
            <p:sp>
              <p:nvSpPr>
                <p:cNvPr id="60" name="Rechthoek 59">
                  <a:extLst>
                    <a:ext uri="{FF2B5EF4-FFF2-40B4-BE49-F238E27FC236}">
                      <a16:creationId xmlns:a16="http://schemas.microsoft.com/office/drawing/2014/main" id="{8F7E3364-A4C8-40F3-9459-6A060E86396F}"/>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A7A8E9D1-6739-4869-B241-4C7C79F02A63}"/>
                    </a:ext>
                  </a:extLst>
                </p:cNvPr>
                <p:cNvGrpSpPr/>
                <p:nvPr userDrawn="1"/>
              </p:nvGrpSpPr>
              <p:grpSpPr>
                <a:xfrm>
                  <a:off x="-3261070" y="3622063"/>
                  <a:ext cx="141113" cy="117345"/>
                  <a:chOff x="1094874" y="-878306"/>
                  <a:chExt cx="867364" cy="613611"/>
                </a:xfrm>
              </p:grpSpPr>
              <p:cxnSp>
                <p:nvCxnSpPr>
                  <p:cNvPr id="71" name="Rechte verbindingslijn 70">
                    <a:extLst>
                      <a:ext uri="{FF2B5EF4-FFF2-40B4-BE49-F238E27FC236}">
                        <a16:creationId xmlns:a16="http://schemas.microsoft.com/office/drawing/2014/main" id="{22AA702D-319B-4CE3-B1E9-2797380B43E2}"/>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F78DF207-DC74-47B2-8F56-F27A2B45B911}"/>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73" name="Groep 72">
                    <a:extLst>
                      <a:ext uri="{FF2B5EF4-FFF2-40B4-BE49-F238E27FC236}">
                        <a16:creationId xmlns:a16="http://schemas.microsoft.com/office/drawing/2014/main" id="{FE4F5EEA-4337-4EEA-B0A6-BFEE4476AAD8}"/>
                      </a:ext>
                    </a:extLst>
                  </p:cNvPr>
                  <p:cNvGrpSpPr/>
                  <p:nvPr userDrawn="1"/>
                </p:nvGrpSpPr>
                <p:grpSpPr>
                  <a:xfrm>
                    <a:off x="1270535" y="-878306"/>
                    <a:ext cx="526983" cy="613611"/>
                    <a:chOff x="1270535" y="-745959"/>
                    <a:chExt cx="526983" cy="481264"/>
                  </a:xfrm>
                </p:grpSpPr>
                <p:cxnSp>
                  <p:nvCxnSpPr>
                    <p:cNvPr id="74" name="Rechte verbindingslijn 73">
                      <a:extLst>
                        <a:ext uri="{FF2B5EF4-FFF2-40B4-BE49-F238E27FC236}">
                          <a16:creationId xmlns:a16="http://schemas.microsoft.com/office/drawing/2014/main" id="{E3DFEDFB-C8D4-4A64-92E8-56C911D0CDBD}"/>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a:extLst>
                        <a:ext uri="{FF2B5EF4-FFF2-40B4-BE49-F238E27FC236}">
                          <a16:creationId xmlns:a16="http://schemas.microsoft.com/office/drawing/2014/main" id="{81A773D7-C68A-45BC-A5E6-EFAA5B859844}"/>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5D858241-8FB0-48DE-92E5-30CC19C329C7}"/>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F620FD6C-C5CE-47FC-B990-4C2583084A25}"/>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62" name="Rechte verbindingslijn 61">
                  <a:extLst>
                    <a:ext uri="{FF2B5EF4-FFF2-40B4-BE49-F238E27FC236}">
                      <a16:creationId xmlns:a16="http://schemas.microsoft.com/office/drawing/2014/main" id="{DB44C3C9-CBD1-487B-B573-91F0163EF085}"/>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D7E3632B-483B-4E5D-9534-56EBBAA26BD7}"/>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C091814D-DE8F-416D-B14C-1C4A6A52AB5D}"/>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70D9472A-5016-40BC-BBFA-B51090F8F9A5}"/>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66" name="Rechthoek 65">
                  <a:extLst>
                    <a:ext uri="{FF2B5EF4-FFF2-40B4-BE49-F238E27FC236}">
                      <a16:creationId xmlns:a16="http://schemas.microsoft.com/office/drawing/2014/main" id="{52AD6CD0-AA6E-424E-88A8-F2BC7D40F903}"/>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EC9B61F8-33FB-4DBF-A1C0-3B6FB6F6E866}"/>
                    </a:ext>
                  </a:extLst>
                </p:cNvPr>
                <p:cNvGrpSpPr/>
                <p:nvPr userDrawn="1"/>
              </p:nvGrpSpPr>
              <p:grpSpPr>
                <a:xfrm rot="2700000">
                  <a:off x="-3158000" y="3650045"/>
                  <a:ext cx="34350" cy="147351"/>
                  <a:chOff x="3148392" y="-836646"/>
                  <a:chExt cx="132124" cy="596095"/>
                </a:xfrm>
                <a:solidFill>
                  <a:srgbClr val="3399FF"/>
                </a:solidFill>
              </p:grpSpPr>
              <p:sp>
                <p:nvSpPr>
                  <p:cNvPr id="68" name="Rechthoek 67">
                    <a:extLst>
                      <a:ext uri="{FF2B5EF4-FFF2-40B4-BE49-F238E27FC236}">
                        <a16:creationId xmlns:a16="http://schemas.microsoft.com/office/drawing/2014/main" id="{D0716E3D-AC98-4756-8222-C0C237D21750}"/>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69" name="Rechthoek: afgeronde bovenhoeken 68">
                    <a:extLst>
                      <a:ext uri="{FF2B5EF4-FFF2-40B4-BE49-F238E27FC236}">
                        <a16:creationId xmlns:a16="http://schemas.microsoft.com/office/drawing/2014/main" id="{D896423D-D323-4303-99CB-A0E462A6D3D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94D9CEC3-EEBC-4E6B-9AE0-B753913B7E8F}"/>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sp>
          <p:nvSpPr>
            <p:cNvPr id="34" name="Rechthoek 33">
              <a:extLst>
                <a:ext uri="{FF2B5EF4-FFF2-40B4-BE49-F238E27FC236}">
                  <a16:creationId xmlns:a16="http://schemas.microsoft.com/office/drawing/2014/main" id="{74D6427E-396E-48EC-BFCA-1836485A4AE2}"/>
                </a:ext>
              </a:extLst>
            </p:cNvPr>
            <p:cNvSpPr/>
            <p:nvPr userDrawn="1"/>
          </p:nvSpPr>
          <p:spPr>
            <a:xfrm>
              <a:off x="12377867"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35" name="Ovaal 34">
              <a:extLst>
                <a:ext uri="{FF2B5EF4-FFF2-40B4-BE49-F238E27FC236}">
                  <a16:creationId xmlns:a16="http://schemas.microsoft.com/office/drawing/2014/main" id="{2869FF88-4B93-4D54-BF07-2BF02B6A1B6A}"/>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6" name="Rechthoek 35">
              <a:extLst>
                <a:ext uri="{FF2B5EF4-FFF2-40B4-BE49-F238E27FC236}">
                  <a16:creationId xmlns:a16="http://schemas.microsoft.com/office/drawing/2014/main" id="{83F680DC-C40C-4F2D-9E3F-97CB79757378}"/>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7" name="Ovaal 36">
              <a:extLst>
                <a:ext uri="{FF2B5EF4-FFF2-40B4-BE49-F238E27FC236}">
                  <a16:creationId xmlns:a16="http://schemas.microsoft.com/office/drawing/2014/main" id="{727CBA97-5DF9-4A4B-A9E8-D7EB68695382}"/>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8" name="Rechthoek 37">
              <a:extLst>
                <a:ext uri="{FF2B5EF4-FFF2-40B4-BE49-F238E27FC236}">
                  <a16:creationId xmlns:a16="http://schemas.microsoft.com/office/drawing/2014/main" id="{0AD8EE7A-1751-41C5-9909-FC5B1F92BA8C}"/>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9" name="Groep 38">
              <a:extLst>
                <a:ext uri="{FF2B5EF4-FFF2-40B4-BE49-F238E27FC236}">
                  <a16:creationId xmlns:a16="http://schemas.microsoft.com/office/drawing/2014/main" id="{DD735247-A3AF-44CD-BC27-7C502F9525C9}"/>
                </a:ext>
              </a:extLst>
            </p:cNvPr>
            <p:cNvGrpSpPr/>
            <p:nvPr userDrawn="1"/>
          </p:nvGrpSpPr>
          <p:grpSpPr>
            <a:xfrm>
              <a:off x="12852713" y="2164285"/>
              <a:ext cx="825500" cy="209550"/>
              <a:chOff x="13504624" y="2482850"/>
              <a:chExt cx="825500" cy="209550"/>
            </a:xfrm>
          </p:grpSpPr>
          <p:sp>
            <p:nvSpPr>
              <p:cNvPr id="50" name="Rechthoek 49">
                <a:extLst>
                  <a:ext uri="{FF2B5EF4-FFF2-40B4-BE49-F238E27FC236}">
                    <a16:creationId xmlns:a16="http://schemas.microsoft.com/office/drawing/2014/main" id="{8511836D-6815-4202-9568-2E1B8686F34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51" name="Rechte verbindingslijn 50">
                <a:extLst>
                  <a:ext uri="{FF2B5EF4-FFF2-40B4-BE49-F238E27FC236}">
                    <a16:creationId xmlns:a16="http://schemas.microsoft.com/office/drawing/2014/main" id="{C66889A9-B35B-4C4F-9DE3-BE1F60E7AF9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2" name="Gelijkbenige driehoek 51">
                <a:extLst>
                  <a:ext uri="{FF2B5EF4-FFF2-40B4-BE49-F238E27FC236}">
                    <a16:creationId xmlns:a16="http://schemas.microsoft.com/office/drawing/2014/main" id="{FD600DC1-CFB1-487B-81D5-5CDE2B7EB83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C9063709-F51A-48D8-B8C0-C67B16E3B508}"/>
                </a:ext>
              </a:extLst>
            </p:cNvPr>
            <p:cNvGrpSpPr/>
            <p:nvPr userDrawn="1"/>
          </p:nvGrpSpPr>
          <p:grpSpPr>
            <a:xfrm>
              <a:off x="12847433" y="1232480"/>
              <a:ext cx="289372" cy="314992"/>
              <a:chOff x="7322769" y="-310267"/>
              <a:chExt cx="289372" cy="314992"/>
            </a:xfrm>
          </p:grpSpPr>
          <p:sp>
            <p:nvSpPr>
              <p:cNvPr id="47" name="Rechthoek 46">
                <a:extLst>
                  <a:ext uri="{FF2B5EF4-FFF2-40B4-BE49-F238E27FC236}">
                    <a16:creationId xmlns:a16="http://schemas.microsoft.com/office/drawing/2014/main" id="{2AD08A32-4F7E-411B-8093-F776128D3D11}"/>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53F9CC9F-D48B-46A7-8F20-92E8AA57BB45}"/>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04ABF43A-722C-4AD3-ABBD-C2676CAB9E4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1" name="Ovaal 40">
              <a:extLst>
                <a:ext uri="{FF2B5EF4-FFF2-40B4-BE49-F238E27FC236}">
                  <a16:creationId xmlns:a16="http://schemas.microsoft.com/office/drawing/2014/main" id="{F171B0C7-1ACF-42F1-9511-E383EF8BB577}"/>
                </a:ext>
              </a:extLst>
            </p:cNvPr>
            <p:cNvSpPr/>
            <p:nvPr userDrawn="1"/>
          </p:nvSpPr>
          <p:spPr>
            <a:xfrm>
              <a:off x="12560445"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2" name="Rechthoek 41">
              <a:extLst>
                <a:ext uri="{FF2B5EF4-FFF2-40B4-BE49-F238E27FC236}">
                  <a16:creationId xmlns:a16="http://schemas.microsoft.com/office/drawing/2014/main" id="{D0E23D6D-7369-4E90-9858-5C19080DA153}"/>
                </a:ext>
              </a:extLst>
            </p:cNvPr>
            <p:cNvSpPr/>
            <p:nvPr userDrawn="1"/>
          </p:nvSpPr>
          <p:spPr>
            <a:xfrm>
              <a:off x="12844617"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43" name="Rechthoek 42">
              <a:extLst>
                <a:ext uri="{FF2B5EF4-FFF2-40B4-BE49-F238E27FC236}">
                  <a16:creationId xmlns:a16="http://schemas.microsoft.com/office/drawing/2014/main" id="{7CE69822-8465-4975-B170-92CCDA3C1BBD}"/>
                </a:ext>
              </a:extLst>
            </p:cNvPr>
            <p:cNvSpPr/>
            <p:nvPr userDrawn="1"/>
          </p:nvSpPr>
          <p:spPr>
            <a:xfrm>
              <a:off x="1237786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44" name="ICOON_info">
              <a:extLst>
                <a:ext uri="{FF2B5EF4-FFF2-40B4-BE49-F238E27FC236}">
                  <a16:creationId xmlns:a16="http://schemas.microsoft.com/office/drawing/2014/main" id="{05B790E0-6E36-4FB5-A0C4-19A169B3AD4F}"/>
                </a:ext>
              </a:extLst>
            </p:cNvPr>
            <p:cNvGrpSpPr/>
            <p:nvPr userDrawn="1"/>
          </p:nvGrpSpPr>
          <p:grpSpPr>
            <a:xfrm>
              <a:off x="15787296" y="5092834"/>
              <a:ext cx="283685" cy="283685"/>
              <a:chOff x="-510741" y="5913713"/>
              <a:chExt cx="267555" cy="267555"/>
            </a:xfrm>
          </p:grpSpPr>
          <p:sp>
            <p:nvSpPr>
              <p:cNvPr id="45" name="Ovaal 44">
                <a:extLst>
                  <a:ext uri="{FF2B5EF4-FFF2-40B4-BE49-F238E27FC236}">
                    <a16:creationId xmlns:a16="http://schemas.microsoft.com/office/drawing/2014/main" id="{B46BF035-D048-48D6-A333-2174497CE07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46" name="Graphic 163" descr="Informatie">
                <a:extLst>
                  <a:ext uri="{FF2B5EF4-FFF2-40B4-BE49-F238E27FC236}">
                    <a16:creationId xmlns:a16="http://schemas.microsoft.com/office/drawing/2014/main" id="{8D412A49-7756-47FD-A0EC-29C3CA66342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nvGrpSpPr>
          <p:cNvPr id="148" name="INSTRUCTIE">
            <a:extLst>
              <a:ext uri="{FF2B5EF4-FFF2-40B4-BE49-F238E27FC236}">
                <a16:creationId xmlns:a16="http://schemas.microsoft.com/office/drawing/2014/main" id="{DB0B8497-028E-4A2E-AE71-B58509DC1CBC}"/>
              </a:ext>
            </a:extLst>
          </p:cNvPr>
          <p:cNvGrpSpPr/>
          <p:nvPr userDrawn="1"/>
        </p:nvGrpSpPr>
        <p:grpSpPr>
          <a:xfrm>
            <a:off x="5846" y="7033211"/>
            <a:ext cx="3727954" cy="1728407"/>
            <a:chOff x="5846" y="7033211"/>
            <a:chExt cx="3727954" cy="1728407"/>
          </a:xfrm>
        </p:grpSpPr>
        <p:sp>
          <p:nvSpPr>
            <p:cNvPr id="150" name="Rechthoek 149">
              <a:extLst>
                <a:ext uri="{FF2B5EF4-FFF2-40B4-BE49-F238E27FC236}">
                  <a16:creationId xmlns:a16="http://schemas.microsoft.com/office/drawing/2014/main" id="{2CDE2749-A1C3-4087-A6A3-F22C7BBF59E3}"/>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51" name="Ovaal 150">
              <a:extLst>
                <a:ext uri="{FF2B5EF4-FFF2-40B4-BE49-F238E27FC236}">
                  <a16:creationId xmlns:a16="http://schemas.microsoft.com/office/drawing/2014/main" id="{BD12B490-5D67-4595-806B-46267A0128EA}"/>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2" name="Rechthoek 151">
              <a:extLst>
                <a:ext uri="{FF2B5EF4-FFF2-40B4-BE49-F238E27FC236}">
                  <a16:creationId xmlns:a16="http://schemas.microsoft.com/office/drawing/2014/main" id="{4EF2C4D2-BBA6-4B5F-BD0F-96B9A7991ECD}"/>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3" name="Ovaal 152">
              <a:extLst>
                <a:ext uri="{FF2B5EF4-FFF2-40B4-BE49-F238E27FC236}">
                  <a16:creationId xmlns:a16="http://schemas.microsoft.com/office/drawing/2014/main" id="{7A3132F6-A1FB-45CD-9B7B-E67A3B06C398}"/>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4" name="Rechthoek 153">
              <a:extLst>
                <a:ext uri="{FF2B5EF4-FFF2-40B4-BE49-F238E27FC236}">
                  <a16:creationId xmlns:a16="http://schemas.microsoft.com/office/drawing/2014/main" id="{0E934911-826E-4F5E-90D4-FA09F4FFCEEE}"/>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55" name="Groep 154">
              <a:extLst>
                <a:ext uri="{FF2B5EF4-FFF2-40B4-BE49-F238E27FC236}">
                  <a16:creationId xmlns:a16="http://schemas.microsoft.com/office/drawing/2014/main" id="{5CF53960-5FB6-4967-B515-C88E4F3D7968}"/>
                </a:ext>
              </a:extLst>
            </p:cNvPr>
            <p:cNvGrpSpPr/>
            <p:nvPr userDrawn="1"/>
          </p:nvGrpSpPr>
          <p:grpSpPr>
            <a:xfrm>
              <a:off x="2939884" y="7739834"/>
              <a:ext cx="681133" cy="750023"/>
              <a:chOff x="-910573" y="4987990"/>
              <a:chExt cx="681133" cy="750023"/>
            </a:xfrm>
          </p:grpSpPr>
          <p:grpSp>
            <p:nvGrpSpPr>
              <p:cNvPr id="156" name="Groep 155">
                <a:extLst>
                  <a:ext uri="{FF2B5EF4-FFF2-40B4-BE49-F238E27FC236}">
                    <a16:creationId xmlns:a16="http://schemas.microsoft.com/office/drawing/2014/main" id="{66941E63-105E-4EA9-A3E5-78F6CAE0B6EC}"/>
                  </a:ext>
                </a:extLst>
              </p:cNvPr>
              <p:cNvGrpSpPr/>
              <p:nvPr userDrawn="1"/>
            </p:nvGrpSpPr>
            <p:grpSpPr>
              <a:xfrm>
                <a:off x="-713542" y="4987990"/>
                <a:ext cx="287071" cy="379107"/>
                <a:chOff x="-4050578" y="288410"/>
                <a:chExt cx="322125" cy="379107"/>
              </a:xfrm>
            </p:grpSpPr>
            <p:sp>
              <p:nvSpPr>
                <p:cNvPr id="158" name="Rechthoek met één afgeknipte en afgeronde hoek 47">
                  <a:extLst>
                    <a:ext uri="{FF2B5EF4-FFF2-40B4-BE49-F238E27FC236}">
                      <a16:creationId xmlns:a16="http://schemas.microsoft.com/office/drawing/2014/main" id="{BD4EBD04-A325-4C43-88F0-8C0B5D1EE8C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9" name="Rechthoekige driehoek 158">
                  <a:extLst>
                    <a:ext uri="{FF2B5EF4-FFF2-40B4-BE49-F238E27FC236}">
                      <a16:creationId xmlns:a16="http://schemas.microsoft.com/office/drawing/2014/main" id="{68AEE707-5E09-43F0-B8F1-E5331A1D26A0}"/>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60" name="Rechthoek 159">
                  <a:extLst>
                    <a:ext uri="{FF2B5EF4-FFF2-40B4-BE49-F238E27FC236}">
                      <a16:creationId xmlns:a16="http://schemas.microsoft.com/office/drawing/2014/main" id="{669D65E2-7E28-4F56-94D4-FE72E58D1148}"/>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61" name="Rechthoek 160">
                  <a:extLst>
                    <a:ext uri="{FF2B5EF4-FFF2-40B4-BE49-F238E27FC236}">
                      <a16:creationId xmlns:a16="http://schemas.microsoft.com/office/drawing/2014/main" id="{61D1349E-FA54-49C6-ABDD-06F297085F9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57" name="Rechthoek 156">
                <a:extLst>
                  <a:ext uri="{FF2B5EF4-FFF2-40B4-BE49-F238E27FC236}">
                    <a16:creationId xmlns:a16="http://schemas.microsoft.com/office/drawing/2014/main" id="{8E49B574-CA4D-4ADE-998C-E1CAB3B7A8C8}"/>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9" name="HAAK LIJN">
            <a:extLst>
              <a:ext uri="{FF2B5EF4-FFF2-40B4-BE49-F238E27FC236}">
                <a16:creationId xmlns:a16="http://schemas.microsoft.com/office/drawing/2014/main" id="{BDC1235F-D860-4BB6-9D5F-15C34AEC5A70}"/>
              </a:ext>
            </a:extLst>
          </p:cNvPr>
          <p:cNvGrpSpPr/>
          <p:nvPr userDrawn="1"/>
        </p:nvGrpSpPr>
        <p:grpSpPr>
          <a:xfrm>
            <a:off x="540812" y="0"/>
            <a:ext cx="76800" cy="6858000"/>
            <a:chOff x="578912" y="0"/>
            <a:chExt cx="76800" cy="6858000"/>
          </a:xfrm>
        </p:grpSpPr>
        <p:cxnSp>
          <p:nvCxnSpPr>
            <p:cNvPr id="10" name="LIJN">
              <a:extLst>
                <a:ext uri="{FF2B5EF4-FFF2-40B4-BE49-F238E27FC236}">
                  <a16:creationId xmlns:a16="http://schemas.microsoft.com/office/drawing/2014/main" id="{D0A06061-6012-4A17-9429-FE7162192287}"/>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11D5A049-BF20-43CC-9506-3BA5E1DE6D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2" name="LIJN">
              <a:extLst>
                <a:ext uri="{FF2B5EF4-FFF2-40B4-BE49-F238E27FC236}">
                  <a16:creationId xmlns:a16="http://schemas.microsoft.com/office/drawing/2014/main" id="{1F394649-9117-4BD6-A7EC-6BD0BD302EAA}"/>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6" name="Tijdelijke aanduiding voor grafiek 12">
            <a:extLst>
              <a:ext uri="{FF2B5EF4-FFF2-40B4-BE49-F238E27FC236}">
                <a16:creationId xmlns:a16="http://schemas.microsoft.com/office/drawing/2014/main" id="{1204C21B-610C-4232-9114-8B652A378043}"/>
              </a:ext>
            </a:extLst>
          </p:cNvPr>
          <p:cNvSpPr>
            <a:spLocks noGrp="1"/>
          </p:cNvSpPr>
          <p:nvPr>
            <p:ph type="chart" sz="quarter" idx="15" hasCustomPrompt="1"/>
          </p:nvPr>
        </p:nvSpPr>
        <p:spPr>
          <a:xfrm>
            <a:off x="6349441" y="1856127"/>
            <a:ext cx="5254899" cy="44388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onderstaande icoon </a:t>
            </a:r>
            <a:br>
              <a:rPr lang="nl-NL" dirty="0"/>
            </a:br>
            <a:r>
              <a:rPr lang="nl-NL" dirty="0"/>
              <a:t>om een grafiek in te voegen.</a:t>
            </a:r>
          </a:p>
        </p:txBody>
      </p:sp>
      <p:sp>
        <p:nvSpPr>
          <p:cNvPr id="13" name="Tijdelijke aanduiding voor verticale tekst 2">
            <a:extLst>
              <a:ext uri="{FF2B5EF4-FFF2-40B4-BE49-F238E27FC236}">
                <a16:creationId xmlns:a16="http://schemas.microsoft.com/office/drawing/2014/main" id="{0982AE5E-692F-4CEB-971A-47A6024D73E9}"/>
              </a:ext>
            </a:extLst>
          </p:cNvPr>
          <p:cNvSpPr>
            <a:spLocks noGrp="1"/>
          </p:cNvSpPr>
          <p:nvPr>
            <p:ph type="body" orient="vert" idx="1" hasCustomPrompt="1"/>
          </p:nvPr>
        </p:nvSpPr>
        <p:spPr>
          <a:xfrm>
            <a:off x="777234" y="1856128"/>
            <a:ext cx="5269596" cy="443816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a:t>
            </a:r>
            <a:endParaRPr lang="nl-NL" dirty="0"/>
          </a:p>
          <a:p>
            <a:pPr lvl="5"/>
            <a:r>
              <a:rPr lang="nl-NL" dirty="0" err="1"/>
              <a:t>Bullet</a:t>
            </a:r>
            <a:endParaRPr lang="nl-NL" dirty="0"/>
          </a:p>
          <a:p>
            <a:pPr lvl="6"/>
            <a:r>
              <a:rPr lang="nl-NL" dirty="0"/>
              <a:t>Sub-</a:t>
            </a:r>
            <a:r>
              <a:rPr lang="nl-NL" dirty="0" err="1"/>
              <a:t>bullet</a:t>
            </a:r>
            <a:endParaRPr lang="nl-NL" dirty="0"/>
          </a:p>
          <a:p>
            <a:pPr lvl="7"/>
            <a:r>
              <a:rPr lang="nl-NL" dirty="0"/>
              <a:t>Leestekst</a:t>
            </a:r>
          </a:p>
          <a:p>
            <a:pPr lvl="8"/>
            <a:r>
              <a:rPr lang="nl-NL" dirty="0"/>
              <a:t>Subtitel</a:t>
            </a:r>
          </a:p>
        </p:txBody>
      </p:sp>
      <p:sp>
        <p:nvSpPr>
          <p:cNvPr id="149" name="Logo">
            <a:extLst>
              <a:ext uri="{FF2B5EF4-FFF2-40B4-BE49-F238E27FC236}">
                <a16:creationId xmlns:a16="http://schemas.microsoft.com/office/drawing/2014/main" id="{14A480CF-8312-41EF-9D7D-E426A1BBA759}"/>
              </a:ext>
            </a:extLst>
          </p:cNvPr>
          <p:cNvSpPr>
            <a:spLocks noGrp="1"/>
          </p:cNvSpPr>
          <p:nvPr>
            <p:ph type="body" orient="vert" idx="16" hasCustomPrompt="1"/>
          </p:nvPr>
        </p:nvSpPr>
        <p:spPr>
          <a:xfrm>
            <a:off x="10549612" y="6480355"/>
            <a:ext cx="1060019" cy="185413"/>
          </a:xfrm>
          <a:blipFill>
            <a:blip r:embed="rId6"/>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3" name="Dianummer">
            <a:extLst>
              <a:ext uri="{FF2B5EF4-FFF2-40B4-BE49-F238E27FC236}">
                <a16:creationId xmlns:a16="http://schemas.microsoft.com/office/drawing/2014/main" id="{E36650D5-D35B-4A05-8738-5E41FB834A99}"/>
              </a:ext>
            </a:extLst>
          </p:cNvPr>
          <p:cNvSpPr>
            <a:spLocks noGrp="1"/>
          </p:cNvSpPr>
          <p:nvPr>
            <p:ph type="sldNum" sz="quarter" idx="18"/>
          </p:nvPr>
        </p:nvSpPr>
        <p:spPr/>
        <p:txBody>
          <a:bodyPr/>
          <a:lstStyle/>
          <a:p>
            <a:fld id="{5EC93C5F-DB18-4797-88B9-B8B0D60519FD}" type="slidenum">
              <a:rPr lang="nl-NL" smtClean="0"/>
              <a:pPr/>
              <a:t>‹#›</a:t>
            </a:fld>
            <a:endParaRPr lang="nl-NL" dirty="0"/>
          </a:p>
        </p:txBody>
      </p:sp>
      <p:sp>
        <p:nvSpPr>
          <p:cNvPr id="2" name="Voettekst">
            <a:extLst>
              <a:ext uri="{FF2B5EF4-FFF2-40B4-BE49-F238E27FC236}">
                <a16:creationId xmlns:a16="http://schemas.microsoft.com/office/drawing/2014/main" id="{0C677E30-10AA-4FF6-A582-79C8DAF81944}"/>
              </a:ext>
            </a:extLst>
          </p:cNvPr>
          <p:cNvSpPr>
            <a:spLocks noGrp="1"/>
          </p:cNvSpPr>
          <p:nvPr>
            <p:ph type="ftr" sz="quarter" idx="17"/>
          </p:nvPr>
        </p:nvSpPr>
        <p:spPr/>
        <p:txBody>
          <a:bodyPr/>
          <a:lstStyle/>
          <a:p>
            <a:r>
              <a:rPr lang="nl-NL" dirty="0"/>
              <a:t>Voettekst</a:t>
            </a:r>
          </a:p>
        </p:txBody>
      </p:sp>
      <p:sp>
        <p:nvSpPr>
          <p:cNvPr id="8" name="Ondertitel">
            <a:extLst>
              <a:ext uri="{FF2B5EF4-FFF2-40B4-BE49-F238E27FC236}">
                <a16:creationId xmlns:a16="http://schemas.microsoft.com/office/drawing/2014/main" id="{35A7389F-68D4-4B8C-B313-BD67376B30FB}"/>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4" name="Titel">
            <a:extLst>
              <a:ext uri="{FF2B5EF4-FFF2-40B4-BE49-F238E27FC236}">
                <a16:creationId xmlns:a16="http://schemas.microsoft.com/office/drawing/2014/main" id="{F73EDDC4-60D3-492A-BA8E-95D2C63DC8A5}"/>
              </a:ext>
            </a:extLst>
          </p:cNvPr>
          <p:cNvSpPr>
            <a:spLocks noGrp="1"/>
          </p:cNvSpPr>
          <p:nvPr>
            <p:ph type="title" hasCustomPrompt="1"/>
          </p:nvPr>
        </p:nvSpPr>
        <p:spPr/>
        <p:txBody>
          <a:bodyPr/>
          <a:lstStyle/>
          <a:p>
            <a:r>
              <a:rPr lang="nl-NL" dirty="0"/>
              <a:t>Plaats eerste titel hier</a:t>
            </a:r>
          </a:p>
        </p:txBody>
      </p:sp>
    </p:spTree>
    <p:extLst>
      <p:ext uri="{BB962C8B-B14F-4D97-AF65-F5344CB8AC3E}">
        <p14:creationId xmlns:p14="http://schemas.microsoft.com/office/powerpoint/2010/main" val="1853545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sp>
        <p:nvSpPr>
          <p:cNvPr id="70" name="INFO">
            <a:extLst>
              <a:ext uri="{FF2B5EF4-FFF2-40B4-BE49-F238E27FC236}">
                <a16:creationId xmlns:a16="http://schemas.microsoft.com/office/drawing/2014/main" id="{BB8F6390-EE72-42C8-A3A9-011C3620D453}"/>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GRAFIEK</a:t>
            </a:r>
          </a:p>
        </p:txBody>
      </p:sp>
      <p:grpSp>
        <p:nvGrpSpPr>
          <p:cNvPr id="17" name="INSTRUCTIE">
            <a:extLst>
              <a:ext uri="{FF2B5EF4-FFF2-40B4-BE49-F238E27FC236}">
                <a16:creationId xmlns:a16="http://schemas.microsoft.com/office/drawing/2014/main" id="{50AA035D-FD9F-46D5-A5EE-A6A87BBC82D5}"/>
              </a:ext>
            </a:extLst>
          </p:cNvPr>
          <p:cNvGrpSpPr/>
          <p:nvPr userDrawn="1"/>
        </p:nvGrpSpPr>
        <p:grpSpPr>
          <a:xfrm>
            <a:off x="-3786437" y="1"/>
            <a:ext cx="3693386" cy="6056851"/>
            <a:chOff x="-3786437" y="1"/>
            <a:chExt cx="3693386" cy="6056851"/>
          </a:xfrm>
        </p:grpSpPr>
        <p:sp>
          <p:nvSpPr>
            <p:cNvPr id="18" name="Rechthoek 17">
              <a:extLst>
                <a:ext uri="{FF2B5EF4-FFF2-40B4-BE49-F238E27FC236}">
                  <a16:creationId xmlns:a16="http://schemas.microsoft.com/office/drawing/2014/main" id="{647234D6-8C9F-4FAF-9594-2ECF72BF8A88}"/>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9" name="Ovaal 18">
              <a:extLst>
                <a:ext uri="{FF2B5EF4-FFF2-40B4-BE49-F238E27FC236}">
                  <a16:creationId xmlns:a16="http://schemas.microsoft.com/office/drawing/2014/main" id="{A55AC475-7963-4649-8AD5-04A5F6A7FBE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 name="Rechthoek 20">
              <a:extLst>
                <a:ext uri="{FF2B5EF4-FFF2-40B4-BE49-F238E27FC236}">
                  <a16:creationId xmlns:a16="http://schemas.microsoft.com/office/drawing/2014/main" id="{FF80B329-871D-4877-9A87-B79A5218AF8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7B5B5724-CF52-4191-9AB4-6EB9E1145AC6}"/>
                </a:ext>
              </a:extLst>
            </p:cNvPr>
            <p:cNvGrpSpPr/>
            <p:nvPr userDrawn="1"/>
          </p:nvGrpSpPr>
          <p:grpSpPr>
            <a:xfrm>
              <a:off x="-3314821" y="4480038"/>
              <a:ext cx="1495189" cy="563933"/>
              <a:chOff x="-3314821" y="3310415"/>
              <a:chExt cx="1495189" cy="563933"/>
            </a:xfrm>
          </p:grpSpPr>
          <p:sp>
            <p:nvSpPr>
              <p:cNvPr id="42" name="Rechthoek 41">
                <a:extLst>
                  <a:ext uri="{FF2B5EF4-FFF2-40B4-BE49-F238E27FC236}">
                    <a16:creationId xmlns:a16="http://schemas.microsoft.com/office/drawing/2014/main" id="{D2B29BE8-886E-4586-9008-1A43A49456A5}"/>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EA1809EF-C272-4F89-B244-C94D702E3F3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4" name="Tekstvak 43">
                <a:extLst>
                  <a:ext uri="{FF2B5EF4-FFF2-40B4-BE49-F238E27FC236}">
                    <a16:creationId xmlns:a16="http://schemas.microsoft.com/office/drawing/2014/main" id="{3900B051-68D1-460A-9486-DD50375BEAFD}"/>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45" name="Tekstvak 44">
                <a:extLst>
                  <a:ext uri="{FF2B5EF4-FFF2-40B4-BE49-F238E27FC236}">
                    <a16:creationId xmlns:a16="http://schemas.microsoft.com/office/drawing/2014/main" id="{864D34D8-E06F-48B0-82B2-528FE87C7E06}"/>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46" name="Vrije vorm: vorm 45">
                <a:extLst>
                  <a:ext uri="{FF2B5EF4-FFF2-40B4-BE49-F238E27FC236}">
                    <a16:creationId xmlns:a16="http://schemas.microsoft.com/office/drawing/2014/main" id="{F0C839A0-9258-4008-BA34-95CCD8792D02}"/>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96635B76-67AA-4E1C-84D2-3EF71A5D5378}"/>
                  </a:ext>
                </a:extLst>
              </p:cNvPr>
              <p:cNvGrpSpPr/>
              <p:nvPr userDrawn="1"/>
            </p:nvGrpSpPr>
            <p:grpSpPr>
              <a:xfrm>
                <a:off x="-3261976" y="3361742"/>
                <a:ext cx="139861" cy="152244"/>
                <a:chOff x="12574450" y="6053892"/>
                <a:chExt cx="169232" cy="184215"/>
              </a:xfrm>
            </p:grpSpPr>
            <p:sp>
              <p:nvSpPr>
                <p:cNvPr id="67" name="Rechthoek 66">
                  <a:extLst>
                    <a:ext uri="{FF2B5EF4-FFF2-40B4-BE49-F238E27FC236}">
                      <a16:creationId xmlns:a16="http://schemas.microsoft.com/office/drawing/2014/main" id="{907B816C-0BAF-47F4-BA88-9563EBAD2B82}"/>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C9AFF9E-E440-45F4-95C0-98638CB6B0B2}"/>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08695CA-9373-42F4-85C6-0A7AB8B2ECF2}"/>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CB4E2369-0C56-4C36-AC0B-91649BD787D5}"/>
                  </a:ext>
                </a:extLst>
              </p:cNvPr>
              <p:cNvGrpSpPr/>
              <p:nvPr userDrawn="1"/>
            </p:nvGrpSpPr>
            <p:grpSpPr>
              <a:xfrm>
                <a:off x="-3261070" y="3635199"/>
                <a:ext cx="168905" cy="104490"/>
                <a:chOff x="-3261070" y="3620931"/>
                <a:chExt cx="193920" cy="119965"/>
              </a:xfrm>
            </p:grpSpPr>
            <p:sp>
              <p:nvSpPr>
                <p:cNvPr id="49" name="Rechthoek 48">
                  <a:extLst>
                    <a:ext uri="{FF2B5EF4-FFF2-40B4-BE49-F238E27FC236}">
                      <a16:creationId xmlns:a16="http://schemas.microsoft.com/office/drawing/2014/main" id="{530B41F1-A79B-4690-8162-594404E781F5}"/>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50" name="Groep 49">
                  <a:extLst>
                    <a:ext uri="{FF2B5EF4-FFF2-40B4-BE49-F238E27FC236}">
                      <a16:creationId xmlns:a16="http://schemas.microsoft.com/office/drawing/2014/main" id="{986D5B3B-E4C3-42B0-8192-DDA7AB2A6590}"/>
                    </a:ext>
                  </a:extLst>
                </p:cNvPr>
                <p:cNvGrpSpPr/>
                <p:nvPr userDrawn="1"/>
              </p:nvGrpSpPr>
              <p:grpSpPr>
                <a:xfrm>
                  <a:off x="-3261070" y="3622063"/>
                  <a:ext cx="141113" cy="117345"/>
                  <a:chOff x="1094874" y="-878306"/>
                  <a:chExt cx="867364" cy="613611"/>
                </a:xfrm>
              </p:grpSpPr>
              <p:cxnSp>
                <p:nvCxnSpPr>
                  <p:cNvPr id="60" name="Rechte verbindingslijn 59">
                    <a:extLst>
                      <a:ext uri="{FF2B5EF4-FFF2-40B4-BE49-F238E27FC236}">
                        <a16:creationId xmlns:a16="http://schemas.microsoft.com/office/drawing/2014/main" id="{6416E375-2349-4059-9BB0-775A6D9345C1}"/>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08C288C5-13DD-40B4-96A0-9FECBB70F49D}"/>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2" name="Groep 61">
                    <a:extLst>
                      <a:ext uri="{FF2B5EF4-FFF2-40B4-BE49-F238E27FC236}">
                        <a16:creationId xmlns:a16="http://schemas.microsoft.com/office/drawing/2014/main" id="{6D824B31-E890-42E8-B5B1-ED0E4D7EB174}"/>
                      </a:ext>
                    </a:extLst>
                  </p:cNvPr>
                  <p:cNvGrpSpPr/>
                  <p:nvPr userDrawn="1"/>
                </p:nvGrpSpPr>
                <p:grpSpPr>
                  <a:xfrm>
                    <a:off x="1270535" y="-878306"/>
                    <a:ext cx="526983" cy="613611"/>
                    <a:chOff x="1270535" y="-745959"/>
                    <a:chExt cx="526983" cy="481264"/>
                  </a:xfrm>
                </p:grpSpPr>
                <p:cxnSp>
                  <p:nvCxnSpPr>
                    <p:cNvPr id="63" name="Rechte verbindingslijn 62">
                      <a:extLst>
                        <a:ext uri="{FF2B5EF4-FFF2-40B4-BE49-F238E27FC236}">
                          <a16:creationId xmlns:a16="http://schemas.microsoft.com/office/drawing/2014/main" id="{13757C55-D8C3-425C-91D9-9007DE8E76D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10E3B7F3-802C-4421-8966-7974FB220A8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48F97AEB-ACAA-4564-B139-7903A3A8B93F}"/>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AEE44935-D7C8-42B0-AE5C-DF1B7851F6F1}"/>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1" name="Rechte verbindingslijn 50">
                  <a:extLst>
                    <a:ext uri="{FF2B5EF4-FFF2-40B4-BE49-F238E27FC236}">
                      <a16:creationId xmlns:a16="http://schemas.microsoft.com/office/drawing/2014/main" id="{AF545DDF-3B57-4D7F-8DCA-1330B4679FBE}"/>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00DEA801-FD6D-42C7-955D-BB62A212F36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3550F4EE-441F-46BC-9617-A3BC0442A58B}"/>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0507033A-E7DF-4711-B4F8-4D923F766801}"/>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55" name="Rechthoek 54">
                  <a:extLst>
                    <a:ext uri="{FF2B5EF4-FFF2-40B4-BE49-F238E27FC236}">
                      <a16:creationId xmlns:a16="http://schemas.microsoft.com/office/drawing/2014/main" id="{2318D152-B5D2-4B5E-9D72-4B4DA5FB91D0}"/>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F0B528F9-0B2B-475A-AAF3-8700204086D6}"/>
                    </a:ext>
                  </a:extLst>
                </p:cNvPr>
                <p:cNvGrpSpPr/>
                <p:nvPr userDrawn="1"/>
              </p:nvGrpSpPr>
              <p:grpSpPr>
                <a:xfrm rot="2700000">
                  <a:off x="-3158000" y="3650045"/>
                  <a:ext cx="34350" cy="147351"/>
                  <a:chOff x="3148392" y="-836646"/>
                  <a:chExt cx="132124" cy="596095"/>
                </a:xfrm>
                <a:solidFill>
                  <a:srgbClr val="3399FF"/>
                </a:solidFill>
              </p:grpSpPr>
              <p:sp>
                <p:nvSpPr>
                  <p:cNvPr id="57" name="Rechthoek 56">
                    <a:extLst>
                      <a:ext uri="{FF2B5EF4-FFF2-40B4-BE49-F238E27FC236}">
                        <a16:creationId xmlns:a16="http://schemas.microsoft.com/office/drawing/2014/main" id="{01DE763E-9775-48BA-BA19-2EDC4A2755E5}"/>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58" name="Rechthoek: afgeronde bovenhoeken 57">
                    <a:extLst>
                      <a:ext uri="{FF2B5EF4-FFF2-40B4-BE49-F238E27FC236}">
                        <a16:creationId xmlns:a16="http://schemas.microsoft.com/office/drawing/2014/main" id="{DE6D02CB-1F36-4724-AFF7-07CAD0F87688}"/>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52868649-549A-489F-B049-CCFFA8983D1E}"/>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sp>
          <p:nvSpPr>
            <p:cNvPr id="23" name="Rechthoek 22">
              <a:extLst>
                <a:ext uri="{FF2B5EF4-FFF2-40B4-BE49-F238E27FC236}">
                  <a16:creationId xmlns:a16="http://schemas.microsoft.com/office/drawing/2014/main" id="{DCAA0130-1E1D-41BB-B2FD-9A9B2B2DD14A}"/>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24" name="Ovaal 23">
              <a:extLst>
                <a:ext uri="{FF2B5EF4-FFF2-40B4-BE49-F238E27FC236}">
                  <a16:creationId xmlns:a16="http://schemas.microsoft.com/office/drawing/2014/main" id="{7DA9A3F5-D7D1-442B-B2A4-07A03D8887B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732E1697-4516-4168-B5E2-7C4C46F6124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6" name="Ovaal 25">
              <a:extLst>
                <a:ext uri="{FF2B5EF4-FFF2-40B4-BE49-F238E27FC236}">
                  <a16:creationId xmlns:a16="http://schemas.microsoft.com/office/drawing/2014/main" id="{AEFC74EA-A5B0-4DE9-9F45-14077A4D0D7A}"/>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86B9AB78-3E17-4E6F-AFDB-BF00A46B308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8" name="Groep 27">
              <a:extLst>
                <a:ext uri="{FF2B5EF4-FFF2-40B4-BE49-F238E27FC236}">
                  <a16:creationId xmlns:a16="http://schemas.microsoft.com/office/drawing/2014/main" id="{93AFB288-E79A-4E90-9961-B192A42FBAB7}"/>
                </a:ext>
              </a:extLst>
            </p:cNvPr>
            <p:cNvGrpSpPr/>
            <p:nvPr userDrawn="1"/>
          </p:nvGrpSpPr>
          <p:grpSpPr>
            <a:xfrm>
              <a:off x="-3311319" y="2164285"/>
              <a:ext cx="825500" cy="209550"/>
              <a:chOff x="13504624" y="2482850"/>
              <a:chExt cx="825500" cy="209550"/>
            </a:xfrm>
          </p:grpSpPr>
          <p:sp>
            <p:nvSpPr>
              <p:cNvPr id="39" name="Rechthoek 38">
                <a:extLst>
                  <a:ext uri="{FF2B5EF4-FFF2-40B4-BE49-F238E27FC236}">
                    <a16:creationId xmlns:a16="http://schemas.microsoft.com/office/drawing/2014/main" id="{C6074ED0-6E2B-45D5-8E98-CF4D2420607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40" name="Rechte verbindingslijn 39">
                <a:extLst>
                  <a:ext uri="{FF2B5EF4-FFF2-40B4-BE49-F238E27FC236}">
                    <a16:creationId xmlns:a16="http://schemas.microsoft.com/office/drawing/2014/main" id="{A557CCA0-0DB9-48C4-AEB3-970AD676F12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1" name="Gelijkbenige driehoek 40">
                <a:extLst>
                  <a:ext uri="{FF2B5EF4-FFF2-40B4-BE49-F238E27FC236}">
                    <a16:creationId xmlns:a16="http://schemas.microsoft.com/office/drawing/2014/main" id="{D460F4BC-A067-4520-8D0D-C6315DBCEB2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6E20E45B-CB2D-4728-B144-A70E2C0663A7}"/>
                </a:ext>
              </a:extLst>
            </p:cNvPr>
            <p:cNvGrpSpPr/>
            <p:nvPr userDrawn="1"/>
          </p:nvGrpSpPr>
          <p:grpSpPr>
            <a:xfrm>
              <a:off x="-3316599" y="1232480"/>
              <a:ext cx="289372" cy="314992"/>
              <a:chOff x="7322769" y="-310267"/>
              <a:chExt cx="289372" cy="314992"/>
            </a:xfrm>
          </p:grpSpPr>
          <p:sp>
            <p:nvSpPr>
              <p:cNvPr id="36" name="Rechthoek 35">
                <a:extLst>
                  <a:ext uri="{FF2B5EF4-FFF2-40B4-BE49-F238E27FC236}">
                    <a16:creationId xmlns:a16="http://schemas.microsoft.com/office/drawing/2014/main" id="{F7138692-AB41-4DBB-BD71-F10E0086B4B5}"/>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6B7BAA81-3B33-4184-9FB6-888D516234F8}"/>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842A4DD1-0918-4222-A281-B7FB27C9D42E}"/>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30" name="Ovaal 29">
              <a:extLst>
                <a:ext uri="{FF2B5EF4-FFF2-40B4-BE49-F238E27FC236}">
                  <a16:creationId xmlns:a16="http://schemas.microsoft.com/office/drawing/2014/main" id="{67A280D8-8A31-4349-BDE0-F07B94CFE99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1" name="Rechthoek 30">
              <a:extLst>
                <a:ext uri="{FF2B5EF4-FFF2-40B4-BE49-F238E27FC236}">
                  <a16:creationId xmlns:a16="http://schemas.microsoft.com/office/drawing/2014/main" id="{A6B58761-A244-4E41-8412-6D61D4210FF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32" name="Rechthoek 31">
              <a:extLst>
                <a:ext uri="{FF2B5EF4-FFF2-40B4-BE49-F238E27FC236}">
                  <a16:creationId xmlns:a16="http://schemas.microsoft.com/office/drawing/2014/main" id="{2B542BD3-2F0D-4D93-9EB5-0348046799F2}"/>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33" name="ICOON_info">
              <a:extLst>
                <a:ext uri="{FF2B5EF4-FFF2-40B4-BE49-F238E27FC236}">
                  <a16:creationId xmlns:a16="http://schemas.microsoft.com/office/drawing/2014/main" id="{8516FEDA-BE98-4E11-9218-E69CA9CE3EB3}"/>
                </a:ext>
              </a:extLst>
            </p:cNvPr>
            <p:cNvGrpSpPr/>
            <p:nvPr userDrawn="1"/>
          </p:nvGrpSpPr>
          <p:grpSpPr>
            <a:xfrm>
              <a:off x="-376736" y="5092834"/>
              <a:ext cx="283685" cy="283685"/>
              <a:chOff x="-510741" y="5913713"/>
              <a:chExt cx="267555" cy="267555"/>
            </a:xfrm>
          </p:grpSpPr>
          <p:sp>
            <p:nvSpPr>
              <p:cNvPr id="34" name="Ovaal 33">
                <a:extLst>
                  <a:ext uri="{FF2B5EF4-FFF2-40B4-BE49-F238E27FC236}">
                    <a16:creationId xmlns:a16="http://schemas.microsoft.com/office/drawing/2014/main" id="{46830456-8AD3-4686-8401-9AF7D876D2B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35" name="Graphic 163" descr="Informatie">
                <a:extLst>
                  <a:ext uri="{FF2B5EF4-FFF2-40B4-BE49-F238E27FC236}">
                    <a16:creationId xmlns:a16="http://schemas.microsoft.com/office/drawing/2014/main" id="{6CD83841-AC23-4F9C-B65F-0B25F70BA94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nvGrpSpPr>
          <p:cNvPr id="72" name="INSTRUCTIE">
            <a:extLst>
              <a:ext uri="{FF2B5EF4-FFF2-40B4-BE49-F238E27FC236}">
                <a16:creationId xmlns:a16="http://schemas.microsoft.com/office/drawing/2014/main" id="{C2E5BB01-F706-4297-AF0C-0068DAF5B21C}"/>
              </a:ext>
            </a:extLst>
          </p:cNvPr>
          <p:cNvGrpSpPr/>
          <p:nvPr userDrawn="1"/>
        </p:nvGrpSpPr>
        <p:grpSpPr>
          <a:xfrm>
            <a:off x="5846" y="7033211"/>
            <a:ext cx="3727954" cy="1728407"/>
            <a:chOff x="5846" y="7033211"/>
            <a:chExt cx="3727954" cy="1728407"/>
          </a:xfrm>
        </p:grpSpPr>
        <p:sp>
          <p:nvSpPr>
            <p:cNvPr id="73" name="Rechthoek 72">
              <a:extLst>
                <a:ext uri="{FF2B5EF4-FFF2-40B4-BE49-F238E27FC236}">
                  <a16:creationId xmlns:a16="http://schemas.microsoft.com/office/drawing/2014/main" id="{90A85B4A-EA5D-4408-A868-E2FD8B6A0349}"/>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74" name="Ovaal 73">
              <a:extLst>
                <a:ext uri="{FF2B5EF4-FFF2-40B4-BE49-F238E27FC236}">
                  <a16:creationId xmlns:a16="http://schemas.microsoft.com/office/drawing/2014/main" id="{1D6C9335-FD61-4772-9971-1611475B1250}"/>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5" name="Rechthoek 74">
              <a:extLst>
                <a:ext uri="{FF2B5EF4-FFF2-40B4-BE49-F238E27FC236}">
                  <a16:creationId xmlns:a16="http://schemas.microsoft.com/office/drawing/2014/main" id="{E3EBAAE4-1113-4BCB-A254-04E016492C45}"/>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6" name="Ovaal 75">
              <a:extLst>
                <a:ext uri="{FF2B5EF4-FFF2-40B4-BE49-F238E27FC236}">
                  <a16:creationId xmlns:a16="http://schemas.microsoft.com/office/drawing/2014/main" id="{9C297D13-4CD2-4728-BDFF-C206E54A4BFB}"/>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7" name="Rechthoek 76">
              <a:extLst>
                <a:ext uri="{FF2B5EF4-FFF2-40B4-BE49-F238E27FC236}">
                  <a16:creationId xmlns:a16="http://schemas.microsoft.com/office/drawing/2014/main" id="{337B8E05-71E5-428E-AF5A-FED283102BA5}"/>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78" name="Groep 77">
              <a:extLst>
                <a:ext uri="{FF2B5EF4-FFF2-40B4-BE49-F238E27FC236}">
                  <a16:creationId xmlns:a16="http://schemas.microsoft.com/office/drawing/2014/main" id="{CC8447C3-D65A-49DF-8908-D24E445DB9AA}"/>
                </a:ext>
              </a:extLst>
            </p:cNvPr>
            <p:cNvGrpSpPr/>
            <p:nvPr userDrawn="1"/>
          </p:nvGrpSpPr>
          <p:grpSpPr>
            <a:xfrm>
              <a:off x="2939884" y="7739834"/>
              <a:ext cx="681133" cy="750023"/>
              <a:chOff x="-910573" y="4987990"/>
              <a:chExt cx="681133" cy="750023"/>
            </a:xfrm>
          </p:grpSpPr>
          <p:grpSp>
            <p:nvGrpSpPr>
              <p:cNvPr id="79" name="Groep 78">
                <a:extLst>
                  <a:ext uri="{FF2B5EF4-FFF2-40B4-BE49-F238E27FC236}">
                    <a16:creationId xmlns:a16="http://schemas.microsoft.com/office/drawing/2014/main" id="{D18B76B5-F196-43F8-BB72-1C9BEF89F0D2}"/>
                  </a:ext>
                </a:extLst>
              </p:cNvPr>
              <p:cNvGrpSpPr/>
              <p:nvPr userDrawn="1"/>
            </p:nvGrpSpPr>
            <p:grpSpPr>
              <a:xfrm>
                <a:off x="-713542" y="4987990"/>
                <a:ext cx="287071" cy="379107"/>
                <a:chOff x="-4050578" y="288410"/>
                <a:chExt cx="322125" cy="379107"/>
              </a:xfrm>
            </p:grpSpPr>
            <p:sp>
              <p:nvSpPr>
                <p:cNvPr id="81" name="Rechthoek met één afgeknipte en afgeronde hoek 47">
                  <a:extLst>
                    <a:ext uri="{FF2B5EF4-FFF2-40B4-BE49-F238E27FC236}">
                      <a16:creationId xmlns:a16="http://schemas.microsoft.com/office/drawing/2014/main" id="{1189F283-5532-4679-9C98-C3778D88222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Rechthoekige driehoek 81">
                  <a:extLst>
                    <a:ext uri="{FF2B5EF4-FFF2-40B4-BE49-F238E27FC236}">
                      <a16:creationId xmlns:a16="http://schemas.microsoft.com/office/drawing/2014/main" id="{40EF11A2-881E-4DB6-A999-80DED0127F46}"/>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Rechthoek 82">
                  <a:extLst>
                    <a:ext uri="{FF2B5EF4-FFF2-40B4-BE49-F238E27FC236}">
                      <a16:creationId xmlns:a16="http://schemas.microsoft.com/office/drawing/2014/main" id="{3D4B0DE0-3C2B-4257-B873-D0C16A609B56}"/>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4" name="Rechthoek 83">
                  <a:extLst>
                    <a:ext uri="{FF2B5EF4-FFF2-40B4-BE49-F238E27FC236}">
                      <a16:creationId xmlns:a16="http://schemas.microsoft.com/office/drawing/2014/main" id="{7790D2B8-3BDC-469A-88D8-0C0485D4148E}"/>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80" name="Rechthoek 79">
                <a:extLst>
                  <a:ext uri="{FF2B5EF4-FFF2-40B4-BE49-F238E27FC236}">
                    <a16:creationId xmlns:a16="http://schemas.microsoft.com/office/drawing/2014/main" id="{3CCAECD4-055C-4269-BED7-B68A9EB8FCA5}"/>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8" name="HAAK LIJN">
            <a:extLst>
              <a:ext uri="{FF2B5EF4-FFF2-40B4-BE49-F238E27FC236}">
                <a16:creationId xmlns:a16="http://schemas.microsoft.com/office/drawing/2014/main" id="{EFDFAB03-91D8-4483-AC67-06A8D2882A2E}"/>
              </a:ext>
            </a:extLst>
          </p:cNvPr>
          <p:cNvGrpSpPr/>
          <p:nvPr userDrawn="1"/>
        </p:nvGrpSpPr>
        <p:grpSpPr>
          <a:xfrm>
            <a:off x="540812" y="0"/>
            <a:ext cx="76800" cy="6858000"/>
            <a:chOff x="578912" y="0"/>
            <a:chExt cx="76800" cy="6858000"/>
          </a:xfrm>
        </p:grpSpPr>
        <p:cxnSp>
          <p:nvCxnSpPr>
            <p:cNvPr id="9" name="LIJN">
              <a:extLst>
                <a:ext uri="{FF2B5EF4-FFF2-40B4-BE49-F238E27FC236}">
                  <a16:creationId xmlns:a16="http://schemas.microsoft.com/office/drawing/2014/main" id="{5D9AE919-B95B-4778-93CC-61EBCE8E12C3}"/>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7505D114-5C0C-4A51-ACFD-1B5D09C832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1" name="LIJN">
              <a:extLst>
                <a:ext uri="{FF2B5EF4-FFF2-40B4-BE49-F238E27FC236}">
                  <a16:creationId xmlns:a16="http://schemas.microsoft.com/office/drawing/2014/main" id="{69132C65-7BAB-4BD7-A61E-6178C736BF16}"/>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2" name="Tijdelijke aanduiding voor grafiek 12">
            <a:extLst>
              <a:ext uri="{FF2B5EF4-FFF2-40B4-BE49-F238E27FC236}">
                <a16:creationId xmlns:a16="http://schemas.microsoft.com/office/drawing/2014/main" id="{C7367DA8-F33F-498A-91F9-2C11185EE4DF}"/>
              </a:ext>
            </a:extLst>
          </p:cNvPr>
          <p:cNvSpPr>
            <a:spLocks noGrp="1"/>
          </p:cNvSpPr>
          <p:nvPr>
            <p:ph type="chart" sz="quarter" idx="15" hasCustomPrompt="1"/>
          </p:nvPr>
        </p:nvSpPr>
        <p:spPr>
          <a:xfrm>
            <a:off x="777244" y="1856127"/>
            <a:ext cx="10828800" cy="44388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onderstaande icoon </a:t>
            </a:r>
            <a:br>
              <a:rPr lang="nl-NL" dirty="0"/>
            </a:br>
            <a:r>
              <a:rPr lang="nl-NL" dirty="0"/>
              <a:t>om een grafiek in te voegen.</a:t>
            </a:r>
          </a:p>
        </p:txBody>
      </p:sp>
      <p:sp>
        <p:nvSpPr>
          <p:cNvPr id="71" name="Logo">
            <a:extLst>
              <a:ext uri="{FF2B5EF4-FFF2-40B4-BE49-F238E27FC236}">
                <a16:creationId xmlns:a16="http://schemas.microsoft.com/office/drawing/2014/main" id="{DF136417-391A-4578-B74C-8E31F6459E91}"/>
              </a:ext>
            </a:extLst>
          </p:cNvPr>
          <p:cNvSpPr>
            <a:spLocks noGrp="1"/>
          </p:cNvSpPr>
          <p:nvPr>
            <p:ph type="body" orient="vert" idx="16" hasCustomPrompt="1"/>
          </p:nvPr>
        </p:nvSpPr>
        <p:spPr>
          <a:xfrm>
            <a:off x="10549612" y="6480355"/>
            <a:ext cx="1060019" cy="185413"/>
          </a:xfrm>
          <a:blipFill>
            <a:blip r:embed="rId4"/>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7" name="Ondertitel">
            <a:extLst>
              <a:ext uri="{FF2B5EF4-FFF2-40B4-BE49-F238E27FC236}">
                <a16:creationId xmlns:a16="http://schemas.microsoft.com/office/drawing/2014/main" id="{5E99D4F0-F15F-4BC3-A3B2-3C81C0662ABD}"/>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4" name="Titel">
            <a:extLst>
              <a:ext uri="{FF2B5EF4-FFF2-40B4-BE49-F238E27FC236}">
                <a16:creationId xmlns:a16="http://schemas.microsoft.com/office/drawing/2014/main" id="{2578D845-B8AD-412B-9C8F-C5259157CF8A}"/>
              </a:ext>
            </a:extLst>
          </p:cNvPr>
          <p:cNvSpPr>
            <a:spLocks noGrp="1"/>
          </p:cNvSpPr>
          <p:nvPr>
            <p:ph type="title" hasCustomPrompt="1"/>
          </p:nvPr>
        </p:nvSpPr>
        <p:spPr/>
        <p:txBody>
          <a:bodyPr/>
          <a:lstStyle/>
          <a:p>
            <a:r>
              <a:rPr lang="nl-NL" dirty="0"/>
              <a:t>Plaats eerste titel hier</a:t>
            </a:r>
          </a:p>
        </p:txBody>
      </p:sp>
    </p:spTree>
    <p:extLst>
      <p:ext uri="{BB962C8B-B14F-4D97-AF65-F5344CB8AC3E}">
        <p14:creationId xmlns:p14="http://schemas.microsoft.com/office/powerpoint/2010/main" val="256762051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 TABEL">
    <p:spTree>
      <p:nvGrpSpPr>
        <p:cNvPr id="1" name=""/>
        <p:cNvGrpSpPr/>
        <p:nvPr/>
      </p:nvGrpSpPr>
      <p:grpSpPr>
        <a:xfrm>
          <a:off x="0" y="0"/>
          <a:ext cx="0" cy="0"/>
          <a:chOff x="0" y="0"/>
          <a:chExt cx="0" cy="0"/>
        </a:xfrm>
      </p:grpSpPr>
      <p:grpSp>
        <p:nvGrpSpPr>
          <p:cNvPr id="127" name="INSTRUCTIE">
            <a:extLst>
              <a:ext uri="{FF2B5EF4-FFF2-40B4-BE49-F238E27FC236}">
                <a16:creationId xmlns:a16="http://schemas.microsoft.com/office/drawing/2014/main" id="{CA506D03-2826-4467-B872-A9BE4FE60039}"/>
              </a:ext>
            </a:extLst>
          </p:cNvPr>
          <p:cNvGrpSpPr/>
          <p:nvPr userDrawn="1"/>
        </p:nvGrpSpPr>
        <p:grpSpPr>
          <a:xfrm>
            <a:off x="-3786437" y="0"/>
            <a:ext cx="3693386" cy="5359349"/>
            <a:chOff x="-3786437" y="0"/>
            <a:chExt cx="3693386" cy="5359349"/>
          </a:xfrm>
        </p:grpSpPr>
        <p:sp>
          <p:nvSpPr>
            <p:cNvPr id="128" name="Rechthoek 127">
              <a:extLst>
                <a:ext uri="{FF2B5EF4-FFF2-40B4-BE49-F238E27FC236}">
                  <a16:creationId xmlns:a16="http://schemas.microsoft.com/office/drawing/2014/main" id="{0EE8F506-5D4F-4148-8797-CB10B1117F1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29" name="Ovaal 128">
              <a:extLst>
                <a:ext uri="{FF2B5EF4-FFF2-40B4-BE49-F238E27FC236}">
                  <a16:creationId xmlns:a16="http://schemas.microsoft.com/office/drawing/2014/main" id="{A08A4DE3-19CD-4CFE-9248-42CCA8BC34B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0" name="Rechthoek 129">
              <a:extLst>
                <a:ext uri="{FF2B5EF4-FFF2-40B4-BE49-F238E27FC236}">
                  <a16:creationId xmlns:a16="http://schemas.microsoft.com/office/drawing/2014/main" id="{F2100D6E-056D-4A0D-A754-CC29F355307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82563" marR="0" lvl="0" indent="-182563"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131" name="Ovaal 130">
              <a:extLst>
                <a:ext uri="{FF2B5EF4-FFF2-40B4-BE49-F238E27FC236}">
                  <a16:creationId xmlns:a16="http://schemas.microsoft.com/office/drawing/2014/main" id="{60597F54-5B26-42C0-9493-B7319967D2F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2" name="Rechthoek 131">
              <a:extLst>
                <a:ext uri="{FF2B5EF4-FFF2-40B4-BE49-F238E27FC236}">
                  <a16:creationId xmlns:a16="http://schemas.microsoft.com/office/drawing/2014/main" id="{8364ED67-1C4A-4941-8EE5-6F54D111A15F}"/>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33" name="Rechthoek 132">
              <a:extLst>
                <a:ext uri="{FF2B5EF4-FFF2-40B4-BE49-F238E27FC236}">
                  <a16:creationId xmlns:a16="http://schemas.microsoft.com/office/drawing/2014/main" id="{3902B005-8B05-4C75-9824-04A80CD7AD4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8775" marR="0" lvl="1" indent="-176213"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Sub-</a:t>
              </a:r>
              <a:r>
                <a:rPr kumimoji="0" lang="nl-NL" sz="1100" b="0" i="0" u="none" strike="noStrike" kern="1200" cap="none" spc="0" normalizeH="0" baseline="0" noProof="0" dirty="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134" name="Ovaal 133">
              <a:extLst>
                <a:ext uri="{FF2B5EF4-FFF2-40B4-BE49-F238E27FC236}">
                  <a16:creationId xmlns:a16="http://schemas.microsoft.com/office/drawing/2014/main" id="{0D94FCC8-DF0A-43A5-A22E-9024CB9B0CF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5" name="Rechthoek 134">
              <a:extLst>
                <a:ext uri="{FF2B5EF4-FFF2-40B4-BE49-F238E27FC236}">
                  <a16:creationId xmlns:a16="http://schemas.microsoft.com/office/drawing/2014/main" id="{9E6BD3F8-F965-446B-B79A-60101FB56606}"/>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Leestekst</a:t>
              </a:r>
            </a:p>
          </p:txBody>
        </p:sp>
        <p:sp>
          <p:nvSpPr>
            <p:cNvPr id="136" name="Ovaal 135">
              <a:extLst>
                <a:ext uri="{FF2B5EF4-FFF2-40B4-BE49-F238E27FC236}">
                  <a16:creationId xmlns:a16="http://schemas.microsoft.com/office/drawing/2014/main" id="{F6B0A2A6-81E2-4972-983E-CDD9D610655C}"/>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7" name="Rechthoek 136">
              <a:extLst>
                <a:ext uri="{FF2B5EF4-FFF2-40B4-BE49-F238E27FC236}">
                  <a16:creationId xmlns:a16="http://schemas.microsoft.com/office/drawing/2014/main" id="{5CC5CB1F-1DAD-4424-873A-817C3214BCF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30" normalizeH="0" baseline="0" noProof="0" dirty="0">
                  <a:ln>
                    <a:noFill/>
                  </a:ln>
                  <a:solidFill>
                    <a:srgbClr val="71A4C3"/>
                  </a:solidFill>
                  <a:effectLst/>
                  <a:uLnTx/>
                  <a:uFillTx/>
                  <a:latin typeface="Segoe UI"/>
                  <a:ea typeface="+mn-ea"/>
                  <a:cs typeface="Calibri" panose="020F0502020204030204" pitchFamily="34" charset="0"/>
                </a:rPr>
                <a:t>Subtitel</a:t>
              </a:r>
            </a:p>
          </p:txBody>
        </p:sp>
        <p:sp>
          <p:nvSpPr>
            <p:cNvPr id="138" name="Ovaal 137">
              <a:extLst>
                <a:ext uri="{FF2B5EF4-FFF2-40B4-BE49-F238E27FC236}">
                  <a16:creationId xmlns:a16="http://schemas.microsoft.com/office/drawing/2014/main" id="{6D4A89EF-101A-4999-8CC8-17FE9AFD5EFD}"/>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39" name="Rechthoek 138">
              <a:extLst>
                <a:ext uri="{FF2B5EF4-FFF2-40B4-BE49-F238E27FC236}">
                  <a16:creationId xmlns:a16="http://schemas.microsoft.com/office/drawing/2014/main" id="{6C1B7B71-4F2C-4DFF-A89A-F670BA8ECAD3}"/>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182563" algn="l"/>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Numerieke bullet</a:t>
              </a:r>
            </a:p>
          </p:txBody>
        </p:sp>
        <p:sp>
          <p:nvSpPr>
            <p:cNvPr id="140" name="Ovaal 139">
              <a:extLst>
                <a:ext uri="{FF2B5EF4-FFF2-40B4-BE49-F238E27FC236}">
                  <a16:creationId xmlns:a16="http://schemas.microsoft.com/office/drawing/2014/main" id="{4894EE62-34A1-4A19-9BB8-316C1988E41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41" name="Rechthoek 140">
              <a:extLst>
                <a:ext uri="{FF2B5EF4-FFF2-40B4-BE49-F238E27FC236}">
                  <a16:creationId xmlns:a16="http://schemas.microsoft.com/office/drawing/2014/main" id="{86DA3035-2A9D-4F50-AF70-F90FC1C4A1C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8775" marR="0" lvl="6" indent="-176213"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Sub-</a:t>
              </a:r>
              <a:r>
                <a:rPr kumimoji="0" lang="nl-NL" sz="1100" b="0" i="0" u="none" strike="noStrike" kern="1200" cap="none" spc="0" normalizeH="0" baseline="0" noProof="0" dirty="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142" name="Ovaal 141">
              <a:extLst>
                <a:ext uri="{FF2B5EF4-FFF2-40B4-BE49-F238E27FC236}">
                  <a16:creationId xmlns:a16="http://schemas.microsoft.com/office/drawing/2014/main" id="{209CC01F-51C0-4F0C-9C54-1A131919AD9A}"/>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43" name="Rechthoek 142">
              <a:extLst>
                <a:ext uri="{FF2B5EF4-FFF2-40B4-BE49-F238E27FC236}">
                  <a16:creationId xmlns:a16="http://schemas.microsoft.com/office/drawing/2014/main" id="{80EFB979-74E9-401B-BBFD-03178B0BB79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Leestekst</a:t>
              </a:r>
            </a:p>
          </p:txBody>
        </p:sp>
        <p:sp>
          <p:nvSpPr>
            <p:cNvPr id="144" name="Ovaal 143">
              <a:extLst>
                <a:ext uri="{FF2B5EF4-FFF2-40B4-BE49-F238E27FC236}">
                  <a16:creationId xmlns:a16="http://schemas.microsoft.com/office/drawing/2014/main" id="{7440AE23-CF10-410C-A21A-29483BAEC90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45" name="Rechthoek 144">
              <a:extLst>
                <a:ext uri="{FF2B5EF4-FFF2-40B4-BE49-F238E27FC236}">
                  <a16:creationId xmlns:a16="http://schemas.microsoft.com/office/drawing/2014/main" id="{3307D186-7E84-4EB9-9852-88D424F5388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0" normalizeH="0" baseline="0" noProof="0" dirty="0">
                  <a:ln>
                    <a:noFill/>
                  </a:ln>
                  <a:solidFill>
                    <a:srgbClr val="71A4C3"/>
                  </a:solidFill>
                  <a:effectLst/>
                  <a:uLnTx/>
                  <a:uFillTx/>
                  <a:latin typeface="Segoe UI"/>
                  <a:ea typeface="+mn-ea"/>
                  <a:cs typeface="+mn-cs"/>
                </a:rPr>
                <a:t>Subtitel</a:t>
              </a:r>
            </a:p>
          </p:txBody>
        </p:sp>
        <p:sp>
          <p:nvSpPr>
            <p:cNvPr id="146" name="Ovaal 145">
              <a:extLst>
                <a:ext uri="{FF2B5EF4-FFF2-40B4-BE49-F238E27FC236}">
                  <a16:creationId xmlns:a16="http://schemas.microsoft.com/office/drawing/2014/main" id="{44CA229B-C2A6-425A-99E4-F57722DF520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47" name="Rechthoek 146">
              <a:extLst>
                <a:ext uri="{FF2B5EF4-FFF2-40B4-BE49-F238E27FC236}">
                  <a16:creationId xmlns:a16="http://schemas.microsoft.com/office/drawing/2014/main" id="{0AF76AAE-7F95-4D1B-A497-549AE107D29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82563" marR="0" lvl="5" indent="-182563"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148" name="Rechthoek 147">
              <a:extLst>
                <a:ext uri="{FF2B5EF4-FFF2-40B4-BE49-F238E27FC236}">
                  <a16:creationId xmlns:a16="http://schemas.microsoft.com/office/drawing/2014/main" id="{050F84D6-C1AD-4D24-8B43-8E743B006A0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49" name="ICOON_info">
              <a:extLst>
                <a:ext uri="{FF2B5EF4-FFF2-40B4-BE49-F238E27FC236}">
                  <a16:creationId xmlns:a16="http://schemas.microsoft.com/office/drawing/2014/main" id="{34AC831C-7863-477D-8A5D-42BB8569969A}"/>
                </a:ext>
              </a:extLst>
            </p:cNvPr>
            <p:cNvGrpSpPr/>
            <p:nvPr userDrawn="1"/>
          </p:nvGrpSpPr>
          <p:grpSpPr>
            <a:xfrm>
              <a:off x="-376736" y="4400186"/>
              <a:ext cx="283685" cy="283685"/>
              <a:chOff x="-510741" y="5913713"/>
              <a:chExt cx="267555" cy="267555"/>
            </a:xfrm>
          </p:grpSpPr>
          <p:sp>
            <p:nvSpPr>
              <p:cNvPr id="191" name="Ovaal 190">
                <a:extLst>
                  <a:ext uri="{FF2B5EF4-FFF2-40B4-BE49-F238E27FC236}">
                    <a16:creationId xmlns:a16="http://schemas.microsoft.com/office/drawing/2014/main" id="{9849D17F-4FA7-4C89-BA23-C1089605A59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92" name="Graphic 163" descr="Informatie">
                <a:extLst>
                  <a:ext uri="{FF2B5EF4-FFF2-40B4-BE49-F238E27FC236}">
                    <a16:creationId xmlns:a16="http://schemas.microsoft.com/office/drawing/2014/main" id="{2E989724-C6A8-42B1-9E68-50D684B3432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50" name="VOORBEELD">
              <a:extLst>
                <a:ext uri="{FF2B5EF4-FFF2-40B4-BE49-F238E27FC236}">
                  <a16:creationId xmlns:a16="http://schemas.microsoft.com/office/drawing/2014/main" id="{DA1197F4-C9A2-4D7E-A4FF-CCB2C6F641AF}"/>
                </a:ext>
              </a:extLst>
            </p:cNvPr>
            <p:cNvGrpSpPr/>
            <p:nvPr userDrawn="1"/>
          </p:nvGrpSpPr>
          <p:grpSpPr>
            <a:xfrm>
              <a:off x="-3605171" y="458674"/>
              <a:ext cx="3234311" cy="558875"/>
              <a:chOff x="-3605171" y="458674"/>
              <a:chExt cx="3234311" cy="558875"/>
            </a:xfrm>
          </p:grpSpPr>
          <p:sp>
            <p:nvSpPr>
              <p:cNvPr id="151" name="Rechthoek 150">
                <a:extLst>
                  <a:ext uri="{FF2B5EF4-FFF2-40B4-BE49-F238E27FC236}">
                    <a16:creationId xmlns:a16="http://schemas.microsoft.com/office/drawing/2014/main" id="{83592A36-12EF-47E6-9C08-6E1AAE24D73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52" name="Rechthoek 151">
                <a:extLst>
                  <a:ext uri="{FF2B5EF4-FFF2-40B4-BE49-F238E27FC236}">
                    <a16:creationId xmlns:a16="http://schemas.microsoft.com/office/drawing/2014/main" id="{FD760E25-CF5C-4C1F-8827-3D589619435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53" name="Groep 152">
                <a:extLst>
                  <a:ext uri="{FF2B5EF4-FFF2-40B4-BE49-F238E27FC236}">
                    <a16:creationId xmlns:a16="http://schemas.microsoft.com/office/drawing/2014/main" id="{A7D249E3-9B01-4FD2-BB74-7D805BBFC09E}"/>
                  </a:ext>
                </a:extLst>
              </p:cNvPr>
              <p:cNvGrpSpPr/>
              <p:nvPr userDrawn="1"/>
            </p:nvGrpSpPr>
            <p:grpSpPr>
              <a:xfrm>
                <a:off x="-3386247" y="830871"/>
                <a:ext cx="139423" cy="109566"/>
                <a:chOff x="-2866744" y="827071"/>
                <a:chExt cx="168701" cy="132575"/>
              </a:xfrm>
            </p:grpSpPr>
            <p:grpSp>
              <p:nvGrpSpPr>
                <p:cNvPr id="184" name="Groep 183">
                  <a:extLst>
                    <a:ext uri="{FF2B5EF4-FFF2-40B4-BE49-F238E27FC236}">
                      <a16:creationId xmlns:a16="http://schemas.microsoft.com/office/drawing/2014/main" id="{949ABFE6-3835-4AB9-935D-5C42DCC992A9}"/>
                    </a:ext>
                  </a:extLst>
                </p:cNvPr>
                <p:cNvGrpSpPr/>
                <p:nvPr userDrawn="1"/>
              </p:nvGrpSpPr>
              <p:grpSpPr>
                <a:xfrm>
                  <a:off x="-2866744" y="827071"/>
                  <a:ext cx="168701" cy="132575"/>
                  <a:chOff x="-2866744" y="827071"/>
                  <a:chExt cx="168701" cy="132575"/>
                </a:xfrm>
              </p:grpSpPr>
              <p:cxnSp>
                <p:nvCxnSpPr>
                  <p:cNvPr id="186" name="Rechte verbindingslijn 185">
                    <a:extLst>
                      <a:ext uri="{FF2B5EF4-FFF2-40B4-BE49-F238E27FC236}">
                        <a16:creationId xmlns:a16="http://schemas.microsoft.com/office/drawing/2014/main" id="{724A9F6A-D7DD-4345-A094-03EC94F0CA1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7" name="Rechte verbindingslijn 186">
                    <a:extLst>
                      <a:ext uri="{FF2B5EF4-FFF2-40B4-BE49-F238E27FC236}">
                        <a16:creationId xmlns:a16="http://schemas.microsoft.com/office/drawing/2014/main" id="{1D572EDF-7966-4E1C-BB7D-84F81BEB9B8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8" name="Rechte verbindingslijn 187">
                    <a:extLst>
                      <a:ext uri="{FF2B5EF4-FFF2-40B4-BE49-F238E27FC236}">
                        <a16:creationId xmlns:a16="http://schemas.microsoft.com/office/drawing/2014/main" id="{B902D26C-389D-4B0A-8C4D-93EB91C6B16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89" name="Rechte verbindingslijn 188">
                    <a:extLst>
                      <a:ext uri="{FF2B5EF4-FFF2-40B4-BE49-F238E27FC236}">
                        <a16:creationId xmlns:a16="http://schemas.microsoft.com/office/drawing/2014/main" id="{3229194F-38C4-407D-992F-53BB17456E7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0" name="Rechte verbindingslijn 189">
                    <a:extLst>
                      <a:ext uri="{FF2B5EF4-FFF2-40B4-BE49-F238E27FC236}">
                        <a16:creationId xmlns:a16="http://schemas.microsoft.com/office/drawing/2014/main" id="{32A2263E-71E5-463A-824D-43EDB9A55D5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85" name="Pijl: rechts 184">
                  <a:extLst>
                    <a:ext uri="{FF2B5EF4-FFF2-40B4-BE49-F238E27FC236}">
                      <a16:creationId xmlns:a16="http://schemas.microsoft.com/office/drawing/2014/main" id="{AD274137-1AA6-4640-94F7-97F6A29923E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0178C9E9-65EC-4F55-95E0-C27E67A42491}"/>
                  </a:ext>
                </a:extLst>
              </p:cNvPr>
              <p:cNvGrpSpPr/>
              <p:nvPr userDrawn="1"/>
            </p:nvGrpSpPr>
            <p:grpSpPr>
              <a:xfrm>
                <a:off x="-3605171" y="830871"/>
                <a:ext cx="139423" cy="109566"/>
                <a:chOff x="-2866744" y="518074"/>
                <a:chExt cx="168701" cy="132575"/>
              </a:xfrm>
            </p:grpSpPr>
            <p:grpSp>
              <p:nvGrpSpPr>
                <p:cNvPr id="177" name="Groep 176">
                  <a:extLst>
                    <a:ext uri="{FF2B5EF4-FFF2-40B4-BE49-F238E27FC236}">
                      <a16:creationId xmlns:a16="http://schemas.microsoft.com/office/drawing/2014/main" id="{F39B7D1B-963A-442B-97C5-F16B6B518CCE}"/>
                    </a:ext>
                  </a:extLst>
                </p:cNvPr>
                <p:cNvGrpSpPr/>
                <p:nvPr userDrawn="1"/>
              </p:nvGrpSpPr>
              <p:grpSpPr>
                <a:xfrm>
                  <a:off x="-2866744" y="518074"/>
                  <a:ext cx="168701" cy="132575"/>
                  <a:chOff x="-2866744" y="518074"/>
                  <a:chExt cx="168701" cy="132575"/>
                </a:xfrm>
              </p:grpSpPr>
              <p:cxnSp>
                <p:nvCxnSpPr>
                  <p:cNvPr id="179" name="Rechte verbindingslijn 178">
                    <a:extLst>
                      <a:ext uri="{FF2B5EF4-FFF2-40B4-BE49-F238E27FC236}">
                        <a16:creationId xmlns:a16="http://schemas.microsoft.com/office/drawing/2014/main" id="{27CA153C-661F-4229-8410-4F1D966E9BC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0" name="Rechte verbindingslijn 179">
                    <a:extLst>
                      <a:ext uri="{FF2B5EF4-FFF2-40B4-BE49-F238E27FC236}">
                        <a16:creationId xmlns:a16="http://schemas.microsoft.com/office/drawing/2014/main" id="{71C0F20D-75ED-483D-8C92-1665723D309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1" name="Rechte verbindingslijn 180">
                    <a:extLst>
                      <a:ext uri="{FF2B5EF4-FFF2-40B4-BE49-F238E27FC236}">
                        <a16:creationId xmlns:a16="http://schemas.microsoft.com/office/drawing/2014/main" id="{9752A4C5-EB2A-423B-9112-438341652B9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258EA553-544A-4478-A737-828B4353210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6E9CFCFC-F6A5-4CC0-8234-B6C5999F5C3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8" name="Pijl: rechts 177">
                  <a:extLst>
                    <a:ext uri="{FF2B5EF4-FFF2-40B4-BE49-F238E27FC236}">
                      <a16:creationId xmlns:a16="http://schemas.microsoft.com/office/drawing/2014/main" id="{FF5356E3-DA54-4861-AED5-262639A9035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55" name="Rechte verbindingslijn 154">
                <a:extLst>
                  <a:ext uri="{FF2B5EF4-FFF2-40B4-BE49-F238E27FC236}">
                    <a16:creationId xmlns:a16="http://schemas.microsoft.com/office/drawing/2014/main" id="{41500AAD-6304-4356-BC9A-D126959F438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CD19783F-2C4F-4D94-B75D-66F78ECF132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57" name="Rechthoek 156">
                <a:extLst>
                  <a:ext uri="{FF2B5EF4-FFF2-40B4-BE49-F238E27FC236}">
                    <a16:creationId xmlns:a16="http://schemas.microsoft.com/office/drawing/2014/main" id="{82E8387C-6DB1-43A3-9DFD-98FDC525B9E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58" name="Rechthoek 157">
                <a:extLst>
                  <a:ext uri="{FF2B5EF4-FFF2-40B4-BE49-F238E27FC236}">
                    <a16:creationId xmlns:a16="http://schemas.microsoft.com/office/drawing/2014/main" id="{C3CD6A9E-9663-47DF-811C-43C0E96F89B4}"/>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59" name="Groep 158">
                <a:extLst>
                  <a:ext uri="{FF2B5EF4-FFF2-40B4-BE49-F238E27FC236}">
                    <a16:creationId xmlns:a16="http://schemas.microsoft.com/office/drawing/2014/main" id="{6DD10B40-50F0-4E5F-B936-3849FDE9E6A0}"/>
                  </a:ext>
                </a:extLst>
              </p:cNvPr>
              <p:cNvGrpSpPr/>
              <p:nvPr userDrawn="1"/>
            </p:nvGrpSpPr>
            <p:grpSpPr>
              <a:xfrm>
                <a:off x="-2916763" y="769168"/>
                <a:ext cx="268738" cy="248381"/>
                <a:chOff x="-2916763" y="769168"/>
                <a:chExt cx="268738" cy="248381"/>
              </a:xfrm>
            </p:grpSpPr>
            <p:sp>
              <p:nvSpPr>
                <p:cNvPr id="169" name="Rechthoek 168">
                  <a:extLst>
                    <a:ext uri="{FF2B5EF4-FFF2-40B4-BE49-F238E27FC236}">
                      <a16:creationId xmlns:a16="http://schemas.microsoft.com/office/drawing/2014/main" id="{0645F5B7-8F30-46D8-813D-A20E29C203E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70" name="Groep 169">
                  <a:extLst>
                    <a:ext uri="{FF2B5EF4-FFF2-40B4-BE49-F238E27FC236}">
                      <a16:creationId xmlns:a16="http://schemas.microsoft.com/office/drawing/2014/main" id="{AF21D0C9-8592-4B9B-8070-2A50FBCE1E22}"/>
                    </a:ext>
                  </a:extLst>
                </p:cNvPr>
                <p:cNvGrpSpPr/>
                <p:nvPr userDrawn="1"/>
              </p:nvGrpSpPr>
              <p:grpSpPr>
                <a:xfrm>
                  <a:off x="-2866744" y="827071"/>
                  <a:ext cx="168701" cy="132575"/>
                  <a:chOff x="-2866744" y="827071"/>
                  <a:chExt cx="168701" cy="132575"/>
                </a:xfrm>
              </p:grpSpPr>
              <p:cxnSp>
                <p:nvCxnSpPr>
                  <p:cNvPr id="172" name="Rechte verbindingslijn 171">
                    <a:extLst>
                      <a:ext uri="{FF2B5EF4-FFF2-40B4-BE49-F238E27FC236}">
                        <a16:creationId xmlns:a16="http://schemas.microsoft.com/office/drawing/2014/main" id="{7B9DFC80-1E63-465B-A7F4-27DAEEA01B9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73" name="Rechte verbindingslijn 172">
                    <a:extLst>
                      <a:ext uri="{FF2B5EF4-FFF2-40B4-BE49-F238E27FC236}">
                        <a16:creationId xmlns:a16="http://schemas.microsoft.com/office/drawing/2014/main" id="{55C5FAC8-0DCC-4373-ABE1-836D99E15C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74" name="Rechte verbindingslijn 173">
                    <a:extLst>
                      <a:ext uri="{FF2B5EF4-FFF2-40B4-BE49-F238E27FC236}">
                        <a16:creationId xmlns:a16="http://schemas.microsoft.com/office/drawing/2014/main" id="{EA82D076-21C2-4EE3-9ACF-11B11A88498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D10E5C5E-ED8C-459D-80A8-64FF061C8FE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76" name="Rechte verbindingslijn 175">
                    <a:extLst>
                      <a:ext uri="{FF2B5EF4-FFF2-40B4-BE49-F238E27FC236}">
                        <a16:creationId xmlns:a16="http://schemas.microsoft.com/office/drawing/2014/main" id="{19CC3DEE-2F74-407A-82AB-F5A839D2F5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71" name="Pijl: rechts 170">
                  <a:extLst>
                    <a:ext uri="{FF2B5EF4-FFF2-40B4-BE49-F238E27FC236}">
                      <a16:creationId xmlns:a16="http://schemas.microsoft.com/office/drawing/2014/main" id="{A002672C-19CA-4075-9AD7-8803C2FC43E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0" name="Groep 159">
                <a:extLst>
                  <a:ext uri="{FF2B5EF4-FFF2-40B4-BE49-F238E27FC236}">
                    <a16:creationId xmlns:a16="http://schemas.microsoft.com/office/drawing/2014/main" id="{6A2499A8-239F-4D06-A4C1-CB42767C0374}"/>
                  </a:ext>
                </a:extLst>
              </p:cNvPr>
              <p:cNvGrpSpPr/>
              <p:nvPr userDrawn="1"/>
            </p:nvGrpSpPr>
            <p:grpSpPr>
              <a:xfrm>
                <a:off x="-2916763" y="460171"/>
                <a:ext cx="268738" cy="248381"/>
                <a:chOff x="-2916763" y="460171"/>
                <a:chExt cx="268738" cy="248381"/>
              </a:xfrm>
            </p:grpSpPr>
            <p:sp>
              <p:nvSpPr>
                <p:cNvPr id="161" name="Rechthoek 160">
                  <a:extLst>
                    <a:ext uri="{FF2B5EF4-FFF2-40B4-BE49-F238E27FC236}">
                      <a16:creationId xmlns:a16="http://schemas.microsoft.com/office/drawing/2014/main" id="{5C2AD09D-AED2-4D4C-B716-7BB56BD0885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62" name="Groep 161">
                  <a:extLst>
                    <a:ext uri="{FF2B5EF4-FFF2-40B4-BE49-F238E27FC236}">
                      <a16:creationId xmlns:a16="http://schemas.microsoft.com/office/drawing/2014/main" id="{3E277778-2DC9-4120-9277-BBED9D9DF058}"/>
                    </a:ext>
                  </a:extLst>
                </p:cNvPr>
                <p:cNvGrpSpPr/>
                <p:nvPr userDrawn="1"/>
              </p:nvGrpSpPr>
              <p:grpSpPr>
                <a:xfrm>
                  <a:off x="-2866744" y="518074"/>
                  <a:ext cx="168701" cy="132575"/>
                  <a:chOff x="-2866744" y="518074"/>
                  <a:chExt cx="168701" cy="132575"/>
                </a:xfrm>
              </p:grpSpPr>
              <p:cxnSp>
                <p:nvCxnSpPr>
                  <p:cNvPr id="164" name="Rechte verbindingslijn 163">
                    <a:extLst>
                      <a:ext uri="{FF2B5EF4-FFF2-40B4-BE49-F238E27FC236}">
                        <a16:creationId xmlns:a16="http://schemas.microsoft.com/office/drawing/2014/main" id="{3D0852A9-795D-4888-A33D-4EF3A8F8D1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65" name="Rechte verbindingslijn 164">
                    <a:extLst>
                      <a:ext uri="{FF2B5EF4-FFF2-40B4-BE49-F238E27FC236}">
                        <a16:creationId xmlns:a16="http://schemas.microsoft.com/office/drawing/2014/main" id="{DB4F3006-5583-4E32-8FB7-163A104B32A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66" name="Rechte verbindingslijn 165">
                    <a:extLst>
                      <a:ext uri="{FF2B5EF4-FFF2-40B4-BE49-F238E27FC236}">
                        <a16:creationId xmlns:a16="http://schemas.microsoft.com/office/drawing/2014/main" id="{86F62A36-070F-4896-AEF2-FC5A56B78FB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67" name="Rechte verbindingslijn 166">
                    <a:extLst>
                      <a:ext uri="{FF2B5EF4-FFF2-40B4-BE49-F238E27FC236}">
                        <a16:creationId xmlns:a16="http://schemas.microsoft.com/office/drawing/2014/main" id="{7077D036-BBA9-4A20-B5BA-ABFCCA0B9C9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68" name="Rechte verbindingslijn 167">
                    <a:extLst>
                      <a:ext uri="{FF2B5EF4-FFF2-40B4-BE49-F238E27FC236}">
                        <a16:creationId xmlns:a16="http://schemas.microsoft.com/office/drawing/2014/main" id="{37DD33B9-CBC9-47E9-ABF9-9D8B1C0C0D1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63" name="Pijl: rechts 162">
                  <a:extLst>
                    <a:ext uri="{FF2B5EF4-FFF2-40B4-BE49-F238E27FC236}">
                      <a16:creationId xmlns:a16="http://schemas.microsoft.com/office/drawing/2014/main" id="{DED871C2-4BC4-4A18-97B5-FFF647E7A2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9" name="HAAK LIJN">
            <a:extLst>
              <a:ext uri="{FF2B5EF4-FFF2-40B4-BE49-F238E27FC236}">
                <a16:creationId xmlns:a16="http://schemas.microsoft.com/office/drawing/2014/main" id="{53ED4E92-D658-4BA6-8D6E-6BDE90757E8A}"/>
              </a:ext>
            </a:extLst>
          </p:cNvPr>
          <p:cNvGrpSpPr/>
          <p:nvPr userDrawn="1"/>
        </p:nvGrpSpPr>
        <p:grpSpPr>
          <a:xfrm>
            <a:off x="540812" y="0"/>
            <a:ext cx="76800" cy="6858000"/>
            <a:chOff x="578912" y="0"/>
            <a:chExt cx="76800" cy="6858000"/>
          </a:xfrm>
        </p:grpSpPr>
        <p:cxnSp>
          <p:nvCxnSpPr>
            <p:cNvPr id="10" name="LIJN">
              <a:extLst>
                <a:ext uri="{FF2B5EF4-FFF2-40B4-BE49-F238E27FC236}">
                  <a16:creationId xmlns:a16="http://schemas.microsoft.com/office/drawing/2014/main" id="{916B0514-A828-44BE-B830-CD674D99B3B2}"/>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05291B5-D25C-4B98-AD6B-95A8B257BC4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2" name="LIJN">
              <a:extLst>
                <a:ext uri="{FF2B5EF4-FFF2-40B4-BE49-F238E27FC236}">
                  <a16:creationId xmlns:a16="http://schemas.microsoft.com/office/drawing/2014/main" id="{35AEDC4D-3EB9-44B1-BF63-4AE629FD8856}"/>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nvGrpSpPr>
          <p:cNvPr id="86" name="INSTRUCTIE">
            <a:extLst>
              <a:ext uri="{FF2B5EF4-FFF2-40B4-BE49-F238E27FC236}">
                <a16:creationId xmlns:a16="http://schemas.microsoft.com/office/drawing/2014/main" id="{EFBF3EDB-2149-4BFB-8983-DCF8125798B5}"/>
              </a:ext>
            </a:extLst>
          </p:cNvPr>
          <p:cNvGrpSpPr/>
          <p:nvPr userDrawn="1"/>
        </p:nvGrpSpPr>
        <p:grpSpPr>
          <a:xfrm>
            <a:off x="12378141" y="2"/>
            <a:ext cx="3692840" cy="4255687"/>
            <a:chOff x="-3785891" y="2"/>
            <a:chExt cx="3692840" cy="4255687"/>
          </a:xfrm>
        </p:grpSpPr>
        <p:sp>
          <p:nvSpPr>
            <p:cNvPr id="87" name="Rechthoek 86">
              <a:extLst>
                <a:ext uri="{FF2B5EF4-FFF2-40B4-BE49-F238E27FC236}">
                  <a16:creationId xmlns:a16="http://schemas.microsoft.com/office/drawing/2014/main" id="{D0389883-9EF7-477A-982C-B47997C39928}"/>
                </a:ext>
              </a:extLst>
            </p:cNvPr>
            <p:cNvSpPr/>
            <p:nvPr userDrawn="1"/>
          </p:nvSpPr>
          <p:spPr>
            <a:xfrm>
              <a:off x="-3785891" y="3427689"/>
              <a:ext cx="3593091"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88" name="INSTRUCTIE">
              <a:extLst>
                <a:ext uri="{FF2B5EF4-FFF2-40B4-BE49-F238E27FC236}">
                  <a16:creationId xmlns:a16="http://schemas.microsoft.com/office/drawing/2014/main" id="{574B266C-7CD7-4CE5-A5D8-6B863DA12F9F}"/>
                </a:ext>
              </a:extLst>
            </p:cNvPr>
            <p:cNvGrpSpPr/>
            <p:nvPr userDrawn="1"/>
          </p:nvGrpSpPr>
          <p:grpSpPr>
            <a:xfrm>
              <a:off x="-3785891" y="2"/>
              <a:ext cx="3692840" cy="3543653"/>
              <a:chOff x="-3785891" y="2"/>
              <a:chExt cx="3692840" cy="3543653"/>
            </a:xfrm>
          </p:grpSpPr>
          <p:sp>
            <p:nvSpPr>
              <p:cNvPr id="89" name="Rechthoek 88">
                <a:extLst>
                  <a:ext uri="{FF2B5EF4-FFF2-40B4-BE49-F238E27FC236}">
                    <a16:creationId xmlns:a16="http://schemas.microsoft.com/office/drawing/2014/main" id="{0E415225-9D50-470F-9662-4974B429E0DD}"/>
                  </a:ext>
                </a:extLst>
              </p:cNvPr>
              <p:cNvSpPr/>
              <p:nvPr userDrawn="1"/>
            </p:nvSpPr>
            <p:spPr>
              <a:xfrm>
                <a:off x="-3785891" y="2"/>
                <a:ext cx="3593091"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90" name="Ovaal 89">
                <a:extLst>
                  <a:ext uri="{FF2B5EF4-FFF2-40B4-BE49-F238E27FC236}">
                    <a16:creationId xmlns:a16="http://schemas.microsoft.com/office/drawing/2014/main" id="{6B73A0BF-7E79-47C8-9960-4BF873B7B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1A73F06F-7F04-4559-A3FC-52BE3765B18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A7264DA0-A501-40F9-994E-A4C03A22ED6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3" name="Rechthoek 92">
                <a:extLst>
                  <a:ext uri="{FF2B5EF4-FFF2-40B4-BE49-F238E27FC236}">
                    <a16:creationId xmlns:a16="http://schemas.microsoft.com/office/drawing/2014/main" id="{1FF929D2-284D-4099-81C7-5E1B86E8E3E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4" name="Groep 93">
                <a:extLst>
                  <a:ext uri="{FF2B5EF4-FFF2-40B4-BE49-F238E27FC236}">
                    <a16:creationId xmlns:a16="http://schemas.microsoft.com/office/drawing/2014/main" id="{CAEF1EAF-00EC-4019-8E8C-87C9CF65BCED}"/>
                  </a:ext>
                </a:extLst>
              </p:cNvPr>
              <p:cNvGrpSpPr/>
              <p:nvPr userDrawn="1"/>
            </p:nvGrpSpPr>
            <p:grpSpPr>
              <a:xfrm>
                <a:off x="-3311319" y="2164285"/>
                <a:ext cx="825500" cy="209550"/>
                <a:chOff x="13504624" y="2482850"/>
                <a:chExt cx="825500" cy="209550"/>
              </a:xfrm>
            </p:grpSpPr>
            <p:sp>
              <p:nvSpPr>
                <p:cNvPr id="109" name="Rechthoek 108">
                  <a:extLst>
                    <a:ext uri="{FF2B5EF4-FFF2-40B4-BE49-F238E27FC236}">
                      <a16:creationId xmlns:a16="http://schemas.microsoft.com/office/drawing/2014/main" id="{DC6893F5-AEC8-4131-8F12-C1D5CC38F24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OK</a:t>
                  </a:r>
                </a:p>
              </p:txBody>
            </p:sp>
            <p:cxnSp>
              <p:nvCxnSpPr>
                <p:cNvPr id="110" name="Rechte verbindingslijn 109">
                  <a:extLst>
                    <a:ext uri="{FF2B5EF4-FFF2-40B4-BE49-F238E27FC236}">
                      <a16:creationId xmlns:a16="http://schemas.microsoft.com/office/drawing/2014/main" id="{9B57BFF9-2F90-46BF-9813-9050456E847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1" name="Gelijkbenige driehoek 110">
                  <a:extLst>
                    <a:ext uri="{FF2B5EF4-FFF2-40B4-BE49-F238E27FC236}">
                      <a16:creationId xmlns:a16="http://schemas.microsoft.com/office/drawing/2014/main" id="{A8278198-BC1B-49A8-8AB2-1C8CA44CD0A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AABF5620-26A6-4423-92D2-EB049F3BEF5A}"/>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6" name="Rechthoek 95">
                <a:extLst>
                  <a:ext uri="{FF2B5EF4-FFF2-40B4-BE49-F238E27FC236}">
                    <a16:creationId xmlns:a16="http://schemas.microsoft.com/office/drawing/2014/main" id="{2B7242CE-6906-4BE9-A88C-F24BB9C4575D}"/>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97" name="Tabel icoon">
                <a:extLst>
                  <a:ext uri="{FF2B5EF4-FFF2-40B4-BE49-F238E27FC236}">
                    <a16:creationId xmlns:a16="http://schemas.microsoft.com/office/drawing/2014/main" id="{F4EE5936-518F-4659-BF74-8EE7AEBD447B}"/>
                  </a:ext>
                </a:extLst>
              </p:cNvPr>
              <p:cNvGrpSpPr/>
              <p:nvPr userDrawn="1"/>
            </p:nvGrpSpPr>
            <p:grpSpPr>
              <a:xfrm>
                <a:off x="-3308869" y="1240695"/>
                <a:ext cx="338201" cy="305477"/>
                <a:chOff x="6072040" y="3376043"/>
                <a:chExt cx="1227920" cy="1109109"/>
              </a:xfrm>
            </p:grpSpPr>
            <p:sp>
              <p:nvSpPr>
                <p:cNvPr id="101" name="Rechthoek 100">
                  <a:extLst>
                    <a:ext uri="{FF2B5EF4-FFF2-40B4-BE49-F238E27FC236}">
                      <a16:creationId xmlns:a16="http://schemas.microsoft.com/office/drawing/2014/main" id="{DFE022AD-469E-48F9-9824-CB0AF391E717}"/>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8D778549-DDD8-4147-A457-B4E8A713E085}"/>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cxnSp>
              <p:nvCxnSpPr>
                <p:cNvPr id="103" name="Rechte verbindingslijn 102">
                  <a:extLst>
                    <a:ext uri="{FF2B5EF4-FFF2-40B4-BE49-F238E27FC236}">
                      <a16:creationId xmlns:a16="http://schemas.microsoft.com/office/drawing/2014/main" id="{5FDB53F3-A1F4-4255-84FB-4228557A73A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4" name="Rechte verbindingslijn 103">
                  <a:extLst>
                    <a:ext uri="{FF2B5EF4-FFF2-40B4-BE49-F238E27FC236}">
                      <a16:creationId xmlns:a16="http://schemas.microsoft.com/office/drawing/2014/main" id="{AEFA3EB1-3BCA-4B8B-A3DA-3DA1995D692B}"/>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5" name="Rechte verbindingslijn 104">
                  <a:extLst>
                    <a:ext uri="{FF2B5EF4-FFF2-40B4-BE49-F238E27FC236}">
                      <a16:creationId xmlns:a16="http://schemas.microsoft.com/office/drawing/2014/main" id="{7BB81519-2738-4CAA-A0B1-47BB1FA98771}"/>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6" name="Rechte verbindingslijn 105">
                  <a:extLst>
                    <a:ext uri="{FF2B5EF4-FFF2-40B4-BE49-F238E27FC236}">
                      <a16:creationId xmlns:a16="http://schemas.microsoft.com/office/drawing/2014/main" id="{E59810D8-1638-4FC6-817D-42B4C99B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a:extLst>
                    <a:ext uri="{FF2B5EF4-FFF2-40B4-BE49-F238E27FC236}">
                      <a16:creationId xmlns:a16="http://schemas.microsoft.com/office/drawing/2014/main" id="{3235DDB7-3B96-4DCC-8BB8-756EB2D74E6F}"/>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08" name="Rechthoek 107">
                  <a:extLst>
                    <a:ext uri="{FF2B5EF4-FFF2-40B4-BE49-F238E27FC236}">
                      <a16:creationId xmlns:a16="http://schemas.microsoft.com/office/drawing/2014/main" id="{7BD82952-9568-44B3-8151-38FC0D4FB6FA}"/>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grpSp>
          <p:grpSp>
            <p:nvGrpSpPr>
              <p:cNvPr id="98" name="ICOON_info">
                <a:extLst>
                  <a:ext uri="{FF2B5EF4-FFF2-40B4-BE49-F238E27FC236}">
                    <a16:creationId xmlns:a16="http://schemas.microsoft.com/office/drawing/2014/main" id="{F040128E-002E-41D0-A899-E02746B4BEB5}"/>
                  </a:ext>
                </a:extLst>
              </p:cNvPr>
              <p:cNvGrpSpPr/>
              <p:nvPr userDrawn="1"/>
            </p:nvGrpSpPr>
            <p:grpSpPr>
              <a:xfrm>
                <a:off x="-376736" y="3259970"/>
                <a:ext cx="283685" cy="283685"/>
                <a:chOff x="-510741" y="5913713"/>
                <a:chExt cx="267555" cy="267555"/>
              </a:xfrm>
            </p:grpSpPr>
            <p:sp>
              <p:nvSpPr>
                <p:cNvPr id="99" name="Ovaal 98">
                  <a:extLst>
                    <a:ext uri="{FF2B5EF4-FFF2-40B4-BE49-F238E27FC236}">
                      <a16:creationId xmlns:a16="http://schemas.microsoft.com/office/drawing/2014/main" id="{5BD7FEB0-549E-412C-ACA0-2B7A7DDBB49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C845A007-4075-48A9-83AA-43681D23CF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grpSp>
        <p:nvGrpSpPr>
          <p:cNvPr id="112" name="INSTRUCTIE">
            <a:extLst>
              <a:ext uri="{FF2B5EF4-FFF2-40B4-BE49-F238E27FC236}">
                <a16:creationId xmlns:a16="http://schemas.microsoft.com/office/drawing/2014/main" id="{7B1D5157-FEFD-4164-AEF2-9855AA4275FC}"/>
              </a:ext>
            </a:extLst>
          </p:cNvPr>
          <p:cNvGrpSpPr/>
          <p:nvPr userDrawn="1"/>
        </p:nvGrpSpPr>
        <p:grpSpPr>
          <a:xfrm>
            <a:off x="5846" y="7033211"/>
            <a:ext cx="3727954" cy="1728407"/>
            <a:chOff x="5846" y="7033211"/>
            <a:chExt cx="3727954" cy="1728407"/>
          </a:xfrm>
        </p:grpSpPr>
        <p:sp>
          <p:nvSpPr>
            <p:cNvPr id="115" name="Rechthoek 114">
              <a:extLst>
                <a:ext uri="{FF2B5EF4-FFF2-40B4-BE49-F238E27FC236}">
                  <a16:creationId xmlns:a16="http://schemas.microsoft.com/office/drawing/2014/main" id="{7F65CEE3-F16C-4D0C-893F-B69CA140E987}"/>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16" name="Ovaal 115">
              <a:extLst>
                <a:ext uri="{FF2B5EF4-FFF2-40B4-BE49-F238E27FC236}">
                  <a16:creationId xmlns:a16="http://schemas.microsoft.com/office/drawing/2014/main" id="{8ACD7436-6385-422B-A601-8CE0B23DA751}"/>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7" name="Rechthoek 116">
              <a:extLst>
                <a:ext uri="{FF2B5EF4-FFF2-40B4-BE49-F238E27FC236}">
                  <a16:creationId xmlns:a16="http://schemas.microsoft.com/office/drawing/2014/main" id="{50920AD0-EFA0-4065-9828-29F53C1AA1EC}"/>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18" name="Ovaal 117">
              <a:extLst>
                <a:ext uri="{FF2B5EF4-FFF2-40B4-BE49-F238E27FC236}">
                  <a16:creationId xmlns:a16="http://schemas.microsoft.com/office/drawing/2014/main" id="{B657D0C1-01C9-4839-9BF9-F0D0FA83E9EA}"/>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9" name="Rechthoek 118">
              <a:extLst>
                <a:ext uri="{FF2B5EF4-FFF2-40B4-BE49-F238E27FC236}">
                  <a16:creationId xmlns:a16="http://schemas.microsoft.com/office/drawing/2014/main" id="{86D55A15-4CFA-4D5D-ABA5-690C52A4CAAC}"/>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20" name="Groep 119">
              <a:extLst>
                <a:ext uri="{FF2B5EF4-FFF2-40B4-BE49-F238E27FC236}">
                  <a16:creationId xmlns:a16="http://schemas.microsoft.com/office/drawing/2014/main" id="{A01DAEDB-BFBC-4272-BCDD-398863EBEC4D}"/>
                </a:ext>
              </a:extLst>
            </p:cNvPr>
            <p:cNvGrpSpPr/>
            <p:nvPr userDrawn="1"/>
          </p:nvGrpSpPr>
          <p:grpSpPr>
            <a:xfrm>
              <a:off x="2939884" y="7739834"/>
              <a:ext cx="681133" cy="750023"/>
              <a:chOff x="-910573" y="4987990"/>
              <a:chExt cx="681133" cy="750023"/>
            </a:xfrm>
          </p:grpSpPr>
          <p:grpSp>
            <p:nvGrpSpPr>
              <p:cNvPr id="121" name="Groep 120">
                <a:extLst>
                  <a:ext uri="{FF2B5EF4-FFF2-40B4-BE49-F238E27FC236}">
                    <a16:creationId xmlns:a16="http://schemas.microsoft.com/office/drawing/2014/main" id="{E8920BEF-FC7A-428E-B9B7-1DC283524686}"/>
                  </a:ext>
                </a:extLst>
              </p:cNvPr>
              <p:cNvGrpSpPr/>
              <p:nvPr userDrawn="1"/>
            </p:nvGrpSpPr>
            <p:grpSpPr>
              <a:xfrm>
                <a:off x="-713542" y="4987990"/>
                <a:ext cx="287071" cy="379107"/>
                <a:chOff x="-4050578" y="288410"/>
                <a:chExt cx="322125" cy="379107"/>
              </a:xfrm>
            </p:grpSpPr>
            <p:sp>
              <p:nvSpPr>
                <p:cNvPr id="123" name="Rechthoek met één afgeknipte en afgeronde hoek 47">
                  <a:extLst>
                    <a:ext uri="{FF2B5EF4-FFF2-40B4-BE49-F238E27FC236}">
                      <a16:creationId xmlns:a16="http://schemas.microsoft.com/office/drawing/2014/main" id="{22F88AC0-6AAC-4124-85CD-09AA069A4CB9}"/>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24" name="Rechthoekige driehoek 123">
                  <a:extLst>
                    <a:ext uri="{FF2B5EF4-FFF2-40B4-BE49-F238E27FC236}">
                      <a16:creationId xmlns:a16="http://schemas.microsoft.com/office/drawing/2014/main" id="{DC7B08D4-ED75-4EAB-9410-61CEF81D824E}"/>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25" name="Rechthoek 124">
                  <a:extLst>
                    <a:ext uri="{FF2B5EF4-FFF2-40B4-BE49-F238E27FC236}">
                      <a16:creationId xmlns:a16="http://schemas.microsoft.com/office/drawing/2014/main" id="{D6FC02D5-F9DB-4487-AD7C-EE020782028F}"/>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26" name="Rechthoek 125">
                  <a:extLst>
                    <a:ext uri="{FF2B5EF4-FFF2-40B4-BE49-F238E27FC236}">
                      <a16:creationId xmlns:a16="http://schemas.microsoft.com/office/drawing/2014/main" id="{C1AB00EC-E528-4F73-AAD1-4E44B90D3B60}"/>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22" name="Rechthoek 121">
                <a:extLst>
                  <a:ext uri="{FF2B5EF4-FFF2-40B4-BE49-F238E27FC236}">
                    <a16:creationId xmlns:a16="http://schemas.microsoft.com/office/drawing/2014/main" id="{1B68739B-BF60-4AF9-B8C3-DB9FA4792513}"/>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113" name="INFO">
            <a:extLst>
              <a:ext uri="{FF2B5EF4-FFF2-40B4-BE49-F238E27FC236}">
                <a16:creationId xmlns:a16="http://schemas.microsoft.com/office/drawing/2014/main" id="{AA104BE2-205C-4EDC-8A19-1948BA48A7A8}"/>
              </a:ext>
            </a:extLst>
          </p:cNvPr>
          <p:cNvSpPr txBox="1"/>
          <p:nvPr userDrawn="1"/>
        </p:nvSpPr>
        <p:spPr>
          <a:xfrm>
            <a:off x="0" y="-263334"/>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TEKST +  TABEL</a:t>
            </a:r>
          </a:p>
        </p:txBody>
      </p:sp>
      <p:sp>
        <p:nvSpPr>
          <p:cNvPr id="7" name="Tijdelijke aanduiding voor tabel 8">
            <a:extLst>
              <a:ext uri="{FF2B5EF4-FFF2-40B4-BE49-F238E27FC236}">
                <a16:creationId xmlns:a16="http://schemas.microsoft.com/office/drawing/2014/main" id="{604FA606-9E53-4615-9E44-0305B6835DCC}"/>
              </a:ext>
            </a:extLst>
          </p:cNvPr>
          <p:cNvSpPr>
            <a:spLocks noGrp="1"/>
          </p:cNvSpPr>
          <p:nvPr>
            <p:ph type="tbl" sz="quarter" idx="16" hasCustomPrompt="1"/>
          </p:nvPr>
        </p:nvSpPr>
        <p:spPr>
          <a:xfrm>
            <a:off x="6348340" y="1856128"/>
            <a:ext cx="5256000" cy="4438800"/>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onderstaande icoon </a:t>
            </a:r>
            <a:br>
              <a:rPr lang="nl-NL" dirty="0"/>
            </a:br>
            <a:r>
              <a:rPr lang="nl-NL" dirty="0"/>
              <a:t>om een tabel in te voegen.</a:t>
            </a:r>
          </a:p>
        </p:txBody>
      </p:sp>
      <p:sp>
        <p:nvSpPr>
          <p:cNvPr id="17" name="Tekst">
            <a:extLst>
              <a:ext uri="{FF2B5EF4-FFF2-40B4-BE49-F238E27FC236}">
                <a16:creationId xmlns:a16="http://schemas.microsoft.com/office/drawing/2014/main" id="{A9EF90CB-82B3-404C-BFD1-1B8F6979C4A8}"/>
              </a:ext>
            </a:extLst>
          </p:cNvPr>
          <p:cNvSpPr>
            <a:spLocks noGrp="1"/>
          </p:cNvSpPr>
          <p:nvPr>
            <p:ph type="body" orient="vert" idx="1" hasCustomPrompt="1"/>
          </p:nvPr>
        </p:nvSpPr>
        <p:spPr>
          <a:xfrm>
            <a:off x="777234" y="1856128"/>
            <a:ext cx="5269596" cy="443816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a:t>
            </a:r>
            <a:endParaRPr lang="nl-NL" dirty="0"/>
          </a:p>
          <a:p>
            <a:pPr lvl="5"/>
            <a:r>
              <a:rPr lang="nl-NL" dirty="0" err="1"/>
              <a:t>Bullet</a:t>
            </a:r>
            <a:endParaRPr lang="nl-NL" dirty="0"/>
          </a:p>
          <a:p>
            <a:pPr lvl="6"/>
            <a:r>
              <a:rPr lang="nl-NL" dirty="0"/>
              <a:t>Sub-</a:t>
            </a:r>
            <a:r>
              <a:rPr lang="nl-NL" dirty="0" err="1"/>
              <a:t>bullet</a:t>
            </a:r>
            <a:endParaRPr lang="nl-NL" dirty="0"/>
          </a:p>
          <a:p>
            <a:pPr lvl="7"/>
            <a:r>
              <a:rPr lang="nl-NL" dirty="0"/>
              <a:t>Leestekst</a:t>
            </a:r>
          </a:p>
          <a:p>
            <a:pPr lvl="8"/>
            <a:r>
              <a:rPr lang="nl-NL" dirty="0"/>
              <a:t>Subtitel</a:t>
            </a:r>
          </a:p>
        </p:txBody>
      </p:sp>
      <p:sp>
        <p:nvSpPr>
          <p:cNvPr id="114" name="Logo">
            <a:extLst>
              <a:ext uri="{FF2B5EF4-FFF2-40B4-BE49-F238E27FC236}">
                <a16:creationId xmlns:a16="http://schemas.microsoft.com/office/drawing/2014/main" id="{8D5794C3-72DD-49A2-ABFC-A23399FA1864}"/>
              </a:ext>
            </a:extLst>
          </p:cNvPr>
          <p:cNvSpPr>
            <a:spLocks noGrp="1"/>
          </p:cNvSpPr>
          <p:nvPr>
            <p:ph type="body" orient="vert" idx="15" hasCustomPrompt="1"/>
          </p:nvPr>
        </p:nvSpPr>
        <p:spPr>
          <a:xfrm>
            <a:off x="10549612" y="6480355"/>
            <a:ext cx="1060019" cy="185413"/>
          </a:xfrm>
          <a:blipFill>
            <a:blip r:embed="rId6"/>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3" name="Dianummer 2">
            <a:extLst>
              <a:ext uri="{FF2B5EF4-FFF2-40B4-BE49-F238E27FC236}">
                <a16:creationId xmlns:a16="http://schemas.microsoft.com/office/drawing/2014/main" id="{72D7BBC4-D7F7-48B7-AB38-64AB87EAAD58}"/>
              </a:ext>
            </a:extLst>
          </p:cNvPr>
          <p:cNvSpPr>
            <a:spLocks noGrp="1"/>
          </p:cNvSpPr>
          <p:nvPr>
            <p:ph type="sldNum" sz="quarter" idx="18"/>
          </p:nvPr>
        </p:nvSpPr>
        <p:spPr/>
        <p:txBody>
          <a:bodyPr/>
          <a:lstStyle/>
          <a:p>
            <a:fld id="{5EC93C5F-DB18-4797-88B9-B8B0D60519FD}" type="slidenum">
              <a:rPr lang="nl-NL" smtClean="0"/>
              <a:pPr/>
              <a:t>‹#›</a:t>
            </a:fld>
            <a:endParaRPr lang="nl-NL" dirty="0"/>
          </a:p>
        </p:txBody>
      </p:sp>
      <p:sp>
        <p:nvSpPr>
          <p:cNvPr id="2" name="Voettekst 1">
            <a:extLst>
              <a:ext uri="{FF2B5EF4-FFF2-40B4-BE49-F238E27FC236}">
                <a16:creationId xmlns:a16="http://schemas.microsoft.com/office/drawing/2014/main" id="{B68E9A4E-CFB7-498C-9418-0E674E5CB79F}"/>
              </a:ext>
            </a:extLst>
          </p:cNvPr>
          <p:cNvSpPr>
            <a:spLocks noGrp="1"/>
          </p:cNvSpPr>
          <p:nvPr>
            <p:ph type="ftr" sz="quarter" idx="17"/>
          </p:nvPr>
        </p:nvSpPr>
        <p:spPr/>
        <p:txBody>
          <a:bodyPr/>
          <a:lstStyle/>
          <a:p>
            <a:r>
              <a:rPr lang="nl-NL" dirty="0"/>
              <a:t>Voettekst</a:t>
            </a:r>
          </a:p>
        </p:txBody>
      </p:sp>
      <p:sp>
        <p:nvSpPr>
          <p:cNvPr id="8" name="Ondertitel 2">
            <a:extLst>
              <a:ext uri="{FF2B5EF4-FFF2-40B4-BE49-F238E27FC236}">
                <a16:creationId xmlns:a16="http://schemas.microsoft.com/office/drawing/2014/main" id="{FFE9FF37-6560-4D9B-B785-3E50511191DA}"/>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5" name="Titel 4">
            <a:extLst>
              <a:ext uri="{FF2B5EF4-FFF2-40B4-BE49-F238E27FC236}">
                <a16:creationId xmlns:a16="http://schemas.microsoft.com/office/drawing/2014/main" id="{BAB8C7C9-0BAF-44BF-A998-78B7AAF89E07}"/>
              </a:ext>
            </a:extLst>
          </p:cNvPr>
          <p:cNvSpPr>
            <a:spLocks noGrp="1"/>
          </p:cNvSpPr>
          <p:nvPr>
            <p:ph type="title" hasCustomPrompt="1"/>
          </p:nvPr>
        </p:nvSpPr>
        <p:spPr/>
        <p:txBody>
          <a:bodyPr/>
          <a:lstStyle/>
          <a:p>
            <a:r>
              <a:rPr lang="nl-NL" dirty="0"/>
              <a:t>Plaats eerste titel hier</a:t>
            </a:r>
          </a:p>
        </p:txBody>
      </p:sp>
    </p:spTree>
    <p:extLst>
      <p:ext uri="{BB962C8B-B14F-4D97-AF65-F5344CB8AC3E}">
        <p14:creationId xmlns:p14="http://schemas.microsoft.com/office/powerpoint/2010/main" val="246626444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45" name="INFO">
            <a:extLst>
              <a:ext uri="{FF2B5EF4-FFF2-40B4-BE49-F238E27FC236}">
                <a16:creationId xmlns:a16="http://schemas.microsoft.com/office/drawing/2014/main" id="{3967584A-33BF-485E-9830-D830A279659D}"/>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TABEL</a:t>
            </a:r>
          </a:p>
        </p:txBody>
      </p:sp>
      <p:grpSp>
        <p:nvGrpSpPr>
          <p:cNvPr id="17" name="INSTRUCTIE">
            <a:extLst>
              <a:ext uri="{FF2B5EF4-FFF2-40B4-BE49-F238E27FC236}">
                <a16:creationId xmlns:a16="http://schemas.microsoft.com/office/drawing/2014/main" id="{5ABCEA6D-124E-4727-8155-8B68EC01473B}"/>
              </a:ext>
            </a:extLst>
          </p:cNvPr>
          <p:cNvGrpSpPr/>
          <p:nvPr userDrawn="1"/>
        </p:nvGrpSpPr>
        <p:grpSpPr>
          <a:xfrm>
            <a:off x="-3786164" y="2"/>
            <a:ext cx="3693113" cy="4255687"/>
            <a:chOff x="-3786164" y="2"/>
            <a:chExt cx="3693113" cy="4255687"/>
          </a:xfrm>
        </p:grpSpPr>
        <p:sp>
          <p:nvSpPr>
            <p:cNvPr id="18" name="Rechthoek 17">
              <a:extLst>
                <a:ext uri="{FF2B5EF4-FFF2-40B4-BE49-F238E27FC236}">
                  <a16:creationId xmlns:a16="http://schemas.microsoft.com/office/drawing/2014/main" id="{0A2195F7-ADF0-42BC-8B95-349F22DE7EF9}"/>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9" name="INSTRUCTIE">
              <a:extLst>
                <a:ext uri="{FF2B5EF4-FFF2-40B4-BE49-F238E27FC236}">
                  <a16:creationId xmlns:a16="http://schemas.microsoft.com/office/drawing/2014/main" id="{FCF4E4C8-BD42-4EF1-9693-C08651869222}"/>
                </a:ext>
              </a:extLst>
            </p:cNvPr>
            <p:cNvGrpSpPr/>
            <p:nvPr userDrawn="1"/>
          </p:nvGrpSpPr>
          <p:grpSpPr>
            <a:xfrm>
              <a:off x="-3786164" y="2"/>
              <a:ext cx="3693113" cy="3543653"/>
              <a:chOff x="-3786164" y="2"/>
              <a:chExt cx="3693113" cy="3543653"/>
            </a:xfrm>
          </p:grpSpPr>
          <p:sp>
            <p:nvSpPr>
              <p:cNvPr id="21" name="Rechthoek 20">
                <a:extLst>
                  <a:ext uri="{FF2B5EF4-FFF2-40B4-BE49-F238E27FC236}">
                    <a16:creationId xmlns:a16="http://schemas.microsoft.com/office/drawing/2014/main" id="{CA54836D-5E01-4E71-B047-A6E3AC344DB9}"/>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 name="Ovaal 21">
                <a:extLst>
                  <a:ext uri="{FF2B5EF4-FFF2-40B4-BE49-F238E27FC236}">
                    <a16:creationId xmlns:a16="http://schemas.microsoft.com/office/drawing/2014/main" id="{D723902C-4E89-4E6A-B07B-5260710C77C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 name="Rechthoek 22">
                <a:extLst>
                  <a:ext uri="{FF2B5EF4-FFF2-40B4-BE49-F238E27FC236}">
                    <a16:creationId xmlns:a16="http://schemas.microsoft.com/office/drawing/2014/main" id="{88FB52B9-674E-44CC-90F6-11630052B38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Ovaal 23">
                <a:extLst>
                  <a:ext uri="{FF2B5EF4-FFF2-40B4-BE49-F238E27FC236}">
                    <a16:creationId xmlns:a16="http://schemas.microsoft.com/office/drawing/2014/main" id="{FFDE27C5-B8BB-487C-B766-48D0F234A5F1}"/>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0BC8C0E1-ED93-4B42-8FBD-972792A80B5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6" name="Groep 25">
                <a:extLst>
                  <a:ext uri="{FF2B5EF4-FFF2-40B4-BE49-F238E27FC236}">
                    <a16:creationId xmlns:a16="http://schemas.microsoft.com/office/drawing/2014/main" id="{EBFA8E77-A3D5-4DF4-B7BE-BB4EF232B0C3}"/>
                  </a:ext>
                </a:extLst>
              </p:cNvPr>
              <p:cNvGrpSpPr/>
              <p:nvPr userDrawn="1"/>
            </p:nvGrpSpPr>
            <p:grpSpPr>
              <a:xfrm>
                <a:off x="-3311319" y="2164285"/>
                <a:ext cx="825500" cy="209550"/>
                <a:chOff x="13504624" y="2482850"/>
                <a:chExt cx="825500" cy="209550"/>
              </a:xfrm>
            </p:grpSpPr>
            <p:sp>
              <p:nvSpPr>
                <p:cNvPr id="41" name="Rechthoek 40">
                  <a:extLst>
                    <a:ext uri="{FF2B5EF4-FFF2-40B4-BE49-F238E27FC236}">
                      <a16:creationId xmlns:a16="http://schemas.microsoft.com/office/drawing/2014/main" id="{B9E09D76-E3F4-4759-834D-85453BCE04F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OK</a:t>
                  </a:r>
                </a:p>
              </p:txBody>
            </p:sp>
            <p:cxnSp>
              <p:nvCxnSpPr>
                <p:cNvPr id="42" name="Rechte verbindingslijn 41">
                  <a:extLst>
                    <a:ext uri="{FF2B5EF4-FFF2-40B4-BE49-F238E27FC236}">
                      <a16:creationId xmlns:a16="http://schemas.microsoft.com/office/drawing/2014/main" id="{248DF126-BF90-4563-A7AD-0C3468D1488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3" name="Gelijkbenige driehoek 42">
                  <a:extLst>
                    <a:ext uri="{FF2B5EF4-FFF2-40B4-BE49-F238E27FC236}">
                      <a16:creationId xmlns:a16="http://schemas.microsoft.com/office/drawing/2014/main" id="{ADF93C1E-E4BE-4905-859C-75968D1FD84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C16FCC1-0BD4-47F6-BFD3-977F8E7FA2DE}"/>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8" name="Rechthoek 27">
                <a:extLst>
                  <a:ext uri="{FF2B5EF4-FFF2-40B4-BE49-F238E27FC236}">
                    <a16:creationId xmlns:a16="http://schemas.microsoft.com/office/drawing/2014/main" id="{DBC5943A-8728-4781-9994-3BCFF5CCFA80}"/>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9" name="Tabel icoon">
                <a:extLst>
                  <a:ext uri="{FF2B5EF4-FFF2-40B4-BE49-F238E27FC236}">
                    <a16:creationId xmlns:a16="http://schemas.microsoft.com/office/drawing/2014/main" id="{40646F9C-3A8D-421B-8FD6-862FC8B1A41E}"/>
                  </a:ext>
                </a:extLst>
              </p:cNvPr>
              <p:cNvGrpSpPr/>
              <p:nvPr userDrawn="1"/>
            </p:nvGrpSpPr>
            <p:grpSpPr>
              <a:xfrm>
                <a:off x="-3308869" y="1240695"/>
                <a:ext cx="338201" cy="305477"/>
                <a:chOff x="6072040" y="3376043"/>
                <a:chExt cx="1227920" cy="1109109"/>
              </a:xfrm>
            </p:grpSpPr>
            <p:sp>
              <p:nvSpPr>
                <p:cNvPr id="33" name="Rechthoek 32">
                  <a:extLst>
                    <a:ext uri="{FF2B5EF4-FFF2-40B4-BE49-F238E27FC236}">
                      <a16:creationId xmlns:a16="http://schemas.microsoft.com/office/drawing/2014/main" id="{5D057080-6026-4802-9D70-6CED4E1FC703}"/>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C6A50A79-47D8-4E02-A797-2B48894FCB5F}"/>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cxnSp>
              <p:nvCxnSpPr>
                <p:cNvPr id="35" name="Rechte verbindingslijn 34">
                  <a:extLst>
                    <a:ext uri="{FF2B5EF4-FFF2-40B4-BE49-F238E27FC236}">
                      <a16:creationId xmlns:a16="http://schemas.microsoft.com/office/drawing/2014/main" id="{06DF4F02-6AD5-4BF8-80C1-F08F6C05E21E}"/>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id="{DA37389C-B7C2-4933-B63F-A05B666F7530}"/>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EF4279E2-4AF3-4AED-8980-4AB9C0990283}"/>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412531DB-5A74-46DD-AC56-9F41191D7834}"/>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3ADF3F80-94EC-46B7-A6EB-1C2E7E5521D0}"/>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40" name="Rechthoek 39">
                  <a:extLst>
                    <a:ext uri="{FF2B5EF4-FFF2-40B4-BE49-F238E27FC236}">
                      <a16:creationId xmlns:a16="http://schemas.microsoft.com/office/drawing/2014/main" id="{FDE15A9F-317A-4354-BB57-64E97CD76AB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grpSp>
          <p:grpSp>
            <p:nvGrpSpPr>
              <p:cNvPr id="30" name="ICOON_info">
                <a:extLst>
                  <a:ext uri="{FF2B5EF4-FFF2-40B4-BE49-F238E27FC236}">
                    <a16:creationId xmlns:a16="http://schemas.microsoft.com/office/drawing/2014/main" id="{0984E743-A30E-44B5-A5F2-8885AD6A5BCF}"/>
                  </a:ext>
                </a:extLst>
              </p:cNvPr>
              <p:cNvGrpSpPr/>
              <p:nvPr userDrawn="1"/>
            </p:nvGrpSpPr>
            <p:grpSpPr>
              <a:xfrm>
                <a:off x="-376736" y="3259970"/>
                <a:ext cx="283685" cy="283685"/>
                <a:chOff x="-510741" y="5913713"/>
                <a:chExt cx="267555" cy="267555"/>
              </a:xfrm>
            </p:grpSpPr>
            <p:sp>
              <p:nvSpPr>
                <p:cNvPr id="31" name="Ovaal 30">
                  <a:extLst>
                    <a:ext uri="{FF2B5EF4-FFF2-40B4-BE49-F238E27FC236}">
                      <a16:creationId xmlns:a16="http://schemas.microsoft.com/office/drawing/2014/main" id="{0E72692D-5858-44DE-BD49-B5F5DA514A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32" name="Graphic 163" descr="Informatie">
                  <a:extLst>
                    <a:ext uri="{FF2B5EF4-FFF2-40B4-BE49-F238E27FC236}">
                      <a16:creationId xmlns:a16="http://schemas.microsoft.com/office/drawing/2014/main" id="{BF9B32B1-4F83-4C85-971C-FCF27CB3875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grpSp>
        <p:nvGrpSpPr>
          <p:cNvPr id="44" name="INSTRUCTIE">
            <a:extLst>
              <a:ext uri="{FF2B5EF4-FFF2-40B4-BE49-F238E27FC236}">
                <a16:creationId xmlns:a16="http://schemas.microsoft.com/office/drawing/2014/main" id="{A9CD6F9A-6BE8-438B-8155-F28AB17013A6}"/>
              </a:ext>
            </a:extLst>
          </p:cNvPr>
          <p:cNvGrpSpPr/>
          <p:nvPr userDrawn="1"/>
        </p:nvGrpSpPr>
        <p:grpSpPr>
          <a:xfrm>
            <a:off x="5846" y="7033211"/>
            <a:ext cx="3727954" cy="1728407"/>
            <a:chOff x="5846" y="7033211"/>
            <a:chExt cx="3727954" cy="1728407"/>
          </a:xfrm>
        </p:grpSpPr>
        <p:sp>
          <p:nvSpPr>
            <p:cNvPr id="47" name="Rechthoek 46">
              <a:extLst>
                <a:ext uri="{FF2B5EF4-FFF2-40B4-BE49-F238E27FC236}">
                  <a16:creationId xmlns:a16="http://schemas.microsoft.com/office/drawing/2014/main" id="{1002AAB7-0968-4ABE-A076-2F4B6C3B3458}"/>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48" name="Ovaal 47">
              <a:extLst>
                <a:ext uri="{FF2B5EF4-FFF2-40B4-BE49-F238E27FC236}">
                  <a16:creationId xmlns:a16="http://schemas.microsoft.com/office/drawing/2014/main" id="{7A22B9C2-D1BD-45CA-88F1-B12151C911B4}"/>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9" name="Rechthoek 48">
              <a:extLst>
                <a:ext uri="{FF2B5EF4-FFF2-40B4-BE49-F238E27FC236}">
                  <a16:creationId xmlns:a16="http://schemas.microsoft.com/office/drawing/2014/main" id="{5D12E166-68C9-4DA6-A595-89B1E995AF87}"/>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0" name="Ovaal 49">
              <a:extLst>
                <a:ext uri="{FF2B5EF4-FFF2-40B4-BE49-F238E27FC236}">
                  <a16:creationId xmlns:a16="http://schemas.microsoft.com/office/drawing/2014/main" id="{5CF66D00-5ED0-441A-8FA3-5A99537D1405}"/>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1" name="Rechthoek 50">
              <a:extLst>
                <a:ext uri="{FF2B5EF4-FFF2-40B4-BE49-F238E27FC236}">
                  <a16:creationId xmlns:a16="http://schemas.microsoft.com/office/drawing/2014/main" id="{9BA03A08-753F-400B-9419-A11D4B2600CE}"/>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52" name="Groep 51">
              <a:extLst>
                <a:ext uri="{FF2B5EF4-FFF2-40B4-BE49-F238E27FC236}">
                  <a16:creationId xmlns:a16="http://schemas.microsoft.com/office/drawing/2014/main" id="{D5BFC97F-2203-47B4-B756-02AA8F73C685}"/>
                </a:ext>
              </a:extLst>
            </p:cNvPr>
            <p:cNvGrpSpPr/>
            <p:nvPr userDrawn="1"/>
          </p:nvGrpSpPr>
          <p:grpSpPr>
            <a:xfrm>
              <a:off x="2939884" y="7739834"/>
              <a:ext cx="681133" cy="750023"/>
              <a:chOff x="-910573" y="4987990"/>
              <a:chExt cx="681133" cy="750023"/>
            </a:xfrm>
          </p:grpSpPr>
          <p:grpSp>
            <p:nvGrpSpPr>
              <p:cNvPr id="53" name="Groep 52">
                <a:extLst>
                  <a:ext uri="{FF2B5EF4-FFF2-40B4-BE49-F238E27FC236}">
                    <a16:creationId xmlns:a16="http://schemas.microsoft.com/office/drawing/2014/main" id="{58C12DCB-DFB6-42FD-BA01-C1E5AC6486E8}"/>
                  </a:ext>
                </a:extLst>
              </p:cNvPr>
              <p:cNvGrpSpPr/>
              <p:nvPr userDrawn="1"/>
            </p:nvGrpSpPr>
            <p:grpSpPr>
              <a:xfrm>
                <a:off x="-713542" y="4987990"/>
                <a:ext cx="287071" cy="379107"/>
                <a:chOff x="-4050578" y="288410"/>
                <a:chExt cx="322125" cy="379107"/>
              </a:xfrm>
            </p:grpSpPr>
            <p:sp>
              <p:nvSpPr>
                <p:cNvPr id="55" name="Rechthoek met één afgeknipte en afgeronde hoek 47">
                  <a:extLst>
                    <a:ext uri="{FF2B5EF4-FFF2-40B4-BE49-F238E27FC236}">
                      <a16:creationId xmlns:a16="http://schemas.microsoft.com/office/drawing/2014/main" id="{DDA0C136-D04D-42FE-BE20-C53CEC6A0096}"/>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6" name="Rechthoekige driehoek 55">
                  <a:extLst>
                    <a:ext uri="{FF2B5EF4-FFF2-40B4-BE49-F238E27FC236}">
                      <a16:creationId xmlns:a16="http://schemas.microsoft.com/office/drawing/2014/main" id="{4CC09FCB-C0B9-4AD2-82B4-3287AEF3C0BE}"/>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7" name="Rechthoek 56">
                  <a:extLst>
                    <a:ext uri="{FF2B5EF4-FFF2-40B4-BE49-F238E27FC236}">
                      <a16:creationId xmlns:a16="http://schemas.microsoft.com/office/drawing/2014/main" id="{B529EAD6-BA25-4121-8E24-4A459F599EB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8" name="Rechthoek 57">
                  <a:extLst>
                    <a:ext uri="{FF2B5EF4-FFF2-40B4-BE49-F238E27FC236}">
                      <a16:creationId xmlns:a16="http://schemas.microsoft.com/office/drawing/2014/main" id="{C8BBDA70-F12A-4A82-805F-01BB5F369E8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54" name="Rechthoek 53">
                <a:extLst>
                  <a:ext uri="{FF2B5EF4-FFF2-40B4-BE49-F238E27FC236}">
                    <a16:creationId xmlns:a16="http://schemas.microsoft.com/office/drawing/2014/main" id="{293D7B86-739A-4EB9-AABB-45CE2D442C53}"/>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8" name="HAAK LIJN">
            <a:extLst>
              <a:ext uri="{FF2B5EF4-FFF2-40B4-BE49-F238E27FC236}">
                <a16:creationId xmlns:a16="http://schemas.microsoft.com/office/drawing/2014/main" id="{6B98FEAD-D305-41C2-98C8-B070370ADF24}"/>
              </a:ext>
            </a:extLst>
          </p:cNvPr>
          <p:cNvGrpSpPr/>
          <p:nvPr userDrawn="1"/>
        </p:nvGrpSpPr>
        <p:grpSpPr>
          <a:xfrm>
            <a:off x="540812" y="0"/>
            <a:ext cx="76800" cy="6858000"/>
            <a:chOff x="578912" y="0"/>
            <a:chExt cx="76800" cy="6858000"/>
          </a:xfrm>
        </p:grpSpPr>
        <p:cxnSp>
          <p:nvCxnSpPr>
            <p:cNvPr id="9" name="LIJN">
              <a:extLst>
                <a:ext uri="{FF2B5EF4-FFF2-40B4-BE49-F238E27FC236}">
                  <a16:creationId xmlns:a16="http://schemas.microsoft.com/office/drawing/2014/main" id="{D2E51D73-460D-4C59-90C2-1EE9F6ABE3A7}"/>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A10669B0-55DE-4E6E-850A-D98F287FD1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1" name="LIJN">
              <a:extLst>
                <a:ext uri="{FF2B5EF4-FFF2-40B4-BE49-F238E27FC236}">
                  <a16:creationId xmlns:a16="http://schemas.microsoft.com/office/drawing/2014/main" id="{167C6B98-127C-40B9-90C1-6BDBB71789D3}"/>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2" name="Tijdelijke aanduiding voor tabel 8">
            <a:extLst>
              <a:ext uri="{FF2B5EF4-FFF2-40B4-BE49-F238E27FC236}">
                <a16:creationId xmlns:a16="http://schemas.microsoft.com/office/drawing/2014/main" id="{457A3439-4058-49AF-9A49-A641471A24C8}"/>
              </a:ext>
            </a:extLst>
          </p:cNvPr>
          <p:cNvSpPr>
            <a:spLocks noGrp="1"/>
          </p:cNvSpPr>
          <p:nvPr>
            <p:ph type="tbl" sz="quarter" idx="16" hasCustomPrompt="1"/>
          </p:nvPr>
        </p:nvSpPr>
        <p:spPr>
          <a:xfrm>
            <a:off x="777244" y="1856128"/>
            <a:ext cx="10827096" cy="4438800"/>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onderstaande icoon </a:t>
            </a:r>
            <a:br>
              <a:rPr lang="nl-NL" dirty="0"/>
            </a:br>
            <a:r>
              <a:rPr lang="nl-NL" dirty="0"/>
              <a:t>om een tabel in te voegen.</a:t>
            </a:r>
          </a:p>
        </p:txBody>
      </p:sp>
      <p:sp>
        <p:nvSpPr>
          <p:cNvPr id="46" name="Logo">
            <a:extLst>
              <a:ext uri="{FF2B5EF4-FFF2-40B4-BE49-F238E27FC236}">
                <a16:creationId xmlns:a16="http://schemas.microsoft.com/office/drawing/2014/main" id="{53F070DD-A12D-4AF1-AE08-74B5C4C1CAAB}"/>
              </a:ext>
            </a:extLst>
          </p:cNvPr>
          <p:cNvSpPr>
            <a:spLocks noGrp="1"/>
          </p:cNvSpPr>
          <p:nvPr>
            <p:ph type="body" orient="vert" idx="15" hasCustomPrompt="1"/>
          </p:nvPr>
        </p:nvSpPr>
        <p:spPr>
          <a:xfrm>
            <a:off x="10549612" y="6480355"/>
            <a:ext cx="1060019" cy="185413"/>
          </a:xfrm>
          <a:blipFill>
            <a:blip r:embed="rId4"/>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2" name="Voettekst">
            <a:extLst>
              <a:ext uri="{FF2B5EF4-FFF2-40B4-BE49-F238E27FC236}">
                <a16:creationId xmlns:a16="http://schemas.microsoft.com/office/drawing/2014/main" id="{8747E6DF-A4F8-4062-AFDF-38DA5CCEF082}"/>
              </a:ext>
            </a:extLst>
          </p:cNvPr>
          <p:cNvSpPr>
            <a:spLocks noGrp="1"/>
          </p:cNvSpPr>
          <p:nvPr>
            <p:ph type="ftr" sz="quarter" idx="17"/>
          </p:nvPr>
        </p:nvSpPr>
        <p:spPr/>
        <p:txBody>
          <a:bodyPr/>
          <a:lstStyle/>
          <a:p>
            <a:r>
              <a:rPr lang="nl-NL" dirty="0"/>
              <a:t>Voettekst</a:t>
            </a:r>
          </a:p>
        </p:txBody>
      </p:sp>
      <p:sp>
        <p:nvSpPr>
          <p:cNvPr id="3" name="Dianummer">
            <a:extLst>
              <a:ext uri="{FF2B5EF4-FFF2-40B4-BE49-F238E27FC236}">
                <a16:creationId xmlns:a16="http://schemas.microsoft.com/office/drawing/2014/main" id="{C22C2349-8920-4993-8A8C-69C3E4C1E620}"/>
              </a:ext>
            </a:extLst>
          </p:cNvPr>
          <p:cNvSpPr>
            <a:spLocks noGrp="1"/>
          </p:cNvSpPr>
          <p:nvPr>
            <p:ph type="sldNum" sz="quarter" idx="18"/>
          </p:nvPr>
        </p:nvSpPr>
        <p:spPr/>
        <p:txBody>
          <a:bodyPr/>
          <a:lstStyle/>
          <a:p>
            <a:fld id="{5EC93C5F-DB18-4797-88B9-B8B0D60519FD}" type="slidenum">
              <a:rPr lang="nl-NL" smtClean="0"/>
              <a:pPr/>
              <a:t>‹#›</a:t>
            </a:fld>
            <a:endParaRPr lang="nl-NL" dirty="0"/>
          </a:p>
        </p:txBody>
      </p:sp>
      <p:sp>
        <p:nvSpPr>
          <p:cNvPr id="7" name="Ondertitel">
            <a:extLst>
              <a:ext uri="{FF2B5EF4-FFF2-40B4-BE49-F238E27FC236}">
                <a16:creationId xmlns:a16="http://schemas.microsoft.com/office/drawing/2014/main" id="{523A6896-F7F6-4956-BC1B-5F4B366B1CF1}"/>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4" name="Titel">
            <a:extLst>
              <a:ext uri="{FF2B5EF4-FFF2-40B4-BE49-F238E27FC236}">
                <a16:creationId xmlns:a16="http://schemas.microsoft.com/office/drawing/2014/main" id="{81D2D415-A63C-43FA-9C59-DE172704F898}"/>
              </a:ext>
            </a:extLst>
          </p:cNvPr>
          <p:cNvSpPr>
            <a:spLocks noGrp="1"/>
          </p:cNvSpPr>
          <p:nvPr>
            <p:ph type="title" hasCustomPrompt="1"/>
          </p:nvPr>
        </p:nvSpPr>
        <p:spPr/>
        <p:txBody>
          <a:bodyPr/>
          <a:lstStyle/>
          <a:p>
            <a:r>
              <a:rPr lang="nl-NL" dirty="0"/>
              <a:t>Plaats eerste titel hier</a:t>
            </a:r>
          </a:p>
        </p:txBody>
      </p:sp>
    </p:spTree>
    <p:extLst>
      <p:ext uri="{BB962C8B-B14F-4D97-AF65-F5344CB8AC3E}">
        <p14:creationId xmlns:p14="http://schemas.microsoft.com/office/powerpoint/2010/main" val="390968194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p:spTree>
      <p:nvGrpSpPr>
        <p:cNvPr id="1" name=""/>
        <p:cNvGrpSpPr/>
        <p:nvPr/>
      </p:nvGrpSpPr>
      <p:grpSpPr>
        <a:xfrm>
          <a:off x="0" y="0"/>
          <a:ext cx="0" cy="0"/>
          <a:chOff x="0" y="0"/>
          <a:chExt cx="0" cy="0"/>
        </a:xfrm>
      </p:grpSpPr>
      <p:grpSp>
        <p:nvGrpSpPr>
          <p:cNvPr id="112" name="INSTRUCTIE">
            <a:extLst>
              <a:ext uri="{FF2B5EF4-FFF2-40B4-BE49-F238E27FC236}">
                <a16:creationId xmlns:a16="http://schemas.microsoft.com/office/drawing/2014/main" id="{9D164E09-7229-47B1-AA76-23FA56E9EDBF}"/>
              </a:ext>
            </a:extLst>
          </p:cNvPr>
          <p:cNvGrpSpPr/>
          <p:nvPr userDrawn="1"/>
        </p:nvGrpSpPr>
        <p:grpSpPr>
          <a:xfrm>
            <a:off x="-3786437" y="0"/>
            <a:ext cx="3693386" cy="5359349"/>
            <a:chOff x="-3786437" y="0"/>
            <a:chExt cx="3693386" cy="5359349"/>
          </a:xfrm>
        </p:grpSpPr>
        <p:sp>
          <p:nvSpPr>
            <p:cNvPr id="113" name="Rechthoek 112">
              <a:extLst>
                <a:ext uri="{FF2B5EF4-FFF2-40B4-BE49-F238E27FC236}">
                  <a16:creationId xmlns:a16="http://schemas.microsoft.com/office/drawing/2014/main" id="{2BDD4ABF-1DE9-4EEB-9AF3-250860A69D7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14" name="Ovaal 113">
              <a:extLst>
                <a:ext uri="{FF2B5EF4-FFF2-40B4-BE49-F238E27FC236}">
                  <a16:creationId xmlns:a16="http://schemas.microsoft.com/office/drawing/2014/main" id="{DBDEB715-093C-491E-8083-F262602F1AA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5" name="Rechthoek 114">
              <a:extLst>
                <a:ext uri="{FF2B5EF4-FFF2-40B4-BE49-F238E27FC236}">
                  <a16:creationId xmlns:a16="http://schemas.microsoft.com/office/drawing/2014/main" id="{47B3533A-DACF-4C8C-B12E-77FF6124510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82563" marR="0" lvl="0" indent="-182563"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116" name="Ovaal 115">
              <a:extLst>
                <a:ext uri="{FF2B5EF4-FFF2-40B4-BE49-F238E27FC236}">
                  <a16:creationId xmlns:a16="http://schemas.microsoft.com/office/drawing/2014/main" id="{62D96971-3D9B-4253-9668-076EBBAC4E24}"/>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7" name="Rechthoek 116">
              <a:extLst>
                <a:ext uri="{FF2B5EF4-FFF2-40B4-BE49-F238E27FC236}">
                  <a16:creationId xmlns:a16="http://schemas.microsoft.com/office/drawing/2014/main" id="{F014D619-5E2A-41C9-9ED9-D85BF3F6F64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18" name="Rechthoek 117">
              <a:extLst>
                <a:ext uri="{FF2B5EF4-FFF2-40B4-BE49-F238E27FC236}">
                  <a16:creationId xmlns:a16="http://schemas.microsoft.com/office/drawing/2014/main" id="{E4C41FBD-21C2-4A17-BF29-92C6B5143B0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8775" marR="0" lvl="1" indent="-176213"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Sub-</a:t>
              </a:r>
              <a:r>
                <a:rPr kumimoji="0" lang="nl-NL" sz="1100" b="0" i="0" u="none" strike="noStrike" kern="1200" cap="none" spc="0" normalizeH="0" baseline="0" noProof="0" dirty="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119" name="Ovaal 118">
              <a:extLst>
                <a:ext uri="{FF2B5EF4-FFF2-40B4-BE49-F238E27FC236}">
                  <a16:creationId xmlns:a16="http://schemas.microsoft.com/office/drawing/2014/main" id="{FF2BA6CB-D992-4850-8A50-05898F1C31B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0" name="Rechthoek 119">
              <a:extLst>
                <a:ext uri="{FF2B5EF4-FFF2-40B4-BE49-F238E27FC236}">
                  <a16:creationId xmlns:a16="http://schemas.microsoft.com/office/drawing/2014/main" id="{2D8ECF67-E4B0-4835-9D8F-B8518851217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Leestekst</a:t>
              </a:r>
            </a:p>
          </p:txBody>
        </p:sp>
        <p:sp>
          <p:nvSpPr>
            <p:cNvPr id="121" name="Ovaal 120">
              <a:extLst>
                <a:ext uri="{FF2B5EF4-FFF2-40B4-BE49-F238E27FC236}">
                  <a16:creationId xmlns:a16="http://schemas.microsoft.com/office/drawing/2014/main" id="{4DD3891E-74B1-45DA-99CF-6FA3726788BA}"/>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2" name="Rechthoek 121">
              <a:extLst>
                <a:ext uri="{FF2B5EF4-FFF2-40B4-BE49-F238E27FC236}">
                  <a16:creationId xmlns:a16="http://schemas.microsoft.com/office/drawing/2014/main" id="{7C4D641B-88D7-4B02-8215-6A882A6656E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30" normalizeH="0" baseline="0" noProof="0" dirty="0">
                  <a:ln>
                    <a:noFill/>
                  </a:ln>
                  <a:solidFill>
                    <a:srgbClr val="71A4C3"/>
                  </a:solidFill>
                  <a:effectLst/>
                  <a:uLnTx/>
                  <a:uFillTx/>
                  <a:latin typeface="Segoe UI"/>
                  <a:ea typeface="+mn-ea"/>
                  <a:cs typeface="Calibri" panose="020F0502020204030204" pitchFamily="34" charset="0"/>
                </a:rPr>
                <a:t>Subtitel</a:t>
              </a:r>
            </a:p>
          </p:txBody>
        </p:sp>
        <p:sp>
          <p:nvSpPr>
            <p:cNvPr id="123" name="Ovaal 122">
              <a:extLst>
                <a:ext uri="{FF2B5EF4-FFF2-40B4-BE49-F238E27FC236}">
                  <a16:creationId xmlns:a16="http://schemas.microsoft.com/office/drawing/2014/main" id="{AA3A3F46-3426-4455-A1D7-7CBF6AD2F805}"/>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24" name="Rechthoek 123">
              <a:extLst>
                <a:ext uri="{FF2B5EF4-FFF2-40B4-BE49-F238E27FC236}">
                  <a16:creationId xmlns:a16="http://schemas.microsoft.com/office/drawing/2014/main" id="{E25243F2-6B91-4967-B76F-CE77368A294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182563" algn="l"/>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Numerieke bullet</a:t>
              </a:r>
            </a:p>
          </p:txBody>
        </p:sp>
        <p:sp>
          <p:nvSpPr>
            <p:cNvPr id="125" name="Ovaal 124">
              <a:extLst>
                <a:ext uri="{FF2B5EF4-FFF2-40B4-BE49-F238E27FC236}">
                  <a16:creationId xmlns:a16="http://schemas.microsoft.com/office/drawing/2014/main" id="{BDA3C232-679B-4F04-A498-30CFC271188F}"/>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26" name="Rechthoek 125">
              <a:extLst>
                <a:ext uri="{FF2B5EF4-FFF2-40B4-BE49-F238E27FC236}">
                  <a16:creationId xmlns:a16="http://schemas.microsoft.com/office/drawing/2014/main" id="{CDFC9C33-E0C0-4748-98D4-91D6415E435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8775" marR="0" lvl="6" indent="-176213"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Sub-</a:t>
              </a:r>
              <a:r>
                <a:rPr kumimoji="0" lang="nl-NL" sz="1100" b="0" i="0" u="none" strike="noStrike" kern="1200" cap="none" spc="0" normalizeH="0" baseline="0" noProof="0" dirty="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127" name="Ovaal 126">
              <a:extLst>
                <a:ext uri="{FF2B5EF4-FFF2-40B4-BE49-F238E27FC236}">
                  <a16:creationId xmlns:a16="http://schemas.microsoft.com/office/drawing/2014/main" id="{DF6219ED-382E-40A4-997A-AAB94770079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28" name="Rechthoek 127">
              <a:extLst>
                <a:ext uri="{FF2B5EF4-FFF2-40B4-BE49-F238E27FC236}">
                  <a16:creationId xmlns:a16="http://schemas.microsoft.com/office/drawing/2014/main" id="{7764FA60-077C-4556-B25B-1A8E30E9DD5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Leestekst</a:t>
              </a:r>
            </a:p>
          </p:txBody>
        </p:sp>
        <p:sp>
          <p:nvSpPr>
            <p:cNvPr id="129" name="Ovaal 128">
              <a:extLst>
                <a:ext uri="{FF2B5EF4-FFF2-40B4-BE49-F238E27FC236}">
                  <a16:creationId xmlns:a16="http://schemas.microsoft.com/office/drawing/2014/main" id="{48E1EB73-D530-432F-A2BD-674226D5389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30" name="Rechthoek 129">
              <a:extLst>
                <a:ext uri="{FF2B5EF4-FFF2-40B4-BE49-F238E27FC236}">
                  <a16:creationId xmlns:a16="http://schemas.microsoft.com/office/drawing/2014/main" id="{A28C1434-958F-4C60-957E-E69877E2870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0" normalizeH="0" baseline="0" noProof="0" dirty="0">
                  <a:ln>
                    <a:noFill/>
                  </a:ln>
                  <a:solidFill>
                    <a:srgbClr val="71A4C3"/>
                  </a:solidFill>
                  <a:effectLst/>
                  <a:uLnTx/>
                  <a:uFillTx/>
                  <a:latin typeface="Segoe UI"/>
                  <a:ea typeface="+mn-ea"/>
                  <a:cs typeface="+mn-cs"/>
                </a:rPr>
                <a:t>Subtitel</a:t>
              </a:r>
            </a:p>
          </p:txBody>
        </p:sp>
        <p:sp>
          <p:nvSpPr>
            <p:cNvPr id="131" name="Ovaal 130">
              <a:extLst>
                <a:ext uri="{FF2B5EF4-FFF2-40B4-BE49-F238E27FC236}">
                  <a16:creationId xmlns:a16="http://schemas.microsoft.com/office/drawing/2014/main" id="{CC863F77-1571-4864-A3E5-353E91FBB00A}"/>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32" name="Rechthoek 131">
              <a:extLst>
                <a:ext uri="{FF2B5EF4-FFF2-40B4-BE49-F238E27FC236}">
                  <a16:creationId xmlns:a16="http://schemas.microsoft.com/office/drawing/2014/main" id="{8E4F8B9E-D792-4397-8624-7D62A3A71CA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82563" marR="0" lvl="5" indent="-182563"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133" name="Rechthoek 132">
              <a:extLst>
                <a:ext uri="{FF2B5EF4-FFF2-40B4-BE49-F238E27FC236}">
                  <a16:creationId xmlns:a16="http://schemas.microsoft.com/office/drawing/2014/main" id="{47113B31-06C3-42FB-B390-C4AC66D78D6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34" name="ICOON_info">
              <a:extLst>
                <a:ext uri="{FF2B5EF4-FFF2-40B4-BE49-F238E27FC236}">
                  <a16:creationId xmlns:a16="http://schemas.microsoft.com/office/drawing/2014/main" id="{65E95EFB-006C-4844-BF60-7A1DE38FB22D}"/>
                </a:ext>
              </a:extLst>
            </p:cNvPr>
            <p:cNvGrpSpPr/>
            <p:nvPr userDrawn="1"/>
          </p:nvGrpSpPr>
          <p:grpSpPr>
            <a:xfrm>
              <a:off x="-376736" y="4400186"/>
              <a:ext cx="283685" cy="283685"/>
              <a:chOff x="-510741" y="5913713"/>
              <a:chExt cx="267555" cy="267555"/>
            </a:xfrm>
          </p:grpSpPr>
          <p:sp>
            <p:nvSpPr>
              <p:cNvPr id="176" name="Ovaal 175">
                <a:extLst>
                  <a:ext uri="{FF2B5EF4-FFF2-40B4-BE49-F238E27FC236}">
                    <a16:creationId xmlns:a16="http://schemas.microsoft.com/office/drawing/2014/main" id="{407F60F7-10AA-4534-B137-92267C9CBBB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77" name="Graphic 163" descr="Informatie">
                <a:extLst>
                  <a:ext uri="{FF2B5EF4-FFF2-40B4-BE49-F238E27FC236}">
                    <a16:creationId xmlns:a16="http://schemas.microsoft.com/office/drawing/2014/main" id="{D9E17A54-B8A6-4565-B20C-CD0099620A9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35" name="VOORBEELD">
              <a:extLst>
                <a:ext uri="{FF2B5EF4-FFF2-40B4-BE49-F238E27FC236}">
                  <a16:creationId xmlns:a16="http://schemas.microsoft.com/office/drawing/2014/main" id="{59C79DE2-8C45-4910-8223-769211EB5F44}"/>
                </a:ext>
              </a:extLst>
            </p:cNvPr>
            <p:cNvGrpSpPr/>
            <p:nvPr userDrawn="1"/>
          </p:nvGrpSpPr>
          <p:grpSpPr>
            <a:xfrm>
              <a:off x="-3605171" y="458674"/>
              <a:ext cx="3234311" cy="558875"/>
              <a:chOff x="-3605171" y="458674"/>
              <a:chExt cx="3234311" cy="558875"/>
            </a:xfrm>
          </p:grpSpPr>
          <p:sp>
            <p:nvSpPr>
              <p:cNvPr id="136" name="Rechthoek 135">
                <a:extLst>
                  <a:ext uri="{FF2B5EF4-FFF2-40B4-BE49-F238E27FC236}">
                    <a16:creationId xmlns:a16="http://schemas.microsoft.com/office/drawing/2014/main" id="{F0B50D5C-E853-4BA8-B4CA-5A01CB674B2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37" name="Rechthoek 136">
                <a:extLst>
                  <a:ext uri="{FF2B5EF4-FFF2-40B4-BE49-F238E27FC236}">
                    <a16:creationId xmlns:a16="http://schemas.microsoft.com/office/drawing/2014/main" id="{7CF54F8C-052B-4685-AB0E-40FAEFD67F5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433FFBDB-282E-4582-82B9-59BFA6B05A64}"/>
                  </a:ext>
                </a:extLst>
              </p:cNvPr>
              <p:cNvGrpSpPr/>
              <p:nvPr userDrawn="1"/>
            </p:nvGrpSpPr>
            <p:grpSpPr>
              <a:xfrm>
                <a:off x="-3386247" y="830871"/>
                <a:ext cx="139423" cy="109566"/>
                <a:chOff x="-2866744" y="827071"/>
                <a:chExt cx="168701" cy="132575"/>
              </a:xfrm>
            </p:grpSpPr>
            <p:grpSp>
              <p:nvGrpSpPr>
                <p:cNvPr id="169" name="Groep 168">
                  <a:extLst>
                    <a:ext uri="{FF2B5EF4-FFF2-40B4-BE49-F238E27FC236}">
                      <a16:creationId xmlns:a16="http://schemas.microsoft.com/office/drawing/2014/main" id="{2F696F59-C9BB-4B15-ADC7-7649A834EC98}"/>
                    </a:ext>
                  </a:extLst>
                </p:cNvPr>
                <p:cNvGrpSpPr/>
                <p:nvPr userDrawn="1"/>
              </p:nvGrpSpPr>
              <p:grpSpPr>
                <a:xfrm>
                  <a:off x="-2866744" y="827071"/>
                  <a:ext cx="168701" cy="132575"/>
                  <a:chOff x="-2866744" y="827071"/>
                  <a:chExt cx="168701" cy="132575"/>
                </a:xfrm>
              </p:grpSpPr>
              <p:cxnSp>
                <p:nvCxnSpPr>
                  <p:cNvPr id="171" name="Rechte verbindingslijn 170">
                    <a:extLst>
                      <a:ext uri="{FF2B5EF4-FFF2-40B4-BE49-F238E27FC236}">
                        <a16:creationId xmlns:a16="http://schemas.microsoft.com/office/drawing/2014/main" id="{9CE074AE-44B3-40A4-B8A1-B0883EB5409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72" name="Rechte verbindingslijn 171">
                    <a:extLst>
                      <a:ext uri="{FF2B5EF4-FFF2-40B4-BE49-F238E27FC236}">
                        <a16:creationId xmlns:a16="http://schemas.microsoft.com/office/drawing/2014/main" id="{4104E57D-1E17-4256-8E49-92E212E55CA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73" name="Rechte verbindingslijn 172">
                    <a:extLst>
                      <a:ext uri="{FF2B5EF4-FFF2-40B4-BE49-F238E27FC236}">
                        <a16:creationId xmlns:a16="http://schemas.microsoft.com/office/drawing/2014/main" id="{2E4B0403-0C2D-4041-91E3-F26EAA58598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74" name="Rechte verbindingslijn 173">
                    <a:extLst>
                      <a:ext uri="{FF2B5EF4-FFF2-40B4-BE49-F238E27FC236}">
                        <a16:creationId xmlns:a16="http://schemas.microsoft.com/office/drawing/2014/main" id="{69C9BDAD-75B5-43BE-BDC5-E997D1EC32B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0B5E6B00-333B-435B-A31B-998EEE2D333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70" name="Pijl: rechts 169">
                  <a:extLst>
                    <a:ext uri="{FF2B5EF4-FFF2-40B4-BE49-F238E27FC236}">
                      <a16:creationId xmlns:a16="http://schemas.microsoft.com/office/drawing/2014/main" id="{A3784C23-9A12-4699-A451-7FB4A808A1B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9" name="Groep 138">
                <a:extLst>
                  <a:ext uri="{FF2B5EF4-FFF2-40B4-BE49-F238E27FC236}">
                    <a16:creationId xmlns:a16="http://schemas.microsoft.com/office/drawing/2014/main" id="{6A16635E-D457-41CB-A44E-8AF5C3B6734E}"/>
                  </a:ext>
                </a:extLst>
              </p:cNvPr>
              <p:cNvGrpSpPr/>
              <p:nvPr userDrawn="1"/>
            </p:nvGrpSpPr>
            <p:grpSpPr>
              <a:xfrm>
                <a:off x="-3605171" y="830871"/>
                <a:ext cx="139423" cy="109566"/>
                <a:chOff x="-2866744" y="518074"/>
                <a:chExt cx="168701" cy="132575"/>
              </a:xfrm>
            </p:grpSpPr>
            <p:grpSp>
              <p:nvGrpSpPr>
                <p:cNvPr id="162" name="Groep 161">
                  <a:extLst>
                    <a:ext uri="{FF2B5EF4-FFF2-40B4-BE49-F238E27FC236}">
                      <a16:creationId xmlns:a16="http://schemas.microsoft.com/office/drawing/2014/main" id="{95440B72-D3AD-46CF-AA1B-424EB5E68259}"/>
                    </a:ext>
                  </a:extLst>
                </p:cNvPr>
                <p:cNvGrpSpPr/>
                <p:nvPr userDrawn="1"/>
              </p:nvGrpSpPr>
              <p:grpSpPr>
                <a:xfrm>
                  <a:off x="-2866744" y="518074"/>
                  <a:ext cx="168701" cy="132575"/>
                  <a:chOff x="-2866744" y="518074"/>
                  <a:chExt cx="168701" cy="132575"/>
                </a:xfrm>
              </p:grpSpPr>
              <p:cxnSp>
                <p:nvCxnSpPr>
                  <p:cNvPr id="164" name="Rechte verbindingslijn 163">
                    <a:extLst>
                      <a:ext uri="{FF2B5EF4-FFF2-40B4-BE49-F238E27FC236}">
                        <a16:creationId xmlns:a16="http://schemas.microsoft.com/office/drawing/2014/main" id="{C4193390-6086-4F76-9511-3172F3B6FC3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65" name="Rechte verbindingslijn 164">
                    <a:extLst>
                      <a:ext uri="{FF2B5EF4-FFF2-40B4-BE49-F238E27FC236}">
                        <a16:creationId xmlns:a16="http://schemas.microsoft.com/office/drawing/2014/main" id="{02771FED-84D0-45EF-9A30-627FCDE09D6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66" name="Rechte verbindingslijn 165">
                    <a:extLst>
                      <a:ext uri="{FF2B5EF4-FFF2-40B4-BE49-F238E27FC236}">
                        <a16:creationId xmlns:a16="http://schemas.microsoft.com/office/drawing/2014/main" id="{799C3E5C-B7AA-4022-B9AA-17F83DA4B74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67" name="Rechte verbindingslijn 166">
                    <a:extLst>
                      <a:ext uri="{FF2B5EF4-FFF2-40B4-BE49-F238E27FC236}">
                        <a16:creationId xmlns:a16="http://schemas.microsoft.com/office/drawing/2014/main" id="{91F4B1B1-6169-4A3E-92CC-58A87CEDBEF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68" name="Rechte verbindingslijn 167">
                    <a:extLst>
                      <a:ext uri="{FF2B5EF4-FFF2-40B4-BE49-F238E27FC236}">
                        <a16:creationId xmlns:a16="http://schemas.microsoft.com/office/drawing/2014/main" id="{C97A853E-F2A9-476E-8F5B-61E91547362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63" name="Pijl: rechts 162">
                  <a:extLst>
                    <a:ext uri="{FF2B5EF4-FFF2-40B4-BE49-F238E27FC236}">
                      <a16:creationId xmlns:a16="http://schemas.microsoft.com/office/drawing/2014/main" id="{65107FED-05E4-44ED-8909-92C13055CD0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40" name="Rechte verbindingslijn 139">
                <a:extLst>
                  <a:ext uri="{FF2B5EF4-FFF2-40B4-BE49-F238E27FC236}">
                    <a16:creationId xmlns:a16="http://schemas.microsoft.com/office/drawing/2014/main" id="{7591C9BF-4332-40B5-B84F-96C084A6D4D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41" name="Rechte verbindingslijn 140">
                <a:extLst>
                  <a:ext uri="{FF2B5EF4-FFF2-40B4-BE49-F238E27FC236}">
                    <a16:creationId xmlns:a16="http://schemas.microsoft.com/office/drawing/2014/main" id="{AADB618E-4B49-4DDB-80BF-AC844DAE57E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42" name="Rechthoek 141">
                <a:extLst>
                  <a:ext uri="{FF2B5EF4-FFF2-40B4-BE49-F238E27FC236}">
                    <a16:creationId xmlns:a16="http://schemas.microsoft.com/office/drawing/2014/main" id="{D7FF610E-B636-40CC-B0EA-B7E3F3E2FD8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43" name="Rechthoek 142">
                <a:extLst>
                  <a:ext uri="{FF2B5EF4-FFF2-40B4-BE49-F238E27FC236}">
                    <a16:creationId xmlns:a16="http://schemas.microsoft.com/office/drawing/2014/main" id="{09275500-335F-4714-9465-077B2D51F32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44" name="Groep 143">
                <a:extLst>
                  <a:ext uri="{FF2B5EF4-FFF2-40B4-BE49-F238E27FC236}">
                    <a16:creationId xmlns:a16="http://schemas.microsoft.com/office/drawing/2014/main" id="{E9B8026D-EA4D-49AB-8F61-386D3EC17F3F}"/>
                  </a:ext>
                </a:extLst>
              </p:cNvPr>
              <p:cNvGrpSpPr/>
              <p:nvPr userDrawn="1"/>
            </p:nvGrpSpPr>
            <p:grpSpPr>
              <a:xfrm>
                <a:off x="-2916763" y="769168"/>
                <a:ext cx="268738" cy="248381"/>
                <a:chOff x="-2916763" y="769168"/>
                <a:chExt cx="268738" cy="248381"/>
              </a:xfrm>
            </p:grpSpPr>
            <p:sp>
              <p:nvSpPr>
                <p:cNvPr id="154" name="Rechthoek 153">
                  <a:extLst>
                    <a:ext uri="{FF2B5EF4-FFF2-40B4-BE49-F238E27FC236}">
                      <a16:creationId xmlns:a16="http://schemas.microsoft.com/office/drawing/2014/main" id="{99D6EDB4-9124-4B1B-92D0-D4485FFA624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55" name="Groep 154">
                  <a:extLst>
                    <a:ext uri="{FF2B5EF4-FFF2-40B4-BE49-F238E27FC236}">
                      <a16:creationId xmlns:a16="http://schemas.microsoft.com/office/drawing/2014/main" id="{63E9801A-7A1A-407E-9630-2C7F4B838C99}"/>
                    </a:ext>
                  </a:extLst>
                </p:cNvPr>
                <p:cNvGrpSpPr/>
                <p:nvPr userDrawn="1"/>
              </p:nvGrpSpPr>
              <p:grpSpPr>
                <a:xfrm>
                  <a:off x="-2866744" y="827071"/>
                  <a:ext cx="168701" cy="132575"/>
                  <a:chOff x="-2866744" y="827071"/>
                  <a:chExt cx="168701" cy="132575"/>
                </a:xfrm>
              </p:grpSpPr>
              <p:cxnSp>
                <p:nvCxnSpPr>
                  <p:cNvPr id="157" name="Rechte verbindingslijn 156">
                    <a:extLst>
                      <a:ext uri="{FF2B5EF4-FFF2-40B4-BE49-F238E27FC236}">
                        <a16:creationId xmlns:a16="http://schemas.microsoft.com/office/drawing/2014/main" id="{F96449AE-B51D-46E4-AE96-86E05AB4E15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07D3D254-1488-48D9-B312-CFBB713A8BE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725CB3CC-C38B-4907-9CCF-BCD95925F1E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60" name="Rechte verbindingslijn 159">
                    <a:extLst>
                      <a:ext uri="{FF2B5EF4-FFF2-40B4-BE49-F238E27FC236}">
                        <a16:creationId xmlns:a16="http://schemas.microsoft.com/office/drawing/2014/main" id="{1E1EEC77-854A-4FE2-A5A1-F8369F32E66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61" name="Rechte verbindingslijn 160">
                    <a:extLst>
                      <a:ext uri="{FF2B5EF4-FFF2-40B4-BE49-F238E27FC236}">
                        <a16:creationId xmlns:a16="http://schemas.microsoft.com/office/drawing/2014/main" id="{1E7E79A6-6C1E-47B8-BA62-9ADB4689AE8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6" name="Pijl: rechts 155">
                  <a:extLst>
                    <a:ext uri="{FF2B5EF4-FFF2-40B4-BE49-F238E27FC236}">
                      <a16:creationId xmlns:a16="http://schemas.microsoft.com/office/drawing/2014/main" id="{5A34ECD0-62C7-4234-A700-0A9196BC177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45" name="Groep 144">
                <a:extLst>
                  <a:ext uri="{FF2B5EF4-FFF2-40B4-BE49-F238E27FC236}">
                    <a16:creationId xmlns:a16="http://schemas.microsoft.com/office/drawing/2014/main" id="{C6C161B5-1F27-46F1-A3B9-442A7193123D}"/>
                  </a:ext>
                </a:extLst>
              </p:cNvPr>
              <p:cNvGrpSpPr/>
              <p:nvPr userDrawn="1"/>
            </p:nvGrpSpPr>
            <p:grpSpPr>
              <a:xfrm>
                <a:off x="-2916763" y="460171"/>
                <a:ext cx="268738" cy="248381"/>
                <a:chOff x="-2916763" y="460171"/>
                <a:chExt cx="268738" cy="248381"/>
              </a:xfrm>
            </p:grpSpPr>
            <p:sp>
              <p:nvSpPr>
                <p:cNvPr id="146" name="Rechthoek 145">
                  <a:extLst>
                    <a:ext uri="{FF2B5EF4-FFF2-40B4-BE49-F238E27FC236}">
                      <a16:creationId xmlns:a16="http://schemas.microsoft.com/office/drawing/2014/main" id="{2BAE0BA2-E6E3-46C7-9EC9-83979935D32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47" name="Groep 146">
                  <a:extLst>
                    <a:ext uri="{FF2B5EF4-FFF2-40B4-BE49-F238E27FC236}">
                      <a16:creationId xmlns:a16="http://schemas.microsoft.com/office/drawing/2014/main" id="{7F3E3198-FA98-4E38-BE35-9D6E6ED88D46}"/>
                    </a:ext>
                  </a:extLst>
                </p:cNvPr>
                <p:cNvGrpSpPr/>
                <p:nvPr userDrawn="1"/>
              </p:nvGrpSpPr>
              <p:grpSpPr>
                <a:xfrm>
                  <a:off x="-2866744" y="518074"/>
                  <a:ext cx="168701" cy="132575"/>
                  <a:chOff x="-2866744" y="518074"/>
                  <a:chExt cx="168701" cy="132575"/>
                </a:xfrm>
              </p:grpSpPr>
              <p:cxnSp>
                <p:nvCxnSpPr>
                  <p:cNvPr id="149" name="Rechte verbindingslijn 148">
                    <a:extLst>
                      <a:ext uri="{FF2B5EF4-FFF2-40B4-BE49-F238E27FC236}">
                        <a16:creationId xmlns:a16="http://schemas.microsoft.com/office/drawing/2014/main" id="{448E440F-6720-4F6B-BB3B-C4B657FA575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A641E226-E898-47A1-BA0C-30F453ED54B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15FDD1D1-F69E-474B-BB30-42E4590367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C3B87FDD-DBDE-4C09-841F-93ED8012CD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3" name="Rechte verbindingslijn 152">
                    <a:extLst>
                      <a:ext uri="{FF2B5EF4-FFF2-40B4-BE49-F238E27FC236}">
                        <a16:creationId xmlns:a16="http://schemas.microsoft.com/office/drawing/2014/main" id="{5F864A8B-F067-403D-8ACF-AC44B2F9888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8" name="Pijl: rechts 147">
                  <a:extLst>
                    <a:ext uri="{FF2B5EF4-FFF2-40B4-BE49-F238E27FC236}">
                      <a16:creationId xmlns:a16="http://schemas.microsoft.com/office/drawing/2014/main" id="{D9CF0C8C-E42F-4B0E-BCFF-09DB3B9CF5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24" name="INFO">
            <a:extLst>
              <a:ext uri="{FF2B5EF4-FFF2-40B4-BE49-F238E27FC236}">
                <a16:creationId xmlns:a16="http://schemas.microsoft.com/office/drawing/2014/main" id="{1D86832C-7926-41D1-AC2B-7ABAE5064D01}"/>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CASE</a:t>
            </a:r>
          </a:p>
        </p:txBody>
      </p:sp>
      <p:grpSp>
        <p:nvGrpSpPr>
          <p:cNvPr id="22" name="INSTRUCTIE">
            <a:extLst>
              <a:ext uri="{FF2B5EF4-FFF2-40B4-BE49-F238E27FC236}">
                <a16:creationId xmlns:a16="http://schemas.microsoft.com/office/drawing/2014/main" id="{6C16B0EF-441E-4CB9-B33F-7459F8DCED2C}"/>
              </a:ext>
            </a:extLst>
          </p:cNvPr>
          <p:cNvGrpSpPr/>
          <p:nvPr userDrawn="1"/>
        </p:nvGrpSpPr>
        <p:grpSpPr>
          <a:xfrm>
            <a:off x="5846" y="7033211"/>
            <a:ext cx="3727954" cy="1728407"/>
            <a:chOff x="5846" y="7033211"/>
            <a:chExt cx="3727954" cy="1728407"/>
          </a:xfrm>
        </p:grpSpPr>
        <p:sp>
          <p:nvSpPr>
            <p:cNvPr id="25" name="Rechthoek 24">
              <a:extLst>
                <a:ext uri="{FF2B5EF4-FFF2-40B4-BE49-F238E27FC236}">
                  <a16:creationId xmlns:a16="http://schemas.microsoft.com/office/drawing/2014/main" id="{B6396501-C682-4423-8AF6-A8E088AA340B}"/>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26" name="Ovaal 25">
              <a:extLst>
                <a:ext uri="{FF2B5EF4-FFF2-40B4-BE49-F238E27FC236}">
                  <a16:creationId xmlns:a16="http://schemas.microsoft.com/office/drawing/2014/main" id="{3D55BCE3-991B-4135-BB56-F2E263B6BCB0}"/>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709CC916-216A-497B-907A-A5B085A41C0B}"/>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Ovaal 27">
              <a:extLst>
                <a:ext uri="{FF2B5EF4-FFF2-40B4-BE49-F238E27FC236}">
                  <a16:creationId xmlns:a16="http://schemas.microsoft.com/office/drawing/2014/main" id="{6339A0CC-2B04-402F-A458-EF442F4307CB}"/>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6EAA2A1B-7710-497E-93AA-3854492A853C}"/>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30" name="Groep 29">
              <a:extLst>
                <a:ext uri="{FF2B5EF4-FFF2-40B4-BE49-F238E27FC236}">
                  <a16:creationId xmlns:a16="http://schemas.microsoft.com/office/drawing/2014/main" id="{84BB8A96-D267-4C50-8D2E-F80D6730969C}"/>
                </a:ext>
              </a:extLst>
            </p:cNvPr>
            <p:cNvGrpSpPr/>
            <p:nvPr userDrawn="1"/>
          </p:nvGrpSpPr>
          <p:grpSpPr>
            <a:xfrm>
              <a:off x="2939884" y="7739834"/>
              <a:ext cx="681133" cy="750023"/>
              <a:chOff x="-910573" y="4987990"/>
              <a:chExt cx="681133" cy="750023"/>
            </a:xfrm>
          </p:grpSpPr>
          <p:grpSp>
            <p:nvGrpSpPr>
              <p:cNvPr id="31" name="Groep 30">
                <a:extLst>
                  <a:ext uri="{FF2B5EF4-FFF2-40B4-BE49-F238E27FC236}">
                    <a16:creationId xmlns:a16="http://schemas.microsoft.com/office/drawing/2014/main" id="{B8CD45C8-945E-4EAC-96C8-C4F6BFDCE4F1}"/>
                  </a:ext>
                </a:extLst>
              </p:cNvPr>
              <p:cNvGrpSpPr/>
              <p:nvPr userDrawn="1"/>
            </p:nvGrpSpPr>
            <p:grpSpPr>
              <a:xfrm>
                <a:off x="-713542" y="4987990"/>
                <a:ext cx="287071" cy="379107"/>
                <a:chOff x="-4050578" y="288410"/>
                <a:chExt cx="322125" cy="379107"/>
              </a:xfrm>
            </p:grpSpPr>
            <p:sp>
              <p:nvSpPr>
                <p:cNvPr id="33" name="Rechthoek met één afgeknipte en afgeronde hoek 47">
                  <a:extLst>
                    <a:ext uri="{FF2B5EF4-FFF2-40B4-BE49-F238E27FC236}">
                      <a16:creationId xmlns:a16="http://schemas.microsoft.com/office/drawing/2014/main" id="{E4D2071B-701B-420C-BE8C-09FF2F59446E}"/>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4" name="Rechthoekige driehoek 33">
                  <a:extLst>
                    <a:ext uri="{FF2B5EF4-FFF2-40B4-BE49-F238E27FC236}">
                      <a16:creationId xmlns:a16="http://schemas.microsoft.com/office/drawing/2014/main" id="{C263C6D8-F77F-4CF2-B82C-048A45170AD5}"/>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5" name="Rechthoek 34">
                  <a:extLst>
                    <a:ext uri="{FF2B5EF4-FFF2-40B4-BE49-F238E27FC236}">
                      <a16:creationId xmlns:a16="http://schemas.microsoft.com/office/drawing/2014/main" id="{54D7342A-A57C-4D45-BAD7-3561CE0D7B61}"/>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6" name="Rechthoek 35">
                  <a:extLst>
                    <a:ext uri="{FF2B5EF4-FFF2-40B4-BE49-F238E27FC236}">
                      <a16:creationId xmlns:a16="http://schemas.microsoft.com/office/drawing/2014/main" id="{D305547A-AE0F-4341-BCB7-5103DD37C187}"/>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8DE24FF5-C58F-4F2E-95B0-A9383BFDCDD9}"/>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19" name="Tijdelijke aanduiding voor verticale tekst 2">
            <a:extLst>
              <a:ext uri="{FF2B5EF4-FFF2-40B4-BE49-F238E27FC236}">
                <a16:creationId xmlns:a16="http://schemas.microsoft.com/office/drawing/2014/main" id="{B6E7424A-424A-48B2-BDDC-91446A4E4AEB}"/>
              </a:ext>
            </a:extLst>
          </p:cNvPr>
          <p:cNvSpPr>
            <a:spLocks noGrp="1"/>
          </p:cNvSpPr>
          <p:nvPr>
            <p:ph type="body" orient="vert" idx="1" hasCustomPrompt="1"/>
          </p:nvPr>
        </p:nvSpPr>
        <p:spPr>
          <a:xfrm>
            <a:off x="777244" y="2441466"/>
            <a:ext cx="3219546" cy="385282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a:t>
            </a:r>
            <a:endParaRPr lang="nl-NL" dirty="0"/>
          </a:p>
          <a:p>
            <a:pPr lvl="5"/>
            <a:r>
              <a:rPr lang="nl-NL" dirty="0" err="1"/>
              <a:t>Bullet</a:t>
            </a:r>
            <a:endParaRPr lang="nl-NL" dirty="0"/>
          </a:p>
          <a:p>
            <a:pPr lvl="6"/>
            <a:r>
              <a:rPr lang="nl-NL" dirty="0"/>
              <a:t>Sub-</a:t>
            </a:r>
            <a:r>
              <a:rPr lang="nl-NL" dirty="0" err="1"/>
              <a:t>bullet</a:t>
            </a:r>
            <a:endParaRPr lang="nl-NL" dirty="0"/>
          </a:p>
          <a:p>
            <a:pPr lvl="7"/>
            <a:r>
              <a:rPr lang="nl-NL" dirty="0"/>
              <a:t>Leestekst</a:t>
            </a:r>
          </a:p>
          <a:p>
            <a:pPr lvl="8"/>
            <a:r>
              <a:rPr lang="nl-NL" dirty="0"/>
              <a:t>Subtitel</a:t>
            </a:r>
          </a:p>
        </p:txBody>
      </p:sp>
      <p:sp>
        <p:nvSpPr>
          <p:cNvPr id="52" name="Tijdelijke aanduiding voor verticale tekst 2">
            <a:extLst>
              <a:ext uri="{FF2B5EF4-FFF2-40B4-BE49-F238E27FC236}">
                <a16:creationId xmlns:a16="http://schemas.microsoft.com/office/drawing/2014/main" id="{38E90541-A464-490F-8838-24BAC17D1820}"/>
              </a:ext>
            </a:extLst>
          </p:cNvPr>
          <p:cNvSpPr>
            <a:spLocks noGrp="1"/>
          </p:cNvSpPr>
          <p:nvPr>
            <p:ph type="body" orient="vert" idx="10" hasCustomPrompt="1"/>
          </p:nvPr>
        </p:nvSpPr>
        <p:spPr>
          <a:xfrm>
            <a:off x="4581020" y="2441466"/>
            <a:ext cx="3219546" cy="385282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a:t>
            </a:r>
            <a:endParaRPr lang="nl-NL" dirty="0"/>
          </a:p>
          <a:p>
            <a:pPr lvl="5"/>
            <a:r>
              <a:rPr lang="nl-NL" dirty="0" err="1"/>
              <a:t>Bullet</a:t>
            </a:r>
            <a:endParaRPr lang="nl-NL" dirty="0"/>
          </a:p>
          <a:p>
            <a:pPr lvl="6"/>
            <a:r>
              <a:rPr lang="nl-NL" dirty="0"/>
              <a:t>Sub-</a:t>
            </a:r>
            <a:r>
              <a:rPr lang="nl-NL" dirty="0" err="1"/>
              <a:t>bullet</a:t>
            </a:r>
            <a:endParaRPr lang="nl-NL" dirty="0"/>
          </a:p>
          <a:p>
            <a:pPr lvl="7"/>
            <a:r>
              <a:rPr lang="nl-NL" dirty="0"/>
              <a:t>Leestekst</a:t>
            </a:r>
          </a:p>
          <a:p>
            <a:pPr lvl="8"/>
            <a:r>
              <a:rPr lang="nl-NL" dirty="0"/>
              <a:t>Subtitel</a:t>
            </a:r>
          </a:p>
        </p:txBody>
      </p:sp>
      <p:sp>
        <p:nvSpPr>
          <p:cNvPr id="53" name="Tijdelijke aanduiding voor verticale tekst 2">
            <a:extLst>
              <a:ext uri="{FF2B5EF4-FFF2-40B4-BE49-F238E27FC236}">
                <a16:creationId xmlns:a16="http://schemas.microsoft.com/office/drawing/2014/main" id="{89286917-484E-4046-B9A1-328D39070049}"/>
              </a:ext>
            </a:extLst>
          </p:cNvPr>
          <p:cNvSpPr>
            <a:spLocks noGrp="1"/>
          </p:cNvSpPr>
          <p:nvPr>
            <p:ph type="body" orient="vert" idx="11" hasCustomPrompt="1"/>
          </p:nvPr>
        </p:nvSpPr>
        <p:spPr>
          <a:xfrm>
            <a:off x="8384795" y="2441466"/>
            <a:ext cx="3219546" cy="385282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a:t>
            </a:r>
            <a:endParaRPr lang="nl-NL" dirty="0"/>
          </a:p>
          <a:p>
            <a:pPr lvl="5"/>
            <a:r>
              <a:rPr lang="nl-NL" dirty="0" err="1"/>
              <a:t>Bullet</a:t>
            </a:r>
            <a:endParaRPr lang="nl-NL" dirty="0"/>
          </a:p>
          <a:p>
            <a:pPr lvl="6"/>
            <a:r>
              <a:rPr lang="nl-NL" dirty="0"/>
              <a:t>Sub-</a:t>
            </a:r>
            <a:r>
              <a:rPr lang="nl-NL" dirty="0" err="1"/>
              <a:t>bullet</a:t>
            </a:r>
            <a:endParaRPr lang="nl-NL" dirty="0"/>
          </a:p>
          <a:p>
            <a:pPr lvl="7"/>
            <a:r>
              <a:rPr lang="nl-NL" dirty="0"/>
              <a:t>Leestekst</a:t>
            </a:r>
          </a:p>
          <a:p>
            <a:pPr lvl="8"/>
            <a:r>
              <a:rPr lang="nl-NL" dirty="0"/>
              <a:t>Subtitel</a:t>
            </a:r>
          </a:p>
        </p:txBody>
      </p:sp>
      <p:sp>
        <p:nvSpPr>
          <p:cNvPr id="70" name="Tijdelijke aanduiding voor verticale tekst 2">
            <a:extLst>
              <a:ext uri="{FF2B5EF4-FFF2-40B4-BE49-F238E27FC236}">
                <a16:creationId xmlns:a16="http://schemas.microsoft.com/office/drawing/2014/main" id="{AB4A5F2F-65AC-40C8-9EC1-536B64FFD6F5}"/>
              </a:ext>
            </a:extLst>
          </p:cNvPr>
          <p:cNvSpPr>
            <a:spLocks noGrp="1"/>
          </p:cNvSpPr>
          <p:nvPr>
            <p:ph type="body" orient="vert" idx="15" hasCustomPrompt="1"/>
          </p:nvPr>
        </p:nvSpPr>
        <p:spPr>
          <a:xfrm>
            <a:off x="777244" y="-1"/>
            <a:ext cx="11414756" cy="2441467"/>
          </a:xfrm>
          <a:solidFill>
            <a:schemeClr val="bg1"/>
          </a:solidFill>
        </p:spPr>
        <p:txBody>
          <a:bodyPr vert="horz" lIns="0" tIns="0" rIns="0" bIns="0"/>
          <a:lstStyle>
            <a:lvl1pPr marL="0" indent="0">
              <a:buFont typeface="Arial" panose="020B0604020202020204" pitchFamily="34" charset="0"/>
              <a:buNone/>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54" name="Tijdelijke aanduiding voor verticale tekst 2">
            <a:extLst>
              <a:ext uri="{FF2B5EF4-FFF2-40B4-BE49-F238E27FC236}">
                <a16:creationId xmlns:a16="http://schemas.microsoft.com/office/drawing/2014/main" id="{F764B2EC-C279-4884-B53C-455B0E25A655}"/>
              </a:ext>
            </a:extLst>
          </p:cNvPr>
          <p:cNvSpPr>
            <a:spLocks noGrp="1"/>
          </p:cNvSpPr>
          <p:nvPr>
            <p:ph type="body" orient="vert" idx="12" hasCustomPrompt="1"/>
          </p:nvPr>
        </p:nvSpPr>
        <p:spPr>
          <a:xfrm>
            <a:off x="1115174" y="1858232"/>
            <a:ext cx="2881616" cy="323021"/>
          </a:xfrm>
        </p:spPr>
        <p:txBody>
          <a:bodyPr vert="horz" lIns="0" tIns="0" rIns="0" bIns="0" anchor="ctr"/>
          <a:lstStyle>
            <a:lvl1pPr marL="0" indent="0" algn="l">
              <a:buFont typeface="Arial" panose="020B0604020202020204" pitchFamily="34" charset="0"/>
              <a:buNone/>
              <a:defRPr sz="20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Titel</a:t>
            </a:r>
          </a:p>
        </p:txBody>
      </p:sp>
      <p:sp>
        <p:nvSpPr>
          <p:cNvPr id="55" name="Tijdelijke aanduiding voor verticale tekst 2">
            <a:extLst>
              <a:ext uri="{FF2B5EF4-FFF2-40B4-BE49-F238E27FC236}">
                <a16:creationId xmlns:a16="http://schemas.microsoft.com/office/drawing/2014/main" id="{44680CC4-A98A-4431-AFA9-331B5F1079C8}"/>
              </a:ext>
            </a:extLst>
          </p:cNvPr>
          <p:cNvSpPr>
            <a:spLocks noGrp="1"/>
          </p:cNvSpPr>
          <p:nvPr>
            <p:ph type="body" orient="vert" idx="13" hasCustomPrompt="1"/>
          </p:nvPr>
        </p:nvSpPr>
        <p:spPr>
          <a:xfrm>
            <a:off x="4918950" y="1860027"/>
            <a:ext cx="2881616" cy="323021"/>
          </a:xfrm>
        </p:spPr>
        <p:txBody>
          <a:bodyPr vert="horz" lIns="0" tIns="0" rIns="0" bIns="0" anchor="ctr"/>
          <a:lstStyle>
            <a:lvl1pPr marL="0" indent="0" algn="l">
              <a:buFont typeface="Arial" panose="020B0604020202020204" pitchFamily="34" charset="0"/>
              <a:buNone/>
              <a:defRPr sz="20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Titel</a:t>
            </a:r>
          </a:p>
        </p:txBody>
      </p:sp>
      <p:sp>
        <p:nvSpPr>
          <p:cNvPr id="56" name="Tijdelijke aanduiding voor verticale tekst 2">
            <a:extLst>
              <a:ext uri="{FF2B5EF4-FFF2-40B4-BE49-F238E27FC236}">
                <a16:creationId xmlns:a16="http://schemas.microsoft.com/office/drawing/2014/main" id="{5D6AA0F6-950B-4A76-82A8-F49C9B8F454E}"/>
              </a:ext>
            </a:extLst>
          </p:cNvPr>
          <p:cNvSpPr>
            <a:spLocks noGrp="1"/>
          </p:cNvSpPr>
          <p:nvPr>
            <p:ph type="body" orient="vert" idx="14" hasCustomPrompt="1"/>
          </p:nvPr>
        </p:nvSpPr>
        <p:spPr>
          <a:xfrm>
            <a:off x="8722725" y="1856127"/>
            <a:ext cx="2881616" cy="323021"/>
          </a:xfrm>
        </p:spPr>
        <p:txBody>
          <a:bodyPr vert="horz" lIns="0" tIns="0" rIns="0" bIns="0" anchor="ctr"/>
          <a:lstStyle>
            <a:lvl1pPr marL="0" indent="0" algn="l">
              <a:buFont typeface="Arial" panose="020B0604020202020204" pitchFamily="34" charset="0"/>
              <a:buNone/>
              <a:defRPr sz="20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Titel</a:t>
            </a:r>
          </a:p>
        </p:txBody>
      </p:sp>
      <p:sp>
        <p:nvSpPr>
          <p:cNvPr id="71" name="Tijdelijke aanduiding voor verticale tekst 2">
            <a:extLst>
              <a:ext uri="{FF2B5EF4-FFF2-40B4-BE49-F238E27FC236}">
                <a16:creationId xmlns:a16="http://schemas.microsoft.com/office/drawing/2014/main" id="{BE0A316B-EA03-47FF-BD0A-167FDC0FA81B}"/>
              </a:ext>
            </a:extLst>
          </p:cNvPr>
          <p:cNvSpPr>
            <a:spLocks noGrp="1"/>
          </p:cNvSpPr>
          <p:nvPr>
            <p:ph type="body" orient="vert" idx="16"/>
          </p:nvPr>
        </p:nvSpPr>
        <p:spPr>
          <a:xfrm>
            <a:off x="4581020" y="1904537"/>
            <a:ext cx="234000" cy="234000"/>
          </a:xfrm>
          <a:blipFill>
            <a:blip r:embed="rId6" cstate="hqprint">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
            </a:lvl1pPr>
            <a:lvl2pPr>
              <a:defRPr/>
            </a:lvl2pPr>
            <a:lvl3pPr>
              <a:defRPr/>
            </a:lvl3pPr>
            <a:lvl4pPr>
              <a:defRPr/>
            </a:lvl4pPr>
            <a:lvl5pPr>
              <a:defRPr/>
            </a:lvl5pPr>
            <a:lvl6pPr marL="0" indent="0">
              <a:buFont typeface="Arial" panose="020B0604020202020204" pitchFamily="34" charset="0"/>
              <a:buNone/>
              <a:defRPr sz="100" baseline="0"/>
            </a:lvl6pPr>
            <a:lvl7pPr>
              <a:defRPr/>
            </a:lvl7pPr>
            <a:lvl8pPr>
              <a:defRPr/>
            </a:lvl8pPr>
            <a:lvl9pPr>
              <a:defRPr/>
            </a:lvl9pPr>
          </a:lstStyle>
          <a:p>
            <a:pPr lvl="0"/>
            <a:endParaRPr lang="nl-NL" dirty="0"/>
          </a:p>
        </p:txBody>
      </p:sp>
      <p:sp>
        <p:nvSpPr>
          <p:cNvPr id="72" name="Tijdelijke aanduiding voor verticale tekst 2">
            <a:extLst>
              <a:ext uri="{FF2B5EF4-FFF2-40B4-BE49-F238E27FC236}">
                <a16:creationId xmlns:a16="http://schemas.microsoft.com/office/drawing/2014/main" id="{1283F809-9DA0-43CD-9C6B-AC6C805D78A2}"/>
              </a:ext>
            </a:extLst>
          </p:cNvPr>
          <p:cNvSpPr>
            <a:spLocks noGrp="1"/>
          </p:cNvSpPr>
          <p:nvPr>
            <p:ph type="body" orient="vert" idx="17" hasCustomPrompt="1"/>
          </p:nvPr>
        </p:nvSpPr>
        <p:spPr>
          <a:xfrm>
            <a:off x="777244" y="1904537"/>
            <a:ext cx="234000" cy="234000"/>
          </a:xfrm>
          <a:blipFill>
            <a:blip r:embed="rId7" cstate="hqprint">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
            </a:lvl1pPr>
            <a:lvl2pPr>
              <a:defRPr/>
            </a:lvl2pPr>
            <a:lvl3pPr>
              <a:defRPr/>
            </a:lvl3pPr>
            <a:lvl4pPr>
              <a:defRPr/>
            </a:lvl4pPr>
            <a:lvl5pPr>
              <a:defRPr/>
            </a:lvl5pPr>
            <a:lvl6pPr marL="0" indent="0">
              <a:buFont typeface="Arial" panose="020B0604020202020204" pitchFamily="34" charset="0"/>
              <a:buNone/>
              <a:defRPr sz="100" baseline="0"/>
            </a:lvl6pPr>
            <a:lvl7pPr>
              <a:defRPr/>
            </a:lvl7pPr>
            <a:lvl8pPr>
              <a:defRPr/>
            </a:lvl8pPr>
            <a:lvl9pPr>
              <a:defRPr/>
            </a:lvl9pPr>
          </a:lstStyle>
          <a:p>
            <a:pPr lvl="0"/>
            <a:r>
              <a:rPr lang="nl-NL" dirty="0"/>
              <a:t>  </a:t>
            </a:r>
          </a:p>
        </p:txBody>
      </p:sp>
      <p:sp>
        <p:nvSpPr>
          <p:cNvPr id="73" name="Tijdelijke aanduiding voor verticale tekst 2">
            <a:extLst>
              <a:ext uri="{FF2B5EF4-FFF2-40B4-BE49-F238E27FC236}">
                <a16:creationId xmlns:a16="http://schemas.microsoft.com/office/drawing/2014/main" id="{F899DD24-69D3-47A1-8B45-D1881AAB46A3}"/>
              </a:ext>
            </a:extLst>
          </p:cNvPr>
          <p:cNvSpPr>
            <a:spLocks noGrp="1"/>
          </p:cNvSpPr>
          <p:nvPr>
            <p:ph type="body" orient="vert" idx="18" hasCustomPrompt="1"/>
          </p:nvPr>
        </p:nvSpPr>
        <p:spPr>
          <a:xfrm>
            <a:off x="8384795" y="1904537"/>
            <a:ext cx="234000" cy="234000"/>
          </a:xfrm>
          <a:blipFill>
            <a:blip r:embed="rId8" cstate="hqprint">
              <a:extLst>
                <a:ext uri="{28A0092B-C50C-407E-A947-70E740481C1C}">
                  <a14:useLocalDpi xmlns:a14="http://schemas.microsoft.com/office/drawing/2010/main"/>
                </a:ext>
              </a:extLst>
            </a:blip>
            <a:stretch>
              <a:fillRect/>
            </a:stretch>
          </a:blipFill>
        </p:spPr>
        <p:txBody>
          <a:bodyPr vert="horz" lIns="0" tIns="0" rIns="0" bIns="0"/>
          <a:lstStyle>
            <a:lvl1pPr marL="0" indent="0">
              <a:buFont typeface="Arial" panose="020B0604020202020204" pitchFamily="34" charset="0"/>
              <a:buNone/>
              <a:defRPr sz="100"/>
            </a:lvl1pPr>
            <a:lvl2pPr>
              <a:defRPr/>
            </a:lvl2pPr>
            <a:lvl3pPr>
              <a:defRPr/>
            </a:lvl3pPr>
            <a:lvl4pPr>
              <a:defRPr/>
            </a:lvl4pPr>
            <a:lvl5pPr>
              <a:defRPr/>
            </a:lvl5pPr>
            <a:lvl6pPr marL="0" indent="0">
              <a:buFont typeface="Arial" panose="020B0604020202020204" pitchFamily="34" charset="0"/>
              <a:buNone/>
              <a:defRPr sz="100" baseline="0"/>
            </a:lvl6pPr>
            <a:lvl7pPr>
              <a:defRPr/>
            </a:lvl7pPr>
            <a:lvl8pPr>
              <a:defRPr/>
            </a:lvl8pPr>
            <a:lvl9pPr>
              <a:defRPr/>
            </a:lvl9pPr>
          </a:lstStyle>
          <a:p>
            <a:pPr lvl="0"/>
            <a:r>
              <a:rPr lang="nl-NL" dirty="0"/>
              <a:t>  </a:t>
            </a:r>
          </a:p>
        </p:txBody>
      </p:sp>
      <p:grpSp>
        <p:nvGrpSpPr>
          <p:cNvPr id="15" name="HAAK LIJN">
            <a:extLst>
              <a:ext uri="{FF2B5EF4-FFF2-40B4-BE49-F238E27FC236}">
                <a16:creationId xmlns:a16="http://schemas.microsoft.com/office/drawing/2014/main" id="{2435C843-4991-4484-B966-C9647EE6751D}"/>
              </a:ext>
            </a:extLst>
          </p:cNvPr>
          <p:cNvGrpSpPr/>
          <p:nvPr userDrawn="1"/>
        </p:nvGrpSpPr>
        <p:grpSpPr>
          <a:xfrm>
            <a:off x="540812" y="0"/>
            <a:ext cx="76800" cy="6858000"/>
            <a:chOff x="578912" y="0"/>
            <a:chExt cx="76800" cy="6858000"/>
          </a:xfrm>
        </p:grpSpPr>
        <p:cxnSp>
          <p:nvCxnSpPr>
            <p:cNvPr id="16" name="LIJN">
              <a:extLst>
                <a:ext uri="{FF2B5EF4-FFF2-40B4-BE49-F238E27FC236}">
                  <a16:creationId xmlns:a16="http://schemas.microsoft.com/office/drawing/2014/main" id="{4122E51C-244F-42D5-860B-DE30659DC3AB}"/>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00BF4AC1-89EF-41C0-966C-6F43F1FF44A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8" name="LIJN">
              <a:extLst>
                <a:ext uri="{FF2B5EF4-FFF2-40B4-BE49-F238E27FC236}">
                  <a16:creationId xmlns:a16="http://schemas.microsoft.com/office/drawing/2014/main" id="{5E7F3280-4671-4F09-8CE6-E76211868980}"/>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21" name="Logo">
            <a:extLst>
              <a:ext uri="{FF2B5EF4-FFF2-40B4-BE49-F238E27FC236}">
                <a16:creationId xmlns:a16="http://schemas.microsoft.com/office/drawing/2014/main" id="{1EC0F244-2A3A-462C-A6F0-3F234A0A9189}"/>
              </a:ext>
            </a:extLst>
          </p:cNvPr>
          <p:cNvSpPr>
            <a:spLocks noGrp="1"/>
          </p:cNvSpPr>
          <p:nvPr>
            <p:ph type="body" orient="vert" idx="21" hasCustomPrompt="1"/>
          </p:nvPr>
        </p:nvSpPr>
        <p:spPr>
          <a:xfrm>
            <a:off x="10549612" y="6480355"/>
            <a:ext cx="1060019" cy="185413"/>
          </a:xfrm>
          <a:blipFill>
            <a:blip r:embed="rId9"/>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4" name="Dianummer">
            <a:extLst>
              <a:ext uri="{FF2B5EF4-FFF2-40B4-BE49-F238E27FC236}">
                <a16:creationId xmlns:a16="http://schemas.microsoft.com/office/drawing/2014/main" id="{4A61226F-2601-4419-948F-8DE88FE3436C}"/>
              </a:ext>
            </a:extLst>
          </p:cNvPr>
          <p:cNvSpPr>
            <a:spLocks noGrp="1"/>
          </p:cNvSpPr>
          <p:nvPr>
            <p:ph type="sldNum" sz="quarter" idx="20"/>
          </p:nvPr>
        </p:nvSpPr>
        <p:spPr/>
        <p:txBody>
          <a:bodyPr/>
          <a:lstStyle/>
          <a:p>
            <a:fld id="{5EC93C5F-DB18-4797-88B9-B8B0D60519FD}" type="slidenum">
              <a:rPr lang="nl-NL" smtClean="0"/>
              <a:pPr/>
              <a:t>‹#›</a:t>
            </a:fld>
            <a:endParaRPr lang="nl-NL" dirty="0"/>
          </a:p>
        </p:txBody>
      </p:sp>
      <p:sp>
        <p:nvSpPr>
          <p:cNvPr id="3" name="Voettekst">
            <a:extLst>
              <a:ext uri="{FF2B5EF4-FFF2-40B4-BE49-F238E27FC236}">
                <a16:creationId xmlns:a16="http://schemas.microsoft.com/office/drawing/2014/main" id="{6BCEAE92-C89D-440E-994D-4DC4B0A72F97}"/>
              </a:ext>
            </a:extLst>
          </p:cNvPr>
          <p:cNvSpPr>
            <a:spLocks noGrp="1"/>
          </p:cNvSpPr>
          <p:nvPr>
            <p:ph type="ftr" sz="quarter" idx="19"/>
          </p:nvPr>
        </p:nvSpPr>
        <p:spPr/>
        <p:txBody>
          <a:bodyPr/>
          <a:lstStyle/>
          <a:p>
            <a:r>
              <a:rPr lang="nl-NL" dirty="0"/>
              <a:t>Voettekst</a:t>
            </a:r>
          </a:p>
        </p:txBody>
      </p:sp>
      <p:sp>
        <p:nvSpPr>
          <p:cNvPr id="23" name="Ondertitel">
            <a:extLst>
              <a:ext uri="{FF2B5EF4-FFF2-40B4-BE49-F238E27FC236}">
                <a16:creationId xmlns:a16="http://schemas.microsoft.com/office/drawing/2014/main" id="{8DAC7014-FB85-4C29-B00A-73D52118B004}"/>
              </a:ext>
            </a:extLst>
          </p:cNvPr>
          <p:cNvSpPr>
            <a:spLocks noGrp="1"/>
          </p:cNvSpPr>
          <p:nvPr>
            <p:ph type="subTitle" idx="22"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5" name="Titel">
            <a:extLst>
              <a:ext uri="{FF2B5EF4-FFF2-40B4-BE49-F238E27FC236}">
                <a16:creationId xmlns:a16="http://schemas.microsoft.com/office/drawing/2014/main" id="{645E0A3F-7FFC-4E08-81AF-29A01128C65A}"/>
              </a:ext>
            </a:extLst>
          </p:cNvPr>
          <p:cNvSpPr>
            <a:spLocks noGrp="1"/>
          </p:cNvSpPr>
          <p:nvPr>
            <p:ph type="title" hasCustomPrompt="1"/>
          </p:nvPr>
        </p:nvSpPr>
        <p:spPr/>
        <p:txBody>
          <a:bodyPr/>
          <a:lstStyle/>
          <a:p>
            <a:r>
              <a:rPr lang="nl-NL" dirty="0"/>
              <a:t>Plaats eerste titel hier</a:t>
            </a:r>
          </a:p>
        </p:txBody>
      </p:sp>
    </p:spTree>
    <p:extLst>
      <p:ext uri="{BB962C8B-B14F-4D97-AF65-F5344CB8AC3E}">
        <p14:creationId xmlns:p14="http://schemas.microsoft.com/office/powerpoint/2010/main" val="331207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6" presetClass="emph" presetSubtype="0" autoRev="1" fill="hold" grpId="1" nodeType="withEffect">
                                  <p:stCondLst>
                                    <p:cond delay="0"/>
                                  </p:stCondLst>
                                  <p:childTnLst>
                                    <p:animScale>
                                      <p:cBhvr>
                                        <p:cTn id="9" dur="400" fill="hold"/>
                                        <p:tgtEl>
                                          <p:spTgt spid="72"/>
                                        </p:tgtEl>
                                      </p:cBhvr>
                                      <p:by x="110000" y="110000"/>
                                    </p:animScale>
                                  </p:childTnLst>
                                </p:cTn>
                              </p:par>
                              <p:par>
                                <p:cTn id="10" presetID="10" presetClass="entr" presetSubtype="0" fill="hold" grpId="0" nodeType="with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fade">
                                      <p:cBhvr>
                                        <p:cTn id="12" dur="500"/>
                                        <p:tgtEl>
                                          <p:spTgt spid="54">
                                            <p:txEl>
                                              <p:pRg st="0" end="0"/>
                                            </p:txEl>
                                          </p:spTgt>
                                        </p:tgtEl>
                                      </p:cBhvr>
                                    </p:animEffect>
                                  </p:childTnLst>
                                </p:cTn>
                              </p:par>
                            </p:childTnLst>
                          </p:cTn>
                        </p:par>
                        <p:par>
                          <p:cTn id="13" fill="hold">
                            <p:stCondLst>
                              <p:cond delay="800"/>
                            </p:stCondLst>
                            <p:childTnLst>
                              <p:par>
                                <p:cTn id="14" presetID="2" presetClass="entr" presetSubtype="1" decel="10000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par>
                                <p:cTn id="23" presetID="6" presetClass="emph" presetSubtype="0" autoRev="1" fill="hold" grpId="1" nodeType="withEffect">
                                  <p:stCondLst>
                                    <p:cond delay="0"/>
                                  </p:stCondLst>
                                  <p:childTnLst>
                                    <p:animScale>
                                      <p:cBhvr>
                                        <p:cTn id="24" dur="400" fill="hold"/>
                                        <p:tgtEl>
                                          <p:spTgt spid="71"/>
                                        </p:tgtEl>
                                      </p:cBhvr>
                                      <p:by x="110000" y="110000"/>
                                    </p:animScale>
                                  </p:childTnLst>
                                </p:cTn>
                              </p:par>
                              <p:par>
                                <p:cTn id="25" presetID="10" presetClass="entr" presetSubtype="0" fill="hold" grpId="0" nodeType="withEffect">
                                  <p:stCondLst>
                                    <p:cond delay="0"/>
                                  </p:stCondLst>
                                  <p:childTnLst>
                                    <p:set>
                                      <p:cBhvr>
                                        <p:cTn id="26" dur="1" fill="hold">
                                          <p:stCondLst>
                                            <p:cond delay="0"/>
                                          </p:stCondLst>
                                        </p:cTn>
                                        <p:tgtEl>
                                          <p:spTgt spid="55">
                                            <p:txEl>
                                              <p:pRg st="0" end="0"/>
                                            </p:txEl>
                                          </p:spTgt>
                                        </p:tgtEl>
                                        <p:attrNameLst>
                                          <p:attrName>style.visibility</p:attrName>
                                        </p:attrNameLst>
                                      </p:cBhvr>
                                      <p:to>
                                        <p:strVal val="visible"/>
                                      </p:to>
                                    </p:set>
                                    <p:animEffect transition="in" filter="fade">
                                      <p:cBhvr>
                                        <p:cTn id="27" dur="500"/>
                                        <p:tgtEl>
                                          <p:spTgt spid="55">
                                            <p:txEl>
                                              <p:pRg st="0" end="0"/>
                                            </p:txEl>
                                          </p:spTgt>
                                        </p:tgtEl>
                                      </p:cBhvr>
                                    </p:animEffect>
                                  </p:childTnLst>
                                </p:cTn>
                              </p:par>
                            </p:childTnLst>
                          </p:cTn>
                        </p:par>
                        <p:par>
                          <p:cTn id="28" fill="hold">
                            <p:stCondLst>
                              <p:cond delay="800"/>
                            </p:stCondLst>
                            <p:childTnLst>
                              <p:par>
                                <p:cTn id="29" presetID="2" presetClass="entr" presetSubtype="1" decel="100000"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1000" fill="hold"/>
                                        <p:tgtEl>
                                          <p:spTgt spid="52"/>
                                        </p:tgtEl>
                                        <p:attrNameLst>
                                          <p:attrName>ppt_x</p:attrName>
                                        </p:attrNameLst>
                                      </p:cBhvr>
                                      <p:tavLst>
                                        <p:tav tm="0">
                                          <p:val>
                                            <p:strVal val="#ppt_x"/>
                                          </p:val>
                                        </p:tav>
                                        <p:tav tm="100000">
                                          <p:val>
                                            <p:strVal val="#ppt_x"/>
                                          </p:val>
                                        </p:tav>
                                      </p:tavLst>
                                    </p:anim>
                                    <p:anim calcmode="lin" valueType="num">
                                      <p:cBhvr additive="base">
                                        <p:cTn id="32"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par>
                                <p:cTn id="38" presetID="6" presetClass="emph" presetSubtype="0" autoRev="1" fill="hold" grpId="1" nodeType="withEffect">
                                  <p:stCondLst>
                                    <p:cond delay="0"/>
                                  </p:stCondLst>
                                  <p:childTnLst>
                                    <p:animScale>
                                      <p:cBhvr>
                                        <p:cTn id="39" dur="400" fill="hold"/>
                                        <p:tgtEl>
                                          <p:spTgt spid="73"/>
                                        </p:tgtEl>
                                      </p:cBhvr>
                                      <p:by x="110000" y="110000"/>
                                    </p:animScale>
                                  </p:childTnLst>
                                </p:cTn>
                              </p:par>
                              <p:par>
                                <p:cTn id="40" presetID="10" presetClass="entr" presetSubtype="0" fill="hold" grpId="0" nodeType="withEffect">
                                  <p:stCondLst>
                                    <p:cond delay="0"/>
                                  </p:stCondLst>
                                  <p:childTnLst>
                                    <p:set>
                                      <p:cBhvr>
                                        <p:cTn id="41" dur="1" fill="hold">
                                          <p:stCondLst>
                                            <p:cond delay="0"/>
                                          </p:stCondLst>
                                        </p:cTn>
                                        <p:tgtEl>
                                          <p:spTgt spid="56">
                                            <p:txEl>
                                              <p:pRg st="0" end="0"/>
                                            </p:txEl>
                                          </p:spTgt>
                                        </p:tgtEl>
                                        <p:attrNameLst>
                                          <p:attrName>style.visibility</p:attrName>
                                        </p:attrNameLst>
                                      </p:cBhvr>
                                      <p:to>
                                        <p:strVal val="visible"/>
                                      </p:to>
                                    </p:set>
                                    <p:animEffect transition="in" filter="fade">
                                      <p:cBhvr>
                                        <p:cTn id="42" dur="500"/>
                                        <p:tgtEl>
                                          <p:spTgt spid="56">
                                            <p:txEl>
                                              <p:pRg st="0" end="0"/>
                                            </p:txEl>
                                          </p:spTgt>
                                        </p:tgtEl>
                                      </p:cBhvr>
                                    </p:animEffect>
                                  </p:childTnLst>
                                </p:cTn>
                              </p:par>
                            </p:childTnLst>
                          </p:cTn>
                        </p:par>
                        <p:par>
                          <p:cTn id="43" fill="hold">
                            <p:stCondLst>
                              <p:cond delay="800"/>
                            </p:stCondLst>
                            <p:childTnLst>
                              <p:par>
                                <p:cTn id="44" presetID="2" presetClass="entr" presetSubtype="1" decel="100000" fill="hold" grpId="0" nodeType="after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additive="base">
                                        <p:cTn id="46" dur="1000" fill="hold"/>
                                        <p:tgtEl>
                                          <p:spTgt spid="53"/>
                                        </p:tgtEl>
                                        <p:attrNameLst>
                                          <p:attrName>ppt_x</p:attrName>
                                        </p:attrNameLst>
                                      </p:cBhvr>
                                      <p:tavLst>
                                        <p:tav tm="0">
                                          <p:val>
                                            <p:strVal val="#ppt_x"/>
                                          </p:val>
                                        </p:tav>
                                        <p:tav tm="100000">
                                          <p:val>
                                            <p:strVal val="#ppt_x"/>
                                          </p:val>
                                        </p:tav>
                                      </p:tavLst>
                                    </p:anim>
                                    <p:anim calcmode="lin" valueType="num">
                                      <p:cBhvr additive="base">
                                        <p:cTn id="47" dur="1000" fill="hold"/>
                                        <p:tgtEl>
                                          <p:spTgt spid="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tmplLst>
          <p:tmpl>
            <p:tnLst>
              <p:par>
                <p:cTn presetID="2" presetClass="entr" presetSubtype="1"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0-#ppt_h/2"/>
                          </p:val>
                        </p:tav>
                        <p:tav tm="100000">
                          <p:val>
                            <p:strVal val="#ppt_y"/>
                          </p:val>
                        </p:tav>
                      </p:tavLst>
                    </p:anim>
                  </p:childTnLst>
                </p:cTn>
              </p:par>
            </p:tnLst>
          </p:tmpl>
        </p:tmplLst>
      </p:bldP>
      <p:bldP spid="52" grpId="0">
        <p:tmplLst>
          <p:tmpl>
            <p:tnLst>
              <p:par>
                <p:cTn presetID="2" presetClass="entr" presetSubtype="1" decel="10000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fill="hold"/>
                        <p:tgtEl>
                          <p:spTgt spid="52"/>
                        </p:tgtEl>
                        <p:attrNameLst>
                          <p:attrName>ppt_x</p:attrName>
                        </p:attrNameLst>
                      </p:cBhvr>
                      <p:tavLst>
                        <p:tav tm="0">
                          <p:val>
                            <p:strVal val="#ppt_x"/>
                          </p:val>
                        </p:tav>
                        <p:tav tm="100000">
                          <p:val>
                            <p:strVal val="#ppt_x"/>
                          </p:val>
                        </p:tav>
                      </p:tavLst>
                    </p:anim>
                    <p:anim calcmode="lin" valueType="num">
                      <p:cBhvr additive="base">
                        <p:cTn dur="1000" fill="hold"/>
                        <p:tgtEl>
                          <p:spTgt spid="52"/>
                        </p:tgtEl>
                        <p:attrNameLst>
                          <p:attrName>ppt_y</p:attrName>
                        </p:attrNameLst>
                      </p:cBhvr>
                      <p:tavLst>
                        <p:tav tm="0">
                          <p:val>
                            <p:strVal val="0-#ppt_h/2"/>
                          </p:val>
                        </p:tav>
                        <p:tav tm="100000">
                          <p:val>
                            <p:strVal val="#ppt_y"/>
                          </p:val>
                        </p:tav>
                      </p:tavLst>
                    </p:anim>
                  </p:childTnLst>
                </p:cTn>
              </p:par>
            </p:tnLst>
          </p:tmpl>
        </p:tmplLst>
      </p:bldP>
      <p:bldP spid="53" grpId="0">
        <p:tmplLst>
          <p:tmpl>
            <p:tnLst>
              <p:par>
                <p:cTn presetID="2" presetClass="entr" presetSubtype="1" decel="10000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1000" fill="hold"/>
                        <p:tgtEl>
                          <p:spTgt spid="53"/>
                        </p:tgtEl>
                        <p:attrNameLst>
                          <p:attrName>ppt_x</p:attrName>
                        </p:attrNameLst>
                      </p:cBhvr>
                      <p:tavLst>
                        <p:tav tm="0">
                          <p:val>
                            <p:strVal val="#ppt_x"/>
                          </p:val>
                        </p:tav>
                        <p:tav tm="100000">
                          <p:val>
                            <p:strVal val="#ppt_x"/>
                          </p:val>
                        </p:tav>
                      </p:tavLst>
                    </p:anim>
                    <p:anim calcmode="lin" valueType="num">
                      <p:cBhvr additive="base">
                        <p:cTn dur="1000" fill="hold"/>
                        <p:tgtEl>
                          <p:spTgt spid="53"/>
                        </p:tgtEl>
                        <p:attrNameLst>
                          <p:attrName>ppt_y</p:attrName>
                        </p:attrNameLst>
                      </p:cBhvr>
                      <p:tavLst>
                        <p:tav tm="0">
                          <p:val>
                            <p:strVal val="0-#ppt_h/2"/>
                          </p:val>
                        </p:tav>
                        <p:tav tm="100000">
                          <p:val>
                            <p:strVal val="#ppt_y"/>
                          </p:val>
                        </p:tav>
                      </p:tavLst>
                    </p:anim>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71" grpId="0" animBg="1">
        <p:tmplLst>
          <p:tmpl>
            <p:tnLst>
              <p:par>
                <p:cTn presetID="10" presetClass="entr" presetSubtype="0" fill="hold" nodeType="click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1" grpId="1" animBg="1">
        <p:tmplLst>
          <p:tmpl>
            <p:tnLst>
              <p:par>
                <p:cTn presetID="6" presetClass="emph" presetSubtype="0" autoRev="1" fill="hold" nodeType="withEffect">
                  <p:stCondLst>
                    <p:cond delay="0"/>
                  </p:stCondLst>
                  <p:childTnLst>
                    <p:animScale>
                      <p:cBhvr>
                        <p:cTn dur="400" fill="hold"/>
                        <p:tgtEl>
                          <p:spTgt spid="71"/>
                        </p:tgtEl>
                      </p:cBhvr>
                      <p:by x="110000" y="110000"/>
                    </p:animScale>
                  </p:childTnLst>
                </p:cTn>
              </p:par>
            </p:tnLst>
          </p:tmpl>
        </p:tmplLst>
      </p:bldP>
      <p:bldP spid="72" grpId="0" animBg="1">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2" grpId="1" animBg="1">
        <p:tmplLst>
          <p:tmpl>
            <p:tnLst>
              <p:par>
                <p:cTn presetID="6" presetClass="emph" presetSubtype="0" autoRev="1" fill="hold" nodeType="withEffect">
                  <p:stCondLst>
                    <p:cond delay="0"/>
                  </p:stCondLst>
                  <p:childTnLst>
                    <p:animScale>
                      <p:cBhvr>
                        <p:cTn dur="400" fill="hold"/>
                        <p:tgtEl>
                          <p:spTgt spid="72"/>
                        </p:tgtEl>
                      </p:cBhvr>
                      <p:by x="110000" y="110000"/>
                    </p:animScale>
                  </p:childTnLst>
                </p:cTn>
              </p:par>
            </p:tnLst>
          </p:tmpl>
        </p:tmplLst>
      </p:bldP>
      <p:bldP spid="73" grpId="0" animBg="1">
        <p:tmplLst>
          <p:tmpl>
            <p:tnLst>
              <p:par>
                <p:cTn presetID="10" presetClass="entr" presetSubtype="0" fill="hold" nodeType="click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73" grpId="1" animBg="1">
        <p:tmplLst>
          <p:tmpl>
            <p:tnLst>
              <p:par>
                <p:cTn presetID="6" presetClass="emph" presetSubtype="0" autoRev="1" fill="hold" nodeType="withEffect">
                  <p:stCondLst>
                    <p:cond delay="0"/>
                  </p:stCondLst>
                  <p:childTnLst>
                    <p:animScale>
                      <p:cBhvr>
                        <p:cTn dur="400" fill="hold"/>
                        <p:tgtEl>
                          <p:spTgt spid="73"/>
                        </p:tgtEl>
                      </p:cBhvr>
                      <p:by x="110000" y="110000"/>
                    </p:animScale>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ERENTIES / SAMENWERKING">
    <p:spTree>
      <p:nvGrpSpPr>
        <p:cNvPr id="1" name=""/>
        <p:cNvGrpSpPr/>
        <p:nvPr/>
      </p:nvGrpSpPr>
      <p:grpSpPr>
        <a:xfrm>
          <a:off x="0" y="0"/>
          <a:ext cx="0" cy="0"/>
          <a:chOff x="0" y="0"/>
          <a:chExt cx="0" cy="0"/>
        </a:xfrm>
      </p:grpSpPr>
      <p:grpSp>
        <p:nvGrpSpPr>
          <p:cNvPr id="122" name="INSTRUCTIE">
            <a:extLst>
              <a:ext uri="{FF2B5EF4-FFF2-40B4-BE49-F238E27FC236}">
                <a16:creationId xmlns:a16="http://schemas.microsoft.com/office/drawing/2014/main" id="{435BE83F-3193-4FDD-8173-3632BCDBFC26}"/>
              </a:ext>
            </a:extLst>
          </p:cNvPr>
          <p:cNvGrpSpPr/>
          <p:nvPr userDrawn="1"/>
        </p:nvGrpSpPr>
        <p:grpSpPr>
          <a:xfrm>
            <a:off x="-3786437" y="0"/>
            <a:ext cx="3693386" cy="6769481"/>
            <a:chOff x="-3786437" y="0"/>
            <a:chExt cx="3693386" cy="6769481"/>
          </a:xfrm>
        </p:grpSpPr>
        <p:sp>
          <p:nvSpPr>
            <p:cNvPr id="123" name="Rechthoek 122">
              <a:extLst>
                <a:ext uri="{FF2B5EF4-FFF2-40B4-BE49-F238E27FC236}">
                  <a16:creationId xmlns:a16="http://schemas.microsoft.com/office/drawing/2014/main" id="{38BB4C86-BE54-4878-98BF-6D69D2E1516C}"/>
                </a:ext>
              </a:extLst>
            </p:cNvPr>
            <p:cNvSpPr/>
            <p:nvPr userDrawn="1"/>
          </p:nvSpPr>
          <p:spPr>
            <a:xfrm>
              <a:off x="-3786437" y="594148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24" name="INSTRUCTIES">
              <a:extLst>
                <a:ext uri="{FF2B5EF4-FFF2-40B4-BE49-F238E27FC236}">
                  <a16:creationId xmlns:a16="http://schemas.microsoft.com/office/drawing/2014/main" id="{E68ED9EB-7031-4D26-8143-223BAC73D18D}"/>
                </a:ext>
              </a:extLst>
            </p:cNvPr>
            <p:cNvGrpSpPr/>
            <p:nvPr userDrawn="1"/>
          </p:nvGrpSpPr>
          <p:grpSpPr>
            <a:xfrm>
              <a:off x="-3786437" y="0"/>
              <a:ext cx="3693386" cy="6089184"/>
              <a:chOff x="-3786437" y="0"/>
              <a:chExt cx="3693386" cy="6089184"/>
            </a:xfrm>
          </p:grpSpPr>
          <p:sp>
            <p:nvSpPr>
              <p:cNvPr id="125" name="Rechthoek 124">
                <a:extLst>
                  <a:ext uri="{FF2B5EF4-FFF2-40B4-BE49-F238E27FC236}">
                    <a16:creationId xmlns:a16="http://schemas.microsoft.com/office/drawing/2014/main" id="{3C30A85A-E609-4742-BB72-355AA5735A3D}"/>
                  </a:ext>
                </a:extLst>
              </p:cNvPr>
              <p:cNvSpPr/>
              <p:nvPr userDrawn="1"/>
            </p:nvSpPr>
            <p:spPr>
              <a:xfrm>
                <a:off x="-3786437" y="0"/>
                <a:ext cx="3593091" cy="593666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Logo invoegen/opmaken</a:t>
                </a:r>
              </a:p>
            </p:txBody>
          </p:sp>
          <p:sp>
            <p:nvSpPr>
              <p:cNvPr id="126" name="Ovaal 125">
                <a:extLst>
                  <a:ext uri="{FF2B5EF4-FFF2-40B4-BE49-F238E27FC236}">
                    <a16:creationId xmlns:a16="http://schemas.microsoft.com/office/drawing/2014/main" id="{95A67393-6E46-40D0-9242-BCC2CD35AF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7" name="Rechthoek 126">
                <a:extLst>
                  <a:ext uri="{FF2B5EF4-FFF2-40B4-BE49-F238E27FC236}">
                    <a16:creationId xmlns:a16="http://schemas.microsoft.com/office/drawing/2014/main" id="{32F0F058-1B35-4A80-B9C2-FF41F3D3DC5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 logo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 logo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8" name="Groep 127">
                <a:extLst>
                  <a:ext uri="{FF2B5EF4-FFF2-40B4-BE49-F238E27FC236}">
                    <a16:creationId xmlns:a16="http://schemas.microsoft.com/office/drawing/2014/main" id="{0FE0100E-DF2E-478B-A66B-CF187430985B}"/>
                  </a:ext>
                </a:extLst>
              </p:cNvPr>
              <p:cNvGrpSpPr/>
              <p:nvPr userDrawn="1"/>
            </p:nvGrpSpPr>
            <p:grpSpPr>
              <a:xfrm>
                <a:off x="-3316179" y="1231351"/>
                <a:ext cx="294789" cy="318834"/>
                <a:chOff x="14466489" y="1001522"/>
                <a:chExt cx="290627" cy="314333"/>
              </a:xfrm>
            </p:grpSpPr>
            <p:sp>
              <p:nvSpPr>
                <p:cNvPr id="175" name="Rechthoek 174">
                  <a:extLst>
                    <a:ext uri="{FF2B5EF4-FFF2-40B4-BE49-F238E27FC236}">
                      <a16:creationId xmlns:a16="http://schemas.microsoft.com/office/drawing/2014/main" id="{5993E347-C0C4-499E-A15B-C147E5A784F0}"/>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6" name="Ovaal 175">
                  <a:extLst>
                    <a:ext uri="{FF2B5EF4-FFF2-40B4-BE49-F238E27FC236}">
                      <a16:creationId xmlns:a16="http://schemas.microsoft.com/office/drawing/2014/main" id="{27A23945-D78C-4C1D-ACCE-A2A3CDEB0B5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77" name="Vrije vorm: vorm 176">
                  <a:extLst>
                    <a:ext uri="{FF2B5EF4-FFF2-40B4-BE49-F238E27FC236}">
                      <a16:creationId xmlns:a16="http://schemas.microsoft.com/office/drawing/2014/main" id="{6A7F2EA6-D5F2-444C-997E-D886F337943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78" name="Rechthoek: afgeronde hoeken 177">
                  <a:extLst>
                    <a:ext uri="{FF2B5EF4-FFF2-40B4-BE49-F238E27FC236}">
                      <a16:creationId xmlns:a16="http://schemas.microsoft.com/office/drawing/2014/main" id="{99BD17C3-3DCB-405A-93AF-C571873C0CF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79" name="Rechte verbindingslijn 178">
                  <a:extLst>
                    <a:ext uri="{FF2B5EF4-FFF2-40B4-BE49-F238E27FC236}">
                      <a16:creationId xmlns:a16="http://schemas.microsoft.com/office/drawing/2014/main" id="{2259DD9F-F865-4B57-A5A9-9A6C72F63BC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0" name="Rechte verbindingslijn 179">
                  <a:extLst>
                    <a:ext uri="{FF2B5EF4-FFF2-40B4-BE49-F238E27FC236}">
                      <a16:creationId xmlns:a16="http://schemas.microsoft.com/office/drawing/2014/main" id="{F951991F-C711-42F7-86C8-65B12605CA3E}"/>
                    </a:ext>
                  </a:extLst>
                </p:cNvPr>
                <p:cNvCxnSpPr>
                  <a:cxnSpLocks/>
                  <a:stCxn id="17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9" name="Ovaal 128">
                <a:extLst>
                  <a:ext uri="{FF2B5EF4-FFF2-40B4-BE49-F238E27FC236}">
                    <a16:creationId xmlns:a16="http://schemas.microsoft.com/office/drawing/2014/main" id="{59BE7B1B-382A-41D4-919F-88BF8E3B973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0" name="Rechthoek 129">
                <a:extLst>
                  <a:ext uri="{FF2B5EF4-FFF2-40B4-BE49-F238E27FC236}">
                    <a16:creationId xmlns:a16="http://schemas.microsoft.com/office/drawing/2014/main" id="{E5508FDA-8FDA-4452-AE42-9D1D00B5EDD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logo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1" name="Groep 130">
                <a:extLst>
                  <a:ext uri="{FF2B5EF4-FFF2-40B4-BE49-F238E27FC236}">
                    <a16:creationId xmlns:a16="http://schemas.microsoft.com/office/drawing/2014/main" id="{761B67E8-D304-43BF-B215-7DE6839E4761}"/>
                  </a:ext>
                </a:extLst>
              </p:cNvPr>
              <p:cNvGrpSpPr/>
              <p:nvPr userDrawn="1"/>
            </p:nvGrpSpPr>
            <p:grpSpPr>
              <a:xfrm>
                <a:off x="-3311319" y="2164285"/>
                <a:ext cx="825500" cy="209550"/>
                <a:chOff x="13504624" y="2482850"/>
                <a:chExt cx="825500" cy="209550"/>
              </a:xfrm>
            </p:grpSpPr>
            <p:sp>
              <p:nvSpPr>
                <p:cNvPr id="172" name="Rechthoek 171">
                  <a:extLst>
                    <a:ext uri="{FF2B5EF4-FFF2-40B4-BE49-F238E27FC236}">
                      <a16:creationId xmlns:a16="http://schemas.microsoft.com/office/drawing/2014/main" id="{5ACD9B20-1AFB-4A1D-B33D-34F5B3F342B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73" name="Rechte verbindingslijn 172">
                  <a:extLst>
                    <a:ext uri="{FF2B5EF4-FFF2-40B4-BE49-F238E27FC236}">
                      <a16:creationId xmlns:a16="http://schemas.microsoft.com/office/drawing/2014/main" id="{B92F8123-B19D-469D-9D45-6795F7030CB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4" name="Gelijkbenige driehoek 173">
                  <a:extLst>
                    <a:ext uri="{FF2B5EF4-FFF2-40B4-BE49-F238E27FC236}">
                      <a16:creationId xmlns:a16="http://schemas.microsoft.com/office/drawing/2014/main" id="{E84197E4-4054-4405-A248-995E7152D1A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32" name="Ovaal 131">
                <a:extLst>
                  <a:ext uri="{FF2B5EF4-FFF2-40B4-BE49-F238E27FC236}">
                    <a16:creationId xmlns:a16="http://schemas.microsoft.com/office/drawing/2014/main" id="{A079DC31-22CF-41DD-9BFD-3D9130A1B31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3" name="Rechthoek 132">
                <a:extLst>
                  <a:ext uri="{FF2B5EF4-FFF2-40B4-BE49-F238E27FC236}">
                    <a16:creationId xmlns:a16="http://schemas.microsoft.com/office/drawing/2014/main" id="{DC5EACF9-457A-40EB-A811-9D09B416E38C}"/>
                  </a:ext>
                </a:extLst>
              </p:cNvPr>
              <p:cNvSpPr/>
              <p:nvPr userDrawn="1"/>
            </p:nvSpPr>
            <p:spPr>
              <a:xfrm>
                <a:off x="-3319415" y="2553360"/>
                <a:ext cx="2944682" cy="8089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het logo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het logo en met de hoekjes het logokader.</a:t>
                </a:r>
              </a:p>
            </p:txBody>
          </p:sp>
          <p:grpSp>
            <p:nvGrpSpPr>
              <p:cNvPr id="134" name="Groep 133">
                <a:extLst>
                  <a:ext uri="{FF2B5EF4-FFF2-40B4-BE49-F238E27FC236}">
                    <a16:creationId xmlns:a16="http://schemas.microsoft.com/office/drawing/2014/main" id="{3B256CB1-AC4C-4A9C-A55E-6FB8C263E641}"/>
                  </a:ext>
                </a:extLst>
              </p:cNvPr>
              <p:cNvGrpSpPr/>
              <p:nvPr userDrawn="1"/>
            </p:nvGrpSpPr>
            <p:grpSpPr>
              <a:xfrm>
                <a:off x="-3408294" y="3470504"/>
                <a:ext cx="622283" cy="612920"/>
                <a:chOff x="12617641" y="3403239"/>
                <a:chExt cx="752963" cy="741634"/>
              </a:xfrm>
            </p:grpSpPr>
            <p:grpSp>
              <p:nvGrpSpPr>
                <p:cNvPr id="156" name="Groep 155">
                  <a:extLst>
                    <a:ext uri="{FF2B5EF4-FFF2-40B4-BE49-F238E27FC236}">
                      <a16:creationId xmlns:a16="http://schemas.microsoft.com/office/drawing/2014/main" id="{D061C298-AAFD-4C83-8047-5AF88648097F}"/>
                    </a:ext>
                  </a:extLst>
                </p:cNvPr>
                <p:cNvGrpSpPr/>
                <p:nvPr userDrawn="1"/>
              </p:nvGrpSpPr>
              <p:grpSpPr>
                <a:xfrm>
                  <a:off x="12771530" y="3403239"/>
                  <a:ext cx="467176" cy="448491"/>
                  <a:chOff x="12782157" y="3403239"/>
                  <a:chExt cx="467176" cy="448491"/>
                </a:xfrm>
              </p:grpSpPr>
              <p:grpSp>
                <p:nvGrpSpPr>
                  <p:cNvPr id="159" name="Groep 158">
                    <a:extLst>
                      <a:ext uri="{FF2B5EF4-FFF2-40B4-BE49-F238E27FC236}">
                        <a16:creationId xmlns:a16="http://schemas.microsoft.com/office/drawing/2014/main" id="{D82F5419-420E-49A8-B3F9-8B7E53AA662B}"/>
                      </a:ext>
                    </a:extLst>
                  </p:cNvPr>
                  <p:cNvGrpSpPr/>
                  <p:nvPr userDrawn="1"/>
                </p:nvGrpSpPr>
                <p:grpSpPr>
                  <a:xfrm>
                    <a:off x="12782157" y="3403239"/>
                    <a:ext cx="412976" cy="396132"/>
                    <a:chOff x="13554906" y="3320109"/>
                    <a:chExt cx="443917" cy="425811"/>
                  </a:xfrm>
                </p:grpSpPr>
                <p:grpSp>
                  <p:nvGrpSpPr>
                    <p:cNvPr id="166" name="Groep 165">
                      <a:extLst>
                        <a:ext uri="{FF2B5EF4-FFF2-40B4-BE49-F238E27FC236}">
                          <a16:creationId xmlns:a16="http://schemas.microsoft.com/office/drawing/2014/main" id="{4F612D1F-3349-4E26-B96B-13AA184B0C62}"/>
                        </a:ext>
                      </a:extLst>
                    </p:cNvPr>
                    <p:cNvGrpSpPr/>
                    <p:nvPr userDrawn="1"/>
                  </p:nvGrpSpPr>
                  <p:grpSpPr>
                    <a:xfrm>
                      <a:off x="13554906" y="3320109"/>
                      <a:ext cx="443917" cy="425811"/>
                      <a:chOff x="12909684" y="1276143"/>
                      <a:chExt cx="443917" cy="425811"/>
                    </a:xfrm>
                  </p:grpSpPr>
                  <p:sp>
                    <p:nvSpPr>
                      <p:cNvPr id="169" name="Rechthoek 168">
                        <a:extLst>
                          <a:ext uri="{FF2B5EF4-FFF2-40B4-BE49-F238E27FC236}">
                            <a16:creationId xmlns:a16="http://schemas.microsoft.com/office/drawing/2014/main" id="{EA43AD7A-BB45-41CE-A2A0-9FF07092FA6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0" name="Rechthoek 169">
                        <a:extLst>
                          <a:ext uri="{FF2B5EF4-FFF2-40B4-BE49-F238E27FC236}">
                            <a16:creationId xmlns:a16="http://schemas.microsoft.com/office/drawing/2014/main" id="{0DC9EEBC-FC95-4295-94F3-134DBDD1A62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1" name="Ovaal 170">
                        <a:extLst>
                          <a:ext uri="{FF2B5EF4-FFF2-40B4-BE49-F238E27FC236}">
                            <a16:creationId xmlns:a16="http://schemas.microsoft.com/office/drawing/2014/main" id="{11571EB4-652C-4ECB-82EB-CD4A99DBDA1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67" name="Afbeelding 166">
                      <a:extLst>
                        <a:ext uri="{FF2B5EF4-FFF2-40B4-BE49-F238E27FC236}">
                          <a16:creationId xmlns:a16="http://schemas.microsoft.com/office/drawing/2014/main" id="{A85BB9A0-683D-45F6-AA7A-ADCD6B7F096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68" name="Afbeelding 167">
                      <a:extLst>
                        <a:ext uri="{FF2B5EF4-FFF2-40B4-BE49-F238E27FC236}">
                          <a16:creationId xmlns:a16="http://schemas.microsoft.com/office/drawing/2014/main" id="{ADC67999-B6FC-4AA0-9F4D-A7D3E3B7C18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60" name="Groep 159">
                    <a:extLst>
                      <a:ext uri="{FF2B5EF4-FFF2-40B4-BE49-F238E27FC236}">
                        <a16:creationId xmlns:a16="http://schemas.microsoft.com/office/drawing/2014/main" id="{D242070B-90F0-4EC7-B3F0-9F284091FCDC}"/>
                      </a:ext>
                    </a:extLst>
                  </p:cNvPr>
                  <p:cNvGrpSpPr/>
                  <p:nvPr userDrawn="1"/>
                </p:nvGrpSpPr>
                <p:grpSpPr>
                  <a:xfrm>
                    <a:off x="13103513" y="3705268"/>
                    <a:ext cx="145820" cy="146462"/>
                    <a:chOff x="13096169" y="3602278"/>
                    <a:chExt cx="145820" cy="146462"/>
                  </a:xfrm>
                </p:grpSpPr>
                <p:sp>
                  <p:nvSpPr>
                    <p:cNvPr id="164" name="Rechthoek 163">
                      <a:extLst>
                        <a:ext uri="{FF2B5EF4-FFF2-40B4-BE49-F238E27FC236}">
                          <a16:creationId xmlns:a16="http://schemas.microsoft.com/office/drawing/2014/main" id="{26CA04DF-3072-44E1-A86A-D7B25B00E08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FD4E4961-D860-45C5-947B-CA029DD8E3E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1" name="Groep 160">
                    <a:extLst>
                      <a:ext uri="{FF2B5EF4-FFF2-40B4-BE49-F238E27FC236}">
                        <a16:creationId xmlns:a16="http://schemas.microsoft.com/office/drawing/2014/main" id="{2D5AD953-55FD-4F3C-8C34-60A2BE217A88}"/>
                      </a:ext>
                    </a:extLst>
                  </p:cNvPr>
                  <p:cNvGrpSpPr/>
                  <p:nvPr userDrawn="1"/>
                </p:nvGrpSpPr>
                <p:grpSpPr>
                  <a:xfrm rot="10800000">
                    <a:off x="13061402" y="3665637"/>
                    <a:ext cx="145820" cy="146462"/>
                    <a:chOff x="13096169" y="3602278"/>
                    <a:chExt cx="145820" cy="146462"/>
                  </a:xfrm>
                </p:grpSpPr>
                <p:sp>
                  <p:nvSpPr>
                    <p:cNvPr id="162" name="Rechthoek 161">
                      <a:extLst>
                        <a:ext uri="{FF2B5EF4-FFF2-40B4-BE49-F238E27FC236}">
                          <a16:creationId xmlns:a16="http://schemas.microsoft.com/office/drawing/2014/main" id="{4880D186-8737-4EB3-8ECC-629725EAC77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992CFCB6-E012-4F35-B05B-0605A9838E1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57" name="Rechthoek 156">
                  <a:extLst>
                    <a:ext uri="{FF2B5EF4-FFF2-40B4-BE49-F238E27FC236}">
                      <a16:creationId xmlns:a16="http://schemas.microsoft.com/office/drawing/2014/main" id="{7314C0FB-6B6B-42D7-8CAD-C655ADF4128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58" name="Gelijkbenige driehoek 157">
                  <a:extLst>
                    <a:ext uri="{FF2B5EF4-FFF2-40B4-BE49-F238E27FC236}">
                      <a16:creationId xmlns:a16="http://schemas.microsoft.com/office/drawing/2014/main" id="{1C154446-179F-43E8-874B-07A23E61A86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5" name="ICOON_info">
                <a:extLst>
                  <a:ext uri="{FF2B5EF4-FFF2-40B4-BE49-F238E27FC236}">
                    <a16:creationId xmlns:a16="http://schemas.microsoft.com/office/drawing/2014/main" id="{A9AFFC39-AA16-4752-8D08-A1DF57027545}"/>
                  </a:ext>
                </a:extLst>
              </p:cNvPr>
              <p:cNvGrpSpPr/>
              <p:nvPr userDrawn="1"/>
            </p:nvGrpSpPr>
            <p:grpSpPr>
              <a:xfrm>
                <a:off x="-376736" y="5805499"/>
                <a:ext cx="283685" cy="283685"/>
                <a:chOff x="-510741" y="5913713"/>
                <a:chExt cx="267555" cy="267555"/>
              </a:xfrm>
            </p:grpSpPr>
            <p:sp>
              <p:nvSpPr>
                <p:cNvPr id="154" name="Ovaal 153">
                  <a:extLst>
                    <a:ext uri="{FF2B5EF4-FFF2-40B4-BE49-F238E27FC236}">
                      <a16:creationId xmlns:a16="http://schemas.microsoft.com/office/drawing/2014/main" id="{FC59187F-45FD-458C-8DA4-6850A9BD276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5" name="Graphic 163" descr="Informatie">
                  <a:extLst>
                    <a:ext uri="{FF2B5EF4-FFF2-40B4-BE49-F238E27FC236}">
                      <a16:creationId xmlns:a16="http://schemas.microsoft.com/office/drawing/2014/main" id="{2FAF8D28-3D0E-405D-B46E-A42BDA898D5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136" name="Ovaal 135">
                <a:extLst>
                  <a:ext uri="{FF2B5EF4-FFF2-40B4-BE49-F238E27FC236}">
                    <a16:creationId xmlns:a16="http://schemas.microsoft.com/office/drawing/2014/main" id="{86908512-AF00-4006-ADFD-1D0EB093D95D}"/>
                  </a:ext>
                </a:extLst>
              </p:cNvPr>
              <p:cNvSpPr/>
              <p:nvPr userDrawn="1"/>
            </p:nvSpPr>
            <p:spPr>
              <a:xfrm>
                <a:off x="-3603587" y="42677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7" name="Rechthoek 136">
                <a:extLst>
                  <a:ext uri="{FF2B5EF4-FFF2-40B4-BE49-F238E27FC236}">
                    <a16:creationId xmlns:a16="http://schemas.microsoft.com/office/drawing/2014/main" id="{0AE5A891-509C-47EA-B5B3-60572058E99E}"/>
                  </a:ext>
                </a:extLst>
              </p:cNvPr>
              <p:cNvSpPr/>
              <p:nvPr userDrawn="1"/>
            </p:nvSpPr>
            <p:spPr>
              <a:xfrm>
                <a:off x="-3319415" y="4267792"/>
                <a:ext cx="2944682" cy="8127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er voor te zorgen dat het logo in zijn originele verhouding staat,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het pijltje onder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‘Aanpassen’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8" name="Groep 137">
                <a:extLst>
                  <a:ext uri="{FF2B5EF4-FFF2-40B4-BE49-F238E27FC236}">
                    <a16:creationId xmlns:a16="http://schemas.microsoft.com/office/drawing/2014/main" id="{EEAD5903-C5DD-4A7A-B904-38264D71656E}"/>
                  </a:ext>
                </a:extLst>
              </p:cNvPr>
              <p:cNvGrpSpPr/>
              <p:nvPr userDrawn="1"/>
            </p:nvGrpSpPr>
            <p:grpSpPr>
              <a:xfrm>
                <a:off x="-3314821" y="5192208"/>
                <a:ext cx="1108877" cy="563933"/>
                <a:chOff x="-3314821" y="3885197"/>
                <a:chExt cx="1108877" cy="563933"/>
              </a:xfrm>
            </p:grpSpPr>
            <p:sp>
              <p:nvSpPr>
                <p:cNvPr id="139" name="Rechthoek 138">
                  <a:extLst>
                    <a:ext uri="{FF2B5EF4-FFF2-40B4-BE49-F238E27FC236}">
                      <a16:creationId xmlns:a16="http://schemas.microsoft.com/office/drawing/2014/main" id="{81C8B23D-B34B-40C7-9A46-D01ACC41BE98}"/>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E74A298E-544B-4D9C-937D-277DF2276B89}"/>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1" name="Tekstvak 140">
                  <a:extLst>
                    <a:ext uri="{FF2B5EF4-FFF2-40B4-BE49-F238E27FC236}">
                      <a16:creationId xmlns:a16="http://schemas.microsoft.com/office/drawing/2014/main" id="{5FE48950-2E84-4506-B89A-6B5D8515B521}"/>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Opvullen</a:t>
                  </a:r>
                </a:p>
              </p:txBody>
            </p:sp>
            <p:sp>
              <p:nvSpPr>
                <p:cNvPr id="142" name="Tekstvak 141">
                  <a:extLst>
                    <a:ext uri="{FF2B5EF4-FFF2-40B4-BE49-F238E27FC236}">
                      <a16:creationId xmlns:a16="http://schemas.microsoft.com/office/drawing/2014/main" id="{533669A0-6812-41EA-A9D8-B17AA48C8C87}"/>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Aanpassen</a:t>
                  </a:r>
                </a:p>
              </p:txBody>
            </p:sp>
            <p:sp>
              <p:nvSpPr>
                <p:cNvPr id="143" name="Vrije vorm: vorm 142">
                  <a:extLst>
                    <a:ext uri="{FF2B5EF4-FFF2-40B4-BE49-F238E27FC236}">
                      <a16:creationId xmlns:a16="http://schemas.microsoft.com/office/drawing/2014/main" id="{CBFB4C3D-E828-491A-AA99-825713077E8E}"/>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44" name="Groep 143">
                  <a:extLst>
                    <a:ext uri="{FF2B5EF4-FFF2-40B4-BE49-F238E27FC236}">
                      <a16:creationId xmlns:a16="http://schemas.microsoft.com/office/drawing/2014/main" id="{F0DDF155-BB65-47FA-84FC-5FE486BA5D42}"/>
                    </a:ext>
                  </a:extLst>
                </p:cNvPr>
                <p:cNvGrpSpPr/>
                <p:nvPr userDrawn="1"/>
              </p:nvGrpSpPr>
              <p:grpSpPr>
                <a:xfrm>
                  <a:off x="-3254609" y="3946178"/>
                  <a:ext cx="184194" cy="143334"/>
                  <a:chOff x="6218544" y="2402421"/>
                  <a:chExt cx="144156" cy="112178"/>
                </a:xfrm>
              </p:grpSpPr>
              <p:sp>
                <p:nvSpPr>
                  <p:cNvPr id="150" name="Rechthoek 149">
                    <a:extLst>
                      <a:ext uri="{FF2B5EF4-FFF2-40B4-BE49-F238E27FC236}">
                        <a16:creationId xmlns:a16="http://schemas.microsoft.com/office/drawing/2014/main" id="{D0BFBA88-3F57-4B8B-9E88-D66D2915DF6B}"/>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1" name="Rechthoek 47">
                    <a:extLst>
                      <a:ext uri="{FF2B5EF4-FFF2-40B4-BE49-F238E27FC236}">
                        <a16:creationId xmlns:a16="http://schemas.microsoft.com/office/drawing/2014/main" id="{1D6EA221-2ACA-4448-87D6-5B14C7C8B457}"/>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2" name="Rechthoek 47">
                    <a:extLst>
                      <a:ext uri="{FF2B5EF4-FFF2-40B4-BE49-F238E27FC236}">
                        <a16:creationId xmlns:a16="http://schemas.microsoft.com/office/drawing/2014/main" id="{A8708CD5-EB8F-481D-B2BA-CFF22DF99B3E}"/>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3" name="Koorde 152">
                    <a:extLst>
                      <a:ext uri="{FF2B5EF4-FFF2-40B4-BE49-F238E27FC236}">
                        <a16:creationId xmlns:a16="http://schemas.microsoft.com/office/drawing/2014/main" id="{2042A22D-8B95-4F75-9116-80FAE065EC7F}"/>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45" name="Groep 144">
                  <a:extLst>
                    <a:ext uri="{FF2B5EF4-FFF2-40B4-BE49-F238E27FC236}">
                      <a16:creationId xmlns:a16="http://schemas.microsoft.com/office/drawing/2014/main" id="{681471C0-AA5D-4AD6-9BED-B68E2A738A46}"/>
                    </a:ext>
                  </a:extLst>
                </p:cNvPr>
                <p:cNvGrpSpPr/>
                <p:nvPr userDrawn="1"/>
              </p:nvGrpSpPr>
              <p:grpSpPr>
                <a:xfrm>
                  <a:off x="-3254609" y="4199853"/>
                  <a:ext cx="184194" cy="124747"/>
                  <a:chOff x="6218544" y="2636044"/>
                  <a:chExt cx="144156" cy="97631"/>
                </a:xfrm>
              </p:grpSpPr>
              <p:sp>
                <p:nvSpPr>
                  <p:cNvPr id="146" name="Rechthoek 145">
                    <a:extLst>
                      <a:ext uri="{FF2B5EF4-FFF2-40B4-BE49-F238E27FC236}">
                        <a16:creationId xmlns:a16="http://schemas.microsoft.com/office/drawing/2014/main" id="{D9E1DB58-F1DA-4AD5-829E-2AFFF39AA4FB}"/>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83D769C1-4E5B-4137-99E9-92336759F509}"/>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8" name="Ovaal 147">
                    <a:extLst>
                      <a:ext uri="{FF2B5EF4-FFF2-40B4-BE49-F238E27FC236}">
                        <a16:creationId xmlns:a16="http://schemas.microsoft.com/office/drawing/2014/main" id="{B58FA325-AECA-4CB9-9440-D517A32C9C10}"/>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9" name="Rechthoek 47">
                    <a:extLst>
                      <a:ext uri="{FF2B5EF4-FFF2-40B4-BE49-F238E27FC236}">
                        <a16:creationId xmlns:a16="http://schemas.microsoft.com/office/drawing/2014/main" id="{35C3E310-A97A-401B-A813-C08BCEC49208}"/>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grpSp>
        <p:nvGrpSpPr>
          <p:cNvPr id="91" name="INSTRUCTIE">
            <a:extLst>
              <a:ext uri="{FF2B5EF4-FFF2-40B4-BE49-F238E27FC236}">
                <a16:creationId xmlns:a16="http://schemas.microsoft.com/office/drawing/2014/main" id="{6CBD4366-F14E-4456-A194-C3EAC83F87CE}"/>
              </a:ext>
            </a:extLst>
          </p:cNvPr>
          <p:cNvGrpSpPr/>
          <p:nvPr userDrawn="1"/>
        </p:nvGrpSpPr>
        <p:grpSpPr>
          <a:xfrm>
            <a:off x="5846" y="7033211"/>
            <a:ext cx="3727954" cy="1728407"/>
            <a:chOff x="5846" y="7033211"/>
            <a:chExt cx="3727954" cy="1728407"/>
          </a:xfrm>
        </p:grpSpPr>
        <p:sp>
          <p:nvSpPr>
            <p:cNvPr id="92" name="Rechthoek 91">
              <a:extLst>
                <a:ext uri="{FF2B5EF4-FFF2-40B4-BE49-F238E27FC236}">
                  <a16:creationId xmlns:a16="http://schemas.microsoft.com/office/drawing/2014/main" id="{498E1B4B-250C-4A36-8216-C44EA26366E2}"/>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93" name="Ovaal 92">
              <a:extLst>
                <a:ext uri="{FF2B5EF4-FFF2-40B4-BE49-F238E27FC236}">
                  <a16:creationId xmlns:a16="http://schemas.microsoft.com/office/drawing/2014/main" id="{1B290239-767B-444D-A5E3-9FC1640DB43B}"/>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4" name="Rechthoek 93">
              <a:extLst>
                <a:ext uri="{FF2B5EF4-FFF2-40B4-BE49-F238E27FC236}">
                  <a16:creationId xmlns:a16="http://schemas.microsoft.com/office/drawing/2014/main" id="{243AA5ED-6271-483B-A061-D335D7C600BE}"/>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5" name="Ovaal 94">
              <a:extLst>
                <a:ext uri="{FF2B5EF4-FFF2-40B4-BE49-F238E27FC236}">
                  <a16:creationId xmlns:a16="http://schemas.microsoft.com/office/drawing/2014/main" id="{98D39D90-33F1-4CF7-B008-D78E09C0AFA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000703D1-D0CA-4C68-8E50-2C9275CAB208}"/>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97" name="Groep 96">
              <a:extLst>
                <a:ext uri="{FF2B5EF4-FFF2-40B4-BE49-F238E27FC236}">
                  <a16:creationId xmlns:a16="http://schemas.microsoft.com/office/drawing/2014/main" id="{6B698F57-CA2B-4161-BF19-C57FC7AC7DC6}"/>
                </a:ext>
              </a:extLst>
            </p:cNvPr>
            <p:cNvGrpSpPr/>
            <p:nvPr userDrawn="1"/>
          </p:nvGrpSpPr>
          <p:grpSpPr>
            <a:xfrm>
              <a:off x="2939884" y="7739834"/>
              <a:ext cx="681133" cy="750023"/>
              <a:chOff x="-910573" y="4987990"/>
              <a:chExt cx="681133" cy="750023"/>
            </a:xfrm>
          </p:grpSpPr>
          <p:grpSp>
            <p:nvGrpSpPr>
              <p:cNvPr id="98" name="Groep 97">
                <a:extLst>
                  <a:ext uri="{FF2B5EF4-FFF2-40B4-BE49-F238E27FC236}">
                    <a16:creationId xmlns:a16="http://schemas.microsoft.com/office/drawing/2014/main" id="{4939C8FC-3D91-4641-8A1A-82E81A45BFEC}"/>
                  </a:ext>
                </a:extLst>
              </p:cNvPr>
              <p:cNvGrpSpPr/>
              <p:nvPr userDrawn="1"/>
            </p:nvGrpSpPr>
            <p:grpSpPr>
              <a:xfrm>
                <a:off x="-713542" y="4987990"/>
                <a:ext cx="287071" cy="379107"/>
                <a:chOff x="-4050578" y="288410"/>
                <a:chExt cx="322125" cy="379107"/>
              </a:xfrm>
            </p:grpSpPr>
            <p:sp>
              <p:nvSpPr>
                <p:cNvPr id="100" name="Rechthoek met één afgeknipte en afgeronde hoek 47">
                  <a:extLst>
                    <a:ext uri="{FF2B5EF4-FFF2-40B4-BE49-F238E27FC236}">
                      <a16:creationId xmlns:a16="http://schemas.microsoft.com/office/drawing/2014/main" id="{BE3F2D9F-5248-4742-B5DF-7A9A477B0D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2" name="Rechthoekige driehoek 101">
                  <a:extLst>
                    <a:ext uri="{FF2B5EF4-FFF2-40B4-BE49-F238E27FC236}">
                      <a16:creationId xmlns:a16="http://schemas.microsoft.com/office/drawing/2014/main" id="{A94EFD95-2C76-4B8D-8616-6030AB2EA7BA}"/>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2" name="Rechthoek 181">
                  <a:extLst>
                    <a:ext uri="{FF2B5EF4-FFF2-40B4-BE49-F238E27FC236}">
                      <a16:creationId xmlns:a16="http://schemas.microsoft.com/office/drawing/2014/main" id="{FCA71013-F831-4AC7-835B-6F98881EFBF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3" name="Rechthoek 182">
                  <a:extLst>
                    <a:ext uri="{FF2B5EF4-FFF2-40B4-BE49-F238E27FC236}">
                      <a16:creationId xmlns:a16="http://schemas.microsoft.com/office/drawing/2014/main" id="{A8CD884F-059C-4096-A47D-E2C3EB6A5DAD}"/>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9" name="Rechthoek 98">
                <a:extLst>
                  <a:ext uri="{FF2B5EF4-FFF2-40B4-BE49-F238E27FC236}">
                    <a16:creationId xmlns:a16="http://schemas.microsoft.com/office/drawing/2014/main" id="{578A6F2F-E813-452A-A554-C213044806C4}"/>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101" name="Tijdelijke aanduiding voor verticale tekst 2">
            <a:extLst>
              <a:ext uri="{FF2B5EF4-FFF2-40B4-BE49-F238E27FC236}">
                <a16:creationId xmlns:a16="http://schemas.microsoft.com/office/drawing/2014/main" id="{FA3930DD-DC22-421B-8B5C-ECC612505626}"/>
              </a:ext>
            </a:extLst>
          </p:cNvPr>
          <p:cNvSpPr>
            <a:spLocks noGrp="1"/>
          </p:cNvSpPr>
          <p:nvPr>
            <p:ph type="body" orient="vert" idx="1" hasCustomPrompt="1"/>
          </p:nvPr>
        </p:nvSpPr>
        <p:spPr>
          <a:xfrm>
            <a:off x="777244"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104" name="Tijdelijke aanduiding voor verticale tekst 2">
            <a:extLst>
              <a:ext uri="{FF2B5EF4-FFF2-40B4-BE49-F238E27FC236}">
                <a16:creationId xmlns:a16="http://schemas.microsoft.com/office/drawing/2014/main" id="{253B405D-F1AB-4817-B270-7BFFD3F3045F}"/>
              </a:ext>
            </a:extLst>
          </p:cNvPr>
          <p:cNvSpPr>
            <a:spLocks noGrp="1"/>
          </p:cNvSpPr>
          <p:nvPr>
            <p:ph type="body" orient="vert" idx="15" hasCustomPrompt="1"/>
          </p:nvPr>
        </p:nvSpPr>
        <p:spPr>
          <a:xfrm>
            <a:off x="3007918"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105" name="Tijdelijke aanduiding voor verticale tekst 2">
            <a:extLst>
              <a:ext uri="{FF2B5EF4-FFF2-40B4-BE49-F238E27FC236}">
                <a16:creationId xmlns:a16="http://schemas.microsoft.com/office/drawing/2014/main" id="{D06D2B9A-2824-4C51-AC31-7B8A2F099D2A}"/>
              </a:ext>
            </a:extLst>
          </p:cNvPr>
          <p:cNvSpPr>
            <a:spLocks noGrp="1"/>
          </p:cNvSpPr>
          <p:nvPr>
            <p:ph type="body" orient="vert" idx="16" hasCustomPrompt="1"/>
          </p:nvPr>
        </p:nvSpPr>
        <p:spPr>
          <a:xfrm>
            <a:off x="5238592"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106" name="Tijdelijke aanduiding voor verticale tekst 2">
            <a:extLst>
              <a:ext uri="{FF2B5EF4-FFF2-40B4-BE49-F238E27FC236}">
                <a16:creationId xmlns:a16="http://schemas.microsoft.com/office/drawing/2014/main" id="{2CBB626D-CD15-4693-8763-41BAEE5BF1E1}"/>
              </a:ext>
            </a:extLst>
          </p:cNvPr>
          <p:cNvSpPr>
            <a:spLocks noGrp="1"/>
          </p:cNvSpPr>
          <p:nvPr>
            <p:ph type="body" orient="vert" idx="17" hasCustomPrompt="1"/>
          </p:nvPr>
        </p:nvSpPr>
        <p:spPr>
          <a:xfrm>
            <a:off x="7469266"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107" name="Tijdelijke aanduiding voor verticale tekst 2">
            <a:extLst>
              <a:ext uri="{FF2B5EF4-FFF2-40B4-BE49-F238E27FC236}">
                <a16:creationId xmlns:a16="http://schemas.microsoft.com/office/drawing/2014/main" id="{88ADBC97-6F7A-4743-A873-3D1D8CFFEC52}"/>
              </a:ext>
            </a:extLst>
          </p:cNvPr>
          <p:cNvSpPr>
            <a:spLocks noGrp="1"/>
          </p:cNvSpPr>
          <p:nvPr>
            <p:ph type="body" orient="vert" idx="18" hasCustomPrompt="1"/>
          </p:nvPr>
        </p:nvSpPr>
        <p:spPr>
          <a:xfrm>
            <a:off x="9699940"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108" name="Tijdelijke aanduiding voor verticale tekst 2">
            <a:extLst>
              <a:ext uri="{FF2B5EF4-FFF2-40B4-BE49-F238E27FC236}">
                <a16:creationId xmlns:a16="http://schemas.microsoft.com/office/drawing/2014/main" id="{F1290261-F37B-486E-B055-2C1FF5B8542A}"/>
              </a:ext>
            </a:extLst>
          </p:cNvPr>
          <p:cNvSpPr>
            <a:spLocks noGrp="1"/>
          </p:cNvSpPr>
          <p:nvPr>
            <p:ph type="body" orient="vert" idx="19" hasCustomPrompt="1"/>
          </p:nvPr>
        </p:nvSpPr>
        <p:spPr>
          <a:xfrm>
            <a:off x="777244"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109" name="Tijdelijke aanduiding voor verticale tekst 2">
            <a:extLst>
              <a:ext uri="{FF2B5EF4-FFF2-40B4-BE49-F238E27FC236}">
                <a16:creationId xmlns:a16="http://schemas.microsoft.com/office/drawing/2014/main" id="{BF2DF362-BC86-44C1-A829-8F6669103432}"/>
              </a:ext>
            </a:extLst>
          </p:cNvPr>
          <p:cNvSpPr>
            <a:spLocks noGrp="1"/>
          </p:cNvSpPr>
          <p:nvPr>
            <p:ph type="body" orient="vert" idx="20" hasCustomPrompt="1"/>
          </p:nvPr>
        </p:nvSpPr>
        <p:spPr>
          <a:xfrm>
            <a:off x="3007918"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110" name="Tijdelijke aanduiding voor verticale tekst 2">
            <a:extLst>
              <a:ext uri="{FF2B5EF4-FFF2-40B4-BE49-F238E27FC236}">
                <a16:creationId xmlns:a16="http://schemas.microsoft.com/office/drawing/2014/main" id="{9E3E5C86-3261-43B7-A062-873068475FB2}"/>
              </a:ext>
            </a:extLst>
          </p:cNvPr>
          <p:cNvSpPr>
            <a:spLocks noGrp="1"/>
          </p:cNvSpPr>
          <p:nvPr>
            <p:ph type="body" orient="vert" idx="21" hasCustomPrompt="1"/>
          </p:nvPr>
        </p:nvSpPr>
        <p:spPr>
          <a:xfrm>
            <a:off x="5238592"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111" name="Tijdelijke aanduiding voor verticale tekst 2">
            <a:extLst>
              <a:ext uri="{FF2B5EF4-FFF2-40B4-BE49-F238E27FC236}">
                <a16:creationId xmlns:a16="http://schemas.microsoft.com/office/drawing/2014/main" id="{41E452AD-0E75-4DA7-8CD7-967C66DC88BE}"/>
              </a:ext>
            </a:extLst>
          </p:cNvPr>
          <p:cNvSpPr>
            <a:spLocks noGrp="1"/>
          </p:cNvSpPr>
          <p:nvPr>
            <p:ph type="body" orient="vert" idx="22" hasCustomPrompt="1"/>
          </p:nvPr>
        </p:nvSpPr>
        <p:spPr>
          <a:xfrm>
            <a:off x="7469266"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112" name="Tijdelijke aanduiding voor verticale tekst 2">
            <a:extLst>
              <a:ext uri="{FF2B5EF4-FFF2-40B4-BE49-F238E27FC236}">
                <a16:creationId xmlns:a16="http://schemas.microsoft.com/office/drawing/2014/main" id="{9993F58D-1819-4524-8E3B-17F2D1752223}"/>
              </a:ext>
            </a:extLst>
          </p:cNvPr>
          <p:cNvSpPr>
            <a:spLocks noGrp="1"/>
          </p:cNvSpPr>
          <p:nvPr>
            <p:ph type="body" orient="vert" idx="23" hasCustomPrompt="1"/>
          </p:nvPr>
        </p:nvSpPr>
        <p:spPr>
          <a:xfrm>
            <a:off x="9699940"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grpSp>
        <p:nvGrpSpPr>
          <p:cNvPr id="65" name="HAAK LIJN">
            <a:extLst>
              <a:ext uri="{FF2B5EF4-FFF2-40B4-BE49-F238E27FC236}">
                <a16:creationId xmlns:a16="http://schemas.microsoft.com/office/drawing/2014/main" id="{5BB03752-4229-43C3-B651-38448D67DF64}"/>
              </a:ext>
            </a:extLst>
          </p:cNvPr>
          <p:cNvGrpSpPr/>
          <p:nvPr userDrawn="1"/>
        </p:nvGrpSpPr>
        <p:grpSpPr>
          <a:xfrm>
            <a:off x="540812" y="0"/>
            <a:ext cx="76800" cy="6858000"/>
            <a:chOff x="578912" y="0"/>
            <a:chExt cx="76800" cy="6858000"/>
          </a:xfrm>
        </p:grpSpPr>
        <p:cxnSp>
          <p:nvCxnSpPr>
            <p:cNvPr id="66" name="LIJN">
              <a:extLst>
                <a:ext uri="{FF2B5EF4-FFF2-40B4-BE49-F238E27FC236}">
                  <a16:creationId xmlns:a16="http://schemas.microsoft.com/office/drawing/2014/main" id="{49A47FBE-D9DB-4556-A5F6-3785144577AF}"/>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7" name="Graphic 66">
              <a:extLst>
                <a:ext uri="{FF2B5EF4-FFF2-40B4-BE49-F238E27FC236}">
                  <a16:creationId xmlns:a16="http://schemas.microsoft.com/office/drawing/2014/main" id="{B6F45815-92C9-4B5A-86F8-B877A94A7FB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68" name="LIJN">
              <a:extLst>
                <a:ext uri="{FF2B5EF4-FFF2-40B4-BE49-F238E27FC236}">
                  <a16:creationId xmlns:a16="http://schemas.microsoft.com/office/drawing/2014/main" id="{4F0CD40B-838B-4E0F-A956-9659DC8D38BC}"/>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03" name="Tekstvak 102">
            <a:extLst>
              <a:ext uri="{FF2B5EF4-FFF2-40B4-BE49-F238E27FC236}">
                <a16:creationId xmlns:a16="http://schemas.microsoft.com/office/drawing/2014/main" id="{82DED694-965C-41F6-8334-D160E5CDFC49}"/>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REFERENTIES / SAMENWERKING</a:t>
            </a:r>
          </a:p>
        </p:txBody>
      </p:sp>
      <p:sp>
        <p:nvSpPr>
          <p:cNvPr id="181" name="Tijdelijke aanduiding voor verticale tekst 2">
            <a:extLst>
              <a:ext uri="{FF2B5EF4-FFF2-40B4-BE49-F238E27FC236}">
                <a16:creationId xmlns:a16="http://schemas.microsoft.com/office/drawing/2014/main" id="{C9047537-E9D6-4F40-B0E8-24851E46D123}"/>
              </a:ext>
            </a:extLst>
          </p:cNvPr>
          <p:cNvSpPr>
            <a:spLocks noGrp="1"/>
          </p:cNvSpPr>
          <p:nvPr>
            <p:ph type="body" orient="vert" idx="33" hasCustomPrompt="1"/>
          </p:nvPr>
        </p:nvSpPr>
        <p:spPr>
          <a:xfrm>
            <a:off x="10549612" y="6480355"/>
            <a:ext cx="1060019" cy="185413"/>
          </a:xfrm>
          <a:blipFill>
            <a:blip r:embed="rId6"/>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22" name="Tijdelijke aanduiding voor afbeelding 40"/>
          <p:cNvSpPr>
            <a:spLocks noGrp="1"/>
          </p:cNvSpPr>
          <p:nvPr userDrawn="1">
            <p:ph type="pic" sz="quarter" idx="14" hasCustomPrompt="1"/>
          </p:nvPr>
        </p:nvSpPr>
        <p:spPr>
          <a:xfrm>
            <a:off x="1057750"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dirty="0"/>
              <a:t>Klik op het onderstaande icoon </a:t>
            </a:r>
            <a:br>
              <a:rPr lang="nl-NL" dirty="0"/>
            </a:br>
            <a:r>
              <a:rPr lang="nl-NL" dirty="0"/>
              <a:t>om een logo in te voegen.</a:t>
            </a:r>
          </a:p>
        </p:txBody>
      </p:sp>
      <p:sp>
        <p:nvSpPr>
          <p:cNvPr id="113" name="Tijdelijke aanduiding voor afbeelding 40">
            <a:extLst>
              <a:ext uri="{FF2B5EF4-FFF2-40B4-BE49-F238E27FC236}">
                <a16:creationId xmlns:a16="http://schemas.microsoft.com/office/drawing/2014/main" id="{DC0E2FE1-67A8-4896-AAD4-23189DD2CEC4}"/>
              </a:ext>
            </a:extLst>
          </p:cNvPr>
          <p:cNvSpPr>
            <a:spLocks noGrp="1"/>
          </p:cNvSpPr>
          <p:nvPr>
            <p:ph type="pic" sz="quarter" idx="24" hasCustomPrompt="1"/>
          </p:nvPr>
        </p:nvSpPr>
        <p:spPr>
          <a:xfrm>
            <a:off x="3288424"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dirty="0"/>
              <a:t>Klik op het onderstaande icoon </a:t>
            </a:r>
            <a:br>
              <a:rPr lang="nl-NL" dirty="0"/>
            </a:br>
            <a:r>
              <a:rPr lang="nl-NL" dirty="0"/>
              <a:t>om een logo in te voegen.</a:t>
            </a:r>
          </a:p>
        </p:txBody>
      </p:sp>
      <p:sp>
        <p:nvSpPr>
          <p:cNvPr id="114" name="Tijdelijke aanduiding voor afbeelding 40">
            <a:extLst>
              <a:ext uri="{FF2B5EF4-FFF2-40B4-BE49-F238E27FC236}">
                <a16:creationId xmlns:a16="http://schemas.microsoft.com/office/drawing/2014/main" id="{E47D8EC2-0522-466E-84C1-3C645FA9D7A8}"/>
              </a:ext>
            </a:extLst>
          </p:cNvPr>
          <p:cNvSpPr>
            <a:spLocks noGrp="1"/>
          </p:cNvSpPr>
          <p:nvPr>
            <p:ph type="pic" sz="quarter" idx="25" hasCustomPrompt="1"/>
          </p:nvPr>
        </p:nvSpPr>
        <p:spPr>
          <a:xfrm>
            <a:off x="5519098"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dirty="0"/>
              <a:t>Klik op het onderstaande icoon </a:t>
            </a:r>
            <a:br>
              <a:rPr lang="nl-NL" dirty="0"/>
            </a:br>
            <a:r>
              <a:rPr lang="nl-NL" dirty="0"/>
              <a:t>om een logo in te voegen.</a:t>
            </a:r>
          </a:p>
        </p:txBody>
      </p:sp>
      <p:sp>
        <p:nvSpPr>
          <p:cNvPr id="115" name="Tijdelijke aanduiding voor afbeelding 40">
            <a:extLst>
              <a:ext uri="{FF2B5EF4-FFF2-40B4-BE49-F238E27FC236}">
                <a16:creationId xmlns:a16="http://schemas.microsoft.com/office/drawing/2014/main" id="{49DD3396-184F-49E8-B98D-B34CD946E474}"/>
              </a:ext>
            </a:extLst>
          </p:cNvPr>
          <p:cNvSpPr>
            <a:spLocks noGrp="1"/>
          </p:cNvSpPr>
          <p:nvPr>
            <p:ph type="pic" sz="quarter" idx="26" hasCustomPrompt="1"/>
          </p:nvPr>
        </p:nvSpPr>
        <p:spPr>
          <a:xfrm>
            <a:off x="7749772"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dirty="0"/>
              <a:t>Klik op het onderstaande icoon </a:t>
            </a:r>
            <a:br>
              <a:rPr lang="nl-NL" dirty="0"/>
            </a:br>
            <a:r>
              <a:rPr lang="nl-NL" dirty="0"/>
              <a:t>om een logo in te voegen.</a:t>
            </a:r>
          </a:p>
        </p:txBody>
      </p:sp>
      <p:sp>
        <p:nvSpPr>
          <p:cNvPr id="116" name="Tijdelijke aanduiding voor afbeelding 40">
            <a:extLst>
              <a:ext uri="{FF2B5EF4-FFF2-40B4-BE49-F238E27FC236}">
                <a16:creationId xmlns:a16="http://schemas.microsoft.com/office/drawing/2014/main" id="{169552EF-8046-4EA6-BFCC-CCED87C29DBE}"/>
              </a:ext>
            </a:extLst>
          </p:cNvPr>
          <p:cNvSpPr>
            <a:spLocks noGrp="1"/>
          </p:cNvSpPr>
          <p:nvPr>
            <p:ph type="pic" sz="quarter" idx="27" hasCustomPrompt="1"/>
          </p:nvPr>
        </p:nvSpPr>
        <p:spPr>
          <a:xfrm>
            <a:off x="9980446"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dirty="0"/>
              <a:t>Klik op het onderstaande icoon </a:t>
            </a:r>
            <a:br>
              <a:rPr lang="nl-NL" dirty="0"/>
            </a:br>
            <a:r>
              <a:rPr lang="nl-NL" dirty="0"/>
              <a:t>om een logo in te voegen.</a:t>
            </a:r>
          </a:p>
        </p:txBody>
      </p:sp>
      <p:sp>
        <p:nvSpPr>
          <p:cNvPr id="117" name="Tijdelijke aanduiding voor afbeelding 40">
            <a:extLst>
              <a:ext uri="{FF2B5EF4-FFF2-40B4-BE49-F238E27FC236}">
                <a16:creationId xmlns:a16="http://schemas.microsoft.com/office/drawing/2014/main" id="{E0C40C85-8D56-43B5-B229-590322AB9B05}"/>
              </a:ext>
            </a:extLst>
          </p:cNvPr>
          <p:cNvSpPr>
            <a:spLocks noGrp="1"/>
          </p:cNvSpPr>
          <p:nvPr>
            <p:ph type="pic" sz="quarter" idx="28" hasCustomPrompt="1"/>
          </p:nvPr>
        </p:nvSpPr>
        <p:spPr>
          <a:xfrm>
            <a:off x="1057750"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dirty="0"/>
              <a:t>Klik op het onderstaande icoon </a:t>
            </a:r>
            <a:br>
              <a:rPr lang="nl-NL" dirty="0"/>
            </a:br>
            <a:r>
              <a:rPr lang="nl-NL" dirty="0"/>
              <a:t>om een logo in te voegen.</a:t>
            </a:r>
          </a:p>
        </p:txBody>
      </p:sp>
      <p:sp>
        <p:nvSpPr>
          <p:cNvPr id="118" name="Tijdelijke aanduiding voor afbeelding 40">
            <a:extLst>
              <a:ext uri="{FF2B5EF4-FFF2-40B4-BE49-F238E27FC236}">
                <a16:creationId xmlns:a16="http://schemas.microsoft.com/office/drawing/2014/main" id="{296C5D1B-4354-448F-A9FA-2AAFEDCF744D}"/>
              </a:ext>
            </a:extLst>
          </p:cNvPr>
          <p:cNvSpPr>
            <a:spLocks noGrp="1"/>
          </p:cNvSpPr>
          <p:nvPr>
            <p:ph type="pic" sz="quarter" idx="29" hasCustomPrompt="1"/>
          </p:nvPr>
        </p:nvSpPr>
        <p:spPr>
          <a:xfrm>
            <a:off x="3288424"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dirty="0"/>
              <a:t>Klik op het onderstaande icoon </a:t>
            </a:r>
            <a:br>
              <a:rPr lang="nl-NL" dirty="0"/>
            </a:br>
            <a:r>
              <a:rPr lang="nl-NL" dirty="0"/>
              <a:t>om een logo in te voegen.</a:t>
            </a:r>
          </a:p>
        </p:txBody>
      </p:sp>
      <p:sp>
        <p:nvSpPr>
          <p:cNvPr id="119" name="Tijdelijke aanduiding voor afbeelding 40">
            <a:extLst>
              <a:ext uri="{FF2B5EF4-FFF2-40B4-BE49-F238E27FC236}">
                <a16:creationId xmlns:a16="http://schemas.microsoft.com/office/drawing/2014/main" id="{89AAB85E-0605-45B6-89ED-B21671AEA727}"/>
              </a:ext>
            </a:extLst>
          </p:cNvPr>
          <p:cNvSpPr>
            <a:spLocks noGrp="1"/>
          </p:cNvSpPr>
          <p:nvPr>
            <p:ph type="pic" sz="quarter" idx="30" hasCustomPrompt="1"/>
          </p:nvPr>
        </p:nvSpPr>
        <p:spPr>
          <a:xfrm>
            <a:off x="5519098"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dirty="0"/>
              <a:t>Klik op het onderstaande icoon </a:t>
            </a:r>
            <a:br>
              <a:rPr lang="nl-NL" dirty="0"/>
            </a:br>
            <a:r>
              <a:rPr lang="nl-NL" dirty="0"/>
              <a:t>om een logo in te voegen.</a:t>
            </a:r>
          </a:p>
        </p:txBody>
      </p:sp>
      <p:sp>
        <p:nvSpPr>
          <p:cNvPr id="120" name="Tijdelijke aanduiding voor afbeelding 40">
            <a:extLst>
              <a:ext uri="{FF2B5EF4-FFF2-40B4-BE49-F238E27FC236}">
                <a16:creationId xmlns:a16="http://schemas.microsoft.com/office/drawing/2014/main" id="{12C7B200-4535-4035-A3AC-7FB26B243553}"/>
              </a:ext>
            </a:extLst>
          </p:cNvPr>
          <p:cNvSpPr>
            <a:spLocks noGrp="1"/>
          </p:cNvSpPr>
          <p:nvPr>
            <p:ph type="pic" sz="quarter" idx="31" hasCustomPrompt="1"/>
          </p:nvPr>
        </p:nvSpPr>
        <p:spPr>
          <a:xfrm>
            <a:off x="7749772"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dirty="0"/>
              <a:t>Klik op het onderstaande icoon </a:t>
            </a:r>
            <a:br>
              <a:rPr lang="nl-NL" dirty="0"/>
            </a:br>
            <a:r>
              <a:rPr lang="nl-NL" dirty="0"/>
              <a:t>om een logo in te voegen.</a:t>
            </a:r>
          </a:p>
        </p:txBody>
      </p:sp>
      <p:sp>
        <p:nvSpPr>
          <p:cNvPr id="121" name="Tijdelijke aanduiding voor afbeelding 40">
            <a:extLst>
              <a:ext uri="{FF2B5EF4-FFF2-40B4-BE49-F238E27FC236}">
                <a16:creationId xmlns:a16="http://schemas.microsoft.com/office/drawing/2014/main" id="{93142C17-873E-4A17-89D0-A06014C1E48B}"/>
              </a:ext>
            </a:extLst>
          </p:cNvPr>
          <p:cNvSpPr>
            <a:spLocks noGrp="1"/>
          </p:cNvSpPr>
          <p:nvPr>
            <p:ph type="pic" sz="quarter" idx="32" hasCustomPrompt="1"/>
          </p:nvPr>
        </p:nvSpPr>
        <p:spPr>
          <a:xfrm>
            <a:off x="9980446"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nl-NL" dirty="0"/>
              <a:t>Klik op het onderstaande icoon </a:t>
            </a:r>
            <a:br>
              <a:rPr lang="nl-NL" dirty="0"/>
            </a:br>
            <a:r>
              <a:rPr lang="nl-NL" dirty="0"/>
              <a:t>om een logo in te voegen.</a:t>
            </a:r>
          </a:p>
        </p:txBody>
      </p:sp>
      <p:sp>
        <p:nvSpPr>
          <p:cNvPr id="3" name="Dianummer">
            <a:extLst>
              <a:ext uri="{FF2B5EF4-FFF2-40B4-BE49-F238E27FC236}">
                <a16:creationId xmlns:a16="http://schemas.microsoft.com/office/drawing/2014/main" id="{408CC563-ED69-4242-A700-66F529F00277}"/>
              </a:ext>
            </a:extLst>
          </p:cNvPr>
          <p:cNvSpPr>
            <a:spLocks noGrp="1"/>
          </p:cNvSpPr>
          <p:nvPr>
            <p:ph type="sldNum" sz="quarter" idx="35"/>
          </p:nvPr>
        </p:nvSpPr>
        <p:spPr/>
        <p:txBody>
          <a:bodyPr/>
          <a:lstStyle/>
          <a:p>
            <a:fld id="{5EC93C5F-DB18-4797-88B9-B8B0D60519FD}" type="slidenum">
              <a:rPr lang="nl-NL" smtClean="0"/>
              <a:pPr/>
              <a:t>‹#›</a:t>
            </a:fld>
            <a:endParaRPr lang="nl-NL" dirty="0"/>
          </a:p>
        </p:txBody>
      </p:sp>
      <p:sp>
        <p:nvSpPr>
          <p:cNvPr id="2" name="Voettekst">
            <a:extLst>
              <a:ext uri="{FF2B5EF4-FFF2-40B4-BE49-F238E27FC236}">
                <a16:creationId xmlns:a16="http://schemas.microsoft.com/office/drawing/2014/main" id="{39C59A2A-E932-4F20-ADBB-B7C76E26CBDC}"/>
              </a:ext>
            </a:extLst>
          </p:cNvPr>
          <p:cNvSpPr>
            <a:spLocks noGrp="1"/>
          </p:cNvSpPr>
          <p:nvPr>
            <p:ph type="ftr" sz="quarter" idx="34"/>
          </p:nvPr>
        </p:nvSpPr>
        <p:spPr/>
        <p:txBody>
          <a:bodyPr/>
          <a:lstStyle/>
          <a:p>
            <a:r>
              <a:rPr lang="nl-NL" dirty="0"/>
              <a:t>Voettekst</a:t>
            </a:r>
          </a:p>
        </p:txBody>
      </p:sp>
      <p:sp>
        <p:nvSpPr>
          <p:cNvPr id="64" name="Ondertitel">
            <a:extLst>
              <a:ext uri="{FF2B5EF4-FFF2-40B4-BE49-F238E27FC236}">
                <a16:creationId xmlns:a16="http://schemas.microsoft.com/office/drawing/2014/main" id="{9E282118-5AF8-446A-9FD3-768DDD6BCEAE}"/>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5" name="Titel">
            <a:extLst>
              <a:ext uri="{FF2B5EF4-FFF2-40B4-BE49-F238E27FC236}">
                <a16:creationId xmlns:a16="http://schemas.microsoft.com/office/drawing/2014/main" id="{FF216664-7142-48FA-801A-A233888EAFDD}"/>
              </a:ext>
            </a:extLst>
          </p:cNvPr>
          <p:cNvSpPr>
            <a:spLocks noGrp="1"/>
          </p:cNvSpPr>
          <p:nvPr>
            <p:ph type="title" hasCustomPrompt="1"/>
          </p:nvPr>
        </p:nvSpPr>
        <p:spPr/>
        <p:txBody>
          <a:bodyPr/>
          <a:lstStyle/>
          <a:p>
            <a:r>
              <a:rPr lang="nl-NL" dirty="0"/>
              <a:t>Plaats eerste titel hier</a:t>
            </a:r>
          </a:p>
        </p:txBody>
      </p:sp>
    </p:spTree>
    <p:extLst>
      <p:ext uri="{BB962C8B-B14F-4D97-AF65-F5344CB8AC3E}">
        <p14:creationId xmlns:p14="http://schemas.microsoft.com/office/powerpoint/2010/main" val="850400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1000" fill="hold"/>
                                        <p:tgtEl>
                                          <p:spTgt spid="101"/>
                                        </p:tgtEl>
                                        <p:attrNameLst>
                                          <p:attrName>ppt_x</p:attrName>
                                        </p:attrNameLst>
                                      </p:cBhvr>
                                      <p:tavLst>
                                        <p:tav tm="0">
                                          <p:val>
                                            <p:strVal val="#ppt_x"/>
                                          </p:val>
                                        </p:tav>
                                        <p:tav tm="100000">
                                          <p:val>
                                            <p:strVal val="#ppt_x"/>
                                          </p:val>
                                        </p:tav>
                                      </p:tavLst>
                                    </p:anim>
                                    <p:anim calcmode="lin" valueType="num">
                                      <p:cBhvr additive="base">
                                        <p:cTn id="8" dur="1000" fill="hold"/>
                                        <p:tgtEl>
                                          <p:spTgt spid="10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1000" fill="hold"/>
                                        <p:tgtEl>
                                          <p:spTgt spid="104"/>
                                        </p:tgtEl>
                                        <p:attrNameLst>
                                          <p:attrName>ppt_x</p:attrName>
                                        </p:attrNameLst>
                                      </p:cBhvr>
                                      <p:tavLst>
                                        <p:tav tm="0">
                                          <p:val>
                                            <p:strVal val="#ppt_x"/>
                                          </p:val>
                                        </p:tav>
                                        <p:tav tm="100000">
                                          <p:val>
                                            <p:strVal val="#ppt_x"/>
                                          </p:val>
                                        </p:tav>
                                      </p:tavLst>
                                    </p:anim>
                                    <p:anim calcmode="lin" valueType="num">
                                      <p:cBhvr additive="base">
                                        <p:cTn id="12" dur="1000" fill="hold"/>
                                        <p:tgtEl>
                                          <p:spTgt spid="10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05"/>
                                        </p:tgtEl>
                                        <p:attrNameLst>
                                          <p:attrName>style.visibility</p:attrName>
                                        </p:attrNameLst>
                                      </p:cBhvr>
                                      <p:to>
                                        <p:strVal val="visible"/>
                                      </p:to>
                                    </p:set>
                                    <p:anim calcmode="lin" valueType="num">
                                      <p:cBhvr additive="base">
                                        <p:cTn id="15" dur="1000" fill="hold"/>
                                        <p:tgtEl>
                                          <p:spTgt spid="105"/>
                                        </p:tgtEl>
                                        <p:attrNameLst>
                                          <p:attrName>ppt_x</p:attrName>
                                        </p:attrNameLst>
                                      </p:cBhvr>
                                      <p:tavLst>
                                        <p:tav tm="0">
                                          <p:val>
                                            <p:strVal val="#ppt_x"/>
                                          </p:val>
                                        </p:tav>
                                        <p:tav tm="100000">
                                          <p:val>
                                            <p:strVal val="#ppt_x"/>
                                          </p:val>
                                        </p:tav>
                                      </p:tavLst>
                                    </p:anim>
                                    <p:anim calcmode="lin" valueType="num">
                                      <p:cBhvr additive="base">
                                        <p:cTn id="16" dur="1000" fill="hold"/>
                                        <p:tgtEl>
                                          <p:spTgt spid="10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06"/>
                                        </p:tgtEl>
                                        <p:attrNameLst>
                                          <p:attrName>style.visibility</p:attrName>
                                        </p:attrNameLst>
                                      </p:cBhvr>
                                      <p:to>
                                        <p:strVal val="visible"/>
                                      </p:to>
                                    </p:set>
                                    <p:anim calcmode="lin" valueType="num">
                                      <p:cBhvr additive="base">
                                        <p:cTn id="19" dur="1000" fill="hold"/>
                                        <p:tgtEl>
                                          <p:spTgt spid="106"/>
                                        </p:tgtEl>
                                        <p:attrNameLst>
                                          <p:attrName>ppt_x</p:attrName>
                                        </p:attrNameLst>
                                      </p:cBhvr>
                                      <p:tavLst>
                                        <p:tav tm="0">
                                          <p:val>
                                            <p:strVal val="#ppt_x"/>
                                          </p:val>
                                        </p:tav>
                                        <p:tav tm="100000">
                                          <p:val>
                                            <p:strVal val="#ppt_x"/>
                                          </p:val>
                                        </p:tav>
                                      </p:tavLst>
                                    </p:anim>
                                    <p:anim calcmode="lin" valueType="num">
                                      <p:cBhvr additive="base">
                                        <p:cTn id="20" dur="1000" fill="hold"/>
                                        <p:tgtEl>
                                          <p:spTgt spid="10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07"/>
                                        </p:tgtEl>
                                        <p:attrNameLst>
                                          <p:attrName>style.visibility</p:attrName>
                                        </p:attrNameLst>
                                      </p:cBhvr>
                                      <p:to>
                                        <p:strVal val="visible"/>
                                      </p:to>
                                    </p:set>
                                    <p:anim calcmode="lin" valueType="num">
                                      <p:cBhvr additive="base">
                                        <p:cTn id="23" dur="1000" fill="hold"/>
                                        <p:tgtEl>
                                          <p:spTgt spid="107"/>
                                        </p:tgtEl>
                                        <p:attrNameLst>
                                          <p:attrName>ppt_x</p:attrName>
                                        </p:attrNameLst>
                                      </p:cBhvr>
                                      <p:tavLst>
                                        <p:tav tm="0">
                                          <p:val>
                                            <p:strVal val="#ppt_x"/>
                                          </p:val>
                                        </p:tav>
                                        <p:tav tm="100000">
                                          <p:val>
                                            <p:strVal val="#ppt_x"/>
                                          </p:val>
                                        </p:tav>
                                      </p:tavLst>
                                    </p:anim>
                                    <p:anim calcmode="lin" valueType="num">
                                      <p:cBhvr additive="base">
                                        <p:cTn id="24" dur="1000" fill="hold"/>
                                        <p:tgtEl>
                                          <p:spTgt spid="10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8"/>
                                        </p:tgtEl>
                                        <p:attrNameLst>
                                          <p:attrName>style.visibility</p:attrName>
                                        </p:attrNameLst>
                                      </p:cBhvr>
                                      <p:to>
                                        <p:strVal val="visible"/>
                                      </p:to>
                                    </p:set>
                                    <p:anim calcmode="lin" valueType="num">
                                      <p:cBhvr additive="base">
                                        <p:cTn id="27" dur="1000" fill="hold"/>
                                        <p:tgtEl>
                                          <p:spTgt spid="108"/>
                                        </p:tgtEl>
                                        <p:attrNameLst>
                                          <p:attrName>ppt_x</p:attrName>
                                        </p:attrNameLst>
                                      </p:cBhvr>
                                      <p:tavLst>
                                        <p:tav tm="0">
                                          <p:val>
                                            <p:strVal val="#ppt_x"/>
                                          </p:val>
                                        </p:tav>
                                        <p:tav tm="100000">
                                          <p:val>
                                            <p:strVal val="#ppt_x"/>
                                          </p:val>
                                        </p:tav>
                                      </p:tavLst>
                                    </p:anim>
                                    <p:anim calcmode="lin" valueType="num">
                                      <p:cBhvr additive="base">
                                        <p:cTn id="28" dur="1000" fill="hold"/>
                                        <p:tgtEl>
                                          <p:spTgt spid="10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09"/>
                                        </p:tgtEl>
                                        <p:attrNameLst>
                                          <p:attrName>style.visibility</p:attrName>
                                        </p:attrNameLst>
                                      </p:cBhvr>
                                      <p:to>
                                        <p:strVal val="visible"/>
                                      </p:to>
                                    </p:set>
                                    <p:anim calcmode="lin" valueType="num">
                                      <p:cBhvr additive="base">
                                        <p:cTn id="31" dur="1000" fill="hold"/>
                                        <p:tgtEl>
                                          <p:spTgt spid="109"/>
                                        </p:tgtEl>
                                        <p:attrNameLst>
                                          <p:attrName>ppt_x</p:attrName>
                                        </p:attrNameLst>
                                      </p:cBhvr>
                                      <p:tavLst>
                                        <p:tav tm="0">
                                          <p:val>
                                            <p:strVal val="#ppt_x"/>
                                          </p:val>
                                        </p:tav>
                                        <p:tav tm="100000">
                                          <p:val>
                                            <p:strVal val="#ppt_x"/>
                                          </p:val>
                                        </p:tav>
                                      </p:tavLst>
                                    </p:anim>
                                    <p:anim calcmode="lin" valueType="num">
                                      <p:cBhvr additive="base">
                                        <p:cTn id="32" dur="1000" fill="hold"/>
                                        <p:tgtEl>
                                          <p:spTgt spid="109"/>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10"/>
                                        </p:tgtEl>
                                        <p:attrNameLst>
                                          <p:attrName>style.visibility</p:attrName>
                                        </p:attrNameLst>
                                      </p:cBhvr>
                                      <p:to>
                                        <p:strVal val="visible"/>
                                      </p:to>
                                    </p:set>
                                    <p:anim calcmode="lin" valueType="num">
                                      <p:cBhvr additive="base">
                                        <p:cTn id="35" dur="1000" fill="hold"/>
                                        <p:tgtEl>
                                          <p:spTgt spid="110"/>
                                        </p:tgtEl>
                                        <p:attrNameLst>
                                          <p:attrName>ppt_x</p:attrName>
                                        </p:attrNameLst>
                                      </p:cBhvr>
                                      <p:tavLst>
                                        <p:tav tm="0">
                                          <p:val>
                                            <p:strVal val="#ppt_x"/>
                                          </p:val>
                                        </p:tav>
                                        <p:tav tm="100000">
                                          <p:val>
                                            <p:strVal val="#ppt_x"/>
                                          </p:val>
                                        </p:tav>
                                      </p:tavLst>
                                    </p:anim>
                                    <p:anim calcmode="lin" valueType="num">
                                      <p:cBhvr additive="base">
                                        <p:cTn id="36" dur="1000" fill="hold"/>
                                        <p:tgtEl>
                                          <p:spTgt spid="110"/>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11"/>
                                        </p:tgtEl>
                                        <p:attrNameLst>
                                          <p:attrName>style.visibility</p:attrName>
                                        </p:attrNameLst>
                                      </p:cBhvr>
                                      <p:to>
                                        <p:strVal val="visible"/>
                                      </p:to>
                                    </p:set>
                                    <p:anim calcmode="lin" valueType="num">
                                      <p:cBhvr additive="base">
                                        <p:cTn id="39" dur="1000" fill="hold"/>
                                        <p:tgtEl>
                                          <p:spTgt spid="111"/>
                                        </p:tgtEl>
                                        <p:attrNameLst>
                                          <p:attrName>ppt_x</p:attrName>
                                        </p:attrNameLst>
                                      </p:cBhvr>
                                      <p:tavLst>
                                        <p:tav tm="0">
                                          <p:val>
                                            <p:strVal val="#ppt_x"/>
                                          </p:val>
                                        </p:tav>
                                        <p:tav tm="100000">
                                          <p:val>
                                            <p:strVal val="#ppt_x"/>
                                          </p:val>
                                        </p:tav>
                                      </p:tavLst>
                                    </p:anim>
                                    <p:anim calcmode="lin" valueType="num">
                                      <p:cBhvr additive="base">
                                        <p:cTn id="40" dur="1000" fill="hold"/>
                                        <p:tgtEl>
                                          <p:spTgt spid="111"/>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12"/>
                                        </p:tgtEl>
                                        <p:attrNameLst>
                                          <p:attrName>style.visibility</p:attrName>
                                        </p:attrNameLst>
                                      </p:cBhvr>
                                      <p:to>
                                        <p:strVal val="visible"/>
                                      </p:to>
                                    </p:set>
                                    <p:anim calcmode="lin" valueType="num">
                                      <p:cBhvr additive="base">
                                        <p:cTn id="43" dur="1000" fill="hold"/>
                                        <p:tgtEl>
                                          <p:spTgt spid="112"/>
                                        </p:tgtEl>
                                        <p:attrNameLst>
                                          <p:attrName>ppt_x</p:attrName>
                                        </p:attrNameLst>
                                      </p:cBhvr>
                                      <p:tavLst>
                                        <p:tav tm="0">
                                          <p:val>
                                            <p:strVal val="#ppt_x"/>
                                          </p:val>
                                        </p:tav>
                                        <p:tav tm="100000">
                                          <p:val>
                                            <p:strVal val="#ppt_x"/>
                                          </p:val>
                                        </p:tav>
                                      </p:tavLst>
                                    </p:anim>
                                    <p:anim calcmode="lin" valueType="num">
                                      <p:cBhvr additive="base">
                                        <p:cTn id="44" dur="1000" fill="hold"/>
                                        <p:tgtEl>
                                          <p:spTgt spid="112"/>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0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1100"/>
                                  </p:stCondLst>
                                  <p:childTnLst>
                                    <p:set>
                                      <p:cBhvr>
                                        <p:cTn id="49" dur="1" fill="hold">
                                          <p:stCondLst>
                                            <p:cond delay="0"/>
                                          </p:stCondLst>
                                        </p:cTn>
                                        <p:tgtEl>
                                          <p:spTgt spid="113"/>
                                        </p:tgtEl>
                                        <p:attrNameLst>
                                          <p:attrName>style.visibility</p:attrName>
                                        </p:attrNameLst>
                                      </p:cBhvr>
                                      <p:to>
                                        <p:strVal val="visible"/>
                                      </p:to>
                                    </p:set>
                                    <p:animEffect transition="in" filter="fade">
                                      <p:cBhvr>
                                        <p:cTn id="50" dur="500"/>
                                        <p:tgtEl>
                                          <p:spTgt spid="113"/>
                                        </p:tgtEl>
                                      </p:cBhvr>
                                    </p:animEffect>
                                  </p:childTnLst>
                                </p:cTn>
                              </p:par>
                              <p:par>
                                <p:cTn id="51" presetID="10" presetClass="entr" presetSubtype="0" fill="hold" grpId="0" nodeType="withEffect">
                                  <p:stCondLst>
                                    <p:cond delay="1200"/>
                                  </p:stCondLst>
                                  <p:childTnLst>
                                    <p:set>
                                      <p:cBhvr>
                                        <p:cTn id="52" dur="1" fill="hold">
                                          <p:stCondLst>
                                            <p:cond delay="0"/>
                                          </p:stCondLst>
                                        </p:cTn>
                                        <p:tgtEl>
                                          <p:spTgt spid="114"/>
                                        </p:tgtEl>
                                        <p:attrNameLst>
                                          <p:attrName>style.visibility</p:attrName>
                                        </p:attrNameLst>
                                      </p:cBhvr>
                                      <p:to>
                                        <p:strVal val="visible"/>
                                      </p:to>
                                    </p:set>
                                    <p:animEffect transition="in" filter="fade">
                                      <p:cBhvr>
                                        <p:cTn id="53" dur="500"/>
                                        <p:tgtEl>
                                          <p:spTgt spid="114"/>
                                        </p:tgtEl>
                                      </p:cBhvr>
                                    </p:animEffect>
                                  </p:childTnLst>
                                </p:cTn>
                              </p:par>
                              <p:par>
                                <p:cTn id="54" presetID="10" presetClass="entr" presetSubtype="0" fill="hold" grpId="0" nodeType="withEffect">
                                  <p:stCondLst>
                                    <p:cond delay="1300"/>
                                  </p:stCondLst>
                                  <p:childTnLst>
                                    <p:set>
                                      <p:cBhvr>
                                        <p:cTn id="55" dur="1" fill="hold">
                                          <p:stCondLst>
                                            <p:cond delay="0"/>
                                          </p:stCondLst>
                                        </p:cTn>
                                        <p:tgtEl>
                                          <p:spTgt spid="115"/>
                                        </p:tgtEl>
                                        <p:attrNameLst>
                                          <p:attrName>style.visibility</p:attrName>
                                        </p:attrNameLst>
                                      </p:cBhvr>
                                      <p:to>
                                        <p:strVal val="visible"/>
                                      </p:to>
                                    </p:set>
                                    <p:animEffect transition="in" filter="fade">
                                      <p:cBhvr>
                                        <p:cTn id="56" dur="500"/>
                                        <p:tgtEl>
                                          <p:spTgt spid="115"/>
                                        </p:tgtEl>
                                      </p:cBhvr>
                                    </p:animEffect>
                                  </p:childTnLst>
                                </p:cTn>
                              </p:par>
                              <p:par>
                                <p:cTn id="57" presetID="10" presetClass="entr" presetSubtype="0" fill="hold" grpId="0" nodeType="withEffect">
                                  <p:stCondLst>
                                    <p:cond delay="1400"/>
                                  </p:stCondLst>
                                  <p:childTnLst>
                                    <p:set>
                                      <p:cBhvr>
                                        <p:cTn id="58" dur="1" fill="hold">
                                          <p:stCondLst>
                                            <p:cond delay="0"/>
                                          </p:stCondLst>
                                        </p:cTn>
                                        <p:tgtEl>
                                          <p:spTgt spid="116"/>
                                        </p:tgtEl>
                                        <p:attrNameLst>
                                          <p:attrName>style.visibility</p:attrName>
                                        </p:attrNameLst>
                                      </p:cBhvr>
                                      <p:to>
                                        <p:strVal val="visible"/>
                                      </p:to>
                                    </p:set>
                                    <p:animEffect transition="in" filter="fade">
                                      <p:cBhvr>
                                        <p:cTn id="59" dur="500"/>
                                        <p:tgtEl>
                                          <p:spTgt spid="116"/>
                                        </p:tgtEl>
                                      </p:cBhvr>
                                    </p:animEffect>
                                  </p:childTnLst>
                                </p:cTn>
                              </p:par>
                              <p:par>
                                <p:cTn id="60" presetID="10" presetClass="entr" presetSubtype="0" fill="hold" grpId="0" nodeType="withEffect">
                                  <p:stCondLst>
                                    <p:cond delay="1500"/>
                                  </p:stCondLst>
                                  <p:childTnLst>
                                    <p:set>
                                      <p:cBhvr>
                                        <p:cTn id="61" dur="1" fill="hold">
                                          <p:stCondLst>
                                            <p:cond delay="0"/>
                                          </p:stCondLst>
                                        </p:cTn>
                                        <p:tgtEl>
                                          <p:spTgt spid="117"/>
                                        </p:tgtEl>
                                        <p:attrNameLst>
                                          <p:attrName>style.visibility</p:attrName>
                                        </p:attrNameLst>
                                      </p:cBhvr>
                                      <p:to>
                                        <p:strVal val="visible"/>
                                      </p:to>
                                    </p:set>
                                    <p:animEffect transition="in" filter="fade">
                                      <p:cBhvr>
                                        <p:cTn id="62" dur="500"/>
                                        <p:tgtEl>
                                          <p:spTgt spid="117"/>
                                        </p:tgtEl>
                                      </p:cBhvr>
                                    </p:animEffect>
                                  </p:childTnLst>
                                </p:cTn>
                              </p:par>
                              <p:par>
                                <p:cTn id="63" presetID="10" presetClass="entr" presetSubtype="0" fill="hold" grpId="0" nodeType="withEffect">
                                  <p:stCondLst>
                                    <p:cond delay="1600"/>
                                  </p:stCondLst>
                                  <p:childTnLst>
                                    <p:set>
                                      <p:cBhvr>
                                        <p:cTn id="64" dur="1" fill="hold">
                                          <p:stCondLst>
                                            <p:cond delay="0"/>
                                          </p:stCondLst>
                                        </p:cTn>
                                        <p:tgtEl>
                                          <p:spTgt spid="118"/>
                                        </p:tgtEl>
                                        <p:attrNameLst>
                                          <p:attrName>style.visibility</p:attrName>
                                        </p:attrNameLst>
                                      </p:cBhvr>
                                      <p:to>
                                        <p:strVal val="visible"/>
                                      </p:to>
                                    </p:set>
                                    <p:animEffect transition="in" filter="fade">
                                      <p:cBhvr>
                                        <p:cTn id="65" dur="500"/>
                                        <p:tgtEl>
                                          <p:spTgt spid="118"/>
                                        </p:tgtEl>
                                      </p:cBhvr>
                                    </p:animEffect>
                                  </p:childTnLst>
                                </p:cTn>
                              </p:par>
                              <p:par>
                                <p:cTn id="66" presetID="10" presetClass="entr" presetSubtype="0" fill="hold" grpId="0" nodeType="withEffect">
                                  <p:stCondLst>
                                    <p:cond delay="1700"/>
                                  </p:stCondLst>
                                  <p:childTnLst>
                                    <p:set>
                                      <p:cBhvr>
                                        <p:cTn id="67" dur="1" fill="hold">
                                          <p:stCondLst>
                                            <p:cond delay="0"/>
                                          </p:stCondLst>
                                        </p:cTn>
                                        <p:tgtEl>
                                          <p:spTgt spid="119"/>
                                        </p:tgtEl>
                                        <p:attrNameLst>
                                          <p:attrName>style.visibility</p:attrName>
                                        </p:attrNameLst>
                                      </p:cBhvr>
                                      <p:to>
                                        <p:strVal val="visible"/>
                                      </p:to>
                                    </p:set>
                                    <p:animEffect transition="in" filter="fade">
                                      <p:cBhvr>
                                        <p:cTn id="68" dur="500"/>
                                        <p:tgtEl>
                                          <p:spTgt spid="119"/>
                                        </p:tgtEl>
                                      </p:cBhvr>
                                    </p:animEffect>
                                  </p:childTnLst>
                                </p:cTn>
                              </p:par>
                              <p:par>
                                <p:cTn id="69" presetID="10" presetClass="entr" presetSubtype="0" fill="hold" grpId="0" nodeType="withEffect">
                                  <p:stCondLst>
                                    <p:cond delay="1800"/>
                                  </p:stCondLst>
                                  <p:childTnLst>
                                    <p:set>
                                      <p:cBhvr>
                                        <p:cTn id="70" dur="1" fill="hold">
                                          <p:stCondLst>
                                            <p:cond delay="0"/>
                                          </p:stCondLst>
                                        </p:cTn>
                                        <p:tgtEl>
                                          <p:spTgt spid="120"/>
                                        </p:tgtEl>
                                        <p:attrNameLst>
                                          <p:attrName>style.visibility</p:attrName>
                                        </p:attrNameLst>
                                      </p:cBhvr>
                                      <p:to>
                                        <p:strVal val="visible"/>
                                      </p:to>
                                    </p:set>
                                    <p:animEffect transition="in" filter="fade">
                                      <p:cBhvr>
                                        <p:cTn id="71" dur="500"/>
                                        <p:tgtEl>
                                          <p:spTgt spid="120"/>
                                        </p:tgtEl>
                                      </p:cBhvr>
                                    </p:animEffect>
                                  </p:childTnLst>
                                </p:cTn>
                              </p:par>
                              <p:par>
                                <p:cTn id="72" presetID="10" presetClass="entr" presetSubtype="0" fill="hold" grpId="0" nodeType="withEffect">
                                  <p:stCondLst>
                                    <p:cond delay="1900"/>
                                  </p:stCondLst>
                                  <p:childTnLst>
                                    <p:set>
                                      <p:cBhvr>
                                        <p:cTn id="73" dur="1" fill="hold">
                                          <p:stCondLst>
                                            <p:cond delay="0"/>
                                          </p:stCondLst>
                                        </p:cTn>
                                        <p:tgtEl>
                                          <p:spTgt spid="121"/>
                                        </p:tgtEl>
                                        <p:attrNameLst>
                                          <p:attrName>style.visibility</p:attrName>
                                        </p:attrNameLst>
                                      </p:cBhvr>
                                      <p:to>
                                        <p:strVal val="visible"/>
                                      </p:to>
                                    </p:set>
                                    <p:animEffect transition="in" filter="fade">
                                      <p:cBhvr>
                                        <p:cTn id="74"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tmplLst>
          <p:tmpl>
            <p:tnLst>
              <p:par>
                <p:cTn presetID="2" presetClass="entr" presetSubtype="4" decel="100000" fill="hold" nodeType="withEffect">
                  <p:stCondLst>
                    <p:cond delay="0"/>
                  </p:stCondLst>
                  <p:childTnLst>
                    <p:set>
                      <p:cBhvr>
                        <p:cTn dur="1" fill="hold">
                          <p:stCondLst>
                            <p:cond delay="0"/>
                          </p:stCondLst>
                        </p:cTn>
                        <p:tgtEl>
                          <p:spTgt spid="101"/>
                        </p:tgtEl>
                        <p:attrNameLst>
                          <p:attrName>style.visibility</p:attrName>
                        </p:attrNameLst>
                      </p:cBhvr>
                      <p:to>
                        <p:strVal val="visible"/>
                      </p:to>
                    </p:set>
                    <p:anim calcmode="lin" valueType="num">
                      <p:cBhvr additive="base">
                        <p:cTn dur="1000" fill="hold"/>
                        <p:tgtEl>
                          <p:spTgt spid="101"/>
                        </p:tgtEl>
                        <p:attrNameLst>
                          <p:attrName>ppt_x</p:attrName>
                        </p:attrNameLst>
                      </p:cBhvr>
                      <p:tavLst>
                        <p:tav tm="0">
                          <p:val>
                            <p:strVal val="#ppt_x"/>
                          </p:val>
                        </p:tav>
                        <p:tav tm="100000">
                          <p:val>
                            <p:strVal val="#ppt_x"/>
                          </p:val>
                        </p:tav>
                      </p:tavLst>
                    </p:anim>
                    <p:anim calcmode="lin" valueType="num">
                      <p:cBhvr additive="base">
                        <p:cTn dur="1000" fill="hold"/>
                        <p:tgtEl>
                          <p:spTgt spid="101"/>
                        </p:tgtEl>
                        <p:attrNameLst>
                          <p:attrName>ppt_y</p:attrName>
                        </p:attrNameLst>
                      </p:cBhvr>
                      <p:tavLst>
                        <p:tav tm="0">
                          <p:val>
                            <p:strVal val="1+#ppt_h/2"/>
                          </p:val>
                        </p:tav>
                        <p:tav tm="100000">
                          <p:val>
                            <p:strVal val="#ppt_y"/>
                          </p:val>
                        </p:tav>
                      </p:tavLst>
                    </p:anim>
                  </p:childTnLst>
                </p:cTn>
              </p:par>
            </p:tnLst>
          </p:tmpl>
        </p:tmplLst>
      </p:bldP>
      <p:bldP spid="104" grpId="0" animBg="1">
        <p:tmplLst>
          <p:tmpl>
            <p:tnLst>
              <p:par>
                <p:cTn presetID="2" presetClass="entr" presetSubtype="4" decel="100000" fill="hold" nodeType="withEffect">
                  <p:stCondLst>
                    <p:cond delay="10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000" fill="hold"/>
                        <p:tgtEl>
                          <p:spTgt spid="104"/>
                        </p:tgtEl>
                        <p:attrNameLst>
                          <p:attrName>ppt_x</p:attrName>
                        </p:attrNameLst>
                      </p:cBhvr>
                      <p:tavLst>
                        <p:tav tm="0">
                          <p:val>
                            <p:strVal val="#ppt_x"/>
                          </p:val>
                        </p:tav>
                        <p:tav tm="100000">
                          <p:val>
                            <p:strVal val="#ppt_x"/>
                          </p:val>
                        </p:tav>
                      </p:tavLst>
                    </p:anim>
                    <p:anim calcmode="lin" valueType="num">
                      <p:cBhvr additive="base">
                        <p:cTn dur="1000" fill="hold"/>
                        <p:tgtEl>
                          <p:spTgt spid="104"/>
                        </p:tgtEl>
                        <p:attrNameLst>
                          <p:attrName>ppt_y</p:attrName>
                        </p:attrNameLst>
                      </p:cBhvr>
                      <p:tavLst>
                        <p:tav tm="0">
                          <p:val>
                            <p:strVal val="1+#ppt_h/2"/>
                          </p:val>
                        </p:tav>
                        <p:tav tm="100000">
                          <p:val>
                            <p:strVal val="#ppt_y"/>
                          </p:val>
                        </p:tav>
                      </p:tavLst>
                    </p:anim>
                  </p:childTnLst>
                </p:cTn>
              </p:par>
            </p:tnLst>
          </p:tmpl>
        </p:tmplLst>
      </p:bldP>
      <p:bldP spid="105" grpId="0" animBg="1">
        <p:tmplLst>
          <p:tmpl>
            <p:tnLst>
              <p:par>
                <p:cTn presetID="2" presetClass="entr" presetSubtype="4" decel="100000" fill="hold" nodeType="withEffect">
                  <p:stCondLst>
                    <p:cond delay="20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000" fill="hold"/>
                        <p:tgtEl>
                          <p:spTgt spid="105"/>
                        </p:tgtEl>
                        <p:attrNameLst>
                          <p:attrName>ppt_x</p:attrName>
                        </p:attrNameLst>
                      </p:cBhvr>
                      <p:tavLst>
                        <p:tav tm="0">
                          <p:val>
                            <p:strVal val="#ppt_x"/>
                          </p:val>
                        </p:tav>
                        <p:tav tm="100000">
                          <p:val>
                            <p:strVal val="#ppt_x"/>
                          </p:val>
                        </p:tav>
                      </p:tavLst>
                    </p:anim>
                    <p:anim calcmode="lin" valueType="num">
                      <p:cBhvr additive="base">
                        <p:cTn dur="1000" fill="hold"/>
                        <p:tgtEl>
                          <p:spTgt spid="105"/>
                        </p:tgtEl>
                        <p:attrNameLst>
                          <p:attrName>ppt_y</p:attrName>
                        </p:attrNameLst>
                      </p:cBhvr>
                      <p:tavLst>
                        <p:tav tm="0">
                          <p:val>
                            <p:strVal val="1+#ppt_h/2"/>
                          </p:val>
                        </p:tav>
                        <p:tav tm="100000">
                          <p:val>
                            <p:strVal val="#ppt_y"/>
                          </p:val>
                        </p:tav>
                      </p:tavLst>
                    </p:anim>
                  </p:childTnLst>
                </p:cTn>
              </p:par>
            </p:tnLst>
          </p:tmpl>
        </p:tmplLst>
      </p:bldP>
      <p:bldP spid="106" grpId="0" animBg="1">
        <p:tmplLst>
          <p:tmpl>
            <p:tnLst>
              <p:par>
                <p:cTn presetID="2" presetClass="entr" presetSubtype="4" decel="100000" fill="hold" nodeType="withEffect">
                  <p:stCondLst>
                    <p:cond delay="30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1000" fill="hold"/>
                        <p:tgtEl>
                          <p:spTgt spid="106"/>
                        </p:tgtEl>
                        <p:attrNameLst>
                          <p:attrName>ppt_x</p:attrName>
                        </p:attrNameLst>
                      </p:cBhvr>
                      <p:tavLst>
                        <p:tav tm="0">
                          <p:val>
                            <p:strVal val="#ppt_x"/>
                          </p:val>
                        </p:tav>
                        <p:tav tm="100000">
                          <p:val>
                            <p:strVal val="#ppt_x"/>
                          </p:val>
                        </p:tav>
                      </p:tavLst>
                    </p:anim>
                    <p:anim calcmode="lin" valueType="num">
                      <p:cBhvr additive="base">
                        <p:cTn dur="1000" fill="hold"/>
                        <p:tgtEl>
                          <p:spTgt spid="106"/>
                        </p:tgtEl>
                        <p:attrNameLst>
                          <p:attrName>ppt_y</p:attrName>
                        </p:attrNameLst>
                      </p:cBhvr>
                      <p:tavLst>
                        <p:tav tm="0">
                          <p:val>
                            <p:strVal val="1+#ppt_h/2"/>
                          </p:val>
                        </p:tav>
                        <p:tav tm="100000">
                          <p:val>
                            <p:strVal val="#ppt_y"/>
                          </p:val>
                        </p:tav>
                      </p:tavLst>
                    </p:anim>
                  </p:childTnLst>
                </p:cTn>
              </p:par>
            </p:tnLst>
          </p:tmpl>
        </p:tmplLst>
      </p:bldP>
      <p:bldP spid="107" grpId="0" animBg="1">
        <p:tmplLst>
          <p:tmpl>
            <p:tnLst>
              <p:par>
                <p:cTn presetID="2" presetClass="entr" presetSubtype="4" decel="100000" fill="hold" nodeType="withEffect">
                  <p:stCondLst>
                    <p:cond delay="40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1000" fill="hold"/>
                        <p:tgtEl>
                          <p:spTgt spid="107"/>
                        </p:tgtEl>
                        <p:attrNameLst>
                          <p:attrName>ppt_x</p:attrName>
                        </p:attrNameLst>
                      </p:cBhvr>
                      <p:tavLst>
                        <p:tav tm="0">
                          <p:val>
                            <p:strVal val="#ppt_x"/>
                          </p:val>
                        </p:tav>
                        <p:tav tm="100000">
                          <p:val>
                            <p:strVal val="#ppt_x"/>
                          </p:val>
                        </p:tav>
                      </p:tavLst>
                    </p:anim>
                    <p:anim calcmode="lin" valueType="num">
                      <p:cBhvr additive="base">
                        <p:cTn dur="1000" fill="hold"/>
                        <p:tgtEl>
                          <p:spTgt spid="107"/>
                        </p:tgtEl>
                        <p:attrNameLst>
                          <p:attrName>ppt_y</p:attrName>
                        </p:attrNameLst>
                      </p:cBhvr>
                      <p:tavLst>
                        <p:tav tm="0">
                          <p:val>
                            <p:strVal val="1+#ppt_h/2"/>
                          </p:val>
                        </p:tav>
                        <p:tav tm="100000">
                          <p:val>
                            <p:strVal val="#ppt_y"/>
                          </p:val>
                        </p:tav>
                      </p:tavLst>
                    </p:anim>
                  </p:childTnLst>
                </p:cTn>
              </p:par>
            </p:tnLst>
          </p:tmpl>
        </p:tmplLst>
      </p:bldP>
      <p:bldP spid="108" grpId="0" animBg="1">
        <p:tmplLst>
          <p:tmpl>
            <p:tnLst>
              <p:par>
                <p:cTn presetID="2" presetClass="entr" presetSubtype="4" decel="100000" fill="hold" nodeType="withEffect">
                  <p:stCondLst>
                    <p:cond delay="500"/>
                  </p:stCondLst>
                  <p:childTnLst>
                    <p:set>
                      <p:cBhvr>
                        <p:cTn dur="1" fill="hold">
                          <p:stCondLst>
                            <p:cond delay="0"/>
                          </p:stCondLst>
                        </p:cTn>
                        <p:tgtEl>
                          <p:spTgt spid="108"/>
                        </p:tgtEl>
                        <p:attrNameLst>
                          <p:attrName>style.visibility</p:attrName>
                        </p:attrNameLst>
                      </p:cBhvr>
                      <p:to>
                        <p:strVal val="visible"/>
                      </p:to>
                    </p:set>
                    <p:anim calcmode="lin" valueType="num">
                      <p:cBhvr additive="base">
                        <p:cTn dur="1000" fill="hold"/>
                        <p:tgtEl>
                          <p:spTgt spid="108"/>
                        </p:tgtEl>
                        <p:attrNameLst>
                          <p:attrName>ppt_x</p:attrName>
                        </p:attrNameLst>
                      </p:cBhvr>
                      <p:tavLst>
                        <p:tav tm="0">
                          <p:val>
                            <p:strVal val="#ppt_x"/>
                          </p:val>
                        </p:tav>
                        <p:tav tm="100000">
                          <p:val>
                            <p:strVal val="#ppt_x"/>
                          </p:val>
                        </p:tav>
                      </p:tavLst>
                    </p:anim>
                    <p:anim calcmode="lin" valueType="num">
                      <p:cBhvr additive="base">
                        <p:cTn dur="1000" fill="hold"/>
                        <p:tgtEl>
                          <p:spTgt spid="108"/>
                        </p:tgtEl>
                        <p:attrNameLst>
                          <p:attrName>ppt_y</p:attrName>
                        </p:attrNameLst>
                      </p:cBhvr>
                      <p:tavLst>
                        <p:tav tm="0">
                          <p:val>
                            <p:strVal val="1+#ppt_h/2"/>
                          </p:val>
                        </p:tav>
                        <p:tav tm="100000">
                          <p:val>
                            <p:strVal val="#ppt_y"/>
                          </p:val>
                        </p:tav>
                      </p:tavLst>
                    </p:anim>
                  </p:childTnLst>
                </p:cTn>
              </p:par>
            </p:tnLst>
          </p:tmpl>
        </p:tmplLst>
      </p:bldP>
      <p:bldP spid="109" grpId="0" animBg="1">
        <p:tmplLst>
          <p:tmpl>
            <p:tnLst>
              <p:par>
                <p:cTn presetID="2" presetClass="entr" presetSubtype="4" decel="100000" fill="hold" nodeType="withEffect">
                  <p:stCondLst>
                    <p:cond delay="6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1000" fill="hold"/>
                        <p:tgtEl>
                          <p:spTgt spid="109"/>
                        </p:tgtEl>
                        <p:attrNameLst>
                          <p:attrName>ppt_x</p:attrName>
                        </p:attrNameLst>
                      </p:cBhvr>
                      <p:tavLst>
                        <p:tav tm="0">
                          <p:val>
                            <p:strVal val="#ppt_x"/>
                          </p:val>
                        </p:tav>
                        <p:tav tm="100000">
                          <p:val>
                            <p:strVal val="#ppt_x"/>
                          </p:val>
                        </p:tav>
                      </p:tavLst>
                    </p:anim>
                    <p:anim calcmode="lin" valueType="num">
                      <p:cBhvr additive="base">
                        <p:cTn dur="100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7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1000" fill="hold"/>
                        <p:tgtEl>
                          <p:spTgt spid="110"/>
                        </p:tgtEl>
                        <p:attrNameLst>
                          <p:attrName>ppt_x</p:attrName>
                        </p:attrNameLst>
                      </p:cBhvr>
                      <p:tavLst>
                        <p:tav tm="0">
                          <p:val>
                            <p:strVal val="#ppt_x"/>
                          </p:val>
                        </p:tav>
                        <p:tav tm="100000">
                          <p:val>
                            <p:strVal val="#ppt_x"/>
                          </p:val>
                        </p:tav>
                      </p:tavLst>
                    </p:anim>
                    <p:anim calcmode="lin" valueType="num">
                      <p:cBhvr additive="base">
                        <p:cTn dur="1000" fill="hold"/>
                        <p:tgtEl>
                          <p:spTgt spid="110"/>
                        </p:tgtEl>
                        <p:attrNameLst>
                          <p:attrName>ppt_y</p:attrName>
                        </p:attrNameLst>
                      </p:cBhvr>
                      <p:tavLst>
                        <p:tav tm="0">
                          <p:val>
                            <p:strVal val="1+#ppt_h/2"/>
                          </p:val>
                        </p:tav>
                        <p:tav tm="100000">
                          <p:val>
                            <p:strVal val="#ppt_y"/>
                          </p:val>
                        </p:tav>
                      </p:tavLst>
                    </p:anim>
                  </p:childTnLst>
                </p:cTn>
              </p:par>
            </p:tnLst>
          </p:tmpl>
        </p:tmplLst>
      </p:bldP>
      <p:bldP spid="111" grpId="0" animBg="1">
        <p:tmplLst>
          <p:tmpl>
            <p:tnLst>
              <p:par>
                <p:cTn presetID="2" presetClass="entr" presetSubtype="4" decel="100000" fill="hold" nodeType="withEffect">
                  <p:stCondLst>
                    <p:cond delay="80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1000" fill="hold"/>
                        <p:tgtEl>
                          <p:spTgt spid="111"/>
                        </p:tgtEl>
                        <p:attrNameLst>
                          <p:attrName>ppt_x</p:attrName>
                        </p:attrNameLst>
                      </p:cBhvr>
                      <p:tavLst>
                        <p:tav tm="0">
                          <p:val>
                            <p:strVal val="#ppt_x"/>
                          </p:val>
                        </p:tav>
                        <p:tav tm="100000">
                          <p:val>
                            <p:strVal val="#ppt_x"/>
                          </p:val>
                        </p:tav>
                      </p:tavLst>
                    </p:anim>
                    <p:anim calcmode="lin" valueType="num">
                      <p:cBhvr additive="base">
                        <p:cTn dur="1000" fill="hold"/>
                        <p:tgtEl>
                          <p:spTgt spid="111"/>
                        </p:tgtEl>
                        <p:attrNameLst>
                          <p:attrName>ppt_y</p:attrName>
                        </p:attrNameLst>
                      </p:cBhvr>
                      <p:tavLst>
                        <p:tav tm="0">
                          <p:val>
                            <p:strVal val="1+#ppt_h/2"/>
                          </p:val>
                        </p:tav>
                        <p:tav tm="100000">
                          <p:val>
                            <p:strVal val="#ppt_y"/>
                          </p:val>
                        </p:tav>
                      </p:tavLst>
                    </p:anim>
                  </p:childTnLst>
                </p:cTn>
              </p:par>
            </p:tnLst>
          </p:tmpl>
        </p:tmplLst>
      </p:bldP>
      <p:bldP spid="112" grpId="0" animBg="1">
        <p:tmplLst>
          <p:tmpl>
            <p:tnLst>
              <p:par>
                <p:cTn presetID="2" presetClass="entr" presetSubtype="4" decel="100000" fill="hold" nodeType="withEffect">
                  <p:stCondLst>
                    <p:cond delay="90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000" fill="hold"/>
                        <p:tgtEl>
                          <p:spTgt spid="112"/>
                        </p:tgtEl>
                        <p:attrNameLst>
                          <p:attrName>ppt_x</p:attrName>
                        </p:attrNameLst>
                      </p:cBhvr>
                      <p:tavLst>
                        <p:tav tm="0">
                          <p:val>
                            <p:strVal val="#ppt_x"/>
                          </p:val>
                        </p:tav>
                        <p:tav tm="100000">
                          <p:val>
                            <p:strVal val="#ppt_x"/>
                          </p:val>
                        </p:tav>
                      </p:tavLst>
                    </p:anim>
                    <p:anim calcmode="lin" valueType="num">
                      <p:cBhvr additive="base">
                        <p:cTn dur="1000" fill="hold"/>
                        <p:tgtEl>
                          <p:spTgt spid="112"/>
                        </p:tgtEl>
                        <p:attrNameLst>
                          <p:attrName>ppt_y</p:attrName>
                        </p:attrNameLst>
                      </p:cBhvr>
                      <p:tavLst>
                        <p:tav tm="0">
                          <p:val>
                            <p:strVal val="1+#ppt_h/2"/>
                          </p:val>
                        </p:tav>
                        <p:tav tm="100000">
                          <p:val>
                            <p:strVal val="#ppt_y"/>
                          </p:val>
                        </p:tav>
                      </p:tavLst>
                    </p:anim>
                  </p:childTnLst>
                </p:cTn>
              </p:par>
            </p:tnLst>
          </p:tmpl>
        </p:tmplLst>
      </p:bldP>
      <p:bldP spid="22" grpId="0"/>
      <p:bldP spid="113" grpId="0"/>
      <p:bldP spid="114" grpId="0"/>
      <p:bldP spid="115" grpId="0"/>
      <p:bldP spid="116" grpId="0"/>
      <p:bldP spid="117" grpId="0"/>
      <p:bldP spid="118" grpId="0"/>
      <p:bldP spid="119" grpId="0"/>
      <p:bldP spid="120" grpId="0"/>
      <p:bldP spid="121"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8x">
    <p:spTree>
      <p:nvGrpSpPr>
        <p:cNvPr id="1" name=""/>
        <p:cNvGrpSpPr/>
        <p:nvPr/>
      </p:nvGrpSpPr>
      <p:grpSpPr>
        <a:xfrm>
          <a:off x="0" y="0"/>
          <a:ext cx="0" cy="0"/>
          <a:chOff x="0" y="0"/>
          <a:chExt cx="0" cy="0"/>
        </a:xfrm>
      </p:grpSpPr>
      <p:sp>
        <p:nvSpPr>
          <p:cNvPr id="5" name="INFO">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AGENDA 8x</a:t>
            </a:r>
          </a:p>
        </p:txBody>
      </p:sp>
      <p:sp>
        <p:nvSpPr>
          <p:cNvPr id="3" name="Tijdelijke aanduiding voor verticale tekst 2"/>
          <p:cNvSpPr>
            <a:spLocks noGrp="1"/>
          </p:cNvSpPr>
          <p:nvPr>
            <p:ph type="body" orient="vert" idx="1" hasCustomPrompt="1"/>
          </p:nvPr>
        </p:nvSpPr>
        <p:spPr>
          <a:xfrm>
            <a:off x="2063519" y="2769771"/>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30" name="Tijdelijke aanduiding voor verticale tekst 2">
            <a:extLst>
              <a:ext uri="{FF2B5EF4-FFF2-40B4-BE49-F238E27FC236}">
                <a16:creationId xmlns:a16="http://schemas.microsoft.com/office/drawing/2014/main" id="{09139BB3-0E95-42DB-B5FD-B804238C47E7}"/>
              </a:ext>
            </a:extLst>
          </p:cNvPr>
          <p:cNvSpPr>
            <a:spLocks noGrp="1"/>
          </p:cNvSpPr>
          <p:nvPr>
            <p:ph type="body" orient="vert" idx="11" hasCustomPrompt="1"/>
          </p:nvPr>
        </p:nvSpPr>
        <p:spPr>
          <a:xfrm>
            <a:off x="1477394" y="276977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01.</a:t>
            </a:r>
          </a:p>
        </p:txBody>
      </p:sp>
      <p:sp>
        <p:nvSpPr>
          <p:cNvPr id="131" name="Tijdelijke aanduiding voor verticale tekst 2">
            <a:extLst>
              <a:ext uri="{FF2B5EF4-FFF2-40B4-BE49-F238E27FC236}">
                <a16:creationId xmlns:a16="http://schemas.microsoft.com/office/drawing/2014/main" id="{0193F33A-B169-4E6C-A0E4-1C401F03326A}"/>
              </a:ext>
            </a:extLst>
          </p:cNvPr>
          <p:cNvSpPr>
            <a:spLocks noGrp="1"/>
          </p:cNvSpPr>
          <p:nvPr>
            <p:ph type="body" orient="vert" idx="12" hasCustomPrompt="1"/>
          </p:nvPr>
        </p:nvSpPr>
        <p:spPr>
          <a:xfrm>
            <a:off x="2063519" y="3210685"/>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32" name="Tijdelijke aanduiding voor verticale tekst 2">
            <a:extLst>
              <a:ext uri="{FF2B5EF4-FFF2-40B4-BE49-F238E27FC236}">
                <a16:creationId xmlns:a16="http://schemas.microsoft.com/office/drawing/2014/main" id="{CFDDF722-2134-44DD-9F42-55A2163355CF}"/>
              </a:ext>
            </a:extLst>
          </p:cNvPr>
          <p:cNvSpPr>
            <a:spLocks noGrp="1"/>
          </p:cNvSpPr>
          <p:nvPr>
            <p:ph type="body" orient="vert" idx="13" hasCustomPrompt="1"/>
          </p:nvPr>
        </p:nvSpPr>
        <p:spPr>
          <a:xfrm>
            <a:off x="1477394" y="321068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02.</a:t>
            </a:r>
          </a:p>
        </p:txBody>
      </p:sp>
      <p:sp>
        <p:nvSpPr>
          <p:cNvPr id="133" name="Tijdelijke aanduiding voor verticale tekst 2">
            <a:extLst>
              <a:ext uri="{FF2B5EF4-FFF2-40B4-BE49-F238E27FC236}">
                <a16:creationId xmlns:a16="http://schemas.microsoft.com/office/drawing/2014/main" id="{E2A18408-6710-416E-8413-E2AF616D91BC}"/>
              </a:ext>
            </a:extLst>
          </p:cNvPr>
          <p:cNvSpPr>
            <a:spLocks noGrp="1"/>
          </p:cNvSpPr>
          <p:nvPr>
            <p:ph type="body" orient="vert" idx="14" hasCustomPrompt="1"/>
          </p:nvPr>
        </p:nvSpPr>
        <p:spPr>
          <a:xfrm>
            <a:off x="2063519" y="3651599"/>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34" name="Tijdelijke aanduiding voor verticale tekst 2">
            <a:extLst>
              <a:ext uri="{FF2B5EF4-FFF2-40B4-BE49-F238E27FC236}">
                <a16:creationId xmlns:a16="http://schemas.microsoft.com/office/drawing/2014/main" id="{432466DB-08EE-4A9B-B739-16F0BD593113}"/>
              </a:ext>
            </a:extLst>
          </p:cNvPr>
          <p:cNvSpPr>
            <a:spLocks noGrp="1"/>
          </p:cNvSpPr>
          <p:nvPr>
            <p:ph type="body" orient="vert" idx="15" hasCustomPrompt="1"/>
          </p:nvPr>
        </p:nvSpPr>
        <p:spPr>
          <a:xfrm>
            <a:off x="1477394" y="3651599"/>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03.</a:t>
            </a:r>
          </a:p>
        </p:txBody>
      </p:sp>
      <p:sp>
        <p:nvSpPr>
          <p:cNvPr id="135" name="Tijdelijke aanduiding voor verticale tekst 2">
            <a:extLst>
              <a:ext uri="{FF2B5EF4-FFF2-40B4-BE49-F238E27FC236}">
                <a16:creationId xmlns:a16="http://schemas.microsoft.com/office/drawing/2014/main" id="{FB1B3F49-2D34-4B2A-8143-8FF9313EDD5E}"/>
              </a:ext>
            </a:extLst>
          </p:cNvPr>
          <p:cNvSpPr>
            <a:spLocks noGrp="1"/>
          </p:cNvSpPr>
          <p:nvPr>
            <p:ph type="body" orient="vert" idx="16" hasCustomPrompt="1"/>
          </p:nvPr>
        </p:nvSpPr>
        <p:spPr>
          <a:xfrm>
            <a:off x="2063519" y="4092513"/>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36" name="Tijdelijke aanduiding voor verticale tekst 2">
            <a:extLst>
              <a:ext uri="{FF2B5EF4-FFF2-40B4-BE49-F238E27FC236}">
                <a16:creationId xmlns:a16="http://schemas.microsoft.com/office/drawing/2014/main" id="{90076CCB-0A34-4B58-AD13-14B30D4E58E6}"/>
              </a:ext>
            </a:extLst>
          </p:cNvPr>
          <p:cNvSpPr>
            <a:spLocks noGrp="1"/>
          </p:cNvSpPr>
          <p:nvPr>
            <p:ph type="body" orient="vert" idx="17" hasCustomPrompt="1"/>
          </p:nvPr>
        </p:nvSpPr>
        <p:spPr>
          <a:xfrm>
            <a:off x="1477394" y="4092513"/>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04.</a:t>
            </a:r>
          </a:p>
        </p:txBody>
      </p:sp>
      <p:sp>
        <p:nvSpPr>
          <p:cNvPr id="137" name="Tijdelijke aanduiding voor verticale tekst 2">
            <a:extLst>
              <a:ext uri="{FF2B5EF4-FFF2-40B4-BE49-F238E27FC236}">
                <a16:creationId xmlns:a16="http://schemas.microsoft.com/office/drawing/2014/main" id="{6E4C1E79-BFB4-49E2-B8B4-704FE08A0221}"/>
              </a:ext>
            </a:extLst>
          </p:cNvPr>
          <p:cNvSpPr>
            <a:spLocks noGrp="1"/>
          </p:cNvSpPr>
          <p:nvPr>
            <p:ph type="body" orient="vert" idx="18" hasCustomPrompt="1"/>
          </p:nvPr>
        </p:nvSpPr>
        <p:spPr>
          <a:xfrm>
            <a:off x="2063519" y="4533427"/>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38" name="Tijdelijke aanduiding voor verticale tekst 2">
            <a:extLst>
              <a:ext uri="{FF2B5EF4-FFF2-40B4-BE49-F238E27FC236}">
                <a16:creationId xmlns:a16="http://schemas.microsoft.com/office/drawing/2014/main" id="{DC76EBBF-0030-4AA1-BF10-48A92A06B59F}"/>
              </a:ext>
            </a:extLst>
          </p:cNvPr>
          <p:cNvSpPr>
            <a:spLocks noGrp="1"/>
          </p:cNvSpPr>
          <p:nvPr>
            <p:ph type="body" orient="vert" idx="19" hasCustomPrompt="1"/>
          </p:nvPr>
        </p:nvSpPr>
        <p:spPr>
          <a:xfrm>
            <a:off x="1477394" y="4533427"/>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05.</a:t>
            </a:r>
          </a:p>
        </p:txBody>
      </p:sp>
      <p:sp>
        <p:nvSpPr>
          <p:cNvPr id="139" name="Tijdelijke aanduiding voor verticale tekst 2">
            <a:extLst>
              <a:ext uri="{FF2B5EF4-FFF2-40B4-BE49-F238E27FC236}">
                <a16:creationId xmlns:a16="http://schemas.microsoft.com/office/drawing/2014/main" id="{5017CD28-C2AF-4032-B589-1423BFA89F05}"/>
              </a:ext>
            </a:extLst>
          </p:cNvPr>
          <p:cNvSpPr>
            <a:spLocks noGrp="1"/>
          </p:cNvSpPr>
          <p:nvPr>
            <p:ph type="body" orient="vert" idx="20" hasCustomPrompt="1"/>
          </p:nvPr>
        </p:nvSpPr>
        <p:spPr>
          <a:xfrm>
            <a:off x="2063519" y="4974341"/>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40" name="Tijdelijke aanduiding voor verticale tekst 2">
            <a:extLst>
              <a:ext uri="{FF2B5EF4-FFF2-40B4-BE49-F238E27FC236}">
                <a16:creationId xmlns:a16="http://schemas.microsoft.com/office/drawing/2014/main" id="{FBA4AAE8-8D5F-4224-B74C-AFE8DAA7B73B}"/>
              </a:ext>
            </a:extLst>
          </p:cNvPr>
          <p:cNvSpPr>
            <a:spLocks noGrp="1"/>
          </p:cNvSpPr>
          <p:nvPr>
            <p:ph type="body" orient="vert" idx="21" hasCustomPrompt="1"/>
          </p:nvPr>
        </p:nvSpPr>
        <p:spPr>
          <a:xfrm>
            <a:off x="1477394" y="497434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06.</a:t>
            </a:r>
          </a:p>
        </p:txBody>
      </p:sp>
      <p:sp>
        <p:nvSpPr>
          <p:cNvPr id="141" name="Tijdelijke aanduiding voor verticale tekst 2">
            <a:extLst>
              <a:ext uri="{FF2B5EF4-FFF2-40B4-BE49-F238E27FC236}">
                <a16:creationId xmlns:a16="http://schemas.microsoft.com/office/drawing/2014/main" id="{6805760E-C026-4BB8-A85F-3C2FF927F6F4}"/>
              </a:ext>
            </a:extLst>
          </p:cNvPr>
          <p:cNvSpPr>
            <a:spLocks noGrp="1"/>
          </p:cNvSpPr>
          <p:nvPr>
            <p:ph type="body" orient="vert" idx="22" hasCustomPrompt="1"/>
          </p:nvPr>
        </p:nvSpPr>
        <p:spPr>
          <a:xfrm>
            <a:off x="2063519" y="5415255"/>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42" name="Tijdelijke aanduiding voor verticale tekst 2">
            <a:extLst>
              <a:ext uri="{FF2B5EF4-FFF2-40B4-BE49-F238E27FC236}">
                <a16:creationId xmlns:a16="http://schemas.microsoft.com/office/drawing/2014/main" id="{230160BE-302E-4C96-96A3-7B349A370C8E}"/>
              </a:ext>
            </a:extLst>
          </p:cNvPr>
          <p:cNvSpPr>
            <a:spLocks noGrp="1"/>
          </p:cNvSpPr>
          <p:nvPr>
            <p:ph type="body" orient="vert" idx="23" hasCustomPrompt="1"/>
          </p:nvPr>
        </p:nvSpPr>
        <p:spPr>
          <a:xfrm>
            <a:off x="1477394" y="541525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07.</a:t>
            </a:r>
          </a:p>
        </p:txBody>
      </p:sp>
      <p:sp>
        <p:nvSpPr>
          <p:cNvPr id="143" name="Tijdelijke aanduiding voor verticale tekst 2">
            <a:extLst>
              <a:ext uri="{FF2B5EF4-FFF2-40B4-BE49-F238E27FC236}">
                <a16:creationId xmlns:a16="http://schemas.microsoft.com/office/drawing/2014/main" id="{A7A2C18B-31F8-41AE-9CE0-F6E0827E24D3}"/>
              </a:ext>
            </a:extLst>
          </p:cNvPr>
          <p:cNvSpPr>
            <a:spLocks noGrp="1"/>
          </p:cNvSpPr>
          <p:nvPr>
            <p:ph type="body" orient="vert" idx="24" hasCustomPrompt="1"/>
          </p:nvPr>
        </p:nvSpPr>
        <p:spPr>
          <a:xfrm>
            <a:off x="2063519" y="5856170"/>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44" name="Tijdelijke aanduiding voor verticale tekst 2">
            <a:extLst>
              <a:ext uri="{FF2B5EF4-FFF2-40B4-BE49-F238E27FC236}">
                <a16:creationId xmlns:a16="http://schemas.microsoft.com/office/drawing/2014/main" id="{5863A4F4-EC3F-4D3A-BA06-224079A5A54A}"/>
              </a:ext>
            </a:extLst>
          </p:cNvPr>
          <p:cNvSpPr>
            <a:spLocks noGrp="1"/>
          </p:cNvSpPr>
          <p:nvPr>
            <p:ph type="body" orient="vert" idx="25" hasCustomPrompt="1"/>
          </p:nvPr>
        </p:nvSpPr>
        <p:spPr>
          <a:xfrm>
            <a:off x="1477394" y="5856170"/>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08.</a:t>
            </a:r>
          </a:p>
        </p:txBody>
      </p:sp>
      <p:grpSp>
        <p:nvGrpSpPr>
          <p:cNvPr id="12" name="Groep 11">
            <a:extLst>
              <a:ext uri="{FF2B5EF4-FFF2-40B4-BE49-F238E27FC236}">
                <a16:creationId xmlns:a16="http://schemas.microsoft.com/office/drawing/2014/main" id="{2FA1C155-D212-49FA-9B8E-41434C3D9D95}"/>
              </a:ext>
            </a:extLst>
          </p:cNvPr>
          <p:cNvGrpSpPr/>
          <p:nvPr userDrawn="1"/>
        </p:nvGrpSpPr>
        <p:grpSpPr>
          <a:xfrm>
            <a:off x="1372576" y="2407000"/>
            <a:ext cx="5269609" cy="4451000"/>
            <a:chOff x="1372576" y="2407000"/>
            <a:chExt cx="5269609" cy="4248000"/>
          </a:xfrm>
        </p:grpSpPr>
        <p:cxnSp>
          <p:nvCxnSpPr>
            <p:cNvPr id="149" name="LIJN">
              <a:extLst>
                <a:ext uri="{FF2B5EF4-FFF2-40B4-BE49-F238E27FC236}">
                  <a16:creationId xmlns:a16="http://schemas.microsoft.com/office/drawing/2014/main" id="{BA62C54E-227F-42ED-92C8-200BB48F8F76}"/>
                </a:ext>
              </a:extLst>
            </p:cNvPr>
            <p:cNvCxnSpPr>
              <a:cxnSpLocks/>
            </p:cNvCxnSpPr>
            <p:nvPr userDrawn="1"/>
          </p:nvCxnSpPr>
          <p:spPr>
            <a:xfrm>
              <a:off x="1372576"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0" name="LIJN">
              <a:extLst>
                <a:ext uri="{FF2B5EF4-FFF2-40B4-BE49-F238E27FC236}">
                  <a16:creationId xmlns:a16="http://schemas.microsoft.com/office/drawing/2014/main" id="{CC29460A-8B20-472D-9034-8BBE7A3BBD06}"/>
                </a:ext>
              </a:extLst>
            </p:cNvPr>
            <p:cNvCxnSpPr>
              <a:cxnSpLocks/>
            </p:cNvCxnSpPr>
            <p:nvPr userDrawn="1"/>
          </p:nvCxnSpPr>
          <p:spPr>
            <a:xfrm>
              <a:off x="6642185"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grpSp>
      <p:grpSp>
        <p:nvGrpSpPr>
          <p:cNvPr id="159" name="HAAK LIJN">
            <a:extLst>
              <a:ext uri="{FF2B5EF4-FFF2-40B4-BE49-F238E27FC236}">
                <a16:creationId xmlns:a16="http://schemas.microsoft.com/office/drawing/2014/main" id="{7122AD50-F3F1-4256-ADF3-4B8573614B2B}"/>
              </a:ext>
            </a:extLst>
          </p:cNvPr>
          <p:cNvGrpSpPr/>
          <p:nvPr userDrawn="1"/>
        </p:nvGrpSpPr>
        <p:grpSpPr>
          <a:xfrm>
            <a:off x="540812" y="0"/>
            <a:ext cx="76800" cy="6858000"/>
            <a:chOff x="578912" y="0"/>
            <a:chExt cx="76800" cy="6858000"/>
          </a:xfrm>
        </p:grpSpPr>
        <p:cxnSp>
          <p:nvCxnSpPr>
            <p:cNvPr id="160" name="LIJN">
              <a:extLst>
                <a:ext uri="{FF2B5EF4-FFF2-40B4-BE49-F238E27FC236}">
                  <a16:creationId xmlns:a16="http://schemas.microsoft.com/office/drawing/2014/main" id="{203731BA-F1DE-4ED7-8E83-4A678442F8DA}"/>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C1FE5A50-3822-49B5-AF54-D3AE438FD3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62" name="LIJN">
              <a:extLst>
                <a:ext uri="{FF2B5EF4-FFF2-40B4-BE49-F238E27FC236}">
                  <a16:creationId xmlns:a16="http://schemas.microsoft.com/office/drawing/2014/main" id="{445A95D7-522E-4045-BCEC-ADD5199B31FB}"/>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nvGrpSpPr>
          <p:cNvPr id="170" name="Logo">
            <a:extLst>
              <a:ext uri="{FF2B5EF4-FFF2-40B4-BE49-F238E27FC236}">
                <a16:creationId xmlns:a16="http://schemas.microsoft.com/office/drawing/2014/main" id="{3434F453-CF9F-4C8D-9A32-EF633F911E93}"/>
              </a:ext>
            </a:extLst>
          </p:cNvPr>
          <p:cNvGrpSpPr/>
          <p:nvPr userDrawn="1"/>
        </p:nvGrpSpPr>
        <p:grpSpPr>
          <a:xfrm>
            <a:off x="9260985" y="5913010"/>
            <a:ext cx="2351804" cy="411364"/>
            <a:chOff x="7784962" y="5938737"/>
            <a:chExt cx="3293353" cy="576053"/>
          </a:xfrm>
        </p:grpSpPr>
        <p:sp>
          <p:nvSpPr>
            <p:cNvPr id="171" name="TNO Beeldmerk">
              <a:extLst>
                <a:ext uri="{FF2B5EF4-FFF2-40B4-BE49-F238E27FC236}">
                  <a16:creationId xmlns:a16="http://schemas.microsoft.com/office/drawing/2014/main" id="{3625A6B6-994B-4607-A6E2-FE74EB465F0A}"/>
                </a:ext>
              </a:extLst>
            </p:cNvPr>
            <p:cNvSpPr>
              <a:spLocks noEditPoints="1"/>
            </p:cNvSpPr>
            <p:nvPr/>
          </p:nvSpPr>
          <p:spPr bwMode="auto">
            <a:xfrm>
              <a:off x="7784962" y="5938737"/>
              <a:ext cx="1639343" cy="576053"/>
            </a:xfrm>
            <a:custGeom>
              <a:avLst/>
              <a:gdLst>
                <a:gd name="T0" fmla="*/ 272 w 330"/>
                <a:gd name="T1" fmla="*/ 75 h 116"/>
                <a:gd name="T2" fmla="*/ 254 w 330"/>
                <a:gd name="T3" fmla="*/ 58 h 116"/>
                <a:gd name="T4" fmla="*/ 272 w 330"/>
                <a:gd name="T5" fmla="*/ 41 h 116"/>
                <a:gd name="T6" fmla="*/ 289 w 330"/>
                <a:gd name="T7" fmla="*/ 58 h 116"/>
                <a:gd name="T8" fmla="*/ 272 w 330"/>
                <a:gd name="T9" fmla="*/ 75 h 116"/>
                <a:gd name="T10" fmla="*/ 272 w 330"/>
                <a:gd name="T11" fmla="*/ 0 h 116"/>
                <a:gd name="T12" fmla="*/ 215 w 330"/>
                <a:gd name="T13" fmla="*/ 48 h 116"/>
                <a:gd name="T14" fmla="*/ 215 w 330"/>
                <a:gd name="T15" fmla="*/ 15 h 116"/>
                <a:gd name="T16" fmla="*/ 202 w 330"/>
                <a:gd name="T17" fmla="*/ 2 h 116"/>
                <a:gd name="T18" fmla="*/ 173 w 330"/>
                <a:gd name="T19" fmla="*/ 2 h 116"/>
                <a:gd name="T20" fmla="*/ 173 w 330"/>
                <a:gd name="T21" fmla="*/ 46 h 116"/>
                <a:gd name="T22" fmla="*/ 149 w 330"/>
                <a:gd name="T23" fmla="*/ 12 h 116"/>
                <a:gd name="T24" fmla="*/ 129 w 330"/>
                <a:gd name="T25" fmla="*/ 2 h 116"/>
                <a:gd name="T26" fmla="*/ 0 w 330"/>
                <a:gd name="T27" fmla="*/ 2 h 116"/>
                <a:gd name="T28" fmla="*/ 0 w 330"/>
                <a:gd name="T29" fmla="*/ 32 h 116"/>
                <a:gd name="T30" fmla="*/ 13 w 330"/>
                <a:gd name="T31" fmla="*/ 44 h 116"/>
                <a:gd name="T32" fmla="*/ 32 w 330"/>
                <a:gd name="T33" fmla="*/ 44 h 116"/>
                <a:gd name="T34" fmla="*/ 32 w 330"/>
                <a:gd name="T35" fmla="*/ 102 h 116"/>
                <a:gd name="T36" fmla="*/ 44 w 330"/>
                <a:gd name="T37" fmla="*/ 114 h 116"/>
                <a:gd name="T38" fmla="*/ 76 w 330"/>
                <a:gd name="T39" fmla="*/ 114 h 116"/>
                <a:gd name="T40" fmla="*/ 76 w 330"/>
                <a:gd name="T41" fmla="*/ 44 h 116"/>
                <a:gd name="T42" fmla="*/ 102 w 330"/>
                <a:gd name="T43" fmla="*/ 44 h 116"/>
                <a:gd name="T44" fmla="*/ 102 w 330"/>
                <a:gd name="T45" fmla="*/ 102 h 116"/>
                <a:gd name="T46" fmla="*/ 114 w 330"/>
                <a:gd name="T47" fmla="*/ 114 h 116"/>
                <a:gd name="T48" fmla="*/ 143 w 330"/>
                <a:gd name="T49" fmla="*/ 114 h 116"/>
                <a:gd name="T50" fmla="*/ 143 w 330"/>
                <a:gd name="T51" fmla="*/ 71 h 116"/>
                <a:gd name="T52" fmla="*/ 168 w 330"/>
                <a:gd name="T53" fmla="*/ 104 h 116"/>
                <a:gd name="T54" fmla="*/ 188 w 330"/>
                <a:gd name="T55" fmla="*/ 114 h 116"/>
                <a:gd name="T56" fmla="*/ 215 w 330"/>
                <a:gd name="T57" fmla="*/ 114 h 116"/>
                <a:gd name="T58" fmla="*/ 215 w 330"/>
                <a:gd name="T59" fmla="*/ 69 h 116"/>
                <a:gd name="T60" fmla="*/ 272 w 330"/>
                <a:gd name="T61" fmla="*/ 116 h 116"/>
                <a:gd name="T62" fmla="*/ 330 w 330"/>
                <a:gd name="T63" fmla="*/ 58 h 116"/>
                <a:gd name="T64" fmla="*/ 272 w 330"/>
                <a:gd name="T6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16">
                  <a:moveTo>
                    <a:pt x="272" y="75"/>
                  </a:moveTo>
                  <a:cubicBezTo>
                    <a:pt x="262" y="75"/>
                    <a:pt x="254" y="68"/>
                    <a:pt x="254" y="58"/>
                  </a:cubicBezTo>
                  <a:cubicBezTo>
                    <a:pt x="254" y="49"/>
                    <a:pt x="262" y="41"/>
                    <a:pt x="272" y="41"/>
                  </a:cubicBezTo>
                  <a:cubicBezTo>
                    <a:pt x="281" y="41"/>
                    <a:pt x="289" y="49"/>
                    <a:pt x="289" y="58"/>
                  </a:cubicBezTo>
                  <a:cubicBezTo>
                    <a:pt x="289" y="68"/>
                    <a:pt x="281" y="75"/>
                    <a:pt x="272" y="75"/>
                  </a:cubicBezTo>
                  <a:moveTo>
                    <a:pt x="272" y="0"/>
                  </a:moveTo>
                  <a:cubicBezTo>
                    <a:pt x="242" y="0"/>
                    <a:pt x="219" y="20"/>
                    <a:pt x="215" y="48"/>
                  </a:cubicBezTo>
                  <a:cubicBezTo>
                    <a:pt x="215" y="15"/>
                    <a:pt x="215" y="15"/>
                    <a:pt x="215" y="15"/>
                  </a:cubicBezTo>
                  <a:cubicBezTo>
                    <a:pt x="215" y="6"/>
                    <a:pt x="211" y="2"/>
                    <a:pt x="202" y="2"/>
                  </a:cubicBezTo>
                  <a:cubicBezTo>
                    <a:pt x="173" y="2"/>
                    <a:pt x="173" y="2"/>
                    <a:pt x="173" y="2"/>
                  </a:cubicBezTo>
                  <a:cubicBezTo>
                    <a:pt x="173" y="46"/>
                    <a:pt x="173" y="46"/>
                    <a:pt x="173" y="46"/>
                  </a:cubicBezTo>
                  <a:cubicBezTo>
                    <a:pt x="149" y="12"/>
                    <a:pt x="149" y="12"/>
                    <a:pt x="149" y="12"/>
                  </a:cubicBezTo>
                  <a:cubicBezTo>
                    <a:pt x="143" y="5"/>
                    <a:pt x="138" y="2"/>
                    <a:pt x="129" y="2"/>
                  </a:cubicBezTo>
                  <a:cubicBezTo>
                    <a:pt x="0" y="2"/>
                    <a:pt x="0" y="2"/>
                    <a:pt x="0" y="2"/>
                  </a:cubicBezTo>
                  <a:cubicBezTo>
                    <a:pt x="0" y="32"/>
                    <a:pt x="0" y="32"/>
                    <a:pt x="0" y="32"/>
                  </a:cubicBezTo>
                  <a:cubicBezTo>
                    <a:pt x="0" y="41"/>
                    <a:pt x="4" y="44"/>
                    <a:pt x="13" y="44"/>
                  </a:cubicBezTo>
                  <a:cubicBezTo>
                    <a:pt x="32" y="44"/>
                    <a:pt x="32" y="44"/>
                    <a:pt x="32" y="44"/>
                  </a:cubicBezTo>
                  <a:cubicBezTo>
                    <a:pt x="32" y="102"/>
                    <a:pt x="32" y="102"/>
                    <a:pt x="32" y="102"/>
                  </a:cubicBezTo>
                  <a:cubicBezTo>
                    <a:pt x="32" y="110"/>
                    <a:pt x="36" y="114"/>
                    <a:pt x="44" y="114"/>
                  </a:cubicBezTo>
                  <a:cubicBezTo>
                    <a:pt x="76" y="114"/>
                    <a:pt x="76" y="114"/>
                    <a:pt x="76" y="114"/>
                  </a:cubicBezTo>
                  <a:cubicBezTo>
                    <a:pt x="76" y="44"/>
                    <a:pt x="76" y="44"/>
                    <a:pt x="76" y="44"/>
                  </a:cubicBezTo>
                  <a:cubicBezTo>
                    <a:pt x="102" y="44"/>
                    <a:pt x="102" y="44"/>
                    <a:pt x="102" y="44"/>
                  </a:cubicBezTo>
                  <a:cubicBezTo>
                    <a:pt x="102" y="102"/>
                    <a:pt x="102" y="102"/>
                    <a:pt x="102" y="102"/>
                  </a:cubicBezTo>
                  <a:cubicBezTo>
                    <a:pt x="102" y="110"/>
                    <a:pt x="106" y="114"/>
                    <a:pt x="114" y="114"/>
                  </a:cubicBezTo>
                  <a:cubicBezTo>
                    <a:pt x="143" y="114"/>
                    <a:pt x="143" y="114"/>
                    <a:pt x="143" y="114"/>
                  </a:cubicBezTo>
                  <a:cubicBezTo>
                    <a:pt x="143" y="71"/>
                    <a:pt x="143" y="71"/>
                    <a:pt x="143" y="71"/>
                  </a:cubicBezTo>
                  <a:cubicBezTo>
                    <a:pt x="168" y="104"/>
                    <a:pt x="168" y="104"/>
                    <a:pt x="168" y="104"/>
                  </a:cubicBezTo>
                  <a:cubicBezTo>
                    <a:pt x="174" y="111"/>
                    <a:pt x="179" y="114"/>
                    <a:pt x="188" y="114"/>
                  </a:cubicBezTo>
                  <a:cubicBezTo>
                    <a:pt x="215" y="114"/>
                    <a:pt x="215" y="114"/>
                    <a:pt x="215" y="114"/>
                  </a:cubicBezTo>
                  <a:cubicBezTo>
                    <a:pt x="215" y="69"/>
                    <a:pt x="215" y="69"/>
                    <a:pt x="215" y="69"/>
                  </a:cubicBezTo>
                  <a:cubicBezTo>
                    <a:pt x="219" y="97"/>
                    <a:pt x="242" y="116"/>
                    <a:pt x="272" y="116"/>
                  </a:cubicBezTo>
                  <a:cubicBezTo>
                    <a:pt x="304" y="116"/>
                    <a:pt x="330" y="91"/>
                    <a:pt x="330" y="58"/>
                  </a:cubicBezTo>
                  <a:cubicBezTo>
                    <a:pt x="330" y="25"/>
                    <a:pt x="305" y="0"/>
                    <a:pt x="27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172" name="for life">
              <a:extLst>
                <a:ext uri="{FF2B5EF4-FFF2-40B4-BE49-F238E27FC236}">
                  <a16:creationId xmlns:a16="http://schemas.microsoft.com/office/drawing/2014/main" id="{464D3C75-DA59-4A13-8A8E-2D2C18FED299}"/>
                </a:ext>
              </a:extLst>
            </p:cNvPr>
            <p:cNvSpPr>
              <a:spLocks noEditPoints="1"/>
            </p:cNvSpPr>
            <p:nvPr/>
          </p:nvSpPr>
          <p:spPr bwMode="auto">
            <a:xfrm>
              <a:off x="9538374" y="6271169"/>
              <a:ext cx="953295" cy="243621"/>
            </a:xfrm>
            <a:custGeom>
              <a:avLst/>
              <a:gdLst>
                <a:gd name="T0" fmla="*/ 175 w 192"/>
                <a:gd name="T1" fmla="*/ 17 h 49"/>
                <a:gd name="T2" fmla="*/ 167 w 192"/>
                <a:gd name="T3" fmla="*/ 27 h 49"/>
                <a:gd name="T4" fmla="*/ 192 w 192"/>
                <a:gd name="T5" fmla="*/ 31 h 49"/>
                <a:gd name="T6" fmla="*/ 175 w 192"/>
                <a:gd name="T7" fmla="*/ 12 h 49"/>
                <a:gd name="T8" fmla="*/ 175 w 192"/>
                <a:gd name="T9" fmla="*/ 49 h 49"/>
                <a:gd name="T10" fmla="*/ 184 w 192"/>
                <a:gd name="T11" fmla="*/ 37 h 49"/>
                <a:gd name="T12" fmla="*/ 166 w 192"/>
                <a:gd name="T13" fmla="*/ 32 h 49"/>
                <a:gd name="T14" fmla="*/ 158 w 192"/>
                <a:gd name="T15" fmla="*/ 0 h 49"/>
                <a:gd name="T16" fmla="*/ 140 w 192"/>
                <a:gd name="T17" fmla="*/ 12 h 49"/>
                <a:gd name="T18" fmla="*/ 134 w 192"/>
                <a:gd name="T19" fmla="*/ 13 h 49"/>
                <a:gd name="T20" fmla="*/ 140 w 192"/>
                <a:gd name="T21" fmla="*/ 18 h 49"/>
                <a:gd name="T22" fmla="*/ 148 w 192"/>
                <a:gd name="T23" fmla="*/ 48 h 49"/>
                <a:gd name="T24" fmla="*/ 156 w 192"/>
                <a:gd name="T25" fmla="*/ 18 h 49"/>
                <a:gd name="T26" fmla="*/ 148 w 192"/>
                <a:gd name="T27" fmla="*/ 13 h 49"/>
                <a:gd name="T28" fmla="*/ 154 w 192"/>
                <a:gd name="T29" fmla="*/ 5 h 49"/>
                <a:gd name="T30" fmla="*/ 158 w 192"/>
                <a:gd name="T31" fmla="*/ 0 h 49"/>
                <a:gd name="T32" fmla="*/ 130 w 192"/>
                <a:gd name="T33" fmla="*/ 48 h 49"/>
                <a:gd name="T34" fmla="*/ 122 w 192"/>
                <a:gd name="T35" fmla="*/ 13 h 49"/>
                <a:gd name="T36" fmla="*/ 122 w 192"/>
                <a:gd name="T37" fmla="*/ 7 h 49"/>
                <a:gd name="T38" fmla="*/ 130 w 192"/>
                <a:gd name="T39" fmla="*/ 0 h 49"/>
                <a:gd name="T40" fmla="*/ 122 w 192"/>
                <a:gd name="T41" fmla="*/ 7 h 49"/>
                <a:gd name="T42" fmla="*/ 113 w 192"/>
                <a:gd name="T43" fmla="*/ 48 h 49"/>
                <a:gd name="T44" fmla="*/ 105 w 192"/>
                <a:gd name="T45" fmla="*/ 0 h 49"/>
                <a:gd name="T46" fmla="*/ 83 w 192"/>
                <a:gd name="T47" fmla="*/ 12 h 49"/>
                <a:gd name="T48" fmla="*/ 71 w 192"/>
                <a:gd name="T49" fmla="*/ 20 h 49"/>
                <a:gd name="T50" fmla="*/ 64 w 192"/>
                <a:gd name="T51" fmla="*/ 13 h 49"/>
                <a:gd name="T52" fmla="*/ 72 w 192"/>
                <a:gd name="T53" fmla="*/ 48 h 49"/>
                <a:gd name="T54" fmla="*/ 81 w 192"/>
                <a:gd name="T55" fmla="*/ 19 h 49"/>
                <a:gd name="T56" fmla="*/ 83 w 192"/>
                <a:gd name="T57" fmla="*/ 12 h 49"/>
                <a:gd name="T58" fmla="*/ 49 w 192"/>
                <a:gd name="T59" fmla="*/ 30 h 49"/>
                <a:gd name="T60" fmla="*/ 32 w 192"/>
                <a:gd name="T61" fmla="*/ 30 h 49"/>
                <a:gd name="T62" fmla="*/ 41 w 192"/>
                <a:gd name="T63" fmla="*/ 12 h 49"/>
                <a:gd name="T64" fmla="*/ 41 w 192"/>
                <a:gd name="T65" fmla="*/ 49 h 49"/>
                <a:gd name="T66" fmla="*/ 41 w 192"/>
                <a:gd name="T67" fmla="*/ 12 h 49"/>
                <a:gd name="T68" fmla="*/ 17 w 192"/>
                <a:gd name="T69" fmla="*/ 0 h 49"/>
                <a:gd name="T70" fmla="*/ 6 w 192"/>
                <a:gd name="T71" fmla="*/ 13 h 49"/>
                <a:gd name="T72" fmla="*/ 0 w 192"/>
                <a:gd name="T73" fmla="*/ 18 h 49"/>
                <a:gd name="T74" fmla="*/ 6 w 192"/>
                <a:gd name="T75" fmla="*/ 48 h 49"/>
                <a:gd name="T76" fmla="*/ 14 w 192"/>
                <a:gd name="T77" fmla="*/ 18 h 49"/>
                <a:gd name="T78" fmla="*/ 22 w 192"/>
                <a:gd name="T79" fmla="*/ 13 h 49"/>
                <a:gd name="T80" fmla="*/ 14 w 192"/>
                <a:gd name="T81" fmla="*/ 12 h 49"/>
                <a:gd name="T82" fmla="*/ 24 w 192"/>
                <a:gd name="T83"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49">
                  <a:moveTo>
                    <a:pt x="167" y="27"/>
                  </a:moveTo>
                  <a:cubicBezTo>
                    <a:pt x="167" y="21"/>
                    <a:pt x="170" y="17"/>
                    <a:pt x="175" y="17"/>
                  </a:cubicBezTo>
                  <a:cubicBezTo>
                    <a:pt x="180" y="17"/>
                    <a:pt x="183" y="20"/>
                    <a:pt x="183" y="27"/>
                  </a:cubicBezTo>
                  <a:lnTo>
                    <a:pt x="167" y="27"/>
                  </a:lnTo>
                  <a:close/>
                  <a:moveTo>
                    <a:pt x="166" y="31"/>
                  </a:moveTo>
                  <a:cubicBezTo>
                    <a:pt x="192" y="31"/>
                    <a:pt x="192" y="31"/>
                    <a:pt x="192" y="31"/>
                  </a:cubicBezTo>
                  <a:cubicBezTo>
                    <a:pt x="192" y="30"/>
                    <a:pt x="192" y="30"/>
                    <a:pt x="192" y="30"/>
                  </a:cubicBezTo>
                  <a:cubicBezTo>
                    <a:pt x="192" y="19"/>
                    <a:pt x="185" y="12"/>
                    <a:pt x="175" y="12"/>
                  </a:cubicBezTo>
                  <a:cubicBezTo>
                    <a:pt x="165" y="12"/>
                    <a:pt x="158" y="19"/>
                    <a:pt x="158" y="30"/>
                  </a:cubicBezTo>
                  <a:cubicBezTo>
                    <a:pt x="158" y="42"/>
                    <a:pt x="165" y="49"/>
                    <a:pt x="175" y="49"/>
                  </a:cubicBezTo>
                  <a:cubicBezTo>
                    <a:pt x="183" y="49"/>
                    <a:pt x="189" y="45"/>
                    <a:pt x="191" y="38"/>
                  </a:cubicBezTo>
                  <a:cubicBezTo>
                    <a:pt x="184" y="37"/>
                    <a:pt x="184" y="37"/>
                    <a:pt x="184" y="37"/>
                  </a:cubicBezTo>
                  <a:cubicBezTo>
                    <a:pt x="182" y="41"/>
                    <a:pt x="179" y="43"/>
                    <a:pt x="175" y="43"/>
                  </a:cubicBezTo>
                  <a:cubicBezTo>
                    <a:pt x="170" y="43"/>
                    <a:pt x="166" y="39"/>
                    <a:pt x="166" y="32"/>
                  </a:cubicBezTo>
                  <a:lnTo>
                    <a:pt x="166" y="31"/>
                  </a:lnTo>
                  <a:close/>
                  <a:moveTo>
                    <a:pt x="158" y="0"/>
                  </a:moveTo>
                  <a:cubicBezTo>
                    <a:pt x="156" y="0"/>
                    <a:pt x="154" y="0"/>
                    <a:pt x="151" y="0"/>
                  </a:cubicBezTo>
                  <a:cubicBezTo>
                    <a:pt x="144" y="0"/>
                    <a:pt x="140" y="4"/>
                    <a:pt x="140" y="12"/>
                  </a:cubicBezTo>
                  <a:cubicBezTo>
                    <a:pt x="140" y="13"/>
                    <a:pt x="140" y="13"/>
                    <a:pt x="140" y="13"/>
                  </a:cubicBezTo>
                  <a:cubicBezTo>
                    <a:pt x="134" y="13"/>
                    <a:pt x="134" y="13"/>
                    <a:pt x="134" y="13"/>
                  </a:cubicBezTo>
                  <a:cubicBezTo>
                    <a:pt x="134" y="18"/>
                    <a:pt x="134" y="18"/>
                    <a:pt x="134" y="18"/>
                  </a:cubicBezTo>
                  <a:cubicBezTo>
                    <a:pt x="140" y="18"/>
                    <a:pt x="140" y="18"/>
                    <a:pt x="140" y="18"/>
                  </a:cubicBezTo>
                  <a:cubicBezTo>
                    <a:pt x="140" y="48"/>
                    <a:pt x="140" y="48"/>
                    <a:pt x="140" y="48"/>
                  </a:cubicBezTo>
                  <a:cubicBezTo>
                    <a:pt x="148" y="48"/>
                    <a:pt x="148" y="48"/>
                    <a:pt x="148" y="48"/>
                  </a:cubicBezTo>
                  <a:cubicBezTo>
                    <a:pt x="148" y="18"/>
                    <a:pt x="148" y="18"/>
                    <a:pt x="148" y="18"/>
                  </a:cubicBezTo>
                  <a:cubicBezTo>
                    <a:pt x="156" y="18"/>
                    <a:pt x="156" y="18"/>
                    <a:pt x="156" y="18"/>
                  </a:cubicBezTo>
                  <a:cubicBezTo>
                    <a:pt x="156" y="13"/>
                    <a:pt x="156" y="13"/>
                    <a:pt x="156" y="13"/>
                  </a:cubicBezTo>
                  <a:cubicBezTo>
                    <a:pt x="148" y="13"/>
                    <a:pt x="148" y="13"/>
                    <a:pt x="148" y="13"/>
                  </a:cubicBezTo>
                  <a:cubicBezTo>
                    <a:pt x="148" y="12"/>
                    <a:pt x="148" y="12"/>
                    <a:pt x="148" y="12"/>
                  </a:cubicBezTo>
                  <a:cubicBezTo>
                    <a:pt x="148" y="7"/>
                    <a:pt x="149" y="5"/>
                    <a:pt x="154" y="5"/>
                  </a:cubicBezTo>
                  <a:cubicBezTo>
                    <a:pt x="155" y="5"/>
                    <a:pt x="156" y="6"/>
                    <a:pt x="158" y="6"/>
                  </a:cubicBezTo>
                  <a:lnTo>
                    <a:pt x="158" y="0"/>
                  </a:lnTo>
                  <a:close/>
                  <a:moveTo>
                    <a:pt x="122" y="48"/>
                  </a:moveTo>
                  <a:cubicBezTo>
                    <a:pt x="130" y="48"/>
                    <a:pt x="130" y="48"/>
                    <a:pt x="130" y="48"/>
                  </a:cubicBezTo>
                  <a:cubicBezTo>
                    <a:pt x="130" y="13"/>
                    <a:pt x="130" y="13"/>
                    <a:pt x="130" y="13"/>
                  </a:cubicBezTo>
                  <a:cubicBezTo>
                    <a:pt x="122" y="13"/>
                    <a:pt x="122" y="13"/>
                    <a:pt x="122" y="13"/>
                  </a:cubicBezTo>
                  <a:lnTo>
                    <a:pt x="122" y="48"/>
                  </a:lnTo>
                  <a:close/>
                  <a:moveTo>
                    <a:pt x="122" y="7"/>
                  </a:moveTo>
                  <a:cubicBezTo>
                    <a:pt x="130" y="7"/>
                    <a:pt x="130" y="7"/>
                    <a:pt x="130" y="7"/>
                  </a:cubicBezTo>
                  <a:cubicBezTo>
                    <a:pt x="130" y="0"/>
                    <a:pt x="130" y="0"/>
                    <a:pt x="130" y="0"/>
                  </a:cubicBezTo>
                  <a:cubicBezTo>
                    <a:pt x="122" y="0"/>
                    <a:pt x="122" y="0"/>
                    <a:pt x="122" y="0"/>
                  </a:cubicBezTo>
                  <a:lnTo>
                    <a:pt x="122" y="7"/>
                  </a:lnTo>
                  <a:close/>
                  <a:moveTo>
                    <a:pt x="105" y="48"/>
                  </a:moveTo>
                  <a:cubicBezTo>
                    <a:pt x="113" y="48"/>
                    <a:pt x="113" y="48"/>
                    <a:pt x="113" y="48"/>
                  </a:cubicBezTo>
                  <a:cubicBezTo>
                    <a:pt x="113" y="0"/>
                    <a:pt x="113" y="0"/>
                    <a:pt x="113" y="0"/>
                  </a:cubicBezTo>
                  <a:cubicBezTo>
                    <a:pt x="105" y="0"/>
                    <a:pt x="105" y="0"/>
                    <a:pt x="105" y="0"/>
                  </a:cubicBezTo>
                  <a:lnTo>
                    <a:pt x="105" y="48"/>
                  </a:lnTo>
                  <a:close/>
                  <a:moveTo>
                    <a:pt x="83" y="12"/>
                  </a:moveTo>
                  <a:cubicBezTo>
                    <a:pt x="82" y="12"/>
                    <a:pt x="82" y="12"/>
                    <a:pt x="81" y="12"/>
                  </a:cubicBezTo>
                  <a:cubicBezTo>
                    <a:pt x="76" y="12"/>
                    <a:pt x="73" y="15"/>
                    <a:pt x="71" y="20"/>
                  </a:cubicBezTo>
                  <a:cubicBezTo>
                    <a:pt x="71" y="13"/>
                    <a:pt x="71" y="13"/>
                    <a:pt x="71" y="13"/>
                  </a:cubicBezTo>
                  <a:cubicBezTo>
                    <a:pt x="64" y="13"/>
                    <a:pt x="64" y="13"/>
                    <a:pt x="64" y="13"/>
                  </a:cubicBezTo>
                  <a:cubicBezTo>
                    <a:pt x="64" y="48"/>
                    <a:pt x="64" y="48"/>
                    <a:pt x="64" y="48"/>
                  </a:cubicBezTo>
                  <a:cubicBezTo>
                    <a:pt x="72" y="48"/>
                    <a:pt x="72" y="48"/>
                    <a:pt x="72" y="48"/>
                  </a:cubicBezTo>
                  <a:cubicBezTo>
                    <a:pt x="72" y="30"/>
                    <a:pt x="72" y="30"/>
                    <a:pt x="72" y="30"/>
                  </a:cubicBezTo>
                  <a:cubicBezTo>
                    <a:pt x="72" y="23"/>
                    <a:pt x="76" y="19"/>
                    <a:pt x="81" y="19"/>
                  </a:cubicBezTo>
                  <a:cubicBezTo>
                    <a:pt x="82" y="19"/>
                    <a:pt x="82" y="19"/>
                    <a:pt x="83" y="19"/>
                  </a:cubicBezTo>
                  <a:lnTo>
                    <a:pt x="83" y="12"/>
                  </a:lnTo>
                  <a:close/>
                  <a:moveTo>
                    <a:pt x="41" y="17"/>
                  </a:moveTo>
                  <a:cubicBezTo>
                    <a:pt x="46" y="17"/>
                    <a:pt x="49" y="22"/>
                    <a:pt x="49" y="30"/>
                  </a:cubicBezTo>
                  <a:cubicBezTo>
                    <a:pt x="49" y="38"/>
                    <a:pt x="46" y="43"/>
                    <a:pt x="41" y="43"/>
                  </a:cubicBezTo>
                  <a:cubicBezTo>
                    <a:pt x="36" y="43"/>
                    <a:pt x="32" y="39"/>
                    <a:pt x="32" y="30"/>
                  </a:cubicBezTo>
                  <a:cubicBezTo>
                    <a:pt x="32" y="22"/>
                    <a:pt x="36" y="17"/>
                    <a:pt x="41" y="17"/>
                  </a:cubicBezTo>
                  <a:moveTo>
                    <a:pt x="41" y="12"/>
                  </a:moveTo>
                  <a:cubicBezTo>
                    <a:pt x="31" y="12"/>
                    <a:pt x="24" y="19"/>
                    <a:pt x="24" y="30"/>
                  </a:cubicBezTo>
                  <a:cubicBezTo>
                    <a:pt x="24" y="42"/>
                    <a:pt x="31" y="49"/>
                    <a:pt x="41" y="49"/>
                  </a:cubicBezTo>
                  <a:cubicBezTo>
                    <a:pt x="51" y="49"/>
                    <a:pt x="58" y="42"/>
                    <a:pt x="58" y="30"/>
                  </a:cubicBezTo>
                  <a:cubicBezTo>
                    <a:pt x="58" y="19"/>
                    <a:pt x="51" y="12"/>
                    <a:pt x="41" y="12"/>
                  </a:cubicBezTo>
                  <a:moveTo>
                    <a:pt x="24" y="0"/>
                  </a:moveTo>
                  <a:cubicBezTo>
                    <a:pt x="22" y="0"/>
                    <a:pt x="20" y="0"/>
                    <a:pt x="17" y="0"/>
                  </a:cubicBezTo>
                  <a:cubicBezTo>
                    <a:pt x="10" y="0"/>
                    <a:pt x="6" y="4"/>
                    <a:pt x="6" y="12"/>
                  </a:cubicBezTo>
                  <a:cubicBezTo>
                    <a:pt x="6" y="13"/>
                    <a:pt x="6" y="13"/>
                    <a:pt x="6" y="13"/>
                  </a:cubicBezTo>
                  <a:cubicBezTo>
                    <a:pt x="0" y="13"/>
                    <a:pt x="0" y="13"/>
                    <a:pt x="0" y="13"/>
                  </a:cubicBezTo>
                  <a:cubicBezTo>
                    <a:pt x="0" y="18"/>
                    <a:pt x="0" y="18"/>
                    <a:pt x="0" y="18"/>
                  </a:cubicBezTo>
                  <a:cubicBezTo>
                    <a:pt x="6" y="18"/>
                    <a:pt x="6" y="18"/>
                    <a:pt x="6" y="18"/>
                  </a:cubicBezTo>
                  <a:cubicBezTo>
                    <a:pt x="6" y="48"/>
                    <a:pt x="6" y="48"/>
                    <a:pt x="6" y="48"/>
                  </a:cubicBezTo>
                  <a:cubicBezTo>
                    <a:pt x="14" y="48"/>
                    <a:pt x="14" y="48"/>
                    <a:pt x="14" y="48"/>
                  </a:cubicBezTo>
                  <a:cubicBezTo>
                    <a:pt x="14" y="18"/>
                    <a:pt x="14" y="18"/>
                    <a:pt x="14" y="18"/>
                  </a:cubicBezTo>
                  <a:cubicBezTo>
                    <a:pt x="22" y="18"/>
                    <a:pt x="22" y="18"/>
                    <a:pt x="22" y="18"/>
                  </a:cubicBezTo>
                  <a:cubicBezTo>
                    <a:pt x="22" y="13"/>
                    <a:pt x="22" y="13"/>
                    <a:pt x="22" y="13"/>
                  </a:cubicBezTo>
                  <a:cubicBezTo>
                    <a:pt x="14" y="13"/>
                    <a:pt x="14" y="13"/>
                    <a:pt x="14" y="13"/>
                  </a:cubicBezTo>
                  <a:cubicBezTo>
                    <a:pt x="14" y="12"/>
                    <a:pt x="14" y="12"/>
                    <a:pt x="14" y="12"/>
                  </a:cubicBezTo>
                  <a:cubicBezTo>
                    <a:pt x="14" y="7"/>
                    <a:pt x="15" y="5"/>
                    <a:pt x="20" y="5"/>
                  </a:cubicBezTo>
                  <a:cubicBezTo>
                    <a:pt x="21" y="5"/>
                    <a:pt x="22" y="6"/>
                    <a:pt x="24" y="6"/>
                  </a:cubicBezTo>
                  <a:lnTo>
                    <a:pt x="2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173" name="Innovation">
              <a:extLst>
                <a:ext uri="{FF2B5EF4-FFF2-40B4-BE49-F238E27FC236}">
                  <a16:creationId xmlns:a16="http://schemas.microsoft.com/office/drawing/2014/main" id="{92A0CB7A-27B7-4C49-88B9-0CA4BC220D4D}"/>
                </a:ext>
              </a:extLst>
            </p:cNvPr>
            <p:cNvSpPr>
              <a:spLocks noEditPoints="1"/>
            </p:cNvSpPr>
            <p:nvPr/>
          </p:nvSpPr>
          <p:spPr bwMode="auto">
            <a:xfrm>
              <a:off x="9557930" y="5948514"/>
              <a:ext cx="1520385" cy="243621"/>
            </a:xfrm>
            <a:custGeom>
              <a:avLst/>
              <a:gdLst>
                <a:gd name="T0" fmla="*/ 276 w 306"/>
                <a:gd name="T1" fmla="*/ 48 h 49"/>
                <a:gd name="T2" fmla="*/ 284 w 306"/>
                <a:gd name="T3" fmla="*/ 27 h 49"/>
                <a:gd name="T4" fmla="*/ 298 w 306"/>
                <a:gd name="T5" fmla="*/ 25 h 49"/>
                <a:gd name="T6" fmla="*/ 306 w 306"/>
                <a:gd name="T7" fmla="*/ 48 h 49"/>
                <a:gd name="T8" fmla="*/ 294 w 306"/>
                <a:gd name="T9" fmla="*/ 11 h 49"/>
                <a:gd name="T10" fmla="*/ 283 w 306"/>
                <a:gd name="T11" fmla="*/ 12 h 49"/>
                <a:gd name="T12" fmla="*/ 254 w 306"/>
                <a:gd name="T13" fmla="*/ 17 h 49"/>
                <a:gd name="T14" fmla="*/ 254 w 306"/>
                <a:gd name="T15" fmla="*/ 43 h 49"/>
                <a:gd name="T16" fmla="*/ 254 w 306"/>
                <a:gd name="T17" fmla="*/ 17 h 49"/>
                <a:gd name="T18" fmla="*/ 237 w 306"/>
                <a:gd name="T19" fmla="*/ 30 h 49"/>
                <a:gd name="T20" fmla="*/ 271 w 306"/>
                <a:gd name="T21" fmla="*/ 30 h 49"/>
                <a:gd name="T22" fmla="*/ 223 w 306"/>
                <a:gd name="T23" fmla="*/ 48 h 49"/>
                <a:gd name="T24" fmla="*/ 231 w 306"/>
                <a:gd name="T25" fmla="*/ 12 h 49"/>
                <a:gd name="T26" fmla="*/ 223 w 306"/>
                <a:gd name="T27" fmla="*/ 48 h 49"/>
                <a:gd name="T28" fmla="*/ 231 w 306"/>
                <a:gd name="T29" fmla="*/ 7 h 49"/>
                <a:gd name="T30" fmla="*/ 223 w 306"/>
                <a:gd name="T31" fmla="*/ 0 h 49"/>
                <a:gd name="T32" fmla="*/ 208 w 306"/>
                <a:gd name="T33" fmla="*/ 3 h 49"/>
                <a:gd name="T34" fmla="*/ 200 w 306"/>
                <a:gd name="T35" fmla="*/ 12 h 49"/>
                <a:gd name="T36" fmla="*/ 194 w 306"/>
                <a:gd name="T37" fmla="*/ 18 h 49"/>
                <a:gd name="T38" fmla="*/ 200 w 306"/>
                <a:gd name="T39" fmla="*/ 35 h 49"/>
                <a:gd name="T40" fmla="*/ 217 w 306"/>
                <a:gd name="T41" fmla="*/ 48 h 49"/>
                <a:gd name="T42" fmla="*/ 213 w 306"/>
                <a:gd name="T43" fmla="*/ 42 h 49"/>
                <a:gd name="T44" fmla="*/ 208 w 306"/>
                <a:gd name="T45" fmla="*/ 18 h 49"/>
                <a:gd name="T46" fmla="*/ 216 w 306"/>
                <a:gd name="T47" fmla="*/ 12 h 49"/>
                <a:gd name="T48" fmla="*/ 208 w 306"/>
                <a:gd name="T49" fmla="*/ 3 h 49"/>
                <a:gd name="T50" fmla="*/ 182 w 306"/>
                <a:gd name="T51" fmla="*/ 33 h 49"/>
                <a:gd name="T52" fmla="*/ 167 w 306"/>
                <a:gd name="T53" fmla="*/ 38 h 49"/>
                <a:gd name="T54" fmla="*/ 182 w 306"/>
                <a:gd name="T55" fmla="*/ 30 h 49"/>
                <a:gd name="T56" fmla="*/ 167 w 306"/>
                <a:gd name="T57" fmla="*/ 22 h 49"/>
                <a:gd name="T58" fmla="*/ 182 w 306"/>
                <a:gd name="T59" fmla="*/ 23 h 49"/>
                <a:gd name="T60" fmla="*/ 182 w 306"/>
                <a:gd name="T61" fmla="*/ 25 h 49"/>
                <a:gd name="T62" fmla="*/ 171 w 306"/>
                <a:gd name="T63" fmla="*/ 48 h 49"/>
                <a:gd name="T64" fmla="*/ 183 w 306"/>
                <a:gd name="T65" fmla="*/ 48 h 49"/>
                <a:gd name="T66" fmla="*/ 190 w 306"/>
                <a:gd name="T67" fmla="*/ 41 h 49"/>
                <a:gd name="T68" fmla="*/ 176 w 306"/>
                <a:gd name="T69" fmla="*/ 11 h 49"/>
                <a:gd name="T70" fmla="*/ 135 w 306"/>
                <a:gd name="T71" fmla="*/ 48 h 49"/>
                <a:gd name="T72" fmla="*/ 155 w 306"/>
                <a:gd name="T73" fmla="*/ 12 h 49"/>
                <a:gd name="T74" fmla="*/ 140 w 306"/>
                <a:gd name="T75" fmla="*/ 39 h 49"/>
                <a:gd name="T76" fmla="*/ 123 w 306"/>
                <a:gd name="T77" fmla="*/ 12 h 49"/>
                <a:gd name="T78" fmla="*/ 105 w 306"/>
                <a:gd name="T79" fmla="*/ 17 h 49"/>
                <a:gd name="T80" fmla="*/ 105 w 306"/>
                <a:gd name="T81" fmla="*/ 43 h 49"/>
                <a:gd name="T82" fmla="*/ 105 w 306"/>
                <a:gd name="T83" fmla="*/ 17 h 49"/>
                <a:gd name="T84" fmla="*/ 88 w 306"/>
                <a:gd name="T85" fmla="*/ 30 h 49"/>
                <a:gd name="T86" fmla="*/ 122 w 306"/>
                <a:gd name="T87" fmla="*/ 30 h 49"/>
                <a:gd name="T88" fmla="*/ 53 w 306"/>
                <a:gd name="T89" fmla="*/ 12 h 49"/>
                <a:gd name="T90" fmla="*/ 61 w 306"/>
                <a:gd name="T91" fmla="*/ 48 h 49"/>
                <a:gd name="T92" fmla="*/ 69 w 306"/>
                <a:gd name="T93" fmla="*/ 17 h 49"/>
                <a:gd name="T94" fmla="*/ 75 w 306"/>
                <a:gd name="T95" fmla="*/ 48 h 49"/>
                <a:gd name="T96" fmla="*/ 83 w 306"/>
                <a:gd name="T97" fmla="*/ 25 h 49"/>
                <a:gd name="T98" fmla="*/ 61 w 306"/>
                <a:gd name="T99" fmla="*/ 18 h 49"/>
                <a:gd name="T100" fmla="*/ 53 w 306"/>
                <a:gd name="T101" fmla="*/ 12 h 49"/>
                <a:gd name="T102" fmla="*/ 16 w 306"/>
                <a:gd name="T103" fmla="*/ 48 h 49"/>
                <a:gd name="T104" fmla="*/ 24 w 306"/>
                <a:gd name="T105" fmla="*/ 27 h 49"/>
                <a:gd name="T106" fmla="*/ 38 w 306"/>
                <a:gd name="T107" fmla="*/ 25 h 49"/>
                <a:gd name="T108" fmla="*/ 46 w 306"/>
                <a:gd name="T109" fmla="*/ 48 h 49"/>
                <a:gd name="T110" fmla="*/ 34 w 306"/>
                <a:gd name="T111" fmla="*/ 11 h 49"/>
                <a:gd name="T112" fmla="*/ 23 w 306"/>
                <a:gd name="T113" fmla="*/ 12 h 49"/>
                <a:gd name="T114" fmla="*/ 0 w 306"/>
                <a:gd name="T115" fmla="*/ 48 h 49"/>
                <a:gd name="T116" fmla="*/ 8 w 306"/>
                <a:gd name="T117" fmla="*/ 12 h 49"/>
                <a:gd name="T118" fmla="*/ 0 w 306"/>
                <a:gd name="T119" fmla="*/ 48 h 49"/>
                <a:gd name="T120" fmla="*/ 8 w 306"/>
                <a:gd name="T121" fmla="*/ 7 h 49"/>
                <a:gd name="T122" fmla="*/ 0 w 306"/>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49">
                  <a:moveTo>
                    <a:pt x="276" y="12"/>
                  </a:moveTo>
                  <a:cubicBezTo>
                    <a:pt x="276" y="48"/>
                    <a:pt x="276" y="48"/>
                    <a:pt x="276" y="48"/>
                  </a:cubicBezTo>
                  <a:cubicBezTo>
                    <a:pt x="284" y="48"/>
                    <a:pt x="284" y="48"/>
                    <a:pt x="284" y="48"/>
                  </a:cubicBezTo>
                  <a:cubicBezTo>
                    <a:pt x="284" y="27"/>
                    <a:pt x="284" y="27"/>
                    <a:pt x="284" y="27"/>
                  </a:cubicBezTo>
                  <a:cubicBezTo>
                    <a:pt x="284" y="21"/>
                    <a:pt x="287" y="17"/>
                    <a:pt x="292" y="17"/>
                  </a:cubicBezTo>
                  <a:cubicBezTo>
                    <a:pt x="296" y="17"/>
                    <a:pt x="298" y="20"/>
                    <a:pt x="298" y="25"/>
                  </a:cubicBezTo>
                  <a:cubicBezTo>
                    <a:pt x="298" y="48"/>
                    <a:pt x="298" y="48"/>
                    <a:pt x="298" y="48"/>
                  </a:cubicBezTo>
                  <a:cubicBezTo>
                    <a:pt x="306" y="48"/>
                    <a:pt x="306" y="48"/>
                    <a:pt x="306" y="48"/>
                  </a:cubicBezTo>
                  <a:cubicBezTo>
                    <a:pt x="306" y="25"/>
                    <a:pt x="306" y="25"/>
                    <a:pt x="306" y="25"/>
                  </a:cubicBezTo>
                  <a:cubicBezTo>
                    <a:pt x="306" y="16"/>
                    <a:pt x="302" y="11"/>
                    <a:pt x="294" y="11"/>
                  </a:cubicBezTo>
                  <a:cubicBezTo>
                    <a:pt x="289" y="11"/>
                    <a:pt x="286" y="14"/>
                    <a:pt x="283" y="18"/>
                  </a:cubicBezTo>
                  <a:cubicBezTo>
                    <a:pt x="283" y="12"/>
                    <a:pt x="283" y="12"/>
                    <a:pt x="283" y="12"/>
                  </a:cubicBezTo>
                  <a:lnTo>
                    <a:pt x="276" y="12"/>
                  </a:lnTo>
                  <a:close/>
                  <a:moveTo>
                    <a:pt x="254" y="17"/>
                  </a:moveTo>
                  <a:cubicBezTo>
                    <a:pt x="259" y="17"/>
                    <a:pt x="262" y="22"/>
                    <a:pt x="262" y="30"/>
                  </a:cubicBezTo>
                  <a:cubicBezTo>
                    <a:pt x="262" y="38"/>
                    <a:pt x="259" y="43"/>
                    <a:pt x="254" y="43"/>
                  </a:cubicBezTo>
                  <a:cubicBezTo>
                    <a:pt x="249" y="43"/>
                    <a:pt x="246" y="38"/>
                    <a:pt x="246" y="30"/>
                  </a:cubicBezTo>
                  <a:cubicBezTo>
                    <a:pt x="246" y="22"/>
                    <a:pt x="249" y="17"/>
                    <a:pt x="254" y="17"/>
                  </a:cubicBezTo>
                  <a:moveTo>
                    <a:pt x="254" y="11"/>
                  </a:moveTo>
                  <a:cubicBezTo>
                    <a:pt x="244" y="11"/>
                    <a:pt x="237" y="19"/>
                    <a:pt x="237" y="30"/>
                  </a:cubicBezTo>
                  <a:cubicBezTo>
                    <a:pt x="237" y="41"/>
                    <a:pt x="244" y="49"/>
                    <a:pt x="254" y="49"/>
                  </a:cubicBezTo>
                  <a:cubicBezTo>
                    <a:pt x="264" y="49"/>
                    <a:pt x="271" y="41"/>
                    <a:pt x="271" y="30"/>
                  </a:cubicBezTo>
                  <a:cubicBezTo>
                    <a:pt x="271" y="19"/>
                    <a:pt x="264" y="11"/>
                    <a:pt x="254" y="11"/>
                  </a:cubicBezTo>
                  <a:moveTo>
                    <a:pt x="223" y="48"/>
                  </a:moveTo>
                  <a:cubicBezTo>
                    <a:pt x="231" y="48"/>
                    <a:pt x="231" y="48"/>
                    <a:pt x="231" y="48"/>
                  </a:cubicBezTo>
                  <a:cubicBezTo>
                    <a:pt x="231" y="12"/>
                    <a:pt x="231" y="12"/>
                    <a:pt x="231" y="12"/>
                  </a:cubicBezTo>
                  <a:cubicBezTo>
                    <a:pt x="223" y="12"/>
                    <a:pt x="223" y="12"/>
                    <a:pt x="223" y="12"/>
                  </a:cubicBezTo>
                  <a:lnTo>
                    <a:pt x="223" y="48"/>
                  </a:lnTo>
                  <a:close/>
                  <a:moveTo>
                    <a:pt x="223" y="7"/>
                  </a:moveTo>
                  <a:cubicBezTo>
                    <a:pt x="231" y="7"/>
                    <a:pt x="231" y="7"/>
                    <a:pt x="231" y="7"/>
                  </a:cubicBezTo>
                  <a:cubicBezTo>
                    <a:pt x="231" y="0"/>
                    <a:pt x="231" y="0"/>
                    <a:pt x="231" y="0"/>
                  </a:cubicBezTo>
                  <a:cubicBezTo>
                    <a:pt x="223" y="0"/>
                    <a:pt x="223" y="0"/>
                    <a:pt x="223" y="0"/>
                  </a:cubicBezTo>
                  <a:lnTo>
                    <a:pt x="223" y="7"/>
                  </a:lnTo>
                  <a:close/>
                  <a:moveTo>
                    <a:pt x="208" y="3"/>
                  </a:moveTo>
                  <a:cubicBezTo>
                    <a:pt x="200" y="3"/>
                    <a:pt x="200" y="3"/>
                    <a:pt x="200" y="3"/>
                  </a:cubicBezTo>
                  <a:cubicBezTo>
                    <a:pt x="200" y="12"/>
                    <a:pt x="200" y="12"/>
                    <a:pt x="200" y="12"/>
                  </a:cubicBezTo>
                  <a:cubicBezTo>
                    <a:pt x="194" y="12"/>
                    <a:pt x="194" y="12"/>
                    <a:pt x="194" y="12"/>
                  </a:cubicBezTo>
                  <a:cubicBezTo>
                    <a:pt x="194" y="18"/>
                    <a:pt x="194" y="18"/>
                    <a:pt x="194" y="18"/>
                  </a:cubicBezTo>
                  <a:cubicBezTo>
                    <a:pt x="200" y="18"/>
                    <a:pt x="200" y="18"/>
                    <a:pt x="200" y="18"/>
                  </a:cubicBezTo>
                  <a:cubicBezTo>
                    <a:pt x="200" y="35"/>
                    <a:pt x="200" y="35"/>
                    <a:pt x="200" y="35"/>
                  </a:cubicBezTo>
                  <a:cubicBezTo>
                    <a:pt x="200" y="45"/>
                    <a:pt x="203" y="49"/>
                    <a:pt x="211" y="49"/>
                  </a:cubicBezTo>
                  <a:cubicBezTo>
                    <a:pt x="213" y="49"/>
                    <a:pt x="215" y="48"/>
                    <a:pt x="217" y="48"/>
                  </a:cubicBezTo>
                  <a:cubicBezTo>
                    <a:pt x="217" y="42"/>
                    <a:pt x="217" y="42"/>
                    <a:pt x="217" y="42"/>
                  </a:cubicBezTo>
                  <a:cubicBezTo>
                    <a:pt x="215" y="42"/>
                    <a:pt x="214" y="42"/>
                    <a:pt x="213" y="42"/>
                  </a:cubicBezTo>
                  <a:cubicBezTo>
                    <a:pt x="208" y="42"/>
                    <a:pt x="208" y="40"/>
                    <a:pt x="208" y="35"/>
                  </a:cubicBezTo>
                  <a:cubicBezTo>
                    <a:pt x="208" y="18"/>
                    <a:pt x="208" y="18"/>
                    <a:pt x="208" y="18"/>
                  </a:cubicBezTo>
                  <a:cubicBezTo>
                    <a:pt x="216" y="18"/>
                    <a:pt x="216" y="18"/>
                    <a:pt x="216" y="18"/>
                  </a:cubicBezTo>
                  <a:cubicBezTo>
                    <a:pt x="216" y="12"/>
                    <a:pt x="216" y="12"/>
                    <a:pt x="216" y="12"/>
                  </a:cubicBezTo>
                  <a:cubicBezTo>
                    <a:pt x="208" y="12"/>
                    <a:pt x="208" y="12"/>
                    <a:pt x="208" y="12"/>
                  </a:cubicBezTo>
                  <a:lnTo>
                    <a:pt x="208" y="3"/>
                  </a:lnTo>
                  <a:close/>
                  <a:moveTo>
                    <a:pt x="182" y="30"/>
                  </a:moveTo>
                  <a:cubicBezTo>
                    <a:pt x="182" y="33"/>
                    <a:pt x="182" y="33"/>
                    <a:pt x="182" y="33"/>
                  </a:cubicBezTo>
                  <a:cubicBezTo>
                    <a:pt x="182" y="38"/>
                    <a:pt x="178" y="43"/>
                    <a:pt x="173" y="43"/>
                  </a:cubicBezTo>
                  <a:cubicBezTo>
                    <a:pt x="169" y="43"/>
                    <a:pt x="167" y="41"/>
                    <a:pt x="167" y="38"/>
                  </a:cubicBezTo>
                  <a:cubicBezTo>
                    <a:pt x="167" y="33"/>
                    <a:pt x="171" y="30"/>
                    <a:pt x="181" y="30"/>
                  </a:cubicBezTo>
                  <a:lnTo>
                    <a:pt x="182" y="30"/>
                  </a:lnTo>
                  <a:close/>
                  <a:moveTo>
                    <a:pt x="159" y="21"/>
                  </a:moveTo>
                  <a:cubicBezTo>
                    <a:pt x="167" y="22"/>
                    <a:pt x="167" y="22"/>
                    <a:pt x="167" y="22"/>
                  </a:cubicBezTo>
                  <a:cubicBezTo>
                    <a:pt x="168" y="19"/>
                    <a:pt x="170" y="17"/>
                    <a:pt x="175" y="17"/>
                  </a:cubicBezTo>
                  <a:cubicBezTo>
                    <a:pt x="180" y="17"/>
                    <a:pt x="182" y="19"/>
                    <a:pt x="182" y="23"/>
                  </a:cubicBezTo>
                  <a:cubicBezTo>
                    <a:pt x="182" y="25"/>
                    <a:pt x="182" y="25"/>
                    <a:pt x="182" y="25"/>
                  </a:cubicBezTo>
                  <a:cubicBezTo>
                    <a:pt x="182" y="25"/>
                    <a:pt x="182" y="25"/>
                    <a:pt x="182" y="25"/>
                  </a:cubicBezTo>
                  <a:cubicBezTo>
                    <a:pt x="166" y="25"/>
                    <a:pt x="158" y="29"/>
                    <a:pt x="158" y="38"/>
                  </a:cubicBezTo>
                  <a:cubicBezTo>
                    <a:pt x="158" y="44"/>
                    <a:pt x="163" y="48"/>
                    <a:pt x="171" y="48"/>
                  </a:cubicBezTo>
                  <a:cubicBezTo>
                    <a:pt x="176" y="48"/>
                    <a:pt x="180" y="46"/>
                    <a:pt x="182" y="41"/>
                  </a:cubicBezTo>
                  <a:cubicBezTo>
                    <a:pt x="183" y="44"/>
                    <a:pt x="183" y="46"/>
                    <a:pt x="183" y="48"/>
                  </a:cubicBezTo>
                  <a:cubicBezTo>
                    <a:pt x="191" y="48"/>
                    <a:pt x="191" y="48"/>
                    <a:pt x="191" y="48"/>
                  </a:cubicBezTo>
                  <a:cubicBezTo>
                    <a:pt x="190" y="46"/>
                    <a:pt x="190" y="43"/>
                    <a:pt x="190" y="41"/>
                  </a:cubicBezTo>
                  <a:cubicBezTo>
                    <a:pt x="190" y="25"/>
                    <a:pt x="190" y="25"/>
                    <a:pt x="190" y="25"/>
                  </a:cubicBezTo>
                  <a:cubicBezTo>
                    <a:pt x="190" y="16"/>
                    <a:pt x="186" y="11"/>
                    <a:pt x="176" y="11"/>
                  </a:cubicBezTo>
                  <a:cubicBezTo>
                    <a:pt x="167" y="11"/>
                    <a:pt x="161" y="15"/>
                    <a:pt x="159" y="21"/>
                  </a:cubicBezTo>
                  <a:moveTo>
                    <a:pt x="135" y="48"/>
                  </a:moveTo>
                  <a:cubicBezTo>
                    <a:pt x="143" y="48"/>
                    <a:pt x="143" y="48"/>
                    <a:pt x="143" y="48"/>
                  </a:cubicBezTo>
                  <a:cubicBezTo>
                    <a:pt x="155" y="12"/>
                    <a:pt x="155" y="12"/>
                    <a:pt x="155" y="12"/>
                  </a:cubicBezTo>
                  <a:cubicBezTo>
                    <a:pt x="149" y="12"/>
                    <a:pt x="149" y="12"/>
                    <a:pt x="149" y="12"/>
                  </a:cubicBezTo>
                  <a:cubicBezTo>
                    <a:pt x="140" y="39"/>
                    <a:pt x="140" y="39"/>
                    <a:pt x="140" y="39"/>
                  </a:cubicBezTo>
                  <a:cubicBezTo>
                    <a:pt x="131" y="12"/>
                    <a:pt x="131" y="12"/>
                    <a:pt x="131" y="12"/>
                  </a:cubicBezTo>
                  <a:cubicBezTo>
                    <a:pt x="123" y="12"/>
                    <a:pt x="123" y="12"/>
                    <a:pt x="123" y="12"/>
                  </a:cubicBezTo>
                  <a:lnTo>
                    <a:pt x="135" y="48"/>
                  </a:lnTo>
                  <a:close/>
                  <a:moveTo>
                    <a:pt x="105" y="17"/>
                  </a:moveTo>
                  <a:cubicBezTo>
                    <a:pt x="110" y="17"/>
                    <a:pt x="113" y="22"/>
                    <a:pt x="113" y="30"/>
                  </a:cubicBezTo>
                  <a:cubicBezTo>
                    <a:pt x="113" y="38"/>
                    <a:pt x="110" y="43"/>
                    <a:pt x="105" y="43"/>
                  </a:cubicBezTo>
                  <a:cubicBezTo>
                    <a:pt x="100" y="43"/>
                    <a:pt x="97" y="38"/>
                    <a:pt x="97" y="30"/>
                  </a:cubicBezTo>
                  <a:cubicBezTo>
                    <a:pt x="97" y="22"/>
                    <a:pt x="100" y="17"/>
                    <a:pt x="105" y="17"/>
                  </a:cubicBezTo>
                  <a:moveTo>
                    <a:pt x="105" y="11"/>
                  </a:moveTo>
                  <a:cubicBezTo>
                    <a:pt x="95" y="11"/>
                    <a:pt x="88" y="19"/>
                    <a:pt x="88" y="30"/>
                  </a:cubicBezTo>
                  <a:cubicBezTo>
                    <a:pt x="88" y="41"/>
                    <a:pt x="95" y="49"/>
                    <a:pt x="105" y="49"/>
                  </a:cubicBezTo>
                  <a:cubicBezTo>
                    <a:pt x="115" y="49"/>
                    <a:pt x="122" y="41"/>
                    <a:pt x="122" y="30"/>
                  </a:cubicBezTo>
                  <a:cubicBezTo>
                    <a:pt x="122" y="19"/>
                    <a:pt x="115" y="11"/>
                    <a:pt x="105" y="11"/>
                  </a:cubicBezTo>
                  <a:moveTo>
                    <a:pt x="53" y="12"/>
                  </a:moveTo>
                  <a:cubicBezTo>
                    <a:pt x="53" y="48"/>
                    <a:pt x="53" y="48"/>
                    <a:pt x="53" y="48"/>
                  </a:cubicBezTo>
                  <a:cubicBezTo>
                    <a:pt x="61" y="48"/>
                    <a:pt x="61" y="48"/>
                    <a:pt x="61" y="48"/>
                  </a:cubicBezTo>
                  <a:cubicBezTo>
                    <a:pt x="61" y="27"/>
                    <a:pt x="61" y="27"/>
                    <a:pt x="61" y="27"/>
                  </a:cubicBezTo>
                  <a:cubicBezTo>
                    <a:pt x="61" y="21"/>
                    <a:pt x="65" y="17"/>
                    <a:pt x="69" y="17"/>
                  </a:cubicBezTo>
                  <a:cubicBezTo>
                    <a:pt x="73" y="17"/>
                    <a:pt x="75" y="20"/>
                    <a:pt x="75" y="25"/>
                  </a:cubicBezTo>
                  <a:cubicBezTo>
                    <a:pt x="75" y="48"/>
                    <a:pt x="75" y="48"/>
                    <a:pt x="75" y="48"/>
                  </a:cubicBezTo>
                  <a:cubicBezTo>
                    <a:pt x="83" y="48"/>
                    <a:pt x="83" y="48"/>
                    <a:pt x="83" y="48"/>
                  </a:cubicBezTo>
                  <a:cubicBezTo>
                    <a:pt x="83" y="25"/>
                    <a:pt x="83" y="25"/>
                    <a:pt x="83" y="25"/>
                  </a:cubicBezTo>
                  <a:cubicBezTo>
                    <a:pt x="83" y="16"/>
                    <a:pt x="79" y="11"/>
                    <a:pt x="71" y="11"/>
                  </a:cubicBezTo>
                  <a:cubicBezTo>
                    <a:pt x="67" y="11"/>
                    <a:pt x="63" y="14"/>
                    <a:pt x="61" y="18"/>
                  </a:cubicBezTo>
                  <a:cubicBezTo>
                    <a:pt x="61" y="12"/>
                    <a:pt x="61" y="12"/>
                    <a:pt x="61" y="12"/>
                  </a:cubicBezTo>
                  <a:lnTo>
                    <a:pt x="53" y="12"/>
                  </a:lnTo>
                  <a:close/>
                  <a:moveTo>
                    <a:pt x="16" y="12"/>
                  </a:moveTo>
                  <a:cubicBezTo>
                    <a:pt x="16" y="48"/>
                    <a:pt x="16" y="48"/>
                    <a:pt x="16" y="48"/>
                  </a:cubicBezTo>
                  <a:cubicBezTo>
                    <a:pt x="24" y="48"/>
                    <a:pt x="24" y="48"/>
                    <a:pt x="24" y="48"/>
                  </a:cubicBezTo>
                  <a:cubicBezTo>
                    <a:pt x="24" y="27"/>
                    <a:pt x="24" y="27"/>
                    <a:pt x="24" y="27"/>
                  </a:cubicBezTo>
                  <a:cubicBezTo>
                    <a:pt x="24" y="21"/>
                    <a:pt x="27" y="17"/>
                    <a:pt x="32" y="17"/>
                  </a:cubicBezTo>
                  <a:cubicBezTo>
                    <a:pt x="36" y="17"/>
                    <a:pt x="38" y="20"/>
                    <a:pt x="38" y="25"/>
                  </a:cubicBezTo>
                  <a:cubicBezTo>
                    <a:pt x="38" y="48"/>
                    <a:pt x="38" y="48"/>
                    <a:pt x="38" y="48"/>
                  </a:cubicBezTo>
                  <a:cubicBezTo>
                    <a:pt x="46" y="48"/>
                    <a:pt x="46" y="48"/>
                    <a:pt x="46" y="48"/>
                  </a:cubicBezTo>
                  <a:cubicBezTo>
                    <a:pt x="46" y="25"/>
                    <a:pt x="46" y="25"/>
                    <a:pt x="46" y="25"/>
                  </a:cubicBezTo>
                  <a:cubicBezTo>
                    <a:pt x="46" y="16"/>
                    <a:pt x="42" y="11"/>
                    <a:pt x="34" y="11"/>
                  </a:cubicBezTo>
                  <a:cubicBezTo>
                    <a:pt x="30" y="11"/>
                    <a:pt x="26" y="14"/>
                    <a:pt x="23" y="18"/>
                  </a:cubicBezTo>
                  <a:cubicBezTo>
                    <a:pt x="23" y="12"/>
                    <a:pt x="23" y="12"/>
                    <a:pt x="23" y="12"/>
                  </a:cubicBezTo>
                  <a:lnTo>
                    <a:pt x="16" y="12"/>
                  </a:lnTo>
                  <a:close/>
                  <a:moveTo>
                    <a:pt x="0" y="48"/>
                  </a:moveTo>
                  <a:cubicBezTo>
                    <a:pt x="8" y="48"/>
                    <a:pt x="8" y="48"/>
                    <a:pt x="8" y="48"/>
                  </a:cubicBezTo>
                  <a:cubicBezTo>
                    <a:pt x="8" y="12"/>
                    <a:pt x="8" y="12"/>
                    <a:pt x="8" y="12"/>
                  </a:cubicBezTo>
                  <a:cubicBezTo>
                    <a:pt x="0" y="12"/>
                    <a:pt x="0" y="12"/>
                    <a:pt x="0" y="12"/>
                  </a:cubicBezTo>
                  <a:lnTo>
                    <a:pt x="0" y="48"/>
                  </a:lnTo>
                  <a:close/>
                  <a:moveTo>
                    <a:pt x="0" y="7"/>
                  </a:moveTo>
                  <a:cubicBezTo>
                    <a:pt x="8" y="7"/>
                    <a:pt x="8" y="7"/>
                    <a:pt x="8" y="7"/>
                  </a:cubicBezTo>
                  <a:cubicBezTo>
                    <a:pt x="8" y="0"/>
                    <a:pt x="8" y="0"/>
                    <a:pt x="8" y="0"/>
                  </a:cubicBezTo>
                  <a:cubicBezTo>
                    <a:pt x="0" y="0"/>
                    <a:pt x="0" y="0"/>
                    <a:pt x="0" y="0"/>
                  </a:cubicBezTo>
                  <a:lnTo>
                    <a:pt x="0"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dirty="0"/>
            </a:p>
          </p:txBody>
        </p:sp>
      </p:grpSp>
      <p:sp>
        <p:nvSpPr>
          <p:cNvPr id="6" name="Subtitel">
            <a:extLst>
              <a:ext uri="{FF2B5EF4-FFF2-40B4-BE49-F238E27FC236}">
                <a16:creationId xmlns:a16="http://schemas.microsoft.com/office/drawing/2014/main" id="{D087FE13-DC03-4A42-925F-D0677F5B0C5C}"/>
              </a:ext>
            </a:extLst>
          </p:cNvPr>
          <p:cNvSpPr>
            <a:spLocks noGrp="1"/>
          </p:cNvSpPr>
          <p:nvPr>
            <p:ph type="subTitle" idx="10" hasCustomPrompt="1"/>
          </p:nvPr>
        </p:nvSpPr>
        <p:spPr>
          <a:xfrm>
            <a:off x="777244" y="924516"/>
            <a:ext cx="10827096" cy="358761"/>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7" name="Titel">
            <a:extLst>
              <a:ext uri="{FF2B5EF4-FFF2-40B4-BE49-F238E27FC236}">
                <a16:creationId xmlns:a16="http://schemas.microsoft.com/office/drawing/2014/main" id="{B76C25E1-07C9-4424-9735-917EC2818459}"/>
              </a:ext>
            </a:extLst>
          </p:cNvPr>
          <p:cNvSpPr>
            <a:spLocks noGrp="1"/>
          </p:cNvSpPr>
          <p:nvPr>
            <p:ph type="title" hasCustomPrompt="1"/>
          </p:nvPr>
        </p:nvSpPr>
        <p:spPr/>
        <p:txBody>
          <a:bodyPr/>
          <a:lstStyle>
            <a:lvl1pPr>
              <a:defRPr/>
            </a:lvl1pPr>
          </a:lstStyle>
          <a:p>
            <a:r>
              <a:rPr lang="nl-NL" dirty="0"/>
              <a:t>Plaats eerste titel hier</a:t>
            </a:r>
          </a:p>
        </p:txBody>
      </p:sp>
    </p:spTree>
    <p:extLst>
      <p:ext uri="{BB962C8B-B14F-4D97-AF65-F5344CB8AC3E}">
        <p14:creationId xmlns:p14="http://schemas.microsoft.com/office/powerpoint/2010/main" val="394261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decel="54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750" fill="hold"/>
                                        <p:tgtEl>
                                          <p:spTgt spid="130"/>
                                        </p:tgtEl>
                                        <p:attrNameLst>
                                          <p:attrName>ppt_x</p:attrName>
                                        </p:attrNameLst>
                                      </p:cBhvr>
                                      <p:tavLst>
                                        <p:tav tm="0">
                                          <p:val>
                                            <p:strVal val="#ppt_x"/>
                                          </p:val>
                                        </p:tav>
                                        <p:tav tm="100000">
                                          <p:val>
                                            <p:strVal val="#ppt_x"/>
                                          </p:val>
                                        </p:tav>
                                      </p:tavLst>
                                    </p:anim>
                                    <p:anim calcmode="lin" valueType="num">
                                      <p:cBhvr additive="base">
                                        <p:cTn id="16" dur="750" fill="hold"/>
                                        <p:tgtEl>
                                          <p:spTgt spid="13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00"/>
                                  </p:stCondLst>
                                  <p:childTnLst>
                                    <p:set>
                                      <p:cBhvr>
                                        <p:cTn id="22" dur="1" fill="hold">
                                          <p:stCondLst>
                                            <p:cond delay="0"/>
                                          </p:stCondLst>
                                        </p:cTn>
                                        <p:tgtEl>
                                          <p:spTgt spid="132"/>
                                        </p:tgtEl>
                                        <p:attrNameLst>
                                          <p:attrName>style.visibility</p:attrName>
                                        </p:attrNameLst>
                                      </p:cBhvr>
                                      <p:to>
                                        <p:strVal val="visible"/>
                                      </p:to>
                                    </p:set>
                                    <p:anim calcmode="lin" valueType="num">
                                      <p:cBhvr additive="base">
                                        <p:cTn id="23" dur="750" fill="hold"/>
                                        <p:tgtEl>
                                          <p:spTgt spid="132"/>
                                        </p:tgtEl>
                                        <p:attrNameLst>
                                          <p:attrName>ppt_x</p:attrName>
                                        </p:attrNameLst>
                                      </p:cBhvr>
                                      <p:tavLst>
                                        <p:tav tm="0">
                                          <p:val>
                                            <p:strVal val="#ppt_x"/>
                                          </p:val>
                                        </p:tav>
                                        <p:tav tm="100000">
                                          <p:val>
                                            <p:strVal val="#ppt_x"/>
                                          </p:val>
                                        </p:tav>
                                      </p:tavLst>
                                    </p:anim>
                                    <p:anim calcmode="lin" valueType="num">
                                      <p:cBhvr additive="base">
                                        <p:cTn id="24" dur="750" fill="hold"/>
                                        <p:tgtEl>
                                          <p:spTgt spid="13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00"/>
                                  </p:stCondLst>
                                  <p:childTnLst>
                                    <p:set>
                                      <p:cBhvr>
                                        <p:cTn id="26" dur="1" fill="hold">
                                          <p:stCondLst>
                                            <p:cond delay="0"/>
                                          </p:stCondLst>
                                        </p:cTn>
                                        <p:tgtEl>
                                          <p:spTgt spid="131"/>
                                        </p:tgtEl>
                                        <p:attrNameLst>
                                          <p:attrName>style.visibility</p:attrName>
                                        </p:attrNameLst>
                                      </p:cBhvr>
                                      <p:to>
                                        <p:strVal val="visible"/>
                                      </p:to>
                                    </p:set>
                                    <p:anim calcmode="lin" valueType="num">
                                      <p:cBhvr additive="base">
                                        <p:cTn id="27" dur="750" fill="hold"/>
                                        <p:tgtEl>
                                          <p:spTgt spid="131"/>
                                        </p:tgtEl>
                                        <p:attrNameLst>
                                          <p:attrName>ppt_x</p:attrName>
                                        </p:attrNameLst>
                                      </p:cBhvr>
                                      <p:tavLst>
                                        <p:tav tm="0">
                                          <p:val>
                                            <p:strVal val="#ppt_x"/>
                                          </p:val>
                                        </p:tav>
                                        <p:tav tm="100000">
                                          <p:val>
                                            <p:strVal val="#ppt_x"/>
                                          </p:val>
                                        </p:tav>
                                      </p:tavLst>
                                    </p:anim>
                                    <p:anim calcmode="lin" valueType="num">
                                      <p:cBhvr additive="base">
                                        <p:cTn id="28" dur="750" fill="hold"/>
                                        <p:tgtEl>
                                          <p:spTgt spid="131"/>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200"/>
                                  </p:stCondLst>
                                  <p:childTnLst>
                                    <p:set>
                                      <p:cBhvr>
                                        <p:cTn id="30" dur="1" fill="hold">
                                          <p:stCondLst>
                                            <p:cond delay="0"/>
                                          </p:stCondLst>
                                        </p:cTn>
                                        <p:tgtEl>
                                          <p:spTgt spid="134"/>
                                        </p:tgtEl>
                                        <p:attrNameLst>
                                          <p:attrName>style.visibility</p:attrName>
                                        </p:attrNameLst>
                                      </p:cBhvr>
                                      <p:to>
                                        <p:strVal val="visible"/>
                                      </p:to>
                                    </p:set>
                                    <p:anim calcmode="lin" valueType="num">
                                      <p:cBhvr additive="base">
                                        <p:cTn id="31" dur="750" fill="hold"/>
                                        <p:tgtEl>
                                          <p:spTgt spid="134"/>
                                        </p:tgtEl>
                                        <p:attrNameLst>
                                          <p:attrName>ppt_x</p:attrName>
                                        </p:attrNameLst>
                                      </p:cBhvr>
                                      <p:tavLst>
                                        <p:tav tm="0">
                                          <p:val>
                                            <p:strVal val="#ppt_x"/>
                                          </p:val>
                                        </p:tav>
                                        <p:tav tm="100000">
                                          <p:val>
                                            <p:strVal val="#ppt_x"/>
                                          </p:val>
                                        </p:tav>
                                      </p:tavLst>
                                    </p:anim>
                                    <p:anim calcmode="lin" valueType="num">
                                      <p:cBhvr additive="base">
                                        <p:cTn id="32" dur="750" fill="hold"/>
                                        <p:tgtEl>
                                          <p:spTgt spid="134"/>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00"/>
                                  </p:stCondLst>
                                  <p:childTnLst>
                                    <p:set>
                                      <p:cBhvr>
                                        <p:cTn id="34" dur="1" fill="hold">
                                          <p:stCondLst>
                                            <p:cond delay="0"/>
                                          </p:stCondLst>
                                        </p:cTn>
                                        <p:tgtEl>
                                          <p:spTgt spid="133"/>
                                        </p:tgtEl>
                                        <p:attrNameLst>
                                          <p:attrName>style.visibility</p:attrName>
                                        </p:attrNameLst>
                                      </p:cBhvr>
                                      <p:to>
                                        <p:strVal val="visible"/>
                                      </p:to>
                                    </p:set>
                                    <p:anim calcmode="lin" valueType="num">
                                      <p:cBhvr additive="base">
                                        <p:cTn id="35" dur="750" fill="hold"/>
                                        <p:tgtEl>
                                          <p:spTgt spid="133"/>
                                        </p:tgtEl>
                                        <p:attrNameLst>
                                          <p:attrName>ppt_x</p:attrName>
                                        </p:attrNameLst>
                                      </p:cBhvr>
                                      <p:tavLst>
                                        <p:tav tm="0">
                                          <p:val>
                                            <p:strVal val="#ppt_x"/>
                                          </p:val>
                                        </p:tav>
                                        <p:tav tm="100000">
                                          <p:val>
                                            <p:strVal val="#ppt_x"/>
                                          </p:val>
                                        </p:tav>
                                      </p:tavLst>
                                    </p:anim>
                                    <p:anim calcmode="lin" valueType="num">
                                      <p:cBhvr additive="base">
                                        <p:cTn id="36" dur="750" fill="hold"/>
                                        <p:tgtEl>
                                          <p:spTgt spid="133"/>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300"/>
                                  </p:stCondLst>
                                  <p:childTnLst>
                                    <p:set>
                                      <p:cBhvr>
                                        <p:cTn id="38" dur="1" fill="hold">
                                          <p:stCondLst>
                                            <p:cond delay="0"/>
                                          </p:stCondLst>
                                        </p:cTn>
                                        <p:tgtEl>
                                          <p:spTgt spid="136"/>
                                        </p:tgtEl>
                                        <p:attrNameLst>
                                          <p:attrName>style.visibility</p:attrName>
                                        </p:attrNameLst>
                                      </p:cBhvr>
                                      <p:to>
                                        <p:strVal val="visible"/>
                                      </p:to>
                                    </p:set>
                                    <p:anim calcmode="lin" valueType="num">
                                      <p:cBhvr additive="base">
                                        <p:cTn id="39" dur="750" fill="hold"/>
                                        <p:tgtEl>
                                          <p:spTgt spid="136"/>
                                        </p:tgtEl>
                                        <p:attrNameLst>
                                          <p:attrName>ppt_x</p:attrName>
                                        </p:attrNameLst>
                                      </p:cBhvr>
                                      <p:tavLst>
                                        <p:tav tm="0">
                                          <p:val>
                                            <p:strVal val="#ppt_x"/>
                                          </p:val>
                                        </p:tav>
                                        <p:tav tm="100000">
                                          <p:val>
                                            <p:strVal val="#ppt_x"/>
                                          </p:val>
                                        </p:tav>
                                      </p:tavLst>
                                    </p:anim>
                                    <p:anim calcmode="lin" valueType="num">
                                      <p:cBhvr additive="base">
                                        <p:cTn id="40" dur="750" fill="hold"/>
                                        <p:tgtEl>
                                          <p:spTgt spid="136"/>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300"/>
                                  </p:stCondLst>
                                  <p:childTnLst>
                                    <p:set>
                                      <p:cBhvr>
                                        <p:cTn id="42" dur="1" fill="hold">
                                          <p:stCondLst>
                                            <p:cond delay="0"/>
                                          </p:stCondLst>
                                        </p:cTn>
                                        <p:tgtEl>
                                          <p:spTgt spid="135"/>
                                        </p:tgtEl>
                                        <p:attrNameLst>
                                          <p:attrName>style.visibility</p:attrName>
                                        </p:attrNameLst>
                                      </p:cBhvr>
                                      <p:to>
                                        <p:strVal val="visible"/>
                                      </p:to>
                                    </p:set>
                                    <p:anim calcmode="lin" valueType="num">
                                      <p:cBhvr additive="base">
                                        <p:cTn id="43" dur="750" fill="hold"/>
                                        <p:tgtEl>
                                          <p:spTgt spid="135"/>
                                        </p:tgtEl>
                                        <p:attrNameLst>
                                          <p:attrName>ppt_x</p:attrName>
                                        </p:attrNameLst>
                                      </p:cBhvr>
                                      <p:tavLst>
                                        <p:tav tm="0">
                                          <p:val>
                                            <p:strVal val="#ppt_x"/>
                                          </p:val>
                                        </p:tav>
                                        <p:tav tm="100000">
                                          <p:val>
                                            <p:strVal val="#ppt_x"/>
                                          </p:val>
                                        </p:tav>
                                      </p:tavLst>
                                    </p:anim>
                                    <p:anim calcmode="lin" valueType="num">
                                      <p:cBhvr additive="base">
                                        <p:cTn id="44" dur="750" fill="hold"/>
                                        <p:tgtEl>
                                          <p:spTgt spid="135"/>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400"/>
                                  </p:stCondLst>
                                  <p:childTnLst>
                                    <p:set>
                                      <p:cBhvr>
                                        <p:cTn id="46" dur="1" fill="hold">
                                          <p:stCondLst>
                                            <p:cond delay="0"/>
                                          </p:stCondLst>
                                        </p:cTn>
                                        <p:tgtEl>
                                          <p:spTgt spid="138"/>
                                        </p:tgtEl>
                                        <p:attrNameLst>
                                          <p:attrName>style.visibility</p:attrName>
                                        </p:attrNameLst>
                                      </p:cBhvr>
                                      <p:to>
                                        <p:strVal val="visible"/>
                                      </p:to>
                                    </p:set>
                                    <p:anim calcmode="lin" valueType="num">
                                      <p:cBhvr additive="base">
                                        <p:cTn id="47" dur="750" fill="hold"/>
                                        <p:tgtEl>
                                          <p:spTgt spid="138"/>
                                        </p:tgtEl>
                                        <p:attrNameLst>
                                          <p:attrName>ppt_x</p:attrName>
                                        </p:attrNameLst>
                                      </p:cBhvr>
                                      <p:tavLst>
                                        <p:tav tm="0">
                                          <p:val>
                                            <p:strVal val="#ppt_x"/>
                                          </p:val>
                                        </p:tav>
                                        <p:tav tm="100000">
                                          <p:val>
                                            <p:strVal val="#ppt_x"/>
                                          </p:val>
                                        </p:tav>
                                      </p:tavLst>
                                    </p:anim>
                                    <p:anim calcmode="lin" valueType="num">
                                      <p:cBhvr additive="base">
                                        <p:cTn id="48" dur="750" fill="hold"/>
                                        <p:tgtEl>
                                          <p:spTgt spid="138"/>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400"/>
                                  </p:stCondLst>
                                  <p:childTnLst>
                                    <p:set>
                                      <p:cBhvr>
                                        <p:cTn id="50" dur="1" fill="hold">
                                          <p:stCondLst>
                                            <p:cond delay="0"/>
                                          </p:stCondLst>
                                        </p:cTn>
                                        <p:tgtEl>
                                          <p:spTgt spid="137"/>
                                        </p:tgtEl>
                                        <p:attrNameLst>
                                          <p:attrName>style.visibility</p:attrName>
                                        </p:attrNameLst>
                                      </p:cBhvr>
                                      <p:to>
                                        <p:strVal val="visible"/>
                                      </p:to>
                                    </p:set>
                                    <p:anim calcmode="lin" valueType="num">
                                      <p:cBhvr additive="base">
                                        <p:cTn id="51" dur="750" fill="hold"/>
                                        <p:tgtEl>
                                          <p:spTgt spid="137"/>
                                        </p:tgtEl>
                                        <p:attrNameLst>
                                          <p:attrName>ppt_x</p:attrName>
                                        </p:attrNameLst>
                                      </p:cBhvr>
                                      <p:tavLst>
                                        <p:tav tm="0">
                                          <p:val>
                                            <p:strVal val="#ppt_x"/>
                                          </p:val>
                                        </p:tav>
                                        <p:tav tm="100000">
                                          <p:val>
                                            <p:strVal val="#ppt_x"/>
                                          </p:val>
                                        </p:tav>
                                      </p:tavLst>
                                    </p:anim>
                                    <p:anim calcmode="lin" valueType="num">
                                      <p:cBhvr additive="base">
                                        <p:cTn id="52" dur="750" fill="hold"/>
                                        <p:tgtEl>
                                          <p:spTgt spid="137"/>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500"/>
                                  </p:stCondLst>
                                  <p:childTnLst>
                                    <p:set>
                                      <p:cBhvr>
                                        <p:cTn id="54" dur="1" fill="hold">
                                          <p:stCondLst>
                                            <p:cond delay="0"/>
                                          </p:stCondLst>
                                        </p:cTn>
                                        <p:tgtEl>
                                          <p:spTgt spid="140"/>
                                        </p:tgtEl>
                                        <p:attrNameLst>
                                          <p:attrName>style.visibility</p:attrName>
                                        </p:attrNameLst>
                                      </p:cBhvr>
                                      <p:to>
                                        <p:strVal val="visible"/>
                                      </p:to>
                                    </p:set>
                                    <p:anim calcmode="lin" valueType="num">
                                      <p:cBhvr additive="base">
                                        <p:cTn id="55" dur="750" fill="hold"/>
                                        <p:tgtEl>
                                          <p:spTgt spid="140"/>
                                        </p:tgtEl>
                                        <p:attrNameLst>
                                          <p:attrName>ppt_x</p:attrName>
                                        </p:attrNameLst>
                                      </p:cBhvr>
                                      <p:tavLst>
                                        <p:tav tm="0">
                                          <p:val>
                                            <p:strVal val="#ppt_x"/>
                                          </p:val>
                                        </p:tav>
                                        <p:tav tm="100000">
                                          <p:val>
                                            <p:strVal val="#ppt_x"/>
                                          </p:val>
                                        </p:tav>
                                      </p:tavLst>
                                    </p:anim>
                                    <p:anim calcmode="lin" valueType="num">
                                      <p:cBhvr additive="base">
                                        <p:cTn id="56" dur="750" fill="hold"/>
                                        <p:tgtEl>
                                          <p:spTgt spid="140"/>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500"/>
                                  </p:stCondLst>
                                  <p:childTnLst>
                                    <p:set>
                                      <p:cBhvr>
                                        <p:cTn id="58" dur="1" fill="hold">
                                          <p:stCondLst>
                                            <p:cond delay="0"/>
                                          </p:stCondLst>
                                        </p:cTn>
                                        <p:tgtEl>
                                          <p:spTgt spid="139"/>
                                        </p:tgtEl>
                                        <p:attrNameLst>
                                          <p:attrName>style.visibility</p:attrName>
                                        </p:attrNameLst>
                                      </p:cBhvr>
                                      <p:to>
                                        <p:strVal val="visible"/>
                                      </p:to>
                                    </p:set>
                                    <p:anim calcmode="lin" valueType="num">
                                      <p:cBhvr additive="base">
                                        <p:cTn id="59" dur="750" fill="hold"/>
                                        <p:tgtEl>
                                          <p:spTgt spid="139"/>
                                        </p:tgtEl>
                                        <p:attrNameLst>
                                          <p:attrName>ppt_x</p:attrName>
                                        </p:attrNameLst>
                                      </p:cBhvr>
                                      <p:tavLst>
                                        <p:tav tm="0">
                                          <p:val>
                                            <p:strVal val="#ppt_x"/>
                                          </p:val>
                                        </p:tav>
                                        <p:tav tm="100000">
                                          <p:val>
                                            <p:strVal val="#ppt_x"/>
                                          </p:val>
                                        </p:tav>
                                      </p:tavLst>
                                    </p:anim>
                                    <p:anim calcmode="lin" valueType="num">
                                      <p:cBhvr additive="base">
                                        <p:cTn id="60" dur="750" fill="hold"/>
                                        <p:tgtEl>
                                          <p:spTgt spid="139"/>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600"/>
                                  </p:stCondLst>
                                  <p:childTnLst>
                                    <p:set>
                                      <p:cBhvr>
                                        <p:cTn id="62" dur="1" fill="hold">
                                          <p:stCondLst>
                                            <p:cond delay="0"/>
                                          </p:stCondLst>
                                        </p:cTn>
                                        <p:tgtEl>
                                          <p:spTgt spid="142"/>
                                        </p:tgtEl>
                                        <p:attrNameLst>
                                          <p:attrName>style.visibility</p:attrName>
                                        </p:attrNameLst>
                                      </p:cBhvr>
                                      <p:to>
                                        <p:strVal val="visible"/>
                                      </p:to>
                                    </p:set>
                                    <p:anim calcmode="lin" valueType="num">
                                      <p:cBhvr additive="base">
                                        <p:cTn id="63" dur="750" fill="hold"/>
                                        <p:tgtEl>
                                          <p:spTgt spid="142"/>
                                        </p:tgtEl>
                                        <p:attrNameLst>
                                          <p:attrName>ppt_x</p:attrName>
                                        </p:attrNameLst>
                                      </p:cBhvr>
                                      <p:tavLst>
                                        <p:tav tm="0">
                                          <p:val>
                                            <p:strVal val="#ppt_x"/>
                                          </p:val>
                                        </p:tav>
                                        <p:tav tm="100000">
                                          <p:val>
                                            <p:strVal val="#ppt_x"/>
                                          </p:val>
                                        </p:tav>
                                      </p:tavLst>
                                    </p:anim>
                                    <p:anim calcmode="lin" valueType="num">
                                      <p:cBhvr additive="base">
                                        <p:cTn id="64" dur="750" fill="hold"/>
                                        <p:tgtEl>
                                          <p:spTgt spid="142"/>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60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750" fill="hold"/>
                                        <p:tgtEl>
                                          <p:spTgt spid="141"/>
                                        </p:tgtEl>
                                        <p:attrNameLst>
                                          <p:attrName>ppt_x</p:attrName>
                                        </p:attrNameLst>
                                      </p:cBhvr>
                                      <p:tavLst>
                                        <p:tav tm="0">
                                          <p:val>
                                            <p:strVal val="#ppt_x"/>
                                          </p:val>
                                        </p:tav>
                                        <p:tav tm="100000">
                                          <p:val>
                                            <p:strVal val="#ppt_x"/>
                                          </p:val>
                                        </p:tav>
                                      </p:tavLst>
                                    </p:anim>
                                    <p:anim calcmode="lin" valueType="num">
                                      <p:cBhvr additive="base">
                                        <p:cTn id="68" dur="750" fill="hold"/>
                                        <p:tgtEl>
                                          <p:spTgt spid="141"/>
                                        </p:tgtEl>
                                        <p:attrNameLst>
                                          <p:attrName>ppt_y</p:attrName>
                                        </p:attrNameLst>
                                      </p:cBhvr>
                                      <p:tavLst>
                                        <p:tav tm="0">
                                          <p:val>
                                            <p:strVal val="1+#ppt_h/2"/>
                                          </p:val>
                                        </p:tav>
                                        <p:tav tm="100000">
                                          <p:val>
                                            <p:strVal val="#ppt_y"/>
                                          </p:val>
                                        </p:tav>
                                      </p:tavLst>
                                    </p:anim>
                                  </p:childTnLst>
                                </p:cTn>
                              </p:par>
                              <p:par>
                                <p:cTn id="69" presetID="2" presetClass="entr" presetSubtype="4" decel="100000" fill="hold" grpId="0" nodeType="withEffect">
                                  <p:stCondLst>
                                    <p:cond delay="700"/>
                                  </p:stCondLst>
                                  <p:childTnLst>
                                    <p:set>
                                      <p:cBhvr>
                                        <p:cTn id="70" dur="1" fill="hold">
                                          <p:stCondLst>
                                            <p:cond delay="0"/>
                                          </p:stCondLst>
                                        </p:cTn>
                                        <p:tgtEl>
                                          <p:spTgt spid="144"/>
                                        </p:tgtEl>
                                        <p:attrNameLst>
                                          <p:attrName>style.visibility</p:attrName>
                                        </p:attrNameLst>
                                      </p:cBhvr>
                                      <p:to>
                                        <p:strVal val="visible"/>
                                      </p:to>
                                    </p:set>
                                    <p:anim calcmode="lin" valueType="num">
                                      <p:cBhvr additive="base">
                                        <p:cTn id="71" dur="750" fill="hold"/>
                                        <p:tgtEl>
                                          <p:spTgt spid="144"/>
                                        </p:tgtEl>
                                        <p:attrNameLst>
                                          <p:attrName>ppt_x</p:attrName>
                                        </p:attrNameLst>
                                      </p:cBhvr>
                                      <p:tavLst>
                                        <p:tav tm="0">
                                          <p:val>
                                            <p:strVal val="#ppt_x"/>
                                          </p:val>
                                        </p:tav>
                                        <p:tav tm="100000">
                                          <p:val>
                                            <p:strVal val="#ppt_x"/>
                                          </p:val>
                                        </p:tav>
                                      </p:tavLst>
                                    </p:anim>
                                    <p:anim calcmode="lin" valueType="num">
                                      <p:cBhvr additive="base">
                                        <p:cTn id="72" dur="750" fill="hold"/>
                                        <p:tgtEl>
                                          <p:spTgt spid="144"/>
                                        </p:tgtEl>
                                        <p:attrNameLst>
                                          <p:attrName>ppt_y</p:attrName>
                                        </p:attrNameLst>
                                      </p:cBhvr>
                                      <p:tavLst>
                                        <p:tav tm="0">
                                          <p:val>
                                            <p:strVal val="1+#ppt_h/2"/>
                                          </p:val>
                                        </p:tav>
                                        <p:tav tm="100000">
                                          <p:val>
                                            <p:strVal val="#ppt_y"/>
                                          </p:val>
                                        </p:tav>
                                      </p:tavLst>
                                    </p:anim>
                                  </p:childTnLst>
                                </p:cTn>
                              </p:par>
                              <p:par>
                                <p:cTn id="73" presetID="2" presetClass="entr" presetSubtype="4" decel="100000" fill="hold" grpId="0" nodeType="withEffect">
                                  <p:stCondLst>
                                    <p:cond delay="700"/>
                                  </p:stCondLst>
                                  <p:childTnLst>
                                    <p:set>
                                      <p:cBhvr>
                                        <p:cTn id="74" dur="1" fill="hold">
                                          <p:stCondLst>
                                            <p:cond delay="0"/>
                                          </p:stCondLst>
                                        </p:cTn>
                                        <p:tgtEl>
                                          <p:spTgt spid="143"/>
                                        </p:tgtEl>
                                        <p:attrNameLst>
                                          <p:attrName>style.visibility</p:attrName>
                                        </p:attrNameLst>
                                      </p:cBhvr>
                                      <p:to>
                                        <p:strVal val="visible"/>
                                      </p:to>
                                    </p:set>
                                    <p:anim calcmode="lin" valueType="num">
                                      <p:cBhvr additive="base">
                                        <p:cTn id="75" dur="750" fill="hold"/>
                                        <p:tgtEl>
                                          <p:spTgt spid="143"/>
                                        </p:tgtEl>
                                        <p:attrNameLst>
                                          <p:attrName>ppt_x</p:attrName>
                                        </p:attrNameLst>
                                      </p:cBhvr>
                                      <p:tavLst>
                                        <p:tav tm="0">
                                          <p:val>
                                            <p:strVal val="#ppt_x"/>
                                          </p:val>
                                        </p:tav>
                                        <p:tav tm="100000">
                                          <p:val>
                                            <p:strVal val="#ppt_x"/>
                                          </p:val>
                                        </p:tav>
                                      </p:tavLst>
                                    </p:anim>
                                    <p:anim calcmode="lin" valueType="num">
                                      <p:cBhvr additive="base">
                                        <p:cTn id="76" dur="750" fill="hold"/>
                                        <p:tgtEl>
                                          <p:spTgt spid="143"/>
                                        </p:tgtEl>
                                        <p:attrNameLst>
                                          <p:attrName>ppt_y</p:attrName>
                                        </p:attrNameLst>
                                      </p:cBhvr>
                                      <p:tavLst>
                                        <p:tav tm="0">
                                          <p:val>
                                            <p:strVal val="1+#ppt_h/2"/>
                                          </p:val>
                                        </p:tav>
                                        <p:tav tm="100000">
                                          <p:val>
                                            <p:strVal val="#ppt_y"/>
                                          </p:val>
                                        </p:tav>
                                      </p:tavLst>
                                    </p:anim>
                                  </p:childTnLst>
                                </p:cTn>
                              </p:par>
                              <p:par>
                                <p:cTn id="77" presetID="2" presetClass="entr" presetSubtype="4" decel="54000" fill="hold" nodeType="withEffect">
                                  <p:stCondLst>
                                    <p:cond delay="0"/>
                                  </p:stCondLst>
                                  <p:childTnLst>
                                    <p:set>
                                      <p:cBhvr>
                                        <p:cTn id="78" dur="1" fill="hold">
                                          <p:stCondLst>
                                            <p:cond delay="0"/>
                                          </p:stCondLst>
                                        </p:cTn>
                                        <p:tgtEl>
                                          <p:spTgt spid="170"/>
                                        </p:tgtEl>
                                        <p:attrNameLst>
                                          <p:attrName>style.visibility</p:attrName>
                                        </p:attrNameLst>
                                      </p:cBhvr>
                                      <p:to>
                                        <p:strVal val="visible"/>
                                      </p:to>
                                    </p:set>
                                    <p:anim calcmode="lin" valueType="num">
                                      <p:cBhvr additive="base">
                                        <p:cTn id="79" dur="750" fill="hold"/>
                                        <p:tgtEl>
                                          <p:spTgt spid="170"/>
                                        </p:tgtEl>
                                        <p:attrNameLst>
                                          <p:attrName>ppt_x</p:attrName>
                                        </p:attrNameLst>
                                      </p:cBhvr>
                                      <p:tavLst>
                                        <p:tav tm="0">
                                          <p:val>
                                            <p:strVal val="#ppt_x"/>
                                          </p:val>
                                        </p:tav>
                                        <p:tav tm="100000">
                                          <p:val>
                                            <p:strVal val="#ppt_x"/>
                                          </p:val>
                                        </p:tav>
                                      </p:tavLst>
                                    </p:anim>
                                    <p:anim calcmode="lin" valueType="num">
                                      <p:cBhvr additive="base">
                                        <p:cTn id="80" dur="750" fill="hold"/>
                                        <p:tgtEl>
                                          <p:spTgt spid="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130" grpId="0">
        <p:tmplLst>
          <p:tmpl>
            <p:tnLst>
              <p:par>
                <p:cTn presetID="2" presetClass="entr" presetSubtype="4" decel="100000" fill="hold" nodeType="withEffect">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750" fill="hold"/>
                        <p:tgtEl>
                          <p:spTgt spid="130"/>
                        </p:tgtEl>
                        <p:attrNameLst>
                          <p:attrName>ppt_x</p:attrName>
                        </p:attrNameLst>
                      </p:cBhvr>
                      <p:tavLst>
                        <p:tav tm="0">
                          <p:val>
                            <p:strVal val="#ppt_x"/>
                          </p:val>
                        </p:tav>
                        <p:tav tm="100000">
                          <p:val>
                            <p:strVal val="#ppt_x"/>
                          </p:val>
                        </p:tav>
                      </p:tavLst>
                    </p:anim>
                    <p:anim calcmode="lin" valueType="num">
                      <p:cBhvr additive="base">
                        <p:cTn dur="750" fill="hold"/>
                        <p:tgtEl>
                          <p:spTgt spid="130"/>
                        </p:tgtEl>
                        <p:attrNameLst>
                          <p:attrName>ppt_y</p:attrName>
                        </p:attrNameLst>
                      </p:cBhvr>
                      <p:tavLst>
                        <p:tav tm="0">
                          <p:val>
                            <p:strVal val="1+#ppt_h/2"/>
                          </p:val>
                        </p:tav>
                        <p:tav tm="100000">
                          <p:val>
                            <p:strVal val="#ppt_y"/>
                          </p:val>
                        </p:tav>
                      </p:tavLst>
                    </p:anim>
                  </p:childTnLst>
                </p:cTn>
              </p:par>
            </p:tnLst>
          </p:tmpl>
        </p:tmplLst>
      </p:bldP>
      <p:bldP spid="131" grpId="0">
        <p:tmplLst>
          <p:tmpl>
            <p:tnLst>
              <p:par>
                <p:cTn presetID="2" presetClass="entr" presetSubtype="4" decel="100000" fill="hold" nodeType="withEffect">
                  <p:stCondLst>
                    <p:cond delay="10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750" fill="hold"/>
                        <p:tgtEl>
                          <p:spTgt spid="131"/>
                        </p:tgtEl>
                        <p:attrNameLst>
                          <p:attrName>ppt_x</p:attrName>
                        </p:attrNameLst>
                      </p:cBhvr>
                      <p:tavLst>
                        <p:tav tm="0">
                          <p:val>
                            <p:strVal val="#ppt_x"/>
                          </p:val>
                        </p:tav>
                        <p:tav tm="100000">
                          <p:val>
                            <p:strVal val="#ppt_x"/>
                          </p:val>
                        </p:tav>
                      </p:tavLst>
                    </p:anim>
                    <p:anim calcmode="lin" valueType="num">
                      <p:cBhvr additive="base">
                        <p:cTn dur="750" fill="hold"/>
                        <p:tgtEl>
                          <p:spTgt spid="131"/>
                        </p:tgtEl>
                        <p:attrNameLst>
                          <p:attrName>ppt_y</p:attrName>
                        </p:attrNameLst>
                      </p:cBhvr>
                      <p:tavLst>
                        <p:tav tm="0">
                          <p:val>
                            <p:strVal val="1+#ppt_h/2"/>
                          </p:val>
                        </p:tav>
                        <p:tav tm="100000">
                          <p:val>
                            <p:strVal val="#ppt_y"/>
                          </p:val>
                        </p:tav>
                      </p:tavLst>
                    </p:anim>
                  </p:childTnLst>
                </p:cTn>
              </p:par>
            </p:tnLst>
          </p:tmpl>
        </p:tmplLst>
      </p:bldP>
      <p:bldP spid="132" grpId="0">
        <p:tmplLst>
          <p:tmpl>
            <p:tnLst>
              <p:par>
                <p:cTn presetID="2" presetClass="entr" presetSubtype="4" decel="100000" fill="hold" nodeType="withEffect">
                  <p:stCondLst>
                    <p:cond delay="10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750" fill="hold"/>
                        <p:tgtEl>
                          <p:spTgt spid="132"/>
                        </p:tgtEl>
                        <p:attrNameLst>
                          <p:attrName>ppt_x</p:attrName>
                        </p:attrNameLst>
                      </p:cBhvr>
                      <p:tavLst>
                        <p:tav tm="0">
                          <p:val>
                            <p:strVal val="#ppt_x"/>
                          </p:val>
                        </p:tav>
                        <p:tav tm="100000">
                          <p:val>
                            <p:strVal val="#ppt_x"/>
                          </p:val>
                        </p:tav>
                      </p:tavLst>
                    </p:anim>
                    <p:anim calcmode="lin" valueType="num">
                      <p:cBhvr additive="base">
                        <p:cTn dur="750" fill="hold"/>
                        <p:tgtEl>
                          <p:spTgt spid="132"/>
                        </p:tgtEl>
                        <p:attrNameLst>
                          <p:attrName>ppt_y</p:attrName>
                        </p:attrNameLst>
                      </p:cBhvr>
                      <p:tavLst>
                        <p:tav tm="0">
                          <p:val>
                            <p:strVal val="1+#ppt_h/2"/>
                          </p:val>
                        </p:tav>
                        <p:tav tm="100000">
                          <p:val>
                            <p:strVal val="#ppt_y"/>
                          </p:val>
                        </p:tav>
                      </p:tavLst>
                    </p:anim>
                  </p:childTnLst>
                </p:cTn>
              </p:par>
            </p:tnLst>
          </p:tmpl>
        </p:tmplLst>
      </p:bldP>
      <p:bldP spid="133" grpId="0">
        <p:tmplLst>
          <p:tmpl>
            <p:tnLst>
              <p:par>
                <p:cTn presetID="2" presetClass="entr" presetSubtype="4" decel="100000" fill="hold" nodeType="withEffect">
                  <p:stCondLst>
                    <p:cond delay="20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750" fill="hold"/>
                        <p:tgtEl>
                          <p:spTgt spid="133"/>
                        </p:tgtEl>
                        <p:attrNameLst>
                          <p:attrName>ppt_x</p:attrName>
                        </p:attrNameLst>
                      </p:cBhvr>
                      <p:tavLst>
                        <p:tav tm="0">
                          <p:val>
                            <p:strVal val="#ppt_x"/>
                          </p:val>
                        </p:tav>
                        <p:tav tm="100000">
                          <p:val>
                            <p:strVal val="#ppt_x"/>
                          </p:val>
                        </p:tav>
                      </p:tavLst>
                    </p:anim>
                    <p:anim calcmode="lin" valueType="num">
                      <p:cBhvr additive="base">
                        <p:cTn dur="750" fill="hold"/>
                        <p:tgtEl>
                          <p:spTgt spid="133"/>
                        </p:tgtEl>
                        <p:attrNameLst>
                          <p:attrName>ppt_y</p:attrName>
                        </p:attrNameLst>
                      </p:cBhvr>
                      <p:tavLst>
                        <p:tav tm="0">
                          <p:val>
                            <p:strVal val="1+#ppt_h/2"/>
                          </p:val>
                        </p:tav>
                        <p:tav tm="100000">
                          <p:val>
                            <p:strVal val="#ppt_y"/>
                          </p:val>
                        </p:tav>
                      </p:tavLst>
                    </p:anim>
                  </p:childTnLst>
                </p:cTn>
              </p:par>
            </p:tnLst>
          </p:tmpl>
        </p:tmplLst>
      </p:bldP>
      <p:bldP spid="134" grpId="0">
        <p:tmplLst>
          <p:tmpl>
            <p:tnLst>
              <p:par>
                <p:cTn presetID="2" presetClass="entr" presetSubtype="4" decel="100000" fill="hold" nodeType="withEffect">
                  <p:stCondLst>
                    <p:cond delay="20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750" fill="hold"/>
                        <p:tgtEl>
                          <p:spTgt spid="134"/>
                        </p:tgtEl>
                        <p:attrNameLst>
                          <p:attrName>ppt_x</p:attrName>
                        </p:attrNameLst>
                      </p:cBhvr>
                      <p:tavLst>
                        <p:tav tm="0">
                          <p:val>
                            <p:strVal val="#ppt_x"/>
                          </p:val>
                        </p:tav>
                        <p:tav tm="100000">
                          <p:val>
                            <p:strVal val="#ppt_x"/>
                          </p:val>
                        </p:tav>
                      </p:tavLst>
                    </p:anim>
                    <p:anim calcmode="lin" valueType="num">
                      <p:cBhvr additive="base">
                        <p:cTn dur="750" fill="hold"/>
                        <p:tgtEl>
                          <p:spTgt spid="134"/>
                        </p:tgtEl>
                        <p:attrNameLst>
                          <p:attrName>ppt_y</p:attrName>
                        </p:attrNameLst>
                      </p:cBhvr>
                      <p:tavLst>
                        <p:tav tm="0">
                          <p:val>
                            <p:strVal val="1+#ppt_h/2"/>
                          </p:val>
                        </p:tav>
                        <p:tav tm="100000">
                          <p:val>
                            <p:strVal val="#ppt_y"/>
                          </p:val>
                        </p:tav>
                      </p:tavLst>
                    </p:anim>
                  </p:childTnLst>
                </p:cTn>
              </p:par>
            </p:tnLst>
          </p:tmpl>
        </p:tmplLst>
      </p:bldP>
      <p:bldP spid="135" grpId="0">
        <p:tmplLst>
          <p:tmpl>
            <p:tnLst>
              <p:par>
                <p:cTn presetID="2" presetClass="entr" presetSubtype="4" decel="100000" fill="hold" nodeType="withEffect">
                  <p:stCondLst>
                    <p:cond delay="30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750" fill="hold"/>
                        <p:tgtEl>
                          <p:spTgt spid="135"/>
                        </p:tgtEl>
                        <p:attrNameLst>
                          <p:attrName>ppt_x</p:attrName>
                        </p:attrNameLst>
                      </p:cBhvr>
                      <p:tavLst>
                        <p:tav tm="0">
                          <p:val>
                            <p:strVal val="#ppt_x"/>
                          </p:val>
                        </p:tav>
                        <p:tav tm="100000">
                          <p:val>
                            <p:strVal val="#ppt_x"/>
                          </p:val>
                        </p:tav>
                      </p:tavLst>
                    </p:anim>
                    <p:anim calcmode="lin" valueType="num">
                      <p:cBhvr additive="base">
                        <p:cTn dur="750" fill="hold"/>
                        <p:tgtEl>
                          <p:spTgt spid="135"/>
                        </p:tgtEl>
                        <p:attrNameLst>
                          <p:attrName>ppt_y</p:attrName>
                        </p:attrNameLst>
                      </p:cBhvr>
                      <p:tavLst>
                        <p:tav tm="0">
                          <p:val>
                            <p:strVal val="1+#ppt_h/2"/>
                          </p:val>
                        </p:tav>
                        <p:tav tm="100000">
                          <p:val>
                            <p:strVal val="#ppt_y"/>
                          </p:val>
                        </p:tav>
                      </p:tavLst>
                    </p:anim>
                  </p:childTnLst>
                </p:cTn>
              </p:par>
            </p:tnLst>
          </p:tmpl>
        </p:tmplLst>
      </p:bldP>
      <p:bldP spid="136" grpId="0">
        <p:tmplLst>
          <p:tmpl>
            <p:tnLst>
              <p:par>
                <p:cTn presetID="2" presetClass="entr" presetSubtype="4" decel="100000" fill="hold" nodeType="withEffect">
                  <p:stCondLst>
                    <p:cond delay="30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750" fill="hold"/>
                        <p:tgtEl>
                          <p:spTgt spid="136"/>
                        </p:tgtEl>
                        <p:attrNameLst>
                          <p:attrName>ppt_x</p:attrName>
                        </p:attrNameLst>
                      </p:cBhvr>
                      <p:tavLst>
                        <p:tav tm="0">
                          <p:val>
                            <p:strVal val="#ppt_x"/>
                          </p:val>
                        </p:tav>
                        <p:tav tm="100000">
                          <p:val>
                            <p:strVal val="#ppt_x"/>
                          </p:val>
                        </p:tav>
                      </p:tavLst>
                    </p:anim>
                    <p:anim calcmode="lin" valueType="num">
                      <p:cBhvr additive="base">
                        <p:cTn dur="750" fill="hold"/>
                        <p:tgtEl>
                          <p:spTgt spid="136"/>
                        </p:tgtEl>
                        <p:attrNameLst>
                          <p:attrName>ppt_y</p:attrName>
                        </p:attrNameLst>
                      </p:cBhvr>
                      <p:tavLst>
                        <p:tav tm="0">
                          <p:val>
                            <p:strVal val="1+#ppt_h/2"/>
                          </p:val>
                        </p:tav>
                        <p:tav tm="100000">
                          <p:val>
                            <p:strVal val="#ppt_y"/>
                          </p:val>
                        </p:tav>
                      </p:tavLst>
                    </p:anim>
                  </p:childTnLst>
                </p:cTn>
              </p:par>
            </p:tnLst>
          </p:tmpl>
        </p:tmplLst>
      </p:bldP>
      <p:bldP spid="137" grpId="0">
        <p:tmplLst>
          <p:tmpl>
            <p:tnLst>
              <p:par>
                <p:cTn presetID="2" presetClass="entr" presetSubtype="4" decel="100000" fill="hold" nodeType="withEffect">
                  <p:stCondLst>
                    <p:cond delay="40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750" fill="hold"/>
                        <p:tgtEl>
                          <p:spTgt spid="137"/>
                        </p:tgtEl>
                        <p:attrNameLst>
                          <p:attrName>ppt_x</p:attrName>
                        </p:attrNameLst>
                      </p:cBhvr>
                      <p:tavLst>
                        <p:tav tm="0">
                          <p:val>
                            <p:strVal val="#ppt_x"/>
                          </p:val>
                        </p:tav>
                        <p:tav tm="100000">
                          <p:val>
                            <p:strVal val="#ppt_x"/>
                          </p:val>
                        </p:tav>
                      </p:tavLst>
                    </p:anim>
                    <p:anim calcmode="lin" valueType="num">
                      <p:cBhvr additive="base">
                        <p:cTn dur="750" fill="hold"/>
                        <p:tgtEl>
                          <p:spTgt spid="137"/>
                        </p:tgtEl>
                        <p:attrNameLst>
                          <p:attrName>ppt_y</p:attrName>
                        </p:attrNameLst>
                      </p:cBhvr>
                      <p:tavLst>
                        <p:tav tm="0">
                          <p:val>
                            <p:strVal val="1+#ppt_h/2"/>
                          </p:val>
                        </p:tav>
                        <p:tav tm="100000">
                          <p:val>
                            <p:strVal val="#ppt_y"/>
                          </p:val>
                        </p:tav>
                      </p:tavLst>
                    </p:anim>
                  </p:childTnLst>
                </p:cTn>
              </p:par>
            </p:tnLst>
          </p:tmpl>
        </p:tmplLst>
      </p:bldP>
      <p:bldP spid="138" grpId="0">
        <p:tmplLst>
          <p:tmpl>
            <p:tnLst>
              <p:par>
                <p:cTn presetID="2" presetClass="entr" presetSubtype="4" decel="100000" fill="hold" nodeType="withEffect">
                  <p:stCondLst>
                    <p:cond delay="40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750" fill="hold"/>
                        <p:tgtEl>
                          <p:spTgt spid="138"/>
                        </p:tgtEl>
                        <p:attrNameLst>
                          <p:attrName>ppt_x</p:attrName>
                        </p:attrNameLst>
                      </p:cBhvr>
                      <p:tavLst>
                        <p:tav tm="0">
                          <p:val>
                            <p:strVal val="#ppt_x"/>
                          </p:val>
                        </p:tav>
                        <p:tav tm="100000">
                          <p:val>
                            <p:strVal val="#ppt_x"/>
                          </p:val>
                        </p:tav>
                      </p:tavLst>
                    </p:anim>
                    <p:anim calcmode="lin" valueType="num">
                      <p:cBhvr additive="base">
                        <p:cTn dur="750" fill="hold"/>
                        <p:tgtEl>
                          <p:spTgt spid="138"/>
                        </p:tgtEl>
                        <p:attrNameLst>
                          <p:attrName>ppt_y</p:attrName>
                        </p:attrNameLst>
                      </p:cBhvr>
                      <p:tavLst>
                        <p:tav tm="0">
                          <p:val>
                            <p:strVal val="1+#ppt_h/2"/>
                          </p:val>
                        </p:tav>
                        <p:tav tm="100000">
                          <p:val>
                            <p:strVal val="#ppt_y"/>
                          </p:val>
                        </p:tav>
                      </p:tavLst>
                    </p:anim>
                  </p:childTnLst>
                </p:cTn>
              </p:par>
            </p:tnLst>
          </p:tmpl>
        </p:tmplLst>
      </p:bldP>
      <p:bldP spid="139" grpId="0">
        <p:tmplLst>
          <p:tmpl>
            <p:tnLst>
              <p:par>
                <p:cTn presetID="2" presetClass="entr" presetSubtype="4" decel="100000" fill="hold" nodeType="withEffect">
                  <p:stCondLst>
                    <p:cond delay="50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750" fill="hold"/>
                        <p:tgtEl>
                          <p:spTgt spid="139"/>
                        </p:tgtEl>
                        <p:attrNameLst>
                          <p:attrName>ppt_x</p:attrName>
                        </p:attrNameLst>
                      </p:cBhvr>
                      <p:tavLst>
                        <p:tav tm="0">
                          <p:val>
                            <p:strVal val="#ppt_x"/>
                          </p:val>
                        </p:tav>
                        <p:tav tm="100000">
                          <p:val>
                            <p:strVal val="#ppt_x"/>
                          </p:val>
                        </p:tav>
                      </p:tavLst>
                    </p:anim>
                    <p:anim calcmode="lin" valueType="num">
                      <p:cBhvr additive="base">
                        <p:cTn dur="750" fill="hold"/>
                        <p:tgtEl>
                          <p:spTgt spid="139"/>
                        </p:tgtEl>
                        <p:attrNameLst>
                          <p:attrName>ppt_y</p:attrName>
                        </p:attrNameLst>
                      </p:cBhvr>
                      <p:tavLst>
                        <p:tav tm="0">
                          <p:val>
                            <p:strVal val="1+#ppt_h/2"/>
                          </p:val>
                        </p:tav>
                        <p:tav tm="100000">
                          <p:val>
                            <p:strVal val="#ppt_y"/>
                          </p:val>
                        </p:tav>
                      </p:tavLst>
                    </p:anim>
                  </p:childTnLst>
                </p:cTn>
              </p:par>
            </p:tnLst>
          </p:tmpl>
        </p:tmplLst>
      </p:bldP>
      <p:bldP spid="140" grpId="0">
        <p:tmplLst>
          <p:tmpl>
            <p:tnLst>
              <p:par>
                <p:cTn presetID="2" presetClass="entr" presetSubtype="4" decel="100000" fill="hold" nodeType="withEffect">
                  <p:stCondLst>
                    <p:cond delay="50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750" fill="hold"/>
                        <p:tgtEl>
                          <p:spTgt spid="140"/>
                        </p:tgtEl>
                        <p:attrNameLst>
                          <p:attrName>ppt_x</p:attrName>
                        </p:attrNameLst>
                      </p:cBhvr>
                      <p:tavLst>
                        <p:tav tm="0">
                          <p:val>
                            <p:strVal val="#ppt_x"/>
                          </p:val>
                        </p:tav>
                        <p:tav tm="100000">
                          <p:val>
                            <p:strVal val="#ppt_x"/>
                          </p:val>
                        </p:tav>
                      </p:tavLst>
                    </p:anim>
                    <p:anim calcmode="lin" valueType="num">
                      <p:cBhvr additive="base">
                        <p:cTn dur="750" fill="hold"/>
                        <p:tgtEl>
                          <p:spTgt spid="140"/>
                        </p:tgtEl>
                        <p:attrNameLst>
                          <p:attrName>ppt_y</p:attrName>
                        </p:attrNameLst>
                      </p:cBhvr>
                      <p:tavLst>
                        <p:tav tm="0">
                          <p:val>
                            <p:strVal val="1+#ppt_h/2"/>
                          </p:val>
                        </p:tav>
                        <p:tav tm="100000">
                          <p:val>
                            <p:strVal val="#ppt_y"/>
                          </p:val>
                        </p:tav>
                      </p:tavLst>
                    </p:anim>
                  </p:childTnLst>
                </p:cTn>
              </p:par>
            </p:tnLst>
          </p:tmpl>
        </p:tmplLst>
      </p:bldP>
      <p:bldP spid="141" grpId="0">
        <p:tmplLst>
          <p:tmpl>
            <p:tnLst>
              <p:par>
                <p:cTn presetID="2" presetClass="entr" presetSubtype="4" decel="100000" fill="hold" nodeType="withEffect">
                  <p:stCondLst>
                    <p:cond delay="60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750" fill="hold"/>
                        <p:tgtEl>
                          <p:spTgt spid="141"/>
                        </p:tgtEl>
                        <p:attrNameLst>
                          <p:attrName>ppt_x</p:attrName>
                        </p:attrNameLst>
                      </p:cBhvr>
                      <p:tavLst>
                        <p:tav tm="0">
                          <p:val>
                            <p:strVal val="#ppt_x"/>
                          </p:val>
                        </p:tav>
                        <p:tav tm="100000">
                          <p:val>
                            <p:strVal val="#ppt_x"/>
                          </p:val>
                        </p:tav>
                      </p:tavLst>
                    </p:anim>
                    <p:anim calcmode="lin" valueType="num">
                      <p:cBhvr additive="base">
                        <p:cTn dur="750" fill="hold"/>
                        <p:tgtEl>
                          <p:spTgt spid="141"/>
                        </p:tgtEl>
                        <p:attrNameLst>
                          <p:attrName>ppt_y</p:attrName>
                        </p:attrNameLst>
                      </p:cBhvr>
                      <p:tavLst>
                        <p:tav tm="0">
                          <p:val>
                            <p:strVal val="1+#ppt_h/2"/>
                          </p:val>
                        </p:tav>
                        <p:tav tm="100000">
                          <p:val>
                            <p:strVal val="#ppt_y"/>
                          </p:val>
                        </p:tav>
                      </p:tavLst>
                    </p:anim>
                  </p:childTnLst>
                </p:cTn>
              </p:par>
            </p:tnLst>
          </p:tmpl>
        </p:tmplLst>
      </p:bldP>
      <p:bldP spid="142" grpId="0">
        <p:tmplLst>
          <p:tmpl>
            <p:tnLst>
              <p:par>
                <p:cTn presetID="2" presetClass="entr" presetSubtype="4" decel="100000" fill="hold" nodeType="withEffect">
                  <p:stCondLst>
                    <p:cond delay="60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750" fill="hold"/>
                        <p:tgtEl>
                          <p:spTgt spid="142"/>
                        </p:tgtEl>
                        <p:attrNameLst>
                          <p:attrName>ppt_x</p:attrName>
                        </p:attrNameLst>
                      </p:cBhvr>
                      <p:tavLst>
                        <p:tav tm="0">
                          <p:val>
                            <p:strVal val="#ppt_x"/>
                          </p:val>
                        </p:tav>
                        <p:tav tm="100000">
                          <p:val>
                            <p:strVal val="#ppt_x"/>
                          </p:val>
                        </p:tav>
                      </p:tavLst>
                    </p:anim>
                    <p:anim calcmode="lin" valueType="num">
                      <p:cBhvr additive="base">
                        <p:cTn dur="750" fill="hold"/>
                        <p:tgtEl>
                          <p:spTgt spid="142"/>
                        </p:tgtEl>
                        <p:attrNameLst>
                          <p:attrName>ppt_y</p:attrName>
                        </p:attrNameLst>
                      </p:cBhvr>
                      <p:tavLst>
                        <p:tav tm="0">
                          <p:val>
                            <p:strVal val="1+#ppt_h/2"/>
                          </p:val>
                        </p:tav>
                        <p:tav tm="100000">
                          <p:val>
                            <p:strVal val="#ppt_y"/>
                          </p:val>
                        </p:tav>
                      </p:tavLst>
                    </p:anim>
                  </p:childTnLst>
                </p:cTn>
              </p:par>
            </p:tnLst>
          </p:tmpl>
        </p:tmplLst>
      </p:bldP>
      <p:bldP spid="143" grpId="0">
        <p:tmplLst>
          <p:tmpl>
            <p:tnLst>
              <p:par>
                <p:cTn presetID="2" presetClass="entr" presetSubtype="4" decel="100000" fill="hold" nodeType="withEffect">
                  <p:stCondLst>
                    <p:cond delay="70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750" fill="hold"/>
                        <p:tgtEl>
                          <p:spTgt spid="143"/>
                        </p:tgtEl>
                        <p:attrNameLst>
                          <p:attrName>ppt_x</p:attrName>
                        </p:attrNameLst>
                      </p:cBhvr>
                      <p:tavLst>
                        <p:tav tm="0">
                          <p:val>
                            <p:strVal val="#ppt_x"/>
                          </p:val>
                        </p:tav>
                        <p:tav tm="100000">
                          <p:val>
                            <p:strVal val="#ppt_x"/>
                          </p:val>
                        </p:tav>
                      </p:tavLst>
                    </p:anim>
                    <p:anim calcmode="lin" valueType="num">
                      <p:cBhvr additive="base">
                        <p:cTn dur="750" fill="hold"/>
                        <p:tgtEl>
                          <p:spTgt spid="143"/>
                        </p:tgtEl>
                        <p:attrNameLst>
                          <p:attrName>ppt_y</p:attrName>
                        </p:attrNameLst>
                      </p:cBhvr>
                      <p:tavLst>
                        <p:tav tm="0">
                          <p:val>
                            <p:strVal val="1+#ppt_h/2"/>
                          </p:val>
                        </p:tav>
                        <p:tav tm="100000">
                          <p:val>
                            <p:strVal val="#ppt_y"/>
                          </p:val>
                        </p:tav>
                      </p:tavLst>
                    </p:anim>
                  </p:childTnLst>
                </p:cTn>
              </p:par>
            </p:tnLst>
          </p:tmpl>
        </p:tmplLst>
      </p:bldP>
      <p:bldP spid="144" grpId="0">
        <p:tmplLst>
          <p:tmpl>
            <p:tnLst>
              <p:par>
                <p:cTn presetID="2" presetClass="entr" presetSubtype="4" decel="100000" fill="hold" nodeType="withEffect">
                  <p:stCondLst>
                    <p:cond delay="7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750" fill="hold"/>
                        <p:tgtEl>
                          <p:spTgt spid="144"/>
                        </p:tgtEl>
                        <p:attrNameLst>
                          <p:attrName>ppt_x</p:attrName>
                        </p:attrNameLst>
                      </p:cBhvr>
                      <p:tavLst>
                        <p:tav tm="0">
                          <p:val>
                            <p:strVal val="#ppt_x"/>
                          </p:val>
                        </p:tav>
                        <p:tav tm="100000">
                          <p:val>
                            <p:strVal val="#ppt_x"/>
                          </p:val>
                        </p:tav>
                      </p:tavLst>
                    </p:anim>
                    <p:anim calcmode="lin" valueType="num">
                      <p:cBhvr additive="base">
                        <p:cTn dur="750" fill="hold"/>
                        <p:tgtEl>
                          <p:spTgt spid="144"/>
                        </p:tgtEl>
                        <p:attrNameLst>
                          <p:attrName>ppt_y</p:attrName>
                        </p:attrNameLst>
                      </p:cBhvr>
                      <p:tavLst>
                        <p:tav tm="0">
                          <p:val>
                            <p:strVal val="1+#ppt_h/2"/>
                          </p:val>
                        </p:tav>
                        <p:tav tm="100000">
                          <p:val>
                            <p:strVal val="#ppt_y"/>
                          </p:val>
                        </p:tav>
                      </p:tavLst>
                    </p:anim>
                  </p:childTnLst>
                </p:cTn>
              </p:par>
            </p:tnLst>
          </p:tmpl>
        </p:tmplLst>
      </p:bldP>
      <p:bldP spid="6" grpId="0">
        <p:tmplLst>
          <p:tmpl>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148" name="INFO">
            <a:extLst>
              <a:ext uri="{FF2B5EF4-FFF2-40B4-BE49-F238E27FC236}">
                <a16:creationId xmlns:a16="http://schemas.microsoft.com/office/drawing/2014/main" id="{4A1F86EE-56C2-4FC7-A5E3-4FF8BAE206B8}"/>
              </a:ext>
            </a:extLst>
          </p:cNvPr>
          <p:cNvSpPr txBox="1"/>
          <p:nvPr userDrawn="1"/>
        </p:nvSpPr>
        <p:spPr>
          <a:xfrm>
            <a:off x="0" y="-256190"/>
            <a:ext cx="11556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AFSLUITING</a:t>
            </a:r>
          </a:p>
        </p:txBody>
      </p:sp>
      <p:grpSp>
        <p:nvGrpSpPr>
          <p:cNvPr id="154" name="INSTRUCTIE">
            <a:extLst>
              <a:ext uri="{FF2B5EF4-FFF2-40B4-BE49-F238E27FC236}">
                <a16:creationId xmlns:a16="http://schemas.microsoft.com/office/drawing/2014/main" id="{DA0EC9B2-475B-4BF2-B333-B08C9FDB8378}"/>
              </a:ext>
            </a:extLst>
          </p:cNvPr>
          <p:cNvGrpSpPr/>
          <p:nvPr userDrawn="1"/>
        </p:nvGrpSpPr>
        <p:grpSpPr>
          <a:xfrm>
            <a:off x="12274716" y="-895064"/>
            <a:ext cx="3695970" cy="1277747"/>
            <a:chOff x="-3889316" y="-1461517"/>
            <a:chExt cx="3695970" cy="1277747"/>
          </a:xfrm>
        </p:grpSpPr>
        <p:sp>
          <p:nvSpPr>
            <p:cNvPr id="155" name="Rechthoek 154">
              <a:extLst>
                <a:ext uri="{FF2B5EF4-FFF2-40B4-BE49-F238E27FC236}">
                  <a16:creationId xmlns:a16="http://schemas.microsoft.com/office/drawing/2014/main" id="{2D6300FD-87DD-40B5-AAD3-7E6A9AEF6CAF}"/>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a:t>
              </a:r>
            </a:p>
          </p:txBody>
        </p:sp>
        <p:sp>
          <p:nvSpPr>
            <p:cNvPr id="156" name="Rechthoek 155">
              <a:extLst>
                <a:ext uri="{FF2B5EF4-FFF2-40B4-BE49-F238E27FC236}">
                  <a16:creationId xmlns:a16="http://schemas.microsoft.com/office/drawing/2014/main" id="{38750C8F-1FD3-43A0-A491-41102E1D699D}"/>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7" name="Gelijkbenige driehoek 156">
              <a:extLst>
                <a:ext uri="{FF2B5EF4-FFF2-40B4-BE49-F238E27FC236}">
                  <a16:creationId xmlns:a16="http://schemas.microsoft.com/office/drawing/2014/main" id="{9097B260-A8D1-4696-BADB-4E09C8DA6ACB}"/>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sp>
        <p:nvSpPr>
          <p:cNvPr id="153" name="Tijdelijke aanduiding voor afbeelding 8">
            <a:extLst>
              <a:ext uri="{FF2B5EF4-FFF2-40B4-BE49-F238E27FC236}">
                <a16:creationId xmlns:a16="http://schemas.microsoft.com/office/drawing/2014/main" id="{4C9593A0-481A-4577-845D-CDCE33B1CEB4}"/>
              </a:ext>
            </a:extLst>
          </p:cNvPr>
          <p:cNvSpPr>
            <a:spLocks noGrp="1"/>
          </p:cNvSpPr>
          <p:nvPr>
            <p:ph type="pic" sz="quarter" idx="14" hasCustomPrompt="1"/>
          </p:nvPr>
        </p:nvSpPr>
        <p:spPr>
          <a:xfrm>
            <a:off x="0" y="1434"/>
            <a:ext cx="12192000"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onderstaande icoon </a:t>
            </a:r>
            <a:br>
              <a:rPr lang="nl-NL" dirty="0"/>
            </a:br>
            <a:r>
              <a:rPr lang="nl-NL" dirty="0"/>
              <a:t>om een foto in te voegen.</a:t>
            </a:r>
          </a:p>
        </p:txBody>
      </p:sp>
      <p:sp>
        <p:nvSpPr>
          <p:cNvPr id="152" name="Tijdelijke aanduiding voor verticale tekst 2">
            <a:extLst>
              <a:ext uri="{FF2B5EF4-FFF2-40B4-BE49-F238E27FC236}">
                <a16:creationId xmlns:a16="http://schemas.microsoft.com/office/drawing/2014/main" id="{FC38A077-DCB9-4498-8DB4-E60250F49476}"/>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nl-NL" dirty="0"/>
              <a:t>      </a:t>
            </a:r>
          </a:p>
        </p:txBody>
      </p:sp>
      <p:sp>
        <p:nvSpPr>
          <p:cNvPr id="15" name="Tijdelijke aanduiding voor tekst 25">
            <a:extLst>
              <a:ext uri="{FF2B5EF4-FFF2-40B4-BE49-F238E27FC236}">
                <a16:creationId xmlns:a16="http://schemas.microsoft.com/office/drawing/2014/main" id="{209E820A-5DE9-4FC3-986A-5D1FB86C8AC7}"/>
              </a:ext>
            </a:extLst>
          </p:cNvPr>
          <p:cNvSpPr>
            <a:spLocks noGrp="1"/>
          </p:cNvSpPr>
          <p:nvPr>
            <p:ph type="body" sz="quarter" idx="17" hasCustomPrompt="1"/>
          </p:nvPr>
        </p:nvSpPr>
        <p:spPr>
          <a:xfrm>
            <a:off x="550570" y="5796514"/>
            <a:ext cx="2822400" cy="504000"/>
          </a:xfrm>
          <a:prstGeom prst="rect">
            <a:avLst/>
          </a:prstGeom>
          <a:blipFill>
            <a:blip r:embed="rId2" cstate="hqprint">
              <a:extLst>
                <a:ext uri="{28A0092B-C50C-407E-A947-70E740481C1C}">
                  <a14:useLocalDpi xmlns:a14="http://schemas.microsoft.com/office/drawing/2010/main"/>
                </a:ext>
              </a:extLst>
            </a:blip>
            <a:stretch>
              <a:fillRect/>
            </a:stretch>
          </a:blipFill>
          <a:ln w="12700">
            <a:noFill/>
          </a:ln>
        </p:spPr>
        <p:txBody>
          <a:bodyPr/>
          <a:lstStyle>
            <a:lvl1pPr marL="0" indent="0">
              <a:buFont typeface="Arial" panose="020B0604020202020204" pitchFamily="34" charset="0"/>
              <a:buNone/>
              <a:defRPr/>
            </a:lvl1pPr>
          </a:lstStyle>
          <a:p>
            <a:pPr lvl="0"/>
            <a:r>
              <a:rPr lang="nl-NL" dirty="0"/>
              <a:t> </a:t>
            </a:r>
          </a:p>
        </p:txBody>
      </p:sp>
      <p:sp>
        <p:nvSpPr>
          <p:cNvPr id="147" name="Tijdelijke aanduiding voor tekst 146">
            <a:extLst>
              <a:ext uri="{FF2B5EF4-FFF2-40B4-BE49-F238E27FC236}">
                <a16:creationId xmlns:a16="http://schemas.microsoft.com/office/drawing/2014/main" id="{B7047D21-55FE-4B63-B1D8-8A610FAEFAF5}"/>
              </a:ext>
            </a:extLst>
          </p:cNvPr>
          <p:cNvSpPr>
            <a:spLocks noGrp="1"/>
          </p:cNvSpPr>
          <p:nvPr>
            <p:ph type="body" sz="quarter" idx="15" hasCustomPrompt="1"/>
          </p:nvPr>
        </p:nvSpPr>
        <p:spPr>
          <a:xfrm>
            <a:off x="550570" y="1717420"/>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solidFill>
          <a:ln w="12700">
            <a:noFill/>
          </a:ln>
        </p:spPr>
        <p:txBody>
          <a:bodyPr wrap="square">
            <a:noAutofit/>
          </a:bodyPr>
          <a:lstStyle>
            <a:lvl1pPr marL="0" indent="0">
              <a:buFont typeface="Arial" panose="020B0604020202020204" pitchFamily="34" charset="0"/>
              <a:buNone/>
              <a:defRPr/>
            </a:lvl1pPr>
          </a:lstStyle>
          <a:p>
            <a:pPr lvl="0"/>
            <a:r>
              <a:rPr lang="nl-NL" dirty="0"/>
              <a:t> </a:t>
            </a:r>
          </a:p>
        </p:txBody>
      </p:sp>
      <p:sp>
        <p:nvSpPr>
          <p:cNvPr id="144" name="Tijdelijke aanduiding voor tekst 25">
            <a:extLst>
              <a:ext uri="{FF2B5EF4-FFF2-40B4-BE49-F238E27FC236}">
                <a16:creationId xmlns:a16="http://schemas.microsoft.com/office/drawing/2014/main" id="{35F05C4C-6075-4158-98BE-256211DC58AE}"/>
              </a:ext>
            </a:extLst>
          </p:cNvPr>
          <p:cNvSpPr>
            <a:spLocks noGrp="1"/>
          </p:cNvSpPr>
          <p:nvPr userDrawn="1">
            <p:ph type="body" sz="quarter" idx="16" hasCustomPrompt="1"/>
          </p:nvPr>
        </p:nvSpPr>
        <p:spPr>
          <a:xfrm flipH="1">
            <a:off x="576831" y="-10580"/>
            <a:ext cx="7200" cy="1620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dirty="0"/>
              <a:t> </a:t>
            </a:r>
          </a:p>
        </p:txBody>
      </p:sp>
      <p:sp>
        <p:nvSpPr>
          <p:cNvPr id="9" name="Ondertitel 2">
            <a:extLst>
              <a:ext uri="{FF2B5EF4-FFF2-40B4-BE49-F238E27FC236}">
                <a16:creationId xmlns:a16="http://schemas.microsoft.com/office/drawing/2014/main" id="{EF14CB9B-F149-429B-A5C3-71E7B5658D62}"/>
              </a:ext>
            </a:extLst>
          </p:cNvPr>
          <p:cNvSpPr>
            <a:spLocks noGrp="1"/>
          </p:cNvSpPr>
          <p:nvPr>
            <p:ph type="subTitle" idx="1" hasCustomPrompt="1"/>
          </p:nvPr>
        </p:nvSpPr>
        <p:spPr>
          <a:xfrm>
            <a:off x="777244" y="1930969"/>
            <a:ext cx="5506598" cy="448184"/>
          </a:xfrm>
        </p:spPr>
        <p:txBody>
          <a:bodyPr/>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6" name="Titel 5"/>
          <p:cNvSpPr>
            <a:spLocks noGrp="1"/>
          </p:cNvSpPr>
          <p:nvPr>
            <p:ph type="title" hasCustomPrompt="1"/>
          </p:nvPr>
        </p:nvSpPr>
        <p:spPr>
          <a:xfrm>
            <a:off x="777244" y="1599471"/>
            <a:ext cx="5506598" cy="319549"/>
          </a:xfrm>
        </p:spPr>
        <p:txBody>
          <a:bodyPr bIns="0" anchor="ctr"/>
          <a:lstStyle>
            <a:lvl1pPr>
              <a:defRPr>
                <a:solidFill>
                  <a:schemeClr val="bg1"/>
                </a:solidFill>
              </a:defRPr>
            </a:lvl1pPr>
          </a:lstStyle>
          <a:p>
            <a:r>
              <a:rPr lang="nl-NL" dirty="0"/>
              <a:t>Plaats eerste titel hier</a:t>
            </a:r>
          </a:p>
        </p:txBody>
      </p:sp>
    </p:spTree>
    <p:extLst>
      <p:ext uri="{BB962C8B-B14F-4D97-AF65-F5344CB8AC3E}">
        <p14:creationId xmlns:p14="http://schemas.microsoft.com/office/powerpoint/2010/main" val="403734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000" fill="hold"/>
                                        <p:tgtEl>
                                          <p:spTgt spid="147"/>
                                        </p:tgtEl>
                                        <p:attrNameLst>
                                          <p:attrName>ppt_x</p:attrName>
                                        </p:attrNameLst>
                                      </p:cBhvr>
                                      <p:tavLst>
                                        <p:tav tm="0">
                                          <p:val>
                                            <p:strVal val="#ppt_x"/>
                                          </p:val>
                                        </p:tav>
                                        <p:tav tm="100000">
                                          <p:val>
                                            <p:strVal val="#ppt_x"/>
                                          </p:val>
                                        </p:tav>
                                      </p:tavLst>
                                    </p:anim>
                                    <p:anim calcmode="lin" valueType="num">
                                      <p:cBhvr additive="base">
                                        <p:cTn id="8" dur="1000" fill="hold"/>
                                        <p:tgtEl>
                                          <p:spTgt spid="147"/>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0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900" fill="hold"/>
                                        <p:tgtEl>
                                          <p:spTgt spid="144"/>
                                        </p:tgtEl>
                                        <p:attrNameLst>
                                          <p:attrName>ppt_x</p:attrName>
                                        </p:attrNameLst>
                                      </p:cBhvr>
                                      <p:tavLst>
                                        <p:tav tm="0">
                                          <p:val>
                                            <p:strVal val="#ppt_x"/>
                                          </p:val>
                                        </p:tav>
                                        <p:tav tm="100000">
                                          <p:val>
                                            <p:strVal val="#ppt_x"/>
                                          </p:val>
                                        </p:tav>
                                      </p:tavLst>
                                    </p:anim>
                                    <p:anim calcmode="lin" valueType="num">
                                      <p:cBhvr additive="base">
                                        <p:cTn id="12" dur="900" fill="hold"/>
                                        <p:tgtEl>
                                          <p:spTgt spid="14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2" presetClass="entr" presetSubtype="4" decel="10000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fill="hold"/>
                                        <p:tgtEl>
                                          <p:spTgt spid="15"/>
                                        </p:tgtEl>
                                        <p:attrNameLst>
                                          <p:attrName>ppt_x</p:attrName>
                                        </p:attrNameLst>
                                      </p:cBhvr>
                                      <p:tavLst>
                                        <p:tav tm="0">
                                          <p:val>
                                            <p:strVal val="#ppt_x"/>
                                          </p:val>
                                        </p:tav>
                                        <p:tav tm="100000">
                                          <p:val>
                                            <p:strVal val="#ppt_x"/>
                                          </p:val>
                                        </p:tav>
                                      </p:tavLst>
                                    </p:anim>
                                    <p:anim calcmode="lin" valueType="num">
                                      <p:cBhvr additive="base">
                                        <p:cTn id="2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tmplLst>
          <p:tmpl>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ppt_x"/>
                          </p:val>
                        </p:tav>
                        <p:tav tm="100000">
                          <p:val>
                            <p:strVal val="#ppt_x"/>
                          </p:val>
                        </p:tav>
                      </p:tavLst>
                    </p:anim>
                    <p:anim calcmode="lin" valueType="num">
                      <p:cBhvr additive="base">
                        <p:cTn dur="1000" fill="hold"/>
                        <p:tgtEl>
                          <p:spTgt spid="15"/>
                        </p:tgtEl>
                        <p:attrNameLst>
                          <p:attrName>ppt_y</p:attrName>
                        </p:attrNameLst>
                      </p:cBhvr>
                      <p:tavLst>
                        <p:tav tm="0">
                          <p:val>
                            <p:strVal val="1+#ppt_h/2"/>
                          </p:val>
                        </p:tav>
                        <p:tav tm="100000">
                          <p:val>
                            <p:strVal val="#ppt_y"/>
                          </p:val>
                        </p:tav>
                      </p:tavLst>
                    </p:anim>
                  </p:childTnLst>
                </p:cTn>
              </p:par>
            </p:tnLst>
          </p:tmpl>
        </p:tmplLst>
      </p:bldP>
      <p:bldP spid="147" grpId="0" animBg="1">
        <p:tmplLst>
          <p:tmpl>
            <p:tnLst>
              <p:par>
                <p:cTn presetID="2" presetClass="entr" presetSubtype="1" decel="100000" fill="hold" nodeType="withEffect">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fill="hold"/>
                        <p:tgtEl>
                          <p:spTgt spid="147"/>
                        </p:tgtEl>
                        <p:attrNameLst>
                          <p:attrName>ppt_x</p:attrName>
                        </p:attrNameLst>
                      </p:cBhvr>
                      <p:tavLst>
                        <p:tav tm="0">
                          <p:val>
                            <p:strVal val="#ppt_x"/>
                          </p:val>
                        </p:tav>
                        <p:tav tm="100000">
                          <p:val>
                            <p:strVal val="#ppt_x"/>
                          </p:val>
                        </p:tav>
                      </p:tavLst>
                    </p:anim>
                    <p:anim calcmode="lin" valueType="num">
                      <p:cBhvr additive="base">
                        <p:cTn dur="1000" fill="hold"/>
                        <p:tgtEl>
                          <p:spTgt spid="147"/>
                        </p:tgtEl>
                        <p:attrNameLst>
                          <p:attrName>ppt_y</p:attrName>
                        </p:attrNameLst>
                      </p:cBhvr>
                      <p:tavLst>
                        <p:tav tm="0">
                          <p:val>
                            <p:strVal val="0-#ppt_h/2"/>
                          </p:val>
                        </p:tav>
                        <p:tav tm="100000">
                          <p:val>
                            <p:strVal val="#ppt_y"/>
                          </p:val>
                        </p:tav>
                      </p:tavLst>
                    </p:anim>
                  </p:childTnLst>
                </p:cTn>
              </p:par>
            </p:tnLst>
          </p:tmpl>
        </p:tmplLst>
      </p:bldP>
      <p:bldP spid="144" grpId="0" animBg="1">
        <p:tmplLst>
          <p:tmpl>
            <p:tnLst>
              <p:par>
                <p:cTn presetID="2" presetClass="entr" presetSubtype="1" decel="100000" fill="hold" nodeType="withEffect">
                  <p:stCondLst>
                    <p:cond delay="1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900" fill="hold"/>
                        <p:tgtEl>
                          <p:spTgt spid="144"/>
                        </p:tgtEl>
                        <p:attrNameLst>
                          <p:attrName>ppt_x</p:attrName>
                        </p:attrNameLst>
                      </p:cBhvr>
                      <p:tavLst>
                        <p:tav tm="0">
                          <p:val>
                            <p:strVal val="#ppt_x"/>
                          </p:val>
                        </p:tav>
                        <p:tav tm="100000">
                          <p:val>
                            <p:strVal val="#ppt_x"/>
                          </p:val>
                        </p:tav>
                      </p:tavLst>
                    </p:anim>
                    <p:anim calcmode="lin" valueType="num">
                      <p:cBhvr additive="base">
                        <p:cTn dur="900" fill="hold"/>
                        <p:tgtEl>
                          <p:spTgt spid="144"/>
                        </p:tgtEl>
                        <p:attrNameLst>
                          <p:attrName>ppt_y</p:attrName>
                        </p:attrNameLst>
                      </p:cBhvr>
                      <p:tavLst>
                        <p:tav tm="0">
                          <p:val>
                            <p:strVal val="0-#ppt_h/2"/>
                          </p:val>
                        </p:tav>
                        <p:tav tm="100000">
                          <p:val>
                            <p:strVal val="#ppt_y"/>
                          </p:val>
                        </p:tav>
                      </p:tavLst>
                    </p:anim>
                  </p:childTnLst>
                </p:cTn>
              </p:par>
            </p:tnLst>
          </p:tmpl>
        </p:tmplLst>
      </p:bldP>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6"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0% tekst 2 kolommen R">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F30BB8CD-FB91-4F3F-970E-87F9539FCADD}"/>
              </a:ext>
            </a:extLst>
          </p:cNvPr>
          <p:cNvSpPr>
            <a:spLocks noGrp="1"/>
          </p:cNvSpPr>
          <p:nvPr>
            <p:ph type="pic" sz="quarter" idx="13"/>
          </p:nvPr>
        </p:nvSpPr>
        <p:spPr>
          <a:xfrm>
            <a:off x="0" y="-1"/>
            <a:ext cx="6096000" cy="6858000"/>
          </a:xfrm>
        </p:spPr>
        <p:txBody>
          <a:bodyPr anchor="ctr">
            <a:normAutofit/>
          </a:bodyPr>
          <a:lstStyle>
            <a:lvl1pPr marL="0" indent="0" algn="ctr">
              <a:buNone/>
              <a:defRPr sz="1052"/>
            </a:lvl1pPr>
          </a:lstStyle>
          <a:p>
            <a:endParaRPr lang="nl-NL"/>
          </a:p>
        </p:txBody>
      </p:sp>
      <p:sp>
        <p:nvSpPr>
          <p:cNvPr id="2" name="Titel 1">
            <a:extLst>
              <a:ext uri="{FF2B5EF4-FFF2-40B4-BE49-F238E27FC236}">
                <a16:creationId xmlns:a16="http://schemas.microsoft.com/office/drawing/2014/main" id="{2FD39FE3-DD4A-4241-9C84-F42A1E2AC949}"/>
              </a:ext>
            </a:extLst>
          </p:cNvPr>
          <p:cNvSpPr>
            <a:spLocks noGrp="1"/>
          </p:cNvSpPr>
          <p:nvPr>
            <p:ph type="title"/>
          </p:nvPr>
        </p:nvSpPr>
        <p:spPr>
          <a:xfrm>
            <a:off x="5727699" y="1342800"/>
            <a:ext cx="5645653" cy="720000"/>
          </a:xfrm>
        </p:spPr>
        <p:txBody>
          <a:bodyPr/>
          <a:lstStyle/>
          <a:p>
            <a:r>
              <a:rPr lang="nl-NL" dirty="0"/>
              <a:t>Klik om stijl te bewerken</a:t>
            </a:r>
          </a:p>
        </p:txBody>
      </p:sp>
      <p:sp>
        <p:nvSpPr>
          <p:cNvPr id="3" name="Tijdelijke aanduiding voor verticale tekst 2">
            <a:extLst>
              <a:ext uri="{FF2B5EF4-FFF2-40B4-BE49-F238E27FC236}">
                <a16:creationId xmlns:a16="http://schemas.microsoft.com/office/drawing/2014/main" id="{BE1480A0-BF59-4DEB-8F5E-F3F90F4EBAEE}"/>
              </a:ext>
            </a:extLst>
          </p:cNvPr>
          <p:cNvSpPr>
            <a:spLocks noGrp="1"/>
          </p:cNvSpPr>
          <p:nvPr>
            <p:ph type="body" orient="vert" idx="1" hasCustomPrompt="1"/>
          </p:nvPr>
        </p:nvSpPr>
        <p:spPr>
          <a:xfrm>
            <a:off x="5727699" y="2199602"/>
            <a:ext cx="5645653" cy="4148813"/>
          </a:xfrm>
        </p:spPr>
        <p:txBody>
          <a:bodyPr vert="horz" numCol="1" spcCol="360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a:t>
            </a:r>
          </a:p>
          <a:p>
            <a:pPr lvl="6"/>
            <a:r>
              <a:rPr lang="nl-NL" dirty="0"/>
              <a:t>Zeven</a:t>
            </a:r>
          </a:p>
          <a:p>
            <a:pPr lvl="7"/>
            <a:r>
              <a:rPr lang="nl-NL" dirty="0"/>
              <a:t>Acht</a:t>
            </a:r>
          </a:p>
          <a:p>
            <a:pPr lvl="8"/>
            <a:r>
              <a:rPr lang="nl-NL" dirty="0"/>
              <a:t>Negen</a:t>
            </a:r>
          </a:p>
        </p:txBody>
      </p:sp>
    </p:spTree>
    <p:extLst>
      <p:ext uri="{BB962C8B-B14F-4D97-AF65-F5344CB8AC3E}">
        <p14:creationId xmlns:p14="http://schemas.microsoft.com/office/powerpoint/2010/main" val="24861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16x">
    <p:spTree>
      <p:nvGrpSpPr>
        <p:cNvPr id="1" name=""/>
        <p:cNvGrpSpPr/>
        <p:nvPr/>
      </p:nvGrpSpPr>
      <p:grpSpPr>
        <a:xfrm>
          <a:off x="0" y="0"/>
          <a:ext cx="0" cy="0"/>
          <a:chOff x="0" y="0"/>
          <a:chExt cx="0" cy="0"/>
        </a:xfrm>
      </p:grpSpPr>
      <p:sp>
        <p:nvSpPr>
          <p:cNvPr id="5" name="INFO">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AGENDA 16x</a:t>
            </a:r>
          </a:p>
        </p:txBody>
      </p:sp>
      <p:grpSp>
        <p:nvGrpSpPr>
          <p:cNvPr id="119" name="Logo">
            <a:extLst>
              <a:ext uri="{FF2B5EF4-FFF2-40B4-BE49-F238E27FC236}">
                <a16:creationId xmlns:a16="http://schemas.microsoft.com/office/drawing/2014/main" id="{F55B6681-20F3-45EF-8A70-CD797011193A}"/>
              </a:ext>
            </a:extLst>
          </p:cNvPr>
          <p:cNvGrpSpPr/>
          <p:nvPr userDrawn="1"/>
        </p:nvGrpSpPr>
        <p:grpSpPr>
          <a:xfrm>
            <a:off x="9260985" y="5913010"/>
            <a:ext cx="2351804" cy="411364"/>
            <a:chOff x="7784962" y="5938737"/>
            <a:chExt cx="3293353" cy="576053"/>
          </a:xfrm>
        </p:grpSpPr>
        <p:sp>
          <p:nvSpPr>
            <p:cNvPr id="120" name="TNO Beeldmerk">
              <a:extLst>
                <a:ext uri="{FF2B5EF4-FFF2-40B4-BE49-F238E27FC236}">
                  <a16:creationId xmlns:a16="http://schemas.microsoft.com/office/drawing/2014/main" id="{F740ECF4-756F-4BA8-BE54-D37D2D3E5704}"/>
                </a:ext>
              </a:extLst>
            </p:cNvPr>
            <p:cNvSpPr>
              <a:spLocks noEditPoints="1"/>
            </p:cNvSpPr>
            <p:nvPr/>
          </p:nvSpPr>
          <p:spPr bwMode="auto">
            <a:xfrm>
              <a:off x="7784962" y="5938737"/>
              <a:ext cx="1639343" cy="576053"/>
            </a:xfrm>
            <a:custGeom>
              <a:avLst/>
              <a:gdLst>
                <a:gd name="T0" fmla="*/ 272 w 330"/>
                <a:gd name="T1" fmla="*/ 75 h 116"/>
                <a:gd name="T2" fmla="*/ 254 w 330"/>
                <a:gd name="T3" fmla="*/ 58 h 116"/>
                <a:gd name="T4" fmla="*/ 272 w 330"/>
                <a:gd name="T5" fmla="*/ 41 h 116"/>
                <a:gd name="T6" fmla="*/ 289 w 330"/>
                <a:gd name="T7" fmla="*/ 58 h 116"/>
                <a:gd name="T8" fmla="*/ 272 w 330"/>
                <a:gd name="T9" fmla="*/ 75 h 116"/>
                <a:gd name="T10" fmla="*/ 272 w 330"/>
                <a:gd name="T11" fmla="*/ 0 h 116"/>
                <a:gd name="T12" fmla="*/ 215 w 330"/>
                <a:gd name="T13" fmla="*/ 48 h 116"/>
                <a:gd name="T14" fmla="*/ 215 w 330"/>
                <a:gd name="T15" fmla="*/ 15 h 116"/>
                <a:gd name="T16" fmla="*/ 202 w 330"/>
                <a:gd name="T17" fmla="*/ 2 h 116"/>
                <a:gd name="T18" fmla="*/ 173 w 330"/>
                <a:gd name="T19" fmla="*/ 2 h 116"/>
                <a:gd name="T20" fmla="*/ 173 w 330"/>
                <a:gd name="T21" fmla="*/ 46 h 116"/>
                <a:gd name="T22" fmla="*/ 149 w 330"/>
                <a:gd name="T23" fmla="*/ 12 h 116"/>
                <a:gd name="T24" fmla="*/ 129 w 330"/>
                <a:gd name="T25" fmla="*/ 2 h 116"/>
                <a:gd name="T26" fmla="*/ 0 w 330"/>
                <a:gd name="T27" fmla="*/ 2 h 116"/>
                <a:gd name="T28" fmla="*/ 0 w 330"/>
                <a:gd name="T29" fmla="*/ 32 h 116"/>
                <a:gd name="T30" fmla="*/ 13 w 330"/>
                <a:gd name="T31" fmla="*/ 44 h 116"/>
                <a:gd name="T32" fmla="*/ 32 w 330"/>
                <a:gd name="T33" fmla="*/ 44 h 116"/>
                <a:gd name="T34" fmla="*/ 32 w 330"/>
                <a:gd name="T35" fmla="*/ 102 h 116"/>
                <a:gd name="T36" fmla="*/ 44 w 330"/>
                <a:gd name="T37" fmla="*/ 114 h 116"/>
                <a:gd name="T38" fmla="*/ 76 w 330"/>
                <a:gd name="T39" fmla="*/ 114 h 116"/>
                <a:gd name="T40" fmla="*/ 76 w 330"/>
                <a:gd name="T41" fmla="*/ 44 h 116"/>
                <a:gd name="T42" fmla="*/ 102 w 330"/>
                <a:gd name="T43" fmla="*/ 44 h 116"/>
                <a:gd name="T44" fmla="*/ 102 w 330"/>
                <a:gd name="T45" fmla="*/ 102 h 116"/>
                <a:gd name="T46" fmla="*/ 114 w 330"/>
                <a:gd name="T47" fmla="*/ 114 h 116"/>
                <a:gd name="T48" fmla="*/ 143 w 330"/>
                <a:gd name="T49" fmla="*/ 114 h 116"/>
                <a:gd name="T50" fmla="*/ 143 w 330"/>
                <a:gd name="T51" fmla="*/ 71 h 116"/>
                <a:gd name="T52" fmla="*/ 168 w 330"/>
                <a:gd name="T53" fmla="*/ 104 h 116"/>
                <a:gd name="T54" fmla="*/ 188 w 330"/>
                <a:gd name="T55" fmla="*/ 114 h 116"/>
                <a:gd name="T56" fmla="*/ 215 w 330"/>
                <a:gd name="T57" fmla="*/ 114 h 116"/>
                <a:gd name="T58" fmla="*/ 215 w 330"/>
                <a:gd name="T59" fmla="*/ 69 h 116"/>
                <a:gd name="T60" fmla="*/ 272 w 330"/>
                <a:gd name="T61" fmla="*/ 116 h 116"/>
                <a:gd name="T62" fmla="*/ 330 w 330"/>
                <a:gd name="T63" fmla="*/ 58 h 116"/>
                <a:gd name="T64" fmla="*/ 272 w 330"/>
                <a:gd name="T6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16">
                  <a:moveTo>
                    <a:pt x="272" y="75"/>
                  </a:moveTo>
                  <a:cubicBezTo>
                    <a:pt x="262" y="75"/>
                    <a:pt x="254" y="68"/>
                    <a:pt x="254" y="58"/>
                  </a:cubicBezTo>
                  <a:cubicBezTo>
                    <a:pt x="254" y="49"/>
                    <a:pt x="262" y="41"/>
                    <a:pt x="272" y="41"/>
                  </a:cubicBezTo>
                  <a:cubicBezTo>
                    <a:pt x="281" y="41"/>
                    <a:pt x="289" y="49"/>
                    <a:pt x="289" y="58"/>
                  </a:cubicBezTo>
                  <a:cubicBezTo>
                    <a:pt x="289" y="68"/>
                    <a:pt x="281" y="75"/>
                    <a:pt x="272" y="75"/>
                  </a:cubicBezTo>
                  <a:moveTo>
                    <a:pt x="272" y="0"/>
                  </a:moveTo>
                  <a:cubicBezTo>
                    <a:pt x="242" y="0"/>
                    <a:pt x="219" y="20"/>
                    <a:pt x="215" y="48"/>
                  </a:cubicBezTo>
                  <a:cubicBezTo>
                    <a:pt x="215" y="15"/>
                    <a:pt x="215" y="15"/>
                    <a:pt x="215" y="15"/>
                  </a:cubicBezTo>
                  <a:cubicBezTo>
                    <a:pt x="215" y="6"/>
                    <a:pt x="211" y="2"/>
                    <a:pt x="202" y="2"/>
                  </a:cubicBezTo>
                  <a:cubicBezTo>
                    <a:pt x="173" y="2"/>
                    <a:pt x="173" y="2"/>
                    <a:pt x="173" y="2"/>
                  </a:cubicBezTo>
                  <a:cubicBezTo>
                    <a:pt x="173" y="46"/>
                    <a:pt x="173" y="46"/>
                    <a:pt x="173" y="46"/>
                  </a:cubicBezTo>
                  <a:cubicBezTo>
                    <a:pt x="149" y="12"/>
                    <a:pt x="149" y="12"/>
                    <a:pt x="149" y="12"/>
                  </a:cubicBezTo>
                  <a:cubicBezTo>
                    <a:pt x="143" y="5"/>
                    <a:pt x="138" y="2"/>
                    <a:pt x="129" y="2"/>
                  </a:cubicBezTo>
                  <a:cubicBezTo>
                    <a:pt x="0" y="2"/>
                    <a:pt x="0" y="2"/>
                    <a:pt x="0" y="2"/>
                  </a:cubicBezTo>
                  <a:cubicBezTo>
                    <a:pt x="0" y="32"/>
                    <a:pt x="0" y="32"/>
                    <a:pt x="0" y="32"/>
                  </a:cubicBezTo>
                  <a:cubicBezTo>
                    <a:pt x="0" y="41"/>
                    <a:pt x="4" y="44"/>
                    <a:pt x="13" y="44"/>
                  </a:cubicBezTo>
                  <a:cubicBezTo>
                    <a:pt x="32" y="44"/>
                    <a:pt x="32" y="44"/>
                    <a:pt x="32" y="44"/>
                  </a:cubicBezTo>
                  <a:cubicBezTo>
                    <a:pt x="32" y="102"/>
                    <a:pt x="32" y="102"/>
                    <a:pt x="32" y="102"/>
                  </a:cubicBezTo>
                  <a:cubicBezTo>
                    <a:pt x="32" y="110"/>
                    <a:pt x="36" y="114"/>
                    <a:pt x="44" y="114"/>
                  </a:cubicBezTo>
                  <a:cubicBezTo>
                    <a:pt x="76" y="114"/>
                    <a:pt x="76" y="114"/>
                    <a:pt x="76" y="114"/>
                  </a:cubicBezTo>
                  <a:cubicBezTo>
                    <a:pt x="76" y="44"/>
                    <a:pt x="76" y="44"/>
                    <a:pt x="76" y="44"/>
                  </a:cubicBezTo>
                  <a:cubicBezTo>
                    <a:pt x="102" y="44"/>
                    <a:pt x="102" y="44"/>
                    <a:pt x="102" y="44"/>
                  </a:cubicBezTo>
                  <a:cubicBezTo>
                    <a:pt x="102" y="102"/>
                    <a:pt x="102" y="102"/>
                    <a:pt x="102" y="102"/>
                  </a:cubicBezTo>
                  <a:cubicBezTo>
                    <a:pt x="102" y="110"/>
                    <a:pt x="106" y="114"/>
                    <a:pt x="114" y="114"/>
                  </a:cubicBezTo>
                  <a:cubicBezTo>
                    <a:pt x="143" y="114"/>
                    <a:pt x="143" y="114"/>
                    <a:pt x="143" y="114"/>
                  </a:cubicBezTo>
                  <a:cubicBezTo>
                    <a:pt x="143" y="71"/>
                    <a:pt x="143" y="71"/>
                    <a:pt x="143" y="71"/>
                  </a:cubicBezTo>
                  <a:cubicBezTo>
                    <a:pt x="168" y="104"/>
                    <a:pt x="168" y="104"/>
                    <a:pt x="168" y="104"/>
                  </a:cubicBezTo>
                  <a:cubicBezTo>
                    <a:pt x="174" y="111"/>
                    <a:pt x="179" y="114"/>
                    <a:pt x="188" y="114"/>
                  </a:cubicBezTo>
                  <a:cubicBezTo>
                    <a:pt x="215" y="114"/>
                    <a:pt x="215" y="114"/>
                    <a:pt x="215" y="114"/>
                  </a:cubicBezTo>
                  <a:cubicBezTo>
                    <a:pt x="215" y="69"/>
                    <a:pt x="215" y="69"/>
                    <a:pt x="215" y="69"/>
                  </a:cubicBezTo>
                  <a:cubicBezTo>
                    <a:pt x="219" y="97"/>
                    <a:pt x="242" y="116"/>
                    <a:pt x="272" y="116"/>
                  </a:cubicBezTo>
                  <a:cubicBezTo>
                    <a:pt x="304" y="116"/>
                    <a:pt x="330" y="91"/>
                    <a:pt x="330" y="58"/>
                  </a:cubicBezTo>
                  <a:cubicBezTo>
                    <a:pt x="330" y="25"/>
                    <a:pt x="305" y="0"/>
                    <a:pt x="27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121" name="for life">
              <a:extLst>
                <a:ext uri="{FF2B5EF4-FFF2-40B4-BE49-F238E27FC236}">
                  <a16:creationId xmlns:a16="http://schemas.microsoft.com/office/drawing/2014/main" id="{63B3B414-498A-42D3-9B02-2CFDFE109D49}"/>
                </a:ext>
              </a:extLst>
            </p:cNvPr>
            <p:cNvSpPr>
              <a:spLocks noEditPoints="1"/>
            </p:cNvSpPr>
            <p:nvPr/>
          </p:nvSpPr>
          <p:spPr bwMode="auto">
            <a:xfrm>
              <a:off x="9538374" y="6271169"/>
              <a:ext cx="953295" cy="243621"/>
            </a:xfrm>
            <a:custGeom>
              <a:avLst/>
              <a:gdLst>
                <a:gd name="T0" fmla="*/ 175 w 192"/>
                <a:gd name="T1" fmla="*/ 17 h 49"/>
                <a:gd name="T2" fmla="*/ 167 w 192"/>
                <a:gd name="T3" fmla="*/ 27 h 49"/>
                <a:gd name="T4" fmla="*/ 192 w 192"/>
                <a:gd name="T5" fmla="*/ 31 h 49"/>
                <a:gd name="T6" fmla="*/ 175 w 192"/>
                <a:gd name="T7" fmla="*/ 12 h 49"/>
                <a:gd name="T8" fmla="*/ 175 w 192"/>
                <a:gd name="T9" fmla="*/ 49 h 49"/>
                <a:gd name="T10" fmla="*/ 184 w 192"/>
                <a:gd name="T11" fmla="*/ 37 h 49"/>
                <a:gd name="T12" fmla="*/ 166 w 192"/>
                <a:gd name="T13" fmla="*/ 32 h 49"/>
                <a:gd name="T14" fmla="*/ 158 w 192"/>
                <a:gd name="T15" fmla="*/ 0 h 49"/>
                <a:gd name="T16" fmla="*/ 140 w 192"/>
                <a:gd name="T17" fmla="*/ 12 h 49"/>
                <a:gd name="T18" fmla="*/ 134 w 192"/>
                <a:gd name="T19" fmla="*/ 13 h 49"/>
                <a:gd name="T20" fmla="*/ 140 w 192"/>
                <a:gd name="T21" fmla="*/ 18 h 49"/>
                <a:gd name="T22" fmla="*/ 148 w 192"/>
                <a:gd name="T23" fmla="*/ 48 h 49"/>
                <a:gd name="T24" fmla="*/ 156 w 192"/>
                <a:gd name="T25" fmla="*/ 18 h 49"/>
                <a:gd name="T26" fmla="*/ 148 w 192"/>
                <a:gd name="T27" fmla="*/ 13 h 49"/>
                <a:gd name="T28" fmla="*/ 154 w 192"/>
                <a:gd name="T29" fmla="*/ 5 h 49"/>
                <a:gd name="T30" fmla="*/ 158 w 192"/>
                <a:gd name="T31" fmla="*/ 0 h 49"/>
                <a:gd name="T32" fmla="*/ 130 w 192"/>
                <a:gd name="T33" fmla="*/ 48 h 49"/>
                <a:gd name="T34" fmla="*/ 122 w 192"/>
                <a:gd name="T35" fmla="*/ 13 h 49"/>
                <a:gd name="T36" fmla="*/ 122 w 192"/>
                <a:gd name="T37" fmla="*/ 7 h 49"/>
                <a:gd name="T38" fmla="*/ 130 w 192"/>
                <a:gd name="T39" fmla="*/ 0 h 49"/>
                <a:gd name="T40" fmla="*/ 122 w 192"/>
                <a:gd name="T41" fmla="*/ 7 h 49"/>
                <a:gd name="T42" fmla="*/ 113 w 192"/>
                <a:gd name="T43" fmla="*/ 48 h 49"/>
                <a:gd name="T44" fmla="*/ 105 w 192"/>
                <a:gd name="T45" fmla="*/ 0 h 49"/>
                <a:gd name="T46" fmla="*/ 83 w 192"/>
                <a:gd name="T47" fmla="*/ 12 h 49"/>
                <a:gd name="T48" fmla="*/ 71 w 192"/>
                <a:gd name="T49" fmla="*/ 20 h 49"/>
                <a:gd name="T50" fmla="*/ 64 w 192"/>
                <a:gd name="T51" fmla="*/ 13 h 49"/>
                <a:gd name="T52" fmla="*/ 72 w 192"/>
                <a:gd name="T53" fmla="*/ 48 h 49"/>
                <a:gd name="T54" fmla="*/ 81 w 192"/>
                <a:gd name="T55" fmla="*/ 19 h 49"/>
                <a:gd name="T56" fmla="*/ 83 w 192"/>
                <a:gd name="T57" fmla="*/ 12 h 49"/>
                <a:gd name="T58" fmla="*/ 49 w 192"/>
                <a:gd name="T59" fmla="*/ 30 h 49"/>
                <a:gd name="T60" fmla="*/ 32 w 192"/>
                <a:gd name="T61" fmla="*/ 30 h 49"/>
                <a:gd name="T62" fmla="*/ 41 w 192"/>
                <a:gd name="T63" fmla="*/ 12 h 49"/>
                <a:gd name="T64" fmla="*/ 41 w 192"/>
                <a:gd name="T65" fmla="*/ 49 h 49"/>
                <a:gd name="T66" fmla="*/ 41 w 192"/>
                <a:gd name="T67" fmla="*/ 12 h 49"/>
                <a:gd name="T68" fmla="*/ 17 w 192"/>
                <a:gd name="T69" fmla="*/ 0 h 49"/>
                <a:gd name="T70" fmla="*/ 6 w 192"/>
                <a:gd name="T71" fmla="*/ 13 h 49"/>
                <a:gd name="T72" fmla="*/ 0 w 192"/>
                <a:gd name="T73" fmla="*/ 18 h 49"/>
                <a:gd name="T74" fmla="*/ 6 w 192"/>
                <a:gd name="T75" fmla="*/ 48 h 49"/>
                <a:gd name="T76" fmla="*/ 14 w 192"/>
                <a:gd name="T77" fmla="*/ 18 h 49"/>
                <a:gd name="T78" fmla="*/ 22 w 192"/>
                <a:gd name="T79" fmla="*/ 13 h 49"/>
                <a:gd name="T80" fmla="*/ 14 w 192"/>
                <a:gd name="T81" fmla="*/ 12 h 49"/>
                <a:gd name="T82" fmla="*/ 24 w 192"/>
                <a:gd name="T83"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49">
                  <a:moveTo>
                    <a:pt x="167" y="27"/>
                  </a:moveTo>
                  <a:cubicBezTo>
                    <a:pt x="167" y="21"/>
                    <a:pt x="170" y="17"/>
                    <a:pt x="175" y="17"/>
                  </a:cubicBezTo>
                  <a:cubicBezTo>
                    <a:pt x="180" y="17"/>
                    <a:pt x="183" y="20"/>
                    <a:pt x="183" y="27"/>
                  </a:cubicBezTo>
                  <a:lnTo>
                    <a:pt x="167" y="27"/>
                  </a:lnTo>
                  <a:close/>
                  <a:moveTo>
                    <a:pt x="166" y="31"/>
                  </a:moveTo>
                  <a:cubicBezTo>
                    <a:pt x="192" y="31"/>
                    <a:pt x="192" y="31"/>
                    <a:pt x="192" y="31"/>
                  </a:cubicBezTo>
                  <a:cubicBezTo>
                    <a:pt x="192" y="30"/>
                    <a:pt x="192" y="30"/>
                    <a:pt x="192" y="30"/>
                  </a:cubicBezTo>
                  <a:cubicBezTo>
                    <a:pt x="192" y="19"/>
                    <a:pt x="185" y="12"/>
                    <a:pt x="175" y="12"/>
                  </a:cubicBezTo>
                  <a:cubicBezTo>
                    <a:pt x="165" y="12"/>
                    <a:pt x="158" y="19"/>
                    <a:pt x="158" y="30"/>
                  </a:cubicBezTo>
                  <a:cubicBezTo>
                    <a:pt x="158" y="42"/>
                    <a:pt x="165" y="49"/>
                    <a:pt x="175" y="49"/>
                  </a:cubicBezTo>
                  <a:cubicBezTo>
                    <a:pt x="183" y="49"/>
                    <a:pt x="189" y="45"/>
                    <a:pt x="191" y="38"/>
                  </a:cubicBezTo>
                  <a:cubicBezTo>
                    <a:pt x="184" y="37"/>
                    <a:pt x="184" y="37"/>
                    <a:pt x="184" y="37"/>
                  </a:cubicBezTo>
                  <a:cubicBezTo>
                    <a:pt x="182" y="41"/>
                    <a:pt x="179" y="43"/>
                    <a:pt x="175" y="43"/>
                  </a:cubicBezTo>
                  <a:cubicBezTo>
                    <a:pt x="170" y="43"/>
                    <a:pt x="166" y="39"/>
                    <a:pt x="166" y="32"/>
                  </a:cubicBezTo>
                  <a:lnTo>
                    <a:pt x="166" y="31"/>
                  </a:lnTo>
                  <a:close/>
                  <a:moveTo>
                    <a:pt x="158" y="0"/>
                  </a:moveTo>
                  <a:cubicBezTo>
                    <a:pt x="156" y="0"/>
                    <a:pt x="154" y="0"/>
                    <a:pt x="151" y="0"/>
                  </a:cubicBezTo>
                  <a:cubicBezTo>
                    <a:pt x="144" y="0"/>
                    <a:pt x="140" y="4"/>
                    <a:pt x="140" y="12"/>
                  </a:cubicBezTo>
                  <a:cubicBezTo>
                    <a:pt x="140" y="13"/>
                    <a:pt x="140" y="13"/>
                    <a:pt x="140" y="13"/>
                  </a:cubicBezTo>
                  <a:cubicBezTo>
                    <a:pt x="134" y="13"/>
                    <a:pt x="134" y="13"/>
                    <a:pt x="134" y="13"/>
                  </a:cubicBezTo>
                  <a:cubicBezTo>
                    <a:pt x="134" y="18"/>
                    <a:pt x="134" y="18"/>
                    <a:pt x="134" y="18"/>
                  </a:cubicBezTo>
                  <a:cubicBezTo>
                    <a:pt x="140" y="18"/>
                    <a:pt x="140" y="18"/>
                    <a:pt x="140" y="18"/>
                  </a:cubicBezTo>
                  <a:cubicBezTo>
                    <a:pt x="140" y="48"/>
                    <a:pt x="140" y="48"/>
                    <a:pt x="140" y="48"/>
                  </a:cubicBezTo>
                  <a:cubicBezTo>
                    <a:pt x="148" y="48"/>
                    <a:pt x="148" y="48"/>
                    <a:pt x="148" y="48"/>
                  </a:cubicBezTo>
                  <a:cubicBezTo>
                    <a:pt x="148" y="18"/>
                    <a:pt x="148" y="18"/>
                    <a:pt x="148" y="18"/>
                  </a:cubicBezTo>
                  <a:cubicBezTo>
                    <a:pt x="156" y="18"/>
                    <a:pt x="156" y="18"/>
                    <a:pt x="156" y="18"/>
                  </a:cubicBezTo>
                  <a:cubicBezTo>
                    <a:pt x="156" y="13"/>
                    <a:pt x="156" y="13"/>
                    <a:pt x="156" y="13"/>
                  </a:cubicBezTo>
                  <a:cubicBezTo>
                    <a:pt x="148" y="13"/>
                    <a:pt x="148" y="13"/>
                    <a:pt x="148" y="13"/>
                  </a:cubicBezTo>
                  <a:cubicBezTo>
                    <a:pt x="148" y="12"/>
                    <a:pt x="148" y="12"/>
                    <a:pt x="148" y="12"/>
                  </a:cubicBezTo>
                  <a:cubicBezTo>
                    <a:pt x="148" y="7"/>
                    <a:pt x="149" y="5"/>
                    <a:pt x="154" y="5"/>
                  </a:cubicBezTo>
                  <a:cubicBezTo>
                    <a:pt x="155" y="5"/>
                    <a:pt x="156" y="6"/>
                    <a:pt x="158" y="6"/>
                  </a:cubicBezTo>
                  <a:lnTo>
                    <a:pt x="158" y="0"/>
                  </a:lnTo>
                  <a:close/>
                  <a:moveTo>
                    <a:pt x="122" y="48"/>
                  </a:moveTo>
                  <a:cubicBezTo>
                    <a:pt x="130" y="48"/>
                    <a:pt x="130" y="48"/>
                    <a:pt x="130" y="48"/>
                  </a:cubicBezTo>
                  <a:cubicBezTo>
                    <a:pt x="130" y="13"/>
                    <a:pt x="130" y="13"/>
                    <a:pt x="130" y="13"/>
                  </a:cubicBezTo>
                  <a:cubicBezTo>
                    <a:pt x="122" y="13"/>
                    <a:pt x="122" y="13"/>
                    <a:pt x="122" y="13"/>
                  </a:cubicBezTo>
                  <a:lnTo>
                    <a:pt x="122" y="48"/>
                  </a:lnTo>
                  <a:close/>
                  <a:moveTo>
                    <a:pt x="122" y="7"/>
                  </a:moveTo>
                  <a:cubicBezTo>
                    <a:pt x="130" y="7"/>
                    <a:pt x="130" y="7"/>
                    <a:pt x="130" y="7"/>
                  </a:cubicBezTo>
                  <a:cubicBezTo>
                    <a:pt x="130" y="0"/>
                    <a:pt x="130" y="0"/>
                    <a:pt x="130" y="0"/>
                  </a:cubicBezTo>
                  <a:cubicBezTo>
                    <a:pt x="122" y="0"/>
                    <a:pt x="122" y="0"/>
                    <a:pt x="122" y="0"/>
                  </a:cubicBezTo>
                  <a:lnTo>
                    <a:pt x="122" y="7"/>
                  </a:lnTo>
                  <a:close/>
                  <a:moveTo>
                    <a:pt x="105" y="48"/>
                  </a:moveTo>
                  <a:cubicBezTo>
                    <a:pt x="113" y="48"/>
                    <a:pt x="113" y="48"/>
                    <a:pt x="113" y="48"/>
                  </a:cubicBezTo>
                  <a:cubicBezTo>
                    <a:pt x="113" y="0"/>
                    <a:pt x="113" y="0"/>
                    <a:pt x="113" y="0"/>
                  </a:cubicBezTo>
                  <a:cubicBezTo>
                    <a:pt x="105" y="0"/>
                    <a:pt x="105" y="0"/>
                    <a:pt x="105" y="0"/>
                  </a:cubicBezTo>
                  <a:lnTo>
                    <a:pt x="105" y="48"/>
                  </a:lnTo>
                  <a:close/>
                  <a:moveTo>
                    <a:pt x="83" y="12"/>
                  </a:moveTo>
                  <a:cubicBezTo>
                    <a:pt x="82" y="12"/>
                    <a:pt x="82" y="12"/>
                    <a:pt x="81" y="12"/>
                  </a:cubicBezTo>
                  <a:cubicBezTo>
                    <a:pt x="76" y="12"/>
                    <a:pt x="73" y="15"/>
                    <a:pt x="71" y="20"/>
                  </a:cubicBezTo>
                  <a:cubicBezTo>
                    <a:pt x="71" y="13"/>
                    <a:pt x="71" y="13"/>
                    <a:pt x="71" y="13"/>
                  </a:cubicBezTo>
                  <a:cubicBezTo>
                    <a:pt x="64" y="13"/>
                    <a:pt x="64" y="13"/>
                    <a:pt x="64" y="13"/>
                  </a:cubicBezTo>
                  <a:cubicBezTo>
                    <a:pt x="64" y="48"/>
                    <a:pt x="64" y="48"/>
                    <a:pt x="64" y="48"/>
                  </a:cubicBezTo>
                  <a:cubicBezTo>
                    <a:pt x="72" y="48"/>
                    <a:pt x="72" y="48"/>
                    <a:pt x="72" y="48"/>
                  </a:cubicBezTo>
                  <a:cubicBezTo>
                    <a:pt x="72" y="30"/>
                    <a:pt x="72" y="30"/>
                    <a:pt x="72" y="30"/>
                  </a:cubicBezTo>
                  <a:cubicBezTo>
                    <a:pt x="72" y="23"/>
                    <a:pt x="76" y="19"/>
                    <a:pt x="81" y="19"/>
                  </a:cubicBezTo>
                  <a:cubicBezTo>
                    <a:pt x="82" y="19"/>
                    <a:pt x="82" y="19"/>
                    <a:pt x="83" y="19"/>
                  </a:cubicBezTo>
                  <a:lnTo>
                    <a:pt x="83" y="12"/>
                  </a:lnTo>
                  <a:close/>
                  <a:moveTo>
                    <a:pt x="41" y="17"/>
                  </a:moveTo>
                  <a:cubicBezTo>
                    <a:pt x="46" y="17"/>
                    <a:pt x="49" y="22"/>
                    <a:pt x="49" y="30"/>
                  </a:cubicBezTo>
                  <a:cubicBezTo>
                    <a:pt x="49" y="38"/>
                    <a:pt x="46" y="43"/>
                    <a:pt x="41" y="43"/>
                  </a:cubicBezTo>
                  <a:cubicBezTo>
                    <a:pt x="36" y="43"/>
                    <a:pt x="32" y="39"/>
                    <a:pt x="32" y="30"/>
                  </a:cubicBezTo>
                  <a:cubicBezTo>
                    <a:pt x="32" y="22"/>
                    <a:pt x="36" y="17"/>
                    <a:pt x="41" y="17"/>
                  </a:cubicBezTo>
                  <a:moveTo>
                    <a:pt x="41" y="12"/>
                  </a:moveTo>
                  <a:cubicBezTo>
                    <a:pt x="31" y="12"/>
                    <a:pt x="24" y="19"/>
                    <a:pt x="24" y="30"/>
                  </a:cubicBezTo>
                  <a:cubicBezTo>
                    <a:pt x="24" y="42"/>
                    <a:pt x="31" y="49"/>
                    <a:pt x="41" y="49"/>
                  </a:cubicBezTo>
                  <a:cubicBezTo>
                    <a:pt x="51" y="49"/>
                    <a:pt x="58" y="42"/>
                    <a:pt x="58" y="30"/>
                  </a:cubicBezTo>
                  <a:cubicBezTo>
                    <a:pt x="58" y="19"/>
                    <a:pt x="51" y="12"/>
                    <a:pt x="41" y="12"/>
                  </a:cubicBezTo>
                  <a:moveTo>
                    <a:pt x="24" y="0"/>
                  </a:moveTo>
                  <a:cubicBezTo>
                    <a:pt x="22" y="0"/>
                    <a:pt x="20" y="0"/>
                    <a:pt x="17" y="0"/>
                  </a:cubicBezTo>
                  <a:cubicBezTo>
                    <a:pt x="10" y="0"/>
                    <a:pt x="6" y="4"/>
                    <a:pt x="6" y="12"/>
                  </a:cubicBezTo>
                  <a:cubicBezTo>
                    <a:pt x="6" y="13"/>
                    <a:pt x="6" y="13"/>
                    <a:pt x="6" y="13"/>
                  </a:cubicBezTo>
                  <a:cubicBezTo>
                    <a:pt x="0" y="13"/>
                    <a:pt x="0" y="13"/>
                    <a:pt x="0" y="13"/>
                  </a:cubicBezTo>
                  <a:cubicBezTo>
                    <a:pt x="0" y="18"/>
                    <a:pt x="0" y="18"/>
                    <a:pt x="0" y="18"/>
                  </a:cubicBezTo>
                  <a:cubicBezTo>
                    <a:pt x="6" y="18"/>
                    <a:pt x="6" y="18"/>
                    <a:pt x="6" y="18"/>
                  </a:cubicBezTo>
                  <a:cubicBezTo>
                    <a:pt x="6" y="48"/>
                    <a:pt x="6" y="48"/>
                    <a:pt x="6" y="48"/>
                  </a:cubicBezTo>
                  <a:cubicBezTo>
                    <a:pt x="14" y="48"/>
                    <a:pt x="14" y="48"/>
                    <a:pt x="14" y="48"/>
                  </a:cubicBezTo>
                  <a:cubicBezTo>
                    <a:pt x="14" y="18"/>
                    <a:pt x="14" y="18"/>
                    <a:pt x="14" y="18"/>
                  </a:cubicBezTo>
                  <a:cubicBezTo>
                    <a:pt x="22" y="18"/>
                    <a:pt x="22" y="18"/>
                    <a:pt x="22" y="18"/>
                  </a:cubicBezTo>
                  <a:cubicBezTo>
                    <a:pt x="22" y="13"/>
                    <a:pt x="22" y="13"/>
                    <a:pt x="22" y="13"/>
                  </a:cubicBezTo>
                  <a:cubicBezTo>
                    <a:pt x="14" y="13"/>
                    <a:pt x="14" y="13"/>
                    <a:pt x="14" y="13"/>
                  </a:cubicBezTo>
                  <a:cubicBezTo>
                    <a:pt x="14" y="12"/>
                    <a:pt x="14" y="12"/>
                    <a:pt x="14" y="12"/>
                  </a:cubicBezTo>
                  <a:cubicBezTo>
                    <a:pt x="14" y="7"/>
                    <a:pt x="15" y="5"/>
                    <a:pt x="20" y="5"/>
                  </a:cubicBezTo>
                  <a:cubicBezTo>
                    <a:pt x="21" y="5"/>
                    <a:pt x="22" y="6"/>
                    <a:pt x="24" y="6"/>
                  </a:cubicBezTo>
                  <a:lnTo>
                    <a:pt x="2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122" name="Innovation">
              <a:extLst>
                <a:ext uri="{FF2B5EF4-FFF2-40B4-BE49-F238E27FC236}">
                  <a16:creationId xmlns:a16="http://schemas.microsoft.com/office/drawing/2014/main" id="{882223A0-A3F1-4B2E-BE44-FB28CDC4BD2E}"/>
                </a:ext>
              </a:extLst>
            </p:cNvPr>
            <p:cNvSpPr>
              <a:spLocks noEditPoints="1"/>
            </p:cNvSpPr>
            <p:nvPr/>
          </p:nvSpPr>
          <p:spPr bwMode="auto">
            <a:xfrm>
              <a:off x="9557930" y="5948514"/>
              <a:ext cx="1520385" cy="243621"/>
            </a:xfrm>
            <a:custGeom>
              <a:avLst/>
              <a:gdLst>
                <a:gd name="T0" fmla="*/ 276 w 306"/>
                <a:gd name="T1" fmla="*/ 48 h 49"/>
                <a:gd name="T2" fmla="*/ 284 w 306"/>
                <a:gd name="T3" fmla="*/ 27 h 49"/>
                <a:gd name="T4" fmla="*/ 298 w 306"/>
                <a:gd name="T5" fmla="*/ 25 h 49"/>
                <a:gd name="T6" fmla="*/ 306 w 306"/>
                <a:gd name="T7" fmla="*/ 48 h 49"/>
                <a:gd name="T8" fmla="*/ 294 w 306"/>
                <a:gd name="T9" fmla="*/ 11 h 49"/>
                <a:gd name="T10" fmla="*/ 283 w 306"/>
                <a:gd name="T11" fmla="*/ 12 h 49"/>
                <a:gd name="T12" fmla="*/ 254 w 306"/>
                <a:gd name="T13" fmla="*/ 17 h 49"/>
                <a:gd name="T14" fmla="*/ 254 w 306"/>
                <a:gd name="T15" fmla="*/ 43 h 49"/>
                <a:gd name="T16" fmla="*/ 254 w 306"/>
                <a:gd name="T17" fmla="*/ 17 h 49"/>
                <a:gd name="T18" fmla="*/ 237 w 306"/>
                <a:gd name="T19" fmla="*/ 30 h 49"/>
                <a:gd name="T20" fmla="*/ 271 w 306"/>
                <a:gd name="T21" fmla="*/ 30 h 49"/>
                <a:gd name="T22" fmla="*/ 223 w 306"/>
                <a:gd name="T23" fmla="*/ 48 h 49"/>
                <a:gd name="T24" fmla="*/ 231 w 306"/>
                <a:gd name="T25" fmla="*/ 12 h 49"/>
                <a:gd name="T26" fmla="*/ 223 w 306"/>
                <a:gd name="T27" fmla="*/ 48 h 49"/>
                <a:gd name="T28" fmla="*/ 231 w 306"/>
                <a:gd name="T29" fmla="*/ 7 h 49"/>
                <a:gd name="T30" fmla="*/ 223 w 306"/>
                <a:gd name="T31" fmla="*/ 0 h 49"/>
                <a:gd name="T32" fmla="*/ 208 w 306"/>
                <a:gd name="T33" fmla="*/ 3 h 49"/>
                <a:gd name="T34" fmla="*/ 200 w 306"/>
                <a:gd name="T35" fmla="*/ 12 h 49"/>
                <a:gd name="T36" fmla="*/ 194 w 306"/>
                <a:gd name="T37" fmla="*/ 18 h 49"/>
                <a:gd name="T38" fmla="*/ 200 w 306"/>
                <a:gd name="T39" fmla="*/ 35 h 49"/>
                <a:gd name="T40" fmla="*/ 217 w 306"/>
                <a:gd name="T41" fmla="*/ 48 h 49"/>
                <a:gd name="T42" fmla="*/ 213 w 306"/>
                <a:gd name="T43" fmla="*/ 42 h 49"/>
                <a:gd name="T44" fmla="*/ 208 w 306"/>
                <a:gd name="T45" fmla="*/ 18 h 49"/>
                <a:gd name="T46" fmla="*/ 216 w 306"/>
                <a:gd name="T47" fmla="*/ 12 h 49"/>
                <a:gd name="T48" fmla="*/ 208 w 306"/>
                <a:gd name="T49" fmla="*/ 3 h 49"/>
                <a:gd name="T50" fmla="*/ 182 w 306"/>
                <a:gd name="T51" fmla="*/ 33 h 49"/>
                <a:gd name="T52" fmla="*/ 167 w 306"/>
                <a:gd name="T53" fmla="*/ 38 h 49"/>
                <a:gd name="T54" fmla="*/ 182 w 306"/>
                <a:gd name="T55" fmla="*/ 30 h 49"/>
                <a:gd name="T56" fmla="*/ 167 w 306"/>
                <a:gd name="T57" fmla="*/ 22 h 49"/>
                <a:gd name="T58" fmla="*/ 182 w 306"/>
                <a:gd name="T59" fmla="*/ 23 h 49"/>
                <a:gd name="T60" fmla="*/ 182 w 306"/>
                <a:gd name="T61" fmla="*/ 25 h 49"/>
                <a:gd name="T62" fmla="*/ 171 w 306"/>
                <a:gd name="T63" fmla="*/ 48 h 49"/>
                <a:gd name="T64" fmla="*/ 183 w 306"/>
                <a:gd name="T65" fmla="*/ 48 h 49"/>
                <a:gd name="T66" fmla="*/ 190 w 306"/>
                <a:gd name="T67" fmla="*/ 41 h 49"/>
                <a:gd name="T68" fmla="*/ 176 w 306"/>
                <a:gd name="T69" fmla="*/ 11 h 49"/>
                <a:gd name="T70" fmla="*/ 135 w 306"/>
                <a:gd name="T71" fmla="*/ 48 h 49"/>
                <a:gd name="T72" fmla="*/ 155 w 306"/>
                <a:gd name="T73" fmla="*/ 12 h 49"/>
                <a:gd name="T74" fmla="*/ 140 w 306"/>
                <a:gd name="T75" fmla="*/ 39 h 49"/>
                <a:gd name="T76" fmla="*/ 123 w 306"/>
                <a:gd name="T77" fmla="*/ 12 h 49"/>
                <a:gd name="T78" fmla="*/ 105 w 306"/>
                <a:gd name="T79" fmla="*/ 17 h 49"/>
                <a:gd name="T80" fmla="*/ 105 w 306"/>
                <a:gd name="T81" fmla="*/ 43 h 49"/>
                <a:gd name="T82" fmla="*/ 105 w 306"/>
                <a:gd name="T83" fmla="*/ 17 h 49"/>
                <a:gd name="T84" fmla="*/ 88 w 306"/>
                <a:gd name="T85" fmla="*/ 30 h 49"/>
                <a:gd name="T86" fmla="*/ 122 w 306"/>
                <a:gd name="T87" fmla="*/ 30 h 49"/>
                <a:gd name="T88" fmla="*/ 53 w 306"/>
                <a:gd name="T89" fmla="*/ 12 h 49"/>
                <a:gd name="T90" fmla="*/ 61 w 306"/>
                <a:gd name="T91" fmla="*/ 48 h 49"/>
                <a:gd name="T92" fmla="*/ 69 w 306"/>
                <a:gd name="T93" fmla="*/ 17 h 49"/>
                <a:gd name="T94" fmla="*/ 75 w 306"/>
                <a:gd name="T95" fmla="*/ 48 h 49"/>
                <a:gd name="T96" fmla="*/ 83 w 306"/>
                <a:gd name="T97" fmla="*/ 25 h 49"/>
                <a:gd name="T98" fmla="*/ 61 w 306"/>
                <a:gd name="T99" fmla="*/ 18 h 49"/>
                <a:gd name="T100" fmla="*/ 53 w 306"/>
                <a:gd name="T101" fmla="*/ 12 h 49"/>
                <a:gd name="T102" fmla="*/ 16 w 306"/>
                <a:gd name="T103" fmla="*/ 48 h 49"/>
                <a:gd name="T104" fmla="*/ 24 w 306"/>
                <a:gd name="T105" fmla="*/ 27 h 49"/>
                <a:gd name="T106" fmla="*/ 38 w 306"/>
                <a:gd name="T107" fmla="*/ 25 h 49"/>
                <a:gd name="T108" fmla="*/ 46 w 306"/>
                <a:gd name="T109" fmla="*/ 48 h 49"/>
                <a:gd name="T110" fmla="*/ 34 w 306"/>
                <a:gd name="T111" fmla="*/ 11 h 49"/>
                <a:gd name="T112" fmla="*/ 23 w 306"/>
                <a:gd name="T113" fmla="*/ 12 h 49"/>
                <a:gd name="T114" fmla="*/ 0 w 306"/>
                <a:gd name="T115" fmla="*/ 48 h 49"/>
                <a:gd name="T116" fmla="*/ 8 w 306"/>
                <a:gd name="T117" fmla="*/ 12 h 49"/>
                <a:gd name="T118" fmla="*/ 0 w 306"/>
                <a:gd name="T119" fmla="*/ 48 h 49"/>
                <a:gd name="T120" fmla="*/ 8 w 306"/>
                <a:gd name="T121" fmla="*/ 7 h 49"/>
                <a:gd name="T122" fmla="*/ 0 w 306"/>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49">
                  <a:moveTo>
                    <a:pt x="276" y="12"/>
                  </a:moveTo>
                  <a:cubicBezTo>
                    <a:pt x="276" y="48"/>
                    <a:pt x="276" y="48"/>
                    <a:pt x="276" y="48"/>
                  </a:cubicBezTo>
                  <a:cubicBezTo>
                    <a:pt x="284" y="48"/>
                    <a:pt x="284" y="48"/>
                    <a:pt x="284" y="48"/>
                  </a:cubicBezTo>
                  <a:cubicBezTo>
                    <a:pt x="284" y="27"/>
                    <a:pt x="284" y="27"/>
                    <a:pt x="284" y="27"/>
                  </a:cubicBezTo>
                  <a:cubicBezTo>
                    <a:pt x="284" y="21"/>
                    <a:pt x="287" y="17"/>
                    <a:pt x="292" y="17"/>
                  </a:cubicBezTo>
                  <a:cubicBezTo>
                    <a:pt x="296" y="17"/>
                    <a:pt x="298" y="20"/>
                    <a:pt x="298" y="25"/>
                  </a:cubicBezTo>
                  <a:cubicBezTo>
                    <a:pt x="298" y="48"/>
                    <a:pt x="298" y="48"/>
                    <a:pt x="298" y="48"/>
                  </a:cubicBezTo>
                  <a:cubicBezTo>
                    <a:pt x="306" y="48"/>
                    <a:pt x="306" y="48"/>
                    <a:pt x="306" y="48"/>
                  </a:cubicBezTo>
                  <a:cubicBezTo>
                    <a:pt x="306" y="25"/>
                    <a:pt x="306" y="25"/>
                    <a:pt x="306" y="25"/>
                  </a:cubicBezTo>
                  <a:cubicBezTo>
                    <a:pt x="306" y="16"/>
                    <a:pt x="302" y="11"/>
                    <a:pt x="294" y="11"/>
                  </a:cubicBezTo>
                  <a:cubicBezTo>
                    <a:pt x="289" y="11"/>
                    <a:pt x="286" y="14"/>
                    <a:pt x="283" y="18"/>
                  </a:cubicBezTo>
                  <a:cubicBezTo>
                    <a:pt x="283" y="12"/>
                    <a:pt x="283" y="12"/>
                    <a:pt x="283" y="12"/>
                  </a:cubicBezTo>
                  <a:lnTo>
                    <a:pt x="276" y="12"/>
                  </a:lnTo>
                  <a:close/>
                  <a:moveTo>
                    <a:pt x="254" y="17"/>
                  </a:moveTo>
                  <a:cubicBezTo>
                    <a:pt x="259" y="17"/>
                    <a:pt x="262" y="22"/>
                    <a:pt x="262" y="30"/>
                  </a:cubicBezTo>
                  <a:cubicBezTo>
                    <a:pt x="262" y="38"/>
                    <a:pt x="259" y="43"/>
                    <a:pt x="254" y="43"/>
                  </a:cubicBezTo>
                  <a:cubicBezTo>
                    <a:pt x="249" y="43"/>
                    <a:pt x="246" y="38"/>
                    <a:pt x="246" y="30"/>
                  </a:cubicBezTo>
                  <a:cubicBezTo>
                    <a:pt x="246" y="22"/>
                    <a:pt x="249" y="17"/>
                    <a:pt x="254" y="17"/>
                  </a:cubicBezTo>
                  <a:moveTo>
                    <a:pt x="254" y="11"/>
                  </a:moveTo>
                  <a:cubicBezTo>
                    <a:pt x="244" y="11"/>
                    <a:pt x="237" y="19"/>
                    <a:pt x="237" y="30"/>
                  </a:cubicBezTo>
                  <a:cubicBezTo>
                    <a:pt x="237" y="41"/>
                    <a:pt x="244" y="49"/>
                    <a:pt x="254" y="49"/>
                  </a:cubicBezTo>
                  <a:cubicBezTo>
                    <a:pt x="264" y="49"/>
                    <a:pt x="271" y="41"/>
                    <a:pt x="271" y="30"/>
                  </a:cubicBezTo>
                  <a:cubicBezTo>
                    <a:pt x="271" y="19"/>
                    <a:pt x="264" y="11"/>
                    <a:pt x="254" y="11"/>
                  </a:cubicBezTo>
                  <a:moveTo>
                    <a:pt x="223" y="48"/>
                  </a:moveTo>
                  <a:cubicBezTo>
                    <a:pt x="231" y="48"/>
                    <a:pt x="231" y="48"/>
                    <a:pt x="231" y="48"/>
                  </a:cubicBezTo>
                  <a:cubicBezTo>
                    <a:pt x="231" y="12"/>
                    <a:pt x="231" y="12"/>
                    <a:pt x="231" y="12"/>
                  </a:cubicBezTo>
                  <a:cubicBezTo>
                    <a:pt x="223" y="12"/>
                    <a:pt x="223" y="12"/>
                    <a:pt x="223" y="12"/>
                  </a:cubicBezTo>
                  <a:lnTo>
                    <a:pt x="223" y="48"/>
                  </a:lnTo>
                  <a:close/>
                  <a:moveTo>
                    <a:pt x="223" y="7"/>
                  </a:moveTo>
                  <a:cubicBezTo>
                    <a:pt x="231" y="7"/>
                    <a:pt x="231" y="7"/>
                    <a:pt x="231" y="7"/>
                  </a:cubicBezTo>
                  <a:cubicBezTo>
                    <a:pt x="231" y="0"/>
                    <a:pt x="231" y="0"/>
                    <a:pt x="231" y="0"/>
                  </a:cubicBezTo>
                  <a:cubicBezTo>
                    <a:pt x="223" y="0"/>
                    <a:pt x="223" y="0"/>
                    <a:pt x="223" y="0"/>
                  </a:cubicBezTo>
                  <a:lnTo>
                    <a:pt x="223" y="7"/>
                  </a:lnTo>
                  <a:close/>
                  <a:moveTo>
                    <a:pt x="208" y="3"/>
                  </a:moveTo>
                  <a:cubicBezTo>
                    <a:pt x="200" y="3"/>
                    <a:pt x="200" y="3"/>
                    <a:pt x="200" y="3"/>
                  </a:cubicBezTo>
                  <a:cubicBezTo>
                    <a:pt x="200" y="12"/>
                    <a:pt x="200" y="12"/>
                    <a:pt x="200" y="12"/>
                  </a:cubicBezTo>
                  <a:cubicBezTo>
                    <a:pt x="194" y="12"/>
                    <a:pt x="194" y="12"/>
                    <a:pt x="194" y="12"/>
                  </a:cubicBezTo>
                  <a:cubicBezTo>
                    <a:pt x="194" y="18"/>
                    <a:pt x="194" y="18"/>
                    <a:pt x="194" y="18"/>
                  </a:cubicBezTo>
                  <a:cubicBezTo>
                    <a:pt x="200" y="18"/>
                    <a:pt x="200" y="18"/>
                    <a:pt x="200" y="18"/>
                  </a:cubicBezTo>
                  <a:cubicBezTo>
                    <a:pt x="200" y="35"/>
                    <a:pt x="200" y="35"/>
                    <a:pt x="200" y="35"/>
                  </a:cubicBezTo>
                  <a:cubicBezTo>
                    <a:pt x="200" y="45"/>
                    <a:pt x="203" y="49"/>
                    <a:pt x="211" y="49"/>
                  </a:cubicBezTo>
                  <a:cubicBezTo>
                    <a:pt x="213" y="49"/>
                    <a:pt x="215" y="48"/>
                    <a:pt x="217" y="48"/>
                  </a:cubicBezTo>
                  <a:cubicBezTo>
                    <a:pt x="217" y="42"/>
                    <a:pt x="217" y="42"/>
                    <a:pt x="217" y="42"/>
                  </a:cubicBezTo>
                  <a:cubicBezTo>
                    <a:pt x="215" y="42"/>
                    <a:pt x="214" y="42"/>
                    <a:pt x="213" y="42"/>
                  </a:cubicBezTo>
                  <a:cubicBezTo>
                    <a:pt x="208" y="42"/>
                    <a:pt x="208" y="40"/>
                    <a:pt x="208" y="35"/>
                  </a:cubicBezTo>
                  <a:cubicBezTo>
                    <a:pt x="208" y="18"/>
                    <a:pt x="208" y="18"/>
                    <a:pt x="208" y="18"/>
                  </a:cubicBezTo>
                  <a:cubicBezTo>
                    <a:pt x="216" y="18"/>
                    <a:pt x="216" y="18"/>
                    <a:pt x="216" y="18"/>
                  </a:cubicBezTo>
                  <a:cubicBezTo>
                    <a:pt x="216" y="12"/>
                    <a:pt x="216" y="12"/>
                    <a:pt x="216" y="12"/>
                  </a:cubicBezTo>
                  <a:cubicBezTo>
                    <a:pt x="208" y="12"/>
                    <a:pt x="208" y="12"/>
                    <a:pt x="208" y="12"/>
                  </a:cubicBezTo>
                  <a:lnTo>
                    <a:pt x="208" y="3"/>
                  </a:lnTo>
                  <a:close/>
                  <a:moveTo>
                    <a:pt x="182" y="30"/>
                  </a:moveTo>
                  <a:cubicBezTo>
                    <a:pt x="182" y="33"/>
                    <a:pt x="182" y="33"/>
                    <a:pt x="182" y="33"/>
                  </a:cubicBezTo>
                  <a:cubicBezTo>
                    <a:pt x="182" y="38"/>
                    <a:pt x="178" y="43"/>
                    <a:pt x="173" y="43"/>
                  </a:cubicBezTo>
                  <a:cubicBezTo>
                    <a:pt x="169" y="43"/>
                    <a:pt x="167" y="41"/>
                    <a:pt x="167" y="38"/>
                  </a:cubicBezTo>
                  <a:cubicBezTo>
                    <a:pt x="167" y="33"/>
                    <a:pt x="171" y="30"/>
                    <a:pt x="181" y="30"/>
                  </a:cubicBezTo>
                  <a:lnTo>
                    <a:pt x="182" y="30"/>
                  </a:lnTo>
                  <a:close/>
                  <a:moveTo>
                    <a:pt x="159" y="21"/>
                  </a:moveTo>
                  <a:cubicBezTo>
                    <a:pt x="167" y="22"/>
                    <a:pt x="167" y="22"/>
                    <a:pt x="167" y="22"/>
                  </a:cubicBezTo>
                  <a:cubicBezTo>
                    <a:pt x="168" y="19"/>
                    <a:pt x="170" y="17"/>
                    <a:pt x="175" y="17"/>
                  </a:cubicBezTo>
                  <a:cubicBezTo>
                    <a:pt x="180" y="17"/>
                    <a:pt x="182" y="19"/>
                    <a:pt x="182" y="23"/>
                  </a:cubicBezTo>
                  <a:cubicBezTo>
                    <a:pt x="182" y="25"/>
                    <a:pt x="182" y="25"/>
                    <a:pt x="182" y="25"/>
                  </a:cubicBezTo>
                  <a:cubicBezTo>
                    <a:pt x="182" y="25"/>
                    <a:pt x="182" y="25"/>
                    <a:pt x="182" y="25"/>
                  </a:cubicBezTo>
                  <a:cubicBezTo>
                    <a:pt x="166" y="25"/>
                    <a:pt x="158" y="29"/>
                    <a:pt x="158" y="38"/>
                  </a:cubicBezTo>
                  <a:cubicBezTo>
                    <a:pt x="158" y="44"/>
                    <a:pt x="163" y="48"/>
                    <a:pt x="171" y="48"/>
                  </a:cubicBezTo>
                  <a:cubicBezTo>
                    <a:pt x="176" y="48"/>
                    <a:pt x="180" y="46"/>
                    <a:pt x="182" y="41"/>
                  </a:cubicBezTo>
                  <a:cubicBezTo>
                    <a:pt x="183" y="44"/>
                    <a:pt x="183" y="46"/>
                    <a:pt x="183" y="48"/>
                  </a:cubicBezTo>
                  <a:cubicBezTo>
                    <a:pt x="191" y="48"/>
                    <a:pt x="191" y="48"/>
                    <a:pt x="191" y="48"/>
                  </a:cubicBezTo>
                  <a:cubicBezTo>
                    <a:pt x="190" y="46"/>
                    <a:pt x="190" y="43"/>
                    <a:pt x="190" y="41"/>
                  </a:cubicBezTo>
                  <a:cubicBezTo>
                    <a:pt x="190" y="25"/>
                    <a:pt x="190" y="25"/>
                    <a:pt x="190" y="25"/>
                  </a:cubicBezTo>
                  <a:cubicBezTo>
                    <a:pt x="190" y="16"/>
                    <a:pt x="186" y="11"/>
                    <a:pt x="176" y="11"/>
                  </a:cubicBezTo>
                  <a:cubicBezTo>
                    <a:pt x="167" y="11"/>
                    <a:pt x="161" y="15"/>
                    <a:pt x="159" y="21"/>
                  </a:cubicBezTo>
                  <a:moveTo>
                    <a:pt x="135" y="48"/>
                  </a:moveTo>
                  <a:cubicBezTo>
                    <a:pt x="143" y="48"/>
                    <a:pt x="143" y="48"/>
                    <a:pt x="143" y="48"/>
                  </a:cubicBezTo>
                  <a:cubicBezTo>
                    <a:pt x="155" y="12"/>
                    <a:pt x="155" y="12"/>
                    <a:pt x="155" y="12"/>
                  </a:cubicBezTo>
                  <a:cubicBezTo>
                    <a:pt x="149" y="12"/>
                    <a:pt x="149" y="12"/>
                    <a:pt x="149" y="12"/>
                  </a:cubicBezTo>
                  <a:cubicBezTo>
                    <a:pt x="140" y="39"/>
                    <a:pt x="140" y="39"/>
                    <a:pt x="140" y="39"/>
                  </a:cubicBezTo>
                  <a:cubicBezTo>
                    <a:pt x="131" y="12"/>
                    <a:pt x="131" y="12"/>
                    <a:pt x="131" y="12"/>
                  </a:cubicBezTo>
                  <a:cubicBezTo>
                    <a:pt x="123" y="12"/>
                    <a:pt x="123" y="12"/>
                    <a:pt x="123" y="12"/>
                  </a:cubicBezTo>
                  <a:lnTo>
                    <a:pt x="135" y="48"/>
                  </a:lnTo>
                  <a:close/>
                  <a:moveTo>
                    <a:pt x="105" y="17"/>
                  </a:moveTo>
                  <a:cubicBezTo>
                    <a:pt x="110" y="17"/>
                    <a:pt x="113" y="22"/>
                    <a:pt x="113" y="30"/>
                  </a:cubicBezTo>
                  <a:cubicBezTo>
                    <a:pt x="113" y="38"/>
                    <a:pt x="110" y="43"/>
                    <a:pt x="105" y="43"/>
                  </a:cubicBezTo>
                  <a:cubicBezTo>
                    <a:pt x="100" y="43"/>
                    <a:pt x="97" y="38"/>
                    <a:pt x="97" y="30"/>
                  </a:cubicBezTo>
                  <a:cubicBezTo>
                    <a:pt x="97" y="22"/>
                    <a:pt x="100" y="17"/>
                    <a:pt x="105" y="17"/>
                  </a:cubicBezTo>
                  <a:moveTo>
                    <a:pt x="105" y="11"/>
                  </a:moveTo>
                  <a:cubicBezTo>
                    <a:pt x="95" y="11"/>
                    <a:pt x="88" y="19"/>
                    <a:pt x="88" y="30"/>
                  </a:cubicBezTo>
                  <a:cubicBezTo>
                    <a:pt x="88" y="41"/>
                    <a:pt x="95" y="49"/>
                    <a:pt x="105" y="49"/>
                  </a:cubicBezTo>
                  <a:cubicBezTo>
                    <a:pt x="115" y="49"/>
                    <a:pt x="122" y="41"/>
                    <a:pt x="122" y="30"/>
                  </a:cubicBezTo>
                  <a:cubicBezTo>
                    <a:pt x="122" y="19"/>
                    <a:pt x="115" y="11"/>
                    <a:pt x="105" y="11"/>
                  </a:cubicBezTo>
                  <a:moveTo>
                    <a:pt x="53" y="12"/>
                  </a:moveTo>
                  <a:cubicBezTo>
                    <a:pt x="53" y="48"/>
                    <a:pt x="53" y="48"/>
                    <a:pt x="53" y="48"/>
                  </a:cubicBezTo>
                  <a:cubicBezTo>
                    <a:pt x="61" y="48"/>
                    <a:pt x="61" y="48"/>
                    <a:pt x="61" y="48"/>
                  </a:cubicBezTo>
                  <a:cubicBezTo>
                    <a:pt x="61" y="27"/>
                    <a:pt x="61" y="27"/>
                    <a:pt x="61" y="27"/>
                  </a:cubicBezTo>
                  <a:cubicBezTo>
                    <a:pt x="61" y="21"/>
                    <a:pt x="65" y="17"/>
                    <a:pt x="69" y="17"/>
                  </a:cubicBezTo>
                  <a:cubicBezTo>
                    <a:pt x="73" y="17"/>
                    <a:pt x="75" y="20"/>
                    <a:pt x="75" y="25"/>
                  </a:cubicBezTo>
                  <a:cubicBezTo>
                    <a:pt x="75" y="48"/>
                    <a:pt x="75" y="48"/>
                    <a:pt x="75" y="48"/>
                  </a:cubicBezTo>
                  <a:cubicBezTo>
                    <a:pt x="83" y="48"/>
                    <a:pt x="83" y="48"/>
                    <a:pt x="83" y="48"/>
                  </a:cubicBezTo>
                  <a:cubicBezTo>
                    <a:pt x="83" y="25"/>
                    <a:pt x="83" y="25"/>
                    <a:pt x="83" y="25"/>
                  </a:cubicBezTo>
                  <a:cubicBezTo>
                    <a:pt x="83" y="16"/>
                    <a:pt x="79" y="11"/>
                    <a:pt x="71" y="11"/>
                  </a:cubicBezTo>
                  <a:cubicBezTo>
                    <a:pt x="67" y="11"/>
                    <a:pt x="63" y="14"/>
                    <a:pt x="61" y="18"/>
                  </a:cubicBezTo>
                  <a:cubicBezTo>
                    <a:pt x="61" y="12"/>
                    <a:pt x="61" y="12"/>
                    <a:pt x="61" y="12"/>
                  </a:cubicBezTo>
                  <a:lnTo>
                    <a:pt x="53" y="12"/>
                  </a:lnTo>
                  <a:close/>
                  <a:moveTo>
                    <a:pt x="16" y="12"/>
                  </a:moveTo>
                  <a:cubicBezTo>
                    <a:pt x="16" y="48"/>
                    <a:pt x="16" y="48"/>
                    <a:pt x="16" y="48"/>
                  </a:cubicBezTo>
                  <a:cubicBezTo>
                    <a:pt x="24" y="48"/>
                    <a:pt x="24" y="48"/>
                    <a:pt x="24" y="48"/>
                  </a:cubicBezTo>
                  <a:cubicBezTo>
                    <a:pt x="24" y="27"/>
                    <a:pt x="24" y="27"/>
                    <a:pt x="24" y="27"/>
                  </a:cubicBezTo>
                  <a:cubicBezTo>
                    <a:pt x="24" y="21"/>
                    <a:pt x="27" y="17"/>
                    <a:pt x="32" y="17"/>
                  </a:cubicBezTo>
                  <a:cubicBezTo>
                    <a:pt x="36" y="17"/>
                    <a:pt x="38" y="20"/>
                    <a:pt x="38" y="25"/>
                  </a:cubicBezTo>
                  <a:cubicBezTo>
                    <a:pt x="38" y="48"/>
                    <a:pt x="38" y="48"/>
                    <a:pt x="38" y="48"/>
                  </a:cubicBezTo>
                  <a:cubicBezTo>
                    <a:pt x="46" y="48"/>
                    <a:pt x="46" y="48"/>
                    <a:pt x="46" y="48"/>
                  </a:cubicBezTo>
                  <a:cubicBezTo>
                    <a:pt x="46" y="25"/>
                    <a:pt x="46" y="25"/>
                    <a:pt x="46" y="25"/>
                  </a:cubicBezTo>
                  <a:cubicBezTo>
                    <a:pt x="46" y="16"/>
                    <a:pt x="42" y="11"/>
                    <a:pt x="34" y="11"/>
                  </a:cubicBezTo>
                  <a:cubicBezTo>
                    <a:pt x="30" y="11"/>
                    <a:pt x="26" y="14"/>
                    <a:pt x="23" y="18"/>
                  </a:cubicBezTo>
                  <a:cubicBezTo>
                    <a:pt x="23" y="12"/>
                    <a:pt x="23" y="12"/>
                    <a:pt x="23" y="12"/>
                  </a:cubicBezTo>
                  <a:lnTo>
                    <a:pt x="16" y="12"/>
                  </a:lnTo>
                  <a:close/>
                  <a:moveTo>
                    <a:pt x="0" y="48"/>
                  </a:moveTo>
                  <a:cubicBezTo>
                    <a:pt x="8" y="48"/>
                    <a:pt x="8" y="48"/>
                    <a:pt x="8" y="48"/>
                  </a:cubicBezTo>
                  <a:cubicBezTo>
                    <a:pt x="8" y="12"/>
                    <a:pt x="8" y="12"/>
                    <a:pt x="8" y="12"/>
                  </a:cubicBezTo>
                  <a:cubicBezTo>
                    <a:pt x="0" y="12"/>
                    <a:pt x="0" y="12"/>
                    <a:pt x="0" y="12"/>
                  </a:cubicBezTo>
                  <a:lnTo>
                    <a:pt x="0" y="48"/>
                  </a:lnTo>
                  <a:close/>
                  <a:moveTo>
                    <a:pt x="0" y="7"/>
                  </a:moveTo>
                  <a:cubicBezTo>
                    <a:pt x="8" y="7"/>
                    <a:pt x="8" y="7"/>
                    <a:pt x="8" y="7"/>
                  </a:cubicBezTo>
                  <a:cubicBezTo>
                    <a:pt x="8" y="0"/>
                    <a:pt x="8" y="0"/>
                    <a:pt x="8" y="0"/>
                  </a:cubicBezTo>
                  <a:cubicBezTo>
                    <a:pt x="0" y="0"/>
                    <a:pt x="0" y="0"/>
                    <a:pt x="0" y="0"/>
                  </a:cubicBezTo>
                  <a:lnTo>
                    <a:pt x="0"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l-NL" dirty="0"/>
            </a:p>
          </p:txBody>
        </p:sp>
      </p:grpSp>
      <p:sp>
        <p:nvSpPr>
          <p:cNvPr id="3" name="Tijdelijke aanduiding voor verticale tekst 2"/>
          <p:cNvSpPr>
            <a:spLocks noGrp="1"/>
          </p:cNvSpPr>
          <p:nvPr>
            <p:ph type="body" orient="vert" idx="1" hasCustomPrompt="1"/>
          </p:nvPr>
        </p:nvSpPr>
        <p:spPr>
          <a:xfrm>
            <a:off x="2063520" y="2769771"/>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30" name="Tijdelijke aanduiding voor verticale tekst 2">
            <a:extLst>
              <a:ext uri="{FF2B5EF4-FFF2-40B4-BE49-F238E27FC236}">
                <a16:creationId xmlns:a16="http://schemas.microsoft.com/office/drawing/2014/main" id="{09139BB3-0E95-42DB-B5FD-B804238C47E7}"/>
              </a:ext>
            </a:extLst>
          </p:cNvPr>
          <p:cNvSpPr>
            <a:spLocks noGrp="1"/>
          </p:cNvSpPr>
          <p:nvPr>
            <p:ph type="body" orient="vert" idx="11" hasCustomPrompt="1"/>
          </p:nvPr>
        </p:nvSpPr>
        <p:spPr>
          <a:xfrm>
            <a:off x="1477394" y="276977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01.</a:t>
            </a:r>
          </a:p>
        </p:txBody>
      </p:sp>
      <p:sp>
        <p:nvSpPr>
          <p:cNvPr id="131" name="Tijdelijke aanduiding voor verticale tekst 2">
            <a:extLst>
              <a:ext uri="{FF2B5EF4-FFF2-40B4-BE49-F238E27FC236}">
                <a16:creationId xmlns:a16="http://schemas.microsoft.com/office/drawing/2014/main" id="{0193F33A-B169-4E6C-A0E4-1C401F03326A}"/>
              </a:ext>
            </a:extLst>
          </p:cNvPr>
          <p:cNvSpPr>
            <a:spLocks noGrp="1"/>
          </p:cNvSpPr>
          <p:nvPr>
            <p:ph type="body" orient="vert" idx="12" hasCustomPrompt="1"/>
          </p:nvPr>
        </p:nvSpPr>
        <p:spPr>
          <a:xfrm>
            <a:off x="2063520" y="3210685"/>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32" name="Tijdelijke aanduiding voor verticale tekst 2">
            <a:extLst>
              <a:ext uri="{FF2B5EF4-FFF2-40B4-BE49-F238E27FC236}">
                <a16:creationId xmlns:a16="http://schemas.microsoft.com/office/drawing/2014/main" id="{CFDDF722-2134-44DD-9F42-55A2163355CF}"/>
              </a:ext>
            </a:extLst>
          </p:cNvPr>
          <p:cNvSpPr>
            <a:spLocks noGrp="1"/>
          </p:cNvSpPr>
          <p:nvPr>
            <p:ph type="body" orient="vert" idx="13" hasCustomPrompt="1"/>
          </p:nvPr>
        </p:nvSpPr>
        <p:spPr>
          <a:xfrm>
            <a:off x="1477394" y="321068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02.</a:t>
            </a:r>
          </a:p>
        </p:txBody>
      </p:sp>
      <p:sp>
        <p:nvSpPr>
          <p:cNvPr id="133" name="Tijdelijke aanduiding voor verticale tekst 2">
            <a:extLst>
              <a:ext uri="{FF2B5EF4-FFF2-40B4-BE49-F238E27FC236}">
                <a16:creationId xmlns:a16="http://schemas.microsoft.com/office/drawing/2014/main" id="{E2A18408-6710-416E-8413-E2AF616D91BC}"/>
              </a:ext>
            </a:extLst>
          </p:cNvPr>
          <p:cNvSpPr>
            <a:spLocks noGrp="1"/>
          </p:cNvSpPr>
          <p:nvPr>
            <p:ph type="body" orient="vert" idx="14" hasCustomPrompt="1"/>
          </p:nvPr>
        </p:nvSpPr>
        <p:spPr>
          <a:xfrm>
            <a:off x="2063520" y="3651599"/>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34" name="Tijdelijke aanduiding voor verticale tekst 2">
            <a:extLst>
              <a:ext uri="{FF2B5EF4-FFF2-40B4-BE49-F238E27FC236}">
                <a16:creationId xmlns:a16="http://schemas.microsoft.com/office/drawing/2014/main" id="{432466DB-08EE-4A9B-B739-16F0BD593113}"/>
              </a:ext>
            </a:extLst>
          </p:cNvPr>
          <p:cNvSpPr>
            <a:spLocks noGrp="1"/>
          </p:cNvSpPr>
          <p:nvPr>
            <p:ph type="body" orient="vert" idx="15" hasCustomPrompt="1"/>
          </p:nvPr>
        </p:nvSpPr>
        <p:spPr>
          <a:xfrm>
            <a:off x="1477394" y="3651599"/>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03.</a:t>
            </a:r>
          </a:p>
        </p:txBody>
      </p:sp>
      <p:sp>
        <p:nvSpPr>
          <p:cNvPr id="135" name="Tijdelijke aanduiding voor verticale tekst 2">
            <a:extLst>
              <a:ext uri="{FF2B5EF4-FFF2-40B4-BE49-F238E27FC236}">
                <a16:creationId xmlns:a16="http://schemas.microsoft.com/office/drawing/2014/main" id="{FB1B3F49-2D34-4B2A-8143-8FF9313EDD5E}"/>
              </a:ext>
            </a:extLst>
          </p:cNvPr>
          <p:cNvSpPr>
            <a:spLocks noGrp="1"/>
          </p:cNvSpPr>
          <p:nvPr>
            <p:ph type="body" orient="vert" idx="16" hasCustomPrompt="1"/>
          </p:nvPr>
        </p:nvSpPr>
        <p:spPr>
          <a:xfrm>
            <a:off x="2063520" y="4092513"/>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36" name="Tijdelijke aanduiding voor verticale tekst 2">
            <a:extLst>
              <a:ext uri="{FF2B5EF4-FFF2-40B4-BE49-F238E27FC236}">
                <a16:creationId xmlns:a16="http://schemas.microsoft.com/office/drawing/2014/main" id="{90076CCB-0A34-4B58-AD13-14B30D4E58E6}"/>
              </a:ext>
            </a:extLst>
          </p:cNvPr>
          <p:cNvSpPr>
            <a:spLocks noGrp="1"/>
          </p:cNvSpPr>
          <p:nvPr>
            <p:ph type="body" orient="vert" idx="17" hasCustomPrompt="1"/>
          </p:nvPr>
        </p:nvSpPr>
        <p:spPr>
          <a:xfrm>
            <a:off x="1477394" y="4092513"/>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04.</a:t>
            </a:r>
          </a:p>
        </p:txBody>
      </p:sp>
      <p:sp>
        <p:nvSpPr>
          <p:cNvPr id="137" name="Tijdelijke aanduiding voor verticale tekst 2">
            <a:extLst>
              <a:ext uri="{FF2B5EF4-FFF2-40B4-BE49-F238E27FC236}">
                <a16:creationId xmlns:a16="http://schemas.microsoft.com/office/drawing/2014/main" id="{6E4C1E79-BFB4-49E2-B8B4-704FE08A0221}"/>
              </a:ext>
            </a:extLst>
          </p:cNvPr>
          <p:cNvSpPr>
            <a:spLocks noGrp="1"/>
          </p:cNvSpPr>
          <p:nvPr>
            <p:ph type="body" orient="vert" idx="18" hasCustomPrompt="1"/>
          </p:nvPr>
        </p:nvSpPr>
        <p:spPr>
          <a:xfrm>
            <a:off x="2063520" y="4533427"/>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38" name="Tijdelijke aanduiding voor verticale tekst 2">
            <a:extLst>
              <a:ext uri="{FF2B5EF4-FFF2-40B4-BE49-F238E27FC236}">
                <a16:creationId xmlns:a16="http://schemas.microsoft.com/office/drawing/2014/main" id="{DC76EBBF-0030-4AA1-BF10-48A92A06B59F}"/>
              </a:ext>
            </a:extLst>
          </p:cNvPr>
          <p:cNvSpPr>
            <a:spLocks noGrp="1"/>
          </p:cNvSpPr>
          <p:nvPr>
            <p:ph type="body" orient="vert" idx="19" hasCustomPrompt="1"/>
          </p:nvPr>
        </p:nvSpPr>
        <p:spPr>
          <a:xfrm>
            <a:off x="1477394" y="4533427"/>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05.</a:t>
            </a:r>
          </a:p>
        </p:txBody>
      </p:sp>
      <p:sp>
        <p:nvSpPr>
          <p:cNvPr id="139" name="Tijdelijke aanduiding voor verticale tekst 2">
            <a:extLst>
              <a:ext uri="{FF2B5EF4-FFF2-40B4-BE49-F238E27FC236}">
                <a16:creationId xmlns:a16="http://schemas.microsoft.com/office/drawing/2014/main" id="{5017CD28-C2AF-4032-B589-1423BFA89F05}"/>
              </a:ext>
            </a:extLst>
          </p:cNvPr>
          <p:cNvSpPr>
            <a:spLocks noGrp="1"/>
          </p:cNvSpPr>
          <p:nvPr>
            <p:ph type="body" orient="vert" idx="20" hasCustomPrompt="1"/>
          </p:nvPr>
        </p:nvSpPr>
        <p:spPr>
          <a:xfrm>
            <a:off x="2063520" y="4974341"/>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40" name="Tijdelijke aanduiding voor verticale tekst 2">
            <a:extLst>
              <a:ext uri="{FF2B5EF4-FFF2-40B4-BE49-F238E27FC236}">
                <a16:creationId xmlns:a16="http://schemas.microsoft.com/office/drawing/2014/main" id="{FBA4AAE8-8D5F-4224-B74C-AFE8DAA7B73B}"/>
              </a:ext>
            </a:extLst>
          </p:cNvPr>
          <p:cNvSpPr>
            <a:spLocks noGrp="1"/>
          </p:cNvSpPr>
          <p:nvPr>
            <p:ph type="body" orient="vert" idx="21" hasCustomPrompt="1"/>
          </p:nvPr>
        </p:nvSpPr>
        <p:spPr>
          <a:xfrm>
            <a:off x="1477394" y="497434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06.</a:t>
            </a:r>
          </a:p>
        </p:txBody>
      </p:sp>
      <p:sp>
        <p:nvSpPr>
          <p:cNvPr id="141" name="Tijdelijke aanduiding voor verticale tekst 2">
            <a:extLst>
              <a:ext uri="{FF2B5EF4-FFF2-40B4-BE49-F238E27FC236}">
                <a16:creationId xmlns:a16="http://schemas.microsoft.com/office/drawing/2014/main" id="{6805760E-C026-4BB8-A85F-3C2FF927F6F4}"/>
              </a:ext>
            </a:extLst>
          </p:cNvPr>
          <p:cNvSpPr>
            <a:spLocks noGrp="1"/>
          </p:cNvSpPr>
          <p:nvPr>
            <p:ph type="body" orient="vert" idx="22" hasCustomPrompt="1"/>
          </p:nvPr>
        </p:nvSpPr>
        <p:spPr>
          <a:xfrm>
            <a:off x="2063520" y="5415255"/>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42" name="Tijdelijke aanduiding voor verticale tekst 2">
            <a:extLst>
              <a:ext uri="{FF2B5EF4-FFF2-40B4-BE49-F238E27FC236}">
                <a16:creationId xmlns:a16="http://schemas.microsoft.com/office/drawing/2014/main" id="{230160BE-302E-4C96-96A3-7B349A370C8E}"/>
              </a:ext>
            </a:extLst>
          </p:cNvPr>
          <p:cNvSpPr>
            <a:spLocks noGrp="1"/>
          </p:cNvSpPr>
          <p:nvPr>
            <p:ph type="body" orient="vert" idx="23" hasCustomPrompt="1"/>
          </p:nvPr>
        </p:nvSpPr>
        <p:spPr>
          <a:xfrm>
            <a:off x="1477394" y="541525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07.</a:t>
            </a:r>
          </a:p>
        </p:txBody>
      </p:sp>
      <p:sp>
        <p:nvSpPr>
          <p:cNvPr id="143" name="Tijdelijke aanduiding voor verticale tekst 2">
            <a:extLst>
              <a:ext uri="{FF2B5EF4-FFF2-40B4-BE49-F238E27FC236}">
                <a16:creationId xmlns:a16="http://schemas.microsoft.com/office/drawing/2014/main" id="{A7A2C18B-31F8-41AE-9CE0-F6E0827E24D3}"/>
              </a:ext>
            </a:extLst>
          </p:cNvPr>
          <p:cNvSpPr>
            <a:spLocks noGrp="1"/>
          </p:cNvSpPr>
          <p:nvPr>
            <p:ph type="body" orient="vert" idx="24" hasCustomPrompt="1"/>
          </p:nvPr>
        </p:nvSpPr>
        <p:spPr>
          <a:xfrm>
            <a:off x="2063520" y="5856170"/>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144" name="Tijdelijke aanduiding voor verticale tekst 2">
            <a:extLst>
              <a:ext uri="{FF2B5EF4-FFF2-40B4-BE49-F238E27FC236}">
                <a16:creationId xmlns:a16="http://schemas.microsoft.com/office/drawing/2014/main" id="{5863A4F4-EC3F-4D3A-BA06-224079A5A54A}"/>
              </a:ext>
            </a:extLst>
          </p:cNvPr>
          <p:cNvSpPr>
            <a:spLocks noGrp="1"/>
          </p:cNvSpPr>
          <p:nvPr>
            <p:ph type="body" orient="vert" idx="25" hasCustomPrompt="1"/>
          </p:nvPr>
        </p:nvSpPr>
        <p:spPr>
          <a:xfrm>
            <a:off x="1477394" y="5856170"/>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08.</a:t>
            </a:r>
          </a:p>
        </p:txBody>
      </p:sp>
      <p:grpSp>
        <p:nvGrpSpPr>
          <p:cNvPr id="12" name="Groep 11">
            <a:extLst>
              <a:ext uri="{FF2B5EF4-FFF2-40B4-BE49-F238E27FC236}">
                <a16:creationId xmlns:a16="http://schemas.microsoft.com/office/drawing/2014/main" id="{2FA1C155-D212-49FA-9B8E-41434C3D9D95}"/>
              </a:ext>
            </a:extLst>
          </p:cNvPr>
          <p:cNvGrpSpPr/>
          <p:nvPr userDrawn="1"/>
        </p:nvGrpSpPr>
        <p:grpSpPr>
          <a:xfrm>
            <a:off x="1372576" y="2407000"/>
            <a:ext cx="7648699" cy="4451000"/>
            <a:chOff x="1372576" y="2407000"/>
            <a:chExt cx="7648699" cy="4248000"/>
          </a:xfrm>
        </p:grpSpPr>
        <p:cxnSp>
          <p:nvCxnSpPr>
            <p:cNvPr id="149" name="LIJN">
              <a:extLst>
                <a:ext uri="{FF2B5EF4-FFF2-40B4-BE49-F238E27FC236}">
                  <a16:creationId xmlns:a16="http://schemas.microsoft.com/office/drawing/2014/main" id="{BA62C54E-227F-42ED-92C8-200BB48F8F76}"/>
                </a:ext>
              </a:extLst>
            </p:cNvPr>
            <p:cNvCxnSpPr>
              <a:cxnSpLocks/>
            </p:cNvCxnSpPr>
            <p:nvPr userDrawn="1"/>
          </p:nvCxnSpPr>
          <p:spPr>
            <a:xfrm>
              <a:off x="1372576"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0" name="LIJN">
              <a:extLst>
                <a:ext uri="{FF2B5EF4-FFF2-40B4-BE49-F238E27FC236}">
                  <a16:creationId xmlns:a16="http://schemas.microsoft.com/office/drawing/2014/main" id="{CC29460A-8B20-472D-9034-8BBE7A3BBD06}"/>
                </a:ext>
              </a:extLst>
            </p:cNvPr>
            <p:cNvCxnSpPr>
              <a:cxnSpLocks/>
            </p:cNvCxnSpPr>
            <p:nvPr userDrawn="1"/>
          </p:nvCxnSpPr>
          <p:spPr>
            <a:xfrm>
              <a:off x="9021275"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grpSp>
      <p:grpSp>
        <p:nvGrpSpPr>
          <p:cNvPr id="159" name="HAAK LIJN">
            <a:extLst>
              <a:ext uri="{FF2B5EF4-FFF2-40B4-BE49-F238E27FC236}">
                <a16:creationId xmlns:a16="http://schemas.microsoft.com/office/drawing/2014/main" id="{7122AD50-F3F1-4256-ADF3-4B8573614B2B}"/>
              </a:ext>
            </a:extLst>
          </p:cNvPr>
          <p:cNvGrpSpPr/>
          <p:nvPr userDrawn="1"/>
        </p:nvGrpSpPr>
        <p:grpSpPr>
          <a:xfrm>
            <a:off x="540812" y="0"/>
            <a:ext cx="76800" cy="6858000"/>
            <a:chOff x="578912" y="0"/>
            <a:chExt cx="76800" cy="6858000"/>
          </a:xfrm>
        </p:grpSpPr>
        <p:cxnSp>
          <p:nvCxnSpPr>
            <p:cNvPr id="160" name="LIJN">
              <a:extLst>
                <a:ext uri="{FF2B5EF4-FFF2-40B4-BE49-F238E27FC236}">
                  <a16:creationId xmlns:a16="http://schemas.microsoft.com/office/drawing/2014/main" id="{203731BA-F1DE-4ED7-8E83-4A678442F8DA}"/>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C1FE5A50-3822-49B5-AF54-D3AE438FD3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62" name="LIJN">
              <a:extLst>
                <a:ext uri="{FF2B5EF4-FFF2-40B4-BE49-F238E27FC236}">
                  <a16:creationId xmlns:a16="http://schemas.microsoft.com/office/drawing/2014/main" id="{445A95D7-522E-4045-BCEC-ADD5199B31FB}"/>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37" name="Tijdelijke aanduiding voor verticale tekst 2">
            <a:extLst>
              <a:ext uri="{FF2B5EF4-FFF2-40B4-BE49-F238E27FC236}">
                <a16:creationId xmlns:a16="http://schemas.microsoft.com/office/drawing/2014/main" id="{159BAF31-401A-4522-8239-DF2606BF8C84}"/>
              </a:ext>
            </a:extLst>
          </p:cNvPr>
          <p:cNvSpPr>
            <a:spLocks noGrp="1"/>
          </p:cNvSpPr>
          <p:nvPr>
            <p:ph type="body" orient="vert" idx="26" hasCustomPrompt="1"/>
          </p:nvPr>
        </p:nvSpPr>
        <p:spPr>
          <a:xfrm>
            <a:off x="5823817" y="2769771"/>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38" name="Tijdelijke aanduiding voor verticale tekst 2">
            <a:extLst>
              <a:ext uri="{FF2B5EF4-FFF2-40B4-BE49-F238E27FC236}">
                <a16:creationId xmlns:a16="http://schemas.microsoft.com/office/drawing/2014/main" id="{7699DD38-CBE1-49F3-B134-D210BF837DBC}"/>
              </a:ext>
            </a:extLst>
          </p:cNvPr>
          <p:cNvSpPr>
            <a:spLocks noGrp="1"/>
          </p:cNvSpPr>
          <p:nvPr>
            <p:ph type="body" orient="vert" idx="27" hasCustomPrompt="1"/>
          </p:nvPr>
        </p:nvSpPr>
        <p:spPr>
          <a:xfrm>
            <a:off x="5237691" y="276977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09.</a:t>
            </a:r>
          </a:p>
        </p:txBody>
      </p:sp>
      <p:sp>
        <p:nvSpPr>
          <p:cNvPr id="39" name="Tijdelijke aanduiding voor verticale tekst 2">
            <a:extLst>
              <a:ext uri="{FF2B5EF4-FFF2-40B4-BE49-F238E27FC236}">
                <a16:creationId xmlns:a16="http://schemas.microsoft.com/office/drawing/2014/main" id="{139E2BA3-2E7E-4A78-9EC4-D3DAD4BBE7B0}"/>
              </a:ext>
            </a:extLst>
          </p:cNvPr>
          <p:cNvSpPr>
            <a:spLocks noGrp="1"/>
          </p:cNvSpPr>
          <p:nvPr>
            <p:ph type="body" orient="vert" idx="28" hasCustomPrompt="1"/>
          </p:nvPr>
        </p:nvSpPr>
        <p:spPr>
          <a:xfrm>
            <a:off x="5823817" y="3210685"/>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40" name="Tijdelijke aanduiding voor verticale tekst 2">
            <a:extLst>
              <a:ext uri="{FF2B5EF4-FFF2-40B4-BE49-F238E27FC236}">
                <a16:creationId xmlns:a16="http://schemas.microsoft.com/office/drawing/2014/main" id="{38FB84D3-2688-4F98-9FA5-C5F2C41CB727}"/>
              </a:ext>
            </a:extLst>
          </p:cNvPr>
          <p:cNvSpPr>
            <a:spLocks noGrp="1"/>
          </p:cNvSpPr>
          <p:nvPr>
            <p:ph type="body" orient="vert" idx="29" hasCustomPrompt="1"/>
          </p:nvPr>
        </p:nvSpPr>
        <p:spPr>
          <a:xfrm>
            <a:off x="5237691" y="321068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10.</a:t>
            </a:r>
          </a:p>
        </p:txBody>
      </p:sp>
      <p:sp>
        <p:nvSpPr>
          <p:cNvPr id="41" name="Tijdelijke aanduiding voor verticale tekst 2">
            <a:extLst>
              <a:ext uri="{FF2B5EF4-FFF2-40B4-BE49-F238E27FC236}">
                <a16:creationId xmlns:a16="http://schemas.microsoft.com/office/drawing/2014/main" id="{00A315A9-D390-4556-A3F2-7E26F96CB535}"/>
              </a:ext>
            </a:extLst>
          </p:cNvPr>
          <p:cNvSpPr>
            <a:spLocks noGrp="1"/>
          </p:cNvSpPr>
          <p:nvPr>
            <p:ph type="body" orient="vert" idx="30" hasCustomPrompt="1"/>
          </p:nvPr>
        </p:nvSpPr>
        <p:spPr>
          <a:xfrm>
            <a:off x="5823817" y="3651599"/>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42" name="Tijdelijke aanduiding voor verticale tekst 2">
            <a:extLst>
              <a:ext uri="{FF2B5EF4-FFF2-40B4-BE49-F238E27FC236}">
                <a16:creationId xmlns:a16="http://schemas.microsoft.com/office/drawing/2014/main" id="{549A183C-5680-4674-966F-9F9037BAB937}"/>
              </a:ext>
            </a:extLst>
          </p:cNvPr>
          <p:cNvSpPr>
            <a:spLocks noGrp="1"/>
          </p:cNvSpPr>
          <p:nvPr>
            <p:ph type="body" orient="vert" idx="31" hasCustomPrompt="1"/>
          </p:nvPr>
        </p:nvSpPr>
        <p:spPr>
          <a:xfrm>
            <a:off x="5237691" y="3651599"/>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11.</a:t>
            </a:r>
          </a:p>
        </p:txBody>
      </p:sp>
      <p:sp>
        <p:nvSpPr>
          <p:cNvPr id="43" name="Tijdelijke aanduiding voor verticale tekst 2">
            <a:extLst>
              <a:ext uri="{FF2B5EF4-FFF2-40B4-BE49-F238E27FC236}">
                <a16:creationId xmlns:a16="http://schemas.microsoft.com/office/drawing/2014/main" id="{CFC607E6-BA85-4065-910B-042AA1A77F40}"/>
              </a:ext>
            </a:extLst>
          </p:cNvPr>
          <p:cNvSpPr>
            <a:spLocks noGrp="1"/>
          </p:cNvSpPr>
          <p:nvPr>
            <p:ph type="body" orient="vert" idx="32" hasCustomPrompt="1"/>
          </p:nvPr>
        </p:nvSpPr>
        <p:spPr>
          <a:xfrm>
            <a:off x="5823817" y="4092513"/>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44" name="Tijdelijke aanduiding voor verticale tekst 2">
            <a:extLst>
              <a:ext uri="{FF2B5EF4-FFF2-40B4-BE49-F238E27FC236}">
                <a16:creationId xmlns:a16="http://schemas.microsoft.com/office/drawing/2014/main" id="{943BB5C3-FAA3-48A0-941A-CC3CDDD055B8}"/>
              </a:ext>
            </a:extLst>
          </p:cNvPr>
          <p:cNvSpPr>
            <a:spLocks noGrp="1"/>
          </p:cNvSpPr>
          <p:nvPr>
            <p:ph type="body" orient="vert" idx="33" hasCustomPrompt="1"/>
          </p:nvPr>
        </p:nvSpPr>
        <p:spPr>
          <a:xfrm>
            <a:off x="5237691" y="4092513"/>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12.</a:t>
            </a:r>
          </a:p>
        </p:txBody>
      </p:sp>
      <p:sp>
        <p:nvSpPr>
          <p:cNvPr id="45" name="Tijdelijke aanduiding voor verticale tekst 2">
            <a:extLst>
              <a:ext uri="{FF2B5EF4-FFF2-40B4-BE49-F238E27FC236}">
                <a16:creationId xmlns:a16="http://schemas.microsoft.com/office/drawing/2014/main" id="{EF601F0D-CE41-43DA-B00B-A7D60F7DA54D}"/>
              </a:ext>
            </a:extLst>
          </p:cNvPr>
          <p:cNvSpPr>
            <a:spLocks noGrp="1"/>
          </p:cNvSpPr>
          <p:nvPr>
            <p:ph type="body" orient="vert" idx="34" hasCustomPrompt="1"/>
          </p:nvPr>
        </p:nvSpPr>
        <p:spPr>
          <a:xfrm>
            <a:off x="5823817" y="4533427"/>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46" name="Tijdelijke aanduiding voor verticale tekst 2">
            <a:extLst>
              <a:ext uri="{FF2B5EF4-FFF2-40B4-BE49-F238E27FC236}">
                <a16:creationId xmlns:a16="http://schemas.microsoft.com/office/drawing/2014/main" id="{E1D3C620-65F9-41B7-AA68-735B7415C21E}"/>
              </a:ext>
            </a:extLst>
          </p:cNvPr>
          <p:cNvSpPr>
            <a:spLocks noGrp="1"/>
          </p:cNvSpPr>
          <p:nvPr>
            <p:ph type="body" orient="vert" idx="35" hasCustomPrompt="1"/>
          </p:nvPr>
        </p:nvSpPr>
        <p:spPr>
          <a:xfrm>
            <a:off x="5237691" y="4533427"/>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13.</a:t>
            </a:r>
          </a:p>
        </p:txBody>
      </p:sp>
      <p:sp>
        <p:nvSpPr>
          <p:cNvPr id="47" name="Tijdelijke aanduiding voor verticale tekst 2">
            <a:extLst>
              <a:ext uri="{FF2B5EF4-FFF2-40B4-BE49-F238E27FC236}">
                <a16:creationId xmlns:a16="http://schemas.microsoft.com/office/drawing/2014/main" id="{3C04333A-416D-4964-954C-3521DDB3317E}"/>
              </a:ext>
            </a:extLst>
          </p:cNvPr>
          <p:cNvSpPr>
            <a:spLocks noGrp="1"/>
          </p:cNvSpPr>
          <p:nvPr>
            <p:ph type="body" orient="vert" idx="36" hasCustomPrompt="1"/>
          </p:nvPr>
        </p:nvSpPr>
        <p:spPr>
          <a:xfrm>
            <a:off x="5823817" y="4974341"/>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48" name="Tijdelijke aanduiding voor verticale tekst 2">
            <a:extLst>
              <a:ext uri="{FF2B5EF4-FFF2-40B4-BE49-F238E27FC236}">
                <a16:creationId xmlns:a16="http://schemas.microsoft.com/office/drawing/2014/main" id="{4FC49E30-4FA8-4F0A-944A-6C1A822C18A5}"/>
              </a:ext>
            </a:extLst>
          </p:cNvPr>
          <p:cNvSpPr>
            <a:spLocks noGrp="1"/>
          </p:cNvSpPr>
          <p:nvPr>
            <p:ph type="body" orient="vert" idx="37" hasCustomPrompt="1"/>
          </p:nvPr>
        </p:nvSpPr>
        <p:spPr>
          <a:xfrm>
            <a:off x="5237691" y="497434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14.</a:t>
            </a:r>
          </a:p>
        </p:txBody>
      </p:sp>
      <p:sp>
        <p:nvSpPr>
          <p:cNvPr id="49" name="Tijdelijke aanduiding voor verticale tekst 2">
            <a:extLst>
              <a:ext uri="{FF2B5EF4-FFF2-40B4-BE49-F238E27FC236}">
                <a16:creationId xmlns:a16="http://schemas.microsoft.com/office/drawing/2014/main" id="{8E23D2B4-97F7-4CE2-BC69-CEC7CBDC49ED}"/>
              </a:ext>
            </a:extLst>
          </p:cNvPr>
          <p:cNvSpPr>
            <a:spLocks noGrp="1"/>
          </p:cNvSpPr>
          <p:nvPr>
            <p:ph type="body" orient="vert" idx="38" hasCustomPrompt="1"/>
          </p:nvPr>
        </p:nvSpPr>
        <p:spPr>
          <a:xfrm>
            <a:off x="5823817" y="5415255"/>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50" name="Tijdelijke aanduiding voor verticale tekst 2">
            <a:extLst>
              <a:ext uri="{FF2B5EF4-FFF2-40B4-BE49-F238E27FC236}">
                <a16:creationId xmlns:a16="http://schemas.microsoft.com/office/drawing/2014/main" id="{B98D1A3C-5F1B-4B81-8873-18B6470606EC}"/>
              </a:ext>
            </a:extLst>
          </p:cNvPr>
          <p:cNvSpPr>
            <a:spLocks noGrp="1"/>
          </p:cNvSpPr>
          <p:nvPr>
            <p:ph type="body" orient="vert" idx="39" hasCustomPrompt="1"/>
          </p:nvPr>
        </p:nvSpPr>
        <p:spPr>
          <a:xfrm>
            <a:off x="5237691" y="541525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15.</a:t>
            </a:r>
          </a:p>
        </p:txBody>
      </p:sp>
      <p:sp>
        <p:nvSpPr>
          <p:cNvPr id="51" name="Tijdelijke aanduiding voor verticale tekst 2">
            <a:extLst>
              <a:ext uri="{FF2B5EF4-FFF2-40B4-BE49-F238E27FC236}">
                <a16:creationId xmlns:a16="http://schemas.microsoft.com/office/drawing/2014/main" id="{B29D1E31-7886-4731-8E0D-12B2188B6ACE}"/>
              </a:ext>
            </a:extLst>
          </p:cNvPr>
          <p:cNvSpPr>
            <a:spLocks noGrp="1"/>
          </p:cNvSpPr>
          <p:nvPr>
            <p:ph type="body" orient="vert" idx="40" hasCustomPrompt="1"/>
          </p:nvPr>
        </p:nvSpPr>
        <p:spPr>
          <a:xfrm>
            <a:off x="5823817" y="5856170"/>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dirty="0"/>
              <a:t>Hoofdstuk</a:t>
            </a:r>
          </a:p>
        </p:txBody>
      </p:sp>
      <p:sp>
        <p:nvSpPr>
          <p:cNvPr id="52" name="Tijdelijke aanduiding voor verticale tekst 2">
            <a:extLst>
              <a:ext uri="{FF2B5EF4-FFF2-40B4-BE49-F238E27FC236}">
                <a16:creationId xmlns:a16="http://schemas.microsoft.com/office/drawing/2014/main" id="{A338A0D5-3C79-4D00-BF67-5930E6B0A414}"/>
              </a:ext>
            </a:extLst>
          </p:cNvPr>
          <p:cNvSpPr>
            <a:spLocks noGrp="1"/>
          </p:cNvSpPr>
          <p:nvPr>
            <p:ph type="body" orient="vert" idx="41" hasCustomPrompt="1"/>
          </p:nvPr>
        </p:nvSpPr>
        <p:spPr>
          <a:xfrm>
            <a:off x="5237691" y="5856170"/>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16.</a:t>
            </a:r>
          </a:p>
        </p:txBody>
      </p:sp>
      <p:sp>
        <p:nvSpPr>
          <p:cNvPr id="6" name="Subtitel">
            <a:extLst>
              <a:ext uri="{FF2B5EF4-FFF2-40B4-BE49-F238E27FC236}">
                <a16:creationId xmlns:a16="http://schemas.microsoft.com/office/drawing/2014/main" id="{D087FE13-DC03-4A42-925F-D0677F5B0C5C}"/>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7" name="Titel">
            <a:extLst>
              <a:ext uri="{FF2B5EF4-FFF2-40B4-BE49-F238E27FC236}">
                <a16:creationId xmlns:a16="http://schemas.microsoft.com/office/drawing/2014/main" id="{8DF4131D-4D75-4BED-8DFA-0D0179676F7F}"/>
              </a:ext>
            </a:extLst>
          </p:cNvPr>
          <p:cNvSpPr>
            <a:spLocks noGrp="1"/>
          </p:cNvSpPr>
          <p:nvPr>
            <p:ph type="title" hasCustomPrompt="1"/>
          </p:nvPr>
        </p:nvSpPr>
        <p:spPr/>
        <p:txBody>
          <a:bodyPr/>
          <a:lstStyle>
            <a:lvl1pPr>
              <a:defRPr/>
            </a:lvl1pPr>
          </a:lstStyle>
          <a:p>
            <a:r>
              <a:rPr lang="nl-NL" dirty="0"/>
              <a:t>Plaats eerste titel hier</a:t>
            </a:r>
          </a:p>
        </p:txBody>
      </p:sp>
    </p:spTree>
    <p:extLst>
      <p:ext uri="{BB962C8B-B14F-4D97-AF65-F5344CB8AC3E}">
        <p14:creationId xmlns:p14="http://schemas.microsoft.com/office/powerpoint/2010/main" val="1829247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decel="54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5400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anim calcmode="lin" valueType="num">
                                      <p:cBhvr additive="base">
                                        <p:cTn id="15" dur="750" fill="hold"/>
                                        <p:tgtEl>
                                          <p:spTgt spid="119"/>
                                        </p:tgtEl>
                                        <p:attrNameLst>
                                          <p:attrName>ppt_x</p:attrName>
                                        </p:attrNameLst>
                                      </p:cBhvr>
                                      <p:tavLst>
                                        <p:tav tm="0">
                                          <p:val>
                                            <p:strVal val="#ppt_x"/>
                                          </p:val>
                                        </p:tav>
                                        <p:tav tm="100000">
                                          <p:val>
                                            <p:strVal val="#ppt_x"/>
                                          </p:val>
                                        </p:tav>
                                      </p:tavLst>
                                    </p:anim>
                                    <p:anim calcmode="lin" valueType="num">
                                      <p:cBhvr additive="base">
                                        <p:cTn id="16" dur="750" fill="hold"/>
                                        <p:tgtEl>
                                          <p:spTgt spid="11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30"/>
                                        </p:tgtEl>
                                        <p:attrNameLst>
                                          <p:attrName>style.visibility</p:attrName>
                                        </p:attrNameLst>
                                      </p:cBhvr>
                                      <p:to>
                                        <p:strVal val="visible"/>
                                      </p:to>
                                    </p:set>
                                    <p:anim calcmode="lin" valueType="num">
                                      <p:cBhvr additive="base">
                                        <p:cTn id="19" dur="750" fill="hold"/>
                                        <p:tgtEl>
                                          <p:spTgt spid="130"/>
                                        </p:tgtEl>
                                        <p:attrNameLst>
                                          <p:attrName>ppt_x</p:attrName>
                                        </p:attrNameLst>
                                      </p:cBhvr>
                                      <p:tavLst>
                                        <p:tav tm="0">
                                          <p:val>
                                            <p:strVal val="#ppt_x"/>
                                          </p:val>
                                        </p:tav>
                                        <p:tav tm="100000">
                                          <p:val>
                                            <p:strVal val="#ppt_x"/>
                                          </p:val>
                                        </p:tav>
                                      </p:tavLst>
                                    </p:anim>
                                    <p:anim calcmode="lin" valueType="num">
                                      <p:cBhvr additive="base">
                                        <p:cTn id="20" dur="750" fill="hold"/>
                                        <p:tgtEl>
                                          <p:spTgt spid="13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750" fill="hold"/>
                                        <p:tgtEl>
                                          <p:spTgt spid="3"/>
                                        </p:tgtEl>
                                        <p:attrNameLst>
                                          <p:attrName>ppt_x</p:attrName>
                                        </p:attrNameLst>
                                      </p:cBhvr>
                                      <p:tavLst>
                                        <p:tav tm="0">
                                          <p:val>
                                            <p:strVal val="#ppt_x"/>
                                          </p:val>
                                        </p:tav>
                                        <p:tav tm="100000">
                                          <p:val>
                                            <p:strVal val="#ppt_x"/>
                                          </p:val>
                                        </p:tav>
                                      </p:tavLst>
                                    </p:anim>
                                    <p:anim calcmode="lin" valueType="num">
                                      <p:cBhvr additive="base">
                                        <p:cTn id="24" dur="75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00"/>
                                  </p:stCondLst>
                                  <p:childTnLst>
                                    <p:set>
                                      <p:cBhvr>
                                        <p:cTn id="26" dur="1" fill="hold">
                                          <p:stCondLst>
                                            <p:cond delay="0"/>
                                          </p:stCondLst>
                                        </p:cTn>
                                        <p:tgtEl>
                                          <p:spTgt spid="132"/>
                                        </p:tgtEl>
                                        <p:attrNameLst>
                                          <p:attrName>style.visibility</p:attrName>
                                        </p:attrNameLst>
                                      </p:cBhvr>
                                      <p:to>
                                        <p:strVal val="visible"/>
                                      </p:to>
                                    </p:set>
                                    <p:anim calcmode="lin" valueType="num">
                                      <p:cBhvr additive="base">
                                        <p:cTn id="27" dur="750" fill="hold"/>
                                        <p:tgtEl>
                                          <p:spTgt spid="132"/>
                                        </p:tgtEl>
                                        <p:attrNameLst>
                                          <p:attrName>ppt_x</p:attrName>
                                        </p:attrNameLst>
                                      </p:cBhvr>
                                      <p:tavLst>
                                        <p:tav tm="0">
                                          <p:val>
                                            <p:strVal val="#ppt_x"/>
                                          </p:val>
                                        </p:tav>
                                        <p:tav tm="100000">
                                          <p:val>
                                            <p:strVal val="#ppt_x"/>
                                          </p:val>
                                        </p:tav>
                                      </p:tavLst>
                                    </p:anim>
                                    <p:anim calcmode="lin" valueType="num">
                                      <p:cBhvr additive="base">
                                        <p:cTn id="28" dur="750" fill="hold"/>
                                        <p:tgtEl>
                                          <p:spTgt spid="132"/>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00"/>
                                  </p:stCondLst>
                                  <p:childTnLst>
                                    <p:set>
                                      <p:cBhvr>
                                        <p:cTn id="30" dur="1" fill="hold">
                                          <p:stCondLst>
                                            <p:cond delay="0"/>
                                          </p:stCondLst>
                                        </p:cTn>
                                        <p:tgtEl>
                                          <p:spTgt spid="131"/>
                                        </p:tgtEl>
                                        <p:attrNameLst>
                                          <p:attrName>style.visibility</p:attrName>
                                        </p:attrNameLst>
                                      </p:cBhvr>
                                      <p:to>
                                        <p:strVal val="visible"/>
                                      </p:to>
                                    </p:set>
                                    <p:anim calcmode="lin" valueType="num">
                                      <p:cBhvr additive="base">
                                        <p:cTn id="31" dur="750" fill="hold"/>
                                        <p:tgtEl>
                                          <p:spTgt spid="131"/>
                                        </p:tgtEl>
                                        <p:attrNameLst>
                                          <p:attrName>ppt_x</p:attrName>
                                        </p:attrNameLst>
                                      </p:cBhvr>
                                      <p:tavLst>
                                        <p:tav tm="0">
                                          <p:val>
                                            <p:strVal val="#ppt_x"/>
                                          </p:val>
                                        </p:tav>
                                        <p:tav tm="100000">
                                          <p:val>
                                            <p:strVal val="#ppt_x"/>
                                          </p:val>
                                        </p:tav>
                                      </p:tavLst>
                                    </p:anim>
                                    <p:anim calcmode="lin" valueType="num">
                                      <p:cBhvr additive="base">
                                        <p:cTn id="32" dur="750" fill="hold"/>
                                        <p:tgtEl>
                                          <p:spTgt spid="131"/>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00"/>
                                  </p:stCondLst>
                                  <p:childTnLst>
                                    <p:set>
                                      <p:cBhvr>
                                        <p:cTn id="34" dur="1" fill="hold">
                                          <p:stCondLst>
                                            <p:cond delay="0"/>
                                          </p:stCondLst>
                                        </p:cTn>
                                        <p:tgtEl>
                                          <p:spTgt spid="134"/>
                                        </p:tgtEl>
                                        <p:attrNameLst>
                                          <p:attrName>style.visibility</p:attrName>
                                        </p:attrNameLst>
                                      </p:cBhvr>
                                      <p:to>
                                        <p:strVal val="visible"/>
                                      </p:to>
                                    </p:set>
                                    <p:anim calcmode="lin" valueType="num">
                                      <p:cBhvr additive="base">
                                        <p:cTn id="35" dur="750" fill="hold"/>
                                        <p:tgtEl>
                                          <p:spTgt spid="134"/>
                                        </p:tgtEl>
                                        <p:attrNameLst>
                                          <p:attrName>ppt_x</p:attrName>
                                        </p:attrNameLst>
                                      </p:cBhvr>
                                      <p:tavLst>
                                        <p:tav tm="0">
                                          <p:val>
                                            <p:strVal val="#ppt_x"/>
                                          </p:val>
                                        </p:tav>
                                        <p:tav tm="100000">
                                          <p:val>
                                            <p:strVal val="#ppt_x"/>
                                          </p:val>
                                        </p:tav>
                                      </p:tavLst>
                                    </p:anim>
                                    <p:anim calcmode="lin" valueType="num">
                                      <p:cBhvr additive="base">
                                        <p:cTn id="36" dur="750" fill="hold"/>
                                        <p:tgtEl>
                                          <p:spTgt spid="13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200"/>
                                  </p:stCondLst>
                                  <p:childTnLst>
                                    <p:set>
                                      <p:cBhvr>
                                        <p:cTn id="38" dur="1" fill="hold">
                                          <p:stCondLst>
                                            <p:cond delay="0"/>
                                          </p:stCondLst>
                                        </p:cTn>
                                        <p:tgtEl>
                                          <p:spTgt spid="133"/>
                                        </p:tgtEl>
                                        <p:attrNameLst>
                                          <p:attrName>style.visibility</p:attrName>
                                        </p:attrNameLst>
                                      </p:cBhvr>
                                      <p:to>
                                        <p:strVal val="visible"/>
                                      </p:to>
                                    </p:set>
                                    <p:anim calcmode="lin" valueType="num">
                                      <p:cBhvr additive="base">
                                        <p:cTn id="39" dur="750" fill="hold"/>
                                        <p:tgtEl>
                                          <p:spTgt spid="133"/>
                                        </p:tgtEl>
                                        <p:attrNameLst>
                                          <p:attrName>ppt_x</p:attrName>
                                        </p:attrNameLst>
                                      </p:cBhvr>
                                      <p:tavLst>
                                        <p:tav tm="0">
                                          <p:val>
                                            <p:strVal val="#ppt_x"/>
                                          </p:val>
                                        </p:tav>
                                        <p:tav tm="100000">
                                          <p:val>
                                            <p:strVal val="#ppt_x"/>
                                          </p:val>
                                        </p:tav>
                                      </p:tavLst>
                                    </p:anim>
                                    <p:anim calcmode="lin" valueType="num">
                                      <p:cBhvr additive="base">
                                        <p:cTn id="40" dur="750" fill="hold"/>
                                        <p:tgtEl>
                                          <p:spTgt spid="133"/>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300"/>
                                  </p:stCondLst>
                                  <p:childTnLst>
                                    <p:set>
                                      <p:cBhvr>
                                        <p:cTn id="42" dur="1" fill="hold">
                                          <p:stCondLst>
                                            <p:cond delay="0"/>
                                          </p:stCondLst>
                                        </p:cTn>
                                        <p:tgtEl>
                                          <p:spTgt spid="136"/>
                                        </p:tgtEl>
                                        <p:attrNameLst>
                                          <p:attrName>style.visibility</p:attrName>
                                        </p:attrNameLst>
                                      </p:cBhvr>
                                      <p:to>
                                        <p:strVal val="visible"/>
                                      </p:to>
                                    </p:set>
                                    <p:anim calcmode="lin" valueType="num">
                                      <p:cBhvr additive="base">
                                        <p:cTn id="43" dur="750" fill="hold"/>
                                        <p:tgtEl>
                                          <p:spTgt spid="136"/>
                                        </p:tgtEl>
                                        <p:attrNameLst>
                                          <p:attrName>ppt_x</p:attrName>
                                        </p:attrNameLst>
                                      </p:cBhvr>
                                      <p:tavLst>
                                        <p:tav tm="0">
                                          <p:val>
                                            <p:strVal val="#ppt_x"/>
                                          </p:val>
                                        </p:tav>
                                        <p:tav tm="100000">
                                          <p:val>
                                            <p:strVal val="#ppt_x"/>
                                          </p:val>
                                        </p:tav>
                                      </p:tavLst>
                                    </p:anim>
                                    <p:anim calcmode="lin" valueType="num">
                                      <p:cBhvr additive="base">
                                        <p:cTn id="44" dur="750" fill="hold"/>
                                        <p:tgtEl>
                                          <p:spTgt spid="136"/>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300"/>
                                  </p:stCondLst>
                                  <p:childTnLst>
                                    <p:set>
                                      <p:cBhvr>
                                        <p:cTn id="46" dur="1" fill="hold">
                                          <p:stCondLst>
                                            <p:cond delay="0"/>
                                          </p:stCondLst>
                                        </p:cTn>
                                        <p:tgtEl>
                                          <p:spTgt spid="135"/>
                                        </p:tgtEl>
                                        <p:attrNameLst>
                                          <p:attrName>style.visibility</p:attrName>
                                        </p:attrNameLst>
                                      </p:cBhvr>
                                      <p:to>
                                        <p:strVal val="visible"/>
                                      </p:to>
                                    </p:set>
                                    <p:anim calcmode="lin" valueType="num">
                                      <p:cBhvr additive="base">
                                        <p:cTn id="47" dur="750" fill="hold"/>
                                        <p:tgtEl>
                                          <p:spTgt spid="135"/>
                                        </p:tgtEl>
                                        <p:attrNameLst>
                                          <p:attrName>ppt_x</p:attrName>
                                        </p:attrNameLst>
                                      </p:cBhvr>
                                      <p:tavLst>
                                        <p:tav tm="0">
                                          <p:val>
                                            <p:strVal val="#ppt_x"/>
                                          </p:val>
                                        </p:tav>
                                        <p:tav tm="100000">
                                          <p:val>
                                            <p:strVal val="#ppt_x"/>
                                          </p:val>
                                        </p:tav>
                                      </p:tavLst>
                                    </p:anim>
                                    <p:anim calcmode="lin" valueType="num">
                                      <p:cBhvr additive="base">
                                        <p:cTn id="48" dur="750" fill="hold"/>
                                        <p:tgtEl>
                                          <p:spTgt spid="135"/>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400"/>
                                  </p:stCondLst>
                                  <p:childTnLst>
                                    <p:set>
                                      <p:cBhvr>
                                        <p:cTn id="50" dur="1" fill="hold">
                                          <p:stCondLst>
                                            <p:cond delay="0"/>
                                          </p:stCondLst>
                                        </p:cTn>
                                        <p:tgtEl>
                                          <p:spTgt spid="138"/>
                                        </p:tgtEl>
                                        <p:attrNameLst>
                                          <p:attrName>style.visibility</p:attrName>
                                        </p:attrNameLst>
                                      </p:cBhvr>
                                      <p:to>
                                        <p:strVal val="visible"/>
                                      </p:to>
                                    </p:set>
                                    <p:anim calcmode="lin" valueType="num">
                                      <p:cBhvr additive="base">
                                        <p:cTn id="51" dur="750" fill="hold"/>
                                        <p:tgtEl>
                                          <p:spTgt spid="138"/>
                                        </p:tgtEl>
                                        <p:attrNameLst>
                                          <p:attrName>ppt_x</p:attrName>
                                        </p:attrNameLst>
                                      </p:cBhvr>
                                      <p:tavLst>
                                        <p:tav tm="0">
                                          <p:val>
                                            <p:strVal val="#ppt_x"/>
                                          </p:val>
                                        </p:tav>
                                        <p:tav tm="100000">
                                          <p:val>
                                            <p:strVal val="#ppt_x"/>
                                          </p:val>
                                        </p:tav>
                                      </p:tavLst>
                                    </p:anim>
                                    <p:anim calcmode="lin" valueType="num">
                                      <p:cBhvr additive="base">
                                        <p:cTn id="52" dur="750" fill="hold"/>
                                        <p:tgtEl>
                                          <p:spTgt spid="138"/>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400"/>
                                  </p:stCondLst>
                                  <p:childTnLst>
                                    <p:set>
                                      <p:cBhvr>
                                        <p:cTn id="54" dur="1" fill="hold">
                                          <p:stCondLst>
                                            <p:cond delay="0"/>
                                          </p:stCondLst>
                                        </p:cTn>
                                        <p:tgtEl>
                                          <p:spTgt spid="137"/>
                                        </p:tgtEl>
                                        <p:attrNameLst>
                                          <p:attrName>style.visibility</p:attrName>
                                        </p:attrNameLst>
                                      </p:cBhvr>
                                      <p:to>
                                        <p:strVal val="visible"/>
                                      </p:to>
                                    </p:set>
                                    <p:anim calcmode="lin" valueType="num">
                                      <p:cBhvr additive="base">
                                        <p:cTn id="55" dur="750" fill="hold"/>
                                        <p:tgtEl>
                                          <p:spTgt spid="137"/>
                                        </p:tgtEl>
                                        <p:attrNameLst>
                                          <p:attrName>ppt_x</p:attrName>
                                        </p:attrNameLst>
                                      </p:cBhvr>
                                      <p:tavLst>
                                        <p:tav tm="0">
                                          <p:val>
                                            <p:strVal val="#ppt_x"/>
                                          </p:val>
                                        </p:tav>
                                        <p:tav tm="100000">
                                          <p:val>
                                            <p:strVal val="#ppt_x"/>
                                          </p:val>
                                        </p:tav>
                                      </p:tavLst>
                                    </p:anim>
                                    <p:anim calcmode="lin" valueType="num">
                                      <p:cBhvr additive="base">
                                        <p:cTn id="56" dur="750" fill="hold"/>
                                        <p:tgtEl>
                                          <p:spTgt spid="137"/>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500"/>
                                  </p:stCondLst>
                                  <p:childTnLst>
                                    <p:set>
                                      <p:cBhvr>
                                        <p:cTn id="58" dur="1" fill="hold">
                                          <p:stCondLst>
                                            <p:cond delay="0"/>
                                          </p:stCondLst>
                                        </p:cTn>
                                        <p:tgtEl>
                                          <p:spTgt spid="140"/>
                                        </p:tgtEl>
                                        <p:attrNameLst>
                                          <p:attrName>style.visibility</p:attrName>
                                        </p:attrNameLst>
                                      </p:cBhvr>
                                      <p:to>
                                        <p:strVal val="visible"/>
                                      </p:to>
                                    </p:set>
                                    <p:anim calcmode="lin" valueType="num">
                                      <p:cBhvr additive="base">
                                        <p:cTn id="59" dur="750" fill="hold"/>
                                        <p:tgtEl>
                                          <p:spTgt spid="140"/>
                                        </p:tgtEl>
                                        <p:attrNameLst>
                                          <p:attrName>ppt_x</p:attrName>
                                        </p:attrNameLst>
                                      </p:cBhvr>
                                      <p:tavLst>
                                        <p:tav tm="0">
                                          <p:val>
                                            <p:strVal val="#ppt_x"/>
                                          </p:val>
                                        </p:tav>
                                        <p:tav tm="100000">
                                          <p:val>
                                            <p:strVal val="#ppt_x"/>
                                          </p:val>
                                        </p:tav>
                                      </p:tavLst>
                                    </p:anim>
                                    <p:anim calcmode="lin" valueType="num">
                                      <p:cBhvr additive="base">
                                        <p:cTn id="60" dur="750" fill="hold"/>
                                        <p:tgtEl>
                                          <p:spTgt spid="140"/>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139"/>
                                        </p:tgtEl>
                                        <p:attrNameLst>
                                          <p:attrName>style.visibility</p:attrName>
                                        </p:attrNameLst>
                                      </p:cBhvr>
                                      <p:to>
                                        <p:strVal val="visible"/>
                                      </p:to>
                                    </p:set>
                                    <p:anim calcmode="lin" valueType="num">
                                      <p:cBhvr additive="base">
                                        <p:cTn id="63" dur="750" fill="hold"/>
                                        <p:tgtEl>
                                          <p:spTgt spid="139"/>
                                        </p:tgtEl>
                                        <p:attrNameLst>
                                          <p:attrName>ppt_x</p:attrName>
                                        </p:attrNameLst>
                                      </p:cBhvr>
                                      <p:tavLst>
                                        <p:tav tm="0">
                                          <p:val>
                                            <p:strVal val="#ppt_x"/>
                                          </p:val>
                                        </p:tav>
                                        <p:tav tm="100000">
                                          <p:val>
                                            <p:strVal val="#ppt_x"/>
                                          </p:val>
                                        </p:tav>
                                      </p:tavLst>
                                    </p:anim>
                                    <p:anim calcmode="lin" valueType="num">
                                      <p:cBhvr additive="base">
                                        <p:cTn id="64" dur="750" fill="hold"/>
                                        <p:tgtEl>
                                          <p:spTgt spid="139"/>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600"/>
                                  </p:stCondLst>
                                  <p:childTnLst>
                                    <p:set>
                                      <p:cBhvr>
                                        <p:cTn id="66" dur="1" fill="hold">
                                          <p:stCondLst>
                                            <p:cond delay="0"/>
                                          </p:stCondLst>
                                        </p:cTn>
                                        <p:tgtEl>
                                          <p:spTgt spid="142"/>
                                        </p:tgtEl>
                                        <p:attrNameLst>
                                          <p:attrName>style.visibility</p:attrName>
                                        </p:attrNameLst>
                                      </p:cBhvr>
                                      <p:to>
                                        <p:strVal val="visible"/>
                                      </p:to>
                                    </p:set>
                                    <p:anim calcmode="lin" valueType="num">
                                      <p:cBhvr additive="base">
                                        <p:cTn id="67" dur="750" fill="hold"/>
                                        <p:tgtEl>
                                          <p:spTgt spid="142"/>
                                        </p:tgtEl>
                                        <p:attrNameLst>
                                          <p:attrName>ppt_x</p:attrName>
                                        </p:attrNameLst>
                                      </p:cBhvr>
                                      <p:tavLst>
                                        <p:tav tm="0">
                                          <p:val>
                                            <p:strVal val="#ppt_x"/>
                                          </p:val>
                                        </p:tav>
                                        <p:tav tm="100000">
                                          <p:val>
                                            <p:strVal val="#ppt_x"/>
                                          </p:val>
                                        </p:tav>
                                      </p:tavLst>
                                    </p:anim>
                                    <p:anim calcmode="lin" valueType="num">
                                      <p:cBhvr additive="base">
                                        <p:cTn id="68" dur="750" fill="hold"/>
                                        <p:tgtEl>
                                          <p:spTgt spid="142"/>
                                        </p:tgtEl>
                                        <p:attrNameLst>
                                          <p:attrName>ppt_y</p:attrName>
                                        </p:attrNameLst>
                                      </p:cBhvr>
                                      <p:tavLst>
                                        <p:tav tm="0">
                                          <p:val>
                                            <p:strVal val="1+#ppt_h/2"/>
                                          </p:val>
                                        </p:tav>
                                        <p:tav tm="100000">
                                          <p:val>
                                            <p:strVal val="#ppt_y"/>
                                          </p:val>
                                        </p:tav>
                                      </p:tavLst>
                                    </p:anim>
                                  </p:childTnLst>
                                </p:cTn>
                              </p:par>
                              <p:par>
                                <p:cTn id="69" presetID="2" presetClass="entr" presetSubtype="4" decel="100000" fill="hold" grpId="0" nodeType="withEffect">
                                  <p:stCondLst>
                                    <p:cond delay="600"/>
                                  </p:stCondLst>
                                  <p:childTnLst>
                                    <p:set>
                                      <p:cBhvr>
                                        <p:cTn id="70" dur="1" fill="hold">
                                          <p:stCondLst>
                                            <p:cond delay="0"/>
                                          </p:stCondLst>
                                        </p:cTn>
                                        <p:tgtEl>
                                          <p:spTgt spid="141"/>
                                        </p:tgtEl>
                                        <p:attrNameLst>
                                          <p:attrName>style.visibility</p:attrName>
                                        </p:attrNameLst>
                                      </p:cBhvr>
                                      <p:to>
                                        <p:strVal val="visible"/>
                                      </p:to>
                                    </p:set>
                                    <p:anim calcmode="lin" valueType="num">
                                      <p:cBhvr additive="base">
                                        <p:cTn id="71" dur="750" fill="hold"/>
                                        <p:tgtEl>
                                          <p:spTgt spid="141"/>
                                        </p:tgtEl>
                                        <p:attrNameLst>
                                          <p:attrName>ppt_x</p:attrName>
                                        </p:attrNameLst>
                                      </p:cBhvr>
                                      <p:tavLst>
                                        <p:tav tm="0">
                                          <p:val>
                                            <p:strVal val="#ppt_x"/>
                                          </p:val>
                                        </p:tav>
                                        <p:tav tm="100000">
                                          <p:val>
                                            <p:strVal val="#ppt_x"/>
                                          </p:val>
                                        </p:tav>
                                      </p:tavLst>
                                    </p:anim>
                                    <p:anim calcmode="lin" valueType="num">
                                      <p:cBhvr additive="base">
                                        <p:cTn id="72" dur="750" fill="hold"/>
                                        <p:tgtEl>
                                          <p:spTgt spid="141"/>
                                        </p:tgtEl>
                                        <p:attrNameLst>
                                          <p:attrName>ppt_y</p:attrName>
                                        </p:attrNameLst>
                                      </p:cBhvr>
                                      <p:tavLst>
                                        <p:tav tm="0">
                                          <p:val>
                                            <p:strVal val="1+#ppt_h/2"/>
                                          </p:val>
                                        </p:tav>
                                        <p:tav tm="100000">
                                          <p:val>
                                            <p:strVal val="#ppt_y"/>
                                          </p:val>
                                        </p:tav>
                                      </p:tavLst>
                                    </p:anim>
                                  </p:childTnLst>
                                </p:cTn>
                              </p:par>
                              <p:par>
                                <p:cTn id="73" presetID="2" presetClass="entr" presetSubtype="4" decel="100000" fill="hold" grpId="0" nodeType="withEffect">
                                  <p:stCondLst>
                                    <p:cond delay="700"/>
                                  </p:stCondLst>
                                  <p:childTnLst>
                                    <p:set>
                                      <p:cBhvr>
                                        <p:cTn id="74" dur="1" fill="hold">
                                          <p:stCondLst>
                                            <p:cond delay="0"/>
                                          </p:stCondLst>
                                        </p:cTn>
                                        <p:tgtEl>
                                          <p:spTgt spid="144"/>
                                        </p:tgtEl>
                                        <p:attrNameLst>
                                          <p:attrName>style.visibility</p:attrName>
                                        </p:attrNameLst>
                                      </p:cBhvr>
                                      <p:to>
                                        <p:strVal val="visible"/>
                                      </p:to>
                                    </p:set>
                                    <p:anim calcmode="lin" valueType="num">
                                      <p:cBhvr additive="base">
                                        <p:cTn id="75" dur="750" fill="hold"/>
                                        <p:tgtEl>
                                          <p:spTgt spid="144"/>
                                        </p:tgtEl>
                                        <p:attrNameLst>
                                          <p:attrName>ppt_x</p:attrName>
                                        </p:attrNameLst>
                                      </p:cBhvr>
                                      <p:tavLst>
                                        <p:tav tm="0">
                                          <p:val>
                                            <p:strVal val="#ppt_x"/>
                                          </p:val>
                                        </p:tav>
                                        <p:tav tm="100000">
                                          <p:val>
                                            <p:strVal val="#ppt_x"/>
                                          </p:val>
                                        </p:tav>
                                      </p:tavLst>
                                    </p:anim>
                                    <p:anim calcmode="lin" valueType="num">
                                      <p:cBhvr additive="base">
                                        <p:cTn id="76" dur="750" fill="hold"/>
                                        <p:tgtEl>
                                          <p:spTgt spid="144"/>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700"/>
                                  </p:stCondLst>
                                  <p:childTnLst>
                                    <p:set>
                                      <p:cBhvr>
                                        <p:cTn id="78" dur="1" fill="hold">
                                          <p:stCondLst>
                                            <p:cond delay="0"/>
                                          </p:stCondLst>
                                        </p:cTn>
                                        <p:tgtEl>
                                          <p:spTgt spid="143"/>
                                        </p:tgtEl>
                                        <p:attrNameLst>
                                          <p:attrName>style.visibility</p:attrName>
                                        </p:attrNameLst>
                                      </p:cBhvr>
                                      <p:to>
                                        <p:strVal val="visible"/>
                                      </p:to>
                                    </p:set>
                                    <p:anim calcmode="lin" valueType="num">
                                      <p:cBhvr additive="base">
                                        <p:cTn id="79" dur="750" fill="hold"/>
                                        <p:tgtEl>
                                          <p:spTgt spid="143"/>
                                        </p:tgtEl>
                                        <p:attrNameLst>
                                          <p:attrName>ppt_x</p:attrName>
                                        </p:attrNameLst>
                                      </p:cBhvr>
                                      <p:tavLst>
                                        <p:tav tm="0">
                                          <p:val>
                                            <p:strVal val="#ppt_x"/>
                                          </p:val>
                                        </p:tav>
                                        <p:tav tm="100000">
                                          <p:val>
                                            <p:strVal val="#ppt_x"/>
                                          </p:val>
                                        </p:tav>
                                      </p:tavLst>
                                    </p:anim>
                                    <p:anim calcmode="lin" valueType="num">
                                      <p:cBhvr additive="base">
                                        <p:cTn id="80" dur="750" fill="hold"/>
                                        <p:tgtEl>
                                          <p:spTgt spid="143"/>
                                        </p:tgtEl>
                                        <p:attrNameLst>
                                          <p:attrName>ppt_y</p:attrName>
                                        </p:attrNameLst>
                                      </p:cBhvr>
                                      <p:tavLst>
                                        <p:tav tm="0">
                                          <p:val>
                                            <p:strVal val="1+#ppt_h/2"/>
                                          </p:val>
                                        </p:tav>
                                        <p:tav tm="100000">
                                          <p:val>
                                            <p:strVal val="#ppt_y"/>
                                          </p:val>
                                        </p:tav>
                                      </p:tavLst>
                                    </p:anim>
                                  </p:childTnLst>
                                </p:cTn>
                              </p:par>
                              <p:par>
                                <p:cTn id="81" presetID="2" presetClass="entr" presetSubtype="4" decel="10000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additive="base">
                                        <p:cTn id="83" dur="750" fill="hold"/>
                                        <p:tgtEl>
                                          <p:spTgt spid="38"/>
                                        </p:tgtEl>
                                        <p:attrNameLst>
                                          <p:attrName>ppt_x</p:attrName>
                                        </p:attrNameLst>
                                      </p:cBhvr>
                                      <p:tavLst>
                                        <p:tav tm="0">
                                          <p:val>
                                            <p:strVal val="#ppt_x"/>
                                          </p:val>
                                        </p:tav>
                                        <p:tav tm="100000">
                                          <p:val>
                                            <p:strVal val="#ppt_x"/>
                                          </p:val>
                                        </p:tav>
                                      </p:tavLst>
                                    </p:anim>
                                    <p:anim calcmode="lin" valueType="num">
                                      <p:cBhvr additive="base">
                                        <p:cTn id="84" dur="750" fill="hold"/>
                                        <p:tgtEl>
                                          <p:spTgt spid="38"/>
                                        </p:tgtEl>
                                        <p:attrNameLst>
                                          <p:attrName>ppt_y</p:attrName>
                                        </p:attrNameLst>
                                      </p:cBhvr>
                                      <p:tavLst>
                                        <p:tav tm="0">
                                          <p:val>
                                            <p:strVal val="1+#ppt_h/2"/>
                                          </p:val>
                                        </p:tav>
                                        <p:tav tm="100000">
                                          <p:val>
                                            <p:strVal val="#ppt_y"/>
                                          </p:val>
                                        </p:tav>
                                      </p:tavLst>
                                    </p:anim>
                                  </p:childTnLst>
                                </p:cTn>
                              </p:par>
                              <p:par>
                                <p:cTn id="85" presetID="2" presetClass="entr" presetSubtype="4" decel="10000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additive="base">
                                        <p:cTn id="87" dur="750" fill="hold"/>
                                        <p:tgtEl>
                                          <p:spTgt spid="37"/>
                                        </p:tgtEl>
                                        <p:attrNameLst>
                                          <p:attrName>ppt_x</p:attrName>
                                        </p:attrNameLst>
                                      </p:cBhvr>
                                      <p:tavLst>
                                        <p:tav tm="0">
                                          <p:val>
                                            <p:strVal val="#ppt_x"/>
                                          </p:val>
                                        </p:tav>
                                        <p:tav tm="100000">
                                          <p:val>
                                            <p:strVal val="#ppt_x"/>
                                          </p:val>
                                        </p:tav>
                                      </p:tavLst>
                                    </p:anim>
                                    <p:anim calcmode="lin" valueType="num">
                                      <p:cBhvr additive="base">
                                        <p:cTn id="88" dur="750" fill="hold"/>
                                        <p:tgtEl>
                                          <p:spTgt spid="37"/>
                                        </p:tgtEl>
                                        <p:attrNameLst>
                                          <p:attrName>ppt_y</p:attrName>
                                        </p:attrNameLst>
                                      </p:cBhvr>
                                      <p:tavLst>
                                        <p:tav tm="0">
                                          <p:val>
                                            <p:strVal val="1+#ppt_h/2"/>
                                          </p:val>
                                        </p:tav>
                                        <p:tav tm="100000">
                                          <p:val>
                                            <p:strVal val="#ppt_y"/>
                                          </p:val>
                                        </p:tav>
                                      </p:tavLst>
                                    </p:anim>
                                  </p:childTnLst>
                                </p:cTn>
                              </p:par>
                              <p:par>
                                <p:cTn id="89" presetID="2" presetClass="entr" presetSubtype="4" decel="100000" fill="hold" grpId="0" nodeType="withEffect">
                                  <p:stCondLst>
                                    <p:cond delay="10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750" fill="hold"/>
                                        <p:tgtEl>
                                          <p:spTgt spid="40"/>
                                        </p:tgtEl>
                                        <p:attrNameLst>
                                          <p:attrName>ppt_x</p:attrName>
                                        </p:attrNameLst>
                                      </p:cBhvr>
                                      <p:tavLst>
                                        <p:tav tm="0">
                                          <p:val>
                                            <p:strVal val="#ppt_x"/>
                                          </p:val>
                                        </p:tav>
                                        <p:tav tm="100000">
                                          <p:val>
                                            <p:strVal val="#ppt_x"/>
                                          </p:val>
                                        </p:tav>
                                      </p:tavLst>
                                    </p:anim>
                                    <p:anim calcmode="lin" valueType="num">
                                      <p:cBhvr additive="base">
                                        <p:cTn id="92" dur="750" fill="hold"/>
                                        <p:tgtEl>
                                          <p:spTgt spid="40"/>
                                        </p:tgtEl>
                                        <p:attrNameLst>
                                          <p:attrName>ppt_y</p:attrName>
                                        </p:attrNameLst>
                                      </p:cBhvr>
                                      <p:tavLst>
                                        <p:tav tm="0">
                                          <p:val>
                                            <p:strVal val="1+#ppt_h/2"/>
                                          </p:val>
                                        </p:tav>
                                        <p:tav tm="100000">
                                          <p:val>
                                            <p:strVal val="#ppt_y"/>
                                          </p:val>
                                        </p:tav>
                                      </p:tavLst>
                                    </p:anim>
                                  </p:childTnLst>
                                </p:cTn>
                              </p:par>
                              <p:par>
                                <p:cTn id="93" presetID="2" presetClass="entr" presetSubtype="4" decel="100000" fill="hold" grpId="0" nodeType="withEffect">
                                  <p:stCondLst>
                                    <p:cond delay="100"/>
                                  </p:stCondLst>
                                  <p:childTnLst>
                                    <p:set>
                                      <p:cBhvr>
                                        <p:cTn id="94" dur="1" fill="hold">
                                          <p:stCondLst>
                                            <p:cond delay="0"/>
                                          </p:stCondLst>
                                        </p:cTn>
                                        <p:tgtEl>
                                          <p:spTgt spid="39"/>
                                        </p:tgtEl>
                                        <p:attrNameLst>
                                          <p:attrName>style.visibility</p:attrName>
                                        </p:attrNameLst>
                                      </p:cBhvr>
                                      <p:to>
                                        <p:strVal val="visible"/>
                                      </p:to>
                                    </p:set>
                                    <p:anim calcmode="lin" valueType="num">
                                      <p:cBhvr additive="base">
                                        <p:cTn id="95" dur="750" fill="hold"/>
                                        <p:tgtEl>
                                          <p:spTgt spid="39"/>
                                        </p:tgtEl>
                                        <p:attrNameLst>
                                          <p:attrName>ppt_x</p:attrName>
                                        </p:attrNameLst>
                                      </p:cBhvr>
                                      <p:tavLst>
                                        <p:tav tm="0">
                                          <p:val>
                                            <p:strVal val="#ppt_x"/>
                                          </p:val>
                                        </p:tav>
                                        <p:tav tm="100000">
                                          <p:val>
                                            <p:strVal val="#ppt_x"/>
                                          </p:val>
                                        </p:tav>
                                      </p:tavLst>
                                    </p:anim>
                                    <p:anim calcmode="lin" valueType="num">
                                      <p:cBhvr additive="base">
                                        <p:cTn id="96" dur="750" fill="hold"/>
                                        <p:tgtEl>
                                          <p:spTgt spid="39"/>
                                        </p:tgtEl>
                                        <p:attrNameLst>
                                          <p:attrName>ppt_y</p:attrName>
                                        </p:attrNameLst>
                                      </p:cBhvr>
                                      <p:tavLst>
                                        <p:tav tm="0">
                                          <p:val>
                                            <p:strVal val="1+#ppt_h/2"/>
                                          </p:val>
                                        </p:tav>
                                        <p:tav tm="100000">
                                          <p:val>
                                            <p:strVal val="#ppt_y"/>
                                          </p:val>
                                        </p:tav>
                                      </p:tavLst>
                                    </p:anim>
                                  </p:childTnLst>
                                </p:cTn>
                              </p:par>
                              <p:par>
                                <p:cTn id="97" presetID="2" presetClass="entr" presetSubtype="4" decel="100000" fill="hold" grpId="0" nodeType="withEffect">
                                  <p:stCondLst>
                                    <p:cond delay="20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750" fill="hold"/>
                                        <p:tgtEl>
                                          <p:spTgt spid="42"/>
                                        </p:tgtEl>
                                        <p:attrNameLst>
                                          <p:attrName>ppt_x</p:attrName>
                                        </p:attrNameLst>
                                      </p:cBhvr>
                                      <p:tavLst>
                                        <p:tav tm="0">
                                          <p:val>
                                            <p:strVal val="#ppt_x"/>
                                          </p:val>
                                        </p:tav>
                                        <p:tav tm="100000">
                                          <p:val>
                                            <p:strVal val="#ppt_x"/>
                                          </p:val>
                                        </p:tav>
                                      </p:tavLst>
                                    </p:anim>
                                    <p:anim calcmode="lin" valueType="num">
                                      <p:cBhvr additive="base">
                                        <p:cTn id="100" dur="750" fill="hold"/>
                                        <p:tgtEl>
                                          <p:spTgt spid="42"/>
                                        </p:tgtEl>
                                        <p:attrNameLst>
                                          <p:attrName>ppt_y</p:attrName>
                                        </p:attrNameLst>
                                      </p:cBhvr>
                                      <p:tavLst>
                                        <p:tav tm="0">
                                          <p:val>
                                            <p:strVal val="1+#ppt_h/2"/>
                                          </p:val>
                                        </p:tav>
                                        <p:tav tm="100000">
                                          <p:val>
                                            <p:strVal val="#ppt_y"/>
                                          </p:val>
                                        </p:tav>
                                      </p:tavLst>
                                    </p:anim>
                                  </p:childTnLst>
                                </p:cTn>
                              </p:par>
                              <p:par>
                                <p:cTn id="101" presetID="2" presetClass="entr" presetSubtype="4" decel="100000" fill="hold" grpId="0" nodeType="withEffect">
                                  <p:stCondLst>
                                    <p:cond delay="200"/>
                                  </p:stCondLst>
                                  <p:childTnLst>
                                    <p:set>
                                      <p:cBhvr>
                                        <p:cTn id="102" dur="1" fill="hold">
                                          <p:stCondLst>
                                            <p:cond delay="0"/>
                                          </p:stCondLst>
                                        </p:cTn>
                                        <p:tgtEl>
                                          <p:spTgt spid="41"/>
                                        </p:tgtEl>
                                        <p:attrNameLst>
                                          <p:attrName>style.visibility</p:attrName>
                                        </p:attrNameLst>
                                      </p:cBhvr>
                                      <p:to>
                                        <p:strVal val="visible"/>
                                      </p:to>
                                    </p:set>
                                    <p:anim calcmode="lin" valueType="num">
                                      <p:cBhvr additive="base">
                                        <p:cTn id="103" dur="750" fill="hold"/>
                                        <p:tgtEl>
                                          <p:spTgt spid="41"/>
                                        </p:tgtEl>
                                        <p:attrNameLst>
                                          <p:attrName>ppt_x</p:attrName>
                                        </p:attrNameLst>
                                      </p:cBhvr>
                                      <p:tavLst>
                                        <p:tav tm="0">
                                          <p:val>
                                            <p:strVal val="#ppt_x"/>
                                          </p:val>
                                        </p:tav>
                                        <p:tav tm="100000">
                                          <p:val>
                                            <p:strVal val="#ppt_x"/>
                                          </p:val>
                                        </p:tav>
                                      </p:tavLst>
                                    </p:anim>
                                    <p:anim calcmode="lin" valueType="num">
                                      <p:cBhvr additive="base">
                                        <p:cTn id="104" dur="750" fill="hold"/>
                                        <p:tgtEl>
                                          <p:spTgt spid="41"/>
                                        </p:tgtEl>
                                        <p:attrNameLst>
                                          <p:attrName>ppt_y</p:attrName>
                                        </p:attrNameLst>
                                      </p:cBhvr>
                                      <p:tavLst>
                                        <p:tav tm="0">
                                          <p:val>
                                            <p:strVal val="1+#ppt_h/2"/>
                                          </p:val>
                                        </p:tav>
                                        <p:tav tm="100000">
                                          <p:val>
                                            <p:strVal val="#ppt_y"/>
                                          </p:val>
                                        </p:tav>
                                      </p:tavLst>
                                    </p:anim>
                                  </p:childTnLst>
                                </p:cTn>
                              </p:par>
                              <p:par>
                                <p:cTn id="105" presetID="2" presetClass="entr" presetSubtype="4" decel="100000" fill="hold" grpId="0" nodeType="withEffect">
                                  <p:stCondLst>
                                    <p:cond delay="300"/>
                                  </p:stCondLst>
                                  <p:childTnLst>
                                    <p:set>
                                      <p:cBhvr>
                                        <p:cTn id="106" dur="1" fill="hold">
                                          <p:stCondLst>
                                            <p:cond delay="0"/>
                                          </p:stCondLst>
                                        </p:cTn>
                                        <p:tgtEl>
                                          <p:spTgt spid="44"/>
                                        </p:tgtEl>
                                        <p:attrNameLst>
                                          <p:attrName>style.visibility</p:attrName>
                                        </p:attrNameLst>
                                      </p:cBhvr>
                                      <p:to>
                                        <p:strVal val="visible"/>
                                      </p:to>
                                    </p:set>
                                    <p:anim calcmode="lin" valueType="num">
                                      <p:cBhvr additive="base">
                                        <p:cTn id="107" dur="750" fill="hold"/>
                                        <p:tgtEl>
                                          <p:spTgt spid="44"/>
                                        </p:tgtEl>
                                        <p:attrNameLst>
                                          <p:attrName>ppt_x</p:attrName>
                                        </p:attrNameLst>
                                      </p:cBhvr>
                                      <p:tavLst>
                                        <p:tav tm="0">
                                          <p:val>
                                            <p:strVal val="#ppt_x"/>
                                          </p:val>
                                        </p:tav>
                                        <p:tav tm="100000">
                                          <p:val>
                                            <p:strVal val="#ppt_x"/>
                                          </p:val>
                                        </p:tav>
                                      </p:tavLst>
                                    </p:anim>
                                    <p:anim calcmode="lin" valueType="num">
                                      <p:cBhvr additive="base">
                                        <p:cTn id="108" dur="750" fill="hold"/>
                                        <p:tgtEl>
                                          <p:spTgt spid="44"/>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300"/>
                                  </p:stCondLst>
                                  <p:childTnLst>
                                    <p:set>
                                      <p:cBhvr>
                                        <p:cTn id="110" dur="1" fill="hold">
                                          <p:stCondLst>
                                            <p:cond delay="0"/>
                                          </p:stCondLst>
                                        </p:cTn>
                                        <p:tgtEl>
                                          <p:spTgt spid="43"/>
                                        </p:tgtEl>
                                        <p:attrNameLst>
                                          <p:attrName>style.visibility</p:attrName>
                                        </p:attrNameLst>
                                      </p:cBhvr>
                                      <p:to>
                                        <p:strVal val="visible"/>
                                      </p:to>
                                    </p:set>
                                    <p:anim calcmode="lin" valueType="num">
                                      <p:cBhvr additive="base">
                                        <p:cTn id="111" dur="750" fill="hold"/>
                                        <p:tgtEl>
                                          <p:spTgt spid="43"/>
                                        </p:tgtEl>
                                        <p:attrNameLst>
                                          <p:attrName>ppt_x</p:attrName>
                                        </p:attrNameLst>
                                      </p:cBhvr>
                                      <p:tavLst>
                                        <p:tav tm="0">
                                          <p:val>
                                            <p:strVal val="#ppt_x"/>
                                          </p:val>
                                        </p:tav>
                                        <p:tav tm="100000">
                                          <p:val>
                                            <p:strVal val="#ppt_x"/>
                                          </p:val>
                                        </p:tav>
                                      </p:tavLst>
                                    </p:anim>
                                    <p:anim calcmode="lin" valueType="num">
                                      <p:cBhvr additive="base">
                                        <p:cTn id="112" dur="750" fill="hold"/>
                                        <p:tgtEl>
                                          <p:spTgt spid="43"/>
                                        </p:tgtEl>
                                        <p:attrNameLst>
                                          <p:attrName>ppt_y</p:attrName>
                                        </p:attrNameLst>
                                      </p:cBhvr>
                                      <p:tavLst>
                                        <p:tav tm="0">
                                          <p:val>
                                            <p:strVal val="1+#ppt_h/2"/>
                                          </p:val>
                                        </p:tav>
                                        <p:tav tm="100000">
                                          <p:val>
                                            <p:strVal val="#ppt_y"/>
                                          </p:val>
                                        </p:tav>
                                      </p:tavLst>
                                    </p:anim>
                                  </p:childTnLst>
                                </p:cTn>
                              </p:par>
                              <p:par>
                                <p:cTn id="113" presetID="2" presetClass="entr" presetSubtype="4" decel="100000" fill="hold" grpId="0" nodeType="withEffect">
                                  <p:stCondLst>
                                    <p:cond delay="400"/>
                                  </p:stCondLst>
                                  <p:childTnLst>
                                    <p:set>
                                      <p:cBhvr>
                                        <p:cTn id="114" dur="1" fill="hold">
                                          <p:stCondLst>
                                            <p:cond delay="0"/>
                                          </p:stCondLst>
                                        </p:cTn>
                                        <p:tgtEl>
                                          <p:spTgt spid="46"/>
                                        </p:tgtEl>
                                        <p:attrNameLst>
                                          <p:attrName>style.visibility</p:attrName>
                                        </p:attrNameLst>
                                      </p:cBhvr>
                                      <p:to>
                                        <p:strVal val="visible"/>
                                      </p:to>
                                    </p:set>
                                    <p:anim calcmode="lin" valueType="num">
                                      <p:cBhvr additive="base">
                                        <p:cTn id="115" dur="750" fill="hold"/>
                                        <p:tgtEl>
                                          <p:spTgt spid="46"/>
                                        </p:tgtEl>
                                        <p:attrNameLst>
                                          <p:attrName>ppt_x</p:attrName>
                                        </p:attrNameLst>
                                      </p:cBhvr>
                                      <p:tavLst>
                                        <p:tav tm="0">
                                          <p:val>
                                            <p:strVal val="#ppt_x"/>
                                          </p:val>
                                        </p:tav>
                                        <p:tav tm="100000">
                                          <p:val>
                                            <p:strVal val="#ppt_x"/>
                                          </p:val>
                                        </p:tav>
                                      </p:tavLst>
                                    </p:anim>
                                    <p:anim calcmode="lin" valueType="num">
                                      <p:cBhvr additive="base">
                                        <p:cTn id="116" dur="750" fill="hold"/>
                                        <p:tgtEl>
                                          <p:spTgt spid="46"/>
                                        </p:tgtEl>
                                        <p:attrNameLst>
                                          <p:attrName>ppt_y</p:attrName>
                                        </p:attrNameLst>
                                      </p:cBhvr>
                                      <p:tavLst>
                                        <p:tav tm="0">
                                          <p:val>
                                            <p:strVal val="1+#ppt_h/2"/>
                                          </p:val>
                                        </p:tav>
                                        <p:tav tm="100000">
                                          <p:val>
                                            <p:strVal val="#ppt_y"/>
                                          </p:val>
                                        </p:tav>
                                      </p:tavLst>
                                    </p:anim>
                                  </p:childTnLst>
                                </p:cTn>
                              </p:par>
                              <p:par>
                                <p:cTn id="117" presetID="2" presetClass="entr" presetSubtype="4" decel="100000" fill="hold" grpId="0" nodeType="withEffect">
                                  <p:stCondLst>
                                    <p:cond delay="400"/>
                                  </p:stCondLst>
                                  <p:childTnLst>
                                    <p:set>
                                      <p:cBhvr>
                                        <p:cTn id="118" dur="1" fill="hold">
                                          <p:stCondLst>
                                            <p:cond delay="0"/>
                                          </p:stCondLst>
                                        </p:cTn>
                                        <p:tgtEl>
                                          <p:spTgt spid="45"/>
                                        </p:tgtEl>
                                        <p:attrNameLst>
                                          <p:attrName>style.visibility</p:attrName>
                                        </p:attrNameLst>
                                      </p:cBhvr>
                                      <p:to>
                                        <p:strVal val="visible"/>
                                      </p:to>
                                    </p:set>
                                    <p:anim calcmode="lin" valueType="num">
                                      <p:cBhvr additive="base">
                                        <p:cTn id="119" dur="750" fill="hold"/>
                                        <p:tgtEl>
                                          <p:spTgt spid="45"/>
                                        </p:tgtEl>
                                        <p:attrNameLst>
                                          <p:attrName>ppt_x</p:attrName>
                                        </p:attrNameLst>
                                      </p:cBhvr>
                                      <p:tavLst>
                                        <p:tav tm="0">
                                          <p:val>
                                            <p:strVal val="#ppt_x"/>
                                          </p:val>
                                        </p:tav>
                                        <p:tav tm="100000">
                                          <p:val>
                                            <p:strVal val="#ppt_x"/>
                                          </p:val>
                                        </p:tav>
                                      </p:tavLst>
                                    </p:anim>
                                    <p:anim calcmode="lin" valueType="num">
                                      <p:cBhvr additive="base">
                                        <p:cTn id="120" dur="750" fill="hold"/>
                                        <p:tgtEl>
                                          <p:spTgt spid="45"/>
                                        </p:tgtEl>
                                        <p:attrNameLst>
                                          <p:attrName>ppt_y</p:attrName>
                                        </p:attrNameLst>
                                      </p:cBhvr>
                                      <p:tavLst>
                                        <p:tav tm="0">
                                          <p:val>
                                            <p:strVal val="1+#ppt_h/2"/>
                                          </p:val>
                                        </p:tav>
                                        <p:tav tm="100000">
                                          <p:val>
                                            <p:strVal val="#ppt_y"/>
                                          </p:val>
                                        </p:tav>
                                      </p:tavLst>
                                    </p:anim>
                                  </p:childTnLst>
                                </p:cTn>
                              </p:par>
                              <p:par>
                                <p:cTn id="121" presetID="2" presetClass="entr" presetSubtype="4" decel="100000" fill="hold" grpId="0" nodeType="withEffect">
                                  <p:stCondLst>
                                    <p:cond delay="500"/>
                                  </p:stCondLst>
                                  <p:childTnLst>
                                    <p:set>
                                      <p:cBhvr>
                                        <p:cTn id="122" dur="1" fill="hold">
                                          <p:stCondLst>
                                            <p:cond delay="0"/>
                                          </p:stCondLst>
                                        </p:cTn>
                                        <p:tgtEl>
                                          <p:spTgt spid="48"/>
                                        </p:tgtEl>
                                        <p:attrNameLst>
                                          <p:attrName>style.visibility</p:attrName>
                                        </p:attrNameLst>
                                      </p:cBhvr>
                                      <p:to>
                                        <p:strVal val="visible"/>
                                      </p:to>
                                    </p:set>
                                    <p:anim calcmode="lin" valueType="num">
                                      <p:cBhvr additive="base">
                                        <p:cTn id="123" dur="750" fill="hold"/>
                                        <p:tgtEl>
                                          <p:spTgt spid="48"/>
                                        </p:tgtEl>
                                        <p:attrNameLst>
                                          <p:attrName>ppt_x</p:attrName>
                                        </p:attrNameLst>
                                      </p:cBhvr>
                                      <p:tavLst>
                                        <p:tav tm="0">
                                          <p:val>
                                            <p:strVal val="#ppt_x"/>
                                          </p:val>
                                        </p:tav>
                                        <p:tav tm="100000">
                                          <p:val>
                                            <p:strVal val="#ppt_x"/>
                                          </p:val>
                                        </p:tav>
                                      </p:tavLst>
                                    </p:anim>
                                    <p:anim calcmode="lin" valueType="num">
                                      <p:cBhvr additive="base">
                                        <p:cTn id="124" dur="750" fill="hold"/>
                                        <p:tgtEl>
                                          <p:spTgt spid="48"/>
                                        </p:tgtEl>
                                        <p:attrNameLst>
                                          <p:attrName>ppt_y</p:attrName>
                                        </p:attrNameLst>
                                      </p:cBhvr>
                                      <p:tavLst>
                                        <p:tav tm="0">
                                          <p:val>
                                            <p:strVal val="1+#ppt_h/2"/>
                                          </p:val>
                                        </p:tav>
                                        <p:tav tm="100000">
                                          <p:val>
                                            <p:strVal val="#ppt_y"/>
                                          </p:val>
                                        </p:tav>
                                      </p:tavLst>
                                    </p:anim>
                                  </p:childTnLst>
                                </p:cTn>
                              </p:par>
                              <p:par>
                                <p:cTn id="125" presetID="2" presetClass="entr" presetSubtype="4" decel="100000" fill="hold" grpId="0" nodeType="withEffect">
                                  <p:stCondLst>
                                    <p:cond delay="500"/>
                                  </p:stCondLst>
                                  <p:childTnLst>
                                    <p:set>
                                      <p:cBhvr>
                                        <p:cTn id="126" dur="1" fill="hold">
                                          <p:stCondLst>
                                            <p:cond delay="0"/>
                                          </p:stCondLst>
                                        </p:cTn>
                                        <p:tgtEl>
                                          <p:spTgt spid="47"/>
                                        </p:tgtEl>
                                        <p:attrNameLst>
                                          <p:attrName>style.visibility</p:attrName>
                                        </p:attrNameLst>
                                      </p:cBhvr>
                                      <p:to>
                                        <p:strVal val="visible"/>
                                      </p:to>
                                    </p:set>
                                    <p:anim calcmode="lin" valueType="num">
                                      <p:cBhvr additive="base">
                                        <p:cTn id="127" dur="750" fill="hold"/>
                                        <p:tgtEl>
                                          <p:spTgt spid="47"/>
                                        </p:tgtEl>
                                        <p:attrNameLst>
                                          <p:attrName>ppt_x</p:attrName>
                                        </p:attrNameLst>
                                      </p:cBhvr>
                                      <p:tavLst>
                                        <p:tav tm="0">
                                          <p:val>
                                            <p:strVal val="#ppt_x"/>
                                          </p:val>
                                        </p:tav>
                                        <p:tav tm="100000">
                                          <p:val>
                                            <p:strVal val="#ppt_x"/>
                                          </p:val>
                                        </p:tav>
                                      </p:tavLst>
                                    </p:anim>
                                    <p:anim calcmode="lin" valueType="num">
                                      <p:cBhvr additive="base">
                                        <p:cTn id="128" dur="750" fill="hold"/>
                                        <p:tgtEl>
                                          <p:spTgt spid="47"/>
                                        </p:tgtEl>
                                        <p:attrNameLst>
                                          <p:attrName>ppt_y</p:attrName>
                                        </p:attrNameLst>
                                      </p:cBhvr>
                                      <p:tavLst>
                                        <p:tav tm="0">
                                          <p:val>
                                            <p:strVal val="1+#ppt_h/2"/>
                                          </p:val>
                                        </p:tav>
                                        <p:tav tm="100000">
                                          <p:val>
                                            <p:strVal val="#ppt_y"/>
                                          </p:val>
                                        </p:tav>
                                      </p:tavLst>
                                    </p:anim>
                                  </p:childTnLst>
                                </p:cTn>
                              </p:par>
                              <p:par>
                                <p:cTn id="129" presetID="2" presetClass="entr" presetSubtype="4" decel="100000" fill="hold" grpId="0" nodeType="withEffect">
                                  <p:stCondLst>
                                    <p:cond delay="600"/>
                                  </p:stCondLst>
                                  <p:childTnLst>
                                    <p:set>
                                      <p:cBhvr>
                                        <p:cTn id="130" dur="1" fill="hold">
                                          <p:stCondLst>
                                            <p:cond delay="0"/>
                                          </p:stCondLst>
                                        </p:cTn>
                                        <p:tgtEl>
                                          <p:spTgt spid="50"/>
                                        </p:tgtEl>
                                        <p:attrNameLst>
                                          <p:attrName>style.visibility</p:attrName>
                                        </p:attrNameLst>
                                      </p:cBhvr>
                                      <p:to>
                                        <p:strVal val="visible"/>
                                      </p:to>
                                    </p:set>
                                    <p:anim calcmode="lin" valueType="num">
                                      <p:cBhvr additive="base">
                                        <p:cTn id="131" dur="750" fill="hold"/>
                                        <p:tgtEl>
                                          <p:spTgt spid="50"/>
                                        </p:tgtEl>
                                        <p:attrNameLst>
                                          <p:attrName>ppt_x</p:attrName>
                                        </p:attrNameLst>
                                      </p:cBhvr>
                                      <p:tavLst>
                                        <p:tav tm="0">
                                          <p:val>
                                            <p:strVal val="#ppt_x"/>
                                          </p:val>
                                        </p:tav>
                                        <p:tav tm="100000">
                                          <p:val>
                                            <p:strVal val="#ppt_x"/>
                                          </p:val>
                                        </p:tav>
                                      </p:tavLst>
                                    </p:anim>
                                    <p:anim calcmode="lin" valueType="num">
                                      <p:cBhvr additive="base">
                                        <p:cTn id="132" dur="750" fill="hold"/>
                                        <p:tgtEl>
                                          <p:spTgt spid="50"/>
                                        </p:tgtEl>
                                        <p:attrNameLst>
                                          <p:attrName>ppt_y</p:attrName>
                                        </p:attrNameLst>
                                      </p:cBhvr>
                                      <p:tavLst>
                                        <p:tav tm="0">
                                          <p:val>
                                            <p:strVal val="1+#ppt_h/2"/>
                                          </p:val>
                                        </p:tav>
                                        <p:tav tm="100000">
                                          <p:val>
                                            <p:strVal val="#ppt_y"/>
                                          </p:val>
                                        </p:tav>
                                      </p:tavLst>
                                    </p:anim>
                                  </p:childTnLst>
                                </p:cTn>
                              </p:par>
                              <p:par>
                                <p:cTn id="133" presetID="2" presetClass="entr" presetSubtype="4" decel="100000" fill="hold" grpId="0" nodeType="withEffect">
                                  <p:stCondLst>
                                    <p:cond delay="600"/>
                                  </p:stCondLst>
                                  <p:childTnLst>
                                    <p:set>
                                      <p:cBhvr>
                                        <p:cTn id="134" dur="1" fill="hold">
                                          <p:stCondLst>
                                            <p:cond delay="0"/>
                                          </p:stCondLst>
                                        </p:cTn>
                                        <p:tgtEl>
                                          <p:spTgt spid="49"/>
                                        </p:tgtEl>
                                        <p:attrNameLst>
                                          <p:attrName>style.visibility</p:attrName>
                                        </p:attrNameLst>
                                      </p:cBhvr>
                                      <p:to>
                                        <p:strVal val="visible"/>
                                      </p:to>
                                    </p:set>
                                    <p:anim calcmode="lin" valueType="num">
                                      <p:cBhvr additive="base">
                                        <p:cTn id="135" dur="750" fill="hold"/>
                                        <p:tgtEl>
                                          <p:spTgt spid="49"/>
                                        </p:tgtEl>
                                        <p:attrNameLst>
                                          <p:attrName>ppt_x</p:attrName>
                                        </p:attrNameLst>
                                      </p:cBhvr>
                                      <p:tavLst>
                                        <p:tav tm="0">
                                          <p:val>
                                            <p:strVal val="#ppt_x"/>
                                          </p:val>
                                        </p:tav>
                                        <p:tav tm="100000">
                                          <p:val>
                                            <p:strVal val="#ppt_x"/>
                                          </p:val>
                                        </p:tav>
                                      </p:tavLst>
                                    </p:anim>
                                    <p:anim calcmode="lin" valueType="num">
                                      <p:cBhvr additive="base">
                                        <p:cTn id="136" dur="750" fill="hold"/>
                                        <p:tgtEl>
                                          <p:spTgt spid="49"/>
                                        </p:tgtEl>
                                        <p:attrNameLst>
                                          <p:attrName>ppt_y</p:attrName>
                                        </p:attrNameLst>
                                      </p:cBhvr>
                                      <p:tavLst>
                                        <p:tav tm="0">
                                          <p:val>
                                            <p:strVal val="1+#ppt_h/2"/>
                                          </p:val>
                                        </p:tav>
                                        <p:tav tm="100000">
                                          <p:val>
                                            <p:strVal val="#ppt_y"/>
                                          </p:val>
                                        </p:tav>
                                      </p:tavLst>
                                    </p:anim>
                                  </p:childTnLst>
                                </p:cTn>
                              </p:par>
                              <p:par>
                                <p:cTn id="137" presetID="2" presetClass="entr" presetSubtype="4" decel="100000" fill="hold" grpId="0" nodeType="withEffect">
                                  <p:stCondLst>
                                    <p:cond delay="700"/>
                                  </p:stCondLst>
                                  <p:childTnLst>
                                    <p:set>
                                      <p:cBhvr>
                                        <p:cTn id="138" dur="1" fill="hold">
                                          <p:stCondLst>
                                            <p:cond delay="0"/>
                                          </p:stCondLst>
                                        </p:cTn>
                                        <p:tgtEl>
                                          <p:spTgt spid="52"/>
                                        </p:tgtEl>
                                        <p:attrNameLst>
                                          <p:attrName>style.visibility</p:attrName>
                                        </p:attrNameLst>
                                      </p:cBhvr>
                                      <p:to>
                                        <p:strVal val="visible"/>
                                      </p:to>
                                    </p:set>
                                    <p:anim calcmode="lin" valueType="num">
                                      <p:cBhvr additive="base">
                                        <p:cTn id="139" dur="750" fill="hold"/>
                                        <p:tgtEl>
                                          <p:spTgt spid="52"/>
                                        </p:tgtEl>
                                        <p:attrNameLst>
                                          <p:attrName>ppt_x</p:attrName>
                                        </p:attrNameLst>
                                      </p:cBhvr>
                                      <p:tavLst>
                                        <p:tav tm="0">
                                          <p:val>
                                            <p:strVal val="#ppt_x"/>
                                          </p:val>
                                        </p:tav>
                                        <p:tav tm="100000">
                                          <p:val>
                                            <p:strVal val="#ppt_x"/>
                                          </p:val>
                                        </p:tav>
                                      </p:tavLst>
                                    </p:anim>
                                    <p:anim calcmode="lin" valueType="num">
                                      <p:cBhvr additive="base">
                                        <p:cTn id="140" dur="750" fill="hold"/>
                                        <p:tgtEl>
                                          <p:spTgt spid="52"/>
                                        </p:tgtEl>
                                        <p:attrNameLst>
                                          <p:attrName>ppt_y</p:attrName>
                                        </p:attrNameLst>
                                      </p:cBhvr>
                                      <p:tavLst>
                                        <p:tav tm="0">
                                          <p:val>
                                            <p:strVal val="1+#ppt_h/2"/>
                                          </p:val>
                                        </p:tav>
                                        <p:tav tm="100000">
                                          <p:val>
                                            <p:strVal val="#ppt_y"/>
                                          </p:val>
                                        </p:tav>
                                      </p:tavLst>
                                    </p:anim>
                                  </p:childTnLst>
                                </p:cTn>
                              </p:par>
                              <p:par>
                                <p:cTn id="141" presetID="2" presetClass="entr" presetSubtype="4" decel="100000" fill="hold" grpId="0" nodeType="withEffect">
                                  <p:stCondLst>
                                    <p:cond delay="700"/>
                                  </p:stCondLst>
                                  <p:childTnLst>
                                    <p:set>
                                      <p:cBhvr>
                                        <p:cTn id="142" dur="1" fill="hold">
                                          <p:stCondLst>
                                            <p:cond delay="0"/>
                                          </p:stCondLst>
                                        </p:cTn>
                                        <p:tgtEl>
                                          <p:spTgt spid="51"/>
                                        </p:tgtEl>
                                        <p:attrNameLst>
                                          <p:attrName>style.visibility</p:attrName>
                                        </p:attrNameLst>
                                      </p:cBhvr>
                                      <p:to>
                                        <p:strVal val="visible"/>
                                      </p:to>
                                    </p:set>
                                    <p:anim calcmode="lin" valueType="num">
                                      <p:cBhvr additive="base">
                                        <p:cTn id="143" dur="750" fill="hold"/>
                                        <p:tgtEl>
                                          <p:spTgt spid="51"/>
                                        </p:tgtEl>
                                        <p:attrNameLst>
                                          <p:attrName>ppt_x</p:attrName>
                                        </p:attrNameLst>
                                      </p:cBhvr>
                                      <p:tavLst>
                                        <p:tav tm="0">
                                          <p:val>
                                            <p:strVal val="#ppt_x"/>
                                          </p:val>
                                        </p:tav>
                                        <p:tav tm="100000">
                                          <p:val>
                                            <p:strVal val="#ppt_x"/>
                                          </p:val>
                                        </p:tav>
                                      </p:tavLst>
                                    </p:anim>
                                    <p:anim calcmode="lin" valueType="num">
                                      <p:cBhvr additive="base">
                                        <p:cTn id="144" dur="75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130" grpId="0">
        <p:tmplLst>
          <p:tmpl>
            <p:tnLst>
              <p:par>
                <p:cTn presetID="2" presetClass="entr" presetSubtype="4" decel="100000" fill="hold" nodeType="withEffect">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750" fill="hold"/>
                        <p:tgtEl>
                          <p:spTgt spid="130"/>
                        </p:tgtEl>
                        <p:attrNameLst>
                          <p:attrName>ppt_x</p:attrName>
                        </p:attrNameLst>
                      </p:cBhvr>
                      <p:tavLst>
                        <p:tav tm="0">
                          <p:val>
                            <p:strVal val="#ppt_x"/>
                          </p:val>
                        </p:tav>
                        <p:tav tm="100000">
                          <p:val>
                            <p:strVal val="#ppt_x"/>
                          </p:val>
                        </p:tav>
                      </p:tavLst>
                    </p:anim>
                    <p:anim calcmode="lin" valueType="num">
                      <p:cBhvr additive="base">
                        <p:cTn dur="750" fill="hold"/>
                        <p:tgtEl>
                          <p:spTgt spid="130"/>
                        </p:tgtEl>
                        <p:attrNameLst>
                          <p:attrName>ppt_y</p:attrName>
                        </p:attrNameLst>
                      </p:cBhvr>
                      <p:tavLst>
                        <p:tav tm="0">
                          <p:val>
                            <p:strVal val="1+#ppt_h/2"/>
                          </p:val>
                        </p:tav>
                        <p:tav tm="100000">
                          <p:val>
                            <p:strVal val="#ppt_y"/>
                          </p:val>
                        </p:tav>
                      </p:tavLst>
                    </p:anim>
                  </p:childTnLst>
                </p:cTn>
              </p:par>
            </p:tnLst>
          </p:tmpl>
        </p:tmplLst>
      </p:bldP>
      <p:bldP spid="131" grpId="0">
        <p:tmplLst>
          <p:tmpl>
            <p:tnLst>
              <p:par>
                <p:cTn presetID="2" presetClass="entr" presetSubtype="4" decel="100000" fill="hold" nodeType="withEffect">
                  <p:stCondLst>
                    <p:cond delay="10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750" fill="hold"/>
                        <p:tgtEl>
                          <p:spTgt spid="131"/>
                        </p:tgtEl>
                        <p:attrNameLst>
                          <p:attrName>ppt_x</p:attrName>
                        </p:attrNameLst>
                      </p:cBhvr>
                      <p:tavLst>
                        <p:tav tm="0">
                          <p:val>
                            <p:strVal val="#ppt_x"/>
                          </p:val>
                        </p:tav>
                        <p:tav tm="100000">
                          <p:val>
                            <p:strVal val="#ppt_x"/>
                          </p:val>
                        </p:tav>
                      </p:tavLst>
                    </p:anim>
                    <p:anim calcmode="lin" valueType="num">
                      <p:cBhvr additive="base">
                        <p:cTn dur="750" fill="hold"/>
                        <p:tgtEl>
                          <p:spTgt spid="131"/>
                        </p:tgtEl>
                        <p:attrNameLst>
                          <p:attrName>ppt_y</p:attrName>
                        </p:attrNameLst>
                      </p:cBhvr>
                      <p:tavLst>
                        <p:tav tm="0">
                          <p:val>
                            <p:strVal val="1+#ppt_h/2"/>
                          </p:val>
                        </p:tav>
                        <p:tav tm="100000">
                          <p:val>
                            <p:strVal val="#ppt_y"/>
                          </p:val>
                        </p:tav>
                      </p:tavLst>
                    </p:anim>
                  </p:childTnLst>
                </p:cTn>
              </p:par>
            </p:tnLst>
          </p:tmpl>
        </p:tmplLst>
      </p:bldP>
      <p:bldP spid="132" grpId="0">
        <p:tmplLst>
          <p:tmpl>
            <p:tnLst>
              <p:par>
                <p:cTn presetID="2" presetClass="entr" presetSubtype="4" decel="100000" fill="hold" nodeType="withEffect">
                  <p:stCondLst>
                    <p:cond delay="10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750" fill="hold"/>
                        <p:tgtEl>
                          <p:spTgt spid="132"/>
                        </p:tgtEl>
                        <p:attrNameLst>
                          <p:attrName>ppt_x</p:attrName>
                        </p:attrNameLst>
                      </p:cBhvr>
                      <p:tavLst>
                        <p:tav tm="0">
                          <p:val>
                            <p:strVal val="#ppt_x"/>
                          </p:val>
                        </p:tav>
                        <p:tav tm="100000">
                          <p:val>
                            <p:strVal val="#ppt_x"/>
                          </p:val>
                        </p:tav>
                      </p:tavLst>
                    </p:anim>
                    <p:anim calcmode="lin" valueType="num">
                      <p:cBhvr additive="base">
                        <p:cTn dur="750" fill="hold"/>
                        <p:tgtEl>
                          <p:spTgt spid="132"/>
                        </p:tgtEl>
                        <p:attrNameLst>
                          <p:attrName>ppt_y</p:attrName>
                        </p:attrNameLst>
                      </p:cBhvr>
                      <p:tavLst>
                        <p:tav tm="0">
                          <p:val>
                            <p:strVal val="1+#ppt_h/2"/>
                          </p:val>
                        </p:tav>
                        <p:tav tm="100000">
                          <p:val>
                            <p:strVal val="#ppt_y"/>
                          </p:val>
                        </p:tav>
                      </p:tavLst>
                    </p:anim>
                  </p:childTnLst>
                </p:cTn>
              </p:par>
            </p:tnLst>
          </p:tmpl>
        </p:tmplLst>
      </p:bldP>
      <p:bldP spid="133" grpId="0">
        <p:tmplLst>
          <p:tmpl>
            <p:tnLst>
              <p:par>
                <p:cTn presetID="2" presetClass="entr" presetSubtype="4" decel="100000" fill="hold" nodeType="withEffect">
                  <p:stCondLst>
                    <p:cond delay="20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750" fill="hold"/>
                        <p:tgtEl>
                          <p:spTgt spid="133"/>
                        </p:tgtEl>
                        <p:attrNameLst>
                          <p:attrName>ppt_x</p:attrName>
                        </p:attrNameLst>
                      </p:cBhvr>
                      <p:tavLst>
                        <p:tav tm="0">
                          <p:val>
                            <p:strVal val="#ppt_x"/>
                          </p:val>
                        </p:tav>
                        <p:tav tm="100000">
                          <p:val>
                            <p:strVal val="#ppt_x"/>
                          </p:val>
                        </p:tav>
                      </p:tavLst>
                    </p:anim>
                    <p:anim calcmode="lin" valueType="num">
                      <p:cBhvr additive="base">
                        <p:cTn dur="750" fill="hold"/>
                        <p:tgtEl>
                          <p:spTgt spid="133"/>
                        </p:tgtEl>
                        <p:attrNameLst>
                          <p:attrName>ppt_y</p:attrName>
                        </p:attrNameLst>
                      </p:cBhvr>
                      <p:tavLst>
                        <p:tav tm="0">
                          <p:val>
                            <p:strVal val="1+#ppt_h/2"/>
                          </p:val>
                        </p:tav>
                        <p:tav tm="100000">
                          <p:val>
                            <p:strVal val="#ppt_y"/>
                          </p:val>
                        </p:tav>
                      </p:tavLst>
                    </p:anim>
                  </p:childTnLst>
                </p:cTn>
              </p:par>
            </p:tnLst>
          </p:tmpl>
        </p:tmplLst>
      </p:bldP>
      <p:bldP spid="134" grpId="0">
        <p:tmplLst>
          <p:tmpl>
            <p:tnLst>
              <p:par>
                <p:cTn presetID="2" presetClass="entr" presetSubtype="4" decel="100000" fill="hold" nodeType="withEffect">
                  <p:stCondLst>
                    <p:cond delay="20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750" fill="hold"/>
                        <p:tgtEl>
                          <p:spTgt spid="134"/>
                        </p:tgtEl>
                        <p:attrNameLst>
                          <p:attrName>ppt_x</p:attrName>
                        </p:attrNameLst>
                      </p:cBhvr>
                      <p:tavLst>
                        <p:tav tm="0">
                          <p:val>
                            <p:strVal val="#ppt_x"/>
                          </p:val>
                        </p:tav>
                        <p:tav tm="100000">
                          <p:val>
                            <p:strVal val="#ppt_x"/>
                          </p:val>
                        </p:tav>
                      </p:tavLst>
                    </p:anim>
                    <p:anim calcmode="lin" valueType="num">
                      <p:cBhvr additive="base">
                        <p:cTn dur="750" fill="hold"/>
                        <p:tgtEl>
                          <p:spTgt spid="134"/>
                        </p:tgtEl>
                        <p:attrNameLst>
                          <p:attrName>ppt_y</p:attrName>
                        </p:attrNameLst>
                      </p:cBhvr>
                      <p:tavLst>
                        <p:tav tm="0">
                          <p:val>
                            <p:strVal val="1+#ppt_h/2"/>
                          </p:val>
                        </p:tav>
                        <p:tav tm="100000">
                          <p:val>
                            <p:strVal val="#ppt_y"/>
                          </p:val>
                        </p:tav>
                      </p:tavLst>
                    </p:anim>
                  </p:childTnLst>
                </p:cTn>
              </p:par>
            </p:tnLst>
          </p:tmpl>
        </p:tmplLst>
      </p:bldP>
      <p:bldP spid="135" grpId="0">
        <p:tmplLst>
          <p:tmpl>
            <p:tnLst>
              <p:par>
                <p:cTn presetID="2" presetClass="entr" presetSubtype="4" decel="100000" fill="hold" nodeType="withEffect">
                  <p:stCondLst>
                    <p:cond delay="30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750" fill="hold"/>
                        <p:tgtEl>
                          <p:spTgt spid="135"/>
                        </p:tgtEl>
                        <p:attrNameLst>
                          <p:attrName>ppt_x</p:attrName>
                        </p:attrNameLst>
                      </p:cBhvr>
                      <p:tavLst>
                        <p:tav tm="0">
                          <p:val>
                            <p:strVal val="#ppt_x"/>
                          </p:val>
                        </p:tav>
                        <p:tav tm="100000">
                          <p:val>
                            <p:strVal val="#ppt_x"/>
                          </p:val>
                        </p:tav>
                      </p:tavLst>
                    </p:anim>
                    <p:anim calcmode="lin" valueType="num">
                      <p:cBhvr additive="base">
                        <p:cTn dur="750" fill="hold"/>
                        <p:tgtEl>
                          <p:spTgt spid="135"/>
                        </p:tgtEl>
                        <p:attrNameLst>
                          <p:attrName>ppt_y</p:attrName>
                        </p:attrNameLst>
                      </p:cBhvr>
                      <p:tavLst>
                        <p:tav tm="0">
                          <p:val>
                            <p:strVal val="1+#ppt_h/2"/>
                          </p:val>
                        </p:tav>
                        <p:tav tm="100000">
                          <p:val>
                            <p:strVal val="#ppt_y"/>
                          </p:val>
                        </p:tav>
                      </p:tavLst>
                    </p:anim>
                  </p:childTnLst>
                </p:cTn>
              </p:par>
            </p:tnLst>
          </p:tmpl>
        </p:tmplLst>
      </p:bldP>
      <p:bldP spid="136" grpId="0">
        <p:tmplLst>
          <p:tmpl>
            <p:tnLst>
              <p:par>
                <p:cTn presetID="2" presetClass="entr" presetSubtype="4" decel="100000" fill="hold" nodeType="withEffect">
                  <p:stCondLst>
                    <p:cond delay="30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750" fill="hold"/>
                        <p:tgtEl>
                          <p:spTgt spid="136"/>
                        </p:tgtEl>
                        <p:attrNameLst>
                          <p:attrName>ppt_x</p:attrName>
                        </p:attrNameLst>
                      </p:cBhvr>
                      <p:tavLst>
                        <p:tav tm="0">
                          <p:val>
                            <p:strVal val="#ppt_x"/>
                          </p:val>
                        </p:tav>
                        <p:tav tm="100000">
                          <p:val>
                            <p:strVal val="#ppt_x"/>
                          </p:val>
                        </p:tav>
                      </p:tavLst>
                    </p:anim>
                    <p:anim calcmode="lin" valueType="num">
                      <p:cBhvr additive="base">
                        <p:cTn dur="750" fill="hold"/>
                        <p:tgtEl>
                          <p:spTgt spid="136"/>
                        </p:tgtEl>
                        <p:attrNameLst>
                          <p:attrName>ppt_y</p:attrName>
                        </p:attrNameLst>
                      </p:cBhvr>
                      <p:tavLst>
                        <p:tav tm="0">
                          <p:val>
                            <p:strVal val="1+#ppt_h/2"/>
                          </p:val>
                        </p:tav>
                        <p:tav tm="100000">
                          <p:val>
                            <p:strVal val="#ppt_y"/>
                          </p:val>
                        </p:tav>
                      </p:tavLst>
                    </p:anim>
                  </p:childTnLst>
                </p:cTn>
              </p:par>
            </p:tnLst>
          </p:tmpl>
        </p:tmplLst>
      </p:bldP>
      <p:bldP spid="137" grpId="0">
        <p:tmplLst>
          <p:tmpl>
            <p:tnLst>
              <p:par>
                <p:cTn presetID="2" presetClass="entr" presetSubtype="4" decel="100000" fill="hold" nodeType="withEffect">
                  <p:stCondLst>
                    <p:cond delay="40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750" fill="hold"/>
                        <p:tgtEl>
                          <p:spTgt spid="137"/>
                        </p:tgtEl>
                        <p:attrNameLst>
                          <p:attrName>ppt_x</p:attrName>
                        </p:attrNameLst>
                      </p:cBhvr>
                      <p:tavLst>
                        <p:tav tm="0">
                          <p:val>
                            <p:strVal val="#ppt_x"/>
                          </p:val>
                        </p:tav>
                        <p:tav tm="100000">
                          <p:val>
                            <p:strVal val="#ppt_x"/>
                          </p:val>
                        </p:tav>
                      </p:tavLst>
                    </p:anim>
                    <p:anim calcmode="lin" valueType="num">
                      <p:cBhvr additive="base">
                        <p:cTn dur="750" fill="hold"/>
                        <p:tgtEl>
                          <p:spTgt spid="137"/>
                        </p:tgtEl>
                        <p:attrNameLst>
                          <p:attrName>ppt_y</p:attrName>
                        </p:attrNameLst>
                      </p:cBhvr>
                      <p:tavLst>
                        <p:tav tm="0">
                          <p:val>
                            <p:strVal val="1+#ppt_h/2"/>
                          </p:val>
                        </p:tav>
                        <p:tav tm="100000">
                          <p:val>
                            <p:strVal val="#ppt_y"/>
                          </p:val>
                        </p:tav>
                      </p:tavLst>
                    </p:anim>
                  </p:childTnLst>
                </p:cTn>
              </p:par>
            </p:tnLst>
          </p:tmpl>
        </p:tmplLst>
      </p:bldP>
      <p:bldP spid="138" grpId="0">
        <p:tmplLst>
          <p:tmpl>
            <p:tnLst>
              <p:par>
                <p:cTn presetID="2" presetClass="entr" presetSubtype="4" decel="100000" fill="hold" nodeType="withEffect">
                  <p:stCondLst>
                    <p:cond delay="40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750" fill="hold"/>
                        <p:tgtEl>
                          <p:spTgt spid="138"/>
                        </p:tgtEl>
                        <p:attrNameLst>
                          <p:attrName>ppt_x</p:attrName>
                        </p:attrNameLst>
                      </p:cBhvr>
                      <p:tavLst>
                        <p:tav tm="0">
                          <p:val>
                            <p:strVal val="#ppt_x"/>
                          </p:val>
                        </p:tav>
                        <p:tav tm="100000">
                          <p:val>
                            <p:strVal val="#ppt_x"/>
                          </p:val>
                        </p:tav>
                      </p:tavLst>
                    </p:anim>
                    <p:anim calcmode="lin" valueType="num">
                      <p:cBhvr additive="base">
                        <p:cTn dur="750" fill="hold"/>
                        <p:tgtEl>
                          <p:spTgt spid="138"/>
                        </p:tgtEl>
                        <p:attrNameLst>
                          <p:attrName>ppt_y</p:attrName>
                        </p:attrNameLst>
                      </p:cBhvr>
                      <p:tavLst>
                        <p:tav tm="0">
                          <p:val>
                            <p:strVal val="1+#ppt_h/2"/>
                          </p:val>
                        </p:tav>
                        <p:tav tm="100000">
                          <p:val>
                            <p:strVal val="#ppt_y"/>
                          </p:val>
                        </p:tav>
                      </p:tavLst>
                    </p:anim>
                  </p:childTnLst>
                </p:cTn>
              </p:par>
            </p:tnLst>
          </p:tmpl>
        </p:tmplLst>
      </p:bldP>
      <p:bldP spid="139" grpId="0">
        <p:tmplLst>
          <p:tmpl>
            <p:tnLst>
              <p:par>
                <p:cTn presetID="2" presetClass="entr" presetSubtype="4" decel="100000" fill="hold" nodeType="withEffect">
                  <p:stCondLst>
                    <p:cond delay="50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750" fill="hold"/>
                        <p:tgtEl>
                          <p:spTgt spid="139"/>
                        </p:tgtEl>
                        <p:attrNameLst>
                          <p:attrName>ppt_x</p:attrName>
                        </p:attrNameLst>
                      </p:cBhvr>
                      <p:tavLst>
                        <p:tav tm="0">
                          <p:val>
                            <p:strVal val="#ppt_x"/>
                          </p:val>
                        </p:tav>
                        <p:tav tm="100000">
                          <p:val>
                            <p:strVal val="#ppt_x"/>
                          </p:val>
                        </p:tav>
                      </p:tavLst>
                    </p:anim>
                    <p:anim calcmode="lin" valueType="num">
                      <p:cBhvr additive="base">
                        <p:cTn dur="750" fill="hold"/>
                        <p:tgtEl>
                          <p:spTgt spid="139"/>
                        </p:tgtEl>
                        <p:attrNameLst>
                          <p:attrName>ppt_y</p:attrName>
                        </p:attrNameLst>
                      </p:cBhvr>
                      <p:tavLst>
                        <p:tav tm="0">
                          <p:val>
                            <p:strVal val="1+#ppt_h/2"/>
                          </p:val>
                        </p:tav>
                        <p:tav tm="100000">
                          <p:val>
                            <p:strVal val="#ppt_y"/>
                          </p:val>
                        </p:tav>
                      </p:tavLst>
                    </p:anim>
                  </p:childTnLst>
                </p:cTn>
              </p:par>
            </p:tnLst>
          </p:tmpl>
        </p:tmplLst>
      </p:bldP>
      <p:bldP spid="140" grpId="0">
        <p:tmplLst>
          <p:tmpl>
            <p:tnLst>
              <p:par>
                <p:cTn presetID="2" presetClass="entr" presetSubtype="4" decel="100000" fill="hold" nodeType="withEffect">
                  <p:stCondLst>
                    <p:cond delay="50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750" fill="hold"/>
                        <p:tgtEl>
                          <p:spTgt spid="140"/>
                        </p:tgtEl>
                        <p:attrNameLst>
                          <p:attrName>ppt_x</p:attrName>
                        </p:attrNameLst>
                      </p:cBhvr>
                      <p:tavLst>
                        <p:tav tm="0">
                          <p:val>
                            <p:strVal val="#ppt_x"/>
                          </p:val>
                        </p:tav>
                        <p:tav tm="100000">
                          <p:val>
                            <p:strVal val="#ppt_x"/>
                          </p:val>
                        </p:tav>
                      </p:tavLst>
                    </p:anim>
                    <p:anim calcmode="lin" valueType="num">
                      <p:cBhvr additive="base">
                        <p:cTn dur="750" fill="hold"/>
                        <p:tgtEl>
                          <p:spTgt spid="140"/>
                        </p:tgtEl>
                        <p:attrNameLst>
                          <p:attrName>ppt_y</p:attrName>
                        </p:attrNameLst>
                      </p:cBhvr>
                      <p:tavLst>
                        <p:tav tm="0">
                          <p:val>
                            <p:strVal val="1+#ppt_h/2"/>
                          </p:val>
                        </p:tav>
                        <p:tav tm="100000">
                          <p:val>
                            <p:strVal val="#ppt_y"/>
                          </p:val>
                        </p:tav>
                      </p:tavLst>
                    </p:anim>
                  </p:childTnLst>
                </p:cTn>
              </p:par>
            </p:tnLst>
          </p:tmpl>
        </p:tmplLst>
      </p:bldP>
      <p:bldP spid="141" grpId="0">
        <p:tmplLst>
          <p:tmpl>
            <p:tnLst>
              <p:par>
                <p:cTn presetID="2" presetClass="entr" presetSubtype="4" decel="100000" fill="hold" nodeType="withEffect">
                  <p:stCondLst>
                    <p:cond delay="60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750" fill="hold"/>
                        <p:tgtEl>
                          <p:spTgt spid="141"/>
                        </p:tgtEl>
                        <p:attrNameLst>
                          <p:attrName>ppt_x</p:attrName>
                        </p:attrNameLst>
                      </p:cBhvr>
                      <p:tavLst>
                        <p:tav tm="0">
                          <p:val>
                            <p:strVal val="#ppt_x"/>
                          </p:val>
                        </p:tav>
                        <p:tav tm="100000">
                          <p:val>
                            <p:strVal val="#ppt_x"/>
                          </p:val>
                        </p:tav>
                      </p:tavLst>
                    </p:anim>
                    <p:anim calcmode="lin" valueType="num">
                      <p:cBhvr additive="base">
                        <p:cTn dur="750" fill="hold"/>
                        <p:tgtEl>
                          <p:spTgt spid="141"/>
                        </p:tgtEl>
                        <p:attrNameLst>
                          <p:attrName>ppt_y</p:attrName>
                        </p:attrNameLst>
                      </p:cBhvr>
                      <p:tavLst>
                        <p:tav tm="0">
                          <p:val>
                            <p:strVal val="1+#ppt_h/2"/>
                          </p:val>
                        </p:tav>
                        <p:tav tm="100000">
                          <p:val>
                            <p:strVal val="#ppt_y"/>
                          </p:val>
                        </p:tav>
                      </p:tavLst>
                    </p:anim>
                  </p:childTnLst>
                </p:cTn>
              </p:par>
            </p:tnLst>
          </p:tmpl>
        </p:tmplLst>
      </p:bldP>
      <p:bldP spid="142" grpId="0">
        <p:tmplLst>
          <p:tmpl>
            <p:tnLst>
              <p:par>
                <p:cTn presetID="2" presetClass="entr" presetSubtype="4" decel="100000" fill="hold" nodeType="withEffect">
                  <p:stCondLst>
                    <p:cond delay="60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750" fill="hold"/>
                        <p:tgtEl>
                          <p:spTgt spid="142"/>
                        </p:tgtEl>
                        <p:attrNameLst>
                          <p:attrName>ppt_x</p:attrName>
                        </p:attrNameLst>
                      </p:cBhvr>
                      <p:tavLst>
                        <p:tav tm="0">
                          <p:val>
                            <p:strVal val="#ppt_x"/>
                          </p:val>
                        </p:tav>
                        <p:tav tm="100000">
                          <p:val>
                            <p:strVal val="#ppt_x"/>
                          </p:val>
                        </p:tav>
                      </p:tavLst>
                    </p:anim>
                    <p:anim calcmode="lin" valueType="num">
                      <p:cBhvr additive="base">
                        <p:cTn dur="750" fill="hold"/>
                        <p:tgtEl>
                          <p:spTgt spid="142"/>
                        </p:tgtEl>
                        <p:attrNameLst>
                          <p:attrName>ppt_y</p:attrName>
                        </p:attrNameLst>
                      </p:cBhvr>
                      <p:tavLst>
                        <p:tav tm="0">
                          <p:val>
                            <p:strVal val="1+#ppt_h/2"/>
                          </p:val>
                        </p:tav>
                        <p:tav tm="100000">
                          <p:val>
                            <p:strVal val="#ppt_y"/>
                          </p:val>
                        </p:tav>
                      </p:tavLst>
                    </p:anim>
                  </p:childTnLst>
                </p:cTn>
              </p:par>
            </p:tnLst>
          </p:tmpl>
        </p:tmplLst>
      </p:bldP>
      <p:bldP spid="143" grpId="0">
        <p:tmplLst>
          <p:tmpl>
            <p:tnLst>
              <p:par>
                <p:cTn presetID="2" presetClass="entr" presetSubtype="4" decel="100000" fill="hold" nodeType="withEffect">
                  <p:stCondLst>
                    <p:cond delay="70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750" fill="hold"/>
                        <p:tgtEl>
                          <p:spTgt spid="143"/>
                        </p:tgtEl>
                        <p:attrNameLst>
                          <p:attrName>ppt_x</p:attrName>
                        </p:attrNameLst>
                      </p:cBhvr>
                      <p:tavLst>
                        <p:tav tm="0">
                          <p:val>
                            <p:strVal val="#ppt_x"/>
                          </p:val>
                        </p:tav>
                        <p:tav tm="100000">
                          <p:val>
                            <p:strVal val="#ppt_x"/>
                          </p:val>
                        </p:tav>
                      </p:tavLst>
                    </p:anim>
                    <p:anim calcmode="lin" valueType="num">
                      <p:cBhvr additive="base">
                        <p:cTn dur="750" fill="hold"/>
                        <p:tgtEl>
                          <p:spTgt spid="143"/>
                        </p:tgtEl>
                        <p:attrNameLst>
                          <p:attrName>ppt_y</p:attrName>
                        </p:attrNameLst>
                      </p:cBhvr>
                      <p:tavLst>
                        <p:tav tm="0">
                          <p:val>
                            <p:strVal val="1+#ppt_h/2"/>
                          </p:val>
                        </p:tav>
                        <p:tav tm="100000">
                          <p:val>
                            <p:strVal val="#ppt_y"/>
                          </p:val>
                        </p:tav>
                      </p:tavLst>
                    </p:anim>
                  </p:childTnLst>
                </p:cTn>
              </p:par>
            </p:tnLst>
          </p:tmpl>
        </p:tmplLst>
      </p:bldP>
      <p:bldP spid="144" grpId="0">
        <p:tmplLst>
          <p:tmpl>
            <p:tnLst>
              <p:par>
                <p:cTn presetID="2" presetClass="entr" presetSubtype="4" decel="100000" fill="hold" nodeType="withEffect">
                  <p:stCondLst>
                    <p:cond delay="7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750" fill="hold"/>
                        <p:tgtEl>
                          <p:spTgt spid="144"/>
                        </p:tgtEl>
                        <p:attrNameLst>
                          <p:attrName>ppt_x</p:attrName>
                        </p:attrNameLst>
                      </p:cBhvr>
                      <p:tavLst>
                        <p:tav tm="0">
                          <p:val>
                            <p:strVal val="#ppt_x"/>
                          </p:val>
                        </p:tav>
                        <p:tav tm="100000">
                          <p:val>
                            <p:strVal val="#ppt_x"/>
                          </p:val>
                        </p:tav>
                      </p:tavLst>
                    </p:anim>
                    <p:anim calcmode="lin" valueType="num">
                      <p:cBhvr additive="base">
                        <p:cTn dur="750" fill="hold"/>
                        <p:tgtEl>
                          <p:spTgt spid="144"/>
                        </p:tgtEl>
                        <p:attrNameLst>
                          <p:attrName>ppt_y</p:attrName>
                        </p:attrNameLst>
                      </p:cBhvr>
                      <p:tavLst>
                        <p:tav tm="0">
                          <p:val>
                            <p:strVal val="1+#ppt_h/2"/>
                          </p:val>
                        </p:tav>
                        <p:tav tm="100000">
                          <p:val>
                            <p:strVal val="#ppt_y"/>
                          </p:val>
                        </p:tav>
                      </p:tavLst>
                    </p:anim>
                  </p:childTnLst>
                </p:cTn>
              </p:par>
            </p:tnLst>
          </p:tmpl>
        </p:tmplLst>
      </p:bldP>
      <p:bldP spid="37" grpId="0">
        <p:tmplLst>
          <p:tmpl>
            <p:tnLst>
              <p:par>
                <p:cTn presetID="2" presetClass="entr" presetSubtype="4"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750" fill="hold"/>
                        <p:tgtEl>
                          <p:spTgt spid="37"/>
                        </p:tgtEl>
                        <p:attrNameLst>
                          <p:attrName>ppt_x</p:attrName>
                        </p:attrNameLst>
                      </p:cBhvr>
                      <p:tavLst>
                        <p:tav tm="0">
                          <p:val>
                            <p:strVal val="#ppt_x"/>
                          </p:val>
                        </p:tav>
                        <p:tav tm="100000">
                          <p:val>
                            <p:strVal val="#ppt_x"/>
                          </p:val>
                        </p:tav>
                      </p:tavLst>
                    </p:anim>
                    <p:anim calcmode="lin" valueType="num">
                      <p:cBhvr additive="base">
                        <p:cTn dur="750" fill="hold"/>
                        <p:tgtEl>
                          <p:spTgt spid="37"/>
                        </p:tgtEl>
                        <p:attrNameLst>
                          <p:attrName>ppt_y</p:attrName>
                        </p:attrNameLst>
                      </p:cBhvr>
                      <p:tavLst>
                        <p:tav tm="0">
                          <p:val>
                            <p:strVal val="1+#ppt_h/2"/>
                          </p:val>
                        </p:tav>
                        <p:tav tm="100000">
                          <p:val>
                            <p:strVal val="#ppt_y"/>
                          </p:val>
                        </p:tav>
                      </p:tavLst>
                    </p:anim>
                  </p:childTnLst>
                </p:cTn>
              </p:par>
            </p:tnLst>
          </p:tmpl>
        </p:tmplLst>
      </p:bldP>
      <p:bldP spid="38" grpId="0">
        <p:tmplLst>
          <p:tmpl>
            <p:tnLst>
              <p:par>
                <p:cTn presetID="2" presetClass="entr" presetSubtype="4" decel="10000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ppt_x"/>
                          </p:val>
                        </p:tav>
                        <p:tav tm="100000">
                          <p:val>
                            <p:strVal val="#ppt_x"/>
                          </p:val>
                        </p:tav>
                      </p:tavLst>
                    </p:anim>
                    <p:anim calcmode="lin" valueType="num">
                      <p:cBhvr additive="base">
                        <p:cTn dur="750" fill="hold"/>
                        <p:tgtEl>
                          <p:spTgt spid="38"/>
                        </p:tgtEl>
                        <p:attrNameLst>
                          <p:attrName>ppt_y</p:attrName>
                        </p:attrNameLst>
                      </p:cBhvr>
                      <p:tavLst>
                        <p:tav tm="0">
                          <p:val>
                            <p:strVal val="1+#ppt_h/2"/>
                          </p:val>
                        </p:tav>
                        <p:tav tm="100000">
                          <p:val>
                            <p:strVal val="#ppt_y"/>
                          </p:val>
                        </p:tav>
                      </p:tavLst>
                    </p:anim>
                  </p:childTnLst>
                </p:cTn>
              </p:par>
            </p:tnLst>
          </p:tmpl>
        </p:tmplLst>
      </p:bldP>
      <p:bldP spid="39" grpId="0">
        <p:tmplLst>
          <p:tmpl>
            <p:tnLst>
              <p:par>
                <p:cTn presetID="2" presetClass="entr" presetSubtype="4" decel="100000" fill="hold" nodeType="withEffect">
                  <p:stCondLst>
                    <p:cond delay="1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ppt_x"/>
                          </p:val>
                        </p:tav>
                        <p:tav tm="100000">
                          <p:val>
                            <p:strVal val="#ppt_x"/>
                          </p:val>
                        </p:tav>
                      </p:tavLst>
                    </p:anim>
                    <p:anim calcmode="lin" valueType="num">
                      <p:cBhvr additive="base">
                        <p:cTn dur="750" fill="hold"/>
                        <p:tgtEl>
                          <p:spTgt spid="39"/>
                        </p:tgtEl>
                        <p:attrNameLst>
                          <p:attrName>ppt_y</p:attrName>
                        </p:attrNameLst>
                      </p:cBhvr>
                      <p:tavLst>
                        <p:tav tm="0">
                          <p:val>
                            <p:strVal val="1+#ppt_h/2"/>
                          </p:val>
                        </p:tav>
                        <p:tav tm="100000">
                          <p:val>
                            <p:strVal val="#ppt_y"/>
                          </p:val>
                        </p:tav>
                      </p:tavLst>
                    </p:anim>
                  </p:childTnLst>
                </p:cTn>
              </p:par>
            </p:tnLst>
          </p:tmpl>
        </p:tmplLst>
      </p:bldP>
      <p:bldP spid="40" grpId="0">
        <p:tmplLst>
          <p:tmpl>
            <p:tnLst>
              <p:par>
                <p:cTn presetID="2" presetClass="entr" presetSubtype="4" decel="100000"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750" fill="hold"/>
                        <p:tgtEl>
                          <p:spTgt spid="40"/>
                        </p:tgtEl>
                        <p:attrNameLst>
                          <p:attrName>ppt_x</p:attrName>
                        </p:attrNameLst>
                      </p:cBhvr>
                      <p:tavLst>
                        <p:tav tm="0">
                          <p:val>
                            <p:strVal val="#ppt_x"/>
                          </p:val>
                        </p:tav>
                        <p:tav tm="100000">
                          <p:val>
                            <p:strVal val="#ppt_x"/>
                          </p:val>
                        </p:tav>
                      </p:tavLst>
                    </p:anim>
                    <p:anim calcmode="lin" valueType="num">
                      <p:cBhvr additive="base">
                        <p:cTn dur="750" fill="hold"/>
                        <p:tgtEl>
                          <p:spTgt spid="40"/>
                        </p:tgtEl>
                        <p:attrNameLst>
                          <p:attrName>ppt_y</p:attrName>
                        </p:attrNameLst>
                      </p:cBhvr>
                      <p:tavLst>
                        <p:tav tm="0">
                          <p:val>
                            <p:strVal val="1+#ppt_h/2"/>
                          </p:val>
                        </p:tav>
                        <p:tav tm="100000">
                          <p:val>
                            <p:strVal val="#ppt_y"/>
                          </p:val>
                        </p:tav>
                      </p:tavLst>
                    </p:anim>
                  </p:childTnLst>
                </p:cTn>
              </p:par>
            </p:tnLst>
          </p:tmpl>
        </p:tmplLst>
      </p:bldP>
      <p:bldP spid="41" grpId="0">
        <p:tmplLst>
          <p:tmpl>
            <p:tnLst>
              <p:par>
                <p:cTn presetID="2" presetClass="entr" presetSubtype="4" decel="10000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750" fill="hold"/>
                        <p:tgtEl>
                          <p:spTgt spid="41"/>
                        </p:tgtEl>
                        <p:attrNameLst>
                          <p:attrName>ppt_x</p:attrName>
                        </p:attrNameLst>
                      </p:cBhvr>
                      <p:tavLst>
                        <p:tav tm="0">
                          <p:val>
                            <p:strVal val="#ppt_x"/>
                          </p:val>
                        </p:tav>
                        <p:tav tm="100000">
                          <p:val>
                            <p:strVal val="#ppt_x"/>
                          </p:val>
                        </p:tav>
                      </p:tavLst>
                    </p:anim>
                    <p:anim calcmode="lin" valueType="num">
                      <p:cBhvr additive="base">
                        <p:cTn dur="750" fill="hold"/>
                        <p:tgtEl>
                          <p:spTgt spid="41"/>
                        </p:tgtEl>
                        <p:attrNameLst>
                          <p:attrName>ppt_y</p:attrName>
                        </p:attrNameLst>
                      </p:cBhvr>
                      <p:tavLst>
                        <p:tav tm="0">
                          <p:val>
                            <p:strVal val="1+#ppt_h/2"/>
                          </p:val>
                        </p:tav>
                        <p:tav tm="100000">
                          <p:val>
                            <p:strVal val="#ppt_y"/>
                          </p:val>
                        </p:tav>
                      </p:tavLst>
                    </p:anim>
                  </p:childTnLst>
                </p:cTn>
              </p:par>
            </p:tnLst>
          </p:tmpl>
        </p:tmplLst>
      </p:bldP>
      <p:bldP spid="42" grpId="0">
        <p:tmplLst>
          <p:tmpl>
            <p:tnLst>
              <p:par>
                <p:cTn presetID="2" presetClass="entr" presetSubtype="4" decel="10000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750" fill="hold"/>
                        <p:tgtEl>
                          <p:spTgt spid="42"/>
                        </p:tgtEl>
                        <p:attrNameLst>
                          <p:attrName>ppt_x</p:attrName>
                        </p:attrNameLst>
                      </p:cBhvr>
                      <p:tavLst>
                        <p:tav tm="0">
                          <p:val>
                            <p:strVal val="#ppt_x"/>
                          </p:val>
                        </p:tav>
                        <p:tav tm="100000">
                          <p:val>
                            <p:strVal val="#ppt_x"/>
                          </p:val>
                        </p:tav>
                      </p:tavLst>
                    </p:anim>
                    <p:anim calcmode="lin" valueType="num">
                      <p:cBhvr additive="base">
                        <p:cTn dur="750" fill="hold"/>
                        <p:tgtEl>
                          <p:spTgt spid="42"/>
                        </p:tgtEl>
                        <p:attrNameLst>
                          <p:attrName>ppt_y</p:attrName>
                        </p:attrNameLst>
                      </p:cBhvr>
                      <p:tavLst>
                        <p:tav tm="0">
                          <p:val>
                            <p:strVal val="1+#ppt_h/2"/>
                          </p:val>
                        </p:tav>
                        <p:tav tm="100000">
                          <p:val>
                            <p:strVal val="#ppt_y"/>
                          </p:val>
                        </p:tav>
                      </p:tavLst>
                    </p:anim>
                  </p:childTnLst>
                </p:cTn>
              </p:par>
            </p:tnLst>
          </p:tmpl>
        </p:tmplLst>
      </p:bldP>
      <p:bldP spid="43" grpId="0">
        <p:tmplLst>
          <p:tmpl>
            <p:tnLst>
              <p:par>
                <p:cTn presetID="2" presetClass="entr" presetSubtype="4" decel="100000" fill="hold" nodeType="withEffect">
                  <p:stCondLst>
                    <p:cond delay="30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750" fill="hold"/>
                        <p:tgtEl>
                          <p:spTgt spid="43"/>
                        </p:tgtEl>
                        <p:attrNameLst>
                          <p:attrName>ppt_x</p:attrName>
                        </p:attrNameLst>
                      </p:cBhvr>
                      <p:tavLst>
                        <p:tav tm="0">
                          <p:val>
                            <p:strVal val="#ppt_x"/>
                          </p:val>
                        </p:tav>
                        <p:tav tm="100000">
                          <p:val>
                            <p:strVal val="#ppt_x"/>
                          </p:val>
                        </p:tav>
                      </p:tavLst>
                    </p:anim>
                    <p:anim calcmode="lin" valueType="num">
                      <p:cBhvr additive="base">
                        <p:cTn dur="750" fill="hold"/>
                        <p:tgtEl>
                          <p:spTgt spid="43"/>
                        </p:tgtEl>
                        <p:attrNameLst>
                          <p:attrName>ppt_y</p:attrName>
                        </p:attrNameLst>
                      </p:cBhvr>
                      <p:tavLst>
                        <p:tav tm="0">
                          <p:val>
                            <p:strVal val="1+#ppt_h/2"/>
                          </p:val>
                        </p:tav>
                        <p:tav tm="100000">
                          <p:val>
                            <p:strVal val="#ppt_y"/>
                          </p:val>
                        </p:tav>
                      </p:tavLst>
                    </p:anim>
                  </p:childTnLst>
                </p:cTn>
              </p:par>
            </p:tnLst>
          </p:tmpl>
        </p:tmplLst>
      </p:bldP>
      <p:bldP spid="44" grpId="0">
        <p:tmplLst>
          <p:tmpl>
            <p:tnLst>
              <p:par>
                <p:cTn presetID="2" presetClass="entr" presetSubtype="4" decel="100000" fill="hold" nodeType="withEffect">
                  <p:stCondLst>
                    <p:cond delay="3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750" fill="hold"/>
                        <p:tgtEl>
                          <p:spTgt spid="44"/>
                        </p:tgtEl>
                        <p:attrNameLst>
                          <p:attrName>ppt_x</p:attrName>
                        </p:attrNameLst>
                      </p:cBhvr>
                      <p:tavLst>
                        <p:tav tm="0">
                          <p:val>
                            <p:strVal val="#ppt_x"/>
                          </p:val>
                        </p:tav>
                        <p:tav tm="100000">
                          <p:val>
                            <p:strVal val="#ppt_x"/>
                          </p:val>
                        </p:tav>
                      </p:tavLst>
                    </p:anim>
                    <p:anim calcmode="lin" valueType="num">
                      <p:cBhvr additive="base">
                        <p:cTn dur="750" fill="hold"/>
                        <p:tgtEl>
                          <p:spTgt spid="44"/>
                        </p:tgtEl>
                        <p:attrNameLst>
                          <p:attrName>ppt_y</p:attrName>
                        </p:attrNameLst>
                      </p:cBhvr>
                      <p:tavLst>
                        <p:tav tm="0">
                          <p:val>
                            <p:strVal val="1+#ppt_h/2"/>
                          </p:val>
                        </p:tav>
                        <p:tav tm="100000">
                          <p:val>
                            <p:strVal val="#ppt_y"/>
                          </p:val>
                        </p:tav>
                      </p:tavLst>
                    </p:anim>
                  </p:childTnLst>
                </p:cTn>
              </p:par>
            </p:tnLst>
          </p:tmpl>
        </p:tmplLst>
      </p:bldP>
      <p:bldP spid="45" grpId="0">
        <p:tmplLst>
          <p:tmpl>
            <p:tnLst>
              <p:par>
                <p:cTn presetID="2" presetClass="entr" presetSubtype="4" decel="100000" fill="hold" nodeType="withEffect">
                  <p:stCondLst>
                    <p:cond delay="4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50" fill="hold"/>
                        <p:tgtEl>
                          <p:spTgt spid="45"/>
                        </p:tgtEl>
                        <p:attrNameLst>
                          <p:attrName>ppt_x</p:attrName>
                        </p:attrNameLst>
                      </p:cBhvr>
                      <p:tavLst>
                        <p:tav tm="0">
                          <p:val>
                            <p:strVal val="#ppt_x"/>
                          </p:val>
                        </p:tav>
                        <p:tav tm="100000">
                          <p:val>
                            <p:strVal val="#ppt_x"/>
                          </p:val>
                        </p:tav>
                      </p:tavLst>
                    </p:anim>
                    <p:anim calcmode="lin" valueType="num">
                      <p:cBhvr additive="base">
                        <p:cTn dur="750" fill="hold"/>
                        <p:tgtEl>
                          <p:spTgt spid="45"/>
                        </p:tgtEl>
                        <p:attrNameLst>
                          <p:attrName>ppt_y</p:attrName>
                        </p:attrNameLst>
                      </p:cBhvr>
                      <p:tavLst>
                        <p:tav tm="0">
                          <p:val>
                            <p:strVal val="1+#ppt_h/2"/>
                          </p:val>
                        </p:tav>
                        <p:tav tm="100000">
                          <p:val>
                            <p:strVal val="#ppt_y"/>
                          </p:val>
                        </p:tav>
                      </p:tavLst>
                    </p:anim>
                  </p:childTnLst>
                </p:cTn>
              </p:par>
            </p:tnLst>
          </p:tmpl>
        </p:tmplLst>
      </p:bldP>
      <p:bldP spid="46" grpId="0">
        <p:tmplLst>
          <p:tmpl>
            <p:tnLst>
              <p:par>
                <p:cTn presetID="2" presetClass="entr" presetSubtype="4" decel="100000" fill="hold" nodeType="withEffect">
                  <p:stCondLst>
                    <p:cond delay="4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750" fill="hold"/>
                        <p:tgtEl>
                          <p:spTgt spid="46"/>
                        </p:tgtEl>
                        <p:attrNameLst>
                          <p:attrName>ppt_x</p:attrName>
                        </p:attrNameLst>
                      </p:cBhvr>
                      <p:tavLst>
                        <p:tav tm="0">
                          <p:val>
                            <p:strVal val="#ppt_x"/>
                          </p:val>
                        </p:tav>
                        <p:tav tm="100000">
                          <p:val>
                            <p:strVal val="#ppt_x"/>
                          </p:val>
                        </p:tav>
                      </p:tavLst>
                    </p:anim>
                    <p:anim calcmode="lin" valueType="num">
                      <p:cBhvr additive="base">
                        <p:cTn dur="750" fill="hold"/>
                        <p:tgtEl>
                          <p:spTgt spid="46"/>
                        </p:tgtEl>
                        <p:attrNameLst>
                          <p:attrName>ppt_y</p:attrName>
                        </p:attrNameLst>
                      </p:cBhvr>
                      <p:tavLst>
                        <p:tav tm="0">
                          <p:val>
                            <p:strVal val="1+#ppt_h/2"/>
                          </p:val>
                        </p:tav>
                        <p:tav tm="100000">
                          <p:val>
                            <p:strVal val="#ppt_y"/>
                          </p:val>
                        </p:tav>
                      </p:tavLst>
                    </p:anim>
                  </p:childTnLst>
                </p:cTn>
              </p:par>
            </p:tnLst>
          </p:tmpl>
        </p:tmplLst>
      </p:bldP>
      <p:bldP spid="47" grpId="0">
        <p:tmplLst>
          <p:tmpl>
            <p:tnLst>
              <p:par>
                <p:cTn presetID="2" presetClass="entr" presetSubtype="4" decel="100000" fill="hold" nodeType="withEffect">
                  <p:stCondLst>
                    <p:cond delay="5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750" fill="hold"/>
                        <p:tgtEl>
                          <p:spTgt spid="47"/>
                        </p:tgtEl>
                        <p:attrNameLst>
                          <p:attrName>ppt_x</p:attrName>
                        </p:attrNameLst>
                      </p:cBhvr>
                      <p:tavLst>
                        <p:tav tm="0">
                          <p:val>
                            <p:strVal val="#ppt_x"/>
                          </p:val>
                        </p:tav>
                        <p:tav tm="100000">
                          <p:val>
                            <p:strVal val="#ppt_x"/>
                          </p:val>
                        </p:tav>
                      </p:tavLst>
                    </p:anim>
                    <p:anim calcmode="lin" valueType="num">
                      <p:cBhvr additive="base">
                        <p:cTn dur="750" fill="hold"/>
                        <p:tgtEl>
                          <p:spTgt spid="47"/>
                        </p:tgtEl>
                        <p:attrNameLst>
                          <p:attrName>ppt_y</p:attrName>
                        </p:attrNameLst>
                      </p:cBhvr>
                      <p:tavLst>
                        <p:tav tm="0">
                          <p:val>
                            <p:strVal val="1+#ppt_h/2"/>
                          </p:val>
                        </p:tav>
                        <p:tav tm="100000">
                          <p:val>
                            <p:strVal val="#ppt_y"/>
                          </p:val>
                        </p:tav>
                      </p:tavLst>
                    </p:anim>
                  </p:childTnLst>
                </p:cTn>
              </p:par>
            </p:tnLst>
          </p:tmpl>
        </p:tmplLst>
      </p:bldP>
      <p:bldP spid="48" grpId="0">
        <p:tmplLst>
          <p:tmpl>
            <p:tnLst>
              <p:par>
                <p:cTn presetID="2" presetClass="entr" presetSubtype="4" decel="100000" fill="hold" nodeType="withEffect">
                  <p:stCondLst>
                    <p:cond delay="50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750" fill="hold"/>
                        <p:tgtEl>
                          <p:spTgt spid="48"/>
                        </p:tgtEl>
                        <p:attrNameLst>
                          <p:attrName>ppt_x</p:attrName>
                        </p:attrNameLst>
                      </p:cBhvr>
                      <p:tavLst>
                        <p:tav tm="0">
                          <p:val>
                            <p:strVal val="#ppt_x"/>
                          </p:val>
                        </p:tav>
                        <p:tav tm="100000">
                          <p:val>
                            <p:strVal val="#ppt_x"/>
                          </p:val>
                        </p:tav>
                      </p:tavLst>
                    </p:anim>
                    <p:anim calcmode="lin" valueType="num">
                      <p:cBhvr additive="base">
                        <p:cTn dur="750" fill="hold"/>
                        <p:tgtEl>
                          <p:spTgt spid="48"/>
                        </p:tgtEl>
                        <p:attrNameLst>
                          <p:attrName>ppt_y</p:attrName>
                        </p:attrNameLst>
                      </p:cBhvr>
                      <p:tavLst>
                        <p:tav tm="0">
                          <p:val>
                            <p:strVal val="1+#ppt_h/2"/>
                          </p:val>
                        </p:tav>
                        <p:tav tm="100000">
                          <p:val>
                            <p:strVal val="#ppt_y"/>
                          </p:val>
                        </p:tav>
                      </p:tavLst>
                    </p:anim>
                  </p:childTnLst>
                </p:cTn>
              </p:par>
            </p:tnLst>
          </p:tmpl>
        </p:tmplLst>
      </p:bldP>
      <p:bldP spid="49" grpId="0">
        <p:tmplLst>
          <p:tmpl>
            <p:tnLst>
              <p:par>
                <p:cTn presetID="2" presetClass="entr" presetSubtype="4" decel="100000" fill="hold" nodeType="withEffect">
                  <p:stCondLst>
                    <p:cond delay="60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750" fill="hold"/>
                        <p:tgtEl>
                          <p:spTgt spid="49"/>
                        </p:tgtEl>
                        <p:attrNameLst>
                          <p:attrName>ppt_x</p:attrName>
                        </p:attrNameLst>
                      </p:cBhvr>
                      <p:tavLst>
                        <p:tav tm="0">
                          <p:val>
                            <p:strVal val="#ppt_x"/>
                          </p:val>
                        </p:tav>
                        <p:tav tm="100000">
                          <p:val>
                            <p:strVal val="#ppt_x"/>
                          </p:val>
                        </p:tav>
                      </p:tavLst>
                    </p:anim>
                    <p:anim calcmode="lin" valueType="num">
                      <p:cBhvr additive="base">
                        <p:cTn dur="750" fill="hold"/>
                        <p:tgtEl>
                          <p:spTgt spid="49"/>
                        </p:tgtEl>
                        <p:attrNameLst>
                          <p:attrName>ppt_y</p:attrName>
                        </p:attrNameLst>
                      </p:cBhvr>
                      <p:tavLst>
                        <p:tav tm="0">
                          <p:val>
                            <p:strVal val="1+#ppt_h/2"/>
                          </p:val>
                        </p:tav>
                        <p:tav tm="100000">
                          <p:val>
                            <p:strVal val="#ppt_y"/>
                          </p:val>
                        </p:tav>
                      </p:tavLst>
                    </p:anim>
                  </p:childTnLst>
                </p:cTn>
              </p:par>
            </p:tnLst>
          </p:tmpl>
        </p:tmplLst>
      </p:bldP>
      <p:bldP spid="50" grpId="0">
        <p:tmplLst>
          <p:tmpl>
            <p:tnLst>
              <p:par>
                <p:cTn presetID="2" presetClass="entr" presetSubtype="4" decel="100000" fill="hold" nodeType="withEffect">
                  <p:stCondLst>
                    <p:cond delay="6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750" fill="hold"/>
                        <p:tgtEl>
                          <p:spTgt spid="50"/>
                        </p:tgtEl>
                        <p:attrNameLst>
                          <p:attrName>ppt_x</p:attrName>
                        </p:attrNameLst>
                      </p:cBhvr>
                      <p:tavLst>
                        <p:tav tm="0">
                          <p:val>
                            <p:strVal val="#ppt_x"/>
                          </p:val>
                        </p:tav>
                        <p:tav tm="100000">
                          <p:val>
                            <p:strVal val="#ppt_x"/>
                          </p:val>
                        </p:tav>
                      </p:tavLst>
                    </p:anim>
                    <p:anim calcmode="lin" valueType="num">
                      <p:cBhvr additive="base">
                        <p:cTn dur="750" fill="hold"/>
                        <p:tgtEl>
                          <p:spTgt spid="50"/>
                        </p:tgtEl>
                        <p:attrNameLst>
                          <p:attrName>ppt_y</p:attrName>
                        </p:attrNameLst>
                      </p:cBhvr>
                      <p:tavLst>
                        <p:tav tm="0">
                          <p:val>
                            <p:strVal val="1+#ppt_h/2"/>
                          </p:val>
                        </p:tav>
                        <p:tav tm="100000">
                          <p:val>
                            <p:strVal val="#ppt_y"/>
                          </p:val>
                        </p:tav>
                      </p:tavLst>
                    </p:anim>
                  </p:childTnLst>
                </p:cTn>
              </p:par>
            </p:tnLst>
          </p:tmpl>
        </p:tmplLst>
      </p:bldP>
      <p:bldP spid="51" grpId="0">
        <p:tmplLst>
          <p:tmpl>
            <p:tnLst>
              <p:par>
                <p:cTn presetID="2" presetClass="entr" presetSubtype="4" decel="100000" fill="hold" nodeType="withEffect">
                  <p:stCondLst>
                    <p:cond delay="70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750" fill="hold"/>
                        <p:tgtEl>
                          <p:spTgt spid="51"/>
                        </p:tgtEl>
                        <p:attrNameLst>
                          <p:attrName>ppt_x</p:attrName>
                        </p:attrNameLst>
                      </p:cBhvr>
                      <p:tavLst>
                        <p:tav tm="0">
                          <p:val>
                            <p:strVal val="#ppt_x"/>
                          </p:val>
                        </p:tav>
                        <p:tav tm="100000">
                          <p:val>
                            <p:strVal val="#ppt_x"/>
                          </p:val>
                        </p:tav>
                      </p:tavLst>
                    </p:anim>
                    <p:anim calcmode="lin" valueType="num">
                      <p:cBhvr additive="base">
                        <p:cTn dur="750" fill="hold"/>
                        <p:tgtEl>
                          <p:spTgt spid="51"/>
                        </p:tgtEl>
                        <p:attrNameLst>
                          <p:attrName>ppt_y</p:attrName>
                        </p:attrNameLst>
                      </p:cBhvr>
                      <p:tavLst>
                        <p:tav tm="0">
                          <p:val>
                            <p:strVal val="1+#ppt_h/2"/>
                          </p:val>
                        </p:tav>
                        <p:tav tm="100000">
                          <p:val>
                            <p:strVal val="#ppt_y"/>
                          </p:val>
                        </p:tav>
                      </p:tavLst>
                    </p:anim>
                  </p:childTnLst>
                </p:cTn>
              </p:par>
            </p:tnLst>
          </p:tmpl>
        </p:tmplLst>
      </p:bldP>
      <p:bldP spid="52" grpId="0">
        <p:tmplLst>
          <p:tmpl>
            <p:tnLst>
              <p:par>
                <p:cTn presetID="2" presetClass="entr" presetSubtype="4" decel="100000" fill="hold" nodeType="withEffect">
                  <p:stCondLst>
                    <p:cond delay="70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750" fill="hold"/>
                        <p:tgtEl>
                          <p:spTgt spid="52"/>
                        </p:tgtEl>
                        <p:attrNameLst>
                          <p:attrName>ppt_x</p:attrName>
                        </p:attrNameLst>
                      </p:cBhvr>
                      <p:tavLst>
                        <p:tav tm="0">
                          <p:val>
                            <p:strVal val="#ppt_x"/>
                          </p:val>
                        </p:tav>
                        <p:tav tm="100000">
                          <p:val>
                            <p:strVal val="#ppt_x"/>
                          </p:val>
                        </p:tav>
                      </p:tavLst>
                    </p:anim>
                    <p:anim calcmode="lin" valueType="num">
                      <p:cBhvr additive="base">
                        <p:cTn dur="750" fill="hold"/>
                        <p:tgtEl>
                          <p:spTgt spid="52"/>
                        </p:tgtEl>
                        <p:attrNameLst>
                          <p:attrName>ppt_y</p:attrName>
                        </p:attrNameLst>
                      </p:cBhvr>
                      <p:tavLst>
                        <p:tav tm="0">
                          <p:val>
                            <p:strVal val="1+#ppt_h/2"/>
                          </p:val>
                        </p:tav>
                        <p:tav tm="100000">
                          <p:val>
                            <p:strVal val="#ppt_y"/>
                          </p:val>
                        </p:tav>
                      </p:tavLst>
                    </p:anim>
                  </p:childTnLst>
                </p:cTn>
              </p:par>
            </p:tnLst>
          </p:tmpl>
        </p:tmplLst>
      </p:bldP>
      <p:bldP spid="6" grpId="0">
        <p:tmplLst>
          <p:tmpl>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ENU (INTERACTIEF)">
    <p:spTree>
      <p:nvGrpSpPr>
        <p:cNvPr id="1" name=""/>
        <p:cNvGrpSpPr/>
        <p:nvPr/>
      </p:nvGrpSpPr>
      <p:grpSpPr>
        <a:xfrm>
          <a:off x="0" y="0"/>
          <a:ext cx="0" cy="0"/>
          <a:chOff x="0" y="0"/>
          <a:chExt cx="0" cy="0"/>
        </a:xfrm>
      </p:grpSpPr>
      <p:grpSp>
        <p:nvGrpSpPr>
          <p:cNvPr id="213" name="INSTRUCTIE">
            <a:extLst>
              <a:ext uri="{FF2B5EF4-FFF2-40B4-BE49-F238E27FC236}">
                <a16:creationId xmlns:a16="http://schemas.microsoft.com/office/drawing/2014/main" id="{2792AC5A-4364-4AF7-88A6-3B8A86EF010E}"/>
              </a:ext>
            </a:extLst>
          </p:cNvPr>
          <p:cNvGrpSpPr/>
          <p:nvPr userDrawn="1"/>
        </p:nvGrpSpPr>
        <p:grpSpPr>
          <a:xfrm>
            <a:off x="-4433654" y="0"/>
            <a:ext cx="3693386" cy="6769481"/>
            <a:chOff x="-3786437" y="0"/>
            <a:chExt cx="3693386" cy="6769481"/>
          </a:xfrm>
        </p:grpSpPr>
        <p:sp>
          <p:nvSpPr>
            <p:cNvPr id="214" name="Rechthoek 213">
              <a:extLst>
                <a:ext uri="{FF2B5EF4-FFF2-40B4-BE49-F238E27FC236}">
                  <a16:creationId xmlns:a16="http://schemas.microsoft.com/office/drawing/2014/main" id="{597ECF1E-9BC1-4CFF-A8FF-24C84A65089F}"/>
                </a:ext>
              </a:extLst>
            </p:cNvPr>
            <p:cNvSpPr/>
            <p:nvPr userDrawn="1"/>
          </p:nvSpPr>
          <p:spPr>
            <a:xfrm>
              <a:off x="-3786437" y="594148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215" name="INSTRUCTIES">
              <a:extLst>
                <a:ext uri="{FF2B5EF4-FFF2-40B4-BE49-F238E27FC236}">
                  <a16:creationId xmlns:a16="http://schemas.microsoft.com/office/drawing/2014/main" id="{B35D46F5-65E6-426C-A214-26DA500C4742}"/>
                </a:ext>
              </a:extLst>
            </p:cNvPr>
            <p:cNvGrpSpPr/>
            <p:nvPr userDrawn="1"/>
          </p:nvGrpSpPr>
          <p:grpSpPr>
            <a:xfrm>
              <a:off x="-3786437" y="0"/>
              <a:ext cx="3693386" cy="6089184"/>
              <a:chOff x="-3786437" y="0"/>
              <a:chExt cx="3693386" cy="6089184"/>
            </a:xfrm>
          </p:grpSpPr>
          <p:sp>
            <p:nvSpPr>
              <p:cNvPr id="216" name="Rechthoek 215">
                <a:extLst>
                  <a:ext uri="{FF2B5EF4-FFF2-40B4-BE49-F238E27FC236}">
                    <a16:creationId xmlns:a16="http://schemas.microsoft.com/office/drawing/2014/main" id="{0E0308EE-76FC-4792-902D-CEF3D83B3D89}"/>
                  </a:ext>
                </a:extLst>
              </p:cNvPr>
              <p:cNvSpPr/>
              <p:nvPr userDrawn="1"/>
            </p:nvSpPr>
            <p:spPr>
              <a:xfrm>
                <a:off x="-3786437" y="0"/>
                <a:ext cx="3593091" cy="593666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17" name="Ovaal 216">
                <a:extLst>
                  <a:ext uri="{FF2B5EF4-FFF2-40B4-BE49-F238E27FC236}">
                    <a16:creationId xmlns:a16="http://schemas.microsoft.com/office/drawing/2014/main" id="{95C0EEFA-37E2-4D10-A6B4-A7F27012D79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8" name="Rechthoek 217">
                <a:extLst>
                  <a:ext uri="{FF2B5EF4-FFF2-40B4-BE49-F238E27FC236}">
                    <a16:creationId xmlns:a16="http://schemas.microsoft.com/office/drawing/2014/main" id="{FC192670-DD04-4A1D-9585-37D9738C0E8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 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 icoon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9" name="Groep 218">
                <a:extLst>
                  <a:ext uri="{FF2B5EF4-FFF2-40B4-BE49-F238E27FC236}">
                    <a16:creationId xmlns:a16="http://schemas.microsoft.com/office/drawing/2014/main" id="{1E227679-0875-4CCF-902E-0193313411C0}"/>
                  </a:ext>
                </a:extLst>
              </p:cNvPr>
              <p:cNvGrpSpPr/>
              <p:nvPr userDrawn="1"/>
            </p:nvGrpSpPr>
            <p:grpSpPr>
              <a:xfrm>
                <a:off x="-3316179" y="1231351"/>
                <a:ext cx="294789" cy="318834"/>
                <a:chOff x="14466489" y="1001522"/>
                <a:chExt cx="290627" cy="314333"/>
              </a:xfrm>
            </p:grpSpPr>
            <p:sp>
              <p:nvSpPr>
                <p:cNvPr id="266" name="Rechthoek 265">
                  <a:extLst>
                    <a:ext uri="{FF2B5EF4-FFF2-40B4-BE49-F238E27FC236}">
                      <a16:creationId xmlns:a16="http://schemas.microsoft.com/office/drawing/2014/main" id="{0F3A50F2-FF0D-4AF6-A56C-2308BD520D5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67" name="Ovaal 266">
                  <a:extLst>
                    <a:ext uri="{FF2B5EF4-FFF2-40B4-BE49-F238E27FC236}">
                      <a16:creationId xmlns:a16="http://schemas.microsoft.com/office/drawing/2014/main" id="{A5744243-CD73-46F4-A721-32CC95037D6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268" name="Vrije vorm: vorm 267">
                  <a:extLst>
                    <a:ext uri="{FF2B5EF4-FFF2-40B4-BE49-F238E27FC236}">
                      <a16:creationId xmlns:a16="http://schemas.microsoft.com/office/drawing/2014/main" id="{411A74FF-4417-4C3E-ADD9-FC468B65BA8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269" name="Rechthoek: afgeronde hoeken 268">
                  <a:extLst>
                    <a:ext uri="{FF2B5EF4-FFF2-40B4-BE49-F238E27FC236}">
                      <a16:creationId xmlns:a16="http://schemas.microsoft.com/office/drawing/2014/main" id="{2BE27BE5-D55E-4DEE-98C9-500CD281F5AE}"/>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270" name="Rechte verbindingslijn 269">
                  <a:extLst>
                    <a:ext uri="{FF2B5EF4-FFF2-40B4-BE49-F238E27FC236}">
                      <a16:creationId xmlns:a16="http://schemas.microsoft.com/office/drawing/2014/main" id="{768DD5AE-0300-4E1F-A3DE-B70C1554B7A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1" name="Rechte verbindingslijn 270">
                  <a:extLst>
                    <a:ext uri="{FF2B5EF4-FFF2-40B4-BE49-F238E27FC236}">
                      <a16:creationId xmlns:a16="http://schemas.microsoft.com/office/drawing/2014/main" id="{86EC35AF-A354-4BE0-A3D8-ED3E0240D1C4}"/>
                    </a:ext>
                  </a:extLst>
                </p:cNvPr>
                <p:cNvCxnSpPr>
                  <a:cxnSpLocks/>
                  <a:stCxn id="26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0" name="Ovaal 219">
                <a:extLst>
                  <a:ext uri="{FF2B5EF4-FFF2-40B4-BE49-F238E27FC236}">
                    <a16:creationId xmlns:a16="http://schemas.microsoft.com/office/drawing/2014/main" id="{C1B3A3EB-FFC6-49A7-8D0D-78108330C3C1}"/>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1" name="Rechthoek 220">
                <a:extLst>
                  <a:ext uri="{FF2B5EF4-FFF2-40B4-BE49-F238E27FC236}">
                    <a16:creationId xmlns:a16="http://schemas.microsoft.com/office/drawing/2014/main" id="{ABC80528-F9AB-48C3-86CA-608F6A3F43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2" name="Groep 221">
                <a:extLst>
                  <a:ext uri="{FF2B5EF4-FFF2-40B4-BE49-F238E27FC236}">
                    <a16:creationId xmlns:a16="http://schemas.microsoft.com/office/drawing/2014/main" id="{00F3DFD1-F045-40B3-8111-044A1D10C533}"/>
                  </a:ext>
                </a:extLst>
              </p:cNvPr>
              <p:cNvGrpSpPr/>
              <p:nvPr userDrawn="1"/>
            </p:nvGrpSpPr>
            <p:grpSpPr>
              <a:xfrm>
                <a:off x="-3311319" y="2164285"/>
                <a:ext cx="825500" cy="209550"/>
                <a:chOff x="13504624" y="2482850"/>
                <a:chExt cx="825500" cy="209550"/>
              </a:xfrm>
            </p:grpSpPr>
            <p:sp>
              <p:nvSpPr>
                <p:cNvPr id="263" name="Rechthoek 262">
                  <a:extLst>
                    <a:ext uri="{FF2B5EF4-FFF2-40B4-BE49-F238E27FC236}">
                      <a16:creationId xmlns:a16="http://schemas.microsoft.com/office/drawing/2014/main" id="{3A593194-6C71-447D-B780-95F7301568F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264" name="Rechte verbindingslijn 263">
                  <a:extLst>
                    <a:ext uri="{FF2B5EF4-FFF2-40B4-BE49-F238E27FC236}">
                      <a16:creationId xmlns:a16="http://schemas.microsoft.com/office/drawing/2014/main" id="{B2ED7638-7E3D-4AC3-942A-0563973141A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65" name="Gelijkbenige driehoek 264">
                  <a:extLst>
                    <a:ext uri="{FF2B5EF4-FFF2-40B4-BE49-F238E27FC236}">
                      <a16:creationId xmlns:a16="http://schemas.microsoft.com/office/drawing/2014/main" id="{F9F398FC-89AC-4596-BC90-2A3751C70A2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223" name="Ovaal 222">
                <a:extLst>
                  <a:ext uri="{FF2B5EF4-FFF2-40B4-BE49-F238E27FC236}">
                    <a16:creationId xmlns:a16="http://schemas.microsoft.com/office/drawing/2014/main" id="{797FB336-DA49-43BC-9E55-ACD1D2DE90E0}"/>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4" name="Rechthoek 223">
                <a:extLst>
                  <a:ext uri="{FF2B5EF4-FFF2-40B4-BE49-F238E27FC236}">
                    <a16:creationId xmlns:a16="http://schemas.microsoft.com/office/drawing/2014/main" id="{E143C4CE-8D59-4152-AF6E-9F13313451D2}"/>
                  </a:ext>
                </a:extLst>
              </p:cNvPr>
              <p:cNvSpPr/>
              <p:nvPr userDrawn="1"/>
            </p:nvSpPr>
            <p:spPr>
              <a:xfrm>
                <a:off x="-3319415" y="2553360"/>
                <a:ext cx="2944682" cy="8089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het icoon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het icoon en met de hoekjes het icoonkader.</a:t>
                </a:r>
              </a:p>
            </p:txBody>
          </p:sp>
          <p:grpSp>
            <p:nvGrpSpPr>
              <p:cNvPr id="225" name="Groep 224">
                <a:extLst>
                  <a:ext uri="{FF2B5EF4-FFF2-40B4-BE49-F238E27FC236}">
                    <a16:creationId xmlns:a16="http://schemas.microsoft.com/office/drawing/2014/main" id="{1132D739-675D-4EC0-83F2-FF6E4C421929}"/>
                  </a:ext>
                </a:extLst>
              </p:cNvPr>
              <p:cNvGrpSpPr/>
              <p:nvPr userDrawn="1"/>
            </p:nvGrpSpPr>
            <p:grpSpPr>
              <a:xfrm>
                <a:off x="-3408294" y="3470504"/>
                <a:ext cx="622283" cy="612920"/>
                <a:chOff x="12617641" y="3403239"/>
                <a:chExt cx="752963" cy="741634"/>
              </a:xfrm>
            </p:grpSpPr>
            <p:grpSp>
              <p:nvGrpSpPr>
                <p:cNvPr id="247" name="Groep 246">
                  <a:extLst>
                    <a:ext uri="{FF2B5EF4-FFF2-40B4-BE49-F238E27FC236}">
                      <a16:creationId xmlns:a16="http://schemas.microsoft.com/office/drawing/2014/main" id="{287D6666-3C75-42CB-A36F-646AA7CCAE17}"/>
                    </a:ext>
                  </a:extLst>
                </p:cNvPr>
                <p:cNvGrpSpPr/>
                <p:nvPr userDrawn="1"/>
              </p:nvGrpSpPr>
              <p:grpSpPr>
                <a:xfrm>
                  <a:off x="12771530" y="3403239"/>
                  <a:ext cx="467176" cy="448491"/>
                  <a:chOff x="12782157" y="3403239"/>
                  <a:chExt cx="467176" cy="448491"/>
                </a:xfrm>
              </p:grpSpPr>
              <p:grpSp>
                <p:nvGrpSpPr>
                  <p:cNvPr id="250" name="Groep 249">
                    <a:extLst>
                      <a:ext uri="{FF2B5EF4-FFF2-40B4-BE49-F238E27FC236}">
                        <a16:creationId xmlns:a16="http://schemas.microsoft.com/office/drawing/2014/main" id="{675E8C5E-3E09-43ED-91EC-ADF43FCA94A2}"/>
                      </a:ext>
                    </a:extLst>
                  </p:cNvPr>
                  <p:cNvGrpSpPr/>
                  <p:nvPr userDrawn="1"/>
                </p:nvGrpSpPr>
                <p:grpSpPr>
                  <a:xfrm>
                    <a:off x="12782157" y="3403239"/>
                    <a:ext cx="412976" cy="396132"/>
                    <a:chOff x="13554906" y="3320109"/>
                    <a:chExt cx="443917" cy="425811"/>
                  </a:xfrm>
                </p:grpSpPr>
                <p:grpSp>
                  <p:nvGrpSpPr>
                    <p:cNvPr id="257" name="Groep 256">
                      <a:extLst>
                        <a:ext uri="{FF2B5EF4-FFF2-40B4-BE49-F238E27FC236}">
                          <a16:creationId xmlns:a16="http://schemas.microsoft.com/office/drawing/2014/main" id="{C473D5DD-BAAC-4308-9B2E-138245D587C0}"/>
                        </a:ext>
                      </a:extLst>
                    </p:cNvPr>
                    <p:cNvGrpSpPr/>
                    <p:nvPr userDrawn="1"/>
                  </p:nvGrpSpPr>
                  <p:grpSpPr>
                    <a:xfrm>
                      <a:off x="13554906" y="3320109"/>
                      <a:ext cx="443917" cy="425811"/>
                      <a:chOff x="12909684" y="1276143"/>
                      <a:chExt cx="443917" cy="425811"/>
                    </a:xfrm>
                  </p:grpSpPr>
                  <p:sp>
                    <p:nvSpPr>
                      <p:cNvPr id="260" name="Rechthoek 259">
                        <a:extLst>
                          <a:ext uri="{FF2B5EF4-FFF2-40B4-BE49-F238E27FC236}">
                            <a16:creationId xmlns:a16="http://schemas.microsoft.com/office/drawing/2014/main" id="{B3E3736F-C2E5-46E7-A7AE-1DB0EC30EA3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61" name="Rechthoek 260">
                        <a:extLst>
                          <a:ext uri="{FF2B5EF4-FFF2-40B4-BE49-F238E27FC236}">
                            <a16:creationId xmlns:a16="http://schemas.microsoft.com/office/drawing/2014/main" id="{5F3FA63B-A1A6-4B6C-8DF2-89B3481BBC1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62" name="Ovaal 261">
                        <a:extLst>
                          <a:ext uri="{FF2B5EF4-FFF2-40B4-BE49-F238E27FC236}">
                            <a16:creationId xmlns:a16="http://schemas.microsoft.com/office/drawing/2014/main" id="{DB8CC421-7747-4688-AD44-43F8373D417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258" name="Afbeelding 257">
                      <a:extLst>
                        <a:ext uri="{FF2B5EF4-FFF2-40B4-BE49-F238E27FC236}">
                          <a16:creationId xmlns:a16="http://schemas.microsoft.com/office/drawing/2014/main" id="{1EF2C2B4-EA94-4655-B2AB-65671CC1CD8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59" name="Afbeelding 258">
                      <a:extLst>
                        <a:ext uri="{FF2B5EF4-FFF2-40B4-BE49-F238E27FC236}">
                          <a16:creationId xmlns:a16="http://schemas.microsoft.com/office/drawing/2014/main" id="{0AFFD9F6-93D9-432C-A189-DF24A12D1D5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51" name="Groep 250">
                    <a:extLst>
                      <a:ext uri="{FF2B5EF4-FFF2-40B4-BE49-F238E27FC236}">
                        <a16:creationId xmlns:a16="http://schemas.microsoft.com/office/drawing/2014/main" id="{A3A7CB98-15F4-4642-8DD3-9A3B78C66BFD}"/>
                      </a:ext>
                    </a:extLst>
                  </p:cNvPr>
                  <p:cNvGrpSpPr/>
                  <p:nvPr userDrawn="1"/>
                </p:nvGrpSpPr>
                <p:grpSpPr>
                  <a:xfrm>
                    <a:off x="13103513" y="3705268"/>
                    <a:ext cx="145820" cy="146462"/>
                    <a:chOff x="13096169" y="3602278"/>
                    <a:chExt cx="145820" cy="146462"/>
                  </a:xfrm>
                </p:grpSpPr>
                <p:sp>
                  <p:nvSpPr>
                    <p:cNvPr id="255" name="Rechthoek 254">
                      <a:extLst>
                        <a:ext uri="{FF2B5EF4-FFF2-40B4-BE49-F238E27FC236}">
                          <a16:creationId xmlns:a16="http://schemas.microsoft.com/office/drawing/2014/main" id="{1F5B832B-998B-4665-B957-A9D4598FCA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56" name="Rechthoek 255">
                      <a:extLst>
                        <a:ext uri="{FF2B5EF4-FFF2-40B4-BE49-F238E27FC236}">
                          <a16:creationId xmlns:a16="http://schemas.microsoft.com/office/drawing/2014/main" id="{40DE3174-613E-43A3-AE99-172F9EE55BE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52" name="Groep 251">
                    <a:extLst>
                      <a:ext uri="{FF2B5EF4-FFF2-40B4-BE49-F238E27FC236}">
                        <a16:creationId xmlns:a16="http://schemas.microsoft.com/office/drawing/2014/main" id="{6B65ED79-B370-42CB-8472-046C21805078}"/>
                      </a:ext>
                    </a:extLst>
                  </p:cNvPr>
                  <p:cNvGrpSpPr/>
                  <p:nvPr userDrawn="1"/>
                </p:nvGrpSpPr>
                <p:grpSpPr>
                  <a:xfrm rot="10800000">
                    <a:off x="13061402" y="3665637"/>
                    <a:ext cx="145820" cy="146462"/>
                    <a:chOff x="13096169" y="3602278"/>
                    <a:chExt cx="145820" cy="146462"/>
                  </a:xfrm>
                </p:grpSpPr>
                <p:sp>
                  <p:nvSpPr>
                    <p:cNvPr id="253" name="Rechthoek 252">
                      <a:extLst>
                        <a:ext uri="{FF2B5EF4-FFF2-40B4-BE49-F238E27FC236}">
                          <a16:creationId xmlns:a16="http://schemas.microsoft.com/office/drawing/2014/main" id="{0E699BE6-D75B-40B5-9AB6-5EA930E385E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54" name="Rechthoek 253">
                      <a:extLst>
                        <a:ext uri="{FF2B5EF4-FFF2-40B4-BE49-F238E27FC236}">
                          <a16:creationId xmlns:a16="http://schemas.microsoft.com/office/drawing/2014/main" id="{3656CC8A-56EC-4938-9EBE-277BE54E9BB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248" name="Rechthoek 247">
                  <a:extLst>
                    <a:ext uri="{FF2B5EF4-FFF2-40B4-BE49-F238E27FC236}">
                      <a16:creationId xmlns:a16="http://schemas.microsoft.com/office/drawing/2014/main" id="{0B2485B9-58AB-42CD-8062-98EC4569431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249" name="Gelijkbenige driehoek 248">
                  <a:extLst>
                    <a:ext uri="{FF2B5EF4-FFF2-40B4-BE49-F238E27FC236}">
                      <a16:creationId xmlns:a16="http://schemas.microsoft.com/office/drawing/2014/main" id="{85C25128-6F97-4445-9DC9-419DA45D394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26" name="ICOON_info">
                <a:extLst>
                  <a:ext uri="{FF2B5EF4-FFF2-40B4-BE49-F238E27FC236}">
                    <a16:creationId xmlns:a16="http://schemas.microsoft.com/office/drawing/2014/main" id="{7A800F66-020E-42AC-A93D-AC24633639CF}"/>
                  </a:ext>
                </a:extLst>
              </p:cNvPr>
              <p:cNvGrpSpPr/>
              <p:nvPr userDrawn="1"/>
            </p:nvGrpSpPr>
            <p:grpSpPr>
              <a:xfrm>
                <a:off x="-376736" y="5805499"/>
                <a:ext cx="283685" cy="283685"/>
                <a:chOff x="-510741" y="5913713"/>
                <a:chExt cx="267555" cy="267555"/>
              </a:xfrm>
            </p:grpSpPr>
            <p:sp>
              <p:nvSpPr>
                <p:cNvPr id="245" name="Ovaal 244">
                  <a:extLst>
                    <a:ext uri="{FF2B5EF4-FFF2-40B4-BE49-F238E27FC236}">
                      <a16:creationId xmlns:a16="http://schemas.microsoft.com/office/drawing/2014/main" id="{350DA6D8-CBD2-43E8-889D-ACD30BAD061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46" name="Graphic 163" descr="Informatie">
                  <a:extLst>
                    <a:ext uri="{FF2B5EF4-FFF2-40B4-BE49-F238E27FC236}">
                      <a16:creationId xmlns:a16="http://schemas.microsoft.com/office/drawing/2014/main" id="{7FA766DD-2600-41FF-B949-482FC9C7171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27" name="Ovaal 226">
                <a:extLst>
                  <a:ext uri="{FF2B5EF4-FFF2-40B4-BE49-F238E27FC236}">
                    <a16:creationId xmlns:a16="http://schemas.microsoft.com/office/drawing/2014/main" id="{DFE6D380-DA10-4136-8D7C-65CDA5436331}"/>
                  </a:ext>
                </a:extLst>
              </p:cNvPr>
              <p:cNvSpPr/>
              <p:nvPr userDrawn="1"/>
            </p:nvSpPr>
            <p:spPr>
              <a:xfrm>
                <a:off x="-3603587" y="42677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8" name="Rechthoek 227">
                <a:extLst>
                  <a:ext uri="{FF2B5EF4-FFF2-40B4-BE49-F238E27FC236}">
                    <a16:creationId xmlns:a16="http://schemas.microsoft.com/office/drawing/2014/main" id="{9FAB26E6-DD5C-4DF4-A129-3ADA10B851DD}"/>
                  </a:ext>
                </a:extLst>
              </p:cNvPr>
              <p:cNvSpPr/>
              <p:nvPr userDrawn="1"/>
            </p:nvSpPr>
            <p:spPr>
              <a:xfrm>
                <a:off x="-3319415" y="4267792"/>
                <a:ext cx="2944682" cy="8127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er voor te zorgen dat het icoon in zijn originele verhouding staat,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het pijltje onder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‘Aanpassen’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9" name="Groep 228">
                <a:extLst>
                  <a:ext uri="{FF2B5EF4-FFF2-40B4-BE49-F238E27FC236}">
                    <a16:creationId xmlns:a16="http://schemas.microsoft.com/office/drawing/2014/main" id="{F5FAD46E-0AE7-4785-AB24-CEBA4BBC61B5}"/>
                  </a:ext>
                </a:extLst>
              </p:cNvPr>
              <p:cNvGrpSpPr/>
              <p:nvPr userDrawn="1"/>
            </p:nvGrpSpPr>
            <p:grpSpPr>
              <a:xfrm>
                <a:off x="-3314821" y="5192208"/>
                <a:ext cx="1108877" cy="563933"/>
                <a:chOff x="-3314821" y="3885197"/>
                <a:chExt cx="1108877" cy="563933"/>
              </a:xfrm>
            </p:grpSpPr>
            <p:sp>
              <p:nvSpPr>
                <p:cNvPr id="230" name="Rechthoek 229">
                  <a:extLst>
                    <a:ext uri="{FF2B5EF4-FFF2-40B4-BE49-F238E27FC236}">
                      <a16:creationId xmlns:a16="http://schemas.microsoft.com/office/drawing/2014/main" id="{6C78C1B4-999D-431C-9EA0-246E604B595D}"/>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31" name="Rechthoek 230">
                  <a:extLst>
                    <a:ext uri="{FF2B5EF4-FFF2-40B4-BE49-F238E27FC236}">
                      <a16:creationId xmlns:a16="http://schemas.microsoft.com/office/drawing/2014/main" id="{AA3122D9-6EF2-490B-BC76-BE46FA51B72A}"/>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32" name="Tekstvak 231">
                  <a:extLst>
                    <a:ext uri="{FF2B5EF4-FFF2-40B4-BE49-F238E27FC236}">
                      <a16:creationId xmlns:a16="http://schemas.microsoft.com/office/drawing/2014/main" id="{D9CF316D-B76F-4EE2-8433-FF034CEAFC02}"/>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Opvullen</a:t>
                  </a:r>
                </a:p>
              </p:txBody>
            </p:sp>
            <p:sp>
              <p:nvSpPr>
                <p:cNvPr id="233" name="Tekstvak 232">
                  <a:extLst>
                    <a:ext uri="{FF2B5EF4-FFF2-40B4-BE49-F238E27FC236}">
                      <a16:creationId xmlns:a16="http://schemas.microsoft.com/office/drawing/2014/main" id="{45874B9D-1B84-4F20-89DD-8DA3C5218CB1}"/>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Aanpassen</a:t>
                  </a:r>
                </a:p>
              </p:txBody>
            </p:sp>
            <p:sp>
              <p:nvSpPr>
                <p:cNvPr id="234" name="Vrije vorm: vorm 233">
                  <a:extLst>
                    <a:ext uri="{FF2B5EF4-FFF2-40B4-BE49-F238E27FC236}">
                      <a16:creationId xmlns:a16="http://schemas.microsoft.com/office/drawing/2014/main" id="{B31F35C4-2099-4CC7-A523-06B576A05A29}"/>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235" name="Groep 234">
                  <a:extLst>
                    <a:ext uri="{FF2B5EF4-FFF2-40B4-BE49-F238E27FC236}">
                      <a16:creationId xmlns:a16="http://schemas.microsoft.com/office/drawing/2014/main" id="{E89B8356-B166-4587-8672-570C201CDBC3}"/>
                    </a:ext>
                  </a:extLst>
                </p:cNvPr>
                <p:cNvGrpSpPr/>
                <p:nvPr userDrawn="1"/>
              </p:nvGrpSpPr>
              <p:grpSpPr>
                <a:xfrm>
                  <a:off x="-3254609" y="3946178"/>
                  <a:ext cx="184194" cy="143334"/>
                  <a:chOff x="6218544" y="2402421"/>
                  <a:chExt cx="144156" cy="112178"/>
                </a:xfrm>
              </p:grpSpPr>
              <p:sp>
                <p:nvSpPr>
                  <p:cNvPr id="241" name="Rechthoek 240">
                    <a:extLst>
                      <a:ext uri="{FF2B5EF4-FFF2-40B4-BE49-F238E27FC236}">
                        <a16:creationId xmlns:a16="http://schemas.microsoft.com/office/drawing/2014/main" id="{D0FE49B6-95AF-4F57-B75B-B5A3AAFC6D84}"/>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42" name="Rechthoek 47">
                    <a:extLst>
                      <a:ext uri="{FF2B5EF4-FFF2-40B4-BE49-F238E27FC236}">
                        <a16:creationId xmlns:a16="http://schemas.microsoft.com/office/drawing/2014/main" id="{66ABDB17-B503-4A3E-964A-C4361375D1A3}"/>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43" name="Rechthoek 47">
                    <a:extLst>
                      <a:ext uri="{FF2B5EF4-FFF2-40B4-BE49-F238E27FC236}">
                        <a16:creationId xmlns:a16="http://schemas.microsoft.com/office/drawing/2014/main" id="{95AB60BD-5FBC-4004-939B-5CDEDBFB0411}"/>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44" name="Koorde 243">
                    <a:extLst>
                      <a:ext uri="{FF2B5EF4-FFF2-40B4-BE49-F238E27FC236}">
                        <a16:creationId xmlns:a16="http://schemas.microsoft.com/office/drawing/2014/main" id="{B759AFB2-EACD-43E1-A153-0131D605CE4A}"/>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36" name="Groep 235">
                  <a:extLst>
                    <a:ext uri="{FF2B5EF4-FFF2-40B4-BE49-F238E27FC236}">
                      <a16:creationId xmlns:a16="http://schemas.microsoft.com/office/drawing/2014/main" id="{9516F972-282C-410D-B74E-C390C4E5BC79}"/>
                    </a:ext>
                  </a:extLst>
                </p:cNvPr>
                <p:cNvGrpSpPr/>
                <p:nvPr userDrawn="1"/>
              </p:nvGrpSpPr>
              <p:grpSpPr>
                <a:xfrm>
                  <a:off x="-3254609" y="4199853"/>
                  <a:ext cx="184194" cy="124747"/>
                  <a:chOff x="6218544" y="2636044"/>
                  <a:chExt cx="144156" cy="97631"/>
                </a:xfrm>
              </p:grpSpPr>
              <p:sp>
                <p:nvSpPr>
                  <p:cNvPr id="237" name="Rechthoek 236">
                    <a:extLst>
                      <a:ext uri="{FF2B5EF4-FFF2-40B4-BE49-F238E27FC236}">
                        <a16:creationId xmlns:a16="http://schemas.microsoft.com/office/drawing/2014/main" id="{03E128A4-3D37-41D4-BF86-D8991671EBAA}"/>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E6DC9B15-A1AC-42E7-90AF-59F35B930609}"/>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E476A06D-483C-4AD5-BEA9-839EECB7E1C4}"/>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40" name="Rechthoek 47">
                    <a:extLst>
                      <a:ext uri="{FF2B5EF4-FFF2-40B4-BE49-F238E27FC236}">
                        <a16:creationId xmlns:a16="http://schemas.microsoft.com/office/drawing/2014/main" id="{FDBD27FC-E406-44B8-9F9F-1CDA0C9BF002}"/>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grpSp>
        <p:nvGrpSpPr>
          <p:cNvPr id="276" name="INSTRUCTIE">
            <a:extLst>
              <a:ext uri="{FF2B5EF4-FFF2-40B4-BE49-F238E27FC236}">
                <a16:creationId xmlns:a16="http://schemas.microsoft.com/office/drawing/2014/main" id="{1924C9CD-C507-4F51-BD86-7C8E4B174B00}"/>
              </a:ext>
            </a:extLst>
          </p:cNvPr>
          <p:cNvGrpSpPr/>
          <p:nvPr userDrawn="1"/>
        </p:nvGrpSpPr>
        <p:grpSpPr>
          <a:xfrm>
            <a:off x="13170972" y="0"/>
            <a:ext cx="3693386" cy="6540712"/>
            <a:chOff x="-3786437" y="0"/>
            <a:chExt cx="3693386" cy="6540712"/>
          </a:xfrm>
        </p:grpSpPr>
        <p:sp>
          <p:nvSpPr>
            <p:cNvPr id="277" name="Rechthoek 276">
              <a:extLst>
                <a:ext uri="{FF2B5EF4-FFF2-40B4-BE49-F238E27FC236}">
                  <a16:creationId xmlns:a16="http://schemas.microsoft.com/office/drawing/2014/main" id="{AD829A14-FA62-45A3-9BD8-15584373C9F7}"/>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278" name="Ovaal 277">
              <a:extLst>
                <a:ext uri="{FF2B5EF4-FFF2-40B4-BE49-F238E27FC236}">
                  <a16:creationId xmlns:a16="http://schemas.microsoft.com/office/drawing/2014/main" id="{BED7D115-4B7A-466C-8054-7CE219EE85D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9" name="Rechthoek 278">
              <a:extLst>
                <a:ext uri="{FF2B5EF4-FFF2-40B4-BE49-F238E27FC236}">
                  <a16:creationId xmlns:a16="http://schemas.microsoft.com/office/drawing/2014/main" id="{83C4D1A3-4D7E-4297-ACD4-291968D1C63E}"/>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80" name="Ovaal 279">
              <a:extLst>
                <a:ext uri="{FF2B5EF4-FFF2-40B4-BE49-F238E27FC236}">
                  <a16:creationId xmlns:a16="http://schemas.microsoft.com/office/drawing/2014/main" id="{B21853B9-D6D8-4DDC-A788-53C3A7ACEE4E}"/>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1" name="Rechthoek 280">
              <a:extLst>
                <a:ext uri="{FF2B5EF4-FFF2-40B4-BE49-F238E27FC236}">
                  <a16:creationId xmlns:a16="http://schemas.microsoft.com/office/drawing/2014/main" id="{8F91DC0C-4DA3-4B08-BFC9-FB3B971F985C}"/>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2" name="Ovaal 281">
              <a:extLst>
                <a:ext uri="{FF2B5EF4-FFF2-40B4-BE49-F238E27FC236}">
                  <a16:creationId xmlns:a16="http://schemas.microsoft.com/office/drawing/2014/main" id="{8BD891BA-4E2A-41BC-A820-A38ECB41EA58}"/>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83" name="Rechthoek 282">
              <a:extLst>
                <a:ext uri="{FF2B5EF4-FFF2-40B4-BE49-F238E27FC236}">
                  <a16:creationId xmlns:a16="http://schemas.microsoft.com/office/drawing/2014/main" id="{B343B2E9-04FC-48A9-8C8B-54F9A477BAFA}"/>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84" name="Groep 283">
              <a:extLst>
                <a:ext uri="{FF2B5EF4-FFF2-40B4-BE49-F238E27FC236}">
                  <a16:creationId xmlns:a16="http://schemas.microsoft.com/office/drawing/2014/main" id="{37B27C50-599D-488E-9A3E-7D172CA4D9CC}"/>
                </a:ext>
              </a:extLst>
            </p:cNvPr>
            <p:cNvGrpSpPr/>
            <p:nvPr userDrawn="1"/>
          </p:nvGrpSpPr>
          <p:grpSpPr>
            <a:xfrm>
              <a:off x="-3319415" y="1050229"/>
              <a:ext cx="394772" cy="511953"/>
              <a:chOff x="12926733" y="1159941"/>
              <a:chExt cx="394772" cy="511953"/>
            </a:xfrm>
          </p:grpSpPr>
          <p:grpSp>
            <p:nvGrpSpPr>
              <p:cNvPr id="321" name="Groep 320">
                <a:extLst>
                  <a:ext uri="{FF2B5EF4-FFF2-40B4-BE49-F238E27FC236}">
                    <a16:creationId xmlns:a16="http://schemas.microsoft.com/office/drawing/2014/main" id="{8FE4E77E-2476-442F-8A27-528699749B38}"/>
                  </a:ext>
                </a:extLst>
              </p:cNvPr>
              <p:cNvGrpSpPr/>
              <p:nvPr userDrawn="1"/>
            </p:nvGrpSpPr>
            <p:grpSpPr>
              <a:xfrm>
                <a:off x="12986056" y="1159941"/>
                <a:ext cx="276126" cy="284085"/>
                <a:chOff x="806580" y="907261"/>
                <a:chExt cx="421725" cy="433881"/>
              </a:xfrm>
            </p:grpSpPr>
            <p:sp>
              <p:nvSpPr>
                <p:cNvPr id="324" name="Ovaal 323">
                  <a:extLst>
                    <a:ext uri="{FF2B5EF4-FFF2-40B4-BE49-F238E27FC236}">
                      <a16:creationId xmlns:a16="http://schemas.microsoft.com/office/drawing/2014/main" id="{7694DDAC-A731-4428-847A-E745A1556E5A}"/>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sp>
              <p:nvSpPr>
                <p:cNvPr id="325" name="Rechthoek 324">
                  <a:extLst>
                    <a:ext uri="{FF2B5EF4-FFF2-40B4-BE49-F238E27FC236}">
                      <a16:creationId xmlns:a16="http://schemas.microsoft.com/office/drawing/2014/main" id="{C506E0D2-4918-45E2-AAD7-154A59045FD8}"/>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sp>
              <p:nvSpPr>
                <p:cNvPr id="326" name="Ruit 325">
                  <a:extLst>
                    <a:ext uri="{FF2B5EF4-FFF2-40B4-BE49-F238E27FC236}">
                      <a16:creationId xmlns:a16="http://schemas.microsoft.com/office/drawing/2014/main" id="{0DCF9EA7-CC1F-4A11-94B9-6BB9123C0BF5}"/>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322" name="Rechthoek 321">
                <a:extLst>
                  <a:ext uri="{FF2B5EF4-FFF2-40B4-BE49-F238E27FC236}">
                    <a16:creationId xmlns:a16="http://schemas.microsoft.com/office/drawing/2014/main" id="{39503C57-58CF-4BCD-B61F-B3F758727797}"/>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Vormen</a:t>
                </a:r>
              </a:p>
            </p:txBody>
          </p:sp>
          <p:sp>
            <p:nvSpPr>
              <p:cNvPr id="323" name="Gelijkbenige driehoek 322">
                <a:extLst>
                  <a:ext uri="{FF2B5EF4-FFF2-40B4-BE49-F238E27FC236}">
                    <a16:creationId xmlns:a16="http://schemas.microsoft.com/office/drawing/2014/main" id="{B17C1A22-F059-4426-9903-354C4ED181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285" name="Groep 284">
              <a:extLst>
                <a:ext uri="{FF2B5EF4-FFF2-40B4-BE49-F238E27FC236}">
                  <a16:creationId xmlns:a16="http://schemas.microsoft.com/office/drawing/2014/main" id="{6E884CB0-981D-428D-B5A2-858BB0EAEC24}"/>
                </a:ext>
              </a:extLst>
            </p:cNvPr>
            <p:cNvGrpSpPr/>
            <p:nvPr userDrawn="1"/>
          </p:nvGrpSpPr>
          <p:grpSpPr>
            <a:xfrm>
              <a:off x="-3314820" y="2447750"/>
              <a:ext cx="1503599" cy="563933"/>
              <a:chOff x="-3314820" y="1384649"/>
              <a:chExt cx="1503599" cy="563933"/>
            </a:xfrm>
          </p:grpSpPr>
          <p:sp>
            <p:nvSpPr>
              <p:cNvPr id="302" name="Rechthoek 301">
                <a:extLst>
                  <a:ext uri="{FF2B5EF4-FFF2-40B4-BE49-F238E27FC236}">
                    <a16:creationId xmlns:a16="http://schemas.microsoft.com/office/drawing/2014/main" id="{91420F76-E99B-4924-835D-4ECB91F7FD1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03" name="Rechthoek 302">
                <a:extLst>
                  <a:ext uri="{FF2B5EF4-FFF2-40B4-BE49-F238E27FC236}">
                    <a16:creationId xmlns:a16="http://schemas.microsoft.com/office/drawing/2014/main" id="{D8C82722-0CB3-4CF2-8C5D-07DF45F9CFEA}"/>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04" name="Tekstvak 303">
                <a:extLst>
                  <a:ext uri="{FF2B5EF4-FFF2-40B4-BE49-F238E27FC236}">
                    <a16:creationId xmlns:a16="http://schemas.microsoft.com/office/drawing/2014/main" id="{216A8D48-351A-4B5D-8CC7-BDDD8CC16F29}"/>
                  </a:ext>
                </a:extLst>
              </p:cNvPr>
              <p:cNvSpPr txBox="1"/>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305" name="Tekstvak 304">
                <a:extLst>
                  <a:ext uri="{FF2B5EF4-FFF2-40B4-BE49-F238E27FC236}">
                    <a16:creationId xmlns:a16="http://schemas.microsoft.com/office/drawing/2014/main" id="{5BEBA7EF-4BDF-470C-BC3F-024A9166CB01}"/>
                  </a:ext>
                </a:extLst>
              </p:cNvPr>
              <p:cNvSpPr txBox="1"/>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306" name="Vrije vorm: vorm 305">
                <a:extLst>
                  <a:ext uri="{FF2B5EF4-FFF2-40B4-BE49-F238E27FC236}">
                    <a16:creationId xmlns:a16="http://schemas.microsoft.com/office/drawing/2014/main" id="{642CB396-B85E-48FA-986B-829DF49A830D}"/>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307" name="Rechthoek: afgeronde hoeken 306">
                <a:extLst>
                  <a:ext uri="{FF2B5EF4-FFF2-40B4-BE49-F238E27FC236}">
                    <a16:creationId xmlns:a16="http://schemas.microsoft.com/office/drawing/2014/main" id="{7CA05234-4556-4060-8DE0-A878F29B6C4C}"/>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08" name="Rechthoek: afgeronde hoeken 307">
                <a:extLst>
                  <a:ext uri="{FF2B5EF4-FFF2-40B4-BE49-F238E27FC236}">
                    <a16:creationId xmlns:a16="http://schemas.microsoft.com/office/drawing/2014/main" id="{25414DD9-FCB2-4B2D-B98B-6BB33DE9B46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09" name="Rechthoek 308">
                <a:extLst>
                  <a:ext uri="{FF2B5EF4-FFF2-40B4-BE49-F238E27FC236}">
                    <a16:creationId xmlns:a16="http://schemas.microsoft.com/office/drawing/2014/main" id="{59DF0337-BC7C-4989-95D8-39362DFDB23B}"/>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310" name="Pijl: punthaak 309">
                <a:extLst>
                  <a:ext uri="{FF2B5EF4-FFF2-40B4-BE49-F238E27FC236}">
                    <a16:creationId xmlns:a16="http://schemas.microsoft.com/office/drawing/2014/main" id="{8ABC4FFD-5264-4537-BA9F-FFB3CA2A1F71}"/>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311" name="Rechthoek 310">
                <a:extLst>
                  <a:ext uri="{FF2B5EF4-FFF2-40B4-BE49-F238E27FC236}">
                    <a16:creationId xmlns:a16="http://schemas.microsoft.com/office/drawing/2014/main" id="{2397C7BE-9E88-4240-8543-6B7D6E332B48}"/>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312" name="Pijl: punthaak 311">
                <a:extLst>
                  <a:ext uri="{FF2B5EF4-FFF2-40B4-BE49-F238E27FC236}">
                    <a16:creationId xmlns:a16="http://schemas.microsoft.com/office/drawing/2014/main" id="{27A277F6-2394-4E89-9B90-1EB0089BCE2F}"/>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cxnSp>
            <p:nvCxnSpPr>
              <p:cNvPr id="313" name="Rechte verbindingslijn 312">
                <a:extLst>
                  <a:ext uri="{FF2B5EF4-FFF2-40B4-BE49-F238E27FC236}">
                    <a16:creationId xmlns:a16="http://schemas.microsoft.com/office/drawing/2014/main" id="{F68834B0-01AC-45A8-AE82-4FAF0FCD40F2}"/>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314" name="Rechte verbindingslijn 313">
                <a:extLst>
                  <a:ext uri="{FF2B5EF4-FFF2-40B4-BE49-F238E27FC236}">
                    <a16:creationId xmlns:a16="http://schemas.microsoft.com/office/drawing/2014/main" id="{1A8E4584-3B4F-4A10-B057-023CE9D3855D}"/>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315" name="Vrije vorm: vorm 314">
                <a:extLst>
                  <a:ext uri="{FF2B5EF4-FFF2-40B4-BE49-F238E27FC236}">
                    <a16:creationId xmlns:a16="http://schemas.microsoft.com/office/drawing/2014/main" id="{F5DB6094-F3AF-42B5-847A-F2F4A3FACF3B}"/>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316" name="Rechthoek: afgeronde hoeken 315">
                <a:extLst>
                  <a:ext uri="{FF2B5EF4-FFF2-40B4-BE49-F238E27FC236}">
                    <a16:creationId xmlns:a16="http://schemas.microsoft.com/office/drawing/2014/main" id="{3442A8EC-BF2C-415C-9E8D-F345234AE3F5}"/>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17" name="Vrije vorm: vorm 316">
                <a:extLst>
                  <a:ext uri="{FF2B5EF4-FFF2-40B4-BE49-F238E27FC236}">
                    <a16:creationId xmlns:a16="http://schemas.microsoft.com/office/drawing/2014/main" id="{DED60C9B-8F4B-40BA-802B-8840B4F8F9C2}"/>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noProof="0" dirty="0">
                  <a:solidFill>
                    <a:srgbClr val="211F26"/>
                  </a:solidFill>
                  <a:latin typeface="Calibri" panose="020F0502020204030204" pitchFamily="34" charset="0"/>
                  <a:cs typeface="Calibri" panose="020F0502020204030204" pitchFamily="34" charset="0"/>
                </a:endParaRPr>
              </a:p>
            </p:txBody>
          </p:sp>
          <p:sp>
            <p:nvSpPr>
              <p:cNvPr id="318" name="Vrije vorm: vorm 317">
                <a:extLst>
                  <a:ext uri="{FF2B5EF4-FFF2-40B4-BE49-F238E27FC236}">
                    <a16:creationId xmlns:a16="http://schemas.microsoft.com/office/drawing/2014/main" id="{A1B2BB2C-412B-4FCA-AC99-9A2221B4562A}"/>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319" name="Ovaal 318">
                <a:extLst>
                  <a:ext uri="{FF2B5EF4-FFF2-40B4-BE49-F238E27FC236}">
                    <a16:creationId xmlns:a16="http://schemas.microsoft.com/office/drawing/2014/main" id="{B01F8F5B-3BC0-4037-92A3-580182F4282C}"/>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320" name="Gelijkbenige driehoek 34">
                <a:extLst>
                  <a:ext uri="{FF2B5EF4-FFF2-40B4-BE49-F238E27FC236}">
                    <a16:creationId xmlns:a16="http://schemas.microsoft.com/office/drawing/2014/main" id="{06CF1308-E559-416E-B459-6B84B9E692FA}"/>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grpSp>
        <p:grpSp>
          <p:nvGrpSpPr>
            <p:cNvPr id="286" name="Groep 285">
              <a:extLst>
                <a:ext uri="{FF2B5EF4-FFF2-40B4-BE49-F238E27FC236}">
                  <a16:creationId xmlns:a16="http://schemas.microsoft.com/office/drawing/2014/main" id="{F2FAE573-EE21-4D62-8DDB-82DACB01DF62}"/>
                </a:ext>
              </a:extLst>
            </p:cNvPr>
            <p:cNvGrpSpPr/>
            <p:nvPr userDrawn="1"/>
          </p:nvGrpSpPr>
          <p:grpSpPr>
            <a:xfrm>
              <a:off x="-3323231" y="3670019"/>
              <a:ext cx="2734765" cy="262633"/>
              <a:chOff x="5114260" y="1193211"/>
              <a:chExt cx="2516594" cy="241682"/>
            </a:xfrm>
          </p:grpSpPr>
          <p:sp>
            <p:nvSpPr>
              <p:cNvPr id="295" name="Rechthoek 294">
                <a:extLst>
                  <a:ext uri="{FF2B5EF4-FFF2-40B4-BE49-F238E27FC236}">
                    <a16:creationId xmlns:a16="http://schemas.microsoft.com/office/drawing/2014/main" id="{22084AD9-A1D1-4F2A-86A6-52CBFE3D304B}"/>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96" name="Tekstvak 295">
                <a:extLst>
                  <a:ext uri="{FF2B5EF4-FFF2-40B4-BE49-F238E27FC236}">
                    <a16:creationId xmlns:a16="http://schemas.microsoft.com/office/drawing/2014/main" id="{18C16D56-0B76-4226-82A7-CBE0BD6DCFD0}"/>
                  </a:ext>
                </a:extLst>
              </p:cNvPr>
              <p:cNvSpPr txBox="1"/>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nl-NL" sz="900" b="0" u="none" kern="1200" noProof="0" dirty="0">
                    <a:solidFill>
                      <a:srgbClr val="211F26"/>
                    </a:solidFill>
                    <a:latin typeface="Calibri" panose="020F0502020204030204" pitchFamily="34" charset="0"/>
                    <a:ea typeface="+mn-ea"/>
                    <a:cs typeface="Calibri" panose="020F0502020204030204" pitchFamily="34" charset="0"/>
                  </a:rPr>
                  <a:t>Door</a:t>
                </a:r>
                <a:r>
                  <a:rPr lang="nl-NL" sz="900" b="0" u="sng" kern="1200" noProof="0" dirty="0">
                    <a:solidFill>
                      <a:srgbClr val="211F26"/>
                    </a:solidFill>
                    <a:latin typeface="Calibri" panose="020F0502020204030204" pitchFamily="34" charset="0"/>
                    <a:ea typeface="+mn-ea"/>
                    <a:cs typeface="Calibri" panose="020F0502020204030204" pitchFamily="34" charset="0"/>
                  </a:rPr>
                  <a:t>z</a:t>
                </a:r>
                <a:r>
                  <a:rPr lang="nl-NL" sz="900"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297" name="Rechte verbindingslijn 296">
                <a:extLst>
                  <a:ext uri="{FF2B5EF4-FFF2-40B4-BE49-F238E27FC236}">
                    <a16:creationId xmlns:a16="http://schemas.microsoft.com/office/drawing/2014/main" id="{47D6E073-10ED-40C0-80F0-EDAEB59FBCA4}"/>
                  </a:ext>
                </a:extLst>
              </p:cNvPr>
              <p:cNvCxnSpPr>
                <a:cxnSpLocks/>
                <a:endCxn id="301"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298" name="Rechthoek 297">
                <a:extLst>
                  <a:ext uri="{FF2B5EF4-FFF2-40B4-BE49-F238E27FC236}">
                    <a16:creationId xmlns:a16="http://schemas.microsoft.com/office/drawing/2014/main" id="{A7884894-AEB4-4919-9817-EE6B3EC3AD51}"/>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100%</a:t>
                </a:r>
              </a:p>
            </p:txBody>
          </p:sp>
          <p:sp>
            <p:nvSpPr>
              <p:cNvPr id="299" name="Gelijkbenige driehoek 298">
                <a:extLst>
                  <a:ext uri="{FF2B5EF4-FFF2-40B4-BE49-F238E27FC236}">
                    <a16:creationId xmlns:a16="http://schemas.microsoft.com/office/drawing/2014/main" id="{89646DEA-748A-4482-A6F5-AF6207276AD3}"/>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00" name="Gelijkbenige driehoek 299">
                <a:extLst>
                  <a:ext uri="{FF2B5EF4-FFF2-40B4-BE49-F238E27FC236}">
                    <a16:creationId xmlns:a16="http://schemas.microsoft.com/office/drawing/2014/main" id="{A10AB0F8-041A-4437-9030-16F684754CA3}"/>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01" name="Rechthoek 300">
                <a:extLst>
                  <a:ext uri="{FF2B5EF4-FFF2-40B4-BE49-F238E27FC236}">
                    <a16:creationId xmlns:a16="http://schemas.microsoft.com/office/drawing/2014/main" id="{FAC487D1-EE8C-46BE-897C-932F62E90516}"/>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87" name="Ovaal 286">
              <a:extLst>
                <a:ext uri="{FF2B5EF4-FFF2-40B4-BE49-F238E27FC236}">
                  <a16:creationId xmlns:a16="http://schemas.microsoft.com/office/drawing/2014/main" id="{BEC47932-55F1-434B-945A-8C70843C71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8" name="Rechthoek 287">
              <a:extLst>
                <a:ext uri="{FF2B5EF4-FFF2-40B4-BE49-F238E27FC236}">
                  <a16:creationId xmlns:a16="http://schemas.microsoft.com/office/drawing/2014/main" id="{EA9F3EC0-3BB9-4E92-A9D5-0118653B62B8}"/>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89" name="Ovaal 288">
              <a:extLst>
                <a:ext uri="{FF2B5EF4-FFF2-40B4-BE49-F238E27FC236}">
                  <a16:creationId xmlns:a16="http://schemas.microsoft.com/office/drawing/2014/main" id="{5D02EC1A-DBB0-49B8-87A7-5738BDE434C3}"/>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90" name="Rechthoek 289">
              <a:extLst>
                <a:ext uri="{FF2B5EF4-FFF2-40B4-BE49-F238E27FC236}">
                  <a16:creationId xmlns:a16="http://schemas.microsoft.com/office/drawing/2014/main" id="{4E736DE3-4405-46ED-AF22-F46B89539177}"/>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291" name="Rechthoek 290">
              <a:extLst>
                <a:ext uri="{FF2B5EF4-FFF2-40B4-BE49-F238E27FC236}">
                  <a16:creationId xmlns:a16="http://schemas.microsoft.com/office/drawing/2014/main" id="{FB1F8AD6-9FCE-40E6-B67F-809DE83419D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292" name="ICOON_info">
              <a:extLst>
                <a:ext uri="{FF2B5EF4-FFF2-40B4-BE49-F238E27FC236}">
                  <a16:creationId xmlns:a16="http://schemas.microsoft.com/office/drawing/2014/main" id="{DC46040E-214D-42A9-BF16-ECD07FCE9840}"/>
                </a:ext>
              </a:extLst>
            </p:cNvPr>
            <p:cNvGrpSpPr/>
            <p:nvPr userDrawn="1"/>
          </p:nvGrpSpPr>
          <p:grpSpPr>
            <a:xfrm>
              <a:off x="-376736" y="5589737"/>
              <a:ext cx="283685" cy="283685"/>
              <a:chOff x="-510741" y="5913713"/>
              <a:chExt cx="267555" cy="267555"/>
            </a:xfrm>
          </p:grpSpPr>
          <p:sp>
            <p:nvSpPr>
              <p:cNvPr id="293" name="Ovaal 292">
                <a:extLst>
                  <a:ext uri="{FF2B5EF4-FFF2-40B4-BE49-F238E27FC236}">
                    <a16:creationId xmlns:a16="http://schemas.microsoft.com/office/drawing/2014/main" id="{DC03B853-DFC8-4A46-B52C-2F138DD656C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94" name="Graphic 163" descr="Informatie">
                <a:extLst>
                  <a:ext uri="{FF2B5EF4-FFF2-40B4-BE49-F238E27FC236}">
                    <a16:creationId xmlns:a16="http://schemas.microsoft.com/office/drawing/2014/main" id="{8214D228-E58A-4E58-A9F7-825199F7F7F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nvGrpSpPr>
          <p:cNvPr id="159" name="HAAK LIJN">
            <a:extLst>
              <a:ext uri="{FF2B5EF4-FFF2-40B4-BE49-F238E27FC236}">
                <a16:creationId xmlns:a16="http://schemas.microsoft.com/office/drawing/2014/main" id="{7122AD50-F3F1-4256-ADF3-4B8573614B2B}"/>
              </a:ext>
            </a:extLst>
          </p:cNvPr>
          <p:cNvGrpSpPr/>
          <p:nvPr userDrawn="1"/>
        </p:nvGrpSpPr>
        <p:grpSpPr>
          <a:xfrm>
            <a:off x="540812" y="0"/>
            <a:ext cx="76800" cy="6858000"/>
            <a:chOff x="578912" y="0"/>
            <a:chExt cx="76800" cy="6858000"/>
          </a:xfrm>
        </p:grpSpPr>
        <p:cxnSp>
          <p:nvCxnSpPr>
            <p:cNvPr id="160" name="LIJN">
              <a:extLst>
                <a:ext uri="{FF2B5EF4-FFF2-40B4-BE49-F238E27FC236}">
                  <a16:creationId xmlns:a16="http://schemas.microsoft.com/office/drawing/2014/main" id="{203731BA-F1DE-4ED7-8E83-4A678442F8DA}"/>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C1FE5A50-3822-49B5-AF54-D3AE438FD36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62" name="LIJN">
              <a:extLst>
                <a:ext uri="{FF2B5EF4-FFF2-40B4-BE49-F238E27FC236}">
                  <a16:creationId xmlns:a16="http://schemas.microsoft.com/office/drawing/2014/main" id="{445A95D7-522E-4045-BCEC-ADD5199B31FB}"/>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11" name="COVER LIJN">
            <a:extLst>
              <a:ext uri="{FF2B5EF4-FFF2-40B4-BE49-F238E27FC236}">
                <a16:creationId xmlns:a16="http://schemas.microsoft.com/office/drawing/2014/main" id="{861D1119-6588-4798-BC08-253A6E15E209}"/>
              </a:ext>
            </a:extLst>
          </p:cNvPr>
          <p:cNvSpPr/>
          <p:nvPr userDrawn="1"/>
        </p:nvSpPr>
        <p:spPr>
          <a:xfrm>
            <a:off x="465873" y="1837460"/>
            <a:ext cx="295660" cy="4483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ekstvak 4">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MENU (INTERACTIEF)</a:t>
            </a:r>
          </a:p>
        </p:txBody>
      </p:sp>
      <p:sp>
        <p:nvSpPr>
          <p:cNvPr id="194" name="Tijdelijke aanduiding voor verticale tekst 193">
            <a:extLst>
              <a:ext uri="{FF2B5EF4-FFF2-40B4-BE49-F238E27FC236}">
                <a16:creationId xmlns:a16="http://schemas.microsoft.com/office/drawing/2014/main" id="{38DAAFB3-FE3F-42B4-8C88-5F57FE159942}"/>
              </a:ext>
            </a:extLst>
          </p:cNvPr>
          <p:cNvSpPr>
            <a:spLocks noGrp="1"/>
          </p:cNvSpPr>
          <p:nvPr userDrawn="1">
            <p:ph type="body" orient="vert" idx="1" hasCustomPrompt="1"/>
          </p:nvPr>
        </p:nvSpPr>
        <p:spPr>
          <a:xfrm>
            <a:off x="-647872" y="1837485"/>
            <a:ext cx="4134886" cy="4476687"/>
          </a:xfrm>
          <a:custGeom>
            <a:avLst/>
            <a:gdLst>
              <a:gd name="connsiteX0" fmla="*/ 0 w 4134886"/>
              <a:gd name="connsiteY0" fmla="*/ 0 h 4476687"/>
              <a:gd name="connsiteX1" fmla="*/ 3612536 w 4134886"/>
              <a:gd name="connsiteY1" fmla="*/ 0 h 4476687"/>
              <a:gd name="connsiteX2" fmla="*/ 4134886 w 4134886"/>
              <a:gd name="connsiteY2" fmla="*/ 2248783 h 4476687"/>
              <a:gd name="connsiteX3" fmla="*/ 4131040 w 4134886"/>
              <a:gd name="connsiteY3" fmla="*/ 2271444 h 4476687"/>
              <a:gd name="connsiteX4" fmla="*/ 3618804 w 4134886"/>
              <a:gd name="connsiteY4" fmla="*/ 4476687 h 4476687"/>
              <a:gd name="connsiteX5" fmla="*/ 6268 w 4134886"/>
              <a:gd name="connsiteY5" fmla="*/ 4476687 h 4476687"/>
              <a:gd name="connsiteX6" fmla="*/ 523059 w 4134886"/>
              <a:gd name="connsiteY6"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4886" h="4476687">
                <a:moveTo>
                  <a:pt x="0" y="0"/>
                </a:moveTo>
                <a:lnTo>
                  <a:pt x="3612536" y="0"/>
                </a:lnTo>
                <a:lnTo>
                  <a:pt x="4134886" y="2248783"/>
                </a:lnTo>
                <a:lnTo>
                  <a:pt x="4131040" y="2271444"/>
                </a:lnTo>
                <a:lnTo>
                  <a:pt x="3618804" y="4476687"/>
                </a:lnTo>
                <a:lnTo>
                  <a:pt x="6268" y="4476687"/>
                </a:lnTo>
                <a:lnTo>
                  <a:pt x="523059" y="2251835"/>
                </a:lnTo>
                <a:close/>
              </a:path>
            </a:pathLst>
          </a:custGeom>
          <a:solidFill>
            <a:schemeClr val="tx2">
              <a:lumMod val="60000"/>
              <a:lumOff val="40000"/>
              <a:alpha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nl-NL" dirty="0"/>
              <a:t>    </a:t>
            </a:r>
          </a:p>
        </p:txBody>
      </p:sp>
      <p:sp>
        <p:nvSpPr>
          <p:cNvPr id="196" name="Tijdelijke aanduiding voor verticale tekst 195">
            <a:extLst>
              <a:ext uri="{FF2B5EF4-FFF2-40B4-BE49-F238E27FC236}">
                <a16:creationId xmlns:a16="http://schemas.microsoft.com/office/drawing/2014/main" id="{63194F65-4913-4057-BB8C-63650510F928}"/>
              </a:ext>
            </a:extLst>
          </p:cNvPr>
          <p:cNvSpPr>
            <a:spLocks noGrp="1"/>
          </p:cNvSpPr>
          <p:nvPr>
            <p:ph type="body" orient="vert" idx="11" hasCustomPrompt="1"/>
          </p:nvPr>
        </p:nvSpPr>
        <p:spPr>
          <a:xfrm>
            <a:off x="2957875" y="1837485"/>
            <a:ext cx="3470561" cy="4476687"/>
          </a:xfrm>
          <a:custGeom>
            <a:avLst/>
            <a:gdLst>
              <a:gd name="connsiteX0" fmla="*/ 0 w 3470561"/>
              <a:gd name="connsiteY0" fmla="*/ 0 h 4476687"/>
              <a:gd name="connsiteX1" fmla="*/ 2946343 w 3470561"/>
              <a:gd name="connsiteY1" fmla="*/ 0 h 4476687"/>
              <a:gd name="connsiteX2" fmla="*/ 3470561 w 3470561"/>
              <a:gd name="connsiteY2" fmla="*/ 2250549 h 4476687"/>
              <a:gd name="connsiteX3" fmla="*/ 3468952 w 3470561"/>
              <a:gd name="connsiteY3" fmla="*/ 2260030 h 4476687"/>
              <a:gd name="connsiteX4" fmla="*/ 2952628 w 3470561"/>
              <a:gd name="connsiteY4" fmla="*/ 4476687 h 4476687"/>
              <a:gd name="connsiteX5" fmla="*/ 6285 w 3470561"/>
              <a:gd name="connsiteY5" fmla="*/ 4476687 h 4476687"/>
              <a:gd name="connsiteX6" fmla="*/ 524518 w 3470561"/>
              <a:gd name="connsiteY6"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0561" h="4476687">
                <a:moveTo>
                  <a:pt x="0" y="0"/>
                </a:moveTo>
                <a:lnTo>
                  <a:pt x="2946343" y="0"/>
                </a:lnTo>
                <a:lnTo>
                  <a:pt x="3470561" y="2250549"/>
                </a:lnTo>
                <a:lnTo>
                  <a:pt x="3468952" y="2260030"/>
                </a:lnTo>
                <a:lnTo>
                  <a:pt x="2952628" y="4476687"/>
                </a:lnTo>
                <a:lnTo>
                  <a:pt x="6285" y="4476687"/>
                </a:lnTo>
                <a:lnTo>
                  <a:pt x="524518" y="2251835"/>
                </a:lnTo>
                <a:close/>
              </a:path>
            </a:pathLst>
          </a:cu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nl-NL" dirty="0"/>
              <a:t>     </a:t>
            </a:r>
          </a:p>
        </p:txBody>
      </p:sp>
      <p:sp>
        <p:nvSpPr>
          <p:cNvPr id="198" name="Tijdelijke aanduiding voor verticale tekst 197">
            <a:extLst>
              <a:ext uri="{FF2B5EF4-FFF2-40B4-BE49-F238E27FC236}">
                <a16:creationId xmlns:a16="http://schemas.microsoft.com/office/drawing/2014/main" id="{EDFBFD0F-E3DF-40DE-A4EA-70517F0C31D4}"/>
              </a:ext>
            </a:extLst>
          </p:cNvPr>
          <p:cNvSpPr>
            <a:spLocks noGrp="1"/>
          </p:cNvSpPr>
          <p:nvPr>
            <p:ph type="body" orient="vert" idx="12" hasCustomPrompt="1"/>
          </p:nvPr>
        </p:nvSpPr>
        <p:spPr>
          <a:xfrm>
            <a:off x="5899297" y="1837485"/>
            <a:ext cx="3470561" cy="4476687"/>
          </a:xfrm>
          <a:custGeom>
            <a:avLst/>
            <a:gdLst>
              <a:gd name="connsiteX0" fmla="*/ 0 w 3470561"/>
              <a:gd name="connsiteY0" fmla="*/ 0 h 4476687"/>
              <a:gd name="connsiteX1" fmla="*/ 2946342 w 3470561"/>
              <a:gd name="connsiteY1" fmla="*/ 0 h 4476687"/>
              <a:gd name="connsiteX2" fmla="*/ 3470561 w 3470561"/>
              <a:gd name="connsiteY2" fmla="*/ 2250549 h 4476687"/>
              <a:gd name="connsiteX3" fmla="*/ 3468952 w 3470561"/>
              <a:gd name="connsiteY3" fmla="*/ 2260030 h 4476687"/>
              <a:gd name="connsiteX4" fmla="*/ 2952627 w 3470561"/>
              <a:gd name="connsiteY4" fmla="*/ 4476687 h 4476687"/>
              <a:gd name="connsiteX5" fmla="*/ 6285 w 3470561"/>
              <a:gd name="connsiteY5" fmla="*/ 4476687 h 4476687"/>
              <a:gd name="connsiteX6" fmla="*/ 524518 w 3470561"/>
              <a:gd name="connsiteY6"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0561" h="4476687">
                <a:moveTo>
                  <a:pt x="0" y="0"/>
                </a:moveTo>
                <a:lnTo>
                  <a:pt x="2946342" y="0"/>
                </a:lnTo>
                <a:lnTo>
                  <a:pt x="3470561" y="2250549"/>
                </a:lnTo>
                <a:lnTo>
                  <a:pt x="3468952" y="2260030"/>
                </a:lnTo>
                <a:lnTo>
                  <a:pt x="2952627" y="4476687"/>
                </a:lnTo>
                <a:lnTo>
                  <a:pt x="6285" y="4476687"/>
                </a:lnTo>
                <a:lnTo>
                  <a:pt x="524518" y="2251835"/>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nl-NL" dirty="0"/>
              <a:t>     </a:t>
            </a:r>
          </a:p>
        </p:txBody>
      </p:sp>
      <p:sp>
        <p:nvSpPr>
          <p:cNvPr id="199" name="Tijdelijke aanduiding voor verticale tekst 198">
            <a:extLst>
              <a:ext uri="{FF2B5EF4-FFF2-40B4-BE49-F238E27FC236}">
                <a16:creationId xmlns:a16="http://schemas.microsoft.com/office/drawing/2014/main" id="{AA1338BD-D74F-4D33-A0AA-732C5CEECEE6}"/>
              </a:ext>
            </a:extLst>
          </p:cNvPr>
          <p:cNvSpPr>
            <a:spLocks noGrp="1"/>
          </p:cNvSpPr>
          <p:nvPr>
            <p:ph type="body" orient="vert" idx="13" hasCustomPrompt="1"/>
          </p:nvPr>
        </p:nvSpPr>
        <p:spPr>
          <a:xfrm>
            <a:off x="8840719" y="1837485"/>
            <a:ext cx="4133811" cy="4476687"/>
          </a:xfrm>
          <a:custGeom>
            <a:avLst/>
            <a:gdLst>
              <a:gd name="connsiteX0" fmla="*/ 0 w 4133811"/>
              <a:gd name="connsiteY0" fmla="*/ 0 h 4476687"/>
              <a:gd name="connsiteX1" fmla="*/ 3605062 w 4133811"/>
              <a:gd name="connsiteY1" fmla="*/ 0 h 4476687"/>
              <a:gd name="connsiteX2" fmla="*/ 4133811 w 4133811"/>
              <a:gd name="connsiteY2" fmla="*/ 2251835 h 4476687"/>
              <a:gd name="connsiteX3" fmla="*/ 3611398 w 4133811"/>
              <a:gd name="connsiteY3" fmla="*/ 4476687 h 4476687"/>
              <a:gd name="connsiteX4" fmla="*/ 6336 w 4133811"/>
              <a:gd name="connsiteY4" fmla="*/ 4476687 h 4476687"/>
              <a:gd name="connsiteX5" fmla="*/ 528749 w 4133811"/>
              <a:gd name="connsiteY5"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3811" h="4476687">
                <a:moveTo>
                  <a:pt x="0" y="0"/>
                </a:moveTo>
                <a:lnTo>
                  <a:pt x="3605062" y="0"/>
                </a:lnTo>
                <a:lnTo>
                  <a:pt x="4133811" y="2251835"/>
                </a:lnTo>
                <a:lnTo>
                  <a:pt x="3611398" y="4476687"/>
                </a:lnTo>
                <a:lnTo>
                  <a:pt x="6336" y="4476687"/>
                </a:lnTo>
                <a:lnTo>
                  <a:pt x="528749" y="2251835"/>
                </a:lnTo>
                <a:close/>
              </a:path>
            </a:pathLst>
          </a:custGeom>
          <a:solidFill>
            <a:schemeClr val="tx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nl-NL" dirty="0"/>
              <a:t>     </a:t>
            </a:r>
          </a:p>
        </p:txBody>
      </p:sp>
      <p:sp>
        <p:nvSpPr>
          <p:cNvPr id="202" name="Tijdelijke aanduiding voor verticale tekst 2">
            <a:extLst>
              <a:ext uri="{FF2B5EF4-FFF2-40B4-BE49-F238E27FC236}">
                <a16:creationId xmlns:a16="http://schemas.microsoft.com/office/drawing/2014/main" id="{D8BD77BF-EE76-4C86-8C42-AAED35B3ECEF}"/>
              </a:ext>
            </a:extLst>
          </p:cNvPr>
          <p:cNvSpPr>
            <a:spLocks noGrp="1"/>
          </p:cNvSpPr>
          <p:nvPr>
            <p:ph type="body" orient="vert" idx="14" hasCustomPrompt="1"/>
          </p:nvPr>
        </p:nvSpPr>
        <p:spPr>
          <a:xfrm>
            <a:off x="985664"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205" name="Tijdelijke aanduiding voor verticale tekst 2">
            <a:extLst>
              <a:ext uri="{FF2B5EF4-FFF2-40B4-BE49-F238E27FC236}">
                <a16:creationId xmlns:a16="http://schemas.microsoft.com/office/drawing/2014/main" id="{1CADDF18-E1F3-4688-B673-DA01A82C35DA}"/>
              </a:ext>
            </a:extLst>
          </p:cNvPr>
          <p:cNvSpPr>
            <a:spLocks noGrp="1"/>
          </p:cNvSpPr>
          <p:nvPr>
            <p:ph type="body" orient="vert" idx="15" hasCustomPrompt="1"/>
          </p:nvPr>
        </p:nvSpPr>
        <p:spPr>
          <a:xfrm>
            <a:off x="3911955"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206" name="Tijdelijke aanduiding voor verticale tekst 2">
            <a:extLst>
              <a:ext uri="{FF2B5EF4-FFF2-40B4-BE49-F238E27FC236}">
                <a16:creationId xmlns:a16="http://schemas.microsoft.com/office/drawing/2014/main" id="{52D8BE35-EE34-483E-9F61-B3B506AB2D23}"/>
              </a:ext>
            </a:extLst>
          </p:cNvPr>
          <p:cNvSpPr>
            <a:spLocks noGrp="1"/>
          </p:cNvSpPr>
          <p:nvPr>
            <p:ph type="body" orient="vert" idx="16" hasCustomPrompt="1"/>
          </p:nvPr>
        </p:nvSpPr>
        <p:spPr>
          <a:xfrm>
            <a:off x="6853377"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207" name="Tijdelijke aanduiding voor verticale tekst 2">
            <a:extLst>
              <a:ext uri="{FF2B5EF4-FFF2-40B4-BE49-F238E27FC236}">
                <a16:creationId xmlns:a16="http://schemas.microsoft.com/office/drawing/2014/main" id="{5E7A15D2-B2DE-4272-B195-FEACB5039ADA}"/>
              </a:ext>
            </a:extLst>
          </p:cNvPr>
          <p:cNvSpPr>
            <a:spLocks noGrp="1"/>
          </p:cNvSpPr>
          <p:nvPr>
            <p:ph type="body" orient="vert" idx="17" hasCustomPrompt="1"/>
          </p:nvPr>
        </p:nvSpPr>
        <p:spPr>
          <a:xfrm>
            <a:off x="9712249"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209" name="Tijdelijke aanduiding voor afbeelding 8">
            <a:extLst>
              <a:ext uri="{FF2B5EF4-FFF2-40B4-BE49-F238E27FC236}">
                <a16:creationId xmlns:a16="http://schemas.microsoft.com/office/drawing/2014/main" id="{838BD367-3AB3-4103-B0B3-41A6FB16CA0D}"/>
              </a:ext>
            </a:extLst>
          </p:cNvPr>
          <p:cNvSpPr>
            <a:spLocks noGrp="1"/>
          </p:cNvSpPr>
          <p:nvPr>
            <p:ph type="pic" sz="quarter" idx="18" hasCustomPrompt="1"/>
          </p:nvPr>
        </p:nvSpPr>
        <p:spPr>
          <a:xfrm>
            <a:off x="1342017" y="3651249"/>
            <a:ext cx="849694" cy="849600"/>
          </a:xfrm>
          <a:prstGeom prst="rect">
            <a:avLst/>
          </a:prstGeom>
          <a:noFill/>
        </p:spPr>
        <p:txBody>
          <a:bodyPr bIns="324000" anchor="ctr"/>
          <a:lstStyle>
            <a:lvl1pPr marL="0" indent="0" algn="ctr">
              <a:lnSpc>
                <a:spcPct val="90000"/>
              </a:lnSpc>
              <a:spcBef>
                <a:spcPts val="0"/>
              </a:spcBef>
              <a:spcAft>
                <a:spcPts val="0"/>
              </a:spcAft>
              <a:buNone/>
              <a:defRPr sz="500" i="1">
                <a:solidFill>
                  <a:schemeClr val="tx1">
                    <a:lumMod val="50000"/>
                    <a:lumOff val="50000"/>
                  </a:schemeClr>
                </a:solidFill>
              </a:defRPr>
            </a:lvl1pPr>
          </a:lstStyle>
          <a:p>
            <a:r>
              <a:rPr lang="nl-NL" dirty="0"/>
              <a:t>Klik hier om een icoon in te voegen</a:t>
            </a:r>
          </a:p>
        </p:txBody>
      </p:sp>
      <p:sp>
        <p:nvSpPr>
          <p:cNvPr id="210" name="Tijdelijke aanduiding voor afbeelding 8">
            <a:extLst>
              <a:ext uri="{FF2B5EF4-FFF2-40B4-BE49-F238E27FC236}">
                <a16:creationId xmlns:a16="http://schemas.microsoft.com/office/drawing/2014/main" id="{9D885620-24E7-4EED-92BA-D84C42CA9FE8}"/>
              </a:ext>
            </a:extLst>
          </p:cNvPr>
          <p:cNvSpPr>
            <a:spLocks noGrp="1"/>
          </p:cNvSpPr>
          <p:nvPr>
            <p:ph type="pic" sz="quarter" idx="19" hasCustomPrompt="1"/>
          </p:nvPr>
        </p:nvSpPr>
        <p:spPr>
          <a:xfrm>
            <a:off x="4268308" y="3651249"/>
            <a:ext cx="849694" cy="849600"/>
          </a:xfrm>
          <a:prstGeom prst="rect">
            <a:avLst/>
          </a:prstGeom>
          <a:noFill/>
        </p:spPr>
        <p:txBody>
          <a:bodyPr bIns="324000" anchor="ctr"/>
          <a:lstStyle>
            <a:lvl1pPr marL="0" indent="0" algn="ctr">
              <a:lnSpc>
                <a:spcPct val="90000"/>
              </a:lnSpc>
              <a:spcBef>
                <a:spcPts val="0"/>
              </a:spcBef>
              <a:spcAft>
                <a:spcPts val="0"/>
              </a:spcAft>
              <a:buNone/>
              <a:defRPr sz="500" i="1">
                <a:solidFill>
                  <a:schemeClr val="tx1">
                    <a:lumMod val="50000"/>
                    <a:lumOff val="50000"/>
                  </a:schemeClr>
                </a:solidFill>
              </a:defRPr>
            </a:lvl1pPr>
          </a:lstStyle>
          <a:p>
            <a:r>
              <a:rPr lang="nl-NL" dirty="0"/>
              <a:t>Klik hier om een icoon in te voegen</a:t>
            </a:r>
          </a:p>
        </p:txBody>
      </p:sp>
      <p:sp>
        <p:nvSpPr>
          <p:cNvPr id="211" name="Tijdelijke aanduiding voor afbeelding 8">
            <a:extLst>
              <a:ext uri="{FF2B5EF4-FFF2-40B4-BE49-F238E27FC236}">
                <a16:creationId xmlns:a16="http://schemas.microsoft.com/office/drawing/2014/main" id="{FF8C5A71-C2E3-4782-84CC-3FFEAB0CE736}"/>
              </a:ext>
            </a:extLst>
          </p:cNvPr>
          <p:cNvSpPr>
            <a:spLocks noGrp="1"/>
          </p:cNvSpPr>
          <p:nvPr>
            <p:ph type="pic" sz="quarter" idx="20" hasCustomPrompt="1"/>
          </p:nvPr>
        </p:nvSpPr>
        <p:spPr>
          <a:xfrm>
            <a:off x="7209730" y="3651249"/>
            <a:ext cx="849694" cy="849600"/>
          </a:xfrm>
          <a:prstGeom prst="rect">
            <a:avLst/>
          </a:prstGeom>
          <a:noFill/>
        </p:spPr>
        <p:txBody>
          <a:bodyPr bIns="324000" anchor="ctr"/>
          <a:lstStyle>
            <a:lvl1pPr marL="0" indent="0" algn="ctr">
              <a:lnSpc>
                <a:spcPct val="90000"/>
              </a:lnSpc>
              <a:spcBef>
                <a:spcPts val="0"/>
              </a:spcBef>
              <a:spcAft>
                <a:spcPts val="0"/>
              </a:spcAft>
              <a:buNone/>
              <a:defRPr sz="500" i="1">
                <a:solidFill>
                  <a:schemeClr val="tx1">
                    <a:lumMod val="50000"/>
                    <a:lumOff val="50000"/>
                  </a:schemeClr>
                </a:solidFill>
              </a:defRPr>
            </a:lvl1pPr>
          </a:lstStyle>
          <a:p>
            <a:r>
              <a:rPr lang="nl-NL" dirty="0"/>
              <a:t>Klik hier om een icoon in te voegen</a:t>
            </a:r>
          </a:p>
        </p:txBody>
      </p:sp>
      <p:sp>
        <p:nvSpPr>
          <p:cNvPr id="212" name="Tijdelijke aanduiding voor afbeelding 8">
            <a:extLst>
              <a:ext uri="{FF2B5EF4-FFF2-40B4-BE49-F238E27FC236}">
                <a16:creationId xmlns:a16="http://schemas.microsoft.com/office/drawing/2014/main" id="{C5FF5094-5908-416A-AD8F-E96EC6C96AB9}"/>
              </a:ext>
            </a:extLst>
          </p:cNvPr>
          <p:cNvSpPr>
            <a:spLocks noGrp="1"/>
          </p:cNvSpPr>
          <p:nvPr>
            <p:ph type="pic" sz="quarter" idx="21" hasCustomPrompt="1"/>
          </p:nvPr>
        </p:nvSpPr>
        <p:spPr>
          <a:xfrm>
            <a:off x="10068602" y="3651249"/>
            <a:ext cx="849694" cy="849600"/>
          </a:xfrm>
          <a:prstGeom prst="rect">
            <a:avLst/>
          </a:prstGeom>
          <a:noFill/>
        </p:spPr>
        <p:txBody>
          <a:bodyPr bIns="324000" anchor="ctr"/>
          <a:lstStyle>
            <a:lvl1pPr marL="0" indent="0" algn="ctr">
              <a:lnSpc>
                <a:spcPct val="90000"/>
              </a:lnSpc>
              <a:spcBef>
                <a:spcPts val="0"/>
              </a:spcBef>
              <a:spcAft>
                <a:spcPts val="0"/>
              </a:spcAft>
              <a:buNone/>
              <a:defRPr sz="500" i="1">
                <a:solidFill>
                  <a:schemeClr val="tx1">
                    <a:lumMod val="50000"/>
                    <a:lumOff val="50000"/>
                  </a:schemeClr>
                </a:solidFill>
              </a:defRPr>
            </a:lvl1pPr>
          </a:lstStyle>
          <a:p>
            <a:r>
              <a:rPr lang="nl-NL" dirty="0"/>
              <a:t>Klik hier om een icoon in te voegen</a:t>
            </a:r>
          </a:p>
        </p:txBody>
      </p:sp>
      <p:sp>
        <p:nvSpPr>
          <p:cNvPr id="272" name="Tijdelijke aanduiding voor verticale tekst 2">
            <a:extLst>
              <a:ext uri="{FF2B5EF4-FFF2-40B4-BE49-F238E27FC236}">
                <a16:creationId xmlns:a16="http://schemas.microsoft.com/office/drawing/2014/main" id="{DE4556A3-849B-4A2C-8A2B-B908E27280C5}"/>
              </a:ext>
            </a:extLst>
          </p:cNvPr>
          <p:cNvSpPr>
            <a:spLocks noGrp="1"/>
          </p:cNvSpPr>
          <p:nvPr>
            <p:ph type="body" orient="vert" idx="22" hasCustomPrompt="1"/>
          </p:nvPr>
        </p:nvSpPr>
        <p:spPr>
          <a:xfrm>
            <a:off x="567508" y="5226940"/>
            <a:ext cx="2332164" cy="529201"/>
          </a:xfrm>
          <a:noFill/>
        </p:spPr>
        <p:txBody>
          <a:bodyPr vert="horz" lIns="0" tIns="0" rIns="0" bIns="0" anchor="ctr"/>
          <a:lstStyle>
            <a:lvl1pPr marL="0" indent="0" algn="ctr">
              <a:lnSpc>
                <a:spcPct val="80000"/>
              </a:lnSpc>
              <a:spcAft>
                <a:spcPts val="400"/>
              </a:spcAft>
              <a:buFontTx/>
              <a:buNone/>
              <a:defRPr b="0">
                <a:solidFill>
                  <a:schemeClr val="bg1"/>
                </a:solidFill>
                <a:effectLst>
                  <a:outerShdw blurRad="38100" dist="38100" dir="2700000" algn="tl">
                    <a:srgbClr val="000000">
                      <a:alpha val="43137"/>
                    </a:srgbClr>
                  </a:outerShdw>
                </a:effectLst>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Titel hoofdstuk,</a:t>
            </a:r>
            <a:br>
              <a:rPr lang="nl-NL" dirty="0"/>
            </a:br>
            <a:r>
              <a:rPr lang="nl-NL" dirty="0"/>
              <a:t>max 2 regels</a:t>
            </a:r>
          </a:p>
        </p:txBody>
      </p:sp>
      <p:sp>
        <p:nvSpPr>
          <p:cNvPr id="273" name="Tijdelijke aanduiding voor verticale tekst 2">
            <a:extLst>
              <a:ext uri="{FF2B5EF4-FFF2-40B4-BE49-F238E27FC236}">
                <a16:creationId xmlns:a16="http://schemas.microsoft.com/office/drawing/2014/main" id="{93978440-5C6F-4E40-B7A0-064D56F28AF1}"/>
              </a:ext>
            </a:extLst>
          </p:cNvPr>
          <p:cNvSpPr>
            <a:spLocks noGrp="1"/>
          </p:cNvSpPr>
          <p:nvPr>
            <p:ph type="body" orient="vert" idx="23" hasCustomPrompt="1"/>
          </p:nvPr>
        </p:nvSpPr>
        <p:spPr>
          <a:xfrm>
            <a:off x="3527073" y="5226940"/>
            <a:ext cx="2332164" cy="529201"/>
          </a:xfrm>
          <a:noFill/>
        </p:spPr>
        <p:txBody>
          <a:bodyPr vert="horz" lIns="0" tIns="0" rIns="0" bIns="0" anchor="ctr"/>
          <a:lstStyle>
            <a:lvl1pPr marL="0" indent="0" algn="ctr">
              <a:lnSpc>
                <a:spcPct val="80000"/>
              </a:lnSpc>
              <a:spcAft>
                <a:spcPts val="400"/>
              </a:spcAft>
              <a:buFontTx/>
              <a:buNone/>
              <a:defRPr b="0">
                <a:solidFill>
                  <a:schemeClr val="bg1"/>
                </a:solidFill>
                <a:effectLst>
                  <a:outerShdw blurRad="38100" dist="38100" dir="2700000" algn="tl">
                    <a:srgbClr val="000000">
                      <a:alpha val="43137"/>
                    </a:srgbClr>
                  </a:outerShdw>
                </a:effectLst>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Titel hoofdstuk,</a:t>
            </a:r>
            <a:br>
              <a:rPr lang="nl-NL" dirty="0"/>
            </a:br>
            <a:r>
              <a:rPr lang="nl-NL" dirty="0"/>
              <a:t>max 2 regels</a:t>
            </a:r>
          </a:p>
        </p:txBody>
      </p:sp>
      <p:sp>
        <p:nvSpPr>
          <p:cNvPr id="274" name="Tijdelijke aanduiding voor verticale tekst 2">
            <a:extLst>
              <a:ext uri="{FF2B5EF4-FFF2-40B4-BE49-F238E27FC236}">
                <a16:creationId xmlns:a16="http://schemas.microsoft.com/office/drawing/2014/main" id="{84A8634B-D8A6-4674-AAB3-24ED46A52627}"/>
              </a:ext>
            </a:extLst>
          </p:cNvPr>
          <p:cNvSpPr>
            <a:spLocks noGrp="1"/>
          </p:cNvSpPr>
          <p:nvPr>
            <p:ph type="body" orient="vert" idx="24" hasCustomPrompt="1"/>
          </p:nvPr>
        </p:nvSpPr>
        <p:spPr>
          <a:xfrm>
            <a:off x="6468495" y="5226940"/>
            <a:ext cx="2332164" cy="529201"/>
          </a:xfrm>
          <a:noFill/>
        </p:spPr>
        <p:txBody>
          <a:bodyPr vert="horz" lIns="0" tIns="0" rIns="0" bIns="0" anchor="ctr"/>
          <a:lstStyle>
            <a:lvl1pPr marL="0" indent="0" algn="ctr">
              <a:lnSpc>
                <a:spcPct val="80000"/>
              </a:lnSpc>
              <a:spcAft>
                <a:spcPts val="400"/>
              </a:spcAft>
              <a:buFontTx/>
              <a:buNone/>
              <a:defRPr b="0">
                <a:solidFill>
                  <a:schemeClr val="bg1"/>
                </a:solidFill>
                <a:effectLst>
                  <a:outerShdw blurRad="38100" dist="38100" dir="2700000" algn="tl">
                    <a:srgbClr val="000000">
                      <a:alpha val="43137"/>
                    </a:srgbClr>
                  </a:outerShdw>
                </a:effectLst>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Titel hoofdstuk,</a:t>
            </a:r>
            <a:br>
              <a:rPr lang="nl-NL" dirty="0"/>
            </a:br>
            <a:r>
              <a:rPr lang="nl-NL" dirty="0"/>
              <a:t>max 2 regels</a:t>
            </a:r>
          </a:p>
        </p:txBody>
      </p:sp>
      <p:sp>
        <p:nvSpPr>
          <p:cNvPr id="275" name="Tijdelijke aanduiding voor verticale tekst 2">
            <a:extLst>
              <a:ext uri="{FF2B5EF4-FFF2-40B4-BE49-F238E27FC236}">
                <a16:creationId xmlns:a16="http://schemas.microsoft.com/office/drawing/2014/main" id="{74919392-F96F-4465-8B04-8F0F0CC042D1}"/>
              </a:ext>
            </a:extLst>
          </p:cNvPr>
          <p:cNvSpPr>
            <a:spLocks noGrp="1"/>
          </p:cNvSpPr>
          <p:nvPr>
            <p:ph type="body" orient="vert" idx="25" hasCustomPrompt="1"/>
          </p:nvPr>
        </p:nvSpPr>
        <p:spPr>
          <a:xfrm>
            <a:off x="9356129" y="5226940"/>
            <a:ext cx="2332164" cy="529201"/>
          </a:xfrm>
          <a:noFill/>
        </p:spPr>
        <p:txBody>
          <a:bodyPr vert="horz" lIns="0" tIns="0" rIns="0" bIns="0" anchor="ctr"/>
          <a:lstStyle>
            <a:lvl1pPr marL="0" indent="0" algn="ctr">
              <a:lnSpc>
                <a:spcPct val="80000"/>
              </a:lnSpc>
              <a:spcAft>
                <a:spcPts val="400"/>
              </a:spcAft>
              <a:buFontTx/>
              <a:buNone/>
              <a:defRPr b="0">
                <a:solidFill>
                  <a:schemeClr val="bg1"/>
                </a:solidFill>
                <a:effectLst>
                  <a:outerShdw blurRad="38100" dist="38100" dir="2700000" algn="tl">
                    <a:srgbClr val="000000">
                      <a:alpha val="43137"/>
                    </a:srgbClr>
                  </a:outerShdw>
                </a:effectLst>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dirty="0"/>
              <a:t>Titel hoofdstuk,</a:t>
            </a:r>
            <a:br>
              <a:rPr lang="nl-NL" dirty="0"/>
            </a:br>
            <a:r>
              <a:rPr lang="nl-NL" dirty="0"/>
              <a:t>max 2 regels</a:t>
            </a:r>
          </a:p>
        </p:txBody>
      </p:sp>
      <p:sp>
        <p:nvSpPr>
          <p:cNvPr id="6" name="Ondertitel">
            <a:extLst>
              <a:ext uri="{FF2B5EF4-FFF2-40B4-BE49-F238E27FC236}">
                <a16:creationId xmlns:a16="http://schemas.microsoft.com/office/drawing/2014/main" id="{D087FE13-DC03-4A42-925F-D0677F5B0C5C}"/>
              </a:ext>
            </a:extLst>
          </p:cNvPr>
          <p:cNvSpPr>
            <a:spLocks noGrp="1"/>
          </p:cNvSpPr>
          <p:nvPr userDrawn="1">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3" name="Titel">
            <a:extLst>
              <a:ext uri="{FF2B5EF4-FFF2-40B4-BE49-F238E27FC236}">
                <a16:creationId xmlns:a16="http://schemas.microsoft.com/office/drawing/2014/main" id="{EFCCF823-7238-4294-BB30-94DBE70D63E2}"/>
              </a:ext>
            </a:extLst>
          </p:cNvPr>
          <p:cNvSpPr>
            <a:spLocks noGrp="1"/>
          </p:cNvSpPr>
          <p:nvPr>
            <p:ph type="title" hasCustomPrompt="1"/>
          </p:nvPr>
        </p:nvSpPr>
        <p:spPr/>
        <p:txBody>
          <a:bodyPr/>
          <a:lstStyle>
            <a:lvl1pPr>
              <a:defRPr/>
            </a:lvl1pPr>
          </a:lstStyle>
          <a:p>
            <a:r>
              <a:rPr lang="nl-NL" dirty="0"/>
              <a:t>Plaats eerste titel hier</a:t>
            </a:r>
          </a:p>
        </p:txBody>
      </p:sp>
    </p:spTree>
    <p:extLst>
      <p:ext uri="{BB962C8B-B14F-4D97-AF65-F5344CB8AC3E}">
        <p14:creationId xmlns:p14="http://schemas.microsoft.com/office/powerpoint/2010/main" val="1653381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barn(outHorizontal)">
                                      <p:cBhvr>
                                        <p:cTn id="11" dur="500"/>
                                        <p:tgtEl>
                                          <p:spTgt spid="111"/>
                                        </p:tgtEl>
                                      </p:cBhvr>
                                    </p:animEffect>
                                  </p:childTnLst>
                                </p:cTn>
                              </p:par>
                            </p:childTnLst>
                          </p:cTn>
                        </p:par>
                        <p:par>
                          <p:cTn id="12" fill="hold">
                            <p:stCondLst>
                              <p:cond delay="1000"/>
                            </p:stCondLst>
                            <p:childTnLst>
                              <p:par>
                                <p:cTn id="13" presetID="2" presetClass="entr" presetSubtype="8" decel="100000" fill="hold" grpId="0" nodeType="afterEffect">
                                  <p:stCondLst>
                                    <p:cond delay="0"/>
                                  </p:stCondLst>
                                  <p:childTnLst>
                                    <p:set>
                                      <p:cBhvr>
                                        <p:cTn id="14" dur="1" fill="hold">
                                          <p:stCondLst>
                                            <p:cond delay="0"/>
                                          </p:stCondLst>
                                        </p:cTn>
                                        <p:tgtEl>
                                          <p:spTgt spid="194"/>
                                        </p:tgtEl>
                                        <p:attrNameLst>
                                          <p:attrName>style.visibility</p:attrName>
                                        </p:attrNameLst>
                                      </p:cBhvr>
                                      <p:to>
                                        <p:strVal val="visible"/>
                                      </p:to>
                                    </p:set>
                                    <p:anim calcmode="lin" valueType="num">
                                      <p:cBhvr additive="base">
                                        <p:cTn id="15" dur="750" fill="hold"/>
                                        <p:tgtEl>
                                          <p:spTgt spid="194"/>
                                        </p:tgtEl>
                                        <p:attrNameLst>
                                          <p:attrName>ppt_x</p:attrName>
                                        </p:attrNameLst>
                                      </p:cBhvr>
                                      <p:tavLst>
                                        <p:tav tm="0">
                                          <p:val>
                                            <p:strVal val="0-#ppt_w/2"/>
                                          </p:val>
                                        </p:tav>
                                        <p:tav tm="100000">
                                          <p:val>
                                            <p:strVal val="#ppt_x"/>
                                          </p:val>
                                        </p:tav>
                                      </p:tavLst>
                                    </p:anim>
                                    <p:anim calcmode="lin" valueType="num">
                                      <p:cBhvr additive="base">
                                        <p:cTn id="16" dur="750" fill="hold"/>
                                        <p:tgtEl>
                                          <p:spTgt spid="194"/>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02"/>
                                        </p:tgtEl>
                                        <p:attrNameLst>
                                          <p:attrName>style.visibility</p:attrName>
                                        </p:attrNameLst>
                                      </p:cBhvr>
                                      <p:to>
                                        <p:strVal val="visible"/>
                                      </p:to>
                                    </p:set>
                                    <p:animEffect transition="in" filter="fade">
                                      <p:cBhvr>
                                        <p:cTn id="19" dur="300"/>
                                        <p:tgtEl>
                                          <p:spTgt spid="20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9"/>
                                        </p:tgtEl>
                                        <p:attrNameLst>
                                          <p:attrName>style.visibility</p:attrName>
                                        </p:attrNameLst>
                                      </p:cBhvr>
                                      <p:to>
                                        <p:strVal val="visible"/>
                                      </p:to>
                                    </p:set>
                                    <p:anim calcmode="lin" valueType="num">
                                      <p:cBhvr>
                                        <p:cTn id="22" dur="500" fill="hold"/>
                                        <p:tgtEl>
                                          <p:spTgt spid="209"/>
                                        </p:tgtEl>
                                        <p:attrNameLst>
                                          <p:attrName>ppt_w</p:attrName>
                                        </p:attrNameLst>
                                      </p:cBhvr>
                                      <p:tavLst>
                                        <p:tav tm="0">
                                          <p:val>
                                            <p:fltVal val="0"/>
                                          </p:val>
                                        </p:tav>
                                        <p:tav tm="100000">
                                          <p:val>
                                            <p:strVal val="#ppt_w"/>
                                          </p:val>
                                        </p:tav>
                                      </p:tavLst>
                                    </p:anim>
                                    <p:anim calcmode="lin" valueType="num">
                                      <p:cBhvr>
                                        <p:cTn id="23" dur="500" fill="hold"/>
                                        <p:tgtEl>
                                          <p:spTgt spid="209"/>
                                        </p:tgtEl>
                                        <p:attrNameLst>
                                          <p:attrName>ppt_h</p:attrName>
                                        </p:attrNameLst>
                                      </p:cBhvr>
                                      <p:tavLst>
                                        <p:tav tm="0">
                                          <p:val>
                                            <p:fltVal val="0"/>
                                          </p:val>
                                        </p:tav>
                                        <p:tav tm="100000">
                                          <p:val>
                                            <p:strVal val="#ppt_h"/>
                                          </p:val>
                                        </p:tav>
                                      </p:tavLst>
                                    </p:anim>
                                    <p:animEffect transition="in" filter="fade">
                                      <p:cBhvr>
                                        <p:cTn id="24" dur="500"/>
                                        <p:tgtEl>
                                          <p:spTgt spid="209"/>
                                        </p:tgtEl>
                                      </p:cBhvr>
                                    </p:animEffect>
                                  </p:childTnLst>
                                </p:cTn>
                              </p:par>
                              <p:par>
                                <p:cTn id="25" presetID="6" presetClass="emph" presetSubtype="0" accel="100000" autoRev="1" fill="hold" grpId="1" nodeType="withEffect">
                                  <p:stCondLst>
                                    <p:cond delay="0"/>
                                  </p:stCondLst>
                                  <p:childTnLst>
                                    <p:animScale>
                                      <p:cBhvr>
                                        <p:cTn id="26" dur="500" fill="hold"/>
                                        <p:tgtEl>
                                          <p:spTgt spid="209"/>
                                        </p:tgtEl>
                                      </p:cBhvr>
                                      <p:by x="125000" y="125000"/>
                                    </p:animScale>
                                  </p:childTnLst>
                                </p:cTn>
                              </p:par>
                              <p:par>
                                <p:cTn id="27" presetID="50" presetClass="entr" presetSubtype="0" decel="100000" fill="hold" grpId="0" nodeType="withEffect">
                                  <p:stCondLst>
                                    <p:cond delay="250"/>
                                  </p:stCondLst>
                                  <p:childTnLst>
                                    <p:set>
                                      <p:cBhvr>
                                        <p:cTn id="28" dur="1" fill="hold">
                                          <p:stCondLst>
                                            <p:cond delay="0"/>
                                          </p:stCondLst>
                                        </p:cTn>
                                        <p:tgtEl>
                                          <p:spTgt spid="272"/>
                                        </p:tgtEl>
                                        <p:attrNameLst>
                                          <p:attrName>style.visibility</p:attrName>
                                        </p:attrNameLst>
                                      </p:cBhvr>
                                      <p:to>
                                        <p:strVal val="visible"/>
                                      </p:to>
                                    </p:set>
                                    <p:anim calcmode="lin" valueType="num">
                                      <p:cBhvr>
                                        <p:cTn id="29" dur="500" fill="hold"/>
                                        <p:tgtEl>
                                          <p:spTgt spid="272"/>
                                        </p:tgtEl>
                                        <p:attrNameLst>
                                          <p:attrName>ppt_w</p:attrName>
                                        </p:attrNameLst>
                                      </p:cBhvr>
                                      <p:tavLst>
                                        <p:tav tm="0">
                                          <p:val>
                                            <p:strVal val="#ppt_w+.3"/>
                                          </p:val>
                                        </p:tav>
                                        <p:tav tm="100000">
                                          <p:val>
                                            <p:strVal val="#ppt_w"/>
                                          </p:val>
                                        </p:tav>
                                      </p:tavLst>
                                    </p:anim>
                                    <p:anim calcmode="lin" valueType="num">
                                      <p:cBhvr>
                                        <p:cTn id="30" dur="500" fill="hold"/>
                                        <p:tgtEl>
                                          <p:spTgt spid="272"/>
                                        </p:tgtEl>
                                        <p:attrNameLst>
                                          <p:attrName>ppt_h</p:attrName>
                                        </p:attrNameLst>
                                      </p:cBhvr>
                                      <p:tavLst>
                                        <p:tav tm="0">
                                          <p:val>
                                            <p:strVal val="#ppt_h"/>
                                          </p:val>
                                        </p:tav>
                                        <p:tav tm="100000">
                                          <p:val>
                                            <p:strVal val="#ppt_h"/>
                                          </p:val>
                                        </p:tav>
                                      </p:tavLst>
                                    </p:anim>
                                    <p:animEffect transition="in" filter="fade">
                                      <p:cBhvr>
                                        <p:cTn id="31" dur="500"/>
                                        <p:tgtEl>
                                          <p:spTgt spid="272"/>
                                        </p:tgtEl>
                                      </p:cBhvr>
                                    </p:animEffect>
                                  </p:childTnLst>
                                </p:cTn>
                              </p:par>
                              <p:par>
                                <p:cTn id="32" presetID="2" presetClass="entr" presetSubtype="8" decel="100000" fill="hold" grpId="0" nodeType="withEffect">
                                  <p:stCondLst>
                                    <p:cond delay="100"/>
                                  </p:stCondLst>
                                  <p:childTnLst>
                                    <p:set>
                                      <p:cBhvr>
                                        <p:cTn id="33" dur="1" fill="hold">
                                          <p:stCondLst>
                                            <p:cond delay="0"/>
                                          </p:stCondLst>
                                        </p:cTn>
                                        <p:tgtEl>
                                          <p:spTgt spid="196"/>
                                        </p:tgtEl>
                                        <p:attrNameLst>
                                          <p:attrName>style.visibility</p:attrName>
                                        </p:attrNameLst>
                                      </p:cBhvr>
                                      <p:to>
                                        <p:strVal val="visible"/>
                                      </p:to>
                                    </p:set>
                                    <p:anim calcmode="lin" valueType="num">
                                      <p:cBhvr additive="base">
                                        <p:cTn id="34" dur="750" fill="hold"/>
                                        <p:tgtEl>
                                          <p:spTgt spid="196"/>
                                        </p:tgtEl>
                                        <p:attrNameLst>
                                          <p:attrName>ppt_x</p:attrName>
                                        </p:attrNameLst>
                                      </p:cBhvr>
                                      <p:tavLst>
                                        <p:tav tm="0">
                                          <p:val>
                                            <p:strVal val="0-#ppt_w/2"/>
                                          </p:val>
                                        </p:tav>
                                        <p:tav tm="100000">
                                          <p:val>
                                            <p:strVal val="#ppt_x"/>
                                          </p:val>
                                        </p:tav>
                                      </p:tavLst>
                                    </p:anim>
                                    <p:anim calcmode="lin" valueType="num">
                                      <p:cBhvr additive="base">
                                        <p:cTn id="35" dur="750" fill="hold"/>
                                        <p:tgtEl>
                                          <p:spTgt spid="196"/>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100"/>
                                  </p:stCondLst>
                                  <p:childTnLst>
                                    <p:set>
                                      <p:cBhvr>
                                        <p:cTn id="37" dur="1" fill="hold">
                                          <p:stCondLst>
                                            <p:cond delay="0"/>
                                          </p:stCondLst>
                                        </p:cTn>
                                        <p:tgtEl>
                                          <p:spTgt spid="205"/>
                                        </p:tgtEl>
                                        <p:attrNameLst>
                                          <p:attrName>style.visibility</p:attrName>
                                        </p:attrNameLst>
                                      </p:cBhvr>
                                      <p:to>
                                        <p:strVal val="visible"/>
                                      </p:to>
                                    </p:set>
                                    <p:animEffect transition="in" filter="fade">
                                      <p:cBhvr>
                                        <p:cTn id="38" dur="300"/>
                                        <p:tgtEl>
                                          <p:spTgt spid="205"/>
                                        </p:tgtEl>
                                      </p:cBhvr>
                                    </p:animEffect>
                                  </p:childTnLst>
                                </p:cTn>
                              </p:par>
                              <p:par>
                                <p:cTn id="39" presetID="53" presetClass="entr" presetSubtype="16" fill="hold" grpId="0" nodeType="withEffect">
                                  <p:stCondLst>
                                    <p:cond delay="100"/>
                                  </p:stCondLst>
                                  <p:childTnLst>
                                    <p:set>
                                      <p:cBhvr>
                                        <p:cTn id="40" dur="1" fill="hold">
                                          <p:stCondLst>
                                            <p:cond delay="0"/>
                                          </p:stCondLst>
                                        </p:cTn>
                                        <p:tgtEl>
                                          <p:spTgt spid="210"/>
                                        </p:tgtEl>
                                        <p:attrNameLst>
                                          <p:attrName>style.visibility</p:attrName>
                                        </p:attrNameLst>
                                      </p:cBhvr>
                                      <p:to>
                                        <p:strVal val="visible"/>
                                      </p:to>
                                    </p:set>
                                    <p:anim calcmode="lin" valueType="num">
                                      <p:cBhvr>
                                        <p:cTn id="41" dur="500" fill="hold"/>
                                        <p:tgtEl>
                                          <p:spTgt spid="210"/>
                                        </p:tgtEl>
                                        <p:attrNameLst>
                                          <p:attrName>ppt_w</p:attrName>
                                        </p:attrNameLst>
                                      </p:cBhvr>
                                      <p:tavLst>
                                        <p:tav tm="0">
                                          <p:val>
                                            <p:fltVal val="0"/>
                                          </p:val>
                                        </p:tav>
                                        <p:tav tm="100000">
                                          <p:val>
                                            <p:strVal val="#ppt_w"/>
                                          </p:val>
                                        </p:tav>
                                      </p:tavLst>
                                    </p:anim>
                                    <p:anim calcmode="lin" valueType="num">
                                      <p:cBhvr>
                                        <p:cTn id="42" dur="500" fill="hold"/>
                                        <p:tgtEl>
                                          <p:spTgt spid="210"/>
                                        </p:tgtEl>
                                        <p:attrNameLst>
                                          <p:attrName>ppt_h</p:attrName>
                                        </p:attrNameLst>
                                      </p:cBhvr>
                                      <p:tavLst>
                                        <p:tav tm="0">
                                          <p:val>
                                            <p:fltVal val="0"/>
                                          </p:val>
                                        </p:tav>
                                        <p:tav tm="100000">
                                          <p:val>
                                            <p:strVal val="#ppt_h"/>
                                          </p:val>
                                        </p:tav>
                                      </p:tavLst>
                                    </p:anim>
                                    <p:animEffect transition="in" filter="fade">
                                      <p:cBhvr>
                                        <p:cTn id="43" dur="500"/>
                                        <p:tgtEl>
                                          <p:spTgt spid="210"/>
                                        </p:tgtEl>
                                      </p:cBhvr>
                                    </p:animEffect>
                                  </p:childTnLst>
                                </p:cTn>
                              </p:par>
                              <p:par>
                                <p:cTn id="44" presetID="6" presetClass="emph" presetSubtype="0" accel="100000" autoRev="1" fill="hold" grpId="1" nodeType="withEffect">
                                  <p:stCondLst>
                                    <p:cond delay="100"/>
                                  </p:stCondLst>
                                  <p:childTnLst>
                                    <p:animScale>
                                      <p:cBhvr>
                                        <p:cTn id="45" dur="500" fill="hold"/>
                                        <p:tgtEl>
                                          <p:spTgt spid="210"/>
                                        </p:tgtEl>
                                      </p:cBhvr>
                                      <p:by x="125000" y="125000"/>
                                    </p:animScale>
                                  </p:childTnLst>
                                </p:cTn>
                              </p:par>
                              <p:par>
                                <p:cTn id="46" presetID="50" presetClass="entr" presetSubtype="0" decel="100000" fill="hold" grpId="0" nodeType="withEffect">
                                  <p:stCondLst>
                                    <p:cond delay="350"/>
                                  </p:stCondLst>
                                  <p:childTnLst>
                                    <p:set>
                                      <p:cBhvr>
                                        <p:cTn id="47" dur="1" fill="hold">
                                          <p:stCondLst>
                                            <p:cond delay="0"/>
                                          </p:stCondLst>
                                        </p:cTn>
                                        <p:tgtEl>
                                          <p:spTgt spid="273"/>
                                        </p:tgtEl>
                                        <p:attrNameLst>
                                          <p:attrName>style.visibility</p:attrName>
                                        </p:attrNameLst>
                                      </p:cBhvr>
                                      <p:to>
                                        <p:strVal val="visible"/>
                                      </p:to>
                                    </p:set>
                                    <p:anim calcmode="lin" valueType="num">
                                      <p:cBhvr>
                                        <p:cTn id="48" dur="500" fill="hold"/>
                                        <p:tgtEl>
                                          <p:spTgt spid="273"/>
                                        </p:tgtEl>
                                        <p:attrNameLst>
                                          <p:attrName>ppt_w</p:attrName>
                                        </p:attrNameLst>
                                      </p:cBhvr>
                                      <p:tavLst>
                                        <p:tav tm="0">
                                          <p:val>
                                            <p:strVal val="#ppt_w+.3"/>
                                          </p:val>
                                        </p:tav>
                                        <p:tav tm="100000">
                                          <p:val>
                                            <p:strVal val="#ppt_w"/>
                                          </p:val>
                                        </p:tav>
                                      </p:tavLst>
                                    </p:anim>
                                    <p:anim calcmode="lin" valueType="num">
                                      <p:cBhvr>
                                        <p:cTn id="49" dur="500" fill="hold"/>
                                        <p:tgtEl>
                                          <p:spTgt spid="273"/>
                                        </p:tgtEl>
                                        <p:attrNameLst>
                                          <p:attrName>ppt_h</p:attrName>
                                        </p:attrNameLst>
                                      </p:cBhvr>
                                      <p:tavLst>
                                        <p:tav tm="0">
                                          <p:val>
                                            <p:strVal val="#ppt_h"/>
                                          </p:val>
                                        </p:tav>
                                        <p:tav tm="100000">
                                          <p:val>
                                            <p:strVal val="#ppt_h"/>
                                          </p:val>
                                        </p:tav>
                                      </p:tavLst>
                                    </p:anim>
                                    <p:animEffect transition="in" filter="fade">
                                      <p:cBhvr>
                                        <p:cTn id="50" dur="500"/>
                                        <p:tgtEl>
                                          <p:spTgt spid="273"/>
                                        </p:tgtEl>
                                      </p:cBhvr>
                                    </p:animEffect>
                                  </p:childTnLst>
                                </p:cTn>
                              </p:par>
                              <p:par>
                                <p:cTn id="51" presetID="2" presetClass="entr" presetSubtype="8" decel="100000" fill="hold" grpId="0" nodeType="withEffect">
                                  <p:stCondLst>
                                    <p:cond delay="200"/>
                                  </p:stCondLst>
                                  <p:childTnLst>
                                    <p:set>
                                      <p:cBhvr>
                                        <p:cTn id="52" dur="1" fill="hold">
                                          <p:stCondLst>
                                            <p:cond delay="0"/>
                                          </p:stCondLst>
                                        </p:cTn>
                                        <p:tgtEl>
                                          <p:spTgt spid="198"/>
                                        </p:tgtEl>
                                        <p:attrNameLst>
                                          <p:attrName>style.visibility</p:attrName>
                                        </p:attrNameLst>
                                      </p:cBhvr>
                                      <p:to>
                                        <p:strVal val="visible"/>
                                      </p:to>
                                    </p:set>
                                    <p:anim calcmode="lin" valueType="num">
                                      <p:cBhvr additive="base">
                                        <p:cTn id="53" dur="750" fill="hold"/>
                                        <p:tgtEl>
                                          <p:spTgt spid="198"/>
                                        </p:tgtEl>
                                        <p:attrNameLst>
                                          <p:attrName>ppt_x</p:attrName>
                                        </p:attrNameLst>
                                      </p:cBhvr>
                                      <p:tavLst>
                                        <p:tav tm="0">
                                          <p:val>
                                            <p:strVal val="0-#ppt_w/2"/>
                                          </p:val>
                                        </p:tav>
                                        <p:tav tm="100000">
                                          <p:val>
                                            <p:strVal val="#ppt_x"/>
                                          </p:val>
                                        </p:tav>
                                      </p:tavLst>
                                    </p:anim>
                                    <p:anim calcmode="lin" valueType="num">
                                      <p:cBhvr additive="base">
                                        <p:cTn id="54" dur="750" fill="hold"/>
                                        <p:tgtEl>
                                          <p:spTgt spid="198"/>
                                        </p:tgtEl>
                                        <p:attrNameLst>
                                          <p:attrName>ppt_y</p:attrName>
                                        </p:attrNameLst>
                                      </p:cBhvr>
                                      <p:tavLst>
                                        <p:tav tm="0">
                                          <p:val>
                                            <p:strVal val="#ppt_y"/>
                                          </p:val>
                                        </p:tav>
                                        <p:tav tm="100000">
                                          <p:val>
                                            <p:strVal val="#ppt_y"/>
                                          </p:val>
                                        </p:tav>
                                      </p:tavLst>
                                    </p:anim>
                                  </p:childTnLst>
                                </p:cTn>
                              </p:par>
                              <p:par>
                                <p:cTn id="55" presetID="10" presetClass="entr" presetSubtype="0" fill="hold" grpId="0" nodeType="withEffect">
                                  <p:stCondLst>
                                    <p:cond delay="200"/>
                                  </p:stCondLst>
                                  <p:childTnLst>
                                    <p:set>
                                      <p:cBhvr>
                                        <p:cTn id="56" dur="1" fill="hold">
                                          <p:stCondLst>
                                            <p:cond delay="0"/>
                                          </p:stCondLst>
                                        </p:cTn>
                                        <p:tgtEl>
                                          <p:spTgt spid="206"/>
                                        </p:tgtEl>
                                        <p:attrNameLst>
                                          <p:attrName>style.visibility</p:attrName>
                                        </p:attrNameLst>
                                      </p:cBhvr>
                                      <p:to>
                                        <p:strVal val="visible"/>
                                      </p:to>
                                    </p:set>
                                    <p:animEffect transition="in" filter="fade">
                                      <p:cBhvr>
                                        <p:cTn id="57" dur="300"/>
                                        <p:tgtEl>
                                          <p:spTgt spid="206"/>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211"/>
                                        </p:tgtEl>
                                        <p:attrNameLst>
                                          <p:attrName>style.visibility</p:attrName>
                                        </p:attrNameLst>
                                      </p:cBhvr>
                                      <p:to>
                                        <p:strVal val="visible"/>
                                      </p:to>
                                    </p:set>
                                    <p:anim calcmode="lin" valueType="num">
                                      <p:cBhvr>
                                        <p:cTn id="60" dur="500" fill="hold"/>
                                        <p:tgtEl>
                                          <p:spTgt spid="211"/>
                                        </p:tgtEl>
                                        <p:attrNameLst>
                                          <p:attrName>ppt_w</p:attrName>
                                        </p:attrNameLst>
                                      </p:cBhvr>
                                      <p:tavLst>
                                        <p:tav tm="0">
                                          <p:val>
                                            <p:fltVal val="0"/>
                                          </p:val>
                                        </p:tav>
                                        <p:tav tm="100000">
                                          <p:val>
                                            <p:strVal val="#ppt_w"/>
                                          </p:val>
                                        </p:tav>
                                      </p:tavLst>
                                    </p:anim>
                                    <p:anim calcmode="lin" valueType="num">
                                      <p:cBhvr>
                                        <p:cTn id="61" dur="500" fill="hold"/>
                                        <p:tgtEl>
                                          <p:spTgt spid="211"/>
                                        </p:tgtEl>
                                        <p:attrNameLst>
                                          <p:attrName>ppt_h</p:attrName>
                                        </p:attrNameLst>
                                      </p:cBhvr>
                                      <p:tavLst>
                                        <p:tav tm="0">
                                          <p:val>
                                            <p:fltVal val="0"/>
                                          </p:val>
                                        </p:tav>
                                        <p:tav tm="100000">
                                          <p:val>
                                            <p:strVal val="#ppt_h"/>
                                          </p:val>
                                        </p:tav>
                                      </p:tavLst>
                                    </p:anim>
                                    <p:animEffect transition="in" filter="fade">
                                      <p:cBhvr>
                                        <p:cTn id="62" dur="500"/>
                                        <p:tgtEl>
                                          <p:spTgt spid="211"/>
                                        </p:tgtEl>
                                      </p:cBhvr>
                                    </p:animEffect>
                                  </p:childTnLst>
                                </p:cTn>
                              </p:par>
                              <p:par>
                                <p:cTn id="63" presetID="6" presetClass="emph" presetSubtype="0" accel="100000" autoRev="1" fill="hold" grpId="1" nodeType="withEffect">
                                  <p:stCondLst>
                                    <p:cond delay="200"/>
                                  </p:stCondLst>
                                  <p:childTnLst>
                                    <p:animScale>
                                      <p:cBhvr>
                                        <p:cTn id="64" dur="500" fill="hold"/>
                                        <p:tgtEl>
                                          <p:spTgt spid="211"/>
                                        </p:tgtEl>
                                      </p:cBhvr>
                                      <p:by x="125000" y="125000"/>
                                    </p:animScale>
                                  </p:childTnLst>
                                </p:cTn>
                              </p:par>
                              <p:par>
                                <p:cTn id="65" presetID="50" presetClass="entr" presetSubtype="0" decel="100000" fill="hold" grpId="0" nodeType="withEffect">
                                  <p:stCondLst>
                                    <p:cond delay="450"/>
                                  </p:stCondLst>
                                  <p:childTnLst>
                                    <p:set>
                                      <p:cBhvr>
                                        <p:cTn id="66" dur="1" fill="hold">
                                          <p:stCondLst>
                                            <p:cond delay="0"/>
                                          </p:stCondLst>
                                        </p:cTn>
                                        <p:tgtEl>
                                          <p:spTgt spid="274"/>
                                        </p:tgtEl>
                                        <p:attrNameLst>
                                          <p:attrName>style.visibility</p:attrName>
                                        </p:attrNameLst>
                                      </p:cBhvr>
                                      <p:to>
                                        <p:strVal val="visible"/>
                                      </p:to>
                                    </p:set>
                                    <p:anim calcmode="lin" valueType="num">
                                      <p:cBhvr>
                                        <p:cTn id="67" dur="500" fill="hold"/>
                                        <p:tgtEl>
                                          <p:spTgt spid="274"/>
                                        </p:tgtEl>
                                        <p:attrNameLst>
                                          <p:attrName>ppt_w</p:attrName>
                                        </p:attrNameLst>
                                      </p:cBhvr>
                                      <p:tavLst>
                                        <p:tav tm="0">
                                          <p:val>
                                            <p:strVal val="#ppt_w+.3"/>
                                          </p:val>
                                        </p:tav>
                                        <p:tav tm="100000">
                                          <p:val>
                                            <p:strVal val="#ppt_w"/>
                                          </p:val>
                                        </p:tav>
                                      </p:tavLst>
                                    </p:anim>
                                    <p:anim calcmode="lin" valueType="num">
                                      <p:cBhvr>
                                        <p:cTn id="68" dur="500" fill="hold"/>
                                        <p:tgtEl>
                                          <p:spTgt spid="274"/>
                                        </p:tgtEl>
                                        <p:attrNameLst>
                                          <p:attrName>ppt_h</p:attrName>
                                        </p:attrNameLst>
                                      </p:cBhvr>
                                      <p:tavLst>
                                        <p:tav tm="0">
                                          <p:val>
                                            <p:strVal val="#ppt_h"/>
                                          </p:val>
                                        </p:tav>
                                        <p:tav tm="100000">
                                          <p:val>
                                            <p:strVal val="#ppt_h"/>
                                          </p:val>
                                        </p:tav>
                                      </p:tavLst>
                                    </p:anim>
                                    <p:animEffect transition="in" filter="fade">
                                      <p:cBhvr>
                                        <p:cTn id="69" dur="500"/>
                                        <p:tgtEl>
                                          <p:spTgt spid="274"/>
                                        </p:tgtEl>
                                      </p:cBhvr>
                                    </p:animEffect>
                                  </p:childTnLst>
                                </p:cTn>
                              </p:par>
                              <p:par>
                                <p:cTn id="70" presetID="2" presetClass="entr" presetSubtype="8" decel="100000" fill="hold" grpId="0" nodeType="withEffect">
                                  <p:stCondLst>
                                    <p:cond delay="300"/>
                                  </p:stCondLst>
                                  <p:childTnLst>
                                    <p:set>
                                      <p:cBhvr>
                                        <p:cTn id="71" dur="1" fill="hold">
                                          <p:stCondLst>
                                            <p:cond delay="0"/>
                                          </p:stCondLst>
                                        </p:cTn>
                                        <p:tgtEl>
                                          <p:spTgt spid="199"/>
                                        </p:tgtEl>
                                        <p:attrNameLst>
                                          <p:attrName>style.visibility</p:attrName>
                                        </p:attrNameLst>
                                      </p:cBhvr>
                                      <p:to>
                                        <p:strVal val="visible"/>
                                      </p:to>
                                    </p:set>
                                    <p:anim calcmode="lin" valueType="num">
                                      <p:cBhvr additive="base">
                                        <p:cTn id="72" dur="750" fill="hold"/>
                                        <p:tgtEl>
                                          <p:spTgt spid="199"/>
                                        </p:tgtEl>
                                        <p:attrNameLst>
                                          <p:attrName>ppt_x</p:attrName>
                                        </p:attrNameLst>
                                      </p:cBhvr>
                                      <p:tavLst>
                                        <p:tav tm="0">
                                          <p:val>
                                            <p:strVal val="0-#ppt_w/2"/>
                                          </p:val>
                                        </p:tav>
                                        <p:tav tm="100000">
                                          <p:val>
                                            <p:strVal val="#ppt_x"/>
                                          </p:val>
                                        </p:tav>
                                      </p:tavLst>
                                    </p:anim>
                                    <p:anim calcmode="lin" valueType="num">
                                      <p:cBhvr additive="base">
                                        <p:cTn id="73" dur="750" fill="hold"/>
                                        <p:tgtEl>
                                          <p:spTgt spid="199"/>
                                        </p:tgtEl>
                                        <p:attrNameLst>
                                          <p:attrName>ppt_y</p:attrName>
                                        </p:attrNameLst>
                                      </p:cBhvr>
                                      <p:tavLst>
                                        <p:tav tm="0">
                                          <p:val>
                                            <p:strVal val="#ppt_y"/>
                                          </p:val>
                                        </p:tav>
                                        <p:tav tm="100000">
                                          <p:val>
                                            <p:strVal val="#ppt_y"/>
                                          </p:val>
                                        </p:tav>
                                      </p:tavLst>
                                    </p:anim>
                                  </p:childTnLst>
                                </p:cTn>
                              </p:par>
                              <p:par>
                                <p:cTn id="74" presetID="10" presetClass="entr" presetSubtype="0" fill="hold" grpId="0" nodeType="withEffect">
                                  <p:stCondLst>
                                    <p:cond delay="300"/>
                                  </p:stCondLst>
                                  <p:childTnLst>
                                    <p:set>
                                      <p:cBhvr>
                                        <p:cTn id="75" dur="1" fill="hold">
                                          <p:stCondLst>
                                            <p:cond delay="0"/>
                                          </p:stCondLst>
                                        </p:cTn>
                                        <p:tgtEl>
                                          <p:spTgt spid="207"/>
                                        </p:tgtEl>
                                        <p:attrNameLst>
                                          <p:attrName>style.visibility</p:attrName>
                                        </p:attrNameLst>
                                      </p:cBhvr>
                                      <p:to>
                                        <p:strVal val="visible"/>
                                      </p:to>
                                    </p:set>
                                    <p:animEffect transition="in" filter="fade">
                                      <p:cBhvr>
                                        <p:cTn id="76" dur="300"/>
                                        <p:tgtEl>
                                          <p:spTgt spid="207"/>
                                        </p:tgtEl>
                                      </p:cBhvr>
                                    </p:animEffect>
                                  </p:childTnLst>
                                </p:cTn>
                              </p:par>
                              <p:par>
                                <p:cTn id="77" presetID="53" presetClass="entr" presetSubtype="16" fill="hold" grpId="0" nodeType="withEffect">
                                  <p:stCondLst>
                                    <p:cond delay="300"/>
                                  </p:stCondLst>
                                  <p:childTnLst>
                                    <p:set>
                                      <p:cBhvr>
                                        <p:cTn id="78" dur="1" fill="hold">
                                          <p:stCondLst>
                                            <p:cond delay="0"/>
                                          </p:stCondLst>
                                        </p:cTn>
                                        <p:tgtEl>
                                          <p:spTgt spid="212"/>
                                        </p:tgtEl>
                                        <p:attrNameLst>
                                          <p:attrName>style.visibility</p:attrName>
                                        </p:attrNameLst>
                                      </p:cBhvr>
                                      <p:to>
                                        <p:strVal val="visible"/>
                                      </p:to>
                                    </p:set>
                                    <p:anim calcmode="lin" valueType="num">
                                      <p:cBhvr>
                                        <p:cTn id="79" dur="500" fill="hold"/>
                                        <p:tgtEl>
                                          <p:spTgt spid="212"/>
                                        </p:tgtEl>
                                        <p:attrNameLst>
                                          <p:attrName>ppt_w</p:attrName>
                                        </p:attrNameLst>
                                      </p:cBhvr>
                                      <p:tavLst>
                                        <p:tav tm="0">
                                          <p:val>
                                            <p:fltVal val="0"/>
                                          </p:val>
                                        </p:tav>
                                        <p:tav tm="100000">
                                          <p:val>
                                            <p:strVal val="#ppt_w"/>
                                          </p:val>
                                        </p:tav>
                                      </p:tavLst>
                                    </p:anim>
                                    <p:anim calcmode="lin" valueType="num">
                                      <p:cBhvr>
                                        <p:cTn id="80" dur="500" fill="hold"/>
                                        <p:tgtEl>
                                          <p:spTgt spid="212"/>
                                        </p:tgtEl>
                                        <p:attrNameLst>
                                          <p:attrName>ppt_h</p:attrName>
                                        </p:attrNameLst>
                                      </p:cBhvr>
                                      <p:tavLst>
                                        <p:tav tm="0">
                                          <p:val>
                                            <p:fltVal val="0"/>
                                          </p:val>
                                        </p:tav>
                                        <p:tav tm="100000">
                                          <p:val>
                                            <p:strVal val="#ppt_h"/>
                                          </p:val>
                                        </p:tav>
                                      </p:tavLst>
                                    </p:anim>
                                    <p:animEffect transition="in" filter="fade">
                                      <p:cBhvr>
                                        <p:cTn id="81" dur="500"/>
                                        <p:tgtEl>
                                          <p:spTgt spid="212"/>
                                        </p:tgtEl>
                                      </p:cBhvr>
                                    </p:animEffect>
                                  </p:childTnLst>
                                </p:cTn>
                              </p:par>
                              <p:par>
                                <p:cTn id="82" presetID="6" presetClass="emph" presetSubtype="0" accel="100000" autoRev="1" fill="hold" grpId="1" nodeType="withEffect">
                                  <p:stCondLst>
                                    <p:cond delay="300"/>
                                  </p:stCondLst>
                                  <p:childTnLst>
                                    <p:animScale>
                                      <p:cBhvr>
                                        <p:cTn id="83" dur="500" fill="hold"/>
                                        <p:tgtEl>
                                          <p:spTgt spid="212"/>
                                        </p:tgtEl>
                                      </p:cBhvr>
                                      <p:by x="125000" y="125000"/>
                                    </p:animScale>
                                  </p:childTnLst>
                                </p:cTn>
                              </p:par>
                              <p:par>
                                <p:cTn id="84" presetID="50" presetClass="entr" presetSubtype="0" decel="100000" fill="hold" grpId="0" nodeType="withEffect">
                                  <p:stCondLst>
                                    <p:cond delay="550"/>
                                  </p:stCondLst>
                                  <p:childTnLst>
                                    <p:set>
                                      <p:cBhvr>
                                        <p:cTn id="85" dur="1" fill="hold">
                                          <p:stCondLst>
                                            <p:cond delay="0"/>
                                          </p:stCondLst>
                                        </p:cTn>
                                        <p:tgtEl>
                                          <p:spTgt spid="275"/>
                                        </p:tgtEl>
                                        <p:attrNameLst>
                                          <p:attrName>style.visibility</p:attrName>
                                        </p:attrNameLst>
                                      </p:cBhvr>
                                      <p:to>
                                        <p:strVal val="visible"/>
                                      </p:to>
                                    </p:set>
                                    <p:anim calcmode="lin" valueType="num">
                                      <p:cBhvr>
                                        <p:cTn id="86" dur="500" fill="hold"/>
                                        <p:tgtEl>
                                          <p:spTgt spid="275"/>
                                        </p:tgtEl>
                                        <p:attrNameLst>
                                          <p:attrName>ppt_w</p:attrName>
                                        </p:attrNameLst>
                                      </p:cBhvr>
                                      <p:tavLst>
                                        <p:tav tm="0">
                                          <p:val>
                                            <p:strVal val="#ppt_w+.3"/>
                                          </p:val>
                                        </p:tav>
                                        <p:tav tm="100000">
                                          <p:val>
                                            <p:strVal val="#ppt_w"/>
                                          </p:val>
                                        </p:tav>
                                      </p:tavLst>
                                    </p:anim>
                                    <p:anim calcmode="lin" valueType="num">
                                      <p:cBhvr>
                                        <p:cTn id="87" dur="500" fill="hold"/>
                                        <p:tgtEl>
                                          <p:spTgt spid="275"/>
                                        </p:tgtEl>
                                        <p:attrNameLst>
                                          <p:attrName>ppt_h</p:attrName>
                                        </p:attrNameLst>
                                      </p:cBhvr>
                                      <p:tavLst>
                                        <p:tav tm="0">
                                          <p:val>
                                            <p:strVal val="#ppt_h"/>
                                          </p:val>
                                        </p:tav>
                                        <p:tav tm="100000">
                                          <p:val>
                                            <p:strVal val="#ppt_h"/>
                                          </p:val>
                                        </p:tav>
                                      </p:tavLst>
                                    </p:anim>
                                    <p:animEffect transition="in" filter="fade">
                                      <p:cBhvr>
                                        <p:cTn id="88"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94" grpId="0" animBg="1">
        <p:tmplLst>
          <p:tmpl>
            <p:tnLst>
              <p:par>
                <p:cTn presetID="2" presetClass="entr" presetSubtype="8" decel="100000" fill="hold" nodeType="afterEffect">
                  <p:stCondLst>
                    <p:cond delay="0"/>
                  </p:stCondLst>
                  <p:childTnLst>
                    <p:set>
                      <p:cBhvr>
                        <p:cTn dur="1" fill="hold">
                          <p:stCondLst>
                            <p:cond delay="0"/>
                          </p:stCondLst>
                        </p:cTn>
                        <p:tgtEl>
                          <p:spTgt spid="194"/>
                        </p:tgtEl>
                        <p:attrNameLst>
                          <p:attrName>style.visibility</p:attrName>
                        </p:attrNameLst>
                      </p:cBhvr>
                      <p:to>
                        <p:strVal val="visible"/>
                      </p:to>
                    </p:set>
                    <p:anim calcmode="lin" valueType="num">
                      <p:cBhvr additive="base">
                        <p:cTn dur="750" fill="hold"/>
                        <p:tgtEl>
                          <p:spTgt spid="194"/>
                        </p:tgtEl>
                        <p:attrNameLst>
                          <p:attrName>ppt_x</p:attrName>
                        </p:attrNameLst>
                      </p:cBhvr>
                      <p:tavLst>
                        <p:tav tm="0">
                          <p:val>
                            <p:strVal val="0-#ppt_w/2"/>
                          </p:val>
                        </p:tav>
                        <p:tav tm="100000">
                          <p:val>
                            <p:strVal val="#ppt_x"/>
                          </p:val>
                        </p:tav>
                      </p:tavLst>
                    </p:anim>
                    <p:anim calcmode="lin" valueType="num">
                      <p:cBhvr additive="base">
                        <p:cTn dur="750" fill="hold"/>
                        <p:tgtEl>
                          <p:spTgt spid="194"/>
                        </p:tgtEl>
                        <p:attrNameLst>
                          <p:attrName>ppt_y</p:attrName>
                        </p:attrNameLst>
                      </p:cBhvr>
                      <p:tavLst>
                        <p:tav tm="0">
                          <p:val>
                            <p:strVal val="#ppt_y"/>
                          </p:val>
                        </p:tav>
                        <p:tav tm="100000">
                          <p:val>
                            <p:strVal val="#ppt_y"/>
                          </p:val>
                        </p:tav>
                      </p:tavLst>
                    </p:anim>
                  </p:childTnLst>
                </p:cTn>
              </p:par>
            </p:tnLst>
          </p:tmpl>
        </p:tmplLst>
      </p:bldP>
      <p:bldP spid="196" grpId="0" animBg="1">
        <p:tmplLst>
          <p:tmpl>
            <p:tnLst>
              <p:par>
                <p:cTn presetID="2" presetClass="entr" presetSubtype="8" decel="100000" fill="hold" nodeType="withEffect">
                  <p:stCondLst>
                    <p:cond delay="10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750" fill="hold"/>
                        <p:tgtEl>
                          <p:spTgt spid="196"/>
                        </p:tgtEl>
                        <p:attrNameLst>
                          <p:attrName>ppt_x</p:attrName>
                        </p:attrNameLst>
                      </p:cBhvr>
                      <p:tavLst>
                        <p:tav tm="0">
                          <p:val>
                            <p:strVal val="0-#ppt_w/2"/>
                          </p:val>
                        </p:tav>
                        <p:tav tm="100000">
                          <p:val>
                            <p:strVal val="#ppt_x"/>
                          </p:val>
                        </p:tav>
                      </p:tavLst>
                    </p:anim>
                    <p:anim calcmode="lin" valueType="num">
                      <p:cBhvr additive="base">
                        <p:cTn dur="750" fill="hold"/>
                        <p:tgtEl>
                          <p:spTgt spid="196"/>
                        </p:tgtEl>
                        <p:attrNameLst>
                          <p:attrName>ppt_y</p:attrName>
                        </p:attrNameLst>
                      </p:cBhvr>
                      <p:tavLst>
                        <p:tav tm="0">
                          <p:val>
                            <p:strVal val="#ppt_y"/>
                          </p:val>
                        </p:tav>
                        <p:tav tm="100000">
                          <p:val>
                            <p:strVal val="#ppt_y"/>
                          </p:val>
                        </p:tav>
                      </p:tavLst>
                    </p:anim>
                  </p:childTnLst>
                </p:cTn>
              </p:par>
            </p:tnLst>
          </p:tmpl>
        </p:tmplLst>
      </p:bldP>
      <p:bldP spid="198" grpId="0" animBg="1">
        <p:tmplLst>
          <p:tmpl>
            <p:tnLst>
              <p:par>
                <p:cTn presetID="2" presetClass="entr" presetSubtype="8" decel="100000" fill="hold" nodeType="withEffect">
                  <p:stCondLst>
                    <p:cond delay="200"/>
                  </p:stCondLst>
                  <p:childTnLst>
                    <p:set>
                      <p:cBhvr>
                        <p:cTn dur="1" fill="hold">
                          <p:stCondLst>
                            <p:cond delay="0"/>
                          </p:stCondLst>
                        </p:cTn>
                        <p:tgtEl>
                          <p:spTgt spid="198"/>
                        </p:tgtEl>
                        <p:attrNameLst>
                          <p:attrName>style.visibility</p:attrName>
                        </p:attrNameLst>
                      </p:cBhvr>
                      <p:to>
                        <p:strVal val="visible"/>
                      </p:to>
                    </p:set>
                    <p:anim calcmode="lin" valueType="num">
                      <p:cBhvr additive="base">
                        <p:cTn dur="750" fill="hold"/>
                        <p:tgtEl>
                          <p:spTgt spid="198"/>
                        </p:tgtEl>
                        <p:attrNameLst>
                          <p:attrName>ppt_x</p:attrName>
                        </p:attrNameLst>
                      </p:cBhvr>
                      <p:tavLst>
                        <p:tav tm="0">
                          <p:val>
                            <p:strVal val="0-#ppt_w/2"/>
                          </p:val>
                        </p:tav>
                        <p:tav tm="100000">
                          <p:val>
                            <p:strVal val="#ppt_x"/>
                          </p:val>
                        </p:tav>
                      </p:tavLst>
                    </p:anim>
                    <p:anim calcmode="lin" valueType="num">
                      <p:cBhvr additive="base">
                        <p:cTn dur="750" fill="hold"/>
                        <p:tgtEl>
                          <p:spTgt spid="198"/>
                        </p:tgtEl>
                        <p:attrNameLst>
                          <p:attrName>ppt_y</p:attrName>
                        </p:attrNameLst>
                      </p:cBhvr>
                      <p:tavLst>
                        <p:tav tm="0">
                          <p:val>
                            <p:strVal val="#ppt_y"/>
                          </p:val>
                        </p:tav>
                        <p:tav tm="100000">
                          <p:val>
                            <p:strVal val="#ppt_y"/>
                          </p:val>
                        </p:tav>
                      </p:tavLst>
                    </p:anim>
                  </p:childTnLst>
                </p:cTn>
              </p:par>
            </p:tnLst>
          </p:tmpl>
        </p:tmplLst>
      </p:bldP>
      <p:bldP spid="199" grpId="0" animBg="1">
        <p:tmplLst>
          <p:tmpl>
            <p:tnLst>
              <p:par>
                <p:cTn presetID="2" presetClass="entr" presetSubtype="8" decel="100000" fill="hold" nodeType="withEffect">
                  <p:stCondLst>
                    <p:cond delay="30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750" fill="hold"/>
                        <p:tgtEl>
                          <p:spTgt spid="199"/>
                        </p:tgtEl>
                        <p:attrNameLst>
                          <p:attrName>ppt_x</p:attrName>
                        </p:attrNameLst>
                      </p:cBhvr>
                      <p:tavLst>
                        <p:tav tm="0">
                          <p:val>
                            <p:strVal val="0-#ppt_w/2"/>
                          </p:val>
                        </p:tav>
                        <p:tav tm="100000">
                          <p:val>
                            <p:strVal val="#ppt_x"/>
                          </p:val>
                        </p:tav>
                      </p:tavLst>
                    </p:anim>
                    <p:anim calcmode="lin" valueType="num">
                      <p:cBhvr additive="base">
                        <p:cTn dur="750" fill="hold"/>
                        <p:tgtEl>
                          <p:spTgt spid="199"/>
                        </p:tgtEl>
                        <p:attrNameLst>
                          <p:attrName>ppt_y</p:attrName>
                        </p:attrNameLst>
                      </p:cBhvr>
                      <p:tavLst>
                        <p:tav tm="0">
                          <p:val>
                            <p:strVal val="#ppt_y"/>
                          </p:val>
                        </p:tav>
                        <p:tav tm="100000">
                          <p:val>
                            <p:strVal val="#ppt_y"/>
                          </p:val>
                        </p:tav>
                      </p:tavLst>
                    </p:anim>
                  </p:childTnLst>
                </p:cTn>
              </p:par>
            </p:tnLst>
          </p:tmpl>
        </p:tmplLst>
      </p:bldP>
      <p:bldP spid="202" grpId="0" animBg="1">
        <p:tmplLst>
          <p:tmpl>
            <p:tnLst>
              <p:par>
                <p:cTn presetID="10" presetClass="entr" presetSubtype="0" fill="hold" nodeType="withEffect">
                  <p:stCondLst>
                    <p:cond delay="0"/>
                  </p:stCondLst>
                  <p:childTnLst>
                    <p:set>
                      <p:cBhvr>
                        <p:cTn dur="1" fill="hold">
                          <p:stCondLst>
                            <p:cond delay="0"/>
                          </p:stCondLst>
                        </p:cTn>
                        <p:tgtEl>
                          <p:spTgt spid="202"/>
                        </p:tgtEl>
                        <p:attrNameLst>
                          <p:attrName>style.visibility</p:attrName>
                        </p:attrNameLst>
                      </p:cBhvr>
                      <p:to>
                        <p:strVal val="visible"/>
                      </p:to>
                    </p:set>
                    <p:animEffect transition="in" filter="fade">
                      <p:cBhvr>
                        <p:cTn dur="300"/>
                        <p:tgtEl>
                          <p:spTgt spid="202"/>
                        </p:tgtEl>
                      </p:cBhvr>
                    </p:animEffect>
                  </p:childTnLst>
                </p:cTn>
              </p:par>
            </p:tnLst>
          </p:tmpl>
        </p:tmplLst>
      </p:bldP>
      <p:bldP spid="205" grpId="0" animBg="1">
        <p:tmplLst>
          <p:tmpl>
            <p:tnLst>
              <p:par>
                <p:cTn presetID="10" presetClass="entr" presetSubtype="0" fill="hold" nodeType="withEffect">
                  <p:stCondLst>
                    <p:cond delay="100"/>
                  </p:stCondLst>
                  <p:childTnLst>
                    <p:set>
                      <p:cBhvr>
                        <p:cTn dur="1" fill="hold">
                          <p:stCondLst>
                            <p:cond delay="0"/>
                          </p:stCondLst>
                        </p:cTn>
                        <p:tgtEl>
                          <p:spTgt spid="205"/>
                        </p:tgtEl>
                        <p:attrNameLst>
                          <p:attrName>style.visibility</p:attrName>
                        </p:attrNameLst>
                      </p:cBhvr>
                      <p:to>
                        <p:strVal val="visible"/>
                      </p:to>
                    </p:set>
                    <p:animEffect transition="in" filter="fade">
                      <p:cBhvr>
                        <p:cTn dur="300"/>
                        <p:tgtEl>
                          <p:spTgt spid="205"/>
                        </p:tgtEl>
                      </p:cBhvr>
                    </p:animEffect>
                  </p:childTnLst>
                </p:cTn>
              </p:par>
            </p:tnLst>
          </p:tmpl>
        </p:tmplLst>
      </p:bldP>
      <p:bldP spid="206" grpId="0" animBg="1">
        <p:tmplLst>
          <p:tmpl>
            <p:tnLst>
              <p:par>
                <p:cTn presetID="10" presetClass="entr" presetSubtype="0" fill="hold" nodeType="withEffect">
                  <p:stCondLst>
                    <p:cond delay="200"/>
                  </p:stCondLst>
                  <p:childTnLst>
                    <p:set>
                      <p:cBhvr>
                        <p:cTn dur="1" fill="hold">
                          <p:stCondLst>
                            <p:cond delay="0"/>
                          </p:stCondLst>
                        </p:cTn>
                        <p:tgtEl>
                          <p:spTgt spid="206"/>
                        </p:tgtEl>
                        <p:attrNameLst>
                          <p:attrName>style.visibility</p:attrName>
                        </p:attrNameLst>
                      </p:cBhvr>
                      <p:to>
                        <p:strVal val="visible"/>
                      </p:to>
                    </p:set>
                    <p:animEffect transition="in" filter="fade">
                      <p:cBhvr>
                        <p:cTn dur="300"/>
                        <p:tgtEl>
                          <p:spTgt spid="206"/>
                        </p:tgtEl>
                      </p:cBhvr>
                    </p:animEffect>
                  </p:childTnLst>
                </p:cTn>
              </p:par>
            </p:tnLst>
          </p:tmpl>
        </p:tmplLst>
      </p:bldP>
      <p:bldP spid="207" grpId="0" animBg="1">
        <p:tmplLst>
          <p:tmpl>
            <p:tnLst>
              <p:par>
                <p:cTn presetID="10" presetClass="entr" presetSubtype="0" fill="hold" nodeType="withEffect">
                  <p:stCondLst>
                    <p:cond delay="300"/>
                  </p:stCondLst>
                  <p:childTnLst>
                    <p:set>
                      <p:cBhvr>
                        <p:cTn dur="1" fill="hold">
                          <p:stCondLst>
                            <p:cond delay="0"/>
                          </p:stCondLst>
                        </p:cTn>
                        <p:tgtEl>
                          <p:spTgt spid="207"/>
                        </p:tgtEl>
                        <p:attrNameLst>
                          <p:attrName>style.visibility</p:attrName>
                        </p:attrNameLst>
                      </p:cBhvr>
                      <p:to>
                        <p:strVal val="visible"/>
                      </p:to>
                    </p:set>
                    <p:animEffect transition="in" filter="fade">
                      <p:cBhvr>
                        <p:cTn dur="300"/>
                        <p:tgtEl>
                          <p:spTgt spid="207"/>
                        </p:tgtEl>
                      </p:cBhvr>
                    </p:animEffect>
                  </p:childTnLst>
                </p:cTn>
              </p:par>
            </p:tnLst>
          </p:tmpl>
        </p:tmplLst>
      </p:bldP>
      <p:bldP spid="209" grpId="0"/>
      <p:bldP spid="209" grpId="1"/>
      <p:bldP spid="210" grpId="0"/>
      <p:bldP spid="210" grpId="1"/>
      <p:bldP spid="211" grpId="0"/>
      <p:bldP spid="211" grpId="1"/>
      <p:bldP spid="212" grpId="0"/>
      <p:bldP spid="212" grpId="1"/>
      <p:bldP spid="272" grpId="0">
        <p:tmplLst>
          <p:tmpl>
            <p:tnLst>
              <p:par>
                <p:cTn presetID="50" presetClass="entr" presetSubtype="0" decel="100000" fill="hold" nodeType="withEffect">
                  <p:stCondLst>
                    <p:cond delay="250"/>
                  </p:stCondLst>
                  <p:childTnLst>
                    <p:set>
                      <p:cBhvr>
                        <p:cTn dur="1" fill="hold">
                          <p:stCondLst>
                            <p:cond delay="0"/>
                          </p:stCondLst>
                        </p:cTn>
                        <p:tgtEl>
                          <p:spTgt spid="272"/>
                        </p:tgtEl>
                        <p:attrNameLst>
                          <p:attrName>style.visibility</p:attrName>
                        </p:attrNameLst>
                      </p:cBhvr>
                      <p:to>
                        <p:strVal val="visible"/>
                      </p:to>
                    </p:set>
                    <p:anim calcmode="lin" valueType="num">
                      <p:cBhvr>
                        <p:cTn dur="500" fill="hold"/>
                        <p:tgtEl>
                          <p:spTgt spid="272"/>
                        </p:tgtEl>
                        <p:attrNameLst>
                          <p:attrName>ppt_w</p:attrName>
                        </p:attrNameLst>
                      </p:cBhvr>
                      <p:tavLst>
                        <p:tav tm="0">
                          <p:val>
                            <p:strVal val="#ppt_w+.3"/>
                          </p:val>
                        </p:tav>
                        <p:tav tm="100000">
                          <p:val>
                            <p:strVal val="#ppt_w"/>
                          </p:val>
                        </p:tav>
                      </p:tavLst>
                    </p:anim>
                    <p:anim calcmode="lin" valueType="num">
                      <p:cBhvr>
                        <p:cTn dur="500" fill="hold"/>
                        <p:tgtEl>
                          <p:spTgt spid="272"/>
                        </p:tgtEl>
                        <p:attrNameLst>
                          <p:attrName>ppt_h</p:attrName>
                        </p:attrNameLst>
                      </p:cBhvr>
                      <p:tavLst>
                        <p:tav tm="0">
                          <p:val>
                            <p:strVal val="#ppt_h"/>
                          </p:val>
                        </p:tav>
                        <p:tav tm="100000">
                          <p:val>
                            <p:strVal val="#ppt_h"/>
                          </p:val>
                        </p:tav>
                      </p:tavLst>
                    </p:anim>
                    <p:animEffect transition="in" filter="fade">
                      <p:cBhvr>
                        <p:cTn dur="500"/>
                        <p:tgtEl>
                          <p:spTgt spid="272"/>
                        </p:tgtEl>
                      </p:cBhvr>
                    </p:animEffect>
                  </p:childTnLst>
                </p:cTn>
              </p:par>
            </p:tnLst>
          </p:tmpl>
        </p:tmplLst>
      </p:bldP>
      <p:bldP spid="273" grpId="0">
        <p:tmplLst>
          <p:tmpl>
            <p:tnLst>
              <p:par>
                <p:cTn presetID="50" presetClass="entr" presetSubtype="0" decel="100000" fill="hold" nodeType="withEffect">
                  <p:stCondLst>
                    <p:cond delay="350"/>
                  </p:stCondLst>
                  <p:childTnLst>
                    <p:set>
                      <p:cBhvr>
                        <p:cTn dur="1" fill="hold">
                          <p:stCondLst>
                            <p:cond delay="0"/>
                          </p:stCondLst>
                        </p:cTn>
                        <p:tgtEl>
                          <p:spTgt spid="273"/>
                        </p:tgtEl>
                        <p:attrNameLst>
                          <p:attrName>style.visibility</p:attrName>
                        </p:attrNameLst>
                      </p:cBhvr>
                      <p:to>
                        <p:strVal val="visible"/>
                      </p:to>
                    </p:set>
                    <p:anim calcmode="lin" valueType="num">
                      <p:cBhvr>
                        <p:cTn dur="500" fill="hold"/>
                        <p:tgtEl>
                          <p:spTgt spid="273"/>
                        </p:tgtEl>
                        <p:attrNameLst>
                          <p:attrName>ppt_w</p:attrName>
                        </p:attrNameLst>
                      </p:cBhvr>
                      <p:tavLst>
                        <p:tav tm="0">
                          <p:val>
                            <p:strVal val="#ppt_w+.3"/>
                          </p:val>
                        </p:tav>
                        <p:tav tm="100000">
                          <p:val>
                            <p:strVal val="#ppt_w"/>
                          </p:val>
                        </p:tav>
                      </p:tavLst>
                    </p:anim>
                    <p:anim calcmode="lin" valueType="num">
                      <p:cBhvr>
                        <p:cTn dur="500" fill="hold"/>
                        <p:tgtEl>
                          <p:spTgt spid="273"/>
                        </p:tgtEl>
                        <p:attrNameLst>
                          <p:attrName>ppt_h</p:attrName>
                        </p:attrNameLst>
                      </p:cBhvr>
                      <p:tavLst>
                        <p:tav tm="0">
                          <p:val>
                            <p:strVal val="#ppt_h"/>
                          </p:val>
                        </p:tav>
                        <p:tav tm="100000">
                          <p:val>
                            <p:strVal val="#ppt_h"/>
                          </p:val>
                        </p:tav>
                      </p:tavLst>
                    </p:anim>
                    <p:animEffect transition="in" filter="fade">
                      <p:cBhvr>
                        <p:cTn dur="500"/>
                        <p:tgtEl>
                          <p:spTgt spid="273"/>
                        </p:tgtEl>
                      </p:cBhvr>
                    </p:animEffect>
                  </p:childTnLst>
                </p:cTn>
              </p:par>
            </p:tnLst>
          </p:tmpl>
        </p:tmplLst>
      </p:bldP>
      <p:bldP spid="274" grpId="0">
        <p:tmplLst>
          <p:tmpl>
            <p:tnLst>
              <p:par>
                <p:cTn presetID="50" presetClass="entr" presetSubtype="0" decel="100000" fill="hold" nodeType="withEffect">
                  <p:stCondLst>
                    <p:cond delay="450"/>
                  </p:stCondLst>
                  <p:childTnLst>
                    <p:set>
                      <p:cBhvr>
                        <p:cTn dur="1" fill="hold">
                          <p:stCondLst>
                            <p:cond delay="0"/>
                          </p:stCondLst>
                        </p:cTn>
                        <p:tgtEl>
                          <p:spTgt spid="274"/>
                        </p:tgtEl>
                        <p:attrNameLst>
                          <p:attrName>style.visibility</p:attrName>
                        </p:attrNameLst>
                      </p:cBhvr>
                      <p:to>
                        <p:strVal val="visible"/>
                      </p:to>
                    </p:set>
                    <p:anim calcmode="lin" valueType="num">
                      <p:cBhvr>
                        <p:cTn dur="500" fill="hold"/>
                        <p:tgtEl>
                          <p:spTgt spid="274"/>
                        </p:tgtEl>
                        <p:attrNameLst>
                          <p:attrName>ppt_w</p:attrName>
                        </p:attrNameLst>
                      </p:cBhvr>
                      <p:tavLst>
                        <p:tav tm="0">
                          <p:val>
                            <p:strVal val="#ppt_w+.3"/>
                          </p:val>
                        </p:tav>
                        <p:tav tm="100000">
                          <p:val>
                            <p:strVal val="#ppt_w"/>
                          </p:val>
                        </p:tav>
                      </p:tavLst>
                    </p:anim>
                    <p:anim calcmode="lin" valueType="num">
                      <p:cBhvr>
                        <p:cTn dur="500" fill="hold"/>
                        <p:tgtEl>
                          <p:spTgt spid="274"/>
                        </p:tgtEl>
                        <p:attrNameLst>
                          <p:attrName>ppt_h</p:attrName>
                        </p:attrNameLst>
                      </p:cBhvr>
                      <p:tavLst>
                        <p:tav tm="0">
                          <p:val>
                            <p:strVal val="#ppt_h"/>
                          </p:val>
                        </p:tav>
                        <p:tav tm="100000">
                          <p:val>
                            <p:strVal val="#ppt_h"/>
                          </p:val>
                        </p:tav>
                      </p:tavLst>
                    </p:anim>
                    <p:animEffect transition="in" filter="fade">
                      <p:cBhvr>
                        <p:cTn dur="500"/>
                        <p:tgtEl>
                          <p:spTgt spid="274"/>
                        </p:tgtEl>
                      </p:cBhvr>
                    </p:animEffect>
                  </p:childTnLst>
                </p:cTn>
              </p:par>
            </p:tnLst>
          </p:tmpl>
        </p:tmplLst>
      </p:bldP>
      <p:bldP spid="275" grpId="0">
        <p:tmplLst>
          <p:tmpl>
            <p:tnLst>
              <p:par>
                <p:cTn presetID="50" presetClass="entr" presetSubtype="0" decel="100000" fill="hold" nodeType="withEffect">
                  <p:stCondLst>
                    <p:cond delay="550"/>
                  </p:stCondLst>
                  <p:childTnLst>
                    <p:set>
                      <p:cBhvr>
                        <p:cTn dur="1" fill="hold">
                          <p:stCondLst>
                            <p:cond delay="0"/>
                          </p:stCondLst>
                        </p:cTn>
                        <p:tgtEl>
                          <p:spTgt spid="275"/>
                        </p:tgtEl>
                        <p:attrNameLst>
                          <p:attrName>style.visibility</p:attrName>
                        </p:attrNameLst>
                      </p:cBhvr>
                      <p:to>
                        <p:strVal val="visible"/>
                      </p:to>
                    </p:set>
                    <p:anim calcmode="lin" valueType="num">
                      <p:cBhvr>
                        <p:cTn dur="500" fill="hold"/>
                        <p:tgtEl>
                          <p:spTgt spid="275"/>
                        </p:tgtEl>
                        <p:attrNameLst>
                          <p:attrName>ppt_w</p:attrName>
                        </p:attrNameLst>
                      </p:cBhvr>
                      <p:tavLst>
                        <p:tav tm="0">
                          <p:val>
                            <p:strVal val="#ppt_w+.3"/>
                          </p:val>
                        </p:tav>
                        <p:tav tm="100000">
                          <p:val>
                            <p:strVal val="#ppt_w"/>
                          </p:val>
                        </p:tav>
                      </p:tavLst>
                    </p:anim>
                    <p:anim calcmode="lin" valueType="num">
                      <p:cBhvr>
                        <p:cTn dur="500" fill="hold"/>
                        <p:tgtEl>
                          <p:spTgt spid="275"/>
                        </p:tgtEl>
                        <p:attrNameLst>
                          <p:attrName>ppt_h</p:attrName>
                        </p:attrNameLst>
                      </p:cBhvr>
                      <p:tavLst>
                        <p:tav tm="0">
                          <p:val>
                            <p:strVal val="#ppt_h"/>
                          </p:val>
                        </p:tav>
                        <p:tav tm="100000">
                          <p:val>
                            <p:strVal val="#ppt_h"/>
                          </p:val>
                        </p:tav>
                      </p:tavLst>
                    </p:anim>
                    <p:animEffect transition="in" filter="fade">
                      <p:cBhvr>
                        <p:cTn dur="500"/>
                        <p:tgtEl>
                          <p:spTgt spid="275"/>
                        </p:tgtEl>
                      </p:cBhvr>
                    </p:animEffect>
                  </p:childTnLst>
                </p:cTn>
              </p:par>
            </p:tnLst>
          </p:tmpl>
        </p:tmplLst>
      </p:bldP>
      <p:bldP spid="6" grpId="0">
        <p:tmplLst>
          <p:tmpl>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ELING EIGEN VRIJHEID">
    <p:spTree>
      <p:nvGrpSpPr>
        <p:cNvPr id="1" name=""/>
        <p:cNvGrpSpPr/>
        <p:nvPr/>
      </p:nvGrpSpPr>
      <p:grpSpPr>
        <a:xfrm>
          <a:off x="0" y="0"/>
          <a:ext cx="0" cy="0"/>
          <a:chOff x="0" y="0"/>
          <a:chExt cx="0" cy="0"/>
        </a:xfrm>
      </p:grpSpPr>
      <p:sp>
        <p:nvSpPr>
          <p:cNvPr id="11" name="INFO">
            <a:extLst>
              <a:ext uri="{FF2B5EF4-FFF2-40B4-BE49-F238E27FC236}">
                <a16:creationId xmlns:a16="http://schemas.microsoft.com/office/drawing/2014/main" id="{AA692845-3CAE-4344-A741-2AFCF32F8547}"/>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INDELING EIGEN VRIJHEID</a:t>
            </a:r>
          </a:p>
        </p:txBody>
      </p:sp>
      <p:grpSp>
        <p:nvGrpSpPr>
          <p:cNvPr id="12" name="INSTRUCTIE">
            <a:extLst>
              <a:ext uri="{FF2B5EF4-FFF2-40B4-BE49-F238E27FC236}">
                <a16:creationId xmlns:a16="http://schemas.microsoft.com/office/drawing/2014/main" id="{FEB9B0AA-6148-410C-AF87-18A9DA5ABDFC}"/>
              </a:ext>
            </a:extLst>
          </p:cNvPr>
          <p:cNvGrpSpPr/>
          <p:nvPr userDrawn="1"/>
        </p:nvGrpSpPr>
        <p:grpSpPr>
          <a:xfrm>
            <a:off x="5846" y="7033211"/>
            <a:ext cx="3727954" cy="1728407"/>
            <a:chOff x="5846" y="7033211"/>
            <a:chExt cx="3727954" cy="1728407"/>
          </a:xfrm>
        </p:grpSpPr>
        <p:sp>
          <p:nvSpPr>
            <p:cNvPr id="14" name="Rechthoek 13">
              <a:extLst>
                <a:ext uri="{FF2B5EF4-FFF2-40B4-BE49-F238E27FC236}">
                  <a16:creationId xmlns:a16="http://schemas.microsoft.com/office/drawing/2014/main" id="{83064DDA-9E7C-4D64-877E-438E5A864541}"/>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5" name="Ovaal 14">
              <a:extLst>
                <a:ext uri="{FF2B5EF4-FFF2-40B4-BE49-F238E27FC236}">
                  <a16:creationId xmlns:a16="http://schemas.microsoft.com/office/drawing/2014/main" id="{44FEEADA-F3B1-4194-B3C2-3AB383D81CE2}"/>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817C4DC3-7DD1-4A49-BBED-E5123493621B}"/>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4C19556F-A98F-481C-BE88-B2875F93C819}"/>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F76F6A69-EC3C-458B-9E41-5849D8E21462}"/>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9" name="Groep 18">
              <a:extLst>
                <a:ext uri="{FF2B5EF4-FFF2-40B4-BE49-F238E27FC236}">
                  <a16:creationId xmlns:a16="http://schemas.microsoft.com/office/drawing/2014/main" id="{B4FD63DB-A015-4BE4-B0FA-9ED007C7ADC7}"/>
                </a:ext>
              </a:extLst>
            </p:cNvPr>
            <p:cNvGrpSpPr/>
            <p:nvPr userDrawn="1"/>
          </p:nvGrpSpPr>
          <p:grpSpPr>
            <a:xfrm>
              <a:off x="2939884" y="7739834"/>
              <a:ext cx="681133" cy="750023"/>
              <a:chOff x="-910573" y="4987990"/>
              <a:chExt cx="681133" cy="750023"/>
            </a:xfrm>
          </p:grpSpPr>
          <p:grpSp>
            <p:nvGrpSpPr>
              <p:cNvPr id="20" name="Groep 19">
                <a:extLst>
                  <a:ext uri="{FF2B5EF4-FFF2-40B4-BE49-F238E27FC236}">
                    <a16:creationId xmlns:a16="http://schemas.microsoft.com/office/drawing/2014/main" id="{CA388668-84BD-44B1-8428-5FA224685D31}"/>
                  </a:ext>
                </a:extLst>
              </p:cNvPr>
              <p:cNvGrpSpPr/>
              <p:nvPr userDrawn="1"/>
            </p:nvGrpSpPr>
            <p:grpSpPr>
              <a:xfrm>
                <a:off x="-713542" y="4987990"/>
                <a:ext cx="287071" cy="379107"/>
                <a:chOff x="-4050578" y="288410"/>
                <a:chExt cx="322125" cy="379107"/>
              </a:xfrm>
            </p:grpSpPr>
            <p:sp>
              <p:nvSpPr>
                <p:cNvPr id="22" name="Rechthoek met één afgeknipte en afgeronde hoek 47">
                  <a:extLst>
                    <a:ext uri="{FF2B5EF4-FFF2-40B4-BE49-F238E27FC236}">
                      <a16:creationId xmlns:a16="http://schemas.microsoft.com/office/drawing/2014/main" id="{B5C6091A-6D77-4FC7-A1DB-EC8171E76E0A}"/>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 name="Rechthoekige driehoek 22">
                  <a:extLst>
                    <a:ext uri="{FF2B5EF4-FFF2-40B4-BE49-F238E27FC236}">
                      <a16:creationId xmlns:a16="http://schemas.microsoft.com/office/drawing/2014/main" id="{EE991183-66F9-4645-AD61-3622EDCFAD76}"/>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4" name="Rechthoek 23">
                  <a:extLst>
                    <a:ext uri="{FF2B5EF4-FFF2-40B4-BE49-F238E27FC236}">
                      <a16:creationId xmlns:a16="http://schemas.microsoft.com/office/drawing/2014/main" id="{65E8A76E-4A77-4623-B40B-75D7E057D80B}"/>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 name="Rechthoek 24">
                  <a:extLst>
                    <a:ext uri="{FF2B5EF4-FFF2-40B4-BE49-F238E27FC236}">
                      <a16:creationId xmlns:a16="http://schemas.microsoft.com/office/drawing/2014/main" id="{FEF9CFBA-D1F7-4F79-B148-0E0F3C629F63}"/>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1" name="Rechthoek 20">
                <a:extLst>
                  <a:ext uri="{FF2B5EF4-FFF2-40B4-BE49-F238E27FC236}">
                    <a16:creationId xmlns:a16="http://schemas.microsoft.com/office/drawing/2014/main" id="{F60697FE-CDBE-4D32-A06D-5B4834E3B9C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3" name="HAAK LIJN">
            <a:extLst>
              <a:ext uri="{FF2B5EF4-FFF2-40B4-BE49-F238E27FC236}">
                <a16:creationId xmlns:a16="http://schemas.microsoft.com/office/drawing/2014/main" id="{564B28AA-22FD-4205-AD55-2DFC9E2B2D2A}"/>
              </a:ext>
            </a:extLst>
          </p:cNvPr>
          <p:cNvGrpSpPr/>
          <p:nvPr userDrawn="1"/>
        </p:nvGrpSpPr>
        <p:grpSpPr>
          <a:xfrm>
            <a:off x="540812" y="0"/>
            <a:ext cx="76800" cy="6858000"/>
            <a:chOff x="578912" y="0"/>
            <a:chExt cx="76800" cy="6858000"/>
          </a:xfrm>
        </p:grpSpPr>
        <p:cxnSp>
          <p:nvCxnSpPr>
            <p:cNvPr id="4" name="LIJN">
              <a:extLst>
                <a:ext uri="{FF2B5EF4-FFF2-40B4-BE49-F238E27FC236}">
                  <a16:creationId xmlns:a16="http://schemas.microsoft.com/office/drawing/2014/main" id="{E6680D57-B7D1-411B-A044-EDBFAEDE98BE}"/>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1FD7A126-756C-493A-B41E-2499551792C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6" name="LIJN">
              <a:extLst>
                <a:ext uri="{FF2B5EF4-FFF2-40B4-BE49-F238E27FC236}">
                  <a16:creationId xmlns:a16="http://schemas.microsoft.com/office/drawing/2014/main" id="{424F8F4F-D3B4-44C3-B739-879122A53449}"/>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0" name="Logo">
            <a:extLst>
              <a:ext uri="{FF2B5EF4-FFF2-40B4-BE49-F238E27FC236}">
                <a16:creationId xmlns:a16="http://schemas.microsoft.com/office/drawing/2014/main" id="{9C6D722F-8680-4071-9123-21F371291D9E}"/>
              </a:ext>
            </a:extLst>
          </p:cNvPr>
          <p:cNvSpPr>
            <a:spLocks noGrp="1"/>
          </p:cNvSpPr>
          <p:nvPr>
            <p:ph type="body" orient="vert" idx="15" hasCustomPrompt="1"/>
          </p:nvPr>
        </p:nvSpPr>
        <p:spPr>
          <a:xfrm>
            <a:off x="10549612" y="6480355"/>
            <a:ext cx="1060019" cy="185413"/>
          </a:xfrm>
          <a:blipFill>
            <a:blip r:embed="rId4"/>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34" name="Dianummer">
            <a:extLst>
              <a:ext uri="{FF2B5EF4-FFF2-40B4-BE49-F238E27FC236}">
                <a16:creationId xmlns:a16="http://schemas.microsoft.com/office/drawing/2014/main" id="{2BEB1C6B-58D2-436E-8830-CF31BEE16320}"/>
              </a:ext>
            </a:extLst>
          </p:cNvPr>
          <p:cNvSpPr>
            <a:spLocks noGrp="1"/>
          </p:cNvSpPr>
          <p:nvPr>
            <p:ph type="sldNum" sz="quarter" idx="18"/>
          </p:nvPr>
        </p:nvSpPr>
        <p:spPr/>
        <p:txBody>
          <a:bodyPr/>
          <a:lstStyle/>
          <a:p>
            <a:fld id="{5EC93C5F-DB18-4797-88B9-B8B0D60519FD}" type="slidenum">
              <a:rPr lang="nl-NL" smtClean="0"/>
              <a:pPr/>
              <a:t>‹#›</a:t>
            </a:fld>
            <a:endParaRPr lang="nl-NL" dirty="0"/>
          </a:p>
        </p:txBody>
      </p:sp>
      <p:sp>
        <p:nvSpPr>
          <p:cNvPr id="33" name="Voettekst">
            <a:extLst>
              <a:ext uri="{FF2B5EF4-FFF2-40B4-BE49-F238E27FC236}">
                <a16:creationId xmlns:a16="http://schemas.microsoft.com/office/drawing/2014/main" id="{5A73AC90-7B0E-4421-91F5-76C415F2E67A}"/>
              </a:ext>
            </a:extLst>
          </p:cNvPr>
          <p:cNvSpPr>
            <a:spLocks noGrp="1"/>
          </p:cNvSpPr>
          <p:nvPr>
            <p:ph type="ftr" sz="quarter" idx="17"/>
          </p:nvPr>
        </p:nvSpPr>
        <p:spPr/>
        <p:txBody>
          <a:bodyPr/>
          <a:lstStyle/>
          <a:p>
            <a:r>
              <a:rPr lang="nl-NL" dirty="0"/>
              <a:t>Voettekst</a:t>
            </a:r>
          </a:p>
        </p:txBody>
      </p:sp>
      <p:sp>
        <p:nvSpPr>
          <p:cNvPr id="8" name="Ondertitel">
            <a:extLst>
              <a:ext uri="{FF2B5EF4-FFF2-40B4-BE49-F238E27FC236}">
                <a16:creationId xmlns:a16="http://schemas.microsoft.com/office/drawing/2014/main" id="{D33624B2-EE21-4FD3-9444-4542956651AA}"/>
              </a:ext>
            </a:extLst>
          </p:cNvPr>
          <p:cNvSpPr>
            <a:spLocks noGrp="1"/>
          </p:cNvSpPr>
          <p:nvPr>
            <p:ph type="subTitle" idx="10" hasCustomPrompt="1"/>
          </p:nvPr>
        </p:nvSpPr>
        <p:spPr>
          <a:xfrm>
            <a:off x="777243" y="924516"/>
            <a:ext cx="10835542"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31" name="Titel">
            <a:extLst>
              <a:ext uri="{FF2B5EF4-FFF2-40B4-BE49-F238E27FC236}">
                <a16:creationId xmlns:a16="http://schemas.microsoft.com/office/drawing/2014/main" id="{4FD1D93D-B6C4-4842-923B-938AE2927FD3}"/>
              </a:ext>
            </a:extLst>
          </p:cNvPr>
          <p:cNvSpPr>
            <a:spLocks noGrp="1"/>
          </p:cNvSpPr>
          <p:nvPr>
            <p:ph type="title" hasCustomPrompt="1"/>
          </p:nvPr>
        </p:nvSpPr>
        <p:spPr/>
        <p:txBody>
          <a:bodyPr/>
          <a:lstStyle/>
          <a:p>
            <a:r>
              <a:rPr lang="nl-NL" dirty="0"/>
              <a:t>Plaats eerste titel hier</a:t>
            </a:r>
          </a:p>
        </p:txBody>
      </p:sp>
    </p:spTree>
    <p:extLst>
      <p:ext uri="{BB962C8B-B14F-4D97-AF65-F5344CB8AC3E}">
        <p14:creationId xmlns:p14="http://schemas.microsoft.com/office/powerpoint/2010/main" val="374163927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grpSp>
        <p:nvGrpSpPr>
          <p:cNvPr id="29" name="INSTRUCTIE">
            <a:extLst>
              <a:ext uri="{FF2B5EF4-FFF2-40B4-BE49-F238E27FC236}">
                <a16:creationId xmlns:a16="http://schemas.microsoft.com/office/drawing/2014/main" id="{2259C3AB-6188-48C8-88BC-B8200BC2AD23}"/>
              </a:ext>
            </a:extLst>
          </p:cNvPr>
          <p:cNvGrpSpPr/>
          <p:nvPr userDrawn="1"/>
        </p:nvGrpSpPr>
        <p:grpSpPr>
          <a:xfrm>
            <a:off x="-3786437" y="0"/>
            <a:ext cx="3693386" cy="5359349"/>
            <a:chOff x="-3786437" y="0"/>
            <a:chExt cx="3693386" cy="5359349"/>
          </a:xfrm>
        </p:grpSpPr>
        <p:sp>
          <p:nvSpPr>
            <p:cNvPr id="30" name="Rechthoek 29">
              <a:extLst>
                <a:ext uri="{FF2B5EF4-FFF2-40B4-BE49-F238E27FC236}">
                  <a16:creationId xmlns:a16="http://schemas.microsoft.com/office/drawing/2014/main" id="{98CA6551-31CA-40C5-836E-4953A94B7A1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31" name="Ovaal 30">
              <a:extLst>
                <a:ext uri="{FF2B5EF4-FFF2-40B4-BE49-F238E27FC236}">
                  <a16:creationId xmlns:a16="http://schemas.microsoft.com/office/drawing/2014/main" id="{B546B99A-1D27-43C1-9315-C89C4DC9D1A5}"/>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2" name="Rechthoek 31">
              <a:extLst>
                <a:ext uri="{FF2B5EF4-FFF2-40B4-BE49-F238E27FC236}">
                  <a16:creationId xmlns:a16="http://schemas.microsoft.com/office/drawing/2014/main" id="{B0FF89BA-5FBA-4CAA-8A14-6D6AE434AC3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82563" marR="0" lvl="0" indent="-182563"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33" name="Ovaal 32">
              <a:extLst>
                <a:ext uri="{FF2B5EF4-FFF2-40B4-BE49-F238E27FC236}">
                  <a16:creationId xmlns:a16="http://schemas.microsoft.com/office/drawing/2014/main" id="{C5D32105-1B15-44C8-B47C-37FBAA13744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4" name="Rechthoek 33">
              <a:extLst>
                <a:ext uri="{FF2B5EF4-FFF2-40B4-BE49-F238E27FC236}">
                  <a16:creationId xmlns:a16="http://schemas.microsoft.com/office/drawing/2014/main" id="{1E6BE5E5-CF33-4BFF-A2BB-9DABAEF5DB9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5" name="Rechthoek 34">
              <a:extLst>
                <a:ext uri="{FF2B5EF4-FFF2-40B4-BE49-F238E27FC236}">
                  <a16:creationId xmlns:a16="http://schemas.microsoft.com/office/drawing/2014/main" id="{3148F805-2DAC-4272-B89A-B9BFA769703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8775" marR="0" lvl="1" indent="-176213"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Sub-</a:t>
              </a:r>
              <a:r>
                <a:rPr kumimoji="0" lang="nl-NL" sz="1100" b="0" i="0" u="none" strike="noStrike" kern="1200" cap="none" spc="0" normalizeH="0" baseline="0" noProof="0" dirty="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36" name="Ovaal 35">
              <a:extLst>
                <a:ext uri="{FF2B5EF4-FFF2-40B4-BE49-F238E27FC236}">
                  <a16:creationId xmlns:a16="http://schemas.microsoft.com/office/drawing/2014/main" id="{60BE7184-E15F-42AB-9132-8EC1F3BC93A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7" name="Rechthoek 36">
              <a:extLst>
                <a:ext uri="{FF2B5EF4-FFF2-40B4-BE49-F238E27FC236}">
                  <a16:creationId xmlns:a16="http://schemas.microsoft.com/office/drawing/2014/main" id="{39357018-E1AD-495F-8E82-B4A2F4FE6CA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Leestekst</a:t>
              </a:r>
            </a:p>
          </p:txBody>
        </p:sp>
        <p:sp>
          <p:nvSpPr>
            <p:cNvPr id="38" name="Ovaal 37">
              <a:extLst>
                <a:ext uri="{FF2B5EF4-FFF2-40B4-BE49-F238E27FC236}">
                  <a16:creationId xmlns:a16="http://schemas.microsoft.com/office/drawing/2014/main" id="{5CE7C35D-3F32-483F-B0D4-8AA1ADCC52D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9" name="Rechthoek 38">
              <a:extLst>
                <a:ext uri="{FF2B5EF4-FFF2-40B4-BE49-F238E27FC236}">
                  <a16:creationId xmlns:a16="http://schemas.microsoft.com/office/drawing/2014/main" id="{F80D9116-53E3-4018-B5F3-51E559E978D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30" normalizeH="0" baseline="0" noProof="0" dirty="0">
                  <a:ln>
                    <a:noFill/>
                  </a:ln>
                  <a:solidFill>
                    <a:srgbClr val="71A4C3"/>
                  </a:solidFill>
                  <a:effectLst/>
                  <a:uLnTx/>
                  <a:uFillTx/>
                  <a:latin typeface="Segoe UI"/>
                  <a:ea typeface="+mn-ea"/>
                  <a:cs typeface="Calibri" panose="020F0502020204030204" pitchFamily="34" charset="0"/>
                </a:rPr>
                <a:t>Subtitel</a:t>
              </a:r>
            </a:p>
          </p:txBody>
        </p:sp>
        <p:sp>
          <p:nvSpPr>
            <p:cNvPr id="40" name="Ovaal 39">
              <a:extLst>
                <a:ext uri="{FF2B5EF4-FFF2-40B4-BE49-F238E27FC236}">
                  <a16:creationId xmlns:a16="http://schemas.microsoft.com/office/drawing/2014/main" id="{0279F4FD-D79B-4EC1-B5FD-F798009C348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41" name="Rechthoek 40">
              <a:extLst>
                <a:ext uri="{FF2B5EF4-FFF2-40B4-BE49-F238E27FC236}">
                  <a16:creationId xmlns:a16="http://schemas.microsoft.com/office/drawing/2014/main" id="{D3533CF8-FD33-4C69-BB71-BD37BA47060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182563" algn="l"/>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Numerieke bullet</a:t>
              </a:r>
            </a:p>
          </p:txBody>
        </p:sp>
        <p:sp>
          <p:nvSpPr>
            <p:cNvPr id="42" name="Ovaal 41">
              <a:extLst>
                <a:ext uri="{FF2B5EF4-FFF2-40B4-BE49-F238E27FC236}">
                  <a16:creationId xmlns:a16="http://schemas.microsoft.com/office/drawing/2014/main" id="{DE56F4EA-9E58-4040-A773-567F2BACB43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3" name="Rechthoek 42">
              <a:extLst>
                <a:ext uri="{FF2B5EF4-FFF2-40B4-BE49-F238E27FC236}">
                  <a16:creationId xmlns:a16="http://schemas.microsoft.com/office/drawing/2014/main" id="{56D29DA7-8A6A-45DD-A160-AC65E5845A3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8775" marR="0" lvl="6" indent="-176213"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Sub-</a:t>
              </a:r>
              <a:r>
                <a:rPr kumimoji="0" lang="nl-NL" sz="1100" b="0" i="0" u="none" strike="noStrike" kern="1200" cap="none" spc="0" normalizeH="0" baseline="0" noProof="0" dirty="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44" name="Ovaal 43">
              <a:extLst>
                <a:ext uri="{FF2B5EF4-FFF2-40B4-BE49-F238E27FC236}">
                  <a16:creationId xmlns:a16="http://schemas.microsoft.com/office/drawing/2014/main" id="{55C81428-8576-48D3-8419-B3BFAFAA074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5" name="Rechthoek 44">
              <a:extLst>
                <a:ext uri="{FF2B5EF4-FFF2-40B4-BE49-F238E27FC236}">
                  <a16:creationId xmlns:a16="http://schemas.microsoft.com/office/drawing/2014/main" id="{583059E1-D0DD-4D8B-BB68-558CD05C32D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Leestekst</a:t>
              </a:r>
            </a:p>
          </p:txBody>
        </p:sp>
        <p:sp>
          <p:nvSpPr>
            <p:cNvPr id="46" name="Ovaal 45">
              <a:extLst>
                <a:ext uri="{FF2B5EF4-FFF2-40B4-BE49-F238E27FC236}">
                  <a16:creationId xmlns:a16="http://schemas.microsoft.com/office/drawing/2014/main" id="{2559BDD2-8BB2-476B-B5DD-58ACD73DFC1A}"/>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7" name="Rechthoek 46">
              <a:extLst>
                <a:ext uri="{FF2B5EF4-FFF2-40B4-BE49-F238E27FC236}">
                  <a16:creationId xmlns:a16="http://schemas.microsoft.com/office/drawing/2014/main" id="{6BF4EED5-E42E-4927-B1BC-1687393D0C9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0" normalizeH="0" baseline="0" noProof="0" dirty="0">
                  <a:ln>
                    <a:noFill/>
                  </a:ln>
                  <a:solidFill>
                    <a:srgbClr val="71A4C3"/>
                  </a:solidFill>
                  <a:effectLst/>
                  <a:uLnTx/>
                  <a:uFillTx/>
                  <a:latin typeface="Segoe UI"/>
                  <a:ea typeface="+mn-ea"/>
                  <a:cs typeface="+mn-cs"/>
                </a:rPr>
                <a:t>Subtitel</a:t>
              </a:r>
            </a:p>
          </p:txBody>
        </p:sp>
        <p:sp>
          <p:nvSpPr>
            <p:cNvPr id="48" name="Ovaal 47">
              <a:extLst>
                <a:ext uri="{FF2B5EF4-FFF2-40B4-BE49-F238E27FC236}">
                  <a16:creationId xmlns:a16="http://schemas.microsoft.com/office/drawing/2014/main" id="{51EF9D53-8B73-4109-AB18-0D0E49E92690}"/>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9" name="Rechthoek 48">
              <a:extLst>
                <a:ext uri="{FF2B5EF4-FFF2-40B4-BE49-F238E27FC236}">
                  <a16:creationId xmlns:a16="http://schemas.microsoft.com/office/drawing/2014/main" id="{961368B1-E4A3-4ABE-A108-5CECB5AD67F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82563" marR="0" lvl="5" indent="-182563"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50" name="Rechthoek 49">
              <a:extLst>
                <a:ext uri="{FF2B5EF4-FFF2-40B4-BE49-F238E27FC236}">
                  <a16:creationId xmlns:a16="http://schemas.microsoft.com/office/drawing/2014/main" id="{5AA2F1C2-98B9-4FBE-AC87-43DCA64BF58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51" name="ICOON_info">
              <a:extLst>
                <a:ext uri="{FF2B5EF4-FFF2-40B4-BE49-F238E27FC236}">
                  <a16:creationId xmlns:a16="http://schemas.microsoft.com/office/drawing/2014/main" id="{CF92F036-7396-4E06-B508-672811E34E11}"/>
                </a:ext>
              </a:extLst>
            </p:cNvPr>
            <p:cNvGrpSpPr/>
            <p:nvPr userDrawn="1"/>
          </p:nvGrpSpPr>
          <p:grpSpPr>
            <a:xfrm>
              <a:off x="-376736" y="4400186"/>
              <a:ext cx="283685" cy="283685"/>
              <a:chOff x="-510741" y="5913713"/>
              <a:chExt cx="267555" cy="267555"/>
            </a:xfrm>
          </p:grpSpPr>
          <p:sp>
            <p:nvSpPr>
              <p:cNvPr id="93" name="Ovaal 92">
                <a:extLst>
                  <a:ext uri="{FF2B5EF4-FFF2-40B4-BE49-F238E27FC236}">
                    <a16:creationId xmlns:a16="http://schemas.microsoft.com/office/drawing/2014/main" id="{E5FC72EA-D90E-4559-B238-4131D4BC8E3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4" name="Graphic 163" descr="Informatie">
                <a:extLst>
                  <a:ext uri="{FF2B5EF4-FFF2-40B4-BE49-F238E27FC236}">
                    <a16:creationId xmlns:a16="http://schemas.microsoft.com/office/drawing/2014/main" id="{4A9F1E2D-8483-40CF-B68A-0F8BDA53E59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2" name="VOORBEELD">
              <a:extLst>
                <a:ext uri="{FF2B5EF4-FFF2-40B4-BE49-F238E27FC236}">
                  <a16:creationId xmlns:a16="http://schemas.microsoft.com/office/drawing/2014/main" id="{1C57C9ED-D2D7-46B7-9A07-E27A9D11CEC3}"/>
                </a:ext>
              </a:extLst>
            </p:cNvPr>
            <p:cNvGrpSpPr/>
            <p:nvPr userDrawn="1"/>
          </p:nvGrpSpPr>
          <p:grpSpPr>
            <a:xfrm>
              <a:off x="-3605171" y="458674"/>
              <a:ext cx="3234311" cy="558875"/>
              <a:chOff x="-3605171" y="458674"/>
              <a:chExt cx="3234311" cy="558875"/>
            </a:xfrm>
          </p:grpSpPr>
          <p:sp>
            <p:nvSpPr>
              <p:cNvPr id="53" name="Rechthoek 52">
                <a:extLst>
                  <a:ext uri="{FF2B5EF4-FFF2-40B4-BE49-F238E27FC236}">
                    <a16:creationId xmlns:a16="http://schemas.microsoft.com/office/drawing/2014/main" id="{EC2DEEEE-34ED-41EF-ACCC-35C0524E169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54" name="Rechthoek 53">
                <a:extLst>
                  <a:ext uri="{FF2B5EF4-FFF2-40B4-BE49-F238E27FC236}">
                    <a16:creationId xmlns:a16="http://schemas.microsoft.com/office/drawing/2014/main" id="{38B4A342-995C-4505-B1A1-A151D5ECE4B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7701E09D-B752-4863-992D-0668CA0122EB}"/>
                  </a:ext>
                </a:extLst>
              </p:cNvPr>
              <p:cNvGrpSpPr/>
              <p:nvPr userDrawn="1"/>
            </p:nvGrpSpPr>
            <p:grpSpPr>
              <a:xfrm>
                <a:off x="-3386247" y="830871"/>
                <a:ext cx="139423" cy="109566"/>
                <a:chOff x="-2866744" y="827071"/>
                <a:chExt cx="168701" cy="132575"/>
              </a:xfrm>
            </p:grpSpPr>
            <p:grpSp>
              <p:nvGrpSpPr>
                <p:cNvPr id="86" name="Groep 85">
                  <a:extLst>
                    <a:ext uri="{FF2B5EF4-FFF2-40B4-BE49-F238E27FC236}">
                      <a16:creationId xmlns:a16="http://schemas.microsoft.com/office/drawing/2014/main" id="{C5BED81F-1B57-4C59-AF91-B0824D70357C}"/>
                    </a:ext>
                  </a:extLst>
                </p:cNvPr>
                <p:cNvGrpSpPr/>
                <p:nvPr userDrawn="1"/>
              </p:nvGrpSpPr>
              <p:grpSpPr>
                <a:xfrm>
                  <a:off x="-2866744" y="827071"/>
                  <a:ext cx="168701" cy="132575"/>
                  <a:chOff x="-2866744" y="827071"/>
                  <a:chExt cx="168701" cy="132575"/>
                </a:xfrm>
              </p:grpSpPr>
              <p:cxnSp>
                <p:nvCxnSpPr>
                  <p:cNvPr id="88" name="Rechte verbindingslijn 87">
                    <a:extLst>
                      <a:ext uri="{FF2B5EF4-FFF2-40B4-BE49-F238E27FC236}">
                        <a16:creationId xmlns:a16="http://schemas.microsoft.com/office/drawing/2014/main" id="{4DD790A7-A860-47D7-8802-541E528D585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FF2F0BC6-6687-45BF-A209-73FD34211EC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0" name="Rechte verbindingslijn 89">
                    <a:extLst>
                      <a:ext uri="{FF2B5EF4-FFF2-40B4-BE49-F238E27FC236}">
                        <a16:creationId xmlns:a16="http://schemas.microsoft.com/office/drawing/2014/main" id="{52E66392-2DD1-463C-95F2-19F6DFE799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1" name="Rechte verbindingslijn 90">
                    <a:extLst>
                      <a:ext uri="{FF2B5EF4-FFF2-40B4-BE49-F238E27FC236}">
                        <a16:creationId xmlns:a16="http://schemas.microsoft.com/office/drawing/2014/main" id="{F8FBED65-9344-4820-987D-76CC4FD7F3B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2" name="Rechte verbindingslijn 91">
                    <a:extLst>
                      <a:ext uri="{FF2B5EF4-FFF2-40B4-BE49-F238E27FC236}">
                        <a16:creationId xmlns:a16="http://schemas.microsoft.com/office/drawing/2014/main" id="{AE5758A1-6EC9-4F28-B558-2D2A3963887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7" name="Pijl: rechts 86">
                  <a:extLst>
                    <a:ext uri="{FF2B5EF4-FFF2-40B4-BE49-F238E27FC236}">
                      <a16:creationId xmlns:a16="http://schemas.microsoft.com/office/drawing/2014/main" id="{FC66AB48-E543-49D4-AE51-7CB4A9D1126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6" name="Groep 55">
                <a:extLst>
                  <a:ext uri="{FF2B5EF4-FFF2-40B4-BE49-F238E27FC236}">
                    <a16:creationId xmlns:a16="http://schemas.microsoft.com/office/drawing/2014/main" id="{7B125CE4-5EAA-487B-98C9-60FC4AD27D2C}"/>
                  </a:ext>
                </a:extLst>
              </p:cNvPr>
              <p:cNvGrpSpPr/>
              <p:nvPr userDrawn="1"/>
            </p:nvGrpSpPr>
            <p:grpSpPr>
              <a:xfrm>
                <a:off x="-3605171" y="830871"/>
                <a:ext cx="139423" cy="109566"/>
                <a:chOff x="-2866744" y="518074"/>
                <a:chExt cx="168701" cy="132575"/>
              </a:xfrm>
            </p:grpSpPr>
            <p:grpSp>
              <p:nvGrpSpPr>
                <p:cNvPr id="79" name="Groep 78">
                  <a:extLst>
                    <a:ext uri="{FF2B5EF4-FFF2-40B4-BE49-F238E27FC236}">
                      <a16:creationId xmlns:a16="http://schemas.microsoft.com/office/drawing/2014/main" id="{CE63D0B9-3A1F-4FCE-8921-DC86243076D1}"/>
                    </a:ext>
                  </a:extLst>
                </p:cNvPr>
                <p:cNvGrpSpPr/>
                <p:nvPr userDrawn="1"/>
              </p:nvGrpSpPr>
              <p:grpSpPr>
                <a:xfrm>
                  <a:off x="-2866744" y="518074"/>
                  <a:ext cx="168701" cy="132575"/>
                  <a:chOff x="-2866744" y="518074"/>
                  <a:chExt cx="168701" cy="132575"/>
                </a:xfrm>
              </p:grpSpPr>
              <p:cxnSp>
                <p:nvCxnSpPr>
                  <p:cNvPr id="81" name="Rechte verbindingslijn 80">
                    <a:extLst>
                      <a:ext uri="{FF2B5EF4-FFF2-40B4-BE49-F238E27FC236}">
                        <a16:creationId xmlns:a16="http://schemas.microsoft.com/office/drawing/2014/main" id="{A7621846-70D2-4FAF-8ADA-A24ABFBF2A0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49CEE87F-C970-45BF-8011-E98832A20C9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AAB21D47-BEE1-480A-AAE3-A6DB1E632B6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DDF98484-842B-4C4B-94E0-515CCE4F46E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C9D02BEF-17F2-4A45-97EF-BE00BB38B5F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0" name="Pijl: rechts 79">
                  <a:extLst>
                    <a:ext uri="{FF2B5EF4-FFF2-40B4-BE49-F238E27FC236}">
                      <a16:creationId xmlns:a16="http://schemas.microsoft.com/office/drawing/2014/main" id="{7375F10A-C3E4-42B2-8F24-8BDCACCE769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57" name="Rechte verbindingslijn 56">
                <a:extLst>
                  <a:ext uri="{FF2B5EF4-FFF2-40B4-BE49-F238E27FC236}">
                    <a16:creationId xmlns:a16="http://schemas.microsoft.com/office/drawing/2014/main" id="{6ED9B8A5-40B9-4B1E-9684-DC1FFE9DB46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8" name="Rechte verbindingslijn 57">
                <a:extLst>
                  <a:ext uri="{FF2B5EF4-FFF2-40B4-BE49-F238E27FC236}">
                    <a16:creationId xmlns:a16="http://schemas.microsoft.com/office/drawing/2014/main" id="{DB7AA4C8-150A-4DD4-8C00-993396740AD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9" name="Rechthoek 58">
                <a:extLst>
                  <a:ext uri="{FF2B5EF4-FFF2-40B4-BE49-F238E27FC236}">
                    <a16:creationId xmlns:a16="http://schemas.microsoft.com/office/drawing/2014/main" id="{0CFFF9C3-DC13-4494-A62D-B36E00A85D3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0" name="Rechthoek 59">
                <a:extLst>
                  <a:ext uri="{FF2B5EF4-FFF2-40B4-BE49-F238E27FC236}">
                    <a16:creationId xmlns:a16="http://schemas.microsoft.com/office/drawing/2014/main" id="{017F32AB-16D3-48B0-A8C3-D5BD78DEE24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61" name="Groep 60">
                <a:extLst>
                  <a:ext uri="{FF2B5EF4-FFF2-40B4-BE49-F238E27FC236}">
                    <a16:creationId xmlns:a16="http://schemas.microsoft.com/office/drawing/2014/main" id="{50F43191-E5D8-4562-B549-3DC12D71BB61}"/>
                  </a:ext>
                </a:extLst>
              </p:cNvPr>
              <p:cNvGrpSpPr/>
              <p:nvPr userDrawn="1"/>
            </p:nvGrpSpPr>
            <p:grpSpPr>
              <a:xfrm>
                <a:off x="-2916763" y="769168"/>
                <a:ext cx="268738" cy="248381"/>
                <a:chOff x="-2916763" y="769168"/>
                <a:chExt cx="268738" cy="248381"/>
              </a:xfrm>
            </p:grpSpPr>
            <p:sp>
              <p:nvSpPr>
                <p:cNvPr id="71" name="Rechthoek 70">
                  <a:extLst>
                    <a:ext uri="{FF2B5EF4-FFF2-40B4-BE49-F238E27FC236}">
                      <a16:creationId xmlns:a16="http://schemas.microsoft.com/office/drawing/2014/main" id="{19E8C1B4-EE70-46BC-A79D-04D1117BDB0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72" name="Groep 71">
                  <a:extLst>
                    <a:ext uri="{FF2B5EF4-FFF2-40B4-BE49-F238E27FC236}">
                      <a16:creationId xmlns:a16="http://schemas.microsoft.com/office/drawing/2014/main" id="{563977F4-2A7F-4879-A53D-8022F184A949}"/>
                    </a:ext>
                  </a:extLst>
                </p:cNvPr>
                <p:cNvGrpSpPr/>
                <p:nvPr userDrawn="1"/>
              </p:nvGrpSpPr>
              <p:grpSpPr>
                <a:xfrm>
                  <a:off x="-2866744" y="827071"/>
                  <a:ext cx="168701" cy="132575"/>
                  <a:chOff x="-2866744" y="827071"/>
                  <a:chExt cx="168701" cy="132575"/>
                </a:xfrm>
              </p:grpSpPr>
              <p:cxnSp>
                <p:nvCxnSpPr>
                  <p:cNvPr id="74" name="Rechte verbindingslijn 73">
                    <a:extLst>
                      <a:ext uri="{FF2B5EF4-FFF2-40B4-BE49-F238E27FC236}">
                        <a16:creationId xmlns:a16="http://schemas.microsoft.com/office/drawing/2014/main" id="{D7D782CD-52AD-4172-AA7F-A335CCD2485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15F06FE3-AA5F-41E3-A956-699E33886B9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61C80D73-1BAC-400C-9EE0-B206633B063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A295FB84-33A3-46D6-B1EF-AACFC526BF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141962C-9AAF-4663-9B19-034A4FFED18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513B64FC-183C-41E7-86C7-D394F374D5A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7AB8867A-65E6-46CC-B5C7-C0A38926BD60}"/>
                  </a:ext>
                </a:extLst>
              </p:cNvPr>
              <p:cNvGrpSpPr/>
              <p:nvPr userDrawn="1"/>
            </p:nvGrpSpPr>
            <p:grpSpPr>
              <a:xfrm>
                <a:off x="-2916763" y="460171"/>
                <a:ext cx="268738" cy="248381"/>
                <a:chOff x="-2916763" y="460171"/>
                <a:chExt cx="268738" cy="248381"/>
              </a:xfrm>
            </p:grpSpPr>
            <p:sp>
              <p:nvSpPr>
                <p:cNvPr id="63" name="Rechthoek 62">
                  <a:extLst>
                    <a:ext uri="{FF2B5EF4-FFF2-40B4-BE49-F238E27FC236}">
                      <a16:creationId xmlns:a16="http://schemas.microsoft.com/office/drawing/2014/main" id="{C93F9144-DC78-4FFD-BB7A-B3E9013E4C8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4" name="Groep 63">
                  <a:extLst>
                    <a:ext uri="{FF2B5EF4-FFF2-40B4-BE49-F238E27FC236}">
                      <a16:creationId xmlns:a16="http://schemas.microsoft.com/office/drawing/2014/main" id="{BF9A1E80-5A6D-45D4-9BB7-EDF1DB244FD7}"/>
                    </a:ext>
                  </a:extLst>
                </p:cNvPr>
                <p:cNvGrpSpPr/>
                <p:nvPr userDrawn="1"/>
              </p:nvGrpSpPr>
              <p:grpSpPr>
                <a:xfrm>
                  <a:off x="-2866744" y="518074"/>
                  <a:ext cx="168701" cy="132575"/>
                  <a:chOff x="-2866744" y="518074"/>
                  <a:chExt cx="168701" cy="132575"/>
                </a:xfrm>
              </p:grpSpPr>
              <p:cxnSp>
                <p:nvCxnSpPr>
                  <p:cNvPr id="66" name="Rechte verbindingslijn 65">
                    <a:extLst>
                      <a:ext uri="{FF2B5EF4-FFF2-40B4-BE49-F238E27FC236}">
                        <a16:creationId xmlns:a16="http://schemas.microsoft.com/office/drawing/2014/main" id="{691982DE-F34E-4AE8-B66C-0311A34081C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57029BDB-8DAD-4A28-8DA8-399BFF346AA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6695FC3D-EF06-4A53-9A0C-D2EB791A3D2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AF047E0B-7CD3-487E-A04C-E061E3831A2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B77B3B59-6D56-4336-B429-7C0680329C5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5" name="Pijl: rechts 64">
                  <a:extLst>
                    <a:ext uri="{FF2B5EF4-FFF2-40B4-BE49-F238E27FC236}">
                      <a16:creationId xmlns:a16="http://schemas.microsoft.com/office/drawing/2014/main" id="{0E1A9EDF-3A8D-4889-A0F7-C698374E3D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95" name="INSTRUCTIE">
            <a:extLst>
              <a:ext uri="{FF2B5EF4-FFF2-40B4-BE49-F238E27FC236}">
                <a16:creationId xmlns:a16="http://schemas.microsoft.com/office/drawing/2014/main" id="{7C7E8D04-13B4-4B71-B89B-479BC4DF4698}"/>
              </a:ext>
            </a:extLst>
          </p:cNvPr>
          <p:cNvGrpSpPr/>
          <p:nvPr userDrawn="1"/>
        </p:nvGrpSpPr>
        <p:grpSpPr>
          <a:xfrm>
            <a:off x="5846" y="7033211"/>
            <a:ext cx="3727954" cy="1728407"/>
            <a:chOff x="5846" y="7033211"/>
            <a:chExt cx="3727954" cy="1728407"/>
          </a:xfrm>
        </p:grpSpPr>
        <p:sp>
          <p:nvSpPr>
            <p:cNvPr id="96" name="Rechthoek 95">
              <a:extLst>
                <a:ext uri="{FF2B5EF4-FFF2-40B4-BE49-F238E27FC236}">
                  <a16:creationId xmlns:a16="http://schemas.microsoft.com/office/drawing/2014/main" id="{E633CA95-6B84-4AED-A672-E4BDF50C07A6}"/>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97" name="Ovaal 96">
              <a:extLst>
                <a:ext uri="{FF2B5EF4-FFF2-40B4-BE49-F238E27FC236}">
                  <a16:creationId xmlns:a16="http://schemas.microsoft.com/office/drawing/2014/main" id="{5B22A45A-EBF7-4C30-B067-12D2B9A0BB6F}"/>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8" name="Rechthoek 97">
              <a:extLst>
                <a:ext uri="{FF2B5EF4-FFF2-40B4-BE49-F238E27FC236}">
                  <a16:creationId xmlns:a16="http://schemas.microsoft.com/office/drawing/2014/main" id="{B6381F98-6534-4359-8E37-A870C5C3C38F}"/>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Ovaal 98">
              <a:extLst>
                <a:ext uri="{FF2B5EF4-FFF2-40B4-BE49-F238E27FC236}">
                  <a16:creationId xmlns:a16="http://schemas.microsoft.com/office/drawing/2014/main" id="{4DFEF9BD-74CD-4E3C-9427-ACC8C8EF0AA8}"/>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6228CDF5-9D83-49A9-A45C-6E740AB6358C}"/>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01" name="Groep 100">
              <a:extLst>
                <a:ext uri="{FF2B5EF4-FFF2-40B4-BE49-F238E27FC236}">
                  <a16:creationId xmlns:a16="http://schemas.microsoft.com/office/drawing/2014/main" id="{5AD730ED-1BD7-4DFB-8E41-B8A33A823313}"/>
                </a:ext>
              </a:extLst>
            </p:cNvPr>
            <p:cNvGrpSpPr/>
            <p:nvPr userDrawn="1"/>
          </p:nvGrpSpPr>
          <p:grpSpPr>
            <a:xfrm>
              <a:off x="2939884" y="7739834"/>
              <a:ext cx="681133" cy="750023"/>
              <a:chOff x="-910573" y="4987990"/>
              <a:chExt cx="681133" cy="750023"/>
            </a:xfrm>
          </p:grpSpPr>
          <p:grpSp>
            <p:nvGrpSpPr>
              <p:cNvPr id="102" name="Groep 101">
                <a:extLst>
                  <a:ext uri="{FF2B5EF4-FFF2-40B4-BE49-F238E27FC236}">
                    <a16:creationId xmlns:a16="http://schemas.microsoft.com/office/drawing/2014/main" id="{7D9EA432-58AD-4036-A148-2B2F2E85EAA9}"/>
                  </a:ext>
                </a:extLst>
              </p:cNvPr>
              <p:cNvGrpSpPr/>
              <p:nvPr userDrawn="1"/>
            </p:nvGrpSpPr>
            <p:grpSpPr>
              <a:xfrm>
                <a:off x="-713542" y="4987990"/>
                <a:ext cx="287071" cy="379107"/>
                <a:chOff x="-4050578" y="288410"/>
                <a:chExt cx="322125" cy="379107"/>
              </a:xfrm>
            </p:grpSpPr>
            <p:sp>
              <p:nvSpPr>
                <p:cNvPr id="105" name="Rechthoek met één afgeknipte en afgeronde hoek 47">
                  <a:extLst>
                    <a:ext uri="{FF2B5EF4-FFF2-40B4-BE49-F238E27FC236}">
                      <a16:creationId xmlns:a16="http://schemas.microsoft.com/office/drawing/2014/main" id="{BA9BE353-1FC8-4FE9-9261-B10F825029BD}"/>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6" name="Rechthoekige driehoek 105">
                  <a:extLst>
                    <a:ext uri="{FF2B5EF4-FFF2-40B4-BE49-F238E27FC236}">
                      <a16:creationId xmlns:a16="http://schemas.microsoft.com/office/drawing/2014/main" id="{8600A595-89AC-4ED8-A672-1FD84632C02E}"/>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7" name="Rechthoek 106">
                  <a:extLst>
                    <a:ext uri="{FF2B5EF4-FFF2-40B4-BE49-F238E27FC236}">
                      <a16:creationId xmlns:a16="http://schemas.microsoft.com/office/drawing/2014/main" id="{70B64506-CCA6-45D9-8248-731B55331DCE}"/>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8" name="Rechthoek 107">
                  <a:extLst>
                    <a:ext uri="{FF2B5EF4-FFF2-40B4-BE49-F238E27FC236}">
                      <a16:creationId xmlns:a16="http://schemas.microsoft.com/office/drawing/2014/main" id="{92CA0564-3557-4523-9E06-2F0C6DD66CA9}"/>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04" name="Rechthoek 103">
                <a:extLst>
                  <a:ext uri="{FF2B5EF4-FFF2-40B4-BE49-F238E27FC236}">
                    <a16:creationId xmlns:a16="http://schemas.microsoft.com/office/drawing/2014/main" id="{0AC4DB14-C50E-4F43-AD0A-53097035D8C0}"/>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3" name="Tijdelijke aanduiding voor verticale tekst 2"/>
          <p:cNvSpPr>
            <a:spLocks noGrp="1"/>
          </p:cNvSpPr>
          <p:nvPr>
            <p:ph type="body" orient="vert" idx="1" hasCustomPrompt="1"/>
          </p:nvPr>
        </p:nvSpPr>
        <p:spPr>
          <a:xfrm>
            <a:off x="777233" y="1856128"/>
            <a:ext cx="10827107" cy="443816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a:t>
            </a:r>
            <a:endParaRPr lang="nl-NL" dirty="0"/>
          </a:p>
          <a:p>
            <a:pPr lvl="5"/>
            <a:r>
              <a:rPr lang="nl-NL" dirty="0" err="1"/>
              <a:t>Bullet</a:t>
            </a:r>
            <a:endParaRPr lang="nl-NL" dirty="0"/>
          </a:p>
          <a:p>
            <a:pPr lvl="6"/>
            <a:r>
              <a:rPr lang="nl-NL" dirty="0"/>
              <a:t>Sub-</a:t>
            </a:r>
            <a:r>
              <a:rPr lang="nl-NL" dirty="0" err="1"/>
              <a:t>bullet</a:t>
            </a:r>
            <a:endParaRPr lang="nl-NL" dirty="0"/>
          </a:p>
          <a:p>
            <a:pPr lvl="7"/>
            <a:r>
              <a:rPr lang="nl-NL" dirty="0"/>
              <a:t>Leestekst</a:t>
            </a:r>
          </a:p>
          <a:p>
            <a:pPr lvl="8"/>
            <a:r>
              <a:rPr lang="nl-NL" dirty="0"/>
              <a:t>Subtitel</a:t>
            </a:r>
          </a:p>
        </p:txBody>
      </p:sp>
      <p:sp>
        <p:nvSpPr>
          <p:cNvPr id="5" name="Tekstvak 4">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TEKST</a:t>
            </a:r>
          </a:p>
        </p:txBody>
      </p:sp>
      <p:grpSp>
        <p:nvGrpSpPr>
          <p:cNvPr id="16" name="HAAK LIJN">
            <a:extLst>
              <a:ext uri="{FF2B5EF4-FFF2-40B4-BE49-F238E27FC236}">
                <a16:creationId xmlns:a16="http://schemas.microsoft.com/office/drawing/2014/main" id="{21256FA1-9CDC-4DD9-9786-CD0521601BAC}"/>
              </a:ext>
            </a:extLst>
          </p:cNvPr>
          <p:cNvGrpSpPr/>
          <p:nvPr userDrawn="1"/>
        </p:nvGrpSpPr>
        <p:grpSpPr>
          <a:xfrm>
            <a:off x="540812" y="0"/>
            <a:ext cx="76800" cy="6858000"/>
            <a:chOff x="578912" y="0"/>
            <a:chExt cx="76800" cy="6858000"/>
          </a:xfrm>
        </p:grpSpPr>
        <p:cxnSp>
          <p:nvCxnSpPr>
            <p:cNvPr id="17" name="LIJN">
              <a:extLst>
                <a:ext uri="{FF2B5EF4-FFF2-40B4-BE49-F238E27FC236}">
                  <a16:creationId xmlns:a16="http://schemas.microsoft.com/office/drawing/2014/main" id="{6162A1A5-4D92-46A9-8DEE-AC6D219D295C}"/>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134BDBCE-3724-4AB1-94CF-2AAD6335F94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26" name="LIJN">
              <a:extLst>
                <a:ext uri="{FF2B5EF4-FFF2-40B4-BE49-F238E27FC236}">
                  <a16:creationId xmlns:a16="http://schemas.microsoft.com/office/drawing/2014/main" id="{C77C3344-B6C8-4C3E-A14D-48C2288B2467}"/>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03" name="Logo">
            <a:extLst>
              <a:ext uri="{FF2B5EF4-FFF2-40B4-BE49-F238E27FC236}">
                <a16:creationId xmlns:a16="http://schemas.microsoft.com/office/drawing/2014/main" id="{683231CA-E564-4317-8817-8643DD571F4D}"/>
              </a:ext>
            </a:extLst>
          </p:cNvPr>
          <p:cNvSpPr>
            <a:spLocks noGrp="1"/>
          </p:cNvSpPr>
          <p:nvPr>
            <p:ph type="body" orient="vert" idx="15" hasCustomPrompt="1"/>
          </p:nvPr>
        </p:nvSpPr>
        <p:spPr>
          <a:xfrm>
            <a:off x="10549612" y="6480355"/>
            <a:ext cx="1060019" cy="185413"/>
          </a:xfrm>
          <a:blipFill>
            <a:blip r:embed="rId6"/>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7" name="Dianummer">
            <a:extLst>
              <a:ext uri="{FF2B5EF4-FFF2-40B4-BE49-F238E27FC236}">
                <a16:creationId xmlns:a16="http://schemas.microsoft.com/office/drawing/2014/main" id="{5154FA8C-50A8-4470-ACA2-5ABE58D7913E}"/>
              </a:ext>
            </a:extLst>
          </p:cNvPr>
          <p:cNvSpPr>
            <a:spLocks noGrp="1"/>
          </p:cNvSpPr>
          <p:nvPr>
            <p:ph type="sldNum" sz="quarter" idx="17"/>
          </p:nvPr>
        </p:nvSpPr>
        <p:spPr/>
        <p:txBody>
          <a:bodyPr/>
          <a:lstStyle/>
          <a:p>
            <a:fld id="{5EC93C5F-DB18-4797-88B9-B8B0D60519FD}" type="slidenum">
              <a:rPr lang="nl-NL" smtClean="0"/>
              <a:pPr/>
              <a:t>‹#›</a:t>
            </a:fld>
            <a:endParaRPr lang="nl-NL" dirty="0"/>
          </a:p>
        </p:txBody>
      </p:sp>
      <p:sp>
        <p:nvSpPr>
          <p:cNvPr id="4" name="Voettekst">
            <a:extLst>
              <a:ext uri="{FF2B5EF4-FFF2-40B4-BE49-F238E27FC236}">
                <a16:creationId xmlns:a16="http://schemas.microsoft.com/office/drawing/2014/main" id="{84E9FDE4-1A7F-4A5C-AC53-B36C6F9E0548}"/>
              </a:ext>
            </a:extLst>
          </p:cNvPr>
          <p:cNvSpPr>
            <a:spLocks noGrp="1"/>
          </p:cNvSpPr>
          <p:nvPr>
            <p:ph type="ftr" sz="quarter" idx="16"/>
          </p:nvPr>
        </p:nvSpPr>
        <p:spPr/>
        <p:txBody>
          <a:bodyPr/>
          <a:lstStyle/>
          <a:p>
            <a:r>
              <a:rPr lang="nl-NL" dirty="0"/>
              <a:t>Voettekst</a:t>
            </a:r>
          </a:p>
        </p:txBody>
      </p:sp>
      <p:sp>
        <p:nvSpPr>
          <p:cNvPr id="6" name="Ondertitel">
            <a:extLst>
              <a:ext uri="{FF2B5EF4-FFF2-40B4-BE49-F238E27FC236}">
                <a16:creationId xmlns:a16="http://schemas.microsoft.com/office/drawing/2014/main" id="{D087FE13-DC03-4A42-925F-D0677F5B0C5C}"/>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8" name="Titel">
            <a:extLst>
              <a:ext uri="{FF2B5EF4-FFF2-40B4-BE49-F238E27FC236}">
                <a16:creationId xmlns:a16="http://schemas.microsoft.com/office/drawing/2014/main" id="{08B72B07-1936-49ED-9125-9D212B7EBB92}"/>
              </a:ext>
            </a:extLst>
          </p:cNvPr>
          <p:cNvSpPr>
            <a:spLocks noGrp="1"/>
          </p:cNvSpPr>
          <p:nvPr>
            <p:ph type="title" hasCustomPrompt="1"/>
          </p:nvPr>
        </p:nvSpPr>
        <p:spPr/>
        <p:txBody>
          <a:bodyPr/>
          <a:lstStyle/>
          <a:p>
            <a:r>
              <a:rPr lang="nl-NL" dirty="0"/>
              <a:t>Plaats eerste titel hier</a:t>
            </a:r>
          </a:p>
        </p:txBody>
      </p:sp>
    </p:spTree>
    <p:extLst>
      <p:ext uri="{BB962C8B-B14F-4D97-AF65-F5344CB8AC3E}">
        <p14:creationId xmlns:p14="http://schemas.microsoft.com/office/powerpoint/2010/main" val="170924973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AFBEELDING (S)">
    <p:spTree>
      <p:nvGrpSpPr>
        <p:cNvPr id="1" name=""/>
        <p:cNvGrpSpPr/>
        <p:nvPr/>
      </p:nvGrpSpPr>
      <p:grpSpPr>
        <a:xfrm>
          <a:off x="0" y="0"/>
          <a:ext cx="0" cy="0"/>
          <a:chOff x="0" y="0"/>
          <a:chExt cx="0" cy="0"/>
        </a:xfrm>
      </p:grpSpPr>
      <p:grpSp>
        <p:nvGrpSpPr>
          <p:cNvPr id="274" name="INSTRUCTIE">
            <a:extLst>
              <a:ext uri="{FF2B5EF4-FFF2-40B4-BE49-F238E27FC236}">
                <a16:creationId xmlns:a16="http://schemas.microsoft.com/office/drawing/2014/main" id="{A675217A-1FB8-440B-8F84-7A0CE3095CF1}"/>
              </a:ext>
            </a:extLst>
          </p:cNvPr>
          <p:cNvGrpSpPr/>
          <p:nvPr userDrawn="1"/>
        </p:nvGrpSpPr>
        <p:grpSpPr>
          <a:xfrm>
            <a:off x="-3786437" y="0"/>
            <a:ext cx="3693386" cy="5359349"/>
            <a:chOff x="-3786437" y="0"/>
            <a:chExt cx="3693386" cy="5359349"/>
          </a:xfrm>
        </p:grpSpPr>
        <p:sp>
          <p:nvSpPr>
            <p:cNvPr id="275" name="Rechthoek 274">
              <a:extLst>
                <a:ext uri="{FF2B5EF4-FFF2-40B4-BE49-F238E27FC236}">
                  <a16:creationId xmlns:a16="http://schemas.microsoft.com/office/drawing/2014/main" id="{B1E4CDF9-9886-4A92-B75C-847585888C9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276" name="Ovaal 275">
              <a:extLst>
                <a:ext uri="{FF2B5EF4-FFF2-40B4-BE49-F238E27FC236}">
                  <a16:creationId xmlns:a16="http://schemas.microsoft.com/office/drawing/2014/main" id="{DE4B02FB-2148-41FF-BD93-DABDD75E14D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7" name="Rechthoek 276">
              <a:extLst>
                <a:ext uri="{FF2B5EF4-FFF2-40B4-BE49-F238E27FC236}">
                  <a16:creationId xmlns:a16="http://schemas.microsoft.com/office/drawing/2014/main" id="{1BD378C8-AD07-41D1-BEB8-EBA2D9D2BCD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82563" marR="0" lvl="0" indent="-182563"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278" name="Ovaal 277">
              <a:extLst>
                <a:ext uri="{FF2B5EF4-FFF2-40B4-BE49-F238E27FC236}">
                  <a16:creationId xmlns:a16="http://schemas.microsoft.com/office/drawing/2014/main" id="{178265A4-589A-4F4A-A48E-0787ED17D08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9" name="Rechthoek 278">
              <a:extLst>
                <a:ext uri="{FF2B5EF4-FFF2-40B4-BE49-F238E27FC236}">
                  <a16:creationId xmlns:a16="http://schemas.microsoft.com/office/drawing/2014/main" id="{463CD142-BCE5-4EAA-AA1E-AED6BCFDE19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280" name="Rechthoek 279">
              <a:extLst>
                <a:ext uri="{FF2B5EF4-FFF2-40B4-BE49-F238E27FC236}">
                  <a16:creationId xmlns:a16="http://schemas.microsoft.com/office/drawing/2014/main" id="{17B4369A-E4EE-4882-8E7D-7E7E1E043A6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8775" marR="0" lvl="1" indent="-176213"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Sub-</a:t>
              </a:r>
              <a:r>
                <a:rPr kumimoji="0" lang="nl-NL" sz="1100" b="0" i="0" u="none" strike="noStrike" kern="1200" cap="none" spc="0" normalizeH="0" baseline="0" noProof="0" dirty="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281" name="Ovaal 280">
              <a:extLst>
                <a:ext uri="{FF2B5EF4-FFF2-40B4-BE49-F238E27FC236}">
                  <a16:creationId xmlns:a16="http://schemas.microsoft.com/office/drawing/2014/main" id="{5D6B875D-755A-4FF4-B901-05F2A3565DB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82" name="Rechthoek 281">
              <a:extLst>
                <a:ext uri="{FF2B5EF4-FFF2-40B4-BE49-F238E27FC236}">
                  <a16:creationId xmlns:a16="http://schemas.microsoft.com/office/drawing/2014/main" id="{66444540-9054-4B9B-B628-F1B81DAF159E}"/>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Leestekst</a:t>
              </a:r>
            </a:p>
          </p:txBody>
        </p:sp>
        <p:sp>
          <p:nvSpPr>
            <p:cNvPr id="283" name="Ovaal 282">
              <a:extLst>
                <a:ext uri="{FF2B5EF4-FFF2-40B4-BE49-F238E27FC236}">
                  <a16:creationId xmlns:a16="http://schemas.microsoft.com/office/drawing/2014/main" id="{8483F1BA-5EE2-4805-A161-284B8877630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4" name="Rechthoek 283">
              <a:extLst>
                <a:ext uri="{FF2B5EF4-FFF2-40B4-BE49-F238E27FC236}">
                  <a16:creationId xmlns:a16="http://schemas.microsoft.com/office/drawing/2014/main" id="{FD3D4690-D962-40AA-A993-1CBF4E72C248}"/>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30" normalizeH="0" baseline="0" noProof="0" dirty="0">
                  <a:ln>
                    <a:noFill/>
                  </a:ln>
                  <a:solidFill>
                    <a:srgbClr val="71A4C3"/>
                  </a:solidFill>
                  <a:effectLst/>
                  <a:uLnTx/>
                  <a:uFillTx/>
                  <a:latin typeface="Segoe UI"/>
                  <a:ea typeface="+mn-ea"/>
                  <a:cs typeface="Calibri" panose="020F0502020204030204" pitchFamily="34" charset="0"/>
                </a:rPr>
                <a:t>Subtitel</a:t>
              </a:r>
            </a:p>
          </p:txBody>
        </p:sp>
        <p:sp>
          <p:nvSpPr>
            <p:cNvPr id="285" name="Ovaal 284">
              <a:extLst>
                <a:ext uri="{FF2B5EF4-FFF2-40B4-BE49-F238E27FC236}">
                  <a16:creationId xmlns:a16="http://schemas.microsoft.com/office/drawing/2014/main" id="{7A061426-A926-4EAF-8744-D8AA3B1F2B4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86" name="Rechthoek 285">
              <a:extLst>
                <a:ext uri="{FF2B5EF4-FFF2-40B4-BE49-F238E27FC236}">
                  <a16:creationId xmlns:a16="http://schemas.microsoft.com/office/drawing/2014/main" id="{A2D4B865-E943-4283-8A09-36068182D5F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182563" algn="l"/>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Numerieke bullet</a:t>
              </a:r>
            </a:p>
          </p:txBody>
        </p:sp>
        <p:sp>
          <p:nvSpPr>
            <p:cNvPr id="287" name="Ovaal 286">
              <a:extLst>
                <a:ext uri="{FF2B5EF4-FFF2-40B4-BE49-F238E27FC236}">
                  <a16:creationId xmlns:a16="http://schemas.microsoft.com/office/drawing/2014/main" id="{FE43662A-11E3-4951-B6EE-5F6E949F4EE6}"/>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88" name="Rechthoek 287">
              <a:extLst>
                <a:ext uri="{FF2B5EF4-FFF2-40B4-BE49-F238E27FC236}">
                  <a16:creationId xmlns:a16="http://schemas.microsoft.com/office/drawing/2014/main" id="{564D911F-60A1-494D-9E06-776723E5D78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8775" marR="0" lvl="6" indent="-176213"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Sub-</a:t>
              </a:r>
              <a:r>
                <a:rPr kumimoji="0" lang="nl-NL" sz="1100" b="0" i="0" u="none" strike="noStrike" kern="1200" cap="none" spc="0" normalizeH="0" baseline="0" noProof="0" dirty="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289" name="Ovaal 288">
              <a:extLst>
                <a:ext uri="{FF2B5EF4-FFF2-40B4-BE49-F238E27FC236}">
                  <a16:creationId xmlns:a16="http://schemas.microsoft.com/office/drawing/2014/main" id="{BF2A917F-78E0-4147-B13B-0CD2AB92C160}"/>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90" name="Rechthoek 289">
              <a:extLst>
                <a:ext uri="{FF2B5EF4-FFF2-40B4-BE49-F238E27FC236}">
                  <a16:creationId xmlns:a16="http://schemas.microsoft.com/office/drawing/2014/main" id="{9CE5A5BD-60E9-4B80-9C9F-4E63F986F04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Leestekst</a:t>
              </a:r>
            </a:p>
          </p:txBody>
        </p:sp>
        <p:sp>
          <p:nvSpPr>
            <p:cNvPr id="291" name="Ovaal 290">
              <a:extLst>
                <a:ext uri="{FF2B5EF4-FFF2-40B4-BE49-F238E27FC236}">
                  <a16:creationId xmlns:a16="http://schemas.microsoft.com/office/drawing/2014/main" id="{D7923D5C-7E1F-41D9-844B-ED4542BA282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2" name="Rechthoek 291">
              <a:extLst>
                <a:ext uri="{FF2B5EF4-FFF2-40B4-BE49-F238E27FC236}">
                  <a16:creationId xmlns:a16="http://schemas.microsoft.com/office/drawing/2014/main" id="{612CC5FA-1EF1-4F63-9087-13FA8F4067E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0" normalizeH="0" baseline="0" noProof="0" dirty="0">
                  <a:ln>
                    <a:noFill/>
                  </a:ln>
                  <a:solidFill>
                    <a:srgbClr val="71A4C3"/>
                  </a:solidFill>
                  <a:effectLst/>
                  <a:uLnTx/>
                  <a:uFillTx/>
                  <a:latin typeface="Segoe UI"/>
                  <a:ea typeface="+mn-ea"/>
                  <a:cs typeface="+mn-cs"/>
                </a:rPr>
                <a:t>Subtitel</a:t>
              </a:r>
            </a:p>
          </p:txBody>
        </p:sp>
        <p:sp>
          <p:nvSpPr>
            <p:cNvPr id="293" name="Ovaal 292">
              <a:extLst>
                <a:ext uri="{FF2B5EF4-FFF2-40B4-BE49-F238E27FC236}">
                  <a16:creationId xmlns:a16="http://schemas.microsoft.com/office/drawing/2014/main" id="{7CC3F771-5397-4EB7-9DDE-C37EDD79BD92}"/>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94" name="Rechthoek 293">
              <a:extLst>
                <a:ext uri="{FF2B5EF4-FFF2-40B4-BE49-F238E27FC236}">
                  <a16:creationId xmlns:a16="http://schemas.microsoft.com/office/drawing/2014/main" id="{12B5E8DE-BF1A-45F6-B376-D0BD40FA065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82563" marR="0" lvl="5" indent="-182563"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295" name="Rechthoek 294">
              <a:extLst>
                <a:ext uri="{FF2B5EF4-FFF2-40B4-BE49-F238E27FC236}">
                  <a16:creationId xmlns:a16="http://schemas.microsoft.com/office/drawing/2014/main" id="{B0799A9F-6695-4C02-9EAA-5AE4F44B183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296" name="ICOON_info">
              <a:extLst>
                <a:ext uri="{FF2B5EF4-FFF2-40B4-BE49-F238E27FC236}">
                  <a16:creationId xmlns:a16="http://schemas.microsoft.com/office/drawing/2014/main" id="{31A52092-2CBF-4A92-BE54-1B9BF92F0060}"/>
                </a:ext>
              </a:extLst>
            </p:cNvPr>
            <p:cNvGrpSpPr/>
            <p:nvPr userDrawn="1"/>
          </p:nvGrpSpPr>
          <p:grpSpPr>
            <a:xfrm>
              <a:off x="-376736" y="4400186"/>
              <a:ext cx="283685" cy="283685"/>
              <a:chOff x="-510741" y="5913713"/>
              <a:chExt cx="267555" cy="267555"/>
            </a:xfrm>
          </p:grpSpPr>
          <p:sp>
            <p:nvSpPr>
              <p:cNvPr id="338" name="Ovaal 337">
                <a:extLst>
                  <a:ext uri="{FF2B5EF4-FFF2-40B4-BE49-F238E27FC236}">
                    <a16:creationId xmlns:a16="http://schemas.microsoft.com/office/drawing/2014/main" id="{FCD4575B-BF4B-450C-8E18-51317BC917B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339" name="Graphic 163" descr="Informatie">
                <a:extLst>
                  <a:ext uri="{FF2B5EF4-FFF2-40B4-BE49-F238E27FC236}">
                    <a16:creationId xmlns:a16="http://schemas.microsoft.com/office/drawing/2014/main" id="{53D6B75C-B47D-4BD3-B5E8-BCB63948002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297" name="VOORBEELD">
              <a:extLst>
                <a:ext uri="{FF2B5EF4-FFF2-40B4-BE49-F238E27FC236}">
                  <a16:creationId xmlns:a16="http://schemas.microsoft.com/office/drawing/2014/main" id="{A44FDD39-565B-430B-AA59-CBC92CD19D18}"/>
                </a:ext>
              </a:extLst>
            </p:cNvPr>
            <p:cNvGrpSpPr/>
            <p:nvPr userDrawn="1"/>
          </p:nvGrpSpPr>
          <p:grpSpPr>
            <a:xfrm>
              <a:off x="-3605171" y="458674"/>
              <a:ext cx="3234311" cy="558875"/>
              <a:chOff x="-3605171" y="458674"/>
              <a:chExt cx="3234311" cy="558875"/>
            </a:xfrm>
          </p:grpSpPr>
          <p:sp>
            <p:nvSpPr>
              <p:cNvPr id="298" name="Rechthoek 297">
                <a:extLst>
                  <a:ext uri="{FF2B5EF4-FFF2-40B4-BE49-F238E27FC236}">
                    <a16:creationId xmlns:a16="http://schemas.microsoft.com/office/drawing/2014/main" id="{D7961D33-6F73-4C67-87DB-E4442BF97FE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299" name="Rechthoek 298">
                <a:extLst>
                  <a:ext uri="{FF2B5EF4-FFF2-40B4-BE49-F238E27FC236}">
                    <a16:creationId xmlns:a16="http://schemas.microsoft.com/office/drawing/2014/main" id="{DE69FB32-93F7-4DB9-89C1-1055728E37C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00" name="Groep 299">
                <a:extLst>
                  <a:ext uri="{FF2B5EF4-FFF2-40B4-BE49-F238E27FC236}">
                    <a16:creationId xmlns:a16="http://schemas.microsoft.com/office/drawing/2014/main" id="{E1C87A68-039E-4082-BB28-68615BB27590}"/>
                  </a:ext>
                </a:extLst>
              </p:cNvPr>
              <p:cNvGrpSpPr/>
              <p:nvPr userDrawn="1"/>
            </p:nvGrpSpPr>
            <p:grpSpPr>
              <a:xfrm>
                <a:off x="-3386247" y="830871"/>
                <a:ext cx="139423" cy="109566"/>
                <a:chOff x="-2866744" y="827071"/>
                <a:chExt cx="168701" cy="132575"/>
              </a:xfrm>
            </p:grpSpPr>
            <p:grpSp>
              <p:nvGrpSpPr>
                <p:cNvPr id="331" name="Groep 330">
                  <a:extLst>
                    <a:ext uri="{FF2B5EF4-FFF2-40B4-BE49-F238E27FC236}">
                      <a16:creationId xmlns:a16="http://schemas.microsoft.com/office/drawing/2014/main" id="{A4EC707E-DABA-4423-A922-21F0040022C3}"/>
                    </a:ext>
                  </a:extLst>
                </p:cNvPr>
                <p:cNvGrpSpPr/>
                <p:nvPr userDrawn="1"/>
              </p:nvGrpSpPr>
              <p:grpSpPr>
                <a:xfrm>
                  <a:off x="-2866744" y="827071"/>
                  <a:ext cx="168701" cy="132575"/>
                  <a:chOff x="-2866744" y="827071"/>
                  <a:chExt cx="168701" cy="132575"/>
                </a:xfrm>
              </p:grpSpPr>
              <p:cxnSp>
                <p:nvCxnSpPr>
                  <p:cNvPr id="333" name="Rechte verbindingslijn 332">
                    <a:extLst>
                      <a:ext uri="{FF2B5EF4-FFF2-40B4-BE49-F238E27FC236}">
                        <a16:creationId xmlns:a16="http://schemas.microsoft.com/office/drawing/2014/main" id="{9C1A661C-8096-40A1-A1B6-E7D801C7179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34" name="Rechte verbindingslijn 333">
                    <a:extLst>
                      <a:ext uri="{FF2B5EF4-FFF2-40B4-BE49-F238E27FC236}">
                        <a16:creationId xmlns:a16="http://schemas.microsoft.com/office/drawing/2014/main" id="{45B2F177-A774-4FB2-BAAD-9ED4C4E5842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35" name="Rechte verbindingslijn 334">
                    <a:extLst>
                      <a:ext uri="{FF2B5EF4-FFF2-40B4-BE49-F238E27FC236}">
                        <a16:creationId xmlns:a16="http://schemas.microsoft.com/office/drawing/2014/main" id="{40F03183-E186-4625-9F88-DE05936FF5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36" name="Rechte verbindingslijn 335">
                    <a:extLst>
                      <a:ext uri="{FF2B5EF4-FFF2-40B4-BE49-F238E27FC236}">
                        <a16:creationId xmlns:a16="http://schemas.microsoft.com/office/drawing/2014/main" id="{E901B380-0807-4E19-BE6A-EBFD6F26ED2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37" name="Rechte verbindingslijn 336">
                    <a:extLst>
                      <a:ext uri="{FF2B5EF4-FFF2-40B4-BE49-F238E27FC236}">
                        <a16:creationId xmlns:a16="http://schemas.microsoft.com/office/drawing/2014/main" id="{2019293A-4134-40CA-86D4-40ABA692FFC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32" name="Pijl: rechts 331">
                  <a:extLst>
                    <a:ext uri="{FF2B5EF4-FFF2-40B4-BE49-F238E27FC236}">
                      <a16:creationId xmlns:a16="http://schemas.microsoft.com/office/drawing/2014/main" id="{689F34F6-9D33-4880-9954-A9E15F900BB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01" name="Groep 300">
                <a:extLst>
                  <a:ext uri="{FF2B5EF4-FFF2-40B4-BE49-F238E27FC236}">
                    <a16:creationId xmlns:a16="http://schemas.microsoft.com/office/drawing/2014/main" id="{DAFA430B-BB08-497D-8653-9A5942F5E792}"/>
                  </a:ext>
                </a:extLst>
              </p:cNvPr>
              <p:cNvGrpSpPr/>
              <p:nvPr userDrawn="1"/>
            </p:nvGrpSpPr>
            <p:grpSpPr>
              <a:xfrm>
                <a:off x="-3605171" y="830871"/>
                <a:ext cx="139423" cy="109566"/>
                <a:chOff x="-2866744" y="518074"/>
                <a:chExt cx="168701" cy="132575"/>
              </a:xfrm>
            </p:grpSpPr>
            <p:grpSp>
              <p:nvGrpSpPr>
                <p:cNvPr id="324" name="Groep 323">
                  <a:extLst>
                    <a:ext uri="{FF2B5EF4-FFF2-40B4-BE49-F238E27FC236}">
                      <a16:creationId xmlns:a16="http://schemas.microsoft.com/office/drawing/2014/main" id="{D227F629-62B0-4D79-AFBA-2D10BB52D595}"/>
                    </a:ext>
                  </a:extLst>
                </p:cNvPr>
                <p:cNvGrpSpPr/>
                <p:nvPr userDrawn="1"/>
              </p:nvGrpSpPr>
              <p:grpSpPr>
                <a:xfrm>
                  <a:off x="-2866744" y="518074"/>
                  <a:ext cx="168701" cy="132575"/>
                  <a:chOff x="-2866744" y="518074"/>
                  <a:chExt cx="168701" cy="132575"/>
                </a:xfrm>
              </p:grpSpPr>
              <p:cxnSp>
                <p:nvCxnSpPr>
                  <p:cNvPr id="326" name="Rechte verbindingslijn 325">
                    <a:extLst>
                      <a:ext uri="{FF2B5EF4-FFF2-40B4-BE49-F238E27FC236}">
                        <a16:creationId xmlns:a16="http://schemas.microsoft.com/office/drawing/2014/main" id="{826295F5-D134-44BC-B28D-E4BA59C022A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27" name="Rechte verbindingslijn 326">
                    <a:extLst>
                      <a:ext uri="{FF2B5EF4-FFF2-40B4-BE49-F238E27FC236}">
                        <a16:creationId xmlns:a16="http://schemas.microsoft.com/office/drawing/2014/main" id="{6254E8E5-5C21-4A3A-8675-6EBF89E4CF1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28" name="Rechte verbindingslijn 327">
                    <a:extLst>
                      <a:ext uri="{FF2B5EF4-FFF2-40B4-BE49-F238E27FC236}">
                        <a16:creationId xmlns:a16="http://schemas.microsoft.com/office/drawing/2014/main" id="{A75F3408-86B5-49CD-9927-AEA552FC20D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29" name="Rechte verbindingslijn 328">
                    <a:extLst>
                      <a:ext uri="{FF2B5EF4-FFF2-40B4-BE49-F238E27FC236}">
                        <a16:creationId xmlns:a16="http://schemas.microsoft.com/office/drawing/2014/main" id="{42CA2DA6-48F2-431C-8A70-67B3E387417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30" name="Rechte verbindingslijn 329">
                    <a:extLst>
                      <a:ext uri="{FF2B5EF4-FFF2-40B4-BE49-F238E27FC236}">
                        <a16:creationId xmlns:a16="http://schemas.microsoft.com/office/drawing/2014/main" id="{EC303E5E-11CA-491C-B1E8-E4AA0FE15BA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25" name="Pijl: rechts 324">
                  <a:extLst>
                    <a:ext uri="{FF2B5EF4-FFF2-40B4-BE49-F238E27FC236}">
                      <a16:creationId xmlns:a16="http://schemas.microsoft.com/office/drawing/2014/main" id="{5E77E722-B54B-447C-9138-6040BFB5199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302" name="Rechte verbindingslijn 301">
                <a:extLst>
                  <a:ext uri="{FF2B5EF4-FFF2-40B4-BE49-F238E27FC236}">
                    <a16:creationId xmlns:a16="http://schemas.microsoft.com/office/drawing/2014/main" id="{3781E879-07DD-4FB3-BF11-0E77D60476D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03" name="Rechte verbindingslijn 302">
                <a:extLst>
                  <a:ext uri="{FF2B5EF4-FFF2-40B4-BE49-F238E27FC236}">
                    <a16:creationId xmlns:a16="http://schemas.microsoft.com/office/drawing/2014/main" id="{5827914B-39F3-4F92-A56C-6E208492ED1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04" name="Rechthoek 303">
                <a:extLst>
                  <a:ext uri="{FF2B5EF4-FFF2-40B4-BE49-F238E27FC236}">
                    <a16:creationId xmlns:a16="http://schemas.microsoft.com/office/drawing/2014/main" id="{7B2A5CA9-D68F-476E-8134-918C8771143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05" name="Rechthoek 304">
                <a:extLst>
                  <a:ext uri="{FF2B5EF4-FFF2-40B4-BE49-F238E27FC236}">
                    <a16:creationId xmlns:a16="http://schemas.microsoft.com/office/drawing/2014/main" id="{B81DBC5D-68D8-4BB8-AC5E-F6C835C3EB7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306" name="Groep 305">
                <a:extLst>
                  <a:ext uri="{FF2B5EF4-FFF2-40B4-BE49-F238E27FC236}">
                    <a16:creationId xmlns:a16="http://schemas.microsoft.com/office/drawing/2014/main" id="{A7D0BEDA-687E-4B00-8AB0-2A264C5454C3}"/>
                  </a:ext>
                </a:extLst>
              </p:cNvPr>
              <p:cNvGrpSpPr/>
              <p:nvPr userDrawn="1"/>
            </p:nvGrpSpPr>
            <p:grpSpPr>
              <a:xfrm>
                <a:off x="-2916763" y="769168"/>
                <a:ext cx="268738" cy="248381"/>
                <a:chOff x="-2916763" y="769168"/>
                <a:chExt cx="268738" cy="248381"/>
              </a:xfrm>
            </p:grpSpPr>
            <p:sp>
              <p:nvSpPr>
                <p:cNvPr id="316" name="Rechthoek 315">
                  <a:extLst>
                    <a:ext uri="{FF2B5EF4-FFF2-40B4-BE49-F238E27FC236}">
                      <a16:creationId xmlns:a16="http://schemas.microsoft.com/office/drawing/2014/main" id="{77AA97A4-0B52-4034-920A-3F6A8CDE614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317" name="Groep 316">
                  <a:extLst>
                    <a:ext uri="{FF2B5EF4-FFF2-40B4-BE49-F238E27FC236}">
                      <a16:creationId xmlns:a16="http://schemas.microsoft.com/office/drawing/2014/main" id="{7278A040-880B-4690-A5D6-7FBA1AF681CB}"/>
                    </a:ext>
                  </a:extLst>
                </p:cNvPr>
                <p:cNvGrpSpPr/>
                <p:nvPr userDrawn="1"/>
              </p:nvGrpSpPr>
              <p:grpSpPr>
                <a:xfrm>
                  <a:off x="-2866744" y="827071"/>
                  <a:ext cx="168701" cy="132575"/>
                  <a:chOff x="-2866744" y="827071"/>
                  <a:chExt cx="168701" cy="132575"/>
                </a:xfrm>
              </p:grpSpPr>
              <p:cxnSp>
                <p:nvCxnSpPr>
                  <p:cNvPr id="319" name="Rechte verbindingslijn 318">
                    <a:extLst>
                      <a:ext uri="{FF2B5EF4-FFF2-40B4-BE49-F238E27FC236}">
                        <a16:creationId xmlns:a16="http://schemas.microsoft.com/office/drawing/2014/main" id="{7E1C6C19-14AB-4D6D-AC70-B8CD1740091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20" name="Rechte verbindingslijn 319">
                    <a:extLst>
                      <a:ext uri="{FF2B5EF4-FFF2-40B4-BE49-F238E27FC236}">
                        <a16:creationId xmlns:a16="http://schemas.microsoft.com/office/drawing/2014/main" id="{3A45ECE7-7221-4698-9911-AFBA70B462D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21" name="Rechte verbindingslijn 320">
                    <a:extLst>
                      <a:ext uri="{FF2B5EF4-FFF2-40B4-BE49-F238E27FC236}">
                        <a16:creationId xmlns:a16="http://schemas.microsoft.com/office/drawing/2014/main" id="{9BA28152-D286-4D5A-8DE6-C41724B8601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22" name="Rechte verbindingslijn 321">
                    <a:extLst>
                      <a:ext uri="{FF2B5EF4-FFF2-40B4-BE49-F238E27FC236}">
                        <a16:creationId xmlns:a16="http://schemas.microsoft.com/office/drawing/2014/main" id="{ADD293D3-8B54-4DC3-BAD0-0DCDE4B743C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23" name="Rechte verbindingslijn 322">
                    <a:extLst>
                      <a:ext uri="{FF2B5EF4-FFF2-40B4-BE49-F238E27FC236}">
                        <a16:creationId xmlns:a16="http://schemas.microsoft.com/office/drawing/2014/main" id="{A9CE138B-FFDE-47B2-B809-2B9952301BB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18" name="Pijl: rechts 317">
                  <a:extLst>
                    <a:ext uri="{FF2B5EF4-FFF2-40B4-BE49-F238E27FC236}">
                      <a16:creationId xmlns:a16="http://schemas.microsoft.com/office/drawing/2014/main" id="{E8D92855-ADEA-498D-978B-1B7B23DDCF3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07" name="Groep 306">
                <a:extLst>
                  <a:ext uri="{FF2B5EF4-FFF2-40B4-BE49-F238E27FC236}">
                    <a16:creationId xmlns:a16="http://schemas.microsoft.com/office/drawing/2014/main" id="{32345900-FB9B-424A-8E18-086F31BEC0BE}"/>
                  </a:ext>
                </a:extLst>
              </p:cNvPr>
              <p:cNvGrpSpPr/>
              <p:nvPr userDrawn="1"/>
            </p:nvGrpSpPr>
            <p:grpSpPr>
              <a:xfrm>
                <a:off x="-2916763" y="460171"/>
                <a:ext cx="268738" cy="248381"/>
                <a:chOff x="-2916763" y="460171"/>
                <a:chExt cx="268738" cy="248381"/>
              </a:xfrm>
            </p:grpSpPr>
            <p:sp>
              <p:nvSpPr>
                <p:cNvPr id="308" name="Rechthoek 307">
                  <a:extLst>
                    <a:ext uri="{FF2B5EF4-FFF2-40B4-BE49-F238E27FC236}">
                      <a16:creationId xmlns:a16="http://schemas.microsoft.com/office/drawing/2014/main" id="{C18B079E-3F53-42D4-BB4C-ADD24130D544}"/>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309" name="Groep 308">
                  <a:extLst>
                    <a:ext uri="{FF2B5EF4-FFF2-40B4-BE49-F238E27FC236}">
                      <a16:creationId xmlns:a16="http://schemas.microsoft.com/office/drawing/2014/main" id="{5EBCFC17-7D24-4157-9071-B649FF2FB81A}"/>
                    </a:ext>
                  </a:extLst>
                </p:cNvPr>
                <p:cNvGrpSpPr/>
                <p:nvPr userDrawn="1"/>
              </p:nvGrpSpPr>
              <p:grpSpPr>
                <a:xfrm>
                  <a:off x="-2866744" y="518074"/>
                  <a:ext cx="168701" cy="132575"/>
                  <a:chOff x="-2866744" y="518074"/>
                  <a:chExt cx="168701" cy="132575"/>
                </a:xfrm>
              </p:grpSpPr>
              <p:cxnSp>
                <p:nvCxnSpPr>
                  <p:cNvPr id="311" name="Rechte verbindingslijn 310">
                    <a:extLst>
                      <a:ext uri="{FF2B5EF4-FFF2-40B4-BE49-F238E27FC236}">
                        <a16:creationId xmlns:a16="http://schemas.microsoft.com/office/drawing/2014/main" id="{488BB18C-890B-42C9-ADB2-8E0656E2668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12" name="Rechte verbindingslijn 311">
                    <a:extLst>
                      <a:ext uri="{FF2B5EF4-FFF2-40B4-BE49-F238E27FC236}">
                        <a16:creationId xmlns:a16="http://schemas.microsoft.com/office/drawing/2014/main" id="{1176E0F3-B7E7-478D-8B27-6A7BBEC7CB9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13" name="Rechte verbindingslijn 312">
                    <a:extLst>
                      <a:ext uri="{FF2B5EF4-FFF2-40B4-BE49-F238E27FC236}">
                        <a16:creationId xmlns:a16="http://schemas.microsoft.com/office/drawing/2014/main" id="{1D291230-5E0D-42C1-A2D2-90424371B49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14" name="Rechte verbindingslijn 313">
                    <a:extLst>
                      <a:ext uri="{FF2B5EF4-FFF2-40B4-BE49-F238E27FC236}">
                        <a16:creationId xmlns:a16="http://schemas.microsoft.com/office/drawing/2014/main" id="{B15BE96A-1420-45BE-AB91-7A710FFB99A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15" name="Rechte verbindingslijn 314">
                    <a:extLst>
                      <a:ext uri="{FF2B5EF4-FFF2-40B4-BE49-F238E27FC236}">
                        <a16:creationId xmlns:a16="http://schemas.microsoft.com/office/drawing/2014/main" id="{25DF839A-AC6E-425E-BB63-0809FA33AA9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10" name="Pijl: rechts 309">
                  <a:extLst>
                    <a:ext uri="{FF2B5EF4-FFF2-40B4-BE49-F238E27FC236}">
                      <a16:creationId xmlns:a16="http://schemas.microsoft.com/office/drawing/2014/main" id="{4DB3F2CF-230F-4E89-86FC-F296CF48F3E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88" name="INFO">
            <a:extLst>
              <a:ext uri="{FF2B5EF4-FFF2-40B4-BE49-F238E27FC236}">
                <a16:creationId xmlns:a16="http://schemas.microsoft.com/office/drawing/2014/main" id="{8D3ABCD5-39BE-458B-B7CF-6498BB983A72}"/>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TEKST +  AFBEELDING (S)</a:t>
            </a:r>
          </a:p>
        </p:txBody>
      </p:sp>
      <p:grpSp>
        <p:nvGrpSpPr>
          <p:cNvPr id="135" name="INSTRUCTIE">
            <a:extLst>
              <a:ext uri="{FF2B5EF4-FFF2-40B4-BE49-F238E27FC236}">
                <a16:creationId xmlns:a16="http://schemas.microsoft.com/office/drawing/2014/main" id="{949E975B-9E70-4A34-A6AE-E82C57D3A6C3}"/>
              </a:ext>
            </a:extLst>
          </p:cNvPr>
          <p:cNvGrpSpPr/>
          <p:nvPr userDrawn="1"/>
        </p:nvGrpSpPr>
        <p:grpSpPr>
          <a:xfrm>
            <a:off x="12377595" y="0"/>
            <a:ext cx="3693386" cy="6452863"/>
            <a:chOff x="-3786437" y="0"/>
            <a:chExt cx="3693386" cy="6452863"/>
          </a:xfrm>
        </p:grpSpPr>
        <p:sp>
          <p:nvSpPr>
            <p:cNvPr id="136" name="Rechthoek 135">
              <a:extLst>
                <a:ext uri="{FF2B5EF4-FFF2-40B4-BE49-F238E27FC236}">
                  <a16:creationId xmlns:a16="http://schemas.microsoft.com/office/drawing/2014/main" id="{B01AF340-6969-48F5-A326-72F8B01A8FE0}"/>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37" name="INSTRUCTIE">
              <a:extLst>
                <a:ext uri="{FF2B5EF4-FFF2-40B4-BE49-F238E27FC236}">
                  <a16:creationId xmlns:a16="http://schemas.microsoft.com/office/drawing/2014/main" id="{30C6D248-1E14-411E-8488-897C043025EE}"/>
                </a:ext>
              </a:extLst>
            </p:cNvPr>
            <p:cNvGrpSpPr/>
            <p:nvPr userDrawn="1"/>
          </p:nvGrpSpPr>
          <p:grpSpPr>
            <a:xfrm>
              <a:off x="-3786165" y="0"/>
              <a:ext cx="3693114" cy="5782322"/>
              <a:chOff x="-3786165" y="0"/>
              <a:chExt cx="3693114" cy="5782322"/>
            </a:xfrm>
          </p:grpSpPr>
          <p:sp>
            <p:nvSpPr>
              <p:cNvPr id="138" name="Rechthoek 137">
                <a:extLst>
                  <a:ext uri="{FF2B5EF4-FFF2-40B4-BE49-F238E27FC236}">
                    <a16:creationId xmlns:a16="http://schemas.microsoft.com/office/drawing/2014/main" id="{6E255294-C018-4166-A3CC-4AEC3A21D775}"/>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9" name="Ovaal 138">
                <a:extLst>
                  <a:ext uri="{FF2B5EF4-FFF2-40B4-BE49-F238E27FC236}">
                    <a16:creationId xmlns:a16="http://schemas.microsoft.com/office/drawing/2014/main" id="{B6C9AF07-2998-4242-9E12-952E66E2422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0" name="Rechthoek 139">
                <a:extLst>
                  <a:ext uri="{FF2B5EF4-FFF2-40B4-BE49-F238E27FC236}">
                    <a16:creationId xmlns:a16="http://schemas.microsoft.com/office/drawing/2014/main" id="{22A76369-9313-4F78-A20B-E5916ADC5C2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1" name="Groep 140">
                <a:extLst>
                  <a:ext uri="{FF2B5EF4-FFF2-40B4-BE49-F238E27FC236}">
                    <a16:creationId xmlns:a16="http://schemas.microsoft.com/office/drawing/2014/main" id="{E0E5ECB8-2307-463C-8B81-42F3FC6BADAF}"/>
                  </a:ext>
                </a:extLst>
              </p:cNvPr>
              <p:cNvGrpSpPr/>
              <p:nvPr userDrawn="1"/>
            </p:nvGrpSpPr>
            <p:grpSpPr>
              <a:xfrm>
                <a:off x="-3316179" y="1231351"/>
                <a:ext cx="294789" cy="318834"/>
                <a:chOff x="14466489" y="1001522"/>
                <a:chExt cx="290627" cy="314333"/>
              </a:xfrm>
            </p:grpSpPr>
            <p:sp>
              <p:nvSpPr>
                <p:cNvPr id="188" name="Rechthoek 187">
                  <a:extLst>
                    <a:ext uri="{FF2B5EF4-FFF2-40B4-BE49-F238E27FC236}">
                      <a16:creationId xmlns:a16="http://schemas.microsoft.com/office/drawing/2014/main" id="{4532BAE5-442D-43D5-808D-6B218C78C3B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89" name="Ovaal 188">
                  <a:extLst>
                    <a:ext uri="{FF2B5EF4-FFF2-40B4-BE49-F238E27FC236}">
                      <a16:creationId xmlns:a16="http://schemas.microsoft.com/office/drawing/2014/main" id="{69CAA434-AB37-4C5A-9469-6CA12925C87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90" name="Vrije vorm: vorm 189">
                  <a:extLst>
                    <a:ext uri="{FF2B5EF4-FFF2-40B4-BE49-F238E27FC236}">
                      <a16:creationId xmlns:a16="http://schemas.microsoft.com/office/drawing/2014/main" id="{60D9EA1B-B600-437F-9786-91AC3A625CF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91" name="Rechthoek: afgeronde hoeken 190">
                  <a:extLst>
                    <a:ext uri="{FF2B5EF4-FFF2-40B4-BE49-F238E27FC236}">
                      <a16:creationId xmlns:a16="http://schemas.microsoft.com/office/drawing/2014/main" id="{73E7E179-3673-48C1-9A2C-3D87E0920FD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92" name="Rechte verbindingslijn 191">
                  <a:extLst>
                    <a:ext uri="{FF2B5EF4-FFF2-40B4-BE49-F238E27FC236}">
                      <a16:creationId xmlns:a16="http://schemas.microsoft.com/office/drawing/2014/main" id="{0A05D023-D7A4-42AF-9CD2-1A1DE76166A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3" name="Rechte verbindingslijn 192">
                  <a:extLst>
                    <a:ext uri="{FF2B5EF4-FFF2-40B4-BE49-F238E27FC236}">
                      <a16:creationId xmlns:a16="http://schemas.microsoft.com/office/drawing/2014/main" id="{6CCDFA18-70D2-453B-A761-40B8E0DF8277}"/>
                    </a:ext>
                  </a:extLst>
                </p:cNvPr>
                <p:cNvCxnSpPr>
                  <a:cxnSpLocks/>
                  <a:stCxn id="19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2" name="Ovaal 141">
                <a:extLst>
                  <a:ext uri="{FF2B5EF4-FFF2-40B4-BE49-F238E27FC236}">
                    <a16:creationId xmlns:a16="http://schemas.microsoft.com/office/drawing/2014/main" id="{39F3BF83-283D-4F57-82DA-CD35F1C18BC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3" name="Rechthoek 142">
                <a:extLst>
                  <a:ext uri="{FF2B5EF4-FFF2-40B4-BE49-F238E27FC236}">
                    <a16:creationId xmlns:a16="http://schemas.microsoft.com/office/drawing/2014/main" id="{3C6E97B0-3D6C-4473-B4D7-FA582EC2DF6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4" name="Groep 143">
                <a:extLst>
                  <a:ext uri="{FF2B5EF4-FFF2-40B4-BE49-F238E27FC236}">
                    <a16:creationId xmlns:a16="http://schemas.microsoft.com/office/drawing/2014/main" id="{541E722B-C1CD-4102-B10F-F6DDC90CB244}"/>
                  </a:ext>
                </a:extLst>
              </p:cNvPr>
              <p:cNvGrpSpPr/>
              <p:nvPr userDrawn="1"/>
            </p:nvGrpSpPr>
            <p:grpSpPr>
              <a:xfrm>
                <a:off x="-3311319" y="2164285"/>
                <a:ext cx="825500" cy="209550"/>
                <a:chOff x="13504624" y="2482850"/>
                <a:chExt cx="825500" cy="209550"/>
              </a:xfrm>
            </p:grpSpPr>
            <p:sp>
              <p:nvSpPr>
                <p:cNvPr id="185" name="Rechthoek 184">
                  <a:extLst>
                    <a:ext uri="{FF2B5EF4-FFF2-40B4-BE49-F238E27FC236}">
                      <a16:creationId xmlns:a16="http://schemas.microsoft.com/office/drawing/2014/main" id="{010DEDE7-3F95-4443-AF5B-301D291CED1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86" name="Rechte verbindingslijn 185">
                  <a:extLst>
                    <a:ext uri="{FF2B5EF4-FFF2-40B4-BE49-F238E27FC236}">
                      <a16:creationId xmlns:a16="http://schemas.microsoft.com/office/drawing/2014/main" id="{98D9F068-FF4F-464B-9794-85C06F80296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7" name="Gelijkbenige driehoek 186">
                  <a:extLst>
                    <a:ext uri="{FF2B5EF4-FFF2-40B4-BE49-F238E27FC236}">
                      <a16:creationId xmlns:a16="http://schemas.microsoft.com/office/drawing/2014/main" id="{C38B3FE9-E998-4471-8FDB-5B2D045DDE6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45" name="Ovaal 144">
                <a:extLst>
                  <a:ext uri="{FF2B5EF4-FFF2-40B4-BE49-F238E27FC236}">
                    <a16:creationId xmlns:a16="http://schemas.microsoft.com/office/drawing/2014/main" id="{6A9C6E1E-47F0-4467-874D-41D293C7FBD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6" name="Rechthoek 145">
                <a:extLst>
                  <a:ext uri="{FF2B5EF4-FFF2-40B4-BE49-F238E27FC236}">
                    <a16:creationId xmlns:a16="http://schemas.microsoft.com/office/drawing/2014/main" id="{CD1C7D2B-8BDA-4D3B-AECD-1BD02F6F0AA5}"/>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7" name="Ovaal 146">
                <a:extLst>
                  <a:ext uri="{FF2B5EF4-FFF2-40B4-BE49-F238E27FC236}">
                    <a16:creationId xmlns:a16="http://schemas.microsoft.com/office/drawing/2014/main" id="{1825E527-9B09-49E5-9386-C897691083C0}"/>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8" name="Rechthoek 147">
                <a:extLst>
                  <a:ext uri="{FF2B5EF4-FFF2-40B4-BE49-F238E27FC236}">
                    <a16:creationId xmlns:a16="http://schemas.microsoft.com/office/drawing/2014/main" id="{04DBE30E-2B61-47A2-9BEA-A80D07296A7E}"/>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49" name="Groep 148">
                <a:extLst>
                  <a:ext uri="{FF2B5EF4-FFF2-40B4-BE49-F238E27FC236}">
                    <a16:creationId xmlns:a16="http://schemas.microsoft.com/office/drawing/2014/main" id="{4C36DF11-394A-426E-B08F-0CF0CFC78DF7}"/>
                  </a:ext>
                </a:extLst>
              </p:cNvPr>
              <p:cNvGrpSpPr/>
              <p:nvPr userDrawn="1"/>
            </p:nvGrpSpPr>
            <p:grpSpPr>
              <a:xfrm>
                <a:off x="-3408294" y="4834615"/>
                <a:ext cx="622283" cy="612919"/>
                <a:chOff x="12617641" y="3403239"/>
                <a:chExt cx="752963" cy="741634"/>
              </a:xfrm>
            </p:grpSpPr>
            <p:grpSp>
              <p:nvGrpSpPr>
                <p:cNvPr id="169" name="Groep 168">
                  <a:extLst>
                    <a:ext uri="{FF2B5EF4-FFF2-40B4-BE49-F238E27FC236}">
                      <a16:creationId xmlns:a16="http://schemas.microsoft.com/office/drawing/2014/main" id="{2F2A15E5-E4E5-4755-9372-85D5F36E6A1B}"/>
                    </a:ext>
                  </a:extLst>
                </p:cNvPr>
                <p:cNvGrpSpPr/>
                <p:nvPr userDrawn="1"/>
              </p:nvGrpSpPr>
              <p:grpSpPr>
                <a:xfrm>
                  <a:off x="12771550" y="3403239"/>
                  <a:ext cx="467156" cy="448491"/>
                  <a:chOff x="12782177" y="3403239"/>
                  <a:chExt cx="467156" cy="448491"/>
                </a:xfrm>
              </p:grpSpPr>
              <p:grpSp>
                <p:nvGrpSpPr>
                  <p:cNvPr id="172" name="Groep 171">
                    <a:extLst>
                      <a:ext uri="{FF2B5EF4-FFF2-40B4-BE49-F238E27FC236}">
                        <a16:creationId xmlns:a16="http://schemas.microsoft.com/office/drawing/2014/main" id="{2D2D89BE-95B9-40A7-92C9-D35F465C31E7}"/>
                      </a:ext>
                    </a:extLst>
                  </p:cNvPr>
                  <p:cNvGrpSpPr/>
                  <p:nvPr userDrawn="1"/>
                </p:nvGrpSpPr>
                <p:grpSpPr>
                  <a:xfrm>
                    <a:off x="12782177" y="3403239"/>
                    <a:ext cx="412972" cy="396132"/>
                    <a:chOff x="13554906" y="3320109"/>
                    <a:chExt cx="443912" cy="425811"/>
                  </a:xfrm>
                </p:grpSpPr>
                <p:grpSp>
                  <p:nvGrpSpPr>
                    <p:cNvPr id="179" name="Groep 178">
                      <a:extLst>
                        <a:ext uri="{FF2B5EF4-FFF2-40B4-BE49-F238E27FC236}">
                          <a16:creationId xmlns:a16="http://schemas.microsoft.com/office/drawing/2014/main" id="{BEE26979-1A29-4BC8-81B2-3DDEFF410B6E}"/>
                        </a:ext>
                      </a:extLst>
                    </p:cNvPr>
                    <p:cNvGrpSpPr/>
                    <p:nvPr userDrawn="1"/>
                  </p:nvGrpSpPr>
                  <p:grpSpPr>
                    <a:xfrm>
                      <a:off x="13554906" y="3320109"/>
                      <a:ext cx="443912" cy="425811"/>
                      <a:chOff x="12909684" y="1276143"/>
                      <a:chExt cx="443912" cy="425811"/>
                    </a:xfrm>
                  </p:grpSpPr>
                  <p:sp>
                    <p:nvSpPr>
                      <p:cNvPr id="182" name="Rechthoek 181">
                        <a:extLst>
                          <a:ext uri="{FF2B5EF4-FFF2-40B4-BE49-F238E27FC236}">
                            <a16:creationId xmlns:a16="http://schemas.microsoft.com/office/drawing/2014/main" id="{E2E84883-6126-4017-966E-7B45DB407254}"/>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F2094129-E8A4-4452-8DFC-20EDEAC13DF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84" name="Ovaal 183">
                        <a:extLst>
                          <a:ext uri="{FF2B5EF4-FFF2-40B4-BE49-F238E27FC236}">
                            <a16:creationId xmlns:a16="http://schemas.microsoft.com/office/drawing/2014/main" id="{D9B4887D-2BDE-482F-B188-A35381C7357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80" name="Afbeelding 179">
                      <a:extLst>
                        <a:ext uri="{FF2B5EF4-FFF2-40B4-BE49-F238E27FC236}">
                          <a16:creationId xmlns:a16="http://schemas.microsoft.com/office/drawing/2014/main" id="{0DC0AAEB-2548-4309-B7E3-0A2B592AEB42}"/>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81" name="Afbeelding 180">
                      <a:extLst>
                        <a:ext uri="{FF2B5EF4-FFF2-40B4-BE49-F238E27FC236}">
                          <a16:creationId xmlns:a16="http://schemas.microsoft.com/office/drawing/2014/main" id="{DE88F78F-3C45-45FC-95CF-879C8B229CDC}"/>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73" name="Groep 172">
                    <a:extLst>
                      <a:ext uri="{FF2B5EF4-FFF2-40B4-BE49-F238E27FC236}">
                        <a16:creationId xmlns:a16="http://schemas.microsoft.com/office/drawing/2014/main" id="{C8C638DD-C53D-4AB0-A6D7-E2C43DF6C4AB}"/>
                      </a:ext>
                    </a:extLst>
                  </p:cNvPr>
                  <p:cNvGrpSpPr/>
                  <p:nvPr userDrawn="1"/>
                </p:nvGrpSpPr>
                <p:grpSpPr>
                  <a:xfrm>
                    <a:off x="13103513" y="3705268"/>
                    <a:ext cx="145820" cy="146462"/>
                    <a:chOff x="13096169" y="3602278"/>
                    <a:chExt cx="145820" cy="146462"/>
                  </a:xfrm>
                </p:grpSpPr>
                <p:sp>
                  <p:nvSpPr>
                    <p:cNvPr id="177" name="Rechthoek 176">
                      <a:extLst>
                        <a:ext uri="{FF2B5EF4-FFF2-40B4-BE49-F238E27FC236}">
                          <a16:creationId xmlns:a16="http://schemas.microsoft.com/office/drawing/2014/main" id="{B32EABB0-A968-41B5-BF60-29678BE9073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68381386-D5F9-445D-8D5F-4F06564281C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74" name="Groep 173">
                    <a:extLst>
                      <a:ext uri="{FF2B5EF4-FFF2-40B4-BE49-F238E27FC236}">
                        <a16:creationId xmlns:a16="http://schemas.microsoft.com/office/drawing/2014/main" id="{5D467970-3738-47E0-AE5D-FF819D7B2E0E}"/>
                      </a:ext>
                    </a:extLst>
                  </p:cNvPr>
                  <p:cNvGrpSpPr/>
                  <p:nvPr userDrawn="1"/>
                </p:nvGrpSpPr>
                <p:grpSpPr>
                  <a:xfrm rot="10800000">
                    <a:off x="13061402" y="3665637"/>
                    <a:ext cx="145820" cy="146462"/>
                    <a:chOff x="13096169" y="3602278"/>
                    <a:chExt cx="145820" cy="146462"/>
                  </a:xfrm>
                </p:grpSpPr>
                <p:sp>
                  <p:nvSpPr>
                    <p:cNvPr id="175" name="Rechthoek 174">
                      <a:extLst>
                        <a:ext uri="{FF2B5EF4-FFF2-40B4-BE49-F238E27FC236}">
                          <a16:creationId xmlns:a16="http://schemas.microsoft.com/office/drawing/2014/main" id="{8B9CFA8E-4AFB-4035-A2C1-6DFBE704590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D260E349-5DE0-4D3F-B810-9008581E8F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70" name="Rechthoek 169">
                  <a:extLst>
                    <a:ext uri="{FF2B5EF4-FFF2-40B4-BE49-F238E27FC236}">
                      <a16:creationId xmlns:a16="http://schemas.microsoft.com/office/drawing/2014/main" id="{4AFE0ED6-84A8-4ED1-BA36-1C9EAAF5B52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71" name="Gelijkbenige driehoek 170">
                  <a:extLst>
                    <a:ext uri="{FF2B5EF4-FFF2-40B4-BE49-F238E27FC236}">
                      <a16:creationId xmlns:a16="http://schemas.microsoft.com/office/drawing/2014/main" id="{0A68E8E0-BE03-487B-871F-2544CEFA08B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50" name="Groep 149">
                <a:extLst>
                  <a:ext uri="{FF2B5EF4-FFF2-40B4-BE49-F238E27FC236}">
                    <a16:creationId xmlns:a16="http://schemas.microsoft.com/office/drawing/2014/main" id="{CFEB722F-2CBD-4384-85DA-D7D2DD529802}"/>
                  </a:ext>
                </a:extLst>
              </p:cNvPr>
              <p:cNvGrpSpPr/>
              <p:nvPr userDrawn="1"/>
            </p:nvGrpSpPr>
            <p:grpSpPr>
              <a:xfrm>
                <a:off x="-3314821" y="2981448"/>
                <a:ext cx="1558053" cy="563933"/>
                <a:chOff x="-3314821" y="2981448"/>
                <a:chExt cx="1558053" cy="563933"/>
              </a:xfrm>
            </p:grpSpPr>
            <p:sp>
              <p:nvSpPr>
                <p:cNvPr id="155" name="Rechthoek 154">
                  <a:extLst>
                    <a:ext uri="{FF2B5EF4-FFF2-40B4-BE49-F238E27FC236}">
                      <a16:creationId xmlns:a16="http://schemas.microsoft.com/office/drawing/2014/main" id="{008C3209-2426-4560-B2E4-9FEAA8E2FADC}"/>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D5770A06-3430-4ABD-A8DE-9ED628929EF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7" name="Tekstvak 156">
                  <a:extLst>
                    <a:ext uri="{FF2B5EF4-FFF2-40B4-BE49-F238E27FC236}">
                      <a16:creationId xmlns:a16="http://schemas.microsoft.com/office/drawing/2014/main" id="{1EBE3DB5-331D-406E-A652-AEB2A3895EE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58" name="Tekstvak 157">
                  <a:extLst>
                    <a:ext uri="{FF2B5EF4-FFF2-40B4-BE49-F238E27FC236}">
                      <a16:creationId xmlns:a16="http://schemas.microsoft.com/office/drawing/2014/main" id="{8217580E-460E-4016-9362-8F2D281E49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59" name="Vrije vorm: vorm 158">
                  <a:extLst>
                    <a:ext uri="{FF2B5EF4-FFF2-40B4-BE49-F238E27FC236}">
                      <a16:creationId xmlns:a16="http://schemas.microsoft.com/office/drawing/2014/main" id="{5155A9B9-EE91-4DD7-841E-9ADB8B2B444E}"/>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60" name="Gelijkbenige driehoek 159">
                  <a:extLst>
                    <a:ext uri="{FF2B5EF4-FFF2-40B4-BE49-F238E27FC236}">
                      <a16:creationId xmlns:a16="http://schemas.microsoft.com/office/drawing/2014/main" id="{53995711-0A8D-4C1C-BCA5-54FBE22465F8}"/>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61" name="Groep 160">
                  <a:extLst>
                    <a:ext uri="{FF2B5EF4-FFF2-40B4-BE49-F238E27FC236}">
                      <a16:creationId xmlns:a16="http://schemas.microsoft.com/office/drawing/2014/main" id="{E753EEF3-9EF4-46CF-AB74-CEE696C32535}"/>
                    </a:ext>
                  </a:extLst>
                </p:cNvPr>
                <p:cNvGrpSpPr/>
                <p:nvPr userDrawn="1"/>
              </p:nvGrpSpPr>
              <p:grpSpPr>
                <a:xfrm>
                  <a:off x="-3257052" y="3032066"/>
                  <a:ext cx="182309" cy="163794"/>
                  <a:chOff x="12832541" y="3162395"/>
                  <a:chExt cx="219532" cy="197236"/>
                </a:xfrm>
              </p:grpSpPr>
              <p:sp>
                <p:nvSpPr>
                  <p:cNvPr id="166" name="Rechthoek 165">
                    <a:extLst>
                      <a:ext uri="{FF2B5EF4-FFF2-40B4-BE49-F238E27FC236}">
                        <a16:creationId xmlns:a16="http://schemas.microsoft.com/office/drawing/2014/main" id="{E5CA1934-7F6F-4D36-B3D6-C730083723BA}"/>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67" name="Rechthoek 166">
                    <a:extLst>
                      <a:ext uri="{FF2B5EF4-FFF2-40B4-BE49-F238E27FC236}">
                        <a16:creationId xmlns:a16="http://schemas.microsoft.com/office/drawing/2014/main" id="{2654288B-FBDD-48FA-AD2D-D71455C9377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68" name="Rechthoek 167">
                    <a:extLst>
                      <a:ext uri="{FF2B5EF4-FFF2-40B4-BE49-F238E27FC236}">
                        <a16:creationId xmlns:a16="http://schemas.microsoft.com/office/drawing/2014/main" id="{292BAFC5-FCB0-4960-8385-685AAF15D68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162" name="Groep 161">
                  <a:extLst>
                    <a:ext uri="{FF2B5EF4-FFF2-40B4-BE49-F238E27FC236}">
                      <a16:creationId xmlns:a16="http://schemas.microsoft.com/office/drawing/2014/main" id="{599158E7-5D44-4927-B6CA-B9C464262019}"/>
                    </a:ext>
                  </a:extLst>
                </p:cNvPr>
                <p:cNvGrpSpPr/>
                <p:nvPr userDrawn="1"/>
              </p:nvGrpSpPr>
              <p:grpSpPr>
                <a:xfrm>
                  <a:off x="-3257053" y="3276580"/>
                  <a:ext cx="182309" cy="163794"/>
                  <a:chOff x="12832541" y="3162395"/>
                  <a:chExt cx="219532" cy="197236"/>
                </a:xfrm>
              </p:grpSpPr>
              <p:sp>
                <p:nvSpPr>
                  <p:cNvPr id="163" name="Rechthoek 162">
                    <a:extLst>
                      <a:ext uri="{FF2B5EF4-FFF2-40B4-BE49-F238E27FC236}">
                        <a16:creationId xmlns:a16="http://schemas.microsoft.com/office/drawing/2014/main" id="{F58FFE64-5A33-4355-9C82-6BE91C13E99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64" name="Rechthoek 163">
                    <a:extLst>
                      <a:ext uri="{FF2B5EF4-FFF2-40B4-BE49-F238E27FC236}">
                        <a16:creationId xmlns:a16="http://schemas.microsoft.com/office/drawing/2014/main" id="{EB452493-543F-4883-9D49-71BC7C9EAACA}"/>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8F35C49A-C9BF-436A-B913-1C14801AA61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152" name="ICOON_info">
                <a:extLst>
                  <a:ext uri="{FF2B5EF4-FFF2-40B4-BE49-F238E27FC236}">
                    <a16:creationId xmlns:a16="http://schemas.microsoft.com/office/drawing/2014/main" id="{22382399-988E-4A6D-B1E0-B9B96DEF9460}"/>
                  </a:ext>
                </a:extLst>
              </p:cNvPr>
              <p:cNvGrpSpPr/>
              <p:nvPr userDrawn="1"/>
            </p:nvGrpSpPr>
            <p:grpSpPr>
              <a:xfrm>
                <a:off x="-376736" y="5498637"/>
                <a:ext cx="283685" cy="283685"/>
                <a:chOff x="-510741" y="5913713"/>
                <a:chExt cx="267555" cy="267555"/>
              </a:xfrm>
            </p:grpSpPr>
            <p:sp>
              <p:nvSpPr>
                <p:cNvPr id="153" name="Ovaal 152">
                  <a:extLst>
                    <a:ext uri="{FF2B5EF4-FFF2-40B4-BE49-F238E27FC236}">
                      <a16:creationId xmlns:a16="http://schemas.microsoft.com/office/drawing/2014/main" id="{6EF35DE1-0239-4496-A473-B3E70E8E88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4" name="Graphic 163" descr="Informatie">
                  <a:extLst>
                    <a:ext uri="{FF2B5EF4-FFF2-40B4-BE49-F238E27FC236}">
                      <a16:creationId xmlns:a16="http://schemas.microsoft.com/office/drawing/2014/main" id="{11224E2D-26DD-42DD-A910-9B8A78514FF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grpSp>
        <p:nvGrpSpPr>
          <p:cNvPr id="194" name="INSTRUCTIE">
            <a:extLst>
              <a:ext uri="{FF2B5EF4-FFF2-40B4-BE49-F238E27FC236}">
                <a16:creationId xmlns:a16="http://schemas.microsoft.com/office/drawing/2014/main" id="{2B39A67B-2EDC-417E-8A99-66A5BB5F83A8}"/>
              </a:ext>
            </a:extLst>
          </p:cNvPr>
          <p:cNvGrpSpPr/>
          <p:nvPr userDrawn="1"/>
        </p:nvGrpSpPr>
        <p:grpSpPr>
          <a:xfrm>
            <a:off x="5846" y="7033211"/>
            <a:ext cx="3727954" cy="1728407"/>
            <a:chOff x="5846" y="7033211"/>
            <a:chExt cx="3727954" cy="1728407"/>
          </a:xfrm>
        </p:grpSpPr>
        <p:sp>
          <p:nvSpPr>
            <p:cNvPr id="195" name="Rechthoek 194">
              <a:extLst>
                <a:ext uri="{FF2B5EF4-FFF2-40B4-BE49-F238E27FC236}">
                  <a16:creationId xmlns:a16="http://schemas.microsoft.com/office/drawing/2014/main" id="{4FA83DE2-A6D5-4CC1-9903-491DF6CB6A8B}"/>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96" name="Ovaal 195">
              <a:extLst>
                <a:ext uri="{FF2B5EF4-FFF2-40B4-BE49-F238E27FC236}">
                  <a16:creationId xmlns:a16="http://schemas.microsoft.com/office/drawing/2014/main" id="{B4EC63A6-9D6E-4ACC-B017-91F7432BD85E}"/>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7" name="Rechthoek 196">
              <a:extLst>
                <a:ext uri="{FF2B5EF4-FFF2-40B4-BE49-F238E27FC236}">
                  <a16:creationId xmlns:a16="http://schemas.microsoft.com/office/drawing/2014/main" id="{F6DA4AF3-5AEF-4231-895F-0663AEE20711}"/>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98" name="Ovaal 197">
              <a:extLst>
                <a:ext uri="{FF2B5EF4-FFF2-40B4-BE49-F238E27FC236}">
                  <a16:creationId xmlns:a16="http://schemas.microsoft.com/office/drawing/2014/main" id="{653D4BC8-EA4F-4ECD-9B5E-5123CC972DDC}"/>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9" name="Rechthoek 198">
              <a:extLst>
                <a:ext uri="{FF2B5EF4-FFF2-40B4-BE49-F238E27FC236}">
                  <a16:creationId xmlns:a16="http://schemas.microsoft.com/office/drawing/2014/main" id="{B723A269-4A53-4704-BE21-2F0C66025AE5}"/>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201" name="Groep 200">
              <a:extLst>
                <a:ext uri="{FF2B5EF4-FFF2-40B4-BE49-F238E27FC236}">
                  <a16:creationId xmlns:a16="http://schemas.microsoft.com/office/drawing/2014/main" id="{41CE7DB2-0748-4386-BD46-4CC422C65560}"/>
                </a:ext>
              </a:extLst>
            </p:cNvPr>
            <p:cNvGrpSpPr/>
            <p:nvPr userDrawn="1"/>
          </p:nvGrpSpPr>
          <p:grpSpPr>
            <a:xfrm>
              <a:off x="2939884" y="7739834"/>
              <a:ext cx="681133" cy="750023"/>
              <a:chOff x="-910573" y="4987990"/>
              <a:chExt cx="681133" cy="750023"/>
            </a:xfrm>
          </p:grpSpPr>
          <p:grpSp>
            <p:nvGrpSpPr>
              <p:cNvPr id="202" name="Groep 201">
                <a:extLst>
                  <a:ext uri="{FF2B5EF4-FFF2-40B4-BE49-F238E27FC236}">
                    <a16:creationId xmlns:a16="http://schemas.microsoft.com/office/drawing/2014/main" id="{AD4419B3-E74D-477E-BA71-0295ADA6E70B}"/>
                  </a:ext>
                </a:extLst>
              </p:cNvPr>
              <p:cNvGrpSpPr/>
              <p:nvPr userDrawn="1"/>
            </p:nvGrpSpPr>
            <p:grpSpPr>
              <a:xfrm>
                <a:off x="-713542" y="4987990"/>
                <a:ext cx="287071" cy="379107"/>
                <a:chOff x="-4050578" y="288410"/>
                <a:chExt cx="322125" cy="379107"/>
              </a:xfrm>
            </p:grpSpPr>
            <p:sp>
              <p:nvSpPr>
                <p:cNvPr id="204" name="Rechthoek met één afgeknipte en afgeronde hoek 47">
                  <a:extLst>
                    <a:ext uri="{FF2B5EF4-FFF2-40B4-BE49-F238E27FC236}">
                      <a16:creationId xmlns:a16="http://schemas.microsoft.com/office/drawing/2014/main" id="{767BD028-D1FF-45D3-9FC1-65EDA55B248D}"/>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5" name="Rechthoekige driehoek 204">
                  <a:extLst>
                    <a:ext uri="{FF2B5EF4-FFF2-40B4-BE49-F238E27FC236}">
                      <a16:creationId xmlns:a16="http://schemas.microsoft.com/office/drawing/2014/main" id="{3CEB820A-A028-4F7F-9CF8-BD0FF0819B8C}"/>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6" name="Rechthoek 205">
                  <a:extLst>
                    <a:ext uri="{FF2B5EF4-FFF2-40B4-BE49-F238E27FC236}">
                      <a16:creationId xmlns:a16="http://schemas.microsoft.com/office/drawing/2014/main" id="{E3E61821-8C73-4D3E-8CC8-335F7BFE17E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7" name="Rechthoek 206">
                  <a:extLst>
                    <a:ext uri="{FF2B5EF4-FFF2-40B4-BE49-F238E27FC236}">
                      <a16:creationId xmlns:a16="http://schemas.microsoft.com/office/drawing/2014/main" id="{ECB09AE1-CBEA-4795-A984-F44EFFBB6F7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03" name="Rechthoek 202">
                <a:extLst>
                  <a:ext uri="{FF2B5EF4-FFF2-40B4-BE49-F238E27FC236}">
                    <a16:creationId xmlns:a16="http://schemas.microsoft.com/office/drawing/2014/main" id="{055F2A0C-348C-4FC4-AB79-AED625088085}"/>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84" name="HAAK LIJN">
            <a:extLst>
              <a:ext uri="{FF2B5EF4-FFF2-40B4-BE49-F238E27FC236}">
                <a16:creationId xmlns:a16="http://schemas.microsoft.com/office/drawing/2014/main" id="{7B3A422F-40A5-40FC-90E9-6577B2129FD0}"/>
              </a:ext>
            </a:extLst>
          </p:cNvPr>
          <p:cNvGrpSpPr/>
          <p:nvPr userDrawn="1"/>
        </p:nvGrpSpPr>
        <p:grpSpPr>
          <a:xfrm>
            <a:off x="540812" y="0"/>
            <a:ext cx="76800" cy="6858000"/>
            <a:chOff x="578912" y="0"/>
            <a:chExt cx="76800" cy="6858000"/>
          </a:xfrm>
        </p:grpSpPr>
        <p:cxnSp>
          <p:nvCxnSpPr>
            <p:cNvPr id="85" name="LIJN">
              <a:extLst>
                <a:ext uri="{FF2B5EF4-FFF2-40B4-BE49-F238E27FC236}">
                  <a16:creationId xmlns:a16="http://schemas.microsoft.com/office/drawing/2014/main" id="{A43FC868-B301-46F5-8820-A419C16D2B6E}"/>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86" name="Graphic 85">
              <a:extLst>
                <a:ext uri="{FF2B5EF4-FFF2-40B4-BE49-F238E27FC236}">
                  <a16:creationId xmlns:a16="http://schemas.microsoft.com/office/drawing/2014/main" id="{1E137A15-B402-4904-96E2-F20F4DD2257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87" name="LIJN">
              <a:extLst>
                <a:ext uri="{FF2B5EF4-FFF2-40B4-BE49-F238E27FC236}">
                  <a16:creationId xmlns:a16="http://schemas.microsoft.com/office/drawing/2014/main" id="{12474518-C7B4-4E57-AD5D-304FB97FE4AE}"/>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51" name="Tijdelijke aanduiding voor afbeelding 8">
            <a:extLst>
              <a:ext uri="{FF2B5EF4-FFF2-40B4-BE49-F238E27FC236}">
                <a16:creationId xmlns:a16="http://schemas.microsoft.com/office/drawing/2014/main" id="{5CFE7F97-2109-4DE1-997E-438DDA5BA466}"/>
              </a:ext>
            </a:extLst>
          </p:cNvPr>
          <p:cNvSpPr>
            <a:spLocks noGrp="1"/>
          </p:cNvSpPr>
          <p:nvPr>
            <p:ph type="pic" sz="quarter" idx="14" hasCustomPrompt="1"/>
          </p:nvPr>
        </p:nvSpPr>
        <p:spPr>
          <a:xfrm>
            <a:off x="8765687" y="1434"/>
            <a:ext cx="3426313"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onderstaande icoon </a:t>
            </a:r>
            <a:br>
              <a:rPr lang="nl-NL" dirty="0"/>
            </a:br>
            <a:r>
              <a:rPr lang="nl-NL" dirty="0"/>
              <a:t>om een foto in te voegen.</a:t>
            </a:r>
          </a:p>
        </p:txBody>
      </p:sp>
      <p:sp>
        <p:nvSpPr>
          <p:cNvPr id="200" name="Logo">
            <a:extLst>
              <a:ext uri="{FF2B5EF4-FFF2-40B4-BE49-F238E27FC236}">
                <a16:creationId xmlns:a16="http://schemas.microsoft.com/office/drawing/2014/main" id="{CF022E84-EA7B-4026-848E-672D4DD41118}"/>
              </a:ext>
            </a:extLst>
          </p:cNvPr>
          <p:cNvSpPr>
            <a:spLocks noGrp="1"/>
          </p:cNvSpPr>
          <p:nvPr>
            <p:ph type="body" orient="vert" idx="15" hasCustomPrompt="1"/>
          </p:nvPr>
        </p:nvSpPr>
        <p:spPr>
          <a:xfrm>
            <a:off x="10549612" y="6480355"/>
            <a:ext cx="1060019" cy="185413"/>
          </a:xfrm>
          <a:blipFill>
            <a:blip r:embed="rId8"/>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15" name="Tekst">
            <a:extLst>
              <a:ext uri="{FF2B5EF4-FFF2-40B4-BE49-F238E27FC236}">
                <a16:creationId xmlns:a16="http://schemas.microsoft.com/office/drawing/2014/main" id="{9FDA7449-64DA-4D83-8198-E1195E045EAA}"/>
              </a:ext>
            </a:extLst>
          </p:cNvPr>
          <p:cNvSpPr>
            <a:spLocks noGrp="1"/>
          </p:cNvSpPr>
          <p:nvPr>
            <p:ph type="body" orient="vert" idx="1" hasCustomPrompt="1"/>
          </p:nvPr>
        </p:nvSpPr>
        <p:spPr>
          <a:xfrm>
            <a:off x="777232" y="563700"/>
            <a:ext cx="8544332" cy="5730594"/>
          </a:xfrm>
          <a:gradFill>
            <a:gsLst>
              <a:gs pos="75000">
                <a:schemeClr val="bg1"/>
              </a:gs>
              <a:gs pos="100000">
                <a:schemeClr val="bg1">
                  <a:alpha val="75000"/>
                </a:schemeClr>
              </a:gs>
            </a:gsLst>
            <a:lin ang="0" scaled="1"/>
          </a:gradFill>
        </p:spPr>
        <p:txBody>
          <a:bodyPr vert="horz" lIns="0" tIns="1296000" rIns="216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a:t>
            </a:r>
            <a:endParaRPr lang="nl-NL" dirty="0"/>
          </a:p>
          <a:p>
            <a:pPr lvl="5"/>
            <a:r>
              <a:rPr lang="nl-NL" dirty="0" err="1"/>
              <a:t>Bullet</a:t>
            </a:r>
            <a:endParaRPr lang="nl-NL" dirty="0"/>
          </a:p>
          <a:p>
            <a:pPr lvl="6"/>
            <a:r>
              <a:rPr lang="nl-NL" dirty="0"/>
              <a:t>Sub-</a:t>
            </a:r>
            <a:r>
              <a:rPr lang="nl-NL" dirty="0" err="1"/>
              <a:t>bullet</a:t>
            </a:r>
            <a:endParaRPr lang="nl-NL" dirty="0"/>
          </a:p>
          <a:p>
            <a:pPr lvl="7"/>
            <a:r>
              <a:rPr lang="nl-NL" dirty="0"/>
              <a:t>Leestekst</a:t>
            </a:r>
          </a:p>
          <a:p>
            <a:pPr lvl="8"/>
            <a:r>
              <a:rPr lang="nl-NL" dirty="0"/>
              <a:t>Subtitel</a:t>
            </a:r>
          </a:p>
        </p:txBody>
      </p:sp>
      <p:sp>
        <p:nvSpPr>
          <p:cNvPr id="3" name="Dianummer">
            <a:extLst>
              <a:ext uri="{FF2B5EF4-FFF2-40B4-BE49-F238E27FC236}">
                <a16:creationId xmlns:a16="http://schemas.microsoft.com/office/drawing/2014/main" id="{ED12B838-4EBF-44B3-96A3-36FE4C106877}"/>
              </a:ext>
            </a:extLst>
          </p:cNvPr>
          <p:cNvSpPr>
            <a:spLocks noGrp="1"/>
          </p:cNvSpPr>
          <p:nvPr>
            <p:ph type="sldNum" sz="quarter" idx="17"/>
          </p:nvPr>
        </p:nvSpPr>
        <p:spPr/>
        <p:txBody>
          <a:bodyPr/>
          <a:lstStyle>
            <a:lvl1pPr>
              <a:defRPr>
                <a:solidFill>
                  <a:schemeClr val="bg1"/>
                </a:solidFill>
              </a:defRPr>
            </a:lvl1pPr>
          </a:lstStyle>
          <a:p>
            <a:fld id="{5EC93C5F-DB18-4797-88B9-B8B0D60519FD}" type="slidenum">
              <a:rPr lang="nl-NL" smtClean="0"/>
              <a:pPr/>
              <a:t>‹#›</a:t>
            </a:fld>
            <a:endParaRPr lang="nl-NL" dirty="0"/>
          </a:p>
        </p:txBody>
      </p:sp>
      <p:sp>
        <p:nvSpPr>
          <p:cNvPr id="2" name="Voettekst">
            <a:extLst>
              <a:ext uri="{FF2B5EF4-FFF2-40B4-BE49-F238E27FC236}">
                <a16:creationId xmlns:a16="http://schemas.microsoft.com/office/drawing/2014/main" id="{85E5B63B-737B-4ED0-9D1C-6EF631E4C587}"/>
              </a:ext>
            </a:extLst>
          </p:cNvPr>
          <p:cNvSpPr>
            <a:spLocks noGrp="1"/>
          </p:cNvSpPr>
          <p:nvPr>
            <p:ph type="ftr" sz="quarter" idx="16"/>
          </p:nvPr>
        </p:nvSpPr>
        <p:spPr/>
        <p:txBody>
          <a:bodyPr/>
          <a:lstStyle/>
          <a:p>
            <a:r>
              <a:rPr lang="nl-NL" dirty="0"/>
              <a:t>Voettekst</a:t>
            </a:r>
          </a:p>
        </p:txBody>
      </p:sp>
      <p:sp>
        <p:nvSpPr>
          <p:cNvPr id="14" name="Ondertitel">
            <a:extLst>
              <a:ext uri="{FF2B5EF4-FFF2-40B4-BE49-F238E27FC236}">
                <a16:creationId xmlns:a16="http://schemas.microsoft.com/office/drawing/2014/main" id="{45D054C6-955F-4524-B419-8433FE6D93D0}"/>
              </a:ext>
            </a:extLst>
          </p:cNvPr>
          <p:cNvSpPr>
            <a:spLocks noGrp="1"/>
          </p:cNvSpPr>
          <p:nvPr>
            <p:ph type="subTitle" idx="10" hasCustomPrompt="1"/>
          </p:nvPr>
        </p:nvSpPr>
        <p:spPr>
          <a:xfrm>
            <a:off x="777243" y="924516"/>
            <a:ext cx="8369849"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4" name="Titel">
            <a:extLst>
              <a:ext uri="{FF2B5EF4-FFF2-40B4-BE49-F238E27FC236}">
                <a16:creationId xmlns:a16="http://schemas.microsoft.com/office/drawing/2014/main" id="{EBFCA198-B405-434C-BDB0-38D5BBFCB906}"/>
              </a:ext>
            </a:extLst>
          </p:cNvPr>
          <p:cNvSpPr>
            <a:spLocks noGrp="1"/>
          </p:cNvSpPr>
          <p:nvPr>
            <p:ph type="title" hasCustomPrompt="1"/>
          </p:nvPr>
        </p:nvSpPr>
        <p:spPr>
          <a:xfrm>
            <a:off x="777245" y="619124"/>
            <a:ext cx="8369848" cy="268289"/>
          </a:xfrm>
        </p:spPr>
        <p:txBody>
          <a:bodyPr/>
          <a:lstStyle/>
          <a:p>
            <a:r>
              <a:rPr lang="nl-NL" dirty="0"/>
              <a:t>Plaats eerste titel hier</a:t>
            </a:r>
          </a:p>
        </p:txBody>
      </p:sp>
    </p:spTree>
    <p:extLst>
      <p:ext uri="{BB962C8B-B14F-4D97-AF65-F5344CB8AC3E}">
        <p14:creationId xmlns:p14="http://schemas.microsoft.com/office/powerpoint/2010/main" val="25351541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AFBEELDING (M)">
    <p:spTree>
      <p:nvGrpSpPr>
        <p:cNvPr id="1" name=""/>
        <p:cNvGrpSpPr/>
        <p:nvPr/>
      </p:nvGrpSpPr>
      <p:grpSpPr>
        <a:xfrm>
          <a:off x="0" y="0"/>
          <a:ext cx="0" cy="0"/>
          <a:chOff x="0" y="0"/>
          <a:chExt cx="0" cy="0"/>
        </a:xfrm>
      </p:grpSpPr>
      <p:grpSp>
        <p:nvGrpSpPr>
          <p:cNvPr id="263" name="INSTRUCTIE">
            <a:extLst>
              <a:ext uri="{FF2B5EF4-FFF2-40B4-BE49-F238E27FC236}">
                <a16:creationId xmlns:a16="http://schemas.microsoft.com/office/drawing/2014/main" id="{58020D84-DBB1-479D-A6FF-21E18B0C3512}"/>
              </a:ext>
            </a:extLst>
          </p:cNvPr>
          <p:cNvGrpSpPr/>
          <p:nvPr userDrawn="1"/>
        </p:nvGrpSpPr>
        <p:grpSpPr>
          <a:xfrm>
            <a:off x="-3786437" y="0"/>
            <a:ext cx="3693386" cy="5359349"/>
            <a:chOff x="-3786437" y="0"/>
            <a:chExt cx="3693386" cy="5359349"/>
          </a:xfrm>
        </p:grpSpPr>
        <p:sp>
          <p:nvSpPr>
            <p:cNvPr id="264" name="Rechthoek 263">
              <a:extLst>
                <a:ext uri="{FF2B5EF4-FFF2-40B4-BE49-F238E27FC236}">
                  <a16:creationId xmlns:a16="http://schemas.microsoft.com/office/drawing/2014/main" id="{A1153B93-A804-46F5-9FC4-92E6204B054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265" name="Ovaal 264">
              <a:extLst>
                <a:ext uri="{FF2B5EF4-FFF2-40B4-BE49-F238E27FC236}">
                  <a16:creationId xmlns:a16="http://schemas.microsoft.com/office/drawing/2014/main" id="{844EDB14-D276-401B-BBF3-2048F3D72A8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66" name="Rechthoek 265">
              <a:extLst>
                <a:ext uri="{FF2B5EF4-FFF2-40B4-BE49-F238E27FC236}">
                  <a16:creationId xmlns:a16="http://schemas.microsoft.com/office/drawing/2014/main" id="{7AAE3B13-993C-4904-A1AE-7321041DB14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82563" marR="0" lvl="0" indent="-182563"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267" name="Ovaal 266">
              <a:extLst>
                <a:ext uri="{FF2B5EF4-FFF2-40B4-BE49-F238E27FC236}">
                  <a16:creationId xmlns:a16="http://schemas.microsoft.com/office/drawing/2014/main" id="{64B9787F-4571-42E9-9200-14884D944289}"/>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8" name="Rechthoek 267">
              <a:extLst>
                <a:ext uri="{FF2B5EF4-FFF2-40B4-BE49-F238E27FC236}">
                  <a16:creationId xmlns:a16="http://schemas.microsoft.com/office/drawing/2014/main" id="{C00AD345-7E9B-4BCA-85AE-2665EB479089}"/>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269" name="Rechthoek 268">
              <a:extLst>
                <a:ext uri="{FF2B5EF4-FFF2-40B4-BE49-F238E27FC236}">
                  <a16:creationId xmlns:a16="http://schemas.microsoft.com/office/drawing/2014/main" id="{EF4A2F6A-307B-4E34-B8C0-82F905E71A4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8775" marR="0" lvl="1" indent="-176213"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Sub-</a:t>
              </a:r>
              <a:r>
                <a:rPr kumimoji="0" lang="nl-NL" sz="1100" b="0" i="0" u="none" strike="noStrike" kern="1200" cap="none" spc="0" normalizeH="0" baseline="0" noProof="0" dirty="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270" name="Ovaal 269">
              <a:extLst>
                <a:ext uri="{FF2B5EF4-FFF2-40B4-BE49-F238E27FC236}">
                  <a16:creationId xmlns:a16="http://schemas.microsoft.com/office/drawing/2014/main" id="{F3CE75A5-BAAA-43D5-B89D-87A5D7EC6F7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71" name="Rechthoek 270">
              <a:extLst>
                <a:ext uri="{FF2B5EF4-FFF2-40B4-BE49-F238E27FC236}">
                  <a16:creationId xmlns:a16="http://schemas.microsoft.com/office/drawing/2014/main" id="{27706614-0989-4622-8654-596795F6DCC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Leestekst</a:t>
              </a:r>
            </a:p>
          </p:txBody>
        </p:sp>
        <p:sp>
          <p:nvSpPr>
            <p:cNvPr id="272" name="Ovaal 271">
              <a:extLst>
                <a:ext uri="{FF2B5EF4-FFF2-40B4-BE49-F238E27FC236}">
                  <a16:creationId xmlns:a16="http://schemas.microsoft.com/office/drawing/2014/main" id="{58EE33C2-AB71-4B99-ADB4-36AAFBE715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3" name="Rechthoek 272">
              <a:extLst>
                <a:ext uri="{FF2B5EF4-FFF2-40B4-BE49-F238E27FC236}">
                  <a16:creationId xmlns:a16="http://schemas.microsoft.com/office/drawing/2014/main" id="{EFBF3DF3-FB83-44A9-95C9-0130D9805FAE}"/>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30" normalizeH="0" baseline="0" noProof="0" dirty="0">
                  <a:ln>
                    <a:noFill/>
                  </a:ln>
                  <a:solidFill>
                    <a:srgbClr val="71A4C3"/>
                  </a:solidFill>
                  <a:effectLst/>
                  <a:uLnTx/>
                  <a:uFillTx/>
                  <a:latin typeface="Segoe UI"/>
                  <a:ea typeface="+mn-ea"/>
                  <a:cs typeface="Calibri" panose="020F0502020204030204" pitchFamily="34" charset="0"/>
                </a:rPr>
                <a:t>Subtitel</a:t>
              </a:r>
            </a:p>
          </p:txBody>
        </p:sp>
        <p:sp>
          <p:nvSpPr>
            <p:cNvPr id="274" name="Ovaal 273">
              <a:extLst>
                <a:ext uri="{FF2B5EF4-FFF2-40B4-BE49-F238E27FC236}">
                  <a16:creationId xmlns:a16="http://schemas.microsoft.com/office/drawing/2014/main" id="{415B0FE1-8127-4E0D-89D9-E4BB14E3E61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75" name="Rechthoek 274">
              <a:extLst>
                <a:ext uri="{FF2B5EF4-FFF2-40B4-BE49-F238E27FC236}">
                  <a16:creationId xmlns:a16="http://schemas.microsoft.com/office/drawing/2014/main" id="{08EE1235-CC83-4708-B561-870A1CD8129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182563" algn="l"/>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Numerieke bullet</a:t>
              </a:r>
            </a:p>
          </p:txBody>
        </p:sp>
        <p:sp>
          <p:nvSpPr>
            <p:cNvPr id="276" name="Ovaal 275">
              <a:extLst>
                <a:ext uri="{FF2B5EF4-FFF2-40B4-BE49-F238E27FC236}">
                  <a16:creationId xmlns:a16="http://schemas.microsoft.com/office/drawing/2014/main" id="{CC00B658-A544-4F11-A3C1-81FE52B251F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77" name="Rechthoek 276">
              <a:extLst>
                <a:ext uri="{FF2B5EF4-FFF2-40B4-BE49-F238E27FC236}">
                  <a16:creationId xmlns:a16="http://schemas.microsoft.com/office/drawing/2014/main" id="{2E186766-9454-4D73-A2F9-69B927E8081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8775" marR="0" lvl="6" indent="-176213"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Sub-</a:t>
              </a:r>
              <a:r>
                <a:rPr kumimoji="0" lang="nl-NL" sz="1100" b="0" i="0" u="none" strike="noStrike" kern="1200" cap="none" spc="0" normalizeH="0" baseline="0" noProof="0" dirty="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278" name="Ovaal 277">
              <a:extLst>
                <a:ext uri="{FF2B5EF4-FFF2-40B4-BE49-F238E27FC236}">
                  <a16:creationId xmlns:a16="http://schemas.microsoft.com/office/drawing/2014/main" id="{5CC11550-D442-469D-9C2C-2441E1AF9683}"/>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9" name="Rechthoek 278">
              <a:extLst>
                <a:ext uri="{FF2B5EF4-FFF2-40B4-BE49-F238E27FC236}">
                  <a16:creationId xmlns:a16="http://schemas.microsoft.com/office/drawing/2014/main" id="{55690C78-8C5B-4AA1-B4ED-52385D32D7F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Leestekst</a:t>
              </a:r>
            </a:p>
          </p:txBody>
        </p:sp>
        <p:sp>
          <p:nvSpPr>
            <p:cNvPr id="280" name="Ovaal 279">
              <a:extLst>
                <a:ext uri="{FF2B5EF4-FFF2-40B4-BE49-F238E27FC236}">
                  <a16:creationId xmlns:a16="http://schemas.microsoft.com/office/drawing/2014/main" id="{47D94894-A0C4-49E4-9F98-095EDA2E4016}"/>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1" name="Rechthoek 280">
              <a:extLst>
                <a:ext uri="{FF2B5EF4-FFF2-40B4-BE49-F238E27FC236}">
                  <a16:creationId xmlns:a16="http://schemas.microsoft.com/office/drawing/2014/main" id="{05ACBC45-3323-473E-823E-80E8528156D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0" normalizeH="0" baseline="0" noProof="0" dirty="0">
                  <a:ln>
                    <a:noFill/>
                  </a:ln>
                  <a:solidFill>
                    <a:srgbClr val="71A4C3"/>
                  </a:solidFill>
                  <a:effectLst/>
                  <a:uLnTx/>
                  <a:uFillTx/>
                  <a:latin typeface="Segoe UI"/>
                  <a:ea typeface="+mn-ea"/>
                  <a:cs typeface="+mn-cs"/>
                </a:rPr>
                <a:t>Subtitel</a:t>
              </a:r>
            </a:p>
          </p:txBody>
        </p:sp>
        <p:sp>
          <p:nvSpPr>
            <p:cNvPr id="282" name="Ovaal 281">
              <a:extLst>
                <a:ext uri="{FF2B5EF4-FFF2-40B4-BE49-F238E27FC236}">
                  <a16:creationId xmlns:a16="http://schemas.microsoft.com/office/drawing/2014/main" id="{C876196B-1128-43A7-B733-3E18C93A173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3" name="Rechthoek 282">
              <a:extLst>
                <a:ext uri="{FF2B5EF4-FFF2-40B4-BE49-F238E27FC236}">
                  <a16:creationId xmlns:a16="http://schemas.microsoft.com/office/drawing/2014/main" id="{E891C6D4-3EED-4FAA-957E-E1341DEE37F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82563" marR="0" lvl="5" indent="-182563"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284" name="Rechthoek 283">
              <a:extLst>
                <a:ext uri="{FF2B5EF4-FFF2-40B4-BE49-F238E27FC236}">
                  <a16:creationId xmlns:a16="http://schemas.microsoft.com/office/drawing/2014/main" id="{C7BA7BB9-2ED9-4F76-B803-0C9AD2D707C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285" name="ICOON_info">
              <a:extLst>
                <a:ext uri="{FF2B5EF4-FFF2-40B4-BE49-F238E27FC236}">
                  <a16:creationId xmlns:a16="http://schemas.microsoft.com/office/drawing/2014/main" id="{2BA17424-E08E-4C99-8F64-95A27A78E859}"/>
                </a:ext>
              </a:extLst>
            </p:cNvPr>
            <p:cNvGrpSpPr/>
            <p:nvPr userDrawn="1"/>
          </p:nvGrpSpPr>
          <p:grpSpPr>
            <a:xfrm>
              <a:off x="-376736" y="4400186"/>
              <a:ext cx="283685" cy="283685"/>
              <a:chOff x="-510741" y="5913713"/>
              <a:chExt cx="267555" cy="267555"/>
            </a:xfrm>
          </p:grpSpPr>
          <p:sp>
            <p:nvSpPr>
              <p:cNvPr id="327" name="Ovaal 326">
                <a:extLst>
                  <a:ext uri="{FF2B5EF4-FFF2-40B4-BE49-F238E27FC236}">
                    <a16:creationId xmlns:a16="http://schemas.microsoft.com/office/drawing/2014/main" id="{C902434C-4BD7-4892-9EBE-B5A478B575D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328" name="Graphic 163" descr="Informatie">
                <a:extLst>
                  <a:ext uri="{FF2B5EF4-FFF2-40B4-BE49-F238E27FC236}">
                    <a16:creationId xmlns:a16="http://schemas.microsoft.com/office/drawing/2014/main" id="{616D110A-D55F-4D19-8A59-FADCF13B29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286" name="VOORBEELD">
              <a:extLst>
                <a:ext uri="{FF2B5EF4-FFF2-40B4-BE49-F238E27FC236}">
                  <a16:creationId xmlns:a16="http://schemas.microsoft.com/office/drawing/2014/main" id="{F3F36DF9-E86D-4E53-92C1-8742FF620FBE}"/>
                </a:ext>
              </a:extLst>
            </p:cNvPr>
            <p:cNvGrpSpPr/>
            <p:nvPr userDrawn="1"/>
          </p:nvGrpSpPr>
          <p:grpSpPr>
            <a:xfrm>
              <a:off x="-3605171" y="458674"/>
              <a:ext cx="3234311" cy="558875"/>
              <a:chOff x="-3605171" y="458674"/>
              <a:chExt cx="3234311" cy="558875"/>
            </a:xfrm>
          </p:grpSpPr>
          <p:sp>
            <p:nvSpPr>
              <p:cNvPr id="287" name="Rechthoek 286">
                <a:extLst>
                  <a:ext uri="{FF2B5EF4-FFF2-40B4-BE49-F238E27FC236}">
                    <a16:creationId xmlns:a16="http://schemas.microsoft.com/office/drawing/2014/main" id="{793B43F5-C57E-4092-8748-0E83B4E2E9A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288" name="Rechthoek 287">
                <a:extLst>
                  <a:ext uri="{FF2B5EF4-FFF2-40B4-BE49-F238E27FC236}">
                    <a16:creationId xmlns:a16="http://schemas.microsoft.com/office/drawing/2014/main" id="{4D4BF031-0D0E-4AF8-A3EC-83F6F86B374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289" name="Groep 288">
                <a:extLst>
                  <a:ext uri="{FF2B5EF4-FFF2-40B4-BE49-F238E27FC236}">
                    <a16:creationId xmlns:a16="http://schemas.microsoft.com/office/drawing/2014/main" id="{DBBAD52C-EEF8-4D2C-B256-2D8A2859FB98}"/>
                  </a:ext>
                </a:extLst>
              </p:cNvPr>
              <p:cNvGrpSpPr/>
              <p:nvPr userDrawn="1"/>
            </p:nvGrpSpPr>
            <p:grpSpPr>
              <a:xfrm>
                <a:off x="-3386247" y="830871"/>
                <a:ext cx="139423" cy="109566"/>
                <a:chOff x="-2866744" y="827071"/>
                <a:chExt cx="168701" cy="132575"/>
              </a:xfrm>
            </p:grpSpPr>
            <p:grpSp>
              <p:nvGrpSpPr>
                <p:cNvPr id="320" name="Groep 319">
                  <a:extLst>
                    <a:ext uri="{FF2B5EF4-FFF2-40B4-BE49-F238E27FC236}">
                      <a16:creationId xmlns:a16="http://schemas.microsoft.com/office/drawing/2014/main" id="{2803AEF2-3E6A-452D-91E2-A06A4BD71D0F}"/>
                    </a:ext>
                  </a:extLst>
                </p:cNvPr>
                <p:cNvGrpSpPr/>
                <p:nvPr userDrawn="1"/>
              </p:nvGrpSpPr>
              <p:grpSpPr>
                <a:xfrm>
                  <a:off x="-2866744" y="827071"/>
                  <a:ext cx="168701" cy="132575"/>
                  <a:chOff x="-2866744" y="827071"/>
                  <a:chExt cx="168701" cy="132575"/>
                </a:xfrm>
              </p:grpSpPr>
              <p:cxnSp>
                <p:nvCxnSpPr>
                  <p:cNvPr id="322" name="Rechte verbindingslijn 321">
                    <a:extLst>
                      <a:ext uri="{FF2B5EF4-FFF2-40B4-BE49-F238E27FC236}">
                        <a16:creationId xmlns:a16="http://schemas.microsoft.com/office/drawing/2014/main" id="{1FD7CB9C-1AE4-4C6C-A935-917E860498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23" name="Rechte verbindingslijn 322">
                    <a:extLst>
                      <a:ext uri="{FF2B5EF4-FFF2-40B4-BE49-F238E27FC236}">
                        <a16:creationId xmlns:a16="http://schemas.microsoft.com/office/drawing/2014/main" id="{E33CD5DC-8BA4-4908-97C1-CCCDE43AE4B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24" name="Rechte verbindingslijn 323">
                    <a:extLst>
                      <a:ext uri="{FF2B5EF4-FFF2-40B4-BE49-F238E27FC236}">
                        <a16:creationId xmlns:a16="http://schemas.microsoft.com/office/drawing/2014/main" id="{A5D82F32-D732-4632-B309-C7B476F2CFE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25" name="Rechte verbindingslijn 324">
                    <a:extLst>
                      <a:ext uri="{FF2B5EF4-FFF2-40B4-BE49-F238E27FC236}">
                        <a16:creationId xmlns:a16="http://schemas.microsoft.com/office/drawing/2014/main" id="{1BA2768B-16E0-47FE-88C8-26D2BA4C574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26" name="Rechte verbindingslijn 325">
                    <a:extLst>
                      <a:ext uri="{FF2B5EF4-FFF2-40B4-BE49-F238E27FC236}">
                        <a16:creationId xmlns:a16="http://schemas.microsoft.com/office/drawing/2014/main" id="{8043288D-0FCC-43B0-91D0-546CF3BC383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21" name="Pijl: rechts 320">
                  <a:extLst>
                    <a:ext uri="{FF2B5EF4-FFF2-40B4-BE49-F238E27FC236}">
                      <a16:creationId xmlns:a16="http://schemas.microsoft.com/office/drawing/2014/main" id="{0C453576-A100-47D6-811F-03E80DB882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90" name="Groep 289">
                <a:extLst>
                  <a:ext uri="{FF2B5EF4-FFF2-40B4-BE49-F238E27FC236}">
                    <a16:creationId xmlns:a16="http://schemas.microsoft.com/office/drawing/2014/main" id="{6CF3BCE3-1584-499C-88A1-45EA5CCDD59C}"/>
                  </a:ext>
                </a:extLst>
              </p:cNvPr>
              <p:cNvGrpSpPr/>
              <p:nvPr userDrawn="1"/>
            </p:nvGrpSpPr>
            <p:grpSpPr>
              <a:xfrm>
                <a:off x="-3605171" y="830871"/>
                <a:ext cx="139423" cy="109566"/>
                <a:chOff x="-2866744" y="518074"/>
                <a:chExt cx="168701" cy="132575"/>
              </a:xfrm>
            </p:grpSpPr>
            <p:grpSp>
              <p:nvGrpSpPr>
                <p:cNvPr id="313" name="Groep 312">
                  <a:extLst>
                    <a:ext uri="{FF2B5EF4-FFF2-40B4-BE49-F238E27FC236}">
                      <a16:creationId xmlns:a16="http://schemas.microsoft.com/office/drawing/2014/main" id="{3317CFB8-A13F-4E18-9F0B-109610624524}"/>
                    </a:ext>
                  </a:extLst>
                </p:cNvPr>
                <p:cNvGrpSpPr/>
                <p:nvPr userDrawn="1"/>
              </p:nvGrpSpPr>
              <p:grpSpPr>
                <a:xfrm>
                  <a:off x="-2866744" y="518074"/>
                  <a:ext cx="168701" cy="132575"/>
                  <a:chOff x="-2866744" y="518074"/>
                  <a:chExt cx="168701" cy="132575"/>
                </a:xfrm>
              </p:grpSpPr>
              <p:cxnSp>
                <p:nvCxnSpPr>
                  <p:cNvPr id="315" name="Rechte verbindingslijn 314">
                    <a:extLst>
                      <a:ext uri="{FF2B5EF4-FFF2-40B4-BE49-F238E27FC236}">
                        <a16:creationId xmlns:a16="http://schemas.microsoft.com/office/drawing/2014/main" id="{FC268B81-8E30-45F4-BED6-3436E1C0982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16" name="Rechte verbindingslijn 315">
                    <a:extLst>
                      <a:ext uri="{FF2B5EF4-FFF2-40B4-BE49-F238E27FC236}">
                        <a16:creationId xmlns:a16="http://schemas.microsoft.com/office/drawing/2014/main" id="{CDF3B582-CC65-4BD2-8ECA-2F6D768A71F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17" name="Rechte verbindingslijn 316">
                    <a:extLst>
                      <a:ext uri="{FF2B5EF4-FFF2-40B4-BE49-F238E27FC236}">
                        <a16:creationId xmlns:a16="http://schemas.microsoft.com/office/drawing/2014/main" id="{543A4379-C619-4EB9-8E34-A38863A951F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18" name="Rechte verbindingslijn 317">
                    <a:extLst>
                      <a:ext uri="{FF2B5EF4-FFF2-40B4-BE49-F238E27FC236}">
                        <a16:creationId xmlns:a16="http://schemas.microsoft.com/office/drawing/2014/main" id="{A598DCD6-3423-4A83-BFA1-488C121AACA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19" name="Rechte verbindingslijn 318">
                    <a:extLst>
                      <a:ext uri="{FF2B5EF4-FFF2-40B4-BE49-F238E27FC236}">
                        <a16:creationId xmlns:a16="http://schemas.microsoft.com/office/drawing/2014/main" id="{F4E7927B-CC5C-4276-BE51-AECDD4609AD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14" name="Pijl: rechts 313">
                  <a:extLst>
                    <a:ext uri="{FF2B5EF4-FFF2-40B4-BE49-F238E27FC236}">
                      <a16:creationId xmlns:a16="http://schemas.microsoft.com/office/drawing/2014/main" id="{72506FF2-8905-402B-AB3E-B1396B62C97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291" name="Rechte verbindingslijn 290">
                <a:extLst>
                  <a:ext uri="{FF2B5EF4-FFF2-40B4-BE49-F238E27FC236}">
                    <a16:creationId xmlns:a16="http://schemas.microsoft.com/office/drawing/2014/main" id="{95F7516F-7D34-41E7-A071-8E3C9638DC7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92" name="Rechte verbindingslijn 291">
                <a:extLst>
                  <a:ext uri="{FF2B5EF4-FFF2-40B4-BE49-F238E27FC236}">
                    <a16:creationId xmlns:a16="http://schemas.microsoft.com/office/drawing/2014/main" id="{25ECA0BA-804B-415A-909B-BFF3610EF44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93" name="Rechthoek 292">
                <a:extLst>
                  <a:ext uri="{FF2B5EF4-FFF2-40B4-BE49-F238E27FC236}">
                    <a16:creationId xmlns:a16="http://schemas.microsoft.com/office/drawing/2014/main" id="{3B19CD86-A70D-478E-8376-11C562BF9B6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294" name="Rechthoek 293">
                <a:extLst>
                  <a:ext uri="{FF2B5EF4-FFF2-40B4-BE49-F238E27FC236}">
                    <a16:creationId xmlns:a16="http://schemas.microsoft.com/office/drawing/2014/main" id="{AF3E2075-11F3-48D0-96B4-1652FC13A93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295" name="Groep 294">
                <a:extLst>
                  <a:ext uri="{FF2B5EF4-FFF2-40B4-BE49-F238E27FC236}">
                    <a16:creationId xmlns:a16="http://schemas.microsoft.com/office/drawing/2014/main" id="{49C6910B-5A74-463F-96CB-72DB26670BAB}"/>
                  </a:ext>
                </a:extLst>
              </p:cNvPr>
              <p:cNvGrpSpPr/>
              <p:nvPr userDrawn="1"/>
            </p:nvGrpSpPr>
            <p:grpSpPr>
              <a:xfrm>
                <a:off x="-2916763" y="769168"/>
                <a:ext cx="268738" cy="248381"/>
                <a:chOff x="-2916763" y="769168"/>
                <a:chExt cx="268738" cy="248381"/>
              </a:xfrm>
            </p:grpSpPr>
            <p:sp>
              <p:nvSpPr>
                <p:cNvPr id="305" name="Rechthoek 304">
                  <a:extLst>
                    <a:ext uri="{FF2B5EF4-FFF2-40B4-BE49-F238E27FC236}">
                      <a16:creationId xmlns:a16="http://schemas.microsoft.com/office/drawing/2014/main" id="{E2AFE382-1393-4A14-BA36-E3AA50838E8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306" name="Groep 305">
                  <a:extLst>
                    <a:ext uri="{FF2B5EF4-FFF2-40B4-BE49-F238E27FC236}">
                      <a16:creationId xmlns:a16="http://schemas.microsoft.com/office/drawing/2014/main" id="{B3D1A81B-581B-46FD-9DB7-2302F2A03E2D}"/>
                    </a:ext>
                  </a:extLst>
                </p:cNvPr>
                <p:cNvGrpSpPr/>
                <p:nvPr userDrawn="1"/>
              </p:nvGrpSpPr>
              <p:grpSpPr>
                <a:xfrm>
                  <a:off x="-2866744" y="827071"/>
                  <a:ext cx="168701" cy="132575"/>
                  <a:chOff x="-2866744" y="827071"/>
                  <a:chExt cx="168701" cy="132575"/>
                </a:xfrm>
              </p:grpSpPr>
              <p:cxnSp>
                <p:nvCxnSpPr>
                  <p:cNvPr id="308" name="Rechte verbindingslijn 307">
                    <a:extLst>
                      <a:ext uri="{FF2B5EF4-FFF2-40B4-BE49-F238E27FC236}">
                        <a16:creationId xmlns:a16="http://schemas.microsoft.com/office/drawing/2014/main" id="{3EE6C9B5-6EDE-4307-9BFC-0D3E6B08122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09" name="Rechte verbindingslijn 308">
                    <a:extLst>
                      <a:ext uri="{FF2B5EF4-FFF2-40B4-BE49-F238E27FC236}">
                        <a16:creationId xmlns:a16="http://schemas.microsoft.com/office/drawing/2014/main" id="{2DAE8478-B752-44B1-B417-ED1EFADE601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10" name="Rechte verbindingslijn 309">
                    <a:extLst>
                      <a:ext uri="{FF2B5EF4-FFF2-40B4-BE49-F238E27FC236}">
                        <a16:creationId xmlns:a16="http://schemas.microsoft.com/office/drawing/2014/main" id="{22653844-523E-4703-9CC3-B8763C20871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11" name="Rechte verbindingslijn 310">
                    <a:extLst>
                      <a:ext uri="{FF2B5EF4-FFF2-40B4-BE49-F238E27FC236}">
                        <a16:creationId xmlns:a16="http://schemas.microsoft.com/office/drawing/2014/main" id="{D91082FA-6840-4AD9-BBF1-615A9936797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12" name="Rechte verbindingslijn 311">
                    <a:extLst>
                      <a:ext uri="{FF2B5EF4-FFF2-40B4-BE49-F238E27FC236}">
                        <a16:creationId xmlns:a16="http://schemas.microsoft.com/office/drawing/2014/main" id="{E3EDB2AE-1C4E-4638-888A-166B9028269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07" name="Pijl: rechts 306">
                  <a:extLst>
                    <a:ext uri="{FF2B5EF4-FFF2-40B4-BE49-F238E27FC236}">
                      <a16:creationId xmlns:a16="http://schemas.microsoft.com/office/drawing/2014/main" id="{EDAB3B4A-1BBD-4A31-853A-180CAE74F8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96" name="Groep 295">
                <a:extLst>
                  <a:ext uri="{FF2B5EF4-FFF2-40B4-BE49-F238E27FC236}">
                    <a16:creationId xmlns:a16="http://schemas.microsoft.com/office/drawing/2014/main" id="{105083C8-CCE0-4542-997B-A9DB987438A6}"/>
                  </a:ext>
                </a:extLst>
              </p:cNvPr>
              <p:cNvGrpSpPr/>
              <p:nvPr userDrawn="1"/>
            </p:nvGrpSpPr>
            <p:grpSpPr>
              <a:xfrm>
                <a:off x="-2916763" y="460171"/>
                <a:ext cx="268738" cy="248381"/>
                <a:chOff x="-2916763" y="460171"/>
                <a:chExt cx="268738" cy="248381"/>
              </a:xfrm>
            </p:grpSpPr>
            <p:sp>
              <p:nvSpPr>
                <p:cNvPr id="297" name="Rechthoek 296">
                  <a:extLst>
                    <a:ext uri="{FF2B5EF4-FFF2-40B4-BE49-F238E27FC236}">
                      <a16:creationId xmlns:a16="http://schemas.microsoft.com/office/drawing/2014/main" id="{554C6B17-71AE-4BDD-9347-271E2842536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298" name="Groep 297">
                  <a:extLst>
                    <a:ext uri="{FF2B5EF4-FFF2-40B4-BE49-F238E27FC236}">
                      <a16:creationId xmlns:a16="http://schemas.microsoft.com/office/drawing/2014/main" id="{5A8DF989-2F28-4630-AF2D-1BD8C7F02FBB}"/>
                    </a:ext>
                  </a:extLst>
                </p:cNvPr>
                <p:cNvGrpSpPr/>
                <p:nvPr userDrawn="1"/>
              </p:nvGrpSpPr>
              <p:grpSpPr>
                <a:xfrm>
                  <a:off x="-2866744" y="518074"/>
                  <a:ext cx="168701" cy="132575"/>
                  <a:chOff x="-2866744" y="518074"/>
                  <a:chExt cx="168701" cy="132575"/>
                </a:xfrm>
              </p:grpSpPr>
              <p:cxnSp>
                <p:nvCxnSpPr>
                  <p:cNvPr id="300" name="Rechte verbindingslijn 299">
                    <a:extLst>
                      <a:ext uri="{FF2B5EF4-FFF2-40B4-BE49-F238E27FC236}">
                        <a16:creationId xmlns:a16="http://schemas.microsoft.com/office/drawing/2014/main" id="{A5ED7954-C0B4-48EF-A5CA-775E8E5E65C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01" name="Rechte verbindingslijn 300">
                    <a:extLst>
                      <a:ext uri="{FF2B5EF4-FFF2-40B4-BE49-F238E27FC236}">
                        <a16:creationId xmlns:a16="http://schemas.microsoft.com/office/drawing/2014/main" id="{175B0C81-1004-4E39-8997-888348384E4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02" name="Rechte verbindingslijn 301">
                    <a:extLst>
                      <a:ext uri="{FF2B5EF4-FFF2-40B4-BE49-F238E27FC236}">
                        <a16:creationId xmlns:a16="http://schemas.microsoft.com/office/drawing/2014/main" id="{FCEAB948-C78E-4744-9EA6-B0D186C3D71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03" name="Rechte verbindingslijn 302">
                    <a:extLst>
                      <a:ext uri="{FF2B5EF4-FFF2-40B4-BE49-F238E27FC236}">
                        <a16:creationId xmlns:a16="http://schemas.microsoft.com/office/drawing/2014/main" id="{824F980F-2F67-4AE4-8F1C-57A08AEFCC3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04" name="Rechte verbindingslijn 303">
                    <a:extLst>
                      <a:ext uri="{FF2B5EF4-FFF2-40B4-BE49-F238E27FC236}">
                        <a16:creationId xmlns:a16="http://schemas.microsoft.com/office/drawing/2014/main" id="{0A79CE11-EF9C-4F54-8CA8-A215F5FF8EC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99" name="Pijl: rechts 298">
                  <a:extLst>
                    <a:ext uri="{FF2B5EF4-FFF2-40B4-BE49-F238E27FC236}">
                      <a16:creationId xmlns:a16="http://schemas.microsoft.com/office/drawing/2014/main" id="{A091CF30-2645-41DD-92FF-2615CC377E2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120" name="INFO">
            <a:extLst>
              <a:ext uri="{FF2B5EF4-FFF2-40B4-BE49-F238E27FC236}">
                <a16:creationId xmlns:a16="http://schemas.microsoft.com/office/drawing/2014/main" id="{4554CBC1-67C3-40B3-B69E-583693464CAB}"/>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TEKST +  AFBEELDING (M)</a:t>
            </a:r>
          </a:p>
        </p:txBody>
      </p:sp>
      <p:grpSp>
        <p:nvGrpSpPr>
          <p:cNvPr id="123" name="INSTRUCTIE">
            <a:extLst>
              <a:ext uri="{FF2B5EF4-FFF2-40B4-BE49-F238E27FC236}">
                <a16:creationId xmlns:a16="http://schemas.microsoft.com/office/drawing/2014/main" id="{7D89FDE0-FA1A-48A8-87D8-72F420A6054C}"/>
              </a:ext>
            </a:extLst>
          </p:cNvPr>
          <p:cNvGrpSpPr/>
          <p:nvPr userDrawn="1"/>
        </p:nvGrpSpPr>
        <p:grpSpPr>
          <a:xfrm>
            <a:off x="12377595" y="0"/>
            <a:ext cx="3693386" cy="6452863"/>
            <a:chOff x="-3786437" y="0"/>
            <a:chExt cx="3693386" cy="6452863"/>
          </a:xfrm>
        </p:grpSpPr>
        <p:sp>
          <p:nvSpPr>
            <p:cNvPr id="124" name="Rechthoek 123">
              <a:extLst>
                <a:ext uri="{FF2B5EF4-FFF2-40B4-BE49-F238E27FC236}">
                  <a16:creationId xmlns:a16="http://schemas.microsoft.com/office/drawing/2014/main" id="{1911A7A4-7889-4682-88CB-51DEC34DB450}"/>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25" name="INSTRUCTIE">
              <a:extLst>
                <a:ext uri="{FF2B5EF4-FFF2-40B4-BE49-F238E27FC236}">
                  <a16:creationId xmlns:a16="http://schemas.microsoft.com/office/drawing/2014/main" id="{48E02217-FD9F-4832-9889-4D0AF539B2E6}"/>
                </a:ext>
              </a:extLst>
            </p:cNvPr>
            <p:cNvGrpSpPr/>
            <p:nvPr userDrawn="1"/>
          </p:nvGrpSpPr>
          <p:grpSpPr>
            <a:xfrm>
              <a:off x="-3786165" y="0"/>
              <a:ext cx="3693114" cy="5782322"/>
              <a:chOff x="-3786165" y="0"/>
              <a:chExt cx="3693114" cy="5782322"/>
            </a:xfrm>
          </p:grpSpPr>
          <p:sp>
            <p:nvSpPr>
              <p:cNvPr id="126" name="Rechthoek 125">
                <a:extLst>
                  <a:ext uri="{FF2B5EF4-FFF2-40B4-BE49-F238E27FC236}">
                    <a16:creationId xmlns:a16="http://schemas.microsoft.com/office/drawing/2014/main" id="{3871C51B-D1AE-415D-A1A1-89E1251D7168}"/>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27" name="Ovaal 126">
                <a:extLst>
                  <a:ext uri="{FF2B5EF4-FFF2-40B4-BE49-F238E27FC236}">
                    <a16:creationId xmlns:a16="http://schemas.microsoft.com/office/drawing/2014/main" id="{82C4EE6E-5493-4898-823C-EB40A243CE8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8" name="Rechthoek 127">
                <a:extLst>
                  <a:ext uri="{FF2B5EF4-FFF2-40B4-BE49-F238E27FC236}">
                    <a16:creationId xmlns:a16="http://schemas.microsoft.com/office/drawing/2014/main" id="{B279D03F-A24C-4F1D-8863-141CD38E344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9" name="Groep 128">
                <a:extLst>
                  <a:ext uri="{FF2B5EF4-FFF2-40B4-BE49-F238E27FC236}">
                    <a16:creationId xmlns:a16="http://schemas.microsoft.com/office/drawing/2014/main" id="{E4D8FFA9-D8D3-43F6-AB80-31D0DD594186}"/>
                  </a:ext>
                </a:extLst>
              </p:cNvPr>
              <p:cNvGrpSpPr/>
              <p:nvPr userDrawn="1"/>
            </p:nvGrpSpPr>
            <p:grpSpPr>
              <a:xfrm>
                <a:off x="-3316179" y="1231351"/>
                <a:ext cx="294789" cy="318834"/>
                <a:chOff x="14466489" y="1001522"/>
                <a:chExt cx="290627" cy="314333"/>
              </a:xfrm>
            </p:grpSpPr>
            <p:sp>
              <p:nvSpPr>
                <p:cNvPr id="176" name="Rechthoek 175">
                  <a:extLst>
                    <a:ext uri="{FF2B5EF4-FFF2-40B4-BE49-F238E27FC236}">
                      <a16:creationId xmlns:a16="http://schemas.microsoft.com/office/drawing/2014/main" id="{BD289455-5AA9-4083-BA39-11D996B7E074}"/>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7" name="Ovaal 176">
                  <a:extLst>
                    <a:ext uri="{FF2B5EF4-FFF2-40B4-BE49-F238E27FC236}">
                      <a16:creationId xmlns:a16="http://schemas.microsoft.com/office/drawing/2014/main" id="{D65314DA-18A2-4816-AE4C-7D0FA108E0E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78" name="Vrije vorm: vorm 177">
                  <a:extLst>
                    <a:ext uri="{FF2B5EF4-FFF2-40B4-BE49-F238E27FC236}">
                      <a16:creationId xmlns:a16="http://schemas.microsoft.com/office/drawing/2014/main" id="{271DDED5-D78A-4D2D-B53A-90FE56FDA91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79" name="Rechthoek: afgeronde hoeken 178">
                  <a:extLst>
                    <a:ext uri="{FF2B5EF4-FFF2-40B4-BE49-F238E27FC236}">
                      <a16:creationId xmlns:a16="http://schemas.microsoft.com/office/drawing/2014/main" id="{8A6F755F-9888-439D-9CCF-CFA7716D807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80" name="Rechte verbindingslijn 179">
                  <a:extLst>
                    <a:ext uri="{FF2B5EF4-FFF2-40B4-BE49-F238E27FC236}">
                      <a16:creationId xmlns:a16="http://schemas.microsoft.com/office/drawing/2014/main" id="{292DBCBD-BF80-4122-A36D-03F1A914A5B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1" name="Rechte verbindingslijn 180">
                  <a:extLst>
                    <a:ext uri="{FF2B5EF4-FFF2-40B4-BE49-F238E27FC236}">
                      <a16:creationId xmlns:a16="http://schemas.microsoft.com/office/drawing/2014/main" id="{207E62F8-A38A-41C2-9050-180952142234}"/>
                    </a:ext>
                  </a:extLst>
                </p:cNvPr>
                <p:cNvCxnSpPr>
                  <a:cxnSpLocks/>
                  <a:stCxn id="17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0" name="Ovaal 129">
                <a:extLst>
                  <a:ext uri="{FF2B5EF4-FFF2-40B4-BE49-F238E27FC236}">
                    <a16:creationId xmlns:a16="http://schemas.microsoft.com/office/drawing/2014/main" id="{F2B462FB-91FE-499D-B1F7-0F31448D64C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1" name="Rechthoek 130">
                <a:extLst>
                  <a:ext uri="{FF2B5EF4-FFF2-40B4-BE49-F238E27FC236}">
                    <a16:creationId xmlns:a16="http://schemas.microsoft.com/office/drawing/2014/main" id="{55B9A2EF-3819-4049-9950-6CE2DC7BE6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2" name="Groep 131">
                <a:extLst>
                  <a:ext uri="{FF2B5EF4-FFF2-40B4-BE49-F238E27FC236}">
                    <a16:creationId xmlns:a16="http://schemas.microsoft.com/office/drawing/2014/main" id="{332FAFB0-6CD1-495B-A1DC-6549033ADDC9}"/>
                  </a:ext>
                </a:extLst>
              </p:cNvPr>
              <p:cNvGrpSpPr/>
              <p:nvPr userDrawn="1"/>
            </p:nvGrpSpPr>
            <p:grpSpPr>
              <a:xfrm>
                <a:off x="-3311319" y="2164285"/>
                <a:ext cx="825500" cy="209550"/>
                <a:chOff x="13504624" y="2482850"/>
                <a:chExt cx="825500" cy="209550"/>
              </a:xfrm>
            </p:grpSpPr>
            <p:sp>
              <p:nvSpPr>
                <p:cNvPr id="173" name="Rechthoek 172">
                  <a:extLst>
                    <a:ext uri="{FF2B5EF4-FFF2-40B4-BE49-F238E27FC236}">
                      <a16:creationId xmlns:a16="http://schemas.microsoft.com/office/drawing/2014/main" id="{0141AB70-13CF-4E28-B382-7FF25B52061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74" name="Rechte verbindingslijn 173">
                  <a:extLst>
                    <a:ext uri="{FF2B5EF4-FFF2-40B4-BE49-F238E27FC236}">
                      <a16:creationId xmlns:a16="http://schemas.microsoft.com/office/drawing/2014/main" id="{8C9A963D-ADF2-4FDF-9127-672AB6539E0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B1D75F3D-0752-4EA7-A64A-E18914066EA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33" name="Ovaal 132">
                <a:extLst>
                  <a:ext uri="{FF2B5EF4-FFF2-40B4-BE49-F238E27FC236}">
                    <a16:creationId xmlns:a16="http://schemas.microsoft.com/office/drawing/2014/main" id="{16E4E73C-1861-4792-AD34-187031E5E9E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4" name="Rechthoek 133">
                <a:extLst>
                  <a:ext uri="{FF2B5EF4-FFF2-40B4-BE49-F238E27FC236}">
                    <a16:creationId xmlns:a16="http://schemas.microsoft.com/office/drawing/2014/main" id="{7DA0F4D8-5506-481D-8C57-4D4A2FFB1A15}"/>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5" name="Ovaal 134">
                <a:extLst>
                  <a:ext uri="{FF2B5EF4-FFF2-40B4-BE49-F238E27FC236}">
                    <a16:creationId xmlns:a16="http://schemas.microsoft.com/office/drawing/2014/main" id="{41B0827B-CC45-4510-8718-FA395E37B68D}"/>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6" name="Rechthoek 135">
                <a:extLst>
                  <a:ext uri="{FF2B5EF4-FFF2-40B4-BE49-F238E27FC236}">
                    <a16:creationId xmlns:a16="http://schemas.microsoft.com/office/drawing/2014/main" id="{A06CB86B-8C81-4409-9A20-10BB869C5E9B}"/>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37" name="Groep 136">
                <a:extLst>
                  <a:ext uri="{FF2B5EF4-FFF2-40B4-BE49-F238E27FC236}">
                    <a16:creationId xmlns:a16="http://schemas.microsoft.com/office/drawing/2014/main" id="{0D18FEF8-38EF-4A63-98C0-FE27409ED8E4}"/>
                  </a:ext>
                </a:extLst>
              </p:cNvPr>
              <p:cNvGrpSpPr/>
              <p:nvPr userDrawn="1"/>
            </p:nvGrpSpPr>
            <p:grpSpPr>
              <a:xfrm>
                <a:off x="-3408294" y="4834615"/>
                <a:ext cx="622283" cy="612919"/>
                <a:chOff x="12617641" y="3403239"/>
                <a:chExt cx="752963" cy="741634"/>
              </a:xfrm>
            </p:grpSpPr>
            <p:grpSp>
              <p:nvGrpSpPr>
                <p:cNvPr id="157" name="Groep 156">
                  <a:extLst>
                    <a:ext uri="{FF2B5EF4-FFF2-40B4-BE49-F238E27FC236}">
                      <a16:creationId xmlns:a16="http://schemas.microsoft.com/office/drawing/2014/main" id="{C970BF49-EAE2-49D5-8B7F-F318204C6DE3}"/>
                    </a:ext>
                  </a:extLst>
                </p:cNvPr>
                <p:cNvGrpSpPr/>
                <p:nvPr userDrawn="1"/>
              </p:nvGrpSpPr>
              <p:grpSpPr>
                <a:xfrm>
                  <a:off x="12771550" y="3403239"/>
                  <a:ext cx="467156" cy="448491"/>
                  <a:chOff x="12782177" y="3403239"/>
                  <a:chExt cx="467156" cy="448491"/>
                </a:xfrm>
              </p:grpSpPr>
              <p:grpSp>
                <p:nvGrpSpPr>
                  <p:cNvPr id="160" name="Groep 159">
                    <a:extLst>
                      <a:ext uri="{FF2B5EF4-FFF2-40B4-BE49-F238E27FC236}">
                        <a16:creationId xmlns:a16="http://schemas.microsoft.com/office/drawing/2014/main" id="{2CF53B31-271E-41A0-A58D-71019381D72A}"/>
                      </a:ext>
                    </a:extLst>
                  </p:cNvPr>
                  <p:cNvGrpSpPr/>
                  <p:nvPr userDrawn="1"/>
                </p:nvGrpSpPr>
                <p:grpSpPr>
                  <a:xfrm>
                    <a:off x="12782177" y="3403239"/>
                    <a:ext cx="412972" cy="396132"/>
                    <a:chOff x="13554906" y="3320109"/>
                    <a:chExt cx="443912" cy="425811"/>
                  </a:xfrm>
                </p:grpSpPr>
                <p:grpSp>
                  <p:nvGrpSpPr>
                    <p:cNvPr id="167" name="Groep 166">
                      <a:extLst>
                        <a:ext uri="{FF2B5EF4-FFF2-40B4-BE49-F238E27FC236}">
                          <a16:creationId xmlns:a16="http://schemas.microsoft.com/office/drawing/2014/main" id="{6E531CC2-B8B3-453D-AF01-3B811E36A8F3}"/>
                        </a:ext>
                      </a:extLst>
                    </p:cNvPr>
                    <p:cNvGrpSpPr/>
                    <p:nvPr userDrawn="1"/>
                  </p:nvGrpSpPr>
                  <p:grpSpPr>
                    <a:xfrm>
                      <a:off x="13554906" y="3320109"/>
                      <a:ext cx="443912" cy="425811"/>
                      <a:chOff x="12909684" y="1276143"/>
                      <a:chExt cx="443912" cy="425811"/>
                    </a:xfrm>
                  </p:grpSpPr>
                  <p:sp>
                    <p:nvSpPr>
                      <p:cNvPr id="170" name="Rechthoek 169">
                        <a:extLst>
                          <a:ext uri="{FF2B5EF4-FFF2-40B4-BE49-F238E27FC236}">
                            <a16:creationId xmlns:a16="http://schemas.microsoft.com/office/drawing/2014/main" id="{5EF7D62F-0636-4A09-AE24-D2387EEBF2D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678A75BB-8319-4FDB-BBD0-62C5CB180C3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2" name="Ovaal 171">
                        <a:extLst>
                          <a:ext uri="{FF2B5EF4-FFF2-40B4-BE49-F238E27FC236}">
                            <a16:creationId xmlns:a16="http://schemas.microsoft.com/office/drawing/2014/main" id="{124B32DD-BEF7-485E-94A1-B8F7F9B6F03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68" name="Afbeelding 167">
                      <a:extLst>
                        <a:ext uri="{FF2B5EF4-FFF2-40B4-BE49-F238E27FC236}">
                          <a16:creationId xmlns:a16="http://schemas.microsoft.com/office/drawing/2014/main" id="{8075D0A8-1B76-4F96-BBA0-0755BA7F923F}"/>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69" name="Afbeelding 168">
                      <a:extLst>
                        <a:ext uri="{FF2B5EF4-FFF2-40B4-BE49-F238E27FC236}">
                          <a16:creationId xmlns:a16="http://schemas.microsoft.com/office/drawing/2014/main" id="{EE1A5F14-7C58-4714-B0E1-DC6520043170}"/>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61" name="Groep 160">
                    <a:extLst>
                      <a:ext uri="{FF2B5EF4-FFF2-40B4-BE49-F238E27FC236}">
                        <a16:creationId xmlns:a16="http://schemas.microsoft.com/office/drawing/2014/main" id="{BE3C4FB7-45D6-4C28-831B-EBB17C6F3BED}"/>
                      </a:ext>
                    </a:extLst>
                  </p:cNvPr>
                  <p:cNvGrpSpPr/>
                  <p:nvPr userDrawn="1"/>
                </p:nvGrpSpPr>
                <p:grpSpPr>
                  <a:xfrm>
                    <a:off x="13103513" y="3705268"/>
                    <a:ext cx="145820" cy="146462"/>
                    <a:chOff x="13096169" y="3602278"/>
                    <a:chExt cx="145820" cy="146462"/>
                  </a:xfrm>
                </p:grpSpPr>
                <p:sp>
                  <p:nvSpPr>
                    <p:cNvPr id="165" name="Rechthoek 164">
                      <a:extLst>
                        <a:ext uri="{FF2B5EF4-FFF2-40B4-BE49-F238E27FC236}">
                          <a16:creationId xmlns:a16="http://schemas.microsoft.com/office/drawing/2014/main" id="{401FB8CC-6C9F-49AA-B16A-863687C3B97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6" name="Rechthoek 165">
                      <a:extLst>
                        <a:ext uri="{FF2B5EF4-FFF2-40B4-BE49-F238E27FC236}">
                          <a16:creationId xmlns:a16="http://schemas.microsoft.com/office/drawing/2014/main" id="{0100A13A-BECC-46F8-B259-9A5508527A9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2" name="Groep 161">
                    <a:extLst>
                      <a:ext uri="{FF2B5EF4-FFF2-40B4-BE49-F238E27FC236}">
                        <a16:creationId xmlns:a16="http://schemas.microsoft.com/office/drawing/2014/main" id="{8C95C606-E9C4-487C-8B7F-67C862B174B5}"/>
                      </a:ext>
                    </a:extLst>
                  </p:cNvPr>
                  <p:cNvGrpSpPr/>
                  <p:nvPr userDrawn="1"/>
                </p:nvGrpSpPr>
                <p:grpSpPr>
                  <a:xfrm rot="10800000">
                    <a:off x="13061402" y="3665637"/>
                    <a:ext cx="145820" cy="146462"/>
                    <a:chOff x="13096169" y="3602278"/>
                    <a:chExt cx="145820" cy="146462"/>
                  </a:xfrm>
                </p:grpSpPr>
                <p:sp>
                  <p:nvSpPr>
                    <p:cNvPr id="163" name="Rechthoek 162">
                      <a:extLst>
                        <a:ext uri="{FF2B5EF4-FFF2-40B4-BE49-F238E27FC236}">
                          <a16:creationId xmlns:a16="http://schemas.microsoft.com/office/drawing/2014/main" id="{7AF06B97-8469-4345-8C98-5F17FCCF0C1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4" name="Rechthoek 163">
                      <a:extLst>
                        <a:ext uri="{FF2B5EF4-FFF2-40B4-BE49-F238E27FC236}">
                          <a16:creationId xmlns:a16="http://schemas.microsoft.com/office/drawing/2014/main" id="{9B0E2C5D-B51E-4A91-AF86-717DD6CB90F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58" name="Rechthoek 157">
                  <a:extLst>
                    <a:ext uri="{FF2B5EF4-FFF2-40B4-BE49-F238E27FC236}">
                      <a16:creationId xmlns:a16="http://schemas.microsoft.com/office/drawing/2014/main" id="{37D4C50B-F499-4868-B097-6A4A67E7CAE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59" name="Gelijkbenige driehoek 158">
                  <a:extLst>
                    <a:ext uri="{FF2B5EF4-FFF2-40B4-BE49-F238E27FC236}">
                      <a16:creationId xmlns:a16="http://schemas.microsoft.com/office/drawing/2014/main" id="{5EFAA7E5-B4D3-43DE-8D5B-7EA0C8654A9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8" name="Groep 137">
                <a:extLst>
                  <a:ext uri="{FF2B5EF4-FFF2-40B4-BE49-F238E27FC236}">
                    <a16:creationId xmlns:a16="http://schemas.microsoft.com/office/drawing/2014/main" id="{5D682E0A-8D5B-4C8C-B366-33F5BE92E8E5}"/>
                  </a:ext>
                </a:extLst>
              </p:cNvPr>
              <p:cNvGrpSpPr/>
              <p:nvPr userDrawn="1"/>
            </p:nvGrpSpPr>
            <p:grpSpPr>
              <a:xfrm>
                <a:off x="-3314821" y="2981448"/>
                <a:ext cx="1558053" cy="563933"/>
                <a:chOff x="-3314821" y="2981448"/>
                <a:chExt cx="1558053" cy="563933"/>
              </a:xfrm>
            </p:grpSpPr>
            <p:sp>
              <p:nvSpPr>
                <p:cNvPr id="142" name="Rechthoek 141">
                  <a:extLst>
                    <a:ext uri="{FF2B5EF4-FFF2-40B4-BE49-F238E27FC236}">
                      <a16:creationId xmlns:a16="http://schemas.microsoft.com/office/drawing/2014/main" id="{3E99A647-E1A3-4B1D-9204-060EC9C81018}"/>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515AEB16-E490-46C9-8710-6BDC96615A13}"/>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4" name="Tekstvak 143">
                  <a:extLst>
                    <a:ext uri="{FF2B5EF4-FFF2-40B4-BE49-F238E27FC236}">
                      <a16:creationId xmlns:a16="http://schemas.microsoft.com/office/drawing/2014/main" id="{D8210D98-2955-4A1A-B789-8D6EE6ACCCDE}"/>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45" name="Tekstvak 144">
                  <a:extLst>
                    <a:ext uri="{FF2B5EF4-FFF2-40B4-BE49-F238E27FC236}">
                      <a16:creationId xmlns:a16="http://schemas.microsoft.com/office/drawing/2014/main" id="{D183025B-AE44-49CF-A2E4-A6832991C023}"/>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46" name="Vrije vorm: vorm 145">
                  <a:extLst>
                    <a:ext uri="{FF2B5EF4-FFF2-40B4-BE49-F238E27FC236}">
                      <a16:creationId xmlns:a16="http://schemas.microsoft.com/office/drawing/2014/main" id="{F75EFA44-EC07-449E-8B6A-E7600DA23192}"/>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7" name="Gelijkbenige driehoek 146">
                  <a:extLst>
                    <a:ext uri="{FF2B5EF4-FFF2-40B4-BE49-F238E27FC236}">
                      <a16:creationId xmlns:a16="http://schemas.microsoft.com/office/drawing/2014/main" id="{9034056B-4FAE-4775-A9F9-9C590D85F81F}"/>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48" name="Groep 147">
                  <a:extLst>
                    <a:ext uri="{FF2B5EF4-FFF2-40B4-BE49-F238E27FC236}">
                      <a16:creationId xmlns:a16="http://schemas.microsoft.com/office/drawing/2014/main" id="{ECF9299A-93D2-4030-8B24-8B90DDB6A027}"/>
                    </a:ext>
                  </a:extLst>
                </p:cNvPr>
                <p:cNvGrpSpPr/>
                <p:nvPr userDrawn="1"/>
              </p:nvGrpSpPr>
              <p:grpSpPr>
                <a:xfrm>
                  <a:off x="-3257052" y="3032066"/>
                  <a:ext cx="182309" cy="163794"/>
                  <a:chOff x="12832541" y="3162395"/>
                  <a:chExt cx="219532" cy="197236"/>
                </a:xfrm>
              </p:grpSpPr>
              <p:sp>
                <p:nvSpPr>
                  <p:cNvPr id="154" name="Rechthoek 153">
                    <a:extLst>
                      <a:ext uri="{FF2B5EF4-FFF2-40B4-BE49-F238E27FC236}">
                        <a16:creationId xmlns:a16="http://schemas.microsoft.com/office/drawing/2014/main" id="{C568E8F1-F65D-4DE5-A4EB-91CA7F7EF79A}"/>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AF68970F-77C2-4A7D-8A22-3049B936E0A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AD1262E6-8ED6-462E-984D-8F88075171E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150" name="Groep 149">
                  <a:extLst>
                    <a:ext uri="{FF2B5EF4-FFF2-40B4-BE49-F238E27FC236}">
                      <a16:creationId xmlns:a16="http://schemas.microsoft.com/office/drawing/2014/main" id="{2C9CB748-4202-4DCE-B187-BDF0BA64AB8C}"/>
                    </a:ext>
                  </a:extLst>
                </p:cNvPr>
                <p:cNvGrpSpPr/>
                <p:nvPr userDrawn="1"/>
              </p:nvGrpSpPr>
              <p:grpSpPr>
                <a:xfrm>
                  <a:off x="-3257053" y="3276580"/>
                  <a:ext cx="182309" cy="163794"/>
                  <a:chOff x="12832541" y="3162395"/>
                  <a:chExt cx="219532" cy="197236"/>
                </a:xfrm>
              </p:grpSpPr>
              <p:sp>
                <p:nvSpPr>
                  <p:cNvPr id="151" name="Rechthoek 150">
                    <a:extLst>
                      <a:ext uri="{FF2B5EF4-FFF2-40B4-BE49-F238E27FC236}">
                        <a16:creationId xmlns:a16="http://schemas.microsoft.com/office/drawing/2014/main" id="{5289F7D6-F34F-439B-AB65-E4C9C0DF7D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BCBFD90D-0E69-4B54-A57E-140848B2D11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803F8C91-E3D4-485F-90B2-B0B2316CFF3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139" name="ICOON_info">
                <a:extLst>
                  <a:ext uri="{FF2B5EF4-FFF2-40B4-BE49-F238E27FC236}">
                    <a16:creationId xmlns:a16="http://schemas.microsoft.com/office/drawing/2014/main" id="{3B3A2C78-A323-46E3-8C08-3D04A9A9B257}"/>
                  </a:ext>
                </a:extLst>
              </p:cNvPr>
              <p:cNvGrpSpPr/>
              <p:nvPr userDrawn="1"/>
            </p:nvGrpSpPr>
            <p:grpSpPr>
              <a:xfrm>
                <a:off x="-376736" y="5498637"/>
                <a:ext cx="283685" cy="283685"/>
                <a:chOff x="-510741" y="5913713"/>
                <a:chExt cx="267555" cy="267555"/>
              </a:xfrm>
            </p:grpSpPr>
            <p:sp>
              <p:nvSpPr>
                <p:cNvPr id="140" name="Ovaal 139">
                  <a:extLst>
                    <a:ext uri="{FF2B5EF4-FFF2-40B4-BE49-F238E27FC236}">
                      <a16:creationId xmlns:a16="http://schemas.microsoft.com/office/drawing/2014/main" id="{A3891A89-38EA-473B-8FE8-6D196B9530C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1" name="Graphic 163" descr="Informatie">
                  <a:extLst>
                    <a:ext uri="{FF2B5EF4-FFF2-40B4-BE49-F238E27FC236}">
                      <a16:creationId xmlns:a16="http://schemas.microsoft.com/office/drawing/2014/main" id="{93178C6F-8EC5-4603-8513-1E09FE8AEEE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grpSp>
        <p:nvGrpSpPr>
          <p:cNvPr id="182" name="INSTRUCTIE">
            <a:extLst>
              <a:ext uri="{FF2B5EF4-FFF2-40B4-BE49-F238E27FC236}">
                <a16:creationId xmlns:a16="http://schemas.microsoft.com/office/drawing/2014/main" id="{61AB88AB-13EC-4455-8B85-985067E4ECF1}"/>
              </a:ext>
            </a:extLst>
          </p:cNvPr>
          <p:cNvGrpSpPr/>
          <p:nvPr userDrawn="1"/>
        </p:nvGrpSpPr>
        <p:grpSpPr>
          <a:xfrm>
            <a:off x="5846" y="7033211"/>
            <a:ext cx="3727954" cy="1728407"/>
            <a:chOff x="5846" y="7033211"/>
            <a:chExt cx="3727954" cy="1728407"/>
          </a:xfrm>
        </p:grpSpPr>
        <p:sp>
          <p:nvSpPr>
            <p:cNvPr id="183" name="Rechthoek 182">
              <a:extLst>
                <a:ext uri="{FF2B5EF4-FFF2-40B4-BE49-F238E27FC236}">
                  <a16:creationId xmlns:a16="http://schemas.microsoft.com/office/drawing/2014/main" id="{FDFC893B-FFEC-44C4-A016-29EA8E3A2032}"/>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84" name="Ovaal 183">
              <a:extLst>
                <a:ext uri="{FF2B5EF4-FFF2-40B4-BE49-F238E27FC236}">
                  <a16:creationId xmlns:a16="http://schemas.microsoft.com/office/drawing/2014/main" id="{01C3D817-8BBD-4469-A320-E63608EA21E5}"/>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5" name="Rechthoek 184">
              <a:extLst>
                <a:ext uri="{FF2B5EF4-FFF2-40B4-BE49-F238E27FC236}">
                  <a16:creationId xmlns:a16="http://schemas.microsoft.com/office/drawing/2014/main" id="{9E09857A-5D17-48E5-9E3D-F9426849B9F2}"/>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6" name="Ovaal 185">
              <a:extLst>
                <a:ext uri="{FF2B5EF4-FFF2-40B4-BE49-F238E27FC236}">
                  <a16:creationId xmlns:a16="http://schemas.microsoft.com/office/drawing/2014/main" id="{6AA1B8DF-94AF-4334-BD85-312C43F57484}"/>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7" name="Rechthoek 186">
              <a:extLst>
                <a:ext uri="{FF2B5EF4-FFF2-40B4-BE49-F238E27FC236}">
                  <a16:creationId xmlns:a16="http://schemas.microsoft.com/office/drawing/2014/main" id="{84966A7D-C6B8-4A6D-9BE8-C5115D70DB5D}"/>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89" name="Groep 188">
              <a:extLst>
                <a:ext uri="{FF2B5EF4-FFF2-40B4-BE49-F238E27FC236}">
                  <a16:creationId xmlns:a16="http://schemas.microsoft.com/office/drawing/2014/main" id="{2DC7767F-D94F-4D86-A5F5-C0F9D6C1047E}"/>
                </a:ext>
              </a:extLst>
            </p:cNvPr>
            <p:cNvGrpSpPr/>
            <p:nvPr userDrawn="1"/>
          </p:nvGrpSpPr>
          <p:grpSpPr>
            <a:xfrm>
              <a:off x="2939884" y="7739834"/>
              <a:ext cx="681133" cy="750023"/>
              <a:chOff x="-910573" y="4987990"/>
              <a:chExt cx="681133" cy="750023"/>
            </a:xfrm>
          </p:grpSpPr>
          <p:grpSp>
            <p:nvGrpSpPr>
              <p:cNvPr id="190" name="Groep 189">
                <a:extLst>
                  <a:ext uri="{FF2B5EF4-FFF2-40B4-BE49-F238E27FC236}">
                    <a16:creationId xmlns:a16="http://schemas.microsoft.com/office/drawing/2014/main" id="{27F9D10E-E354-40F5-9AFF-03E6E35610AC}"/>
                  </a:ext>
                </a:extLst>
              </p:cNvPr>
              <p:cNvGrpSpPr/>
              <p:nvPr userDrawn="1"/>
            </p:nvGrpSpPr>
            <p:grpSpPr>
              <a:xfrm>
                <a:off x="-713542" y="4987990"/>
                <a:ext cx="287071" cy="379107"/>
                <a:chOff x="-4050578" y="288410"/>
                <a:chExt cx="322125" cy="379107"/>
              </a:xfrm>
            </p:grpSpPr>
            <p:sp>
              <p:nvSpPr>
                <p:cNvPr id="192" name="Rechthoek met één afgeknipte en afgeronde hoek 47">
                  <a:extLst>
                    <a:ext uri="{FF2B5EF4-FFF2-40B4-BE49-F238E27FC236}">
                      <a16:creationId xmlns:a16="http://schemas.microsoft.com/office/drawing/2014/main" id="{031A33C6-CB7A-414A-A45A-5D47B897FFC3}"/>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3" name="Rechthoekige driehoek 192">
                  <a:extLst>
                    <a:ext uri="{FF2B5EF4-FFF2-40B4-BE49-F238E27FC236}">
                      <a16:creationId xmlns:a16="http://schemas.microsoft.com/office/drawing/2014/main" id="{85B67ACE-1749-4979-BCB2-E297893FE9C3}"/>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5" name="Rechthoek 194">
                  <a:extLst>
                    <a:ext uri="{FF2B5EF4-FFF2-40B4-BE49-F238E27FC236}">
                      <a16:creationId xmlns:a16="http://schemas.microsoft.com/office/drawing/2014/main" id="{C5ED5224-9618-4461-863F-3AF6655CA613}"/>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6" name="Rechthoek 195">
                  <a:extLst>
                    <a:ext uri="{FF2B5EF4-FFF2-40B4-BE49-F238E27FC236}">
                      <a16:creationId xmlns:a16="http://schemas.microsoft.com/office/drawing/2014/main" id="{ABD5BB4C-E9FC-4EBE-A874-6F7C3F7F85EA}"/>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91" name="Rechthoek 190">
                <a:extLst>
                  <a:ext uri="{FF2B5EF4-FFF2-40B4-BE49-F238E27FC236}">
                    <a16:creationId xmlns:a16="http://schemas.microsoft.com/office/drawing/2014/main" id="{CEDEEF95-0891-4E6F-8116-33B0A55E8C84}"/>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6" name="HAAK LIJN">
            <a:extLst>
              <a:ext uri="{FF2B5EF4-FFF2-40B4-BE49-F238E27FC236}">
                <a16:creationId xmlns:a16="http://schemas.microsoft.com/office/drawing/2014/main" id="{461C02C3-71A9-4180-9BA6-CDC428218BF0}"/>
              </a:ext>
            </a:extLst>
          </p:cNvPr>
          <p:cNvGrpSpPr/>
          <p:nvPr userDrawn="1"/>
        </p:nvGrpSpPr>
        <p:grpSpPr>
          <a:xfrm>
            <a:off x="540812" y="0"/>
            <a:ext cx="76800" cy="6858000"/>
            <a:chOff x="578912" y="0"/>
            <a:chExt cx="76800" cy="6858000"/>
          </a:xfrm>
        </p:grpSpPr>
        <p:cxnSp>
          <p:nvCxnSpPr>
            <p:cNvPr id="7" name="LIJN">
              <a:extLst>
                <a:ext uri="{FF2B5EF4-FFF2-40B4-BE49-F238E27FC236}">
                  <a16:creationId xmlns:a16="http://schemas.microsoft.com/office/drawing/2014/main" id="{70C6F105-BBDF-409A-A64C-F21A25395B86}"/>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DED3C4C-295F-4DFE-B2D5-8110A780A89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9" name="LIJN">
              <a:extLst>
                <a:ext uri="{FF2B5EF4-FFF2-40B4-BE49-F238E27FC236}">
                  <a16:creationId xmlns:a16="http://schemas.microsoft.com/office/drawing/2014/main" id="{7FAE1D37-EC74-4F9A-99AB-49D3E78A8327}"/>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49" name="Tijdelijke aanduiding voor afbeelding 8">
            <a:extLst>
              <a:ext uri="{FF2B5EF4-FFF2-40B4-BE49-F238E27FC236}">
                <a16:creationId xmlns:a16="http://schemas.microsoft.com/office/drawing/2014/main" id="{E909BB5C-4BBE-4A17-B7C9-9421049DFC83}"/>
              </a:ext>
            </a:extLst>
          </p:cNvPr>
          <p:cNvSpPr>
            <a:spLocks noGrp="1"/>
          </p:cNvSpPr>
          <p:nvPr>
            <p:ph type="pic" sz="quarter" idx="14" hasCustomPrompt="1"/>
          </p:nvPr>
        </p:nvSpPr>
        <p:spPr>
          <a:xfrm>
            <a:off x="6493656" y="1434"/>
            <a:ext cx="5698344"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onderstaande icoon </a:t>
            </a:r>
            <a:br>
              <a:rPr lang="nl-NL" dirty="0"/>
            </a:br>
            <a:r>
              <a:rPr lang="nl-NL" dirty="0"/>
              <a:t>om een foto in te voegen.</a:t>
            </a:r>
          </a:p>
        </p:txBody>
      </p:sp>
      <p:sp>
        <p:nvSpPr>
          <p:cNvPr id="194" name="Logo">
            <a:extLst>
              <a:ext uri="{FF2B5EF4-FFF2-40B4-BE49-F238E27FC236}">
                <a16:creationId xmlns:a16="http://schemas.microsoft.com/office/drawing/2014/main" id="{F2F8D9C1-29CC-4621-BC21-3CB89DBCB581}"/>
              </a:ext>
            </a:extLst>
          </p:cNvPr>
          <p:cNvSpPr>
            <a:spLocks noGrp="1"/>
          </p:cNvSpPr>
          <p:nvPr>
            <p:ph type="body" orient="vert" idx="15" hasCustomPrompt="1"/>
          </p:nvPr>
        </p:nvSpPr>
        <p:spPr>
          <a:xfrm>
            <a:off x="10549612" y="6480355"/>
            <a:ext cx="1060019" cy="185413"/>
          </a:xfrm>
          <a:blipFill>
            <a:blip r:embed="rId8"/>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188" name="Tekst">
            <a:extLst>
              <a:ext uri="{FF2B5EF4-FFF2-40B4-BE49-F238E27FC236}">
                <a16:creationId xmlns:a16="http://schemas.microsoft.com/office/drawing/2014/main" id="{0913F88F-D24E-4B05-A0C4-5702DF7B6B07}"/>
              </a:ext>
            </a:extLst>
          </p:cNvPr>
          <p:cNvSpPr>
            <a:spLocks noGrp="1"/>
          </p:cNvSpPr>
          <p:nvPr>
            <p:ph type="body" orient="vert" idx="1" hasCustomPrompt="1"/>
          </p:nvPr>
        </p:nvSpPr>
        <p:spPr>
          <a:xfrm>
            <a:off x="777232" y="563700"/>
            <a:ext cx="6257265" cy="5730594"/>
          </a:xfrm>
          <a:gradFill>
            <a:gsLst>
              <a:gs pos="75000">
                <a:schemeClr val="bg1"/>
              </a:gs>
              <a:gs pos="100000">
                <a:schemeClr val="bg1">
                  <a:alpha val="75000"/>
                </a:schemeClr>
              </a:gs>
            </a:gsLst>
            <a:lin ang="0" scaled="1"/>
          </a:gradFill>
        </p:spPr>
        <p:txBody>
          <a:bodyPr vert="horz" lIns="0" tIns="1296000" rIns="216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a:t>
            </a:r>
            <a:endParaRPr lang="nl-NL" dirty="0"/>
          </a:p>
          <a:p>
            <a:pPr lvl="5"/>
            <a:r>
              <a:rPr lang="nl-NL" dirty="0" err="1"/>
              <a:t>Bullet</a:t>
            </a:r>
            <a:endParaRPr lang="nl-NL" dirty="0"/>
          </a:p>
          <a:p>
            <a:pPr lvl="6"/>
            <a:r>
              <a:rPr lang="nl-NL" dirty="0"/>
              <a:t>Sub-</a:t>
            </a:r>
            <a:r>
              <a:rPr lang="nl-NL" dirty="0" err="1"/>
              <a:t>bullet</a:t>
            </a:r>
            <a:endParaRPr lang="nl-NL" dirty="0"/>
          </a:p>
          <a:p>
            <a:pPr lvl="7"/>
            <a:r>
              <a:rPr lang="nl-NL" dirty="0"/>
              <a:t>Leestekst</a:t>
            </a:r>
          </a:p>
          <a:p>
            <a:pPr lvl="8"/>
            <a:r>
              <a:rPr lang="nl-NL" dirty="0"/>
              <a:t>Subtitel</a:t>
            </a:r>
          </a:p>
        </p:txBody>
      </p:sp>
      <p:sp>
        <p:nvSpPr>
          <p:cNvPr id="3" name="Dianummer">
            <a:extLst>
              <a:ext uri="{FF2B5EF4-FFF2-40B4-BE49-F238E27FC236}">
                <a16:creationId xmlns:a16="http://schemas.microsoft.com/office/drawing/2014/main" id="{0D430EB3-20C6-47BB-9818-57BF558573B7}"/>
              </a:ext>
            </a:extLst>
          </p:cNvPr>
          <p:cNvSpPr>
            <a:spLocks noGrp="1"/>
          </p:cNvSpPr>
          <p:nvPr>
            <p:ph type="sldNum" sz="quarter" idx="17"/>
          </p:nvPr>
        </p:nvSpPr>
        <p:spPr/>
        <p:txBody>
          <a:bodyPr/>
          <a:lstStyle>
            <a:lvl1pPr>
              <a:defRPr>
                <a:solidFill>
                  <a:schemeClr val="bg1"/>
                </a:solidFill>
              </a:defRPr>
            </a:lvl1pPr>
          </a:lstStyle>
          <a:p>
            <a:fld id="{5EC93C5F-DB18-4797-88B9-B8B0D60519FD}" type="slidenum">
              <a:rPr lang="nl-NL" smtClean="0"/>
              <a:pPr/>
              <a:t>‹#›</a:t>
            </a:fld>
            <a:endParaRPr lang="nl-NL" dirty="0"/>
          </a:p>
        </p:txBody>
      </p:sp>
      <p:sp>
        <p:nvSpPr>
          <p:cNvPr id="2" name="Voettekst">
            <a:extLst>
              <a:ext uri="{FF2B5EF4-FFF2-40B4-BE49-F238E27FC236}">
                <a16:creationId xmlns:a16="http://schemas.microsoft.com/office/drawing/2014/main" id="{7F9C49C4-AF35-4216-8F31-B02A1075D709}"/>
              </a:ext>
            </a:extLst>
          </p:cNvPr>
          <p:cNvSpPr>
            <a:spLocks noGrp="1"/>
          </p:cNvSpPr>
          <p:nvPr>
            <p:ph type="ftr" sz="quarter" idx="16"/>
          </p:nvPr>
        </p:nvSpPr>
        <p:spPr/>
        <p:txBody>
          <a:bodyPr/>
          <a:lstStyle/>
          <a:p>
            <a:r>
              <a:rPr lang="nl-NL" dirty="0"/>
              <a:t>Voettekst</a:t>
            </a:r>
          </a:p>
        </p:txBody>
      </p:sp>
      <p:sp>
        <p:nvSpPr>
          <p:cNvPr id="11" name="Ondertitel">
            <a:extLst>
              <a:ext uri="{FF2B5EF4-FFF2-40B4-BE49-F238E27FC236}">
                <a16:creationId xmlns:a16="http://schemas.microsoft.com/office/drawing/2014/main" id="{49A542DA-75FE-4413-AC0E-7C8134E2722B}"/>
              </a:ext>
            </a:extLst>
          </p:cNvPr>
          <p:cNvSpPr>
            <a:spLocks noGrp="1"/>
          </p:cNvSpPr>
          <p:nvPr>
            <p:ph type="subTitle" idx="10" hasCustomPrompt="1"/>
          </p:nvPr>
        </p:nvSpPr>
        <p:spPr>
          <a:xfrm>
            <a:off x="777244" y="924516"/>
            <a:ext cx="6075594"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 hier</a:t>
            </a:r>
          </a:p>
        </p:txBody>
      </p:sp>
      <p:sp>
        <p:nvSpPr>
          <p:cNvPr id="5" name="Titel">
            <a:extLst>
              <a:ext uri="{FF2B5EF4-FFF2-40B4-BE49-F238E27FC236}">
                <a16:creationId xmlns:a16="http://schemas.microsoft.com/office/drawing/2014/main" id="{E3AE8D94-FBEC-45F4-9E29-E69D7A23752F}"/>
              </a:ext>
            </a:extLst>
          </p:cNvPr>
          <p:cNvSpPr>
            <a:spLocks noGrp="1"/>
          </p:cNvSpPr>
          <p:nvPr>
            <p:ph type="title" hasCustomPrompt="1"/>
          </p:nvPr>
        </p:nvSpPr>
        <p:spPr>
          <a:xfrm>
            <a:off x="777245" y="619124"/>
            <a:ext cx="6075594" cy="268289"/>
          </a:xfrm>
        </p:spPr>
        <p:txBody>
          <a:bodyPr/>
          <a:lstStyle/>
          <a:p>
            <a:r>
              <a:rPr lang="nl-NL" dirty="0"/>
              <a:t>Plaats eerste titel hier</a:t>
            </a:r>
          </a:p>
        </p:txBody>
      </p:sp>
    </p:spTree>
    <p:extLst>
      <p:ext uri="{BB962C8B-B14F-4D97-AF65-F5344CB8AC3E}">
        <p14:creationId xmlns:p14="http://schemas.microsoft.com/office/powerpoint/2010/main" val="255264114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AFBEELDING (L)">
    <p:spTree>
      <p:nvGrpSpPr>
        <p:cNvPr id="1" name=""/>
        <p:cNvGrpSpPr/>
        <p:nvPr/>
      </p:nvGrpSpPr>
      <p:grpSpPr>
        <a:xfrm>
          <a:off x="0" y="0"/>
          <a:ext cx="0" cy="0"/>
          <a:chOff x="0" y="0"/>
          <a:chExt cx="0" cy="0"/>
        </a:xfrm>
      </p:grpSpPr>
      <p:grpSp>
        <p:nvGrpSpPr>
          <p:cNvPr id="160" name="INSTRUCTIE">
            <a:extLst>
              <a:ext uri="{FF2B5EF4-FFF2-40B4-BE49-F238E27FC236}">
                <a16:creationId xmlns:a16="http://schemas.microsoft.com/office/drawing/2014/main" id="{56E0AF1E-E7C0-4171-854C-056204F82655}"/>
              </a:ext>
            </a:extLst>
          </p:cNvPr>
          <p:cNvGrpSpPr/>
          <p:nvPr userDrawn="1"/>
        </p:nvGrpSpPr>
        <p:grpSpPr>
          <a:xfrm>
            <a:off x="-3786437" y="0"/>
            <a:ext cx="3693386" cy="5359349"/>
            <a:chOff x="-3786437" y="0"/>
            <a:chExt cx="3693386" cy="5359349"/>
          </a:xfrm>
        </p:grpSpPr>
        <p:sp>
          <p:nvSpPr>
            <p:cNvPr id="161" name="Rechthoek 160">
              <a:extLst>
                <a:ext uri="{FF2B5EF4-FFF2-40B4-BE49-F238E27FC236}">
                  <a16:creationId xmlns:a16="http://schemas.microsoft.com/office/drawing/2014/main" id="{3B51690E-B231-46CA-AAFB-C81D1FBE774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62" name="Ovaal 161">
              <a:extLst>
                <a:ext uri="{FF2B5EF4-FFF2-40B4-BE49-F238E27FC236}">
                  <a16:creationId xmlns:a16="http://schemas.microsoft.com/office/drawing/2014/main" id="{781463D2-11CA-4779-99A1-20FE235C1B9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3" name="Rechthoek 162">
              <a:extLst>
                <a:ext uri="{FF2B5EF4-FFF2-40B4-BE49-F238E27FC236}">
                  <a16:creationId xmlns:a16="http://schemas.microsoft.com/office/drawing/2014/main" id="{D952BF58-9F56-4C0F-B699-1436829673E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82563" marR="0" lvl="0" indent="-182563"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164" name="Ovaal 163">
              <a:extLst>
                <a:ext uri="{FF2B5EF4-FFF2-40B4-BE49-F238E27FC236}">
                  <a16:creationId xmlns:a16="http://schemas.microsoft.com/office/drawing/2014/main" id="{BFDD36E4-F791-49B3-9C04-245B57CDD3AD}"/>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5" name="Rechthoek 164">
              <a:extLst>
                <a:ext uri="{FF2B5EF4-FFF2-40B4-BE49-F238E27FC236}">
                  <a16:creationId xmlns:a16="http://schemas.microsoft.com/office/drawing/2014/main" id="{AA118E65-619F-4E2B-9EDF-6A398B2EA47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66" name="Rechthoek 165">
              <a:extLst>
                <a:ext uri="{FF2B5EF4-FFF2-40B4-BE49-F238E27FC236}">
                  <a16:creationId xmlns:a16="http://schemas.microsoft.com/office/drawing/2014/main" id="{4618D646-34FD-45C4-823D-AF82D77756C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8775" marR="0" lvl="1" indent="-176213"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Sub-</a:t>
              </a:r>
              <a:r>
                <a:rPr kumimoji="0" lang="nl-NL" sz="1100" b="0" i="0" u="none" strike="noStrike" kern="1200" cap="none" spc="0" normalizeH="0" baseline="0" noProof="0" dirty="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167" name="Ovaal 166">
              <a:extLst>
                <a:ext uri="{FF2B5EF4-FFF2-40B4-BE49-F238E27FC236}">
                  <a16:creationId xmlns:a16="http://schemas.microsoft.com/office/drawing/2014/main" id="{66252384-DBA3-43F3-A3C0-B6C986FE551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008577A2-B04F-4509-87C0-D0529994A78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Leestekst</a:t>
              </a:r>
            </a:p>
          </p:txBody>
        </p:sp>
        <p:sp>
          <p:nvSpPr>
            <p:cNvPr id="169" name="Ovaal 168">
              <a:extLst>
                <a:ext uri="{FF2B5EF4-FFF2-40B4-BE49-F238E27FC236}">
                  <a16:creationId xmlns:a16="http://schemas.microsoft.com/office/drawing/2014/main" id="{D696D2DD-7950-426B-A58C-13AD32270106}"/>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0" name="Rechthoek 169">
              <a:extLst>
                <a:ext uri="{FF2B5EF4-FFF2-40B4-BE49-F238E27FC236}">
                  <a16:creationId xmlns:a16="http://schemas.microsoft.com/office/drawing/2014/main" id="{EBE2FCA8-2E1C-428C-8FA3-42DCD12FE094}"/>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30" normalizeH="0" baseline="0" noProof="0" dirty="0">
                  <a:ln>
                    <a:noFill/>
                  </a:ln>
                  <a:solidFill>
                    <a:srgbClr val="71A4C3"/>
                  </a:solidFill>
                  <a:effectLst/>
                  <a:uLnTx/>
                  <a:uFillTx/>
                  <a:latin typeface="Segoe UI"/>
                  <a:ea typeface="+mn-ea"/>
                  <a:cs typeface="Calibri" panose="020F0502020204030204" pitchFamily="34" charset="0"/>
                </a:rPr>
                <a:t>Subtitel</a:t>
              </a:r>
            </a:p>
          </p:txBody>
        </p:sp>
        <p:sp>
          <p:nvSpPr>
            <p:cNvPr id="171" name="Ovaal 170">
              <a:extLst>
                <a:ext uri="{FF2B5EF4-FFF2-40B4-BE49-F238E27FC236}">
                  <a16:creationId xmlns:a16="http://schemas.microsoft.com/office/drawing/2014/main" id="{EA92AE7E-8A98-4560-913C-B644CE4E3A8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2" name="Rechthoek 171">
              <a:extLst>
                <a:ext uri="{FF2B5EF4-FFF2-40B4-BE49-F238E27FC236}">
                  <a16:creationId xmlns:a16="http://schemas.microsoft.com/office/drawing/2014/main" id="{C1F46A4C-6144-4F11-9027-AF34B9693013}"/>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182563" algn="l"/>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Numerieke bullet</a:t>
              </a:r>
            </a:p>
          </p:txBody>
        </p:sp>
        <p:sp>
          <p:nvSpPr>
            <p:cNvPr id="173" name="Ovaal 172">
              <a:extLst>
                <a:ext uri="{FF2B5EF4-FFF2-40B4-BE49-F238E27FC236}">
                  <a16:creationId xmlns:a16="http://schemas.microsoft.com/office/drawing/2014/main" id="{41EBC3D7-D4E2-49C3-95F6-CAC6DF99DAAB}"/>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74" name="Rechthoek 173">
              <a:extLst>
                <a:ext uri="{FF2B5EF4-FFF2-40B4-BE49-F238E27FC236}">
                  <a16:creationId xmlns:a16="http://schemas.microsoft.com/office/drawing/2014/main" id="{26E90D5D-38DD-4EAF-9BF3-F67793C95F3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8775" marR="0" lvl="6" indent="-176213"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Sub-</a:t>
              </a:r>
              <a:r>
                <a:rPr kumimoji="0" lang="nl-NL" sz="1100" b="0" i="0" u="none" strike="noStrike" kern="1200" cap="none" spc="0" normalizeH="0" baseline="0" noProof="0" dirty="0" err="1">
                  <a:ln>
                    <a:noFill/>
                  </a:ln>
                  <a:solidFill>
                    <a:prstClr val="black"/>
                  </a:solidFill>
                  <a:effectLst/>
                  <a:uLnTx/>
                  <a:uFillTx/>
                  <a:latin typeface="+mn-lt"/>
                  <a:ea typeface="+mn-ea"/>
                  <a:cs typeface="+mn-cs"/>
                </a:rPr>
                <a:t>bullet</a:t>
              </a:r>
              <a:endParaRPr kumimoji="0" lang="nl-NL"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175" name="Ovaal 174">
              <a:extLst>
                <a:ext uri="{FF2B5EF4-FFF2-40B4-BE49-F238E27FC236}">
                  <a16:creationId xmlns:a16="http://schemas.microsoft.com/office/drawing/2014/main" id="{38710FD4-694F-4CEC-891D-9AD9A17E8DDB}"/>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6" name="Rechthoek 175">
              <a:extLst>
                <a:ext uri="{FF2B5EF4-FFF2-40B4-BE49-F238E27FC236}">
                  <a16:creationId xmlns:a16="http://schemas.microsoft.com/office/drawing/2014/main" id="{69B1A83F-6268-4F58-9AC4-1A08F80EEA7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Leestekst</a:t>
              </a:r>
            </a:p>
          </p:txBody>
        </p:sp>
        <p:sp>
          <p:nvSpPr>
            <p:cNvPr id="177" name="Ovaal 176">
              <a:extLst>
                <a:ext uri="{FF2B5EF4-FFF2-40B4-BE49-F238E27FC236}">
                  <a16:creationId xmlns:a16="http://schemas.microsoft.com/office/drawing/2014/main" id="{992444C9-4319-4315-90FB-C4F9CBD95123}"/>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8" name="Rechthoek 177">
              <a:extLst>
                <a:ext uri="{FF2B5EF4-FFF2-40B4-BE49-F238E27FC236}">
                  <a16:creationId xmlns:a16="http://schemas.microsoft.com/office/drawing/2014/main" id="{3940CBF8-7140-475C-9B14-A7FB1FE34B0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nl-NL" sz="1600" b="1" i="0" u="none" strike="noStrike" kern="1200" cap="all" spc="0" normalizeH="0" baseline="0" noProof="0" dirty="0">
                  <a:ln>
                    <a:noFill/>
                  </a:ln>
                  <a:solidFill>
                    <a:srgbClr val="71A4C3"/>
                  </a:solidFill>
                  <a:effectLst/>
                  <a:uLnTx/>
                  <a:uFillTx/>
                  <a:latin typeface="Segoe UI"/>
                  <a:ea typeface="+mn-ea"/>
                  <a:cs typeface="+mn-cs"/>
                </a:rPr>
                <a:t>Subtitel</a:t>
              </a:r>
            </a:p>
          </p:txBody>
        </p:sp>
        <p:sp>
          <p:nvSpPr>
            <p:cNvPr id="179" name="Ovaal 178">
              <a:extLst>
                <a:ext uri="{FF2B5EF4-FFF2-40B4-BE49-F238E27FC236}">
                  <a16:creationId xmlns:a16="http://schemas.microsoft.com/office/drawing/2014/main" id="{07C60208-79F6-48D8-8954-A764ED5DFDA1}"/>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80" name="Rechthoek 179">
              <a:extLst>
                <a:ext uri="{FF2B5EF4-FFF2-40B4-BE49-F238E27FC236}">
                  <a16:creationId xmlns:a16="http://schemas.microsoft.com/office/drawing/2014/main" id="{E986A40B-77FA-44E6-8EF3-5210C4246A8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82563" marR="0" lvl="5" indent="-182563"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nl-NL"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181" name="Rechthoek 180">
              <a:extLst>
                <a:ext uri="{FF2B5EF4-FFF2-40B4-BE49-F238E27FC236}">
                  <a16:creationId xmlns:a16="http://schemas.microsoft.com/office/drawing/2014/main" id="{71D5E2DC-EBB0-403F-AF28-948743F5F0FE}"/>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82" name="ICOON_info">
              <a:extLst>
                <a:ext uri="{FF2B5EF4-FFF2-40B4-BE49-F238E27FC236}">
                  <a16:creationId xmlns:a16="http://schemas.microsoft.com/office/drawing/2014/main" id="{C7DA08DB-A033-432A-9F7D-FA9C04FA8511}"/>
                </a:ext>
              </a:extLst>
            </p:cNvPr>
            <p:cNvGrpSpPr/>
            <p:nvPr userDrawn="1"/>
          </p:nvGrpSpPr>
          <p:grpSpPr>
            <a:xfrm>
              <a:off x="-376736" y="4400186"/>
              <a:ext cx="283685" cy="283685"/>
              <a:chOff x="-510741" y="5913713"/>
              <a:chExt cx="267555" cy="267555"/>
            </a:xfrm>
          </p:grpSpPr>
          <p:sp>
            <p:nvSpPr>
              <p:cNvPr id="224" name="Ovaal 223">
                <a:extLst>
                  <a:ext uri="{FF2B5EF4-FFF2-40B4-BE49-F238E27FC236}">
                    <a16:creationId xmlns:a16="http://schemas.microsoft.com/office/drawing/2014/main" id="{9F0E20A2-1F00-4CDA-8826-2C0ADC3A9CE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8C4B3338-5542-493D-AAEC-070CFAA7B3E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83" name="VOORBEELD">
              <a:extLst>
                <a:ext uri="{FF2B5EF4-FFF2-40B4-BE49-F238E27FC236}">
                  <a16:creationId xmlns:a16="http://schemas.microsoft.com/office/drawing/2014/main" id="{8C3FADB3-1CB9-42AA-A5E0-283321470C22}"/>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B2F61A6F-F9C2-44F8-9E5C-7D7C4B94E16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051DF511-BF60-4366-AA8D-E19566A2C3C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B3F7510F-EE17-4165-80FB-D03F965F32F0}"/>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6826B67F-0435-41E7-B8FB-4B3A54DA44EF}"/>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8188C22A-C17D-40F5-88E9-847F8CE132B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78E61C2D-EB70-42A4-846E-823278D8EDB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7EE2FBA1-83B0-476F-AFD4-504DC84ABBD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54F5890B-92A7-4689-B313-936FE09D497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81032ACF-9316-44CE-968E-21F539CFDCE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17DF2D54-F8C2-4C21-82A0-59656A896E8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8904F9D0-4E60-4476-9FF8-58B3D9967016}"/>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D04ED1EF-58E6-48B4-9CD5-8B6A41B189A8}"/>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91284489-4B49-455F-A0D0-1A95AE5393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A3BF5596-851B-4D4B-B84F-0FAFC29D43A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639CA5C3-4185-47D2-9A3A-059A396B74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25CB433B-DE21-439B-96E7-0EF3B0DEFBD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16FCB685-1AC1-4D86-8944-420BBEE4A2D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6D432F55-21F0-4BA8-A9A6-79E3C8706CD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06B28555-C7EB-436B-93CD-483046739A1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A8D932-351D-44B3-9B50-4518F932B1F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2B0E224C-D4AB-4058-A7F5-60A55451987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9CB1CF0C-D79A-47E5-A739-15125AFC52D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AD511622-9622-49E1-83A7-D52F2EC2FE57}"/>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9B6A2C07-DF44-43B9-9947-D9FFBFBF240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8B436CCE-6215-43D6-9903-54A209A961F5}"/>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37FED45-36DA-4C30-BEC4-590B04F51E4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E07ED9C7-81C8-4D81-B835-98F1B049B0D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997FC4C5-56F7-452D-94C8-B583B28136E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DAF5C432-EE5C-4399-8EDB-E571A0794B6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504E5FE-4737-4BDB-A13C-498A3A6EDCC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20F43C52-E208-4D55-A702-2BCAF7A1F42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EC37D8FD-1117-457C-AEC4-4CB40D9515F0}"/>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E0231768-CA2C-4CB8-9B40-24FB74B0EFD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3A7B840F-35BA-4B43-BB51-26313AF2EA4E}"/>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A032B9F0-A012-4BFD-9279-8943DF95594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EBEA2717-0A71-495E-B56F-F78C8F247C1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604096D3-1DC4-4680-B187-8A2AD8B605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5714D4AD-3C95-4638-90B5-92797ED773B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CA898CA2-5679-4DBC-9D14-5E2E8F272BB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C66015C6-6D98-45CD-9B2B-69C87664C6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14" name="INFO">
            <a:extLst>
              <a:ext uri="{FF2B5EF4-FFF2-40B4-BE49-F238E27FC236}">
                <a16:creationId xmlns:a16="http://schemas.microsoft.com/office/drawing/2014/main" id="{63F6DBDF-45EF-45F4-B45A-E829981AB849}"/>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nl-NL" sz="1050" b="1" dirty="0">
                <a:solidFill>
                  <a:schemeClr val="tx2"/>
                </a:solidFill>
                <a:latin typeface="+mj-lt"/>
                <a:cs typeface="Calibri" panose="020F0502020204030204" pitchFamily="34" charset="0"/>
              </a:rPr>
              <a:t>TEMPLATE: </a:t>
            </a:r>
            <a:r>
              <a:rPr lang="nl-NL" sz="1050" b="0" dirty="0">
                <a:solidFill>
                  <a:schemeClr val="tx2"/>
                </a:solidFill>
                <a:latin typeface="+mj-lt"/>
                <a:cs typeface="Calibri" panose="020F0502020204030204" pitchFamily="34" charset="0"/>
              </a:rPr>
              <a:t>TEKST +  AFBEELDING (L)</a:t>
            </a:r>
          </a:p>
        </p:txBody>
      </p:sp>
      <p:grpSp>
        <p:nvGrpSpPr>
          <p:cNvPr id="88" name="INSTRUCTIE">
            <a:extLst>
              <a:ext uri="{FF2B5EF4-FFF2-40B4-BE49-F238E27FC236}">
                <a16:creationId xmlns:a16="http://schemas.microsoft.com/office/drawing/2014/main" id="{8A7CEC2E-8D9F-4B04-B32D-F2E5C28FA8F5}"/>
              </a:ext>
            </a:extLst>
          </p:cNvPr>
          <p:cNvGrpSpPr/>
          <p:nvPr userDrawn="1"/>
        </p:nvGrpSpPr>
        <p:grpSpPr>
          <a:xfrm>
            <a:off x="12377595" y="0"/>
            <a:ext cx="3693386" cy="6452863"/>
            <a:chOff x="-3786437" y="0"/>
            <a:chExt cx="3693386" cy="6452863"/>
          </a:xfrm>
        </p:grpSpPr>
        <p:sp>
          <p:nvSpPr>
            <p:cNvPr id="89" name="Rechthoek 88">
              <a:extLst>
                <a:ext uri="{FF2B5EF4-FFF2-40B4-BE49-F238E27FC236}">
                  <a16:creationId xmlns:a16="http://schemas.microsoft.com/office/drawing/2014/main" id="{32C96870-44A4-4293-AACD-6B661B1883F9}"/>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90" name="INSTRUCTIE">
              <a:extLst>
                <a:ext uri="{FF2B5EF4-FFF2-40B4-BE49-F238E27FC236}">
                  <a16:creationId xmlns:a16="http://schemas.microsoft.com/office/drawing/2014/main" id="{16E1F55A-7BB6-4FF2-A472-513697F2D69A}"/>
                </a:ext>
              </a:extLst>
            </p:cNvPr>
            <p:cNvGrpSpPr/>
            <p:nvPr userDrawn="1"/>
          </p:nvGrpSpPr>
          <p:grpSpPr>
            <a:xfrm>
              <a:off x="-3786165" y="0"/>
              <a:ext cx="3693114" cy="5782322"/>
              <a:chOff x="-3786165" y="0"/>
              <a:chExt cx="3693114" cy="5782322"/>
            </a:xfrm>
          </p:grpSpPr>
          <p:sp>
            <p:nvSpPr>
              <p:cNvPr id="91" name="Rechthoek 90">
                <a:extLst>
                  <a:ext uri="{FF2B5EF4-FFF2-40B4-BE49-F238E27FC236}">
                    <a16:creationId xmlns:a16="http://schemas.microsoft.com/office/drawing/2014/main" id="{CC696C53-CCF7-424D-ABA7-86B554CF319E}"/>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92" name="Ovaal 91">
                <a:extLst>
                  <a:ext uri="{FF2B5EF4-FFF2-40B4-BE49-F238E27FC236}">
                    <a16:creationId xmlns:a16="http://schemas.microsoft.com/office/drawing/2014/main" id="{0CC76A35-83F9-49C0-9714-6B2C4F9F5E5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3" name="Rechthoek 92">
                <a:extLst>
                  <a:ext uri="{FF2B5EF4-FFF2-40B4-BE49-F238E27FC236}">
                    <a16:creationId xmlns:a16="http://schemas.microsoft.com/office/drawing/2014/main" id="{D538383B-2287-4C99-A6CE-30F3C4661B0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4" name="Groep 93">
                <a:extLst>
                  <a:ext uri="{FF2B5EF4-FFF2-40B4-BE49-F238E27FC236}">
                    <a16:creationId xmlns:a16="http://schemas.microsoft.com/office/drawing/2014/main" id="{5C501FBF-EC33-4C90-9E52-CBFD5D12AFF8}"/>
                  </a:ext>
                </a:extLst>
              </p:cNvPr>
              <p:cNvGrpSpPr/>
              <p:nvPr userDrawn="1"/>
            </p:nvGrpSpPr>
            <p:grpSpPr>
              <a:xfrm>
                <a:off x="-3316179" y="1231351"/>
                <a:ext cx="294789" cy="318834"/>
                <a:chOff x="14466489" y="1001522"/>
                <a:chExt cx="290627" cy="314333"/>
              </a:xfrm>
            </p:grpSpPr>
            <p:sp>
              <p:nvSpPr>
                <p:cNvPr id="140" name="Rechthoek 139">
                  <a:extLst>
                    <a:ext uri="{FF2B5EF4-FFF2-40B4-BE49-F238E27FC236}">
                      <a16:creationId xmlns:a16="http://schemas.microsoft.com/office/drawing/2014/main" id="{49189152-4123-46D8-9C6C-333BC909C820}"/>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1" name="Ovaal 140">
                  <a:extLst>
                    <a:ext uri="{FF2B5EF4-FFF2-40B4-BE49-F238E27FC236}">
                      <a16:creationId xmlns:a16="http://schemas.microsoft.com/office/drawing/2014/main" id="{9D249E8F-23FD-43C2-8C68-50565AC888A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42" name="Vrije vorm: vorm 141">
                  <a:extLst>
                    <a:ext uri="{FF2B5EF4-FFF2-40B4-BE49-F238E27FC236}">
                      <a16:creationId xmlns:a16="http://schemas.microsoft.com/office/drawing/2014/main" id="{9A89EED3-EF7F-485E-9CA7-719E9C5204C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43" name="Rechthoek: afgeronde hoeken 142">
                  <a:extLst>
                    <a:ext uri="{FF2B5EF4-FFF2-40B4-BE49-F238E27FC236}">
                      <a16:creationId xmlns:a16="http://schemas.microsoft.com/office/drawing/2014/main" id="{58175F18-4D2D-4F34-88A1-D057BCAF6FC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44" name="Rechte verbindingslijn 143">
                  <a:extLst>
                    <a:ext uri="{FF2B5EF4-FFF2-40B4-BE49-F238E27FC236}">
                      <a16:creationId xmlns:a16="http://schemas.microsoft.com/office/drawing/2014/main" id="{CF80F2E0-5E97-4E64-A65B-DDA8F8A98F1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Rechte verbindingslijn 144">
                  <a:extLst>
                    <a:ext uri="{FF2B5EF4-FFF2-40B4-BE49-F238E27FC236}">
                      <a16:creationId xmlns:a16="http://schemas.microsoft.com/office/drawing/2014/main" id="{5D8AEECD-F5B0-4252-9E9B-22C54E8CBFE2}"/>
                    </a:ext>
                  </a:extLst>
                </p:cNvPr>
                <p:cNvCxnSpPr>
                  <a:cxnSpLocks/>
                  <a:stCxn id="14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5" name="Ovaal 94">
                <a:extLst>
                  <a:ext uri="{FF2B5EF4-FFF2-40B4-BE49-F238E27FC236}">
                    <a16:creationId xmlns:a16="http://schemas.microsoft.com/office/drawing/2014/main" id="{B1729DF9-3379-4774-B2AB-152B96E51B5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5A4EEE2E-7BFD-4717-B5DA-59771A565C2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7" name="Groep 96">
                <a:extLst>
                  <a:ext uri="{FF2B5EF4-FFF2-40B4-BE49-F238E27FC236}">
                    <a16:creationId xmlns:a16="http://schemas.microsoft.com/office/drawing/2014/main" id="{59203319-180F-4AE1-902A-7349742DA16D}"/>
                  </a:ext>
                </a:extLst>
              </p:cNvPr>
              <p:cNvGrpSpPr/>
              <p:nvPr userDrawn="1"/>
            </p:nvGrpSpPr>
            <p:grpSpPr>
              <a:xfrm>
                <a:off x="-3311319" y="2164285"/>
                <a:ext cx="825500" cy="209550"/>
                <a:chOff x="13504624" y="2482850"/>
                <a:chExt cx="825500" cy="209550"/>
              </a:xfrm>
            </p:grpSpPr>
            <p:sp>
              <p:nvSpPr>
                <p:cNvPr id="137" name="Rechthoek 136">
                  <a:extLst>
                    <a:ext uri="{FF2B5EF4-FFF2-40B4-BE49-F238E27FC236}">
                      <a16:creationId xmlns:a16="http://schemas.microsoft.com/office/drawing/2014/main" id="{B1F7012C-3FE2-4C28-85C8-C0757C86381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38" name="Rechte verbindingslijn 137">
                  <a:extLst>
                    <a:ext uri="{FF2B5EF4-FFF2-40B4-BE49-F238E27FC236}">
                      <a16:creationId xmlns:a16="http://schemas.microsoft.com/office/drawing/2014/main" id="{ED6F6EF3-BCE5-42B8-ACA4-BD79508DF02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9" name="Gelijkbenige driehoek 138">
                  <a:extLst>
                    <a:ext uri="{FF2B5EF4-FFF2-40B4-BE49-F238E27FC236}">
                      <a16:creationId xmlns:a16="http://schemas.microsoft.com/office/drawing/2014/main" id="{53A7F070-0046-4927-BD61-AEF71C19BB8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7BD6F98C-060C-4D15-A8C5-23FE3D3D4DD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9" name="Rechthoek 98">
                <a:extLst>
                  <a:ext uri="{FF2B5EF4-FFF2-40B4-BE49-F238E27FC236}">
                    <a16:creationId xmlns:a16="http://schemas.microsoft.com/office/drawing/2014/main" id="{20CEE246-5668-4733-8DCC-68B4EDD1CED6}"/>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Ovaal 99">
                <a:extLst>
                  <a:ext uri="{FF2B5EF4-FFF2-40B4-BE49-F238E27FC236}">
                    <a16:creationId xmlns:a16="http://schemas.microsoft.com/office/drawing/2014/main" id="{F09F3E81-8F2C-46EF-843D-688BAFC7D573}"/>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01" name="Rechthoek 100">
                <a:extLst>
                  <a:ext uri="{FF2B5EF4-FFF2-40B4-BE49-F238E27FC236}">
                    <a16:creationId xmlns:a16="http://schemas.microsoft.com/office/drawing/2014/main" id="{FD1CBF51-D2F6-4A08-8FA9-C45027259F38}"/>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02" name="Groep 101">
                <a:extLst>
                  <a:ext uri="{FF2B5EF4-FFF2-40B4-BE49-F238E27FC236}">
                    <a16:creationId xmlns:a16="http://schemas.microsoft.com/office/drawing/2014/main" id="{4857B2AB-0AA4-4834-95A0-15F44EFA53BB}"/>
                  </a:ext>
                </a:extLst>
              </p:cNvPr>
              <p:cNvGrpSpPr/>
              <p:nvPr userDrawn="1"/>
            </p:nvGrpSpPr>
            <p:grpSpPr>
              <a:xfrm>
                <a:off x="-3408294" y="4834615"/>
                <a:ext cx="622283" cy="612919"/>
                <a:chOff x="12617641" y="3403239"/>
                <a:chExt cx="752963" cy="741634"/>
              </a:xfrm>
            </p:grpSpPr>
            <p:grpSp>
              <p:nvGrpSpPr>
                <p:cNvPr id="121" name="Groep 120">
                  <a:extLst>
                    <a:ext uri="{FF2B5EF4-FFF2-40B4-BE49-F238E27FC236}">
                      <a16:creationId xmlns:a16="http://schemas.microsoft.com/office/drawing/2014/main" id="{E0565A32-4967-4F04-8664-55F4020AB4BC}"/>
                    </a:ext>
                  </a:extLst>
                </p:cNvPr>
                <p:cNvGrpSpPr/>
                <p:nvPr userDrawn="1"/>
              </p:nvGrpSpPr>
              <p:grpSpPr>
                <a:xfrm>
                  <a:off x="12771550" y="3403239"/>
                  <a:ext cx="467156" cy="448491"/>
                  <a:chOff x="12782177" y="3403239"/>
                  <a:chExt cx="467156" cy="448491"/>
                </a:xfrm>
              </p:grpSpPr>
              <p:grpSp>
                <p:nvGrpSpPr>
                  <p:cNvPr id="124" name="Groep 123">
                    <a:extLst>
                      <a:ext uri="{FF2B5EF4-FFF2-40B4-BE49-F238E27FC236}">
                        <a16:creationId xmlns:a16="http://schemas.microsoft.com/office/drawing/2014/main" id="{3AEBE43E-F9C7-498E-8DE7-03D63FF183D4}"/>
                      </a:ext>
                    </a:extLst>
                  </p:cNvPr>
                  <p:cNvGrpSpPr/>
                  <p:nvPr userDrawn="1"/>
                </p:nvGrpSpPr>
                <p:grpSpPr>
                  <a:xfrm>
                    <a:off x="12782177" y="3403239"/>
                    <a:ext cx="412972" cy="396132"/>
                    <a:chOff x="13554906" y="3320109"/>
                    <a:chExt cx="443912" cy="425811"/>
                  </a:xfrm>
                </p:grpSpPr>
                <p:grpSp>
                  <p:nvGrpSpPr>
                    <p:cNvPr id="131" name="Groep 130">
                      <a:extLst>
                        <a:ext uri="{FF2B5EF4-FFF2-40B4-BE49-F238E27FC236}">
                          <a16:creationId xmlns:a16="http://schemas.microsoft.com/office/drawing/2014/main" id="{1CADCC1E-EB9A-4012-8C87-9276E1F1B4B1}"/>
                        </a:ext>
                      </a:extLst>
                    </p:cNvPr>
                    <p:cNvGrpSpPr/>
                    <p:nvPr userDrawn="1"/>
                  </p:nvGrpSpPr>
                  <p:grpSpPr>
                    <a:xfrm>
                      <a:off x="13554906" y="3320109"/>
                      <a:ext cx="443912" cy="425811"/>
                      <a:chOff x="12909684" y="1276143"/>
                      <a:chExt cx="443912" cy="425811"/>
                    </a:xfrm>
                  </p:grpSpPr>
                  <p:sp>
                    <p:nvSpPr>
                      <p:cNvPr id="134" name="Rechthoek 133">
                        <a:extLst>
                          <a:ext uri="{FF2B5EF4-FFF2-40B4-BE49-F238E27FC236}">
                            <a16:creationId xmlns:a16="http://schemas.microsoft.com/office/drawing/2014/main" id="{5AA6FFDC-F903-428C-B7ED-981DE2FF8E4E}"/>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35699434-CF38-4F44-B929-48302AFC9B7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6" name="Ovaal 135">
                        <a:extLst>
                          <a:ext uri="{FF2B5EF4-FFF2-40B4-BE49-F238E27FC236}">
                            <a16:creationId xmlns:a16="http://schemas.microsoft.com/office/drawing/2014/main" id="{B95874C4-19B9-486C-8F6B-F2767A5F606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32" name="Afbeelding 131">
                      <a:extLst>
                        <a:ext uri="{FF2B5EF4-FFF2-40B4-BE49-F238E27FC236}">
                          <a16:creationId xmlns:a16="http://schemas.microsoft.com/office/drawing/2014/main" id="{43FA60EF-A197-4020-A498-5A9E84F56DD0}"/>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33" name="Afbeelding 132">
                      <a:extLst>
                        <a:ext uri="{FF2B5EF4-FFF2-40B4-BE49-F238E27FC236}">
                          <a16:creationId xmlns:a16="http://schemas.microsoft.com/office/drawing/2014/main" id="{471B94E7-E4C3-42E1-8A11-00B41FE734AD}"/>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5" name="Groep 124">
                    <a:extLst>
                      <a:ext uri="{FF2B5EF4-FFF2-40B4-BE49-F238E27FC236}">
                        <a16:creationId xmlns:a16="http://schemas.microsoft.com/office/drawing/2014/main" id="{69B912CA-D145-41C7-9EED-072FEA52808D}"/>
                      </a:ext>
                    </a:extLst>
                  </p:cNvPr>
                  <p:cNvGrpSpPr/>
                  <p:nvPr userDrawn="1"/>
                </p:nvGrpSpPr>
                <p:grpSpPr>
                  <a:xfrm>
                    <a:off x="13103513" y="3705268"/>
                    <a:ext cx="145820" cy="146462"/>
                    <a:chOff x="13096169" y="3602278"/>
                    <a:chExt cx="145820" cy="146462"/>
                  </a:xfrm>
                </p:grpSpPr>
                <p:sp>
                  <p:nvSpPr>
                    <p:cNvPr id="129" name="Rechthoek 128">
                      <a:extLst>
                        <a:ext uri="{FF2B5EF4-FFF2-40B4-BE49-F238E27FC236}">
                          <a16:creationId xmlns:a16="http://schemas.microsoft.com/office/drawing/2014/main" id="{8D82A24C-761A-4004-9D2D-CC3EC71CB5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C52A7EEE-9EA1-4EA9-90D0-953CC5746C5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B6DBBDE1-F0A8-4DD4-913C-A408DD4A436A}"/>
                      </a:ext>
                    </a:extLst>
                  </p:cNvPr>
                  <p:cNvGrpSpPr/>
                  <p:nvPr userDrawn="1"/>
                </p:nvGrpSpPr>
                <p:grpSpPr>
                  <a:xfrm rot="10800000">
                    <a:off x="13061402" y="3665637"/>
                    <a:ext cx="145820" cy="146462"/>
                    <a:chOff x="13096169" y="3602278"/>
                    <a:chExt cx="145820" cy="146462"/>
                  </a:xfrm>
                </p:grpSpPr>
                <p:sp>
                  <p:nvSpPr>
                    <p:cNvPr id="127" name="Rechthoek 126">
                      <a:extLst>
                        <a:ext uri="{FF2B5EF4-FFF2-40B4-BE49-F238E27FC236}">
                          <a16:creationId xmlns:a16="http://schemas.microsoft.com/office/drawing/2014/main" id="{1352287F-0058-4169-BDD5-F01AA15D0F5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BD686C26-5DA8-4493-A512-D5B098F447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22" name="Rechthoek 121">
                  <a:extLst>
                    <a:ext uri="{FF2B5EF4-FFF2-40B4-BE49-F238E27FC236}">
                      <a16:creationId xmlns:a16="http://schemas.microsoft.com/office/drawing/2014/main" id="{AFC7C629-E014-4B11-9A07-B3BF23BDA89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23" name="Gelijkbenige driehoek 122">
                  <a:extLst>
                    <a:ext uri="{FF2B5EF4-FFF2-40B4-BE49-F238E27FC236}">
                      <a16:creationId xmlns:a16="http://schemas.microsoft.com/office/drawing/2014/main" id="{D8A7A5AD-E24D-47C6-8D8C-FB929D50F9C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3" name="Groep 102">
                <a:extLst>
                  <a:ext uri="{FF2B5EF4-FFF2-40B4-BE49-F238E27FC236}">
                    <a16:creationId xmlns:a16="http://schemas.microsoft.com/office/drawing/2014/main" id="{94335EAC-9D1E-4813-A9D0-1CFEA06CF32E}"/>
                  </a:ext>
                </a:extLst>
              </p:cNvPr>
              <p:cNvGrpSpPr/>
              <p:nvPr userDrawn="1"/>
            </p:nvGrpSpPr>
            <p:grpSpPr>
              <a:xfrm>
                <a:off x="-3314821" y="2981448"/>
                <a:ext cx="1558053" cy="563933"/>
                <a:chOff x="-3314821" y="2981448"/>
                <a:chExt cx="1558053" cy="563933"/>
              </a:xfrm>
            </p:grpSpPr>
            <p:sp>
              <p:nvSpPr>
                <p:cNvPr id="107" name="Rechthoek 106">
                  <a:extLst>
                    <a:ext uri="{FF2B5EF4-FFF2-40B4-BE49-F238E27FC236}">
                      <a16:creationId xmlns:a16="http://schemas.microsoft.com/office/drawing/2014/main" id="{92E1BB1C-3359-4329-B37C-A7DFB56A8DB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7C6C62B8-9F0E-47A2-8422-2CDC6D2CD1FF}"/>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9" name="Tekstvak 108">
                  <a:extLst>
                    <a:ext uri="{FF2B5EF4-FFF2-40B4-BE49-F238E27FC236}">
                      <a16:creationId xmlns:a16="http://schemas.microsoft.com/office/drawing/2014/main" id="{02FE1995-8B2E-440C-B7F6-B078A80B735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10" name="Tekstvak 109">
                  <a:extLst>
                    <a:ext uri="{FF2B5EF4-FFF2-40B4-BE49-F238E27FC236}">
                      <a16:creationId xmlns:a16="http://schemas.microsoft.com/office/drawing/2014/main" id="{8C10EE6E-3F66-4E5E-8AED-893928ABF0F7}"/>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11" name="Vrije vorm: vorm 110">
                  <a:extLst>
                    <a:ext uri="{FF2B5EF4-FFF2-40B4-BE49-F238E27FC236}">
                      <a16:creationId xmlns:a16="http://schemas.microsoft.com/office/drawing/2014/main" id="{E3EB92F0-7B12-404D-A053-D9440D6A32E0}"/>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12" name="Gelijkbenige driehoek 111">
                  <a:extLst>
                    <a:ext uri="{FF2B5EF4-FFF2-40B4-BE49-F238E27FC236}">
                      <a16:creationId xmlns:a16="http://schemas.microsoft.com/office/drawing/2014/main" id="{CB1DCC74-2D98-48D1-9A8E-C0311886AB3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948CF875-74F1-498D-A330-F56B1B673A21}"/>
                    </a:ext>
                  </a:extLst>
                </p:cNvPr>
                <p:cNvGrpSpPr/>
                <p:nvPr userDrawn="1"/>
              </p:nvGrpSpPr>
              <p:grpSpPr>
                <a:xfrm>
                  <a:off x="-3257052" y="3032066"/>
                  <a:ext cx="182309" cy="163794"/>
                  <a:chOff x="12832541" y="3162395"/>
                  <a:chExt cx="219532" cy="197236"/>
                </a:xfrm>
              </p:grpSpPr>
              <p:sp>
                <p:nvSpPr>
                  <p:cNvPr id="118" name="Rechthoek 117">
                    <a:extLst>
                      <a:ext uri="{FF2B5EF4-FFF2-40B4-BE49-F238E27FC236}">
                        <a16:creationId xmlns:a16="http://schemas.microsoft.com/office/drawing/2014/main" id="{982F3385-23B4-4553-B385-73D90C6888EB}"/>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3461C040-3EEC-431E-A061-88350135CCE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D9AA326C-A93B-4A28-8047-CE4318A27F3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A09C5DCC-53F0-4590-851B-617D130E303D}"/>
                    </a:ext>
                  </a:extLst>
                </p:cNvPr>
                <p:cNvGrpSpPr/>
                <p:nvPr userDrawn="1"/>
              </p:nvGrpSpPr>
              <p:grpSpPr>
                <a:xfrm>
                  <a:off x="-3257053" y="3276580"/>
                  <a:ext cx="182309" cy="163794"/>
                  <a:chOff x="12832541" y="3162395"/>
                  <a:chExt cx="219532" cy="197236"/>
                </a:xfrm>
              </p:grpSpPr>
              <p:sp>
                <p:nvSpPr>
                  <p:cNvPr id="115" name="Rechthoek 114">
                    <a:extLst>
                      <a:ext uri="{FF2B5EF4-FFF2-40B4-BE49-F238E27FC236}">
                        <a16:creationId xmlns:a16="http://schemas.microsoft.com/office/drawing/2014/main" id="{DFF78D53-A3F9-420A-B540-81258F4A689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40A68EE5-E297-4D17-8316-7ED6D5D68E1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E242603B-4D82-4E25-B451-E2BFFB0491AB}"/>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104" name="ICOON_info">
                <a:extLst>
                  <a:ext uri="{FF2B5EF4-FFF2-40B4-BE49-F238E27FC236}">
                    <a16:creationId xmlns:a16="http://schemas.microsoft.com/office/drawing/2014/main" id="{34A75095-BCCA-4B14-88D3-61DF515EE10E}"/>
                  </a:ext>
                </a:extLst>
              </p:cNvPr>
              <p:cNvGrpSpPr/>
              <p:nvPr userDrawn="1"/>
            </p:nvGrpSpPr>
            <p:grpSpPr>
              <a:xfrm>
                <a:off x="-376736" y="5498637"/>
                <a:ext cx="283685" cy="283685"/>
                <a:chOff x="-510741" y="5913713"/>
                <a:chExt cx="267555" cy="267555"/>
              </a:xfrm>
            </p:grpSpPr>
            <p:sp>
              <p:nvSpPr>
                <p:cNvPr id="105" name="Ovaal 104">
                  <a:extLst>
                    <a:ext uri="{FF2B5EF4-FFF2-40B4-BE49-F238E27FC236}">
                      <a16:creationId xmlns:a16="http://schemas.microsoft.com/office/drawing/2014/main" id="{5474A222-F10E-4604-8980-81B18782592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95B7521C-964A-4120-98AF-E4CFC44DA23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grpSp>
        <p:nvGrpSpPr>
          <p:cNvPr id="147" name="INSTRUCTIE">
            <a:extLst>
              <a:ext uri="{FF2B5EF4-FFF2-40B4-BE49-F238E27FC236}">
                <a16:creationId xmlns:a16="http://schemas.microsoft.com/office/drawing/2014/main" id="{9617C24C-D031-4EC7-8C43-BEA94778D817}"/>
              </a:ext>
            </a:extLst>
          </p:cNvPr>
          <p:cNvGrpSpPr/>
          <p:nvPr userDrawn="1"/>
        </p:nvGrpSpPr>
        <p:grpSpPr>
          <a:xfrm>
            <a:off x="5846" y="7033211"/>
            <a:ext cx="3727954" cy="1728407"/>
            <a:chOff x="5846" y="7033211"/>
            <a:chExt cx="3727954" cy="1728407"/>
          </a:xfrm>
        </p:grpSpPr>
        <p:sp>
          <p:nvSpPr>
            <p:cNvPr id="148" name="Rechthoek 147">
              <a:extLst>
                <a:ext uri="{FF2B5EF4-FFF2-40B4-BE49-F238E27FC236}">
                  <a16:creationId xmlns:a16="http://schemas.microsoft.com/office/drawing/2014/main" id="{2C80AA4D-81D8-489F-9941-9B6B09BDC06F}"/>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49" name="Ovaal 148">
              <a:extLst>
                <a:ext uri="{FF2B5EF4-FFF2-40B4-BE49-F238E27FC236}">
                  <a16:creationId xmlns:a16="http://schemas.microsoft.com/office/drawing/2014/main" id="{6C2056B9-C71F-4481-ACAF-24FD84D354D4}"/>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0" name="Rechthoek 149">
              <a:extLst>
                <a:ext uri="{FF2B5EF4-FFF2-40B4-BE49-F238E27FC236}">
                  <a16:creationId xmlns:a16="http://schemas.microsoft.com/office/drawing/2014/main" id="{5424C004-CA63-4558-A84E-5FB3BB774F80}"/>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1" name="Ovaal 150">
              <a:extLst>
                <a:ext uri="{FF2B5EF4-FFF2-40B4-BE49-F238E27FC236}">
                  <a16:creationId xmlns:a16="http://schemas.microsoft.com/office/drawing/2014/main" id="{79FCCE53-2F65-4DBF-8A59-13ED8E1F9955}"/>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2" name="Rechthoek 151">
              <a:extLst>
                <a:ext uri="{FF2B5EF4-FFF2-40B4-BE49-F238E27FC236}">
                  <a16:creationId xmlns:a16="http://schemas.microsoft.com/office/drawing/2014/main" id="{E7BD35B2-D1A1-4735-8002-811AC3B4BDCB}"/>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53" name="Groep 152">
              <a:extLst>
                <a:ext uri="{FF2B5EF4-FFF2-40B4-BE49-F238E27FC236}">
                  <a16:creationId xmlns:a16="http://schemas.microsoft.com/office/drawing/2014/main" id="{1078B293-FF4F-45F8-A43D-52D6481B5E81}"/>
                </a:ext>
              </a:extLst>
            </p:cNvPr>
            <p:cNvGrpSpPr/>
            <p:nvPr userDrawn="1"/>
          </p:nvGrpSpPr>
          <p:grpSpPr>
            <a:xfrm>
              <a:off x="2939884" y="7739834"/>
              <a:ext cx="681133" cy="750023"/>
              <a:chOff x="-910573" y="4987990"/>
              <a:chExt cx="681133" cy="750023"/>
            </a:xfrm>
          </p:grpSpPr>
          <p:grpSp>
            <p:nvGrpSpPr>
              <p:cNvPr id="154" name="Groep 153">
                <a:extLst>
                  <a:ext uri="{FF2B5EF4-FFF2-40B4-BE49-F238E27FC236}">
                    <a16:creationId xmlns:a16="http://schemas.microsoft.com/office/drawing/2014/main" id="{4FAC09C2-4DDF-4423-A086-34E5CC074768}"/>
                  </a:ext>
                </a:extLst>
              </p:cNvPr>
              <p:cNvGrpSpPr/>
              <p:nvPr userDrawn="1"/>
            </p:nvGrpSpPr>
            <p:grpSpPr>
              <a:xfrm>
                <a:off x="-713542" y="4987990"/>
                <a:ext cx="287071" cy="379107"/>
                <a:chOff x="-4050578" y="288410"/>
                <a:chExt cx="322125" cy="379107"/>
              </a:xfrm>
            </p:grpSpPr>
            <p:sp>
              <p:nvSpPr>
                <p:cNvPr id="156" name="Rechthoek met één afgeknipte en afgeronde hoek 47">
                  <a:extLst>
                    <a:ext uri="{FF2B5EF4-FFF2-40B4-BE49-F238E27FC236}">
                      <a16:creationId xmlns:a16="http://schemas.microsoft.com/office/drawing/2014/main" id="{4B32B43D-FA2F-49BF-8337-8AFAFF58B194}"/>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7" name="Rechthoekige driehoek 156">
                  <a:extLst>
                    <a:ext uri="{FF2B5EF4-FFF2-40B4-BE49-F238E27FC236}">
                      <a16:creationId xmlns:a16="http://schemas.microsoft.com/office/drawing/2014/main" id="{C4D43CF6-C799-4697-85DF-1A0C5BF17A5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8" name="Rechthoek 157">
                  <a:extLst>
                    <a:ext uri="{FF2B5EF4-FFF2-40B4-BE49-F238E27FC236}">
                      <a16:creationId xmlns:a16="http://schemas.microsoft.com/office/drawing/2014/main" id="{5A3AB47C-20F9-4E4A-8955-4409E23E7847}"/>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9" name="Rechthoek 158">
                  <a:extLst>
                    <a:ext uri="{FF2B5EF4-FFF2-40B4-BE49-F238E27FC236}">
                      <a16:creationId xmlns:a16="http://schemas.microsoft.com/office/drawing/2014/main" id="{45573C40-8182-48D8-A287-7035FFE5EB33}"/>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55" name="Rechthoek 154">
                <a:extLst>
                  <a:ext uri="{FF2B5EF4-FFF2-40B4-BE49-F238E27FC236}">
                    <a16:creationId xmlns:a16="http://schemas.microsoft.com/office/drawing/2014/main" id="{6BB84D0B-BE4D-4BAF-BFD1-505913286336}"/>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6" name="HAAK LIJN">
            <a:extLst>
              <a:ext uri="{FF2B5EF4-FFF2-40B4-BE49-F238E27FC236}">
                <a16:creationId xmlns:a16="http://schemas.microsoft.com/office/drawing/2014/main" id="{D7882384-1712-41E6-9D6B-F217C844E4E0}"/>
              </a:ext>
            </a:extLst>
          </p:cNvPr>
          <p:cNvGrpSpPr/>
          <p:nvPr userDrawn="1"/>
        </p:nvGrpSpPr>
        <p:grpSpPr>
          <a:xfrm>
            <a:off x="540812" y="0"/>
            <a:ext cx="76800" cy="6858000"/>
            <a:chOff x="578912" y="0"/>
            <a:chExt cx="76800" cy="6858000"/>
          </a:xfrm>
        </p:grpSpPr>
        <p:cxnSp>
          <p:nvCxnSpPr>
            <p:cNvPr id="7" name="LIJN">
              <a:extLst>
                <a:ext uri="{FF2B5EF4-FFF2-40B4-BE49-F238E27FC236}">
                  <a16:creationId xmlns:a16="http://schemas.microsoft.com/office/drawing/2014/main" id="{CA66AB2C-0DEF-41A4-8A9D-6D155CA2B075}"/>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F6C0404-AD63-455B-AFF8-AC0BC74B32E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0" name="LIJN">
              <a:extLst>
                <a:ext uri="{FF2B5EF4-FFF2-40B4-BE49-F238E27FC236}">
                  <a16:creationId xmlns:a16="http://schemas.microsoft.com/office/drawing/2014/main" id="{C2999465-7311-4A1D-8A5A-A0092EF9741F}"/>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2" name="Tijdelijke aanduiding voor afbeelding 8">
            <a:extLst>
              <a:ext uri="{FF2B5EF4-FFF2-40B4-BE49-F238E27FC236}">
                <a16:creationId xmlns:a16="http://schemas.microsoft.com/office/drawing/2014/main" id="{8BD98969-41D6-49E7-8A6D-7119EAC93FB3}"/>
              </a:ext>
            </a:extLst>
          </p:cNvPr>
          <p:cNvSpPr>
            <a:spLocks noGrp="1"/>
          </p:cNvSpPr>
          <p:nvPr>
            <p:ph type="pic" sz="quarter" idx="14" hasCustomPrompt="1"/>
          </p:nvPr>
        </p:nvSpPr>
        <p:spPr>
          <a:xfrm>
            <a:off x="4221626" y="1434"/>
            <a:ext cx="7970374"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onderstaande icoon </a:t>
            </a:r>
            <a:br>
              <a:rPr lang="nl-NL" dirty="0"/>
            </a:br>
            <a:r>
              <a:rPr lang="nl-NL" dirty="0"/>
              <a:t>om een foto in te voegen.</a:t>
            </a:r>
          </a:p>
        </p:txBody>
      </p:sp>
      <p:sp>
        <p:nvSpPr>
          <p:cNvPr id="17" name="Tijdelijke aanduiding voor verticale tekst 2">
            <a:extLst>
              <a:ext uri="{FF2B5EF4-FFF2-40B4-BE49-F238E27FC236}">
                <a16:creationId xmlns:a16="http://schemas.microsoft.com/office/drawing/2014/main" id="{88E18419-1C58-41CE-97BB-2A5F5D6DB9F2}"/>
              </a:ext>
            </a:extLst>
          </p:cNvPr>
          <p:cNvSpPr>
            <a:spLocks noGrp="1"/>
          </p:cNvSpPr>
          <p:nvPr>
            <p:ph type="body" orient="vert" idx="1" hasCustomPrompt="1"/>
          </p:nvPr>
        </p:nvSpPr>
        <p:spPr>
          <a:xfrm>
            <a:off x="777233" y="563700"/>
            <a:ext cx="3993654" cy="5730594"/>
          </a:xfrm>
          <a:gradFill>
            <a:gsLst>
              <a:gs pos="75000">
                <a:schemeClr val="bg1"/>
              </a:gs>
              <a:gs pos="100000">
                <a:schemeClr val="bg1">
                  <a:alpha val="75000"/>
                </a:schemeClr>
              </a:gs>
            </a:gsLst>
            <a:lin ang="0" scaled="1"/>
          </a:gradFill>
        </p:spPr>
        <p:txBody>
          <a:bodyPr vert="horz" lIns="0" tIns="1296000" rIns="216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a:t>
            </a:r>
            <a:endParaRPr lang="nl-NL" dirty="0"/>
          </a:p>
          <a:p>
            <a:pPr lvl="5"/>
            <a:r>
              <a:rPr lang="nl-NL" dirty="0" err="1"/>
              <a:t>Bullet</a:t>
            </a:r>
            <a:endParaRPr lang="nl-NL" dirty="0"/>
          </a:p>
          <a:p>
            <a:pPr lvl="6"/>
            <a:r>
              <a:rPr lang="nl-NL" dirty="0"/>
              <a:t>Sub-</a:t>
            </a:r>
            <a:r>
              <a:rPr lang="nl-NL" dirty="0" err="1"/>
              <a:t>bullet</a:t>
            </a:r>
            <a:endParaRPr lang="nl-NL" dirty="0"/>
          </a:p>
          <a:p>
            <a:pPr lvl="7"/>
            <a:r>
              <a:rPr lang="nl-NL" dirty="0"/>
              <a:t>Leestekst</a:t>
            </a:r>
          </a:p>
          <a:p>
            <a:pPr lvl="8"/>
            <a:r>
              <a:rPr lang="nl-NL" dirty="0"/>
              <a:t>Subtitel</a:t>
            </a:r>
          </a:p>
        </p:txBody>
      </p:sp>
      <p:sp>
        <p:nvSpPr>
          <p:cNvPr id="146" name="Logo">
            <a:extLst>
              <a:ext uri="{FF2B5EF4-FFF2-40B4-BE49-F238E27FC236}">
                <a16:creationId xmlns:a16="http://schemas.microsoft.com/office/drawing/2014/main" id="{37D9BEDA-95C5-4F02-84C8-119FE3496BD4}"/>
              </a:ext>
            </a:extLst>
          </p:cNvPr>
          <p:cNvSpPr>
            <a:spLocks noGrp="1"/>
          </p:cNvSpPr>
          <p:nvPr>
            <p:ph type="body" orient="vert" idx="15" hasCustomPrompt="1"/>
          </p:nvPr>
        </p:nvSpPr>
        <p:spPr>
          <a:xfrm>
            <a:off x="10549612" y="6480355"/>
            <a:ext cx="1060019" cy="185413"/>
          </a:xfrm>
          <a:blipFill>
            <a:blip r:embed="rId8"/>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3" name="Dianummer">
            <a:extLst>
              <a:ext uri="{FF2B5EF4-FFF2-40B4-BE49-F238E27FC236}">
                <a16:creationId xmlns:a16="http://schemas.microsoft.com/office/drawing/2014/main" id="{2B7207A5-0C51-46E7-8409-7885FAC1D3DA}"/>
              </a:ext>
            </a:extLst>
          </p:cNvPr>
          <p:cNvSpPr>
            <a:spLocks noGrp="1"/>
          </p:cNvSpPr>
          <p:nvPr>
            <p:ph type="sldNum" sz="quarter" idx="17"/>
          </p:nvPr>
        </p:nvSpPr>
        <p:spPr/>
        <p:txBody>
          <a:bodyPr/>
          <a:lstStyle>
            <a:lvl1pPr>
              <a:defRPr>
                <a:solidFill>
                  <a:schemeClr val="bg1"/>
                </a:solidFill>
              </a:defRPr>
            </a:lvl1pPr>
          </a:lstStyle>
          <a:p>
            <a:fld id="{5EC93C5F-DB18-4797-88B9-B8B0D60519FD}" type="slidenum">
              <a:rPr lang="nl-NL" smtClean="0"/>
              <a:pPr/>
              <a:t>‹#›</a:t>
            </a:fld>
            <a:endParaRPr lang="nl-NL" dirty="0"/>
          </a:p>
        </p:txBody>
      </p:sp>
      <p:sp>
        <p:nvSpPr>
          <p:cNvPr id="2" name="Voettekst">
            <a:extLst>
              <a:ext uri="{FF2B5EF4-FFF2-40B4-BE49-F238E27FC236}">
                <a16:creationId xmlns:a16="http://schemas.microsoft.com/office/drawing/2014/main" id="{CF2C8389-F9C2-4D34-9675-D3F1B363A614}"/>
              </a:ext>
            </a:extLst>
          </p:cNvPr>
          <p:cNvSpPr>
            <a:spLocks noGrp="1"/>
          </p:cNvSpPr>
          <p:nvPr>
            <p:ph type="ftr" sz="quarter" idx="16"/>
          </p:nvPr>
        </p:nvSpPr>
        <p:spPr/>
        <p:txBody>
          <a:bodyPr/>
          <a:lstStyle/>
          <a:p>
            <a:r>
              <a:rPr lang="nl-NL" dirty="0"/>
              <a:t>Voettekst</a:t>
            </a:r>
          </a:p>
        </p:txBody>
      </p:sp>
      <p:sp>
        <p:nvSpPr>
          <p:cNvPr id="13" name="Ondertitel">
            <a:extLst>
              <a:ext uri="{FF2B5EF4-FFF2-40B4-BE49-F238E27FC236}">
                <a16:creationId xmlns:a16="http://schemas.microsoft.com/office/drawing/2014/main" id="{E7103454-A8D4-4EB6-8BE7-429690CF0791}"/>
              </a:ext>
            </a:extLst>
          </p:cNvPr>
          <p:cNvSpPr>
            <a:spLocks noGrp="1"/>
          </p:cNvSpPr>
          <p:nvPr>
            <p:ph type="subTitle" idx="10" hasCustomPrompt="1"/>
          </p:nvPr>
        </p:nvSpPr>
        <p:spPr>
          <a:xfrm>
            <a:off x="777243" y="924516"/>
            <a:ext cx="3816083"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tweede titel</a:t>
            </a:r>
          </a:p>
        </p:txBody>
      </p:sp>
      <p:sp>
        <p:nvSpPr>
          <p:cNvPr id="5" name="Titel">
            <a:extLst>
              <a:ext uri="{FF2B5EF4-FFF2-40B4-BE49-F238E27FC236}">
                <a16:creationId xmlns:a16="http://schemas.microsoft.com/office/drawing/2014/main" id="{A3A6F5FC-F7A7-4338-872F-3F8BF725E3A4}"/>
              </a:ext>
            </a:extLst>
          </p:cNvPr>
          <p:cNvSpPr>
            <a:spLocks noGrp="1"/>
          </p:cNvSpPr>
          <p:nvPr>
            <p:ph type="title" hasCustomPrompt="1"/>
          </p:nvPr>
        </p:nvSpPr>
        <p:spPr>
          <a:xfrm>
            <a:off x="777245" y="619124"/>
            <a:ext cx="3816082" cy="268289"/>
          </a:xfrm>
        </p:spPr>
        <p:txBody>
          <a:bodyPr/>
          <a:lstStyle/>
          <a:p>
            <a:r>
              <a:rPr lang="nl-NL" dirty="0"/>
              <a:t>Plaats eerste titel</a:t>
            </a:r>
          </a:p>
        </p:txBody>
      </p:sp>
    </p:spTree>
    <p:extLst>
      <p:ext uri="{BB962C8B-B14F-4D97-AF65-F5344CB8AC3E}">
        <p14:creationId xmlns:p14="http://schemas.microsoft.com/office/powerpoint/2010/main" val="236513901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ID" hidden="1">
            <a:extLst>
              <a:ext uri="{FF2B5EF4-FFF2-40B4-BE49-F238E27FC236}">
                <a16:creationId xmlns:a16="http://schemas.microsoft.com/office/drawing/2014/main" id="{41FF29CE-FB36-4A94-A675-DDBE1348BD41}"/>
              </a:ext>
            </a:extLst>
          </p:cNvPr>
          <p:cNvGrpSpPr/>
          <p:nvPr userDrawn="1"/>
        </p:nvGrpSpPr>
        <p:grpSpPr>
          <a:xfrm>
            <a:off x="240030" y="-243206"/>
            <a:ext cx="11807190" cy="7101203"/>
            <a:chOff x="240030" y="-243206"/>
            <a:chExt cx="11807190" cy="7101203"/>
          </a:xfrm>
        </p:grpSpPr>
        <p:cxnSp>
          <p:nvCxnSpPr>
            <p:cNvPr id="5" name="Rechte verbindingslijn 4">
              <a:extLst>
                <a:ext uri="{FF2B5EF4-FFF2-40B4-BE49-F238E27FC236}">
                  <a16:creationId xmlns:a16="http://schemas.microsoft.com/office/drawing/2014/main" id="{AE520030-A6A5-41C2-A96D-1462341C54EE}"/>
                </a:ext>
              </a:extLst>
            </p:cNvPr>
            <p:cNvCxnSpPr/>
            <p:nvPr userDrawn="1"/>
          </p:nvCxnSpPr>
          <p:spPr>
            <a:xfrm>
              <a:off x="765803" y="-243206"/>
              <a:ext cx="0" cy="710120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5F220E02-12B0-40E0-ABF6-C815F8DA4046}"/>
                </a:ext>
              </a:extLst>
            </p:cNvPr>
            <p:cNvCxnSpPr/>
            <p:nvPr userDrawn="1"/>
          </p:nvCxnSpPr>
          <p:spPr>
            <a:xfrm>
              <a:off x="11615770" y="-243206"/>
              <a:ext cx="0" cy="710120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49E8E50B-D47B-4BBC-827F-1366C4AAD0CA}"/>
                </a:ext>
              </a:extLst>
            </p:cNvPr>
            <p:cNvCxnSpPr/>
            <p:nvPr userDrawn="1"/>
          </p:nvCxnSpPr>
          <p:spPr>
            <a:xfrm flipH="1">
              <a:off x="240030" y="55625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4929D352-BA6B-4746-8410-66F16EF31467}"/>
                </a:ext>
              </a:extLst>
            </p:cNvPr>
            <p:cNvCxnSpPr/>
            <p:nvPr userDrawn="1"/>
          </p:nvCxnSpPr>
          <p:spPr>
            <a:xfrm flipH="1">
              <a:off x="240030" y="92201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BE275D2-DE2C-4FBA-9D11-C668ABF4979C}"/>
                </a:ext>
              </a:extLst>
            </p:cNvPr>
            <p:cNvCxnSpPr/>
            <p:nvPr userDrawn="1"/>
          </p:nvCxnSpPr>
          <p:spPr>
            <a:xfrm flipH="1">
              <a:off x="240030" y="1478101"/>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2C3B6A12-DA2F-4814-8660-472B2EEC0D92}"/>
                </a:ext>
              </a:extLst>
            </p:cNvPr>
            <p:cNvCxnSpPr/>
            <p:nvPr userDrawn="1"/>
          </p:nvCxnSpPr>
          <p:spPr>
            <a:xfrm flipH="1">
              <a:off x="240030" y="571100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Datum">
            <a:extLst>
              <a:ext uri="{FF2B5EF4-FFF2-40B4-BE49-F238E27FC236}">
                <a16:creationId xmlns:a16="http://schemas.microsoft.com/office/drawing/2014/main" id="{CBEA4851-877C-40F6-B8BA-24A4A19AADE4}"/>
              </a:ext>
            </a:extLst>
          </p:cNvPr>
          <p:cNvSpPr>
            <a:spLocks noGrp="1"/>
          </p:cNvSpPr>
          <p:nvPr>
            <p:ph type="dt" sz="half" idx="2"/>
          </p:nvPr>
        </p:nvSpPr>
        <p:spPr>
          <a:xfrm>
            <a:off x="773113" y="7166155"/>
            <a:ext cx="3315597" cy="185411"/>
          </a:xfrm>
          <a:prstGeom prst="rect">
            <a:avLst/>
          </a:prstGeom>
        </p:spPr>
        <p:txBody>
          <a:bodyPr vert="horz" lIns="0" tIns="0" rIns="0" bIns="0" rtlCol="0" anchor="ctr">
            <a:noAutofit/>
          </a:bodyPr>
          <a:lstStyle>
            <a:lvl1pPr algn="l">
              <a:defRPr sz="1200">
                <a:solidFill>
                  <a:schemeClr val="tx1">
                    <a:tint val="75000"/>
                  </a:schemeClr>
                </a:solidFill>
              </a:defRPr>
            </a:lvl1pPr>
          </a:lstStyle>
          <a:p>
            <a:endParaRPr lang="nl-NL" dirty="0"/>
          </a:p>
        </p:txBody>
      </p:sp>
      <p:sp>
        <p:nvSpPr>
          <p:cNvPr id="3" name="Tijdelijke aanduiding voor tekst 2"/>
          <p:cNvSpPr>
            <a:spLocks noGrp="1"/>
          </p:cNvSpPr>
          <p:nvPr>
            <p:ph type="body" idx="1"/>
          </p:nvPr>
        </p:nvSpPr>
        <p:spPr>
          <a:xfrm>
            <a:off x="777233" y="1856128"/>
            <a:ext cx="10827107" cy="4438164"/>
          </a:xfrm>
          <a:prstGeom prst="rect">
            <a:avLst/>
          </a:prstGeom>
        </p:spPr>
        <p:txBody>
          <a:bodyPr vert="horz" lIns="0" tIns="0" rIns="0" bIns="0" rtlCol="0">
            <a:noAutofit/>
          </a:body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a:t>
            </a:r>
            <a:endParaRPr lang="nl-NL" dirty="0"/>
          </a:p>
          <a:p>
            <a:pPr lvl="5"/>
            <a:r>
              <a:rPr lang="nl-NL" dirty="0"/>
              <a:t>Bullet</a:t>
            </a:r>
          </a:p>
          <a:p>
            <a:pPr lvl="6"/>
            <a:r>
              <a:rPr lang="nl-NL" dirty="0"/>
              <a:t>Sub-</a:t>
            </a:r>
            <a:r>
              <a:rPr lang="nl-NL" dirty="0" err="1"/>
              <a:t>bullet</a:t>
            </a:r>
            <a:endParaRPr lang="nl-NL" dirty="0"/>
          </a:p>
          <a:p>
            <a:pPr lvl="7"/>
            <a:r>
              <a:rPr lang="nl-NL" dirty="0"/>
              <a:t>Leestekst</a:t>
            </a:r>
          </a:p>
          <a:p>
            <a:pPr lvl="8"/>
            <a:r>
              <a:rPr lang="nl-NL" dirty="0"/>
              <a:t>Subtitel</a:t>
            </a:r>
          </a:p>
        </p:txBody>
      </p:sp>
      <p:sp>
        <p:nvSpPr>
          <p:cNvPr id="6" name="Datum">
            <a:extLst>
              <a:ext uri="{FF2B5EF4-FFF2-40B4-BE49-F238E27FC236}">
                <a16:creationId xmlns:a16="http://schemas.microsoft.com/office/drawing/2014/main" id="{48A9FB6B-5087-4423-A1CA-6D25601F6E77}"/>
              </a:ext>
            </a:extLst>
          </p:cNvPr>
          <p:cNvSpPr>
            <a:spLocks noGrp="1"/>
          </p:cNvSpPr>
          <p:nvPr>
            <p:ph type="sldNum" sz="quarter" idx="4"/>
          </p:nvPr>
        </p:nvSpPr>
        <p:spPr>
          <a:xfrm>
            <a:off x="11625611" y="6480355"/>
            <a:ext cx="421607" cy="185411"/>
          </a:xfrm>
          <a:prstGeom prst="rect">
            <a:avLst/>
          </a:prstGeom>
        </p:spPr>
        <p:txBody>
          <a:bodyPr vert="horz" lIns="91440" tIns="45720" rIns="91440" bIns="45720" rtlCol="0" anchor="ctr"/>
          <a:lstStyle>
            <a:lvl1pPr algn="l">
              <a:defRPr sz="1000">
                <a:solidFill>
                  <a:schemeClr val="tx1">
                    <a:tint val="75000"/>
                  </a:schemeClr>
                </a:solidFill>
              </a:defRPr>
            </a:lvl1pPr>
          </a:lstStyle>
          <a:p>
            <a:fld id="{5EC93C5F-DB18-4797-88B9-B8B0D60519FD}" type="slidenum">
              <a:rPr lang="nl-NL" smtClean="0"/>
              <a:pPr/>
              <a:t>‹#›</a:t>
            </a:fld>
            <a:endParaRPr lang="nl-NL" dirty="0"/>
          </a:p>
        </p:txBody>
      </p:sp>
      <p:sp>
        <p:nvSpPr>
          <p:cNvPr id="4" name="Voettekst">
            <a:extLst>
              <a:ext uri="{FF2B5EF4-FFF2-40B4-BE49-F238E27FC236}">
                <a16:creationId xmlns:a16="http://schemas.microsoft.com/office/drawing/2014/main" id="{AF8099B3-10E2-46C1-BF04-AE3AD12B9054}"/>
              </a:ext>
            </a:extLst>
          </p:cNvPr>
          <p:cNvSpPr>
            <a:spLocks noGrp="1"/>
          </p:cNvSpPr>
          <p:nvPr>
            <p:ph type="ftr" sz="quarter" idx="3"/>
          </p:nvPr>
        </p:nvSpPr>
        <p:spPr>
          <a:xfrm>
            <a:off x="777242" y="6480355"/>
            <a:ext cx="5318757" cy="185411"/>
          </a:xfrm>
          <a:prstGeom prst="rect">
            <a:avLst/>
          </a:prstGeom>
        </p:spPr>
        <p:txBody>
          <a:bodyPr vert="horz" lIns="0" tIns="0" rIns="0" bIns="0" rtlCol="0" anchor="ctr">
            <a:noAutofit/>
          </a:bodyPr>
          <a:lstStyle>
            <a:lvl1pPr algn="l">
              <a:defRPr sz="1000">
                <a:solidFill>
                  <a:schemeClr val="tx1">
                    <a:tint val="75000"/>
                  </a:schemeClr>
                </a:solidFill>
              </a:defRPr>
            </a:lvl1pPr>
          </a:lstStyle>
          <a:p>
            <a:r>
              <a:rPr lang="nl-NL" dirty="0"/>
              <a:t>Voettekst</a:t>
            </a:r>
          </a:p>
        </p:txBody>
      </p:sp>
      <p:sp>
        <p:nvSpPr>
          <p:cNvPr id="2" name="Titel"/>
          <p:cNvSpPr>
            <a:spLocks noGrp="1"/>
          </p:cNvSpPr>
          <p:nvPr>
            <p:ph type="title"/>
          </p:nvPr>
        </p:nvSpPr>
        <p:spPr>
          <a:xfrm>
            <a:off x="777244" y="619124"/>
            <a:ext cx="10828685" cy="268289"/>
          </a:xfrm>
          <a:prstGeom prst="rect">
            <a:avLst/>
          </a:prstGeom>
        </p:spPr>
        <p:txBody>
          <a:bodyPr vert="horz" lIns="0" tIns="0" rIns="0" bIns="385200" rtlCol="0" anchor="t">
            <a:noAutofit/>
          </a:bodyPr>
          <a:lstStyle/>
          <a:p>
            <a:r>
              <a:rPr lang="nl-NL" dirty="0"/>
              <a:t>Plaats eerste titel hier</a:t>
            </a:r>
          </a:p>
        </p:txBody>
      </p:sp>
    </p:spTree>
    <p:extLst>
      <p:ext uri="{BB962C8B-B14F-4D97-AF65-F5344CB8AC3E}">
        <p14:creationId xmlns:p14="http://schemas.microsoft.com/office/powerpoint/2010/main" val="2831793803"/>
      </p:ext>
    </p:extLst>
  </p:cSld>
  <p:clrMap bg1="lt1" tx1="dk1" bg2="lt2" tx2="dk2" accent1="accent1" accent2="accent2" accent3="accent3" accent4="accent4" accent5="accent5" accent6="accent6" hlink="hlink" folHlink="folHlink"/>
  <p:sldLayoutIdLst>
    <p:sldLayoutId id="2147483655" r:id="rId1"/>
    <p:sldLayoutId id="2147483658" r:id="rId2"/>
    <p:sldLayoutId id="2147483715" r:id="rId3"/>
    <p:sldLayoutId id="2147483712" r:id="rId4"/>
    <p:sldLayoutId id="2147483716" r:id="rId5"/>
    <p:sldLayoutId id="2147483711" r:id="rId6"/>
    <p:sldLayoutId id="2147483661" r:id="rId7"/>
    <p:sldLayoutId id="2147483660" r:id="rId8"/>
    <p:sldLayoutId id="2147483659" r:id="rId9"/>
    <p:sldLayoutId id="2147483673" r:id="rId10"/>
    <p:sldLayoutId id="2147483710" r:id="rId11"/>
    <p:sldLayoutId id="2147483713" r:id="rId12"/>
    <p:sldLayoutId id="2147483681" r:id="rId13"/>
    <p:sldLayoutId id="2147483691" r:id="rId14"/>
    <p:sldLayoutId id="2147483692" r:id="rId15"/>
    <p:sldLayoutId id="2147483693" r:id="rId16"/>
    <p:sldLayoutId id="2147483694" r:id="rId17"/>
    <p:sldLayoutId id="2147483717" r:id="rId18"/>
    <p:sldLayoutId id="2147483675" r:id="rId19"/>
    <p:sldLayoutId id="2147483714" r:id="rId20"/>
    <p:sldLayoutId id="2147483718" r:id="rId21"/>
  </p:sldLayoutIdLst>
  <p:transition spd="slow">
    <p:push dir="u"/>
  </p:transition>
  <p:hf hdr="0" ftr="0" dt="0"/>
  <p:txStyles>
    <p:titleStyle>
      <a:lvl1pPr algn="l" defTabSz="914400" rtl="0" eaLnBrk="1" latinLnBrk="0" hangingPunct="1">
        <a:lnSpc>
          <a:spcPct val="90000"/>
        </a:lnSpc>
        <a:spcBef>
          <a:spcPct val="0"/>
        </a:spcBef>
        <a:buNone/>
        <a:tabLst>
          <a:tab pos="1255713" algn="l"/>
        </a:tabLst>
        <a:defRPr sz="3000" b="1" kern="1200" cap="all" baseline="0">
          <a:solidFill>
            <a:schemeClr val="tx2"/>
          </a:solidFill>
          <a:latin typeface="+mj-lt"/>
          <a:ea typeface="+mj-ea"/>
          <a:cs typeface="+mj-cs"/>
        </a:defRPr>
      </a:lvl1pPr>
    </p:titleStyle>
    <p:bodyStyle>
      <a:lvl1pPr marL="179388" indent="-179388" algn="l" defTabSz="719138" rtl="0" eaLnBrk="1" latinLnBrk="0" hangingPunct="1">
        <a:lnSpc>
          <a:spcPct val="100000"/>
        </a:lnSpc>
        <a:spcBef>
          <a:spcPts val="300"/>
        </a:spcBef>
        <a:spcAft>
          <a:spcPts val="600"/>
        </a:spcAft>
        <a:buClr>
          <a:schemeClr val="tx2"/>
        </a:buClr>
        <a:buSzPct val="100000"/>
        <a:buFontTx/>
        <a:buBlip>
          <a:blip r:embed="rId23">
            <a:extLst>
              <a:ext uri="{96DAC541-7B7A-43D3-8B79-37D633B846F1}">
                <asvg:svgBlip xmlns:asvg="http://schemas.microsoft.com/office/drawing/2016/SVG/main" r:embed="rId24"/>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25">
            <a:extLst>
              <a:ext uri="{96DAC541-7B7A-43D3-8B79-37D633B846F1}">
                <asvg:svgBlip xmlns:asvg="http://schemas.microsoft.com/office/drawing/2016/SVG/main" r:embed="rId26"/>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23">
            <a:extLst>
              <a:ext uri="{96DAC541-7B7A-43D3-8B79-37D633B846F1}">
                <asvg:svgBlip xmlns:asvg="http://schemas.microsoft.com/office/drawing/2016/SVG/main" r:embed="rId24"/>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25">
            <a:extLst>
              <a:ext uri="{96DAC541-7B7A-43D3-8B79-37D633B846F1}">
                <asvg:svgBlip xmlns:asvg="http://schemas.microsoft.com/office/drawing/2016/SVG/main" r:embed="rId26"/>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orient="horz" userDrawn="1">
          <p15:clr>
            <a:srgbClr val="F26B43"/>
          </p15:clr>
        </p15:guide>
        <p15:guide id="3" orient="horz" pos="4320" userDrawn="1">
          <p15:clr>
            <a:srgbClr val="F26B43"/>
          </p15:clr>
        </p15:guide>
        <p15:guide id="5" orient="horz" pos="3966" userDrawn="1">
          <p15:clr>
            <a:srgbClr val="5ACBF0"/>
          </p15:clr>
        </p15:guide>
        <p15:guide id="6" orient="horz" pos="1167" userDrawn="1">
          <p15:clr>
            <a:srgbClr val="5ACBF0"/>
          </p15:clr>
        </p15:guide>
        <p15:guide id="7" orient="horz" pos="559" userDrawn="1">
          <p15:clr>
            <a:srgbClr val="5ACBF0"/>
          </p15:clr>
        </p15:guide>
        <p15:guide id="8" orient="horz" pos="390" userDrawn="1">
          <p15:clr>
            <a:srgbClr val="5ACBF0"/>
          </p15:clr>
        </p15:guide>
        <p15:guide id="9" pos="7680" userDrawn="1">
          <p15:clr>
            <a:srgbClr val="F26B43"/>
          </p15:clr>
        </p15:guide>
        <p15:guide id="10" pos="487" userDrawn="1">
          <p15:clr>
            <a:srgbClr val="5ACBF0"/>
          </p15:clr>
        </p15:guide>
        <p15:guide id="11" pos="7313" userDrawn="1">
          <p15:clr>
            <a:srgbClr val="5ACBF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jpg"/><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53.png"/><Relationship Id="rId18" Type="http://schemas.openxmlformats.org/officeDocument/2006/relationships/image" Target="../media/image34.svg"/><Relationship Id="rId3" Type="http://schemas.openxmlformats.org/officeDocument/2006/relationships/image" Target="../media/image43.png"/><Relationship Id="rId7" Type="http://schemas.openxmlformats.org/officeDocument/2006/relationships/image" Target="../media/image3.png"/><Relationship Id="rId12" Type="http://schemas.openxmlformats.org/officeDocument/2006/relationships/image" Target="../media/image70.svg"/><Relationship Id="rId17" Type="http://schemas.openxmlformats.org/officeDocument/2006/relationships/image" Target="../media/image33.png"/><Relationship Id="rId2" Type="http://schemas.openxmlformats.org/officeDocument/2006/relationships/notesSlide" Target="../notesSlides/notesSlide10.xml"/><Relationship Id="rId16" Type="http://schemas.openxmlformats.org/officeDocument/2006/relationships/slide" Target="slide3.xml"/><Relationship Id="rId1" Type="http://schemas.openxmlformats.org/officeDocument/2006/relationships/slideLayout" Target="../slideLayouts/slideLayout10.xml"/><Relationship Id="rId6" Type="http://schemas.openxmlformats.org/officeDocument/2006/relationships/image" Target="../media/image2.svg"/><Relationship Id="rId11" Type="http://schemas.openxmlformats.org/officeDocument/2006/relationships/image" Target="../media/image69.png"/><Relationship Id="rId5" Type="http://schemas.openxmlformats.org/officeDocument/2006/relationships/image" Target="../media/image1.png"/><Relationship Id="rId15" Type="http://schemas.openxmlformats.org/officeDocument/2006/relationships/slide" Target="slide6.xml"/><Relationship Id="rId10" Type="http://schemas.openxmlformats.org/officeDocument/2006/relationships/image" Target="../media/image68.svg"/><Relationship Id="rId4" Type="http://schemas.microsoft.com/office/2007/relationships/hdphoto" Target="../media/hdphoto6.wdp"/><Relationship Id="rId9" Type="http://schemas.openxmlformats.org/officeDocument/2006/relationships/image" Target="../media/image67.png"/><Relationship Id="rId14" Type="http://schemas.openxmlformats.org/officeDocument/2006/relationships/image" Target="../media/image54.tmp"/></Relationships>
</file>

<file path=ppt/slides/_rels/slide1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3.png"/><Relationship Id="rId18" Type="http://schemas.openxmlformats.org/officeDocument/2006/relationships/image" Target="../media/image54.tmp"/><Relationship Id="rId3" Type="http://schemas.openxmlformats.org/officeDocument/2006/relationships/image" Target="../media/image43.png"/><Relationship Id="rId21" Type="http://schemas.openxmlformats.org/officeDocument/2006/relationships/image" Target="../media/image33.png"/><Relationship Id="rId7" Type="http://schemas.openxmlformats.org/officeDocument/2006/relationships/image" Target="../media/image3.png"/><Relationship Id="rId12" Type="http://schemas.openxmlformats.org/officeDocument/2006/relationships/image" Target="../media/image62.svg"/><Relationship Id="rId17" Type="http://schemas.openxmlformats.org/officeDocument/2006/relationships/image" Target="../media/image76.svg"/><Relationship Id="rId2" Type="http://schemas.openxmlformats.org/officeDocument/2006/relationships/notesSlide" Target="../notesSlides/notesSlide11.xml"/><Relationship Id="rId16" Type="http://schemas.openxmlformats.org/officeDocument/2006/relationships/image" Target="../media/image75.png"/><Relationship Id="rId20" Type="http://schemas.openxmlformats.org/officeDocument/2006/relationships/slide" Target="slide3.xml"/><Relationship Id="rId1" Type="http://schemas.openxmlformats.org/officeDocument/2006/relationships/slideLayout" Target="../slideLayouts/slideLayout10.xml"/><Relationship Id="rId6" Type="http://schemas.openxmlformats.org/officeDocument/2006/relationships/image" Target="../media/image2.svg"/><Relationship Id="rId11" Type="http://schemas.openxmlformats.org/officeDocument/2006/relationships/image" Target="../media/image61.png"/><Relationship Id="rId5" Type="http://schemas.openxmlformats.org/officeDocument/2006/relationships/image" Target="../media/image1.png"/><Relationship Id="rId15" Type="http://schemas.openxmlformats.org/officeDocument/2006/relationships/image" Target="../media/image53.png"/><Relationship Id="rId10" Type="http://schemas.openxmlformats.org/officeDocument/2006/relationships/image" Target="../media/image72.svg"/><Relationship Id="rId19" Type="http://schemas.openxmlformats.org/officeDocument/2006/relationships/slide" Target="slide6.xml"/><Relationship Id="rId4" Type="http://schemas.microsoft.com/office/2007/relationships/hdphoto" Target="../media/hdphoto6.wdp"/><Relationship Id="rId9" Type="http://schemas.openxmlformats.org/officeDocument/2006/relationships/image" Target="../media/image71.png"/><Relationship Id="rId14" Type="http://schemas.openxmlformats.org/officeDocument/2006/relationships/image" Target="../media/image74.svg"/><Relationship Id="rId22"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9.png"/><Relationship Id="rId18" Type="http://schemas.openxmlformats.org/officeDocument/2006/relationships/slide" Target="slide3.xml"/><Relationship Id="rId3" Type="http://schemas.openxmlformats.org/officeDocument/2006/relationships/image" Target="../media/image43.png"/><Relationship Id="rId7" Type="http://schemas.openxmlformats.org/officeDocument/2006/relationships/image" Target="../media/image3.png"/><Relationship Id="rId12" Type="http://schemas.openxmlformats.org/officeDocument/2006/relationships/image" Target="../media/image78.svg"/><Relationship Id="rId17" Type="http://schemas.openxmlformats.org/officeDocument/2006/relationships/slide" Target="slide6.xml"/><Relationship Id="rId2" Type="http://schemas.openxmlformats.org/officeDocument/2006/relationships/notesSlide" Target="../notesSlides/notesSlide12.xml"/><Relationship Id="rId16" Type="http://schemas.openxmlformats.org/officeDocument/2006/relationships/image" Target="../media/image54.tmp"/><Relationship Id="rId20" Type="http://schemas.openxmlformats.org/officeDocument/2006/relationships/image" Target="../media/image34.svg"/><Relationship Id="rId1" Type="http://schemas.openxmlformats.org/officeDocument/2006/relationships/slideLayout" Target="../slideLayouts/slideLayout10.xml"/><Relationship Id="rId6" Type="http://schemas.openxmlformats.org/officeDocument/2006/relationships/image" Target="../media/image2.svg"/><Relationship Id="rId11" Type="http://schemas.openxmlformats.org/officeDocument/2006/relationships/image" Target="../media/image77.png"/><Relationship Id="rId5" Type="http://schemas.openxmlformats.org/officeDocument/2006/relationships/image" Target="../media/image1.png"/><Relationship Id="rId15" Type="http://schemas.openxmlformats.org/officeDocument/2006/relationships/image" Target="../media/image53.png"/><Relationship Id="rId10" Type="http://schemas.openxmlformats.org/officeDocument/2006/relationships/image" Target="../media/image72.svg"/><Relationship Id="rId19" Type="http://schemas.openxmlformats.org/officeDocument/2006/relationships/image" Target="../media/image33.png"/><Relationship Id="rId4" Type="http://schemas.microsoft.com/office/2007/relationships/hdphoto" Target="../media/hdphoto6.wdp"/><Relationship Id="rId9" Type="http://schemas.openxmlformats.org/officeDocument/2006/relationships/image" Target="../media/image71.png"/><Relationship Id="rId14" Type="http://schemas.openxmlformats.org/officeDocument/2006/relationships/image" Target="../media/image80.svg"/></Relationships>
</file>

<file path=ppt/slides/_rels/slide1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3.png"/><Relationship Id="rId18" Type="http://schemas.openxmlformats.org/officeDocument/2006/relationships/slide" Target="slide3.xml"/><Relationship Id="rId3" Type="http://schemas.openxmlformats.org/officeDocument/2006/relationships/image" Target="../media/image43.png"/><Relationship Id="rId7" Type="http://schemas.openxmlformats.org/officeDocument/2006/relationships/image" Target="../media/image3.png"/><Relationship Id="rId12" Type="http://schemas.openxmlformats.org/officeDocument/2006/relationships/image" Target="../media/image62.svg"/><Relationship Id="rId17" Type="http://schemas.openxmlformats.org/officeDocument/2006/relationships/slide" Target="slide6.xml"/><Relationship Id="rId2" Type="http://schemas.openxmlformats.org/officeDocument/2006/relationships/notesSlide" Target="../notesSlides/notesSlide13.xml"/><Relationship Id="rId16" Type="http://schemas.openxmlformats.org/officeDocument/2006/relationships/image" Target="../media/image54.tmp"/><Relationship Id="rId20" Type="http://schemas.openxmlformats.org/officeDocument/2006/relationships/image" Target="../media/image34.svg"/><Relationship Id="rId1" Type="http://schemas.openxmlformats.org/officeDocument/2006/relationships/slideLayout" Target="../slideLayouts/slideLayout10.xml"/><Relationship Id="rId6" Type="http://schemas.openxmlformats.org/officeDocument/2006/relationships/image" Target="../media/image2.svg"/><Relationship Id="rId11" Type="http://schemas.openxmlformats.org/officeDocument/2006/relationships/image" Target="../media/image61.png"/><Relationship Id="rId5" Type="http://schemas.openxmlformats.org/officeDocument/2006/relationships/image" Target="../media/image1.png"/><Relationship Id="rId15" Type="http://schemas.openxmlformats.org/officeDocument/2006/relationships/image" Target="../media/image53.png"/><Relationship Id="rId10" Type="http://schemas.openxmlformats.org/officeDocument/2006/relationships/image" Target="../media/image72.svg"/><Relationship Id="rId19" Type="http://schemas.openxmlformats.org/officeDocument/2006/relationships/image" Target="../media/image33.png"/><Relationship Id="rId4" Type="http://schemas.microsoft.com/office/2007/relationships/hdphoto" Target="../media/hdphoto6.wdp"/><Relationship Id="rId9" Type="http://schemas.openxmlformats.org/officeDocument/2006/relationships/image" Target="../media/image71.png"/><Relationship Id="rId14" Type="http://schemas.openxmlformats.org/officeDocument/2006/relationships/image" Target="../media/image74.svg"/></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slide" Target="slide3.xml"/><Relationship Id="rId3" Type="http://schemas.openxmlformats.org/officeDocument/2006/relationships/image" Target="../media/image3.png"/><Relationship Id="rId7" Type="http://schemas.openxmlformats.org/officeDocument/2006/relationships/image" Target="../media/image320.jpeg"/><Relationship Id="rId12" Type="http://schemas.openxmlformats.org/officeDocument/2006/relationships/hyperlink" Target="https://city.tno.nl/teams/T91819/TeamDocuments/Team/HR%20voor%20HR%20docs/HR%20prioriteiten%20en%20projecten%202022%20-%20versie%20april.xlsx"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hyperlink" Target="https://city.tno.nl/teams/T91819/TeamDocuments/Team/HR%20voor%20HR%20docs/HR%20Jaarplan%202022%20-%20Finale%20versie.pptx" TargetMode="External"/><Relationship Id="rId5" Type="http://schemas.openxmlformats.org/officeDocument/2006/relationships/image" Target="../media/image31.png"/><Relationship Id="rId15" Type="http://schemas.openxmlformats.org/officeDocument/2006/relationships/image" Target="../media/image34.svg"/><Relationship Id="rId10" Type="http://schemas.openxmlformats.org/officeDocument/2006/relationships/image" Target="../media/image83.svg"/><Relationship Id="rId4" Type="http://schemas.openxmlformats.org/officeDocument/2006/relationships/image" Target="../media/image4.svg"/><Relationship Id="rId9" Type="http://schemas.openxmlformats.org/officeDocument/2006/relationships/image" Target="../media/image82.pn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14.jpeg"/><Relationship Id="rId21" Type="http://schemas.openxmlformats.org/officeDocument/2006/relationships/image" Target="../media/image25.png"/><Relationship Id="rId7" Type="http://schemas.openxmlformats.org/officeDocument/2006/relationships/image" Target="../media/image1.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svg"/><Relationship Id="rId20" Type="http://schemas.openxmlformats.org/officeDocument/2006/relationships/image" Target="../media/image5.png"/><Relationship Id="rId1" Type="http://schemas.openxmlformats.org/officeDocument/2006/relationships/slideLayout" Target="../slideLayouts/slideLayout10.xml"/><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15.png"/><Relationship Id="rId15" Type="http://schemas.openxmlformats.org/officeDocument/2006/relationships/image" Target="../media/image20.png"/><Relationship Id="rId23" Type="http://schemas.openxmlformats.org/officeDocument/2006/relationships/image" Target="../media/image27.tmp"/><Relationship Id="rId10" Type="http://schemas.openxmlformats.org/officeDocument/2006/relationships/image" Target="../media/image4.svg"/><Relationship Id="rId19"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3.png"/><Relationship Id="rId14" Type="http://schemas.openxmlformats.org/officeDocument/2006/relationships/image" Target="../media/image19.svg"/><Relationship Id="rId22"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slide" Target="slide4.xml"/><Relationship Id="rId3" Type="http://schemas.openxmlformats.org/officeDocument/2006/relationships/image" Target="../media/image28.png"/><Relationship Id="rId7" Type="http://schemas.openxmlformats.org/officeDocument/2006/relationships/image" Target="../media/image1.png"/><Relationship Id="rId12" Type="http://schemas.openxmlformats.org/officeDocument/2006/relationships/image" Target="../media/image320.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svg"/><Relationship Id="rId11" Type="http://schemas.openxmlformats.org/officeDocument/2006/relationships/slide" Target="slide6.xml"/><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4.svg"/><Relationship Id="rId9" Type="http://schemas.openxmlformats.org/officeDocument/2006/relationships/image" Target="../media/image30.png"/><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svg"/><Relationship Id="rId3" Type="http://schemas.openxmlformats.org/officeDocument/2006/relationships/image" Target="../media/image32.jpeg"/><Relationship Id="rId7" Type="http://schemas.openxmlformats.org/officeDocument/2006/relationships/image" Target="../media/image34.svg"/><Relationship Id="rId12" Type="http://schemas.openxmlformats.org/officeDocument/2006/relationships/image" Target="../media/image3.png"/><Relationship Id="rId17" Type="http://schemas.openxmlformats.org/officeDocument/2006/relationships/image" Target="../media/image40.svg"/><Relationship Id="rId2" Type="http://schemas.openxmlformats.org/officeDocument/2006/relationships/notesSlide" Target="../notesSlides/notesSlide4.xml"/><Relationship Id="rId16" Type="http://schemas.openxmlformats.org/officeDocument/2006/relationships/image" Target="../media/image39.png"/><Relationship Id="rId1" Type="http://schemas.openxmlformats.org/officeDocument/2006/relationships/slideLayout" Target="../slideLayouts/slideLayout21.xml"/><Relationship Id="rId6" Type="http://schemas.openxmlformats.org/officeDocument/2006/relationships/image" Target="../media/image33.png"/><Relationship Id="rId11" Type="http://schemas.openxmlformats.org/officeDocument/2006/relationships/image" Target="../media/image2.svg"/><Relationship Id="rId5" Type="http://schemas.openxmlformats.org/officeDocument/2006/relationships/slide" Target="slide3.xml"/><Relationship Id="rId15" Type="http://schemas.openxmlformats.org/officeDocument/2006/relationships/image" Target="../media/image38.svg"/><Relationship Id="rId10" Type="http://schemas.openxmlformats.org/officeDocument/2006/relationships/image" Target="../media/image1.png"/><Relationship Id="rId4" Type="http://schemas.microsoft.com/office/2007/relationships/hdphoto" Target="../media/hdphoto4.wdp"/><Relationship Id="rId9" Type="http://schemas.openxmlformats.org/officeDocument/2006/relationships/image" Target="../media/image36.sv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1.jpeg"/><Relationship Id="rId7" Type="http://schemas.openxmlformats.org/officeDocument/2006/relationships/image" Target="../media/image34.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4.svg"/><Relationship Id="rId5" Type="http://schemas.openxmlformats.org/officeDocument/2006/relationships/slide" Target="slide3.xml"/><Relationship Id="rId10" Type="http://schemas.openxmlformats.org/officeDocument/2006/relationships/image" Target="../media/image3.png"/><Relationship Id="rId4" Type="http://schemas.microsoft.com/office/2007/relationships/hdphoto" Target="../media/hdphoto5.wdp"/><Relationship Id="rId9"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6.png"/><Relationship Id="rId18" Type="http://schemas.openxmlformats.org/officeDocument/2006/relationships/slide" Target="slide10.xml"/><Relationship Id="rId3" Type="http://schemas.openxmlformats.org/officeDocument/2006/relationships/image" Target="../media/image42.png"/><Relationship Id="rId21" Type="http://schemas.openxmlformats.org/officeDocument/2006/relationships/slide" Target="slide13.xml"/><Relationship Id="rId7" Type="http://schemas.openxmlformats.org/officeDocument/2006/relationships/image" Target="../media/image2.svg"/><Relationship Id="rId12" Type="http://schemas.openxmlformats.org/officeDocument/2006/relationships/slide" Target="slide3.xml"/><Relationship Id="rId17" Type="http://schemas.openxmlformats.org/officeDocument/2006/relationships/slide" Target="slide9.xml"/><Relationship Id="rId2" Type="http://schemas.openxmlformats.org/officeDocument/2006/relationships/notesSlide" Target="../notesSlides/notesSlide6.xml"/><Relationship Id="rId16" Type="http://schemas.openxmlformats.org/officeDocument/2006/relationships/slide" Target="slide8.xml"/><Relationship Id="rId20" Type="http://schemas.openxmlformats.org/officeDocument/2006/relationships/slide" Target="slide12.xml"/><Relationship Id="rId1" Type="http://schemas.openxmlformats.org/officeDocument/2006/relationships/slideLayout" Target="../slideLayouts/slideLayout10.xml"/><Relationship Id="rId6" Type="http://schemas.openxmlformats.org/officeDocument/2006/relationships/image" Target="../media/image1.png"/><Relationship Id="rId11" Type="http://schemas.openxmlformats.org/officeDocument/2006/relationships/image" Target="../media/image45.svg"/><Relationship Id="rId5" Type="http://schemas.openxmlformats.org/officeDocument/2006/relationships/image" Target="../media/image43.png"/><Relationship Id="rId15" Type="http://schemas.openxmlformats.org/officeDocument/2006/relationships/slide" Target="slide7.xml"/><Relationship Id="rId10" Type="http://schemas.openxmlformats.org/officeDocument/2006/relationships/image" Target="../media/image44.png"/><Relationship Id="rId19" Type="http://schemas.openxmlformats.org/officeDocument/2006/relationships/slide" Target="slide11.xml"/><Relationship Id="rId4" Type="http://schemas.microsoft.com/office/2007/relationships/hdphoto" Target="../media/hdphoto6.wdp"/><Relationship Id="rId9" Type="http://schemas.openxmlformats.org/officeDocument/2006/relationships/image" Target="../media/image4.svg"/><Relationship Id="rId14" Type="http://schemas.openxmlformats.org/officeDocument/2006/relationships/image" Target="../media/image47.svg"/></Relationships>
</file>

<file path=ppt/slides/_rels/slide7.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51.png"/><Relationship Id="rId18" Type="http://schemas.openxmlformats.org/officeDocument/2006/relationships/slide" Target="slide3.xml"/><Relationship Id="rId3" Type="http://schemas.openxmlformats.org/officeDocument/2006/relationships/image" Target="../media/image43.png"/><Relationship Id="rId7" Type="http://schemas.openxmlformats.org/officeDocument/2006/relationships/image" Target="../media/image3.png"/><Relationship Id="rId12" Type="http://schemas.openxmlformats.org/officeDocument/2006/relationships/image" Target="../media/image50.svg"/><Relationship Id="rId17" Type="http://schemas.openxmlformats.org/officeDocument/2006/relationships/slide" Target="slide6.xml"/><Relationship Id="rId2" Type="http://schemas.openxmlformats.org/officeDocument/2006/relationships/notesSlide" Target="../notesSlides/notesSlide7.xml"/><Relationship Id="rId16" Type="http://schemas.openxmlformats.org/officeDocument/2006/relationships/image" Target="../media/image54.tmp"/><Relationship Id="rId20" Type="http://schemas.openxmlformats.org/officeDocument/2006/relationships/image" Target="../media/image34.svg"/><Relationship Id="rId1" Type="http://schemas.openxmlformats.org/officeDocument/2006/relationships/slideLayout" Target="../slideLayouts/slideLayout10.xml"/><Relationship Id="rId6" Type="http://schemas.openxmlformats.org/officeDocument/2006/relationships/image" Target="../media/image2.svg"/><Relationship Id="rId11" Type="http://schemas.openxmlformats.org/officeDocument/2006/relationships/image" Target="../media/image49.png"/><Relationship Id="rId5" Type="http://schemas.openxmlformats.org/officeDocument/2006/relationships/image" Target="../media/image1.png"/><Relationship Id="rId15" Type="http://schemas.openxmlformats.org/officeDocument/2006/relationships/image" Target="../media/image53.png"/><Relationship Id="rId10" Type="http://schemas.openxmlformats.org/officeDocument/2006/relationships/image" Target="../media/image17.svg"/><Relationship Id="rId19" Type="http://schemas.openxmlformats.org/officeDocument/2006/relationships/image" Target="../media/image33.png"/><Relationship Id="rId4" Type="http://schemas.microsoft.com/office/2007/relationships/hdphoto" Target="../media/hdphoto6.wdp"/><Relationship Id="rId9" Type="http://schemas.openxmlformats.org/officeDocument/2006/relationships/image" Target="../media/image48.png"/><Relationship Id="rId14" Type="http://schemas.openxmlformats.org/officeDocument/2006/relationships/image" Target="../media/image52.svg"/></Relationships>
</file>

<file path=ppt/slides/_rels/slide8.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59.png"/><Relationship Id="rId18" Type="http://schemas.openxmlformats.org/officeDocument/2006/relationships/slide" Target="slide3.xml"/><Relationship Id="rId3" Type="http://schemas.openxmlformats.org/officeDocument/2006/relationships/image" Target="../media/image43.png"/><Relationship Id="rId7" Type="http://schemas.openxmlformats.org/officeDocument/2006/relationships/image" Target="../media/image3.png"/><Relationship Id="rId12" Type="http://schemas.openxmlformats.org/officeDocument/2006/relationships/image" Target="../media/image58.svg"/><Relationship Id="rId17" Type="http://schemas.openxmlformats.org/officeDocument/2006/relationships/slide" Target="slide6.xml"/><Relationship Id="rId2" Type="http://schemas.openxmlformats.org/officeDocument/2006/relationships/notesSlide" Target="../notesSlides/notesSlide8.xml"/><Relationship Id="rId16" Type="http://schemas.openxmlformats.org/officeDocument/2006/relationships/image" Target="../media/image54.tmp"/><Relationship Id="rId20" Type="http://schemas.openxmlformats.org/officeDocument/2006/relationships/image" Target="../media/image34.svg"/><Relationship Id="rId1" Type="http://schemas.openxmlformats.org/officeDocument/2006/relationships/slideLayout" Target="../slideLayouts/slideLayout10.xml"/><Relationship Id="rId6" Type="http://schemas.openxmlformats.org/officeDocument/2006/relationships/image" Target="../media/image2.svg"/><Relationship Id="rId11" Type="http://schemas.openxmlformats.org/officeDocument/2006/relationships/image" Target="../media/image57.png"/><Relationship Id="rId5" Type="http://schemas.openxmlformats.org/officeDocument/2006/relationships/image" Target="../media/image1.png"/><Relationship Id="rId15" Type="http://schemas.openxmlformats.org/officeDocument/2006/relationships/image" Target="../media/image53.png"/><Relationship Id="rId10" Type="http://schemas.openxmlformats.org/officeDocument/2006/relationships/image" Target="../media/image56.svg"/><Relationship Id="rId19" Type="http://schemas.openxmlformats.org/officeDocument/2006/relationships/image" Target="../media/image33.png"/><Relationship Id="rId4" Type="http://schemas.microsoft.com/office/2007/relationships/hdphoto" Target="../media/hdphoto6.wdp"/><Relationship Id="rId9" Type="http://schemas.openxmlformats.org/officeDocument/2006/relationships/image" Target="../media/image55.png"/><Relationship Id="rId14" Type="http://schemas.openxmlformats.org/officeDocument/2006/relationships/image" Target="../media/image60.svg"/></Relationships>
</file>

<file path=ppt/slides/_rels/slide9.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63.png"/><Relationship Id="rId18" Type="http://schemas.openxmlformats.org/officeDocument/2006/relationships/image" Target="../media/image54.tmp"/><Relationship Id="rId3" Type="http://schemas.openxmlformats.org/officeDocument/2006/relationships/image" Target="../media/image43.png"/><Relationship Id="rId21" Type="http://schemas.openxmlformats.org/officeDocument/2006/relationships/image" Target="../media/image33.png"/><Relationship Id="rId7" Type="http://schemas.openxmlformats.org/officeDocument/2006/relationships/image" Target="../media/image3.png"/><Relationship Id="rId12" Type="http://schemas.openxmlformats.org/officeDocument/2006/relationships/image" Target="../media/image62.svg"/><Relationship Id="rId17" Type="http://schemas.openxmlformats.org/officeDocument/2006/relationships/image" Target="../media/image66.svg"/><Relationship Id="rId2" Type="http://schemas.openxmlformats.org/officeDocument/2006/relationships/notesSlide" Target="../notesSlides/notesSlide9.xml"/><Relationship Id="rId16" Type="http://schemas.openxmlformats.org/officeDocument/2006/relationships/image" Target="../media/image65.png"/><Relationship Id="rId20" Type="http://schemas.openxmlformats.org/officeDocument/2006/relationships/slide" Target="slide3.xml"/><Relationship Id="rId1" Type="http://schemas.openxmlformats.org/officeDocument/2006/relationships/slideLayout" Target="../slideLayouts/slideLayout10.xml"/><Relationship Id="rId6" Type="http://schemas.openxmlformats.org/officeDocument/2006/relationships/image" Target="../media/image2.svg"/><Relationship Id="rId11" Type="http://schemas.openxmlformats.org/officeDocument/2006/relationships/image" Target="../media/image61.png"/><Relationship Id="rId5" Type="http://schemas.openxmlformats.org/officeDocument/2006/relationships/image" Target="../media/image1.png"/><Relationship Id="rId15" Type="http://schemas.openxmlformats.org/officeDocument/2006/relationships/image" Target="../media/image53.png"/><Relationship Id="rId10" Type="http://schemas.openxmlformats.org/officeDocument/2006/relationships/image" Target="../media/image17.svg"/><Relationship Id="rId19" Type="http://schemas.openxmlformats.org/officeDocument/2006/relationships/slide" Target="slide6.xml"/><Relationship Id="rId4" Type="http://schemas.microsoft.com/office/2007/relationships/hdphoto" Target="../media/hdphoto6.wdp"/><Relationship Id="rId9" Type="http://schemas.openxmlformats.org/officeDocument/2006/relationships/image" Target="../media/image48.png"/><Relationship Id="rId14" Type="http://schemas.openxmlformats.org/officeDocument/2006/relationships/image" Target="../media/image64.svg"/><Relationship Id="rId22"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 name="Tijdelijke aanduiding voor afbeelding 34">
            <a:extLst>
              <a:ext uri="{FF2B5EF4-FFF2-40B4-BE49-F238E27FC236}">
                <a16:creationId xmlns:a16="http://schemas.microsoft.com/office/drawing/2014/main" id="{5A28B915-D857-AF90-1867-E5675D24AE8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0" b="10"/>
          <a:stretch/>
        </p:blipFill>
        <p:spPr>
          <a:xfrm>
            <a:off x="0" y="1434"/>
            <a:ext cx="12192000" cy="6856566"/>
          </a:xfrm>
        </p:spPr>
      </p:pic>
      <p:sp>
        <p:nvSpPr>
          <p:cNvPr id="23" name="Tijdelijke aanduiding voor verticale tekst 22">
            <a:extLst>
              <a:ext uri="{FF2B5EF4-FFF2-40B4-BE49-F238E27FC236}">
                <a16:creationId xmlns:a16="http://schemas.microsoft.com/office/drawing/2014/main" id="{9837A8C3-18E1-4A07-BFF6-F86BD25EBC92}"/>
              </a:ext>
            </a:extLst>
          </p:cNvPr>
          <p:cNvSpPr>
            <a:spLocks noGrp="1"/>
          </p:cNvSpPr>
          <p:nvPr>
            <p:ph type="body" orient="vert" idx="18"/>
          </p:nvPr>
        </p:nvSpPr>
        <p:spPr/>
        <p:txBody>
          <a:bodyPr/>
          <a:lstStyle/>
          <a:p>
            <a:r>
              <a:rPr lang="nl-NL" dirty="0"/>
              <a:t> </a:t>
            </a:r>
          </a:p>
        </p:txBody>
      </p:sp>
      <p:sp>
        <p:nvSpPr>
          <p:cNvPr id="22" name="Tijdelijke aanduiding voor tekst 21">
            <a:extLst>
              <a:ext uri="{FF2B5EF4-FFF2-40B4-BE49-F238E27FC236}">
                <a16:creationId xmlns:a16="http://schemas.microsoft.com/office/drawing/2014/main" id="{F9C17B8D-6859-43E2-93FF-4D52EF337D8C}"/>
              </a:ext>
            </a:extLst>
          </p:cNvPr>
          <p:cNvSpPr>
            <a:spLocks noGrp="1"/>
          </p:cNvSpPr>
          <p:nvPr>
            <p:ph type="body" sz="quarter" idx="17"/>
          </p:nvPr>
        </p:nvSpPr>
        <p:spPr>
          <a:xfrm>
            <a:off x="602351" y="602265"/>
            <a:ext cx="2822400" cy="504000"/>
          </a:xfrm>
        </p:spPr>
        <p:txBody>
          <a:bodyPr/>
          <a:lstStyle/>
          <a:p>
            <a:r>
              <a:rPr lang="nl-NL" dirty="0"/>
              <a:t> </a:t>
            </a:r>
          </a:p>
        </p:txBody>
      </p:sp>
      <p:sp>
        <p:nvSpPr>
          <p:cNvPr id="21" name="Tijdelijke aanduiding voor tekst 20">
            <a:extLst>
              <a:ext uri="{FF2B5EF4-FFF2-40B4-BE49-F238E27FC236}">
                <a16:creationId xmlns:a16="http://schemas.microsoft.com/office/drawing/2014/main" id="{EECDA816-A100-41FA-BBF8-AC9B008FA9B3}"/>
              </a:ext>
            </a:extLst>
          </p:cNvPr>
          <p:cNvSpPr>
            <a:spLocks noGrp="1"/>
          </p:cNvSpPr>
          <p:nvPr>
            <p:ph type="body" sz="quarter" idx="16"/>
          </p:nvPr>
        </p:nvSpPr>
        <p:spPr/>
        <p:txBody>
          <a:bodyPr/>
          <a:lstStyle/>
          <a:p>
            <a:r>
              <a:rPr lang="nl-NL" dirty="0"/>
              <a:t> </a:t>
            </a:r>
          </a:p>
        </p:txBody>
      </p:sp>
      <p:sp>
        <p:nvSpPr>
          <p:cNvPr id="20" name="Tijdelijke aanduiding voor tekst 19">
            <a:extLst>
              <a:ext uri="{FF2B5EF4-FFF2-40B4-BE49-F238E27FC236}">
                <a16:creationId xmlns:a16="http://schemas.microsoft.com/office/drawing/2014/main" id="{E0650F71-88D2-42C0-BC18-8BFA41A9FB07}"/>
              </a:ext>
            </a:extLst>
          </p:cNvPr>
          <p:cNvSpPr>
            <a:spLocks noGrp="1"/>
          </p:cNvSpPr>
          <p:nvPr>
            <p:ph type="body" sz="quarter" idx="15"/>
          </p:nvPr>
        </p:nvSpPr>
        <p:spPr/>
        <p:txBody>
          <a:bodyPr/>
          <a:lstStyle/>
          <a:p>
            <a:r>
              <a:rPr lang="nl-NL" dirty="0"/>
              <a:t> </a:t>
            </a:r>
          </a:p>
        </p:txBody>
      </p:sp>
      <p:pic>
        <p:nvPicPr>
          <p:cNvPr id="27" name="Afbeelding 26" descr="Afbeelding met bril, duikbril&#10;&#10;Automatisch gegenereerde beschrijving">
            <a:extLst>
              <a:ext uri="{FF2B5EF4-FFF2-40B4-BE49-F238E27FC236}">
                <a16:creationId xmlns:a16="http://schemas.microsoft.com/office/drawing/2014/main" id="{E7FD6E7C-7C39-8623-3567-F8E1ACD7159A}"/>
              </a:ext>
            </a:extLst>
          </p:cNvPr>
          <p:cNvPicPr>
            <a:picLocks noChangeAspect="1"/>
          </p:cNvPicPr>
          <p:nvPr/>
        </p:nvPicPr>
        <p:blipFill rotWithShape="1">
          <a:blip r:embed="rId4">
            <a:extLst>
              <a:ext uri="{28A0092B-C50C-407E-A947-70E740481C1C}">
                <a14:useLocalDpi xmlns:a14="http://schemas.microsoft.com/office/drawing/2010/main" val="0"/>
              </a:ext>
            </a:extLst>
          </a:blip>
          <a:srcRect l="22052" r="36436"/>
          <a:stretch/>
        </p:blipFill>
        <p:spPr>
          <a:xfrm>
            <a:off x="2689020" y="428"/>
            <a:ext cx="5060516" cy="6857143"/>
          </a:xfrm>
          <a:prstGeom prst="rect">
            <a:avLst/>
          </a:prstGeom>
        </p:spPr>
      </p:pic>
      <p:sp>
        <p:nvSpPr>
          <p:cNvPr id="36" name="Google Shape;1662;p1">
            <a:extLst>
              <a:ext uri="{FF2B5EF4-FFF2-40B4-BE49-F238E27FC236}">
                <a16:creationId xmlns:a16="http://schemas.microsoft.com/office/drawing/2014/main" id="{6E691943-2C64-E135-D246-F2226D461963}"/>
              </a:ext>
            </a:extLst>
          </p:cNvPr>
          <p:cNvSpPr/>
          <p:nvPr/>
        </p:nvSpPr>
        <p:spPr>
          <a:xfrm rot="2700000">
            <a:off x="6612096" y="233338"/>
            <a:ext cx="3057324" cy="2977384"/>
          </a:xfrm>
          <a:prstGeom prst="ellipse">
            <a:avLst/>
          </a:prstGeom>
          <a:solidFill>
            <a:srgbClr val="FFFFFE"/>
          </a:solidFill>
          <a:ln>
            <a:noFill/>
          </a:ln>
          <a:effectLst>
            <a:glow>
              <a:srgbClr val="FFEA99"/>
            </a:glow>
            <a:softEdge rad="9779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nl-NL" sz="1800" b="0" i="0" u="none" strike="noStrike" cap="none" dirty="0">
              <a:solidFill>
                <a:schemeClr val="lt1"/>
              </a:solidFill>
              <a:latin typeface="Libre Franklin"/>
              <a:ea typeface="Libre Franklin"/>
              <a:cs typeface="Libre Franklin"/>
              <a:sym typeface="Libre Franklin"/>
            </a:endParaRPr>
          </a:p>
        </p:txBody>
      </p:sp>
      <p:sp>
        <p:nvSpPr>
          <p:cNvPr id="37" name="Google Shape;1662;p1">
            <a:extLst>
              <a:ext uri="{FF2B5EF4-FFF2-40B4-BE49-F238E27FC236}">
                <a16:creationId xmlns:a16="http://schemas.microsoft.com/office/drawing/2014/main" id="{0D1D4B9B-8877-FA40-5FA3-28BD524A12CB}"/>
              </a:ext>
            </a:extLst>
          </p:cNvPr>
          <p:cNvSpPr/>
          <p:nvPr/>
        </p:nvSpPr>
        <p:spPr>
          <a:xfrm rot="2700000">
            <a:off x="8488401" y="1739479"/>
            <a:ext cx="1930974" cy="1880486"/>
          </a:xfrm>
          <a:prstGeom prst="ellipse">
            <a:avLst/>
          </a:prstGeom>
          <a:solidFill>
            <a:srgbClr val="76B6A7"/>
          </a:solidFill>
          <a:ln>
            <a:noFill/>
          </a:ln>
          <a:effectLst>
            <a:glow>
              <a:srgbClr val="417A6C"/>
            </a:glow>
            <a:softEdge rad="5080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nl-NL" sz="1800" b="0" i="0" u="none" strike="noStrike" cap="none" dirty="0">
              <a:solidFill>
                <a:schemeClr val="lt1"/>
              </a:solidFill>
              <a:latin typeface="Libre Franklin"/>
              <a:ea typeface="Libre Franklin"/>
              <a:cs typeface="Libre Franklin"/>
              <a:sym typeface="Libre Franklin"/>
            </a:endParaRPr>
          </a:p>
        </p:txBody>
      </p:sp>
      <p:sp>
        <p:nvSpPr>
          <p:cNvPr id="38" name="Google Shape;1662;p1">
            <a:extLst>
              <a:ext uri="{FF2B5EF4-FFF2-40B4-BE49-F238E27FC236}">
                <a16:creationId xmlns:a16="http://schemas.microsoft.com/office/drawing/2014/main" id="{EAD8437D-D8F6-9EDA-29F7-EA33772183C3}"/>
              </a:ext>
            </a:extLst>
          </p:cNvPr>
          <p:cNvSpPr/>
          <p:nvPr/>
        </p:nvSpPr>
        <p:spPr>
          <a:xfrm rot="2700000">
            <a:off x="10567336" y="1659685"/>
            <a:ext cx="1634472" cy="1591736"/>
          </a:xfrm>
          <a:prstGeom prst="ellipse">
            <a:avLst/>
          </a:prstGeom>
          <a:solidFill>
            <a:srgbClr val="FFFFFE"/>
          </a:solidFill>
          <a:ln>
            <a:noFill/>
          </a:ln>
          <a:effectLst>
            <a:glow>
              <a:srgbClr val="FFEA99"/>
            </a:glow>
            <a:softEdge rad="5080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nl-NL" sz="1800" b="0" i="0" u="none" strike="noStrike" cap="none" dirty="0">
              <a:solidFill>
                <a:schemeClr val="lt1"/>
              </a:solidFill>
              <a:latin typeface="Libre Franklin"/>
              <a:ea typeface="Libre Franklin"/>
              <a:cs typeface="Libre Franklin"/>
              <a:sym typeface="Libre Franklin"/>
            </a:endParaRPr>
          </a:p>
        </p:txBody>
      </p:sp>
      <p:sp>
        <p:nvSpPr>
          <p:cNvPr id="40" name="Google Shape;1662;p1">
            <a:extLst>
              <a:ext uri="{FF2B5EF4-FFF2-40B4-BE49-F238E27FC236}">
                <a16:creationId xmlns:a16="http://schemas.microsoft.com/office/drawing/2014/main" id="{EBDA6F49-52E9-3EDC-1C88-DBC383571EE1}"/>
              </a:ext>
            </a:extLst>
          </p:cNvPr>
          <p:cNvSpPr/>
          <p:nvPr/>
        </p:nvSpPr>
        <p:spPr>
          <a:xfrm rot="2700000">
            <a:off x="1167703" y="1297255"/>
            <a:ext cx="2427356" cy="2363888"/>
          </a:xfrm>
          <a:prstGeom prst="ellipse">
            <a:avLst/>
          </a:prstGeom>
          <a:solidFill>
            <a:srgbClr val="93C0C7"/>
          </a:solidFill>
          <a:ln>
            <a:noFill/>
          </a:ln>
          <a:effectLst>
            <a:glow>
              <a:srgbClr val="417A6C"/>
            </a:glow>
            <a:softEdge rad="5080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nl-NL" sz="1800" b="0" i="0" u="none" strike="noStrike" cap="none" dirty="0">
              <a:solidFill>
                <a:schemeClr val="lt1"/>
              </a:solidFill>
              <a:latin typeface="Libre Franklin"/>
              <a:ea typeface="Libre Franklin"/>
              <a:cs typeface="Libre Franklin"/>
              <a:sym typeface="Libre Franklin"/>
            </a:endParaRPr>
          </a:p>
        </p:txBody>
      </p:sp>
      <p:sp>
        <p:nvSpPr>
          <p:cNvPr id="41" name="Google Shape;1662;p1">
            <a:extLst>
              <a:ext uri="{FF2B5EF4-FFF2-40B4-BE49-F238E27FC236}">
                <a16:creationId xmlns:a16="http://schemas.microsoft.com/office/drawing/2014/main" id="{CF2DFC89-C36D-70A5-F96D-69AE561228F8}"/>
              </a:ext>
            </a:extLst>
          </p:cNvPr>
          <p:cNvSpPr/>
          <p:nvPr/>
        </p:nvSpPr>
        <p:spPr>
          <a:xfrm rot="2700000">
            <a:off x="10359308" y="4129961"/>
            <a:ext cx="1930974" cy="1880486"/>
          </a:xfrm>
          <a:prstGeom prst="ellipse">
            <a:avLst/>
          </a:prstGeom>
          <a:solidFill>
            <a:srgbClr val="18DDF8"/>
          </a:solidFill>
          <a:ln>
            <a:noFill/>
          </a:ln>
          <a:effectLst>
            <a:glow>
              <a:srgbClr val="417A6C"/>
            </a:glow>
            <a:softEdge rad="5080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nl-NL" sz="1800" b="0" i="0" u="none" strike="noStrike" cap="none" dirty="0">
              <a:solidFill>
                <a:schemeClr val="lt1"/>
              </a:solidFill>
              <a:latin typeface="Libre Franklin"/>
              <a:ea typeface="Libre Franklin"/>
              <a:cs typeface="Libre Franklin"/>
              <a:sym typeface="Libre Franklin"/>
            </a:endParaRPr>
          </a:p>
        </p:txBody>
      </p:sp>
      <p:sp>
        <p:nvSpPr>
          <p:cNvPr id="19" name="Ondertitel 18">
            <a:extLst>
              <a:ext uri="{FF2B5EF4-FFF2-40B4-BE49-F238E27FC236}">
                <a16:creationId xmlns:a16="http://schemas.microsoft.com/office/drawing/2014/main" id="{92239BDE-AC69-48BF-8A7D-54D291E0892A}"/>
              </a:ext>
            </a:extLst>
          </p:cNvPr>
          <p:cNvSpPr>
            <a:spLocks noGrp="1"/>
          </p:cNvSpPr>
          <p:nvPr>
            <p:ph type="subTitle" idx="1"/>
          </p:nvPr>
        </p:nvSpPr>
        <p:spPr/>
        <p:txBody>
          <a:bodyPr/>
          <a:lstStyle/>
          <a:p>
            <a:r>
              <a:rPr lang="nl-NL" dirty="0"/>
              <a:t>2022-2025</a:t>
            </a:r>
          </a:p>
        </p:txBody>
      </p:sp>
      <p:sp>
        <p:nvSpPr>
          <p:cNvPr id="18" name="Titel 17">
            <a:extLst>
              <a:ext uri="{FF2B5EF4-FFF2-40B4-BE49-F238E27FC236}">
                <a16:creationId xmlns:a16="http://schemas.microsoft.com/office/drawing/2014/main" id="{976C5212-975A-40FF-9FD4-BD7DC388623B}"/>
              </a:ext>
            </a:extLst>
          </p:cNvPr>
          <p:cNvSpPr>
            <a:spLocks noGrp="1"/>
          </p:cNvSpPr>
          <p:nvPr>
            <p:ph type="title"/>
          </p:nvPr>
        </p:nvSpPr>
        <p:spPr/>
        <p:txBody>
          <a:bodyPr/>
          <a:lstStyle/>
          <a:p>
            <a:r>
              <a:rPr lang="nl-NL" dirty="0"/>
              <a:t>HR STRATEGIE</a:t>
            </a:r>
          </a:p>
        </p:txBody>
      </p:sp>
      <p:sp>
        <p:nvSpPr>
          <p:cNvPr id="42" name="Google Shape;1662;p1">
            <a:extLst>
              <a:ext uri="{FF2B5EF4-FFF2-40B4-BE49-F238E27FC236}">
                <a16:creationId xmlns:a16="http://schemas.microsoft.com/office/drawing/2014/main" id="{85E016ED-EF60-405F-F733-22A54B4DF5D1}"/>
              </a:ext>
            </a:extLst>
          </p:cNvPr>
          <p:cNvSpPr/>
          <p:nvPr/>
        </p:nvSpPr>
        <p:spPr>
          <a:xfrm rot="2700000">
            <a:off x="11264185" y="2376081"/>
            <a:ext cx="1215600" cy="1183816"/>
          </a:xfrm>
          <a:prstGeom prst="ellipse">
            <a:avLst/>
          </a:prstGeom>
          <a:solidFill>
            <a:srgbClr val="18DDF8"/>
          </a:solidFill>
          <a:ln>
            <a:noFill/>
          </a:ln>
          <a:effectLst>
            <a:glow>
              <a:srgbClr val="417A6C"/>
            </a:glow>
            <a:softEdge rad="5080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nl-NL" sz="1800" b="0" i="0" u="none" strike="noStrike" cap="none" dirty="0">
              <a:solidFill>
                <a:schemeClr val="lt1"/>
              </a:solidFill>
              <a:latin typeface="Libre Franklin"/>
              <a:ea typeface="Libre Franklin"/>
              <a:cs typeface="Libre Franklin"/>
              <a:sym typeface="Libre Franklin"/>
            </a:endParaRPr>
          </a:p>
        </p:txBody>
      </p:sp>
      <p:sp>
        <p:nvSpPr>
          <p:cNvPr id="45" name="Google Shape;1662;p1">
            <a:extLst>
              <a:ext uri="{FF2B5EF4-FFF2-40B4-BE49-F238E27FC236}">
                <a16:creationId xmlns:a16="http://schemas.microsoft.com/office/drawing/2014/main" id="{E3FB64B4-2E90-E67E-0DA4-74F32053503E}"/>
              </a:ext>
            </a:extLst>
          </p:cNvPr>
          <p:cNvSpPr/>
          <p:nvPr/>
        </p:nvSpPr>
        <p:spPr>
          <a:xfrm rot="2700000">
            <a:off x="-1396301" y="3068045"/>
            <a:ext cx="3057324" cy="2977384"/>
          </a:xfrm>
          <a:prstGeom prst="ellipse">
            <a:avLst/>
          </a:prstGeom>
          <a:solidFill>
            <a:srgbClr val="FFFFFE"/>
          </a:solidFill>
          <a:ln>
            <a:noFill/>
          </a:ln>
          <a:effectLst>
            <a:glow>
              <a:srgbClr val="FFEA99"/>
            </a:glow>
            <a:softEdge rad="9779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nl-NL" sz="1800" b="0" i="0" u="none" strike="noStrike" cap="none" dirty="0">
              <a:solidFill>
                <a:schemeClr val="lt1"/>
              </a:solidFill>
              <a:latin typeface="Libre Franklin"/>
              <a:ea typeface="Libre Franklin"/>
              <a:cs typeface="Libre Franklin"/>
              <a:sym typeface="Libre Franklin"/>
            </a:endParaRPr>
          </a:p>
        </p:txBody>
      </p:sp>
      <p:sp>
        <p:nvSpPr>
          <p:cNvPr id="46" name="Logo">
            <a:extLst>
              <a:ext uri="{FF2B5EF4-FFF2-40B4-BE49-F238E27FC236}">
                <a16:creationId xmlns:a16="http://schemas.microsoft.com/office/drawing/2014/main" id="{4E58EB94-282A-D23F-1223-60D9D0F7C73C}"/>
              </a:ext>
            </a:extLst>
          </p:cNvPr>
          <p:cNvSpPr txBox="1">
            <a:spLocks/>
          </p:cNvSpPr>
          <p:nvPr/>
        </p:nvSpPr>
        <p:spPr>
          <a:xfrm>
            <a:off x="602351" y="602265"/>
            <a:ext cx="2822400" cy="504000"/>
          </a:xfrm>
          <a:prstGeom prst="rect">
            <a:avLst/>
          </a:prstGeom>
          <a:blipFill>
            <a:blip r:embed="rId5" cstate="hqprint">
              <a:extLst>
                <a:ext uri="{28A0092B-C50C-407E-A947-70E740481C1C}">
                  <a14:useLocalDpi xmlns:a14="http://schemas.microsoft.com/office/drawing/2010/main"/>
                </a:ext>
              </a:extLst>
            </a:blip>
            <a:stretch>
              <a:fillRect/>
            </a:stretch>
          </a:blipFill>
          <a:ln w="12700">
            <a:noFill/>
          </a:ln>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None/>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r>
              <a:rPr lang="nl-NL" dirty="0"/>
              <a:t>  </a:t>
            </a:r>
          </a:p>
        </p:txBody>
      </p:sp>
    </p:spTree>
    <p:extLst>
      <p:ext uri="{BB962C8B-B14F-4D97-AF65-F5344CB8AC3E}">
        <p14:creationId xmlns:p14="http://schemas.microsoft.com/office/powerpoint/2010/main" val="137808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5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xit" presetSubtype="0" fill="hold" grpId="0" nodeType="withEffect">
                                  <p:stCondLst>
                                    <p:cond delay="750"/>
                                  </p:stCondLst>
                                  <p:childTnLst>
                                    <p:set>
                                      <p:cBhvr>
                                        <p:cTn id="8" dur="1" fill="hold">
                                          <p:stCondLst>
                                            <p:cond delay="0"/>
                                          </p:stCondLst>
                                        </p:cTn>
                                        <p:tgtEl>
                                          <p:spTgt spid="22"/>
                                        </p:tgtEl>
                                        <p:attrNameLst>
                                          <p:attrName>style.visibility</p:attrName>
                                        </p:attrNameLst>
                                      </p:cBhvr>
                                      <p:to>
                                        <p:strVal val="hidden"/>
                                      </p:to>
                                    </p:set>
                                  </p:childTnLst>
                                </p:cTn>
                              </p:par>
                              <p:par>
                                <p:cTn id="9" presetID="6" presetClass="emph" presetSubtype="0" repeatCount="indefinite" autoRev="1" fill="hold" nodeType="withEffect">
                                  <p:stCondLst>
                                    <p:cond delay="0"/>
                                  </p:stCondLst>
                                  <p:childTnLst>
                                    <p:animScale>
                                      <p:cBhvr>
                                        <p:cTn id="10" dur="3000" fill="hold"/>
                                        <p:tgtEl>
                                          <p:spTgt spid="27"/>
                                        </p:tgtEl>
                                      </p:cBhvr>
                                      <p:by x="115000" y="115000"/>
                                    </p:animScale>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2000"/>
                                        <p:tgtEl>
                                          <p:spTgt spid="36"/>
                                        </p:tgtEl>
                                      </p:cBhvr>
                                    </p:animEffect>
                                  </p:childTnLst>
                                </p:cTn>
                              </p:par>
                              <p:par>
                                <p:cTn id="14" presetID="10" presetClass="exit" presetSubtype="0" fill="hold" nodeType="withEffect">
                                  <p:stCondLst>
                                    <p:cond delay="2000"/>
                                  </p:stCondLst>
                                  <p:childTnLst>
                                    <p:animEffect transition="out" filter="fade">
                                      <p:cBhvr>
                                        <p:cTn id="15" dur="2000"/>
                                        <p:tgtEl>
                                          <p:spTgt spid="36"/>
                                        </p:tgtEl>
                                      </p:cBhvr>
                                    </p:animEffect>
                                    <p:set>
                                      <p:cBhvr>
                                        <p:cTn id="16" dur="1" fill="hold">
                                          <p:stCondLst>
                                            <p:cond delay="2000"/>
                                          </p:stCondLst>
                                        </p:cTn>
                                        <p:tgtEl>
                                          <p:spTgt spid="36"/>
                                        </p:tgtEl>
                                        <p:attrNameLst>
                                          <p:attrName>style.visibility</p:attrName>
                                        </p:attrNameLst>
                                      </p:cBhvr>
                                      <p:to>
                                        <p:strVal val="hidden"/>
                                      </p:to>
                                    </p:set>
                                  </p:childTnLst>
                                </p:cTn>
                              </p:par>
                              <p:par>
                                <p:cTn id="17" presetID="10" presetClass="entr" presetSubtype="0" fill="hold" nodeType="withEffect">
                                  <p:stCondLst>
                                    <p:cond delay="40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2000"/>
                                        <p:tgtEl>
                                          <p:spTgt spid="36"/>
                                        </p:tgtEl>
                                      </p:cBhvr>
                                    </p:animEffect>
                                  </p:childTnLst>
                                </p:cTn>
                              </p:par>
                              <p:par>
                                <p:cTn id="20" presetID="10" presetClass="exit" presetSubtype="0" fill="hold" nodeType="withEffect">
                                  <p:stCondLst>
                                    <p:cond delay="6000"/>
                                  </p:stCondLst>
                                  <p:childTnLst>
                                    <p:animEffect transition="out" filter="fade">
                                      <p:cBhvr>
                                        <p:cTn id="21" dur="2000"/>
                                        <p:tgtEl>
                                          <p:spTgt spid="36"/>
                                        </p:tgtEl>
                                      </p:cBhvr>
                                    </p:animEffect>
                                    <p:set>
                                      <p:cBhvr>
                                        <p:cTn id="22" dur="1" fill="hold">
                                          <p:stCondLst>
                                            <p:cond delay="2000"/>
                                          </p:stCondLst>
                                        </p:cTn>
                                        <p:tgtEl>
                                          <p:spTgt spid="36"/>
                                        </p:tgtEl>
                                        <p:attrNameLst>
                                          <p:attrName>style.visibility</p:attrName>
                                        </p:attrNameLst>
                                      </p:cBhvr>
                                      <p:to>
                                        <p:strVal val="hidden"/>
                                      </p:to>
                                    </p:set>
                                  </p:childTnLst>
                                </p:cTn>
                              </p:par>
                              <p:par>
                                <p:cTn id="23" presetID="10" presetClass="entr" presetSubtype="0" fill="hold" nodeType="withEffect">
                                  <p:stCondLst>
                                    <p:cond delay="80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2000"/>
                                        <p:tgtEl>
                                          <p:spTgt spid="36"/>
                                        </p:tgtEl>
                                      </p:cBhvr>
                                    </p:animEffect>
                                  </p:childTnLst>
                                </p:cTn>
                              </p:par>
                              <p:par>
                                <p:cTn id="26" presetID="10" presetClass="exit" presetSubtype="0" fill="hold" nodeType="withEffect">
                                  <p:stCondLst>
                                    <p:cond delay="10000"/>
                                  </p:stCondLst>
                                  <p:childTnLst>
                                    <p:animEffect transition="out" filter="fade">
                                      <p:cBhvr>
                                        <p:cTn id="27" dur="2000"/>
                                        <p:tgtEl>
                                          <p:spTgt spid="36"/>
                                        </p:tgtEl>
                                      </p:cBhvr>
                                    </p:animEffect>
                                    <p:set>
                                      <p:cBhvr>
                                        <p:cTn id="28" dur="1" fill="hold">
                                          <p:stCondLst>
                                            <p:cond delay="2000"/>
                                          </p:stCondLst>
                                        </p:cTn>
                                        <p:tgtEl>
                                          <p:spTgt spid="36"/>
                                        </p:tgtEl>
                                        <p:attrNameLst>
                                          <p:attrName>style.visibility</p:attrName>
                                        </p:attrNameLst>
                                      </p:cBhvr>
                                      <p:to>
                                        <p:strVal val="hidden"/>
                                      </p:to>
                                    </p:set>
                                  </p:childTnLst>
                                </p:cTn>
                              </p:par>
                              <p:par>
                                <p:cTn id="29" presetID="10" presetClass="entr" presetSubtype="0" fill="hold" nodeType="withEffect">
                                  <p:stCondLst>
                                    <p:cond delay="1200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2000"/>
                                        <p:tgtEl>
                                          <p:spTgt spid="36"/>
                                        </p:tgtEl>
                                      </p:cBhvr>
                                    </p:animEffect>
                                  </p:childTnLst>
                                </p:cTn>
                              </p:par>
                              <p:par>
                                <p:cTn id="32" presetID="10" presetClass="exit" presetSubtype="0" fill="hold" nodeType="withEffect">
                                  <p:stCondLst>
                                    <p:cond delay="14000"/>
                                  </p:stCondLst>
                                  <p:childTnLst>
                                    <p:animEffect transition="out" filter="fade">
                                      <p:cBhvr>
                                        <p:cTn id="33" dur="2000"/>
                                        <p:tgtEl>
                                          <p:spTgt spid="36"/>
                                        </p:tgtEl>
                                      </p:cBhvr>
                                    </p:animEffect>
                                    <p:set>
                                      <p:cBhvr>
                                        <p:cTn id="34" dur="1" fill="hold">
                                          <p:stCondLst>
                                            <p:cond delay="2000"/>
                                          </p:stCondLst>
                                        </p:cTn>
                                        <p:tgtEl>
                                          <p:spTgt spid="36"/>
                                        </p:tgtEl>
                                        <p:attrNameLst>
                                          <p:attrName>style.visibility</p:attrName>
                                        </p:attrNameLst>
                                      </p:cBhvr>
                                      <p:to>
                                        <p:strVal val="hidden"/>
                                      </p:to>
                                    </p:set>
                                  </p:childTnLst>
                                </p:cTn>
                              </p:par>
                              <p:par>
                                <p:cTn id="35" presetID="10" presetClass="entr" presetSubtype="0" fill="hold" nodeType="withEffect">
                                  <p:stCondLst>
                                    <p:cond delay="1600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2000"/>
                                        <p:tgtEl>
                                          <p:spTgt spid="36"/>
                                        </p:tgtEl>
                                      </p:cBhvr>
                                    </p:animEffect>
                                  </p:childTnLst>
                                </p:cTn>
                              </p:par>
                              <p:par>
                                <p:cTn id="38" presetID="10" presetClass="entr" presetSubtype="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2000"/>
                                        <p:tgtEl>
                                          <p:spTgt spid="37"/>
                                        </p:tgtEl>
                                      </p:cBhvr>
                                    </p:animEffect>
                                  </p:childTnLst>
                                </p:cTn>
                              </p:par>
                              <p:par>
                                <p:cTn id="41" presetID="10" presetClass="exit" presetSubtype="0" fill="hold" nodeType="withEffect">
                                  <p:stCondLst>
                                    <p:cond delay="2000"/>
                                  </p:stCondLst>
                                  <p:childTnLst>
                                    <p:animEffect transition="out" filter="fade">
                                      <p:cBhvr>
                                        <p:cTn id="42" dur="2000"/>
                                        <p:tgtEl>
                                          <p:spTgt spid="37"/>
                                        </p:tgtEl>
                                      </p:cBhvr>
                                    </p:animEffect>
                                    <p:set>
                                      <p:cBhvr>
                                        <p:cTn id="43" dur="1" fill="hold">
                                          <p:stCondLst>
                                            <p:cond delay="2000"/>
                                          </p:stCondLst>
                                        </p:cTn>
                                        <p:tgtEl>
                                          <p:spTgt spid="37"/>
                                        </p:tgtEl>
                                        <p:attrNameLst>
                                          <p:attrName>style.visibility</p:attrName>
                                        </p:attrNameLst>
                                      </p:cBhvr>
                                      <p:to>
                                        <p:strVal val="hidden"/>
                                      </p:to>
                                    </p:set>
                                  </p:childTnLst>
                                </p:cTn>
                              </p:par>
                              <p:par>
                                <p:cTn id="44" presetID="10" presetClass="entr" presetSubtype="0" fill="hold" nodeType="withEffect">
                                  <p:stCondLst>
                                    <p:cond delay="400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2000"/>
                                        <p:tgtEl>
                                          <p:spTgt spid="37"/>
                                        </p:tgtEl>
                                      </p:cBhvr>
                                    </p:animEffect>
                                  </p:childTnLst>
                                </p:cTn>
                              </p:par>
                              <p:par>
                                <p:cTn id="47" presetID="10" presetClass="exit" presetSubtype="0" fill="hold" nodeType="withEffect">
                                  <p:stCondLst>
                                    <p:cond delay="6000"/>
                                  </p:stCondLst>
                                  <p:childTnLst>
                                    <p:animEffect transition="out" filter="fade">
                                      <p:cBhvr>
                                        <p:cTn id="48" dur="2000"/>
                                        <p:tgtEl>
                                          <p:spTgt spid="37"/>
                                        </p:tgtEl>
                                      </p:cBhvr>
                                    </p:animEffect>
                                    <p:set>
                                      <p:cBhvr>
                                        <p:cTn id="49" dur="1" fill="hold">
                                          <p:stCondLst>
                                            <p:cond delay="2000"/>
                                          </p:stCondLst>
                                        </p:cTn>
                                        <p:tgtEl>
                                          <p:spTgt spid="37"/>
                                        </p:tgtEl>
                                        <p:attrNameLst>
                                          <p:attrName>style.visibility</p:attrName>
                                        </p:attrNameLst>
                                      </p:cBhvr>
                                      <p:to>
                                        <p:strVal val="hidden"/>
                                      </p:to>
                                    </p:set>
                                  </p:childTnLst>
                                </p:cTn>
                              </p:par>
                              <p:par>
                                <p:cTn id="50" presetID="10" presetClass="entr" presetSubtype="0" fill="hold" nodeType="withEffect">
                                  <p:stCondLst>
                                    <p:cond delay="800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2000"/>
                                        <p:tgtEl>
                                          <p:spTgt spid="37"/>
                                        </p:tgtEl>
                                      </p:cBhvr>
                                    </p:animEffect>
                                  </p:childTnLst>
                                </p:cTn>
                              </p:par>
                              <p:par>
                                <p:cTn id="53" presetID="10" presetClass="exit" presetSubtype="0" fill="hold" nodeType="withEffect">
                                  <p:stCondLst>
                                    <p:cond delay="10000"/>
                                  </p:stCondLst>
                                  <p:childTnLst>
                                    <p:animEffect transition="out" filter="fade">
                                      <p:cBhvr>
                                        <p:cTn id="54" dur="2000"/>
                                        <p:tgtEl>
                                          <p:spTgt spid="37"/>
                                        </p:tgtEl>
                                      </p:cBhvr>
                                    </p:animEffect>
                                    <p:set>
                                      <p:cBhvr>
                                        <p:cTn id="55" dur="1" fill="hold">
                                          <p:stCondLst>
                                            <p:cond delay="2000"/>
                                          </p:stCondLst>
                                        </p:cTn>
                                        <p:tgtEl>
                                          <p:spTgt spid="37"/>
                                        </p:tgtEl>
                                        <p:attrNameLst>
                                          <p:attrName>style.visibility</p:attrName>
                                        </p:attrNameLst>
                                      </p:cBhvr>
                                      <p:to>
                                        <p:strVal val="hidden"/>
                                      </p:to>
                                    </p:set>
                                  </p:childTnLst>
                                </p:cTn>
                              </p:par>
                              <p:par>
                                <p:cTn id="56" presetID="10" presetClass="entr" presetSubtype="0" fill="hold" nodeType="withEffect">
                                  <p:stCondLst>
                                    <p:cond delay="120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2000"/>
                                        <p:tgtEl>
                                          <p:spTgt spid="37"/>
                                        </p:tgtEl>
                                      </p:cBhvr>
                                    </p:animEffect>
                                  </p:childTnLst>
                                </p:cTn>
                              </p:par>
                              <p:par>
                                <p:cTn id="59" presetID="10" presetClass="exit" presetSubtype="0" fill="hold" nodeType="withEffect">
                                  <p:stCondLst>
                                    <p:cond delay="14000"/>
                                  </p:stCondLst>
                                  <p:childTnLst>
                                    <p:animEffect transition="out" filter="fade">
                                      <p:cBhvr>
                                        <p:cTn id="60" dur="2000"/>
                                        <p:tgtEl>
                                          <p:spTgt spid="37"/>
                                        </p:tgtEl>
                                      </p:cBhvr>
                                    </p:animEffect>
                                    <p:set>
                                      <p:cBhvr>
                                        <p:cTn id="61" dur="1" fill="hold">
                                          <p:stCondLst>
                                            <p:cond delay="2000"/>
                                          </p:stCondLst>
                                        </p:cTn>
                                        <p:tgtEl>
                                          <p:spTgt spid="37"/>
                                        </p:tgtEl>
                                        <p:attrNameLst>
                                          <p:attrName>style.visibility</p:attrName>
                                        </p:attrNameLst>
                                      </p:cBhvr>
                                      <p:to>
                                        <p:strVal val="hidden"/>
                                      </p:to>
                                    </p:set>
                                  </p:childTnLst>
                                </p:cTn>
                              </p:par>
                              <p:par>
                                <p:cTn id="62" presetID="10" presetClass="entr" presetSubtype="0" fill="hold" nodeType="withEffect">
                                  <p:stCondLst>
                                    <p:cond delay="1600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2000"/>
                                        <p:tgtEl>
                                          <p:spTgt spid="37"/>
                                        </p:tgtEl>
                                      </p:cBhvr>
                                    </p:animEffect>
                                  </p:childTnLst>
                                </p:cTn>
                              </p:par>
                              <p:par>
                                <p:cTn id="65" presetID="10"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2000"/>
                                        <p:tgtEl>
                                          <p:spTgt spid="38"/>
                                        </p:tgtEl>
                                      </p:cBhvr>
                                    </p:animEffect>
                                  </p:childTnLst>
                                </p:cTn>
                              </p:par>
                              <p:par>
                                <p:cTn id="68" presetID="10" presetClass="exit" presetSubtype="0" fill="hold" nodeType="withEffect">
                                  <p:stCondLst>
                                    <p:cond delay="2000"/>
                                  </p:stCondLst>
                                  <p:childTnLst>
                                    <p:animEffect transition="out" filter="fade">
                                      <p:cBhvr>
                                        <p:cTn id="69" dur="2000"/>
                                        <p:tgtEl>
                                          <p:spTgt spid="38"/>
                                        </p:tgtEl>
                                      </p:cBhvr>
                                    </p:animEffect>
                                    <p:set>
                                      <p:cBhvr>
                                        <p:cTn id="70" dur="1" fill="hold">
                                          <p:stCondLst>
                                            <p:cond delay="2000"/>
                                          </p:stCondLst>
                                        </p:cTn>
                                        <p:tgtEl>
                                          <p:spTgt spid="38"/>
                                        </p:tgtEl>
                                        <p:attrNameLst>
                                          <p:attrName>style.visibility</p:attrName>
                                        </p:attrNameLst>
                                      </p:cBhvr>
                                      <p:to>
                                        <p:strVal val="hidden"/>
                                      </p:to>
                                    </p:set>
                                  </p:childTnLst>
                                </p:cTn>
                              </p:par>
                              <p:par>
                                <p:cTn id="71" presetID="10" presetClass="entr" presetSubtype="0" fill="hold" nodeType="withEffect">
                                  <p:stCondLst>
                                    <p:cond delay="400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2000"/>
                                        <p:tgtEl>
                                          <p:spTgt spid="38"/>
                                        </p:tgtEl>
                                      </p:cBhvr>
                                    </p:animEffect>
                                  </p:childTnLst>
                                </p:cTn>
                              </p:par>
                              <p:par>
                                <p:cTn id="74" presetID="10" presetClass="exit" presetSubtype="0" fill="hold" nodeType="withEffect">
                                  <p:stCondLst>
                                    <p:cond delay="6000"/>
                                  </p:stCondLst>
                                  <p:childTnLst>
                                    <p:animEffect transition="out" filter="fade">
                                      <p:cBhvr>
                                        <p:cTn id="75" dur="2000"/>
                                        <p:tgtEl>
                                          <p:spTgt spid="38"/>
                                        </p:tgtEl>
                                      </p:cBhvr>
                                    </p:animEffect>
                                    <p:set>
                                      <p:cBhvr>
                                        <p:cTn id="76" dur="1" fill="hold">
                                          <p:stCondLst>
                                            <p:cond delay="2000"/>
                                          </p:stCondLst>
                                        </p:cTn>
                                        <p:tgtEl>
                                          <p:spTgt spid="38"/>
                                        </p:tgtEl>
                                        <p:attrNameLst>
                                          <p:attrName>style.visibility</p:attrName>
                                        </p:attrNameLst>
                                      </p:cBhvr>
                                      <p:to>
                                        <p:strVal val="hidden"/>
                                      </p:to>
                                    </p:set>
                                  </p:childTnLst>
                                </p:cTn>
                              </p:par>
                              <p:par>
                                <p:cTn id="77" presetID="10" presetClass="entr" presetSubtype="0" fill="hold" nodeType="withEffect">
                                  <p:stCondLst>
                                    <p:cond delay="800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2000"/>
                                        <p:tgtEl>
                                          <p:spTgt spid="38"/>
                                        </p:tgtEl>
                                      </p:cBhvr>
                                    </p:animEffect>
                                  </p:childTnLst>
                                </p:cTn>
                              </p:par>
                              <p:par>
                                <p:cTn id="80" presetID="10" presetClass="exit" presetSubtype="0" fill="hold" nodeType="withEffect">
                                  <p:stCondLst>
                                    <p:cond delay="10000"/>
                                  </p:stCondLst>
                                  <p:childTnLst>
                                    <p:animEffect transition="out" filter="fade">
                                      <p:cBhvr>
                                        <p:cTn id="81" dur="2000"/>
                                        <p:tgtEl>
                                          <p:spTgt spid="38"/>
                                        </p:tgtEl>
                                      </p:cBhvr>
                                    </p:animEffect>
                                    <p:set>
                                      <p:cBhvr>
                                        <p:cTn id="82" dur="1" fill="hold">
                                          <p:stCondLst>
                                            <p:cond delay="2000"/>
                                          </p:stCondLst>
                                        </p:cTn>
                                        <p:tgtEl>
                                          <p:spTgt spid="38"/>
                                        </p:tgtEl>
                                        <p:attrNameLst>
                                          <p:attrName>style.visibility</p:attrName>
                                        </p:attrNameLst>
                                      </p:cBhvr>
                                      <p:to>
                                        <p:strVal val="hidden"/>
                                      </p:to>
                                    </p:set>
                                  </p:childTnLst>
                                </p:cTn>
                              </p:par>
                              <p:par>
                                <p:cTn id="83" presetID="10" presetClass="entr" presetSubtype="0" fill="hold" nodeType="withEffect">
                                  <p:stCondLst>
                                    <p:cond delay="1200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2000"/>
                                        <p:tgtEl>
                                          <p:spTgt spid="38"/>
                                        </p:tgtEl>
                                      </p:cBhvr>
                                    </p:animEffect>
                                  </p:childTnLst>
                                </p:cTn>
                              </p:par>
                              <p:par>
                                <p:cTn id="86" presetID="10" presetClass="exit" presetSubtype="0" fill="hold" nodeType="withEffect">
                                  <p:stCondLst>
                                    <p:cond delay="14000"/>
                                  </p:stCondLst>
                                  <p:childTnLst>
                                    <p:animEffect transition="out" filter="fade">
                                      <p:cBhvr>
                                        <p:cTn id="87" dur="2000"/>
                                        <p:tgtEl>
                                          <p:spTgt spid="38"/>
                                        </p:tgtEl>
                                      </p:cBhvr>
                                    </p:animEffect>
                                    <p:set>
                                      <p:cBhvr>
                                        <p:cTn id="88" dur="1" fill="hold">
                                          <p:stCondLst>
                                            <p:cond delay="2000"/>
                                          </p:stCondLst>
                                        </p:cTn>
                                        <p:tgtEl>
                                          <p:spTgt spid="38"/>
                                        </p:tgtEl>
                                        <p:attrNameLst>
                                          <p:attrName>style.visibility</p:attrName>
                                        </p:attrNameLst>
                                      </p:cBhvr>
                                      <p:to>
                                        <p:strVal val="hidden"/>
                                      </p:to>
                                    </p:set>
                                  </p:childTnLst>
                                </p:cTn>
                              </p:par>
                              <p:par>
                                <p:cTn id="89" presetID="10" presetClass="entr" presetSubtype="0" fill="hold" nodeType="withEffect">
                                  <p:stCondLst>
                                    <p:cond delay="1600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2000"/>
                                        <p:tgtEl>
                                          <p:spTgt spid="38"/>
                                        </p:tgtEl>
                                      </p:cBhvr>
                                    </p:animEffect>
                                  </p:childTnLst>
                                </p:cTn>
                              </p:par>
                              <p:par>
                                <p:cTn id="92" presetID="10" presetClass="entr" presetSubtype="0"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2000"/>
                                        <p:tgtEl>
                                          <p:spTgt spid="40"/>
                                        </p:tgtEl>
                                      </p:cBhvr>
                                    </p:animEffect>
                                  </p:childTnLst>
                                </p:cTn>
                              </p:par>
                              <p:par>
                                <p:cTn id="95" presetID="10" presetClass="exit" presetSubtype="0" fill="hold" nodeType="withEffect">
                                  <p:stCondLst>
                                    <p:cond delay="2000"/>
                                  </p:stCondLst>
                                  <p:childTnLst>
                                    <p:animEffect transition="out" filter="fade">
                                      <p:cBhvr>
                                        <p:cTn id="96" dur="2000"/>
                                        <p:tgtEl>
                                          <p:spTgt spid="40"/>
                                        </p:tgtEl>
                                      </p:cBhvr>
                                    </p:animEffect>
                                    <p:set>
                                      <p:cBhvr>
                                        <p:cTn id="97" dur="1" fill="hold">
                                          <p:stCondLst>
                                            <p:cond delay="2000"/>
                                          </p:stCondLst>
                                        </p:cTn>
                                        <p:tgtEl>
                                          <p:spTgt spid="40"/>
                                        </p:tgtEl>
                                        <p:attrNameLst>
                                          <p:attrName>style.visibility</p:attrName>
                                        </p:attrNameLst>
                                      </p:cBhvr>
                                      <p:to>
                                        <p:strVal val="hidden"/>
                                      </p:to>
                                    </p:set>
                                  </p:childTnLst>
                                </p:cTn>
                              </p:par>
                              <p:par>
                                <p:cTn id="98" presetID="10" presetClass="entr" presetSubtype="0" fill="hold" nodeType="withEffect">
                                  <p:stCondLst>
                                    <p:cond delay="4000"/>
                                  </p:stCondLst>
                                  <p:childTnLst>
                                    <p:set>
                                      <p:cBhvr>
                                        <p:cTn id="99" dur="1" fill="hold">
                                          <p:stCondLst>
                                            <p:cond delay="0"/>
                                          </p:stCondLst>
                                        </p:cTn>
                                        <p:tgtEl>
                                          <p:spTgt spid="40"/>
                                        </p:tgtEl>
                                        <p:attrNameLst>
                                          <p:attrName>style.visibility</p:attrName>
                                        </p:attrNameLst>
                                      </p:cBhvr>
                                      <p:to>
                                        <p:strVal val="visible"/>
                                      </p:to>
                                    </p:set>
                                    <p:animEffect transition="in" filter="fade">
                                      <p:cBhvr>
                                        <p:cTn id="100" dur="2000"/>
                                        <p:tgtEl>
                                          <p:spTgt spid="40"/>
                                        </p:tgtEl>
                                      </p:cBhvr>
                                    </p:animEffect>
                                  </p:childTnLst>
                                </p:cTn>
                              </p:par>
                              <p:par>
                                <p:cTn id="101" presetID="10" presetClass="exit" presetSubtype="0" fill="hold" nodeType="withEffect">
                                  <p:stCondLst>
                                    <p:cond delay="6000"/>
                                  </p:stCondLst>
                                  <p:childTnLst>
                                    <p:animEffect transition="out" filter="fade">
                                      <p:cBhvr>
                                        <p:cTn id="102" dur="2000"/>
                                        <p:tgtEl>
                                          <p:spTgt spid="40"/>
                                        </p:tgtEl>
                                      </p:cBhvr>
                                    </p:animEffect>
                                    <p:set>
                                      <p:cBhvr>
                                        <p:cTn id="103" dur="1" fill="hold">
                                          <p:stCondLst>
                                            <p:cond delay="2000"/>
                                          </p:stCondLst>
                                        </p:cTn>
                                        <p:tgtEl>
                                          <p:spTgt spid="40"/>
                                        </p:tgtEl>
                                        <p:attrNameLst>
                                          <p:attrName>style.visibility</p:attrName>
                                        </p:attrNameLst>
                                      </p:cBhvr>
                                      <p:to>
                                        <p:strVal val="hidden"/>
                                      </p:to>
                                    </p:set>
                                  </p:childTnLst>
                                </p:cTn>
                              </p:par>
                              <p:par>
                                <p:cTn id="104" presetID="10" presetClass="entr" presetSubtype="0" fill="hold" nodeType="withEffect">
                                  <p:stCondLst>
                                    <p:cond delay="8000"/>
                                  </p:stCondLst>
                                  <p:childTnLst>
                                    <p:set>
                                      <p:cBhvr>
                                        <p:cTn id="105" dur="1" fill="hold">
                                          <p:stCondLst>
                                            <p:cond delay="0"/>
                                          </p:stCondLst>
                                        </p:cTn>
                                        <p:tgtEl>
                                          <p:spTgt spid="40"/>
                                        </p:tgtEl>
                                        <p:attrNameLst>
                                          <p:attrName>style.visibility</p:attrName>
                                        </p:attrNameLst>
                                      </p:cBhvr>
                                      <p:to>
                                        <p:strVal val="visible"/>
                                      </p:to>
                                    </p:set>
                                    <p:animEffect transition="in" filter="fade">
                                      <p:cBhvr>
                                        <p:cTn id="106" dur="2000"/>
                                        <p:tgtEl>
                                          <p:spTgt spid="40"/>
                                        </p:tgtEl>
                                      </p:cBhvr>
                                    </p:animEffect>
                                  </p:childTnLst>
                                </p:cTn>
                              </p:par>
                              <p:par>
                                <p:cTn id="107" presetID="10" presetClass="exit" presetSubtype="0" fill="hold" nodeType="withEffect">
                                  <p:stCondLst>
                                    <p:cond delay="10000"/>
                                  </p:stCondLst>
                                  <p:childTnLst>
                                    <p:animEffect transition="out" filter="fade">
                                      <p:cBhvr>
                                        <p:cTn id="108" dur="2000"/>
                                        <p:tgtEl>
                                          <p:spTgt spid="40"/>
                                        </p:tgtEl>
                                      </p:cBhvr>
                                    </p:animEffect>
                                    <p:set>
                                      <p:cBhvr>
                                        <p:cTn id="109" dur="1" fill="hold">
                                          <p:stCondLst>
                                            <p:cond delay="2000"/>
                                          </p:stCondLst>
                                        </p:cTn>
                                        <p:tgtEl>
                                          <p:spTgt spid="40"/>
                                        </p:tgtEl>
                                        <p:attrNameLst>
                                          <p:attrName>style.visibility</p:attrName>
                                        </p:attrNameLst>
                                      </p:cBhvr>
                                      <p:to>
                                        <p:strVal val="hidden"/>
                                      </p:to>
                                    </p:set>
                                  </p:childTnLst>
                                </p:cTn>
                              </p:par>
                              <p:par>
                                <p:cTn id="110" presetID="10" presetClass="entr" presetSubtype="0" fill="hold" nodeType="withEffect">
                                  <p:stCondLst>
                                    <p:cond delay="1200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2000"/>
                                        <p:tgtEl>
                                          <p:spTgt spid="40"/>
                                        </p:tgtEl>
                                      </p:cBhvr>
                                    </p:animEffect>
                                  </p:childTnLst>
                                </p:cTn>
                              </p:par>
                              <p:par>
                                <p:cTn id="113" presetID="10" presetClass="exit" presetSubtype="0" fill="hold" nodeType="withEffect">
                                  <p:stCondLst>
                                    <p:cond delay="14000"/>
                                  </p:stCondLst>
                                  <p:childTnLst>
                                    <p:animEffect transition="out" filter="fade">
                                      <p:cBhvr>
                                        <p:cTn id="114" dur="2000"/>
                                        <p:tgtEl>
                                          <p:spTgt spid="40"/>
                                        </p:tgtEl>
                                      </p:cBhvr>
                                    </p:animEffect>
                                    <p:set>
                                      <p:cBhvr>
                                        <p:cTn id="115" dur="1" fill="hold">
                                          <p:stCondLst>
                                            <p:cond delay="2000"/>
                                          </p:stCondLst>
                                        </p:cTn>
                                        <p:tgtEl>
                                          <p:spTgt spid="40"/>
                                        </p:tgtEl>
                                        <p:attrNameLst>
                                          <p:attrName>style.visibility</p:attrName>
                                        </p:attrNameLst>
                                      </p:cBhvr>
                                      <p:to>
                                        <p:strVal val="hidden"/>
                                      </p:to>
                                    </p:set>
                                  </p:childTnLst>
                                </p:cTn>
                              </p:par>
                              <p:par>
                                <p:cTn id="116" presetID="10" presetClass="entr" presetSubtype="0" fill="hold" nodeType="withEffect">
                                  <p:stCondLst>
                                    <p:cond delay="16000"/>
                                  </p:stCondLst>
                                  <p:childTnLst>
                                    <p:set>
                                      <p:cBhvr>
                                        <p:cTn id="117" dur="1" fill="hold">
                                          <p:stCondLst>
                                            <p:cond delay="0"/>
                                          </p:stCondLst>
                                        </p:cTn>
                                        <p:tgtEl>
                                          <p:spTgt spid="40"/>
                                        </p:tgtEl>
                                        <p:attrNameLst>
                                          <p:attrName>style.visibility</p:attrName>
                                        </p:attrNameLst>
                                      </p:cBhvr>
                                      <p:to>
                                        <p:strVal val="visible"/>
                                      </p:to>
                                    </p:set>
                                    <p:animEffect transition="in" filter="fade">
                                      <p:cBhvr>
                                        <p:cTn id="118" dur="2000"/>
                                        <p:tgtEl>
                                          <p:spTgt spid="40"/>
                                        </p:tgtEl>
                                      </p:cBhvr>
                                    </p:animEffect>
                                  </p:childTnLst>
                                </p:cTn>
                              </p:par>
                              <p:par>
                                <p:cTn id="119" presetID="10"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fade">
                                      <p:cBhvr>
                                        <p:cTn id="121" dur="2000"/>
                                        <p:tgtEl>
                                          <p:spTgt spid="41"/>
                                        </p:tgtEl>
                                      </p:cBhvr>
                                    </p:animEffect>
                                  </p:childTnLst>
                                </p:cTn>
                              </p:par>
                              <p:par>
                                <p:cTn id="122" presetID="10" presetClass="exit" presetSubtype="0" fill="hold" nodeType="withEffect">
                                  <p:stCondLst>
                                    <p:cond delay="2000"/>
                                  </p:stCondLst>
                                  <p:childTnLst>
                                    <p:animEffect transition="out" filter="fade">
                                      <p:cBhvr>
                                        <p:cTn id="123" dur="2000"/>
                                        <p:tgtEl>
                                          <p:spTgt spid="41"/>
                                        </p:tgtEl>
                                      </p:cBhvr>
                                    </p:animEffect>
                                    <p:set>
                                      <p:cBhvr>
                                        <p:cTn id="124" dur="1" fill="hold">
                                          <p:stCondLst>
                                            <p:cond delay="2000"/>
                                          </p:stCondLst>
                                        </p:cTn>
                                        <p:tgtEl>
                                          <p:spTgt spid="41"/>
                                        </p:tgtEl>
                                        <p:attrNameLst>
                                          <p:attrName>style.visibility</p:attrName>
                                        </p:attrNameLst>
                                      </p:cBhvr>
                                      <p:to>
                                        <p:strVal val="hidden"/>
                                      </p:to>
                                    </p:set>
                                  </p:childTnLst>
                                </p:cTn>
                              </p:par>
                              <p:par>
                                <p:cTn id="125" presetID="10" presetClass="entr" presetSubtype="0" fill="hold" nodeType="withEffect">
                                  <p:stCondLst>
                                    <p:cond delay="4000"/>
                                  </p:stCondLst>
                                  <p:childTnLst>
                                    <p:set>
                                      <p:cBhvr>
                                        <p:cTn id="126" dur="1" fill="hold">
                                          <p:stCondLst>
                                            <p:cond delay="0"/>
                                          </p:stCondLst>
                                        </p:cTn>
                                        <p:tgtEl>
                                          <p:spTgt spid="41"/>
                                        </p:tgtEl>
                                        <p:attrNameLst>
                                          <p:attrName>style.visibility</p:attrName>
                                        </p:attrNameLst>
                                      </p:cBhvr>
                                      <p:to>
                                        <p:strVal val="visible"/>
                                      </p:to>
                                    </p:set>
                                    <p:animEffect transition="in" filter="fade">
                                      <p:cBhvr>
                                        <p:cTn id="127" dur="2000"/>
                                        <p:tgtEl>
                                          <p:spTgt spid="41"/>
                                        </p:tgtEl>
                                      </p:cBhvr>
                                    </p:animEffect>
                                  </p:childTnLst>
                                </p:cTn>
                              </p:par>
                              <p:par>
                                <p:cTn id="128" presetID="10" presetClass="exit" presetSubtype="0" fill="hold" nodeType="withEffect">
                                  <p:stCondLst>
                                    <p:cond delay="6000"/>
                                  </p:stCondLst>
                                  <p:childTnLst>
                                    <p:animEffect transition="out" filter="fade">
                                      <p:cBhvr>
                                        <p:cTn id="129" dur="2000"/>
                                        <p:tgtEl>
                                          <p:spTgt spid="41"/>
                                        </p:tgtEl>
                                      </p:cBhvr>
                                    </p:animEffect>
                                    <p:set>
                                      <p:cBhvr>
                                        <p:cTn id="130" dur="1" fill="hold">
                                          <p:stCondLst>
                                            <p:cond delay="2000"/>
                                          </p:stCondLst>
                                        </p:cTn>
                                        <p:tgtEl>
                                          <p:spTgt spid="41"/>
                                        </p:tgtEl>
                                        <p:attrNameLst>
                                          <p:attrName>style.visibility</p:attrName>
                                        </p:attrNameLst>
                                      </p:cBhvr>
                                      <p:to>
                                        <p:strVal val="hidden"/>
                                      </p:to>
                                    </p:set>
                                  </p:childTnLst>
                                </p:cTn>
                              </p:par>
                              <p:par>
                                <p:cTn id="131" presetID="10" presetClass="entr" presetSubtype="0" fill="hold" nodeType="withEffect">
                                  <p:stCondLst>
                                    <p:cond delay="8000"/>
                                  </p:stCondLst>
                                  <p:childTnLst>
                                    <p:set>
                                      <p:cBhvr>
                                        <p:cTn id="132" dur="1" fill="hold">
                                          <p:stCondLst>
                                            <p:cond delay="0"/>
                                          </p:stCondLst>
                                        </p:cTn>
                                        <p:tgtEl>
                                          <p:spTgt spid="41"/>
                                        </p:tgtEl>
                                        <p:attrNameLst>
                                          <p:attrName>style.visibility</p:attrName>
                                        </p:attrNameLst>
                                      </p:cBhvr>
                                      <p:to>
                                        <p:strVal val="visible"/>
                                      </p:to>
                                    </p:set>
                                    <p:animEffect transition="in" filter="fade">
                                      <p:cBhvr>
                                        <p:cTn id="133" dur="2000"/>
                                        <p:tgtEl>
                                          <p:spTgt spid="41"/>
                                        </p:tgtEl>
                                      </p:cBhvr>
                                    </p:animEffect>
                                  </p:childTnLst>
                                </p:cTn>
                              </p:par>
                              <p:par>
                                <p:cTn id="134" presetID="10" presetClass="exit" presetSubtype="0" fill="hold" nodeType="withEffect">
                                  <p:stCondLst>
                                    <p:cond delay="10000"/>
                                  </p:stCondLst>
                                  <p:childTnLst>
                                    <p:animEffect transition="out" filter="fade">
                                      <p:cBhvr>
                                        <p:cTn id="135" dur="2000"/>
                                        <p:tgtEl>
                                          <p:spTgt spid="41"/>
                                        </p:tgtEl>
                                      </p:cBhvr>
                                    </p:animEffect>
                                    <p:set>
                                      <p:cBhvr>
                                        <p:cTn id="136" dur="1" fill="hold">
                                          <p:stCondLst>
                                            <p:cond delay="2000"/>
                                          </p:stCondLst>
                                        </p:cTn>
                                        <p:tgtEl>
                                          <p:spTgt spid="41"/>
                                        </p:tgtEl>
                                        <p:attrNameLst>
                                          <p:attrName>style.visibility</p:attrName>
                                        </p:attrNameLst>
                                      </p:cBhvr>
                                      <p:to>
                                        <p:strVal val="hidden"/>
                                      </p:to>
                                    </p:set>
                                  </p:childTnLst>
                                </p:cTn>
                              </p:par>
                              <p:par>
                                <p:cTn id="137" presetID="10" presetClass="entr" presetSubtype="0" fill="hold" nodeType="withEffect">
                                  <p:stCondLst>
                                    <p:cond delay="1200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2000"/>
                                        <p:tgtEl>
                                          <p:spTgt spid="41"/>
                                        </p:tgtEl>
                                      </p:cBhvr>
                                    </p:animEffect>
                                  </p:childTnLst>
                                </p:cTn>
                              </p:par>
                              <p:par>
                                <p:cTn id="140" presetID="10" presetClass="exit" presetSubtype="0" fill="hold" nodeType="withEffect">
                                  <p:stCondLst>
                                    <p:cond delay="14000"/>
                                  </p:stCondLst>
                                  <p:childTnLst>
                                    <p:animEffect transition="out" filter="fade">
                                      <p:cBhvr>
                                        <p:cTn id="141" dur="2000"/>
                                        <p:tgtEl>
                                          <p:spTgt spid="41"/>
                                        </p:tgtEl>
                                      </p:cBhvr>
                                    </p:animEffect>
                                    <p:set>
                                      <p:cBhvr>
                                        <p:cTn id="142" dur="1" fill="hold">
                                          <p:stCondLst>
                                            <p:cond delay="2000"/>
                                          </p:stCondLst>
                                        </p:cTn>
                                        <p:tgtEl>
                                          <p:spTgt spid="41"/>
                                        </p:tgtEl>
                                        <p:attrNameLst>
                                          <p:attrName>style.visibility</p:attrName>
                                        </p:attrNameLst>
                                      </p:cBhvr>
                                      <p:to>
                                        <p:strVal val="hidden"/>
                                      </p:to>
                                    </p:set>
                                  </p:childTnLst>
                                </p:cTn>
                              </p:par>
                              <p:par>
                                <p:cTn id="143" presetID="10" presetClass="entr" presetSubtype="0" fill="hold" nodeType="withEffect">
                                  <p:stCondLst>
                                    <p:cond delay="16000"/>
                                  </p:stCondLst>
                                  <p:childTnLst>
                                    <p:set>
                                      <p:cBhvr>
                                        <p:cTn id="144" dur="1" fill="hold">
                                          <p:stCondLst>
                                            <p:cond delay="0"/>
                                          </p:stCondLst>
                                        </p:cTn>
                                        <p:tgtEl>
                                          <p:spTgt spid="41"/>
                                        </p:tgtEl>
                                        <p:attrNameLst>
                                          <p:attrName>style.visibility</p:attrName>
                                        </p:attrNameLst>
                                      </p:cBhvr>
                                      <p:to>
                                        <p:strVal val="visible"/>
                                      </p:to>
                                    </p:set>
                                    <p:animEffect transition="in" filter="fade">
                                      <p:cBhvr>
                                        <p:cTn id="145" dur="2000"/>
                                        <p:tgtEl>
                                          <p:spTgt spid="41"/>
                                        </p:tgtEl>
                                      </p:cBhvr>
                                    </p:animEffect>
                                  </p:childTnLst>
                                </p:cTn>
                              </p:par>
                              <p:par>
                                <p:cTn id="146" presetID="10" presetClass="entr" presetSubtype="0" fill="hold" nodeType="withEffect">
                                  <p:stCondLst>
                                    <p:cond delay="0"/>
                                  </p:stCondLst>
                                  <p:childTnLst>
                                    <p:set>
                                      <p:cBhvr>
                                        <p:cTn id="147" dur="1" fill="hold">
                                          <p:stCondLst>
                                            <p:cond delay="0"/>
                                          </p:stCondLst>
                                        </p:cTn>
                                        <p:tgtEl>
                                          <p:spTgt spid="42"/>
                                        </p:tgtEl>
                                        <p:attrNameLst>
                                          <p:attrName>style.visibility</p:attrName>
                                        </p:attrNameLst>
                                      </p:cBhvr>
                                      <p:to>
                                        <p:strVal val="visible"/>
                                      </p:to>
                                    </p:set>
                                    <p:animEffect transition="in" filter="fade">
                                      <p:cBhvr>
                                        <p:cTn id="148" dur="2000"/>
                                        <p:tgtEl>
                                          <p:spTgt spid="42"/>
                                        </p:tgtEl>
                                      </p:cBhvr>
                                    </p:animEffect>
                                  </p:childTnLst>
                                </p:cTn>
                              </p:par>
                              <p:par>
                                <p:cTn id="149" presetID="10" presetClass="exit" presetSubtype="0" fill="hold" nodeType="withEffect">
                                  <p:stCondLst>
                                    <p:cond delay="2000"/>
                                  </p:stCondLst>
                                  <p:childTnLst>
                                    <p:animEffect transition="out" filter="fade">
                                      <p:cBhvr>
                                        <p:cTn id="150" dur="2000"/>
                                        <p:tgtEl>
                                          <p:spTgt spid="42"/>
                                        </p:tgtEl>
                                      </p:cBhvr>
                                    </p:animEffect>
                                    <p:set>
                                      <p:cBhvr>
                                        <p:cTn id="151" dur="1" fill="hold">
                                          <p:stCondLst>
                                            <p:cond delay="2000"/>
                                          </p:stCondLst>
                                        </p:cTn>
                                        <p:tgtEl>
                                          <p:spTgt spid="42"/>
                                        </p:tgtEl>
                                        <p:attrNameLst>
                                          <p:attrName>style.visibility</p:attrName>
                                        </p:attrNameLst>
                                      </p:cBhvr>
                                      <p:to>
                                        <p:strVal val="hidden"/>
                                      </p:to>
                                    </p:set>
                                  </p:childTnLst>
                                </p:cTn>
                              </p:par>
                              <p:par>
                                <p:cTn id="152" presetID="10" presetClass="entr" presetSubtype="0" fill="hold" nodeType="withEffect">
                                  <p:stCondLst>
                                    <p:cond delay="4000"/>
                                  </p:stCondLst>
                                  <p:childTnLst>
                                    <p:set>
                                      <p:cBhvr>
                                        <p:cTn id="153" dur="1" fill="hold">
                                          <p:stCondLst>
                                            <p:cond delay="0"/>
                                          </p:stCondLst>
                                        </p:cTn>
                                        <p:tgtEl>
                                          <p:spTgt spid="42"/>
                                        </p:tgtEl>
                                        <p:attrNameLst>
                                          <p:attrName>style.visibility</p:attrName>
                                        </p:attrNameLst>
                                      </p:cBhvr>
                                      <p:to>
                                        <p:strVal val="visible"/>
                                      </p:to>
                                    </p:set>
                                    <p:animEffect transition="in" filter="fade">
                                      <p:cBhvr>
                                        <p:cTn id="154" dur="2000"/>
                                        <p:tgtEl>
                                          <p:spTgt spid="42"/>
                                        </p:tgtEl>
                                      </p:cBhvr>
                                    </p:animEffect>
                                  </p:childTnLst>
                                </p:cTn>
                              </p:par>
                              <p:par>
                                <p:cTn id="155" presetID="10" presetClass="exit" presetSubtype="0" fill="hold" nodeType="withEffect">
                                  <p:stCondLst>
                                    <p:cond delay="6000"/>
                                  </p:stCondLst>
                                  <p:childTnLst>
                                    <p:animEffect transition="out" filter="fade">
                                      <p:cBhvr>
                                        <p:cTn id="156" dur="2000"/>
                                        <p:tgtEl>
                                          <p:spTgt spid="42"/>
                                        </p:tgtEl>
                                      </p:cBhvr>
                                    </p:animEffect>
                                    <p:set>
                                      <p:cBhvr>
                                        <p:cTn id="157" dur="1" fill="hold">
                                          <p:stCondLst>
                                            <p:cond delay="2000"/>
                                          </p:stCondLst>
                                        </p:cTn>
                                        <p:tgtEl>
                                          <p:spTgt spid="42"/>
                                        </p:tgtEl>
                                        <p:attrNameLst>
                                          <p:attrName>style.visibility</p:attrName>
                                        </p:attrNameLst>
                                      </p:cBhvr>
                                      <p:to>
                                        <p:strVal val="hidden"/>
                                      </p:to>
                                    </p:set>
                                  </p:childTnLst>
                                </p:cTn>
                              </p:par>
                              <p:par>
                                <p:cTn id="158" presetID="10" presetClass="entr" presetSubtype="0" fill="hold" nodeType="withEffect">
                                  <p:stCondLst>
                                    <p:cond delay="8000"/>
                                  </p:stCondLst>
                                  <p:childTnLst>
                                    <p:set>
                                      <p:cBhvr>
                                        <p:cTn id="159" dur="1" fill="hold">
                                          <p:stCondLst>
                                            <p:cond delay="0"/>
                                          </p:stCondLst>
                                        </p:cTn>
                                        <p:tgtEl>
                                          <p:spTgt spid="42"/>
                                        </p:tgtEl>
                                        <p:attrNameLst>
                                          <p:attrName>style.visibility</p:attrName>
                                        </p:attrNameLst>
                                      </p:cBhvr>
                                      <p:to>
                                        <p:strVal val="visible"/>
                                      </p:to>
                                    </p:set>
                                    <p:animEffect transition="in" filter="fade">
                                      <p:cBhvr>
                                        <p:cTn id="160" dur="2000"/>
                                        <p:tgtEl>
                                          <p:spTgt spid="42"/>
                                        </p:tgtEl>
                                      </p:cBhvr>
                                    </p:animEffect>
                                  </p:childTnLst>
                                </p:cTn>
                              </p:par>
                              <p:par>
                                <p:cTn id="161" presetID="10" presetClass="exit" presetSubtype="0" fill="hold" nodeType="withEffect">
                                  <p:stCondLst>
                                    <p:cond delay="10000"/>
                                  </p:stCondLst>
                                  <p:childTnLst>
                                    <p:animEffect transition="out" filter="fade">
                                      <p:cBhvr>
                                        <p:cTn id="162" dur="2000"/>
                                        <p:tgtEl>
                                          <p:spTgt spid="42"/>
                                        </p:tgtEl>
                                      </p:cBhvr>
                                    </p:animEffect>
                                    <p:set>
                                      <p:cBhvr>
                                        <p:cTn id="163" dur="1" fill="hold">
                                          <p:stCondLst>
                                            <p:cond delay="2000"/>
                                          </p:stCondLst>
                                        </p:cTn>
                                        <p:tgtEl>
                                          <p:spTgt spid="42"/>
                                        </p:tgtEl>
                                        <p:attrNameLst>
                                          <p:attrName>style.visibility</p:attrName>
                                        </p:attrNameLst>
                                      </p:cBhvr>
                                      <p:to>
                                        <p:strVal val="hidden"/>
                                      </p:to>
                                    </p:set>
                                  </p:childTnLst>
                                </p:cTn>
                              </p:par>
                              <p:par>
                                <p:cTn id="164" presetID="10" presetClass="entr" presetSubtype="0" fill="hold" nodeType="withEffect">
                                  <p:stCondLst>
                                    <p:cond delay="12000"/>
                                  </p:stCondLst>
                                  <p:childTnLst>
                                    <p:set>
                                      <p:cBhvr>
                                        <p:cTn id="165" dur="1" fill="hold">
                                          <p:stCondLst>
                                            <p:cond delay="0"/>
                                          </p:stCondLst>
                                        </p:cTn>
                                        <p:tgtEl>
                                          <p:spTgt spid="42"/>
                                        </p:tgtEl>
                                        <p:attrNameLst>
                                          <p:attrName>style.visibility</p:attrName>
                                        </p:attrNameLst>
                                      </p:cBhvr>
                                      <p:to>
                                        <p:strVal val="visible"/>
                                      </p:to>
                                    </p:set>
                                    <p:animEffect transition="in" filter="fade">
                                      <p:cBhvr>
                                        <p:cTn id="166" dur="2000"/>
                                        <p:tgtEl>
                                          <p:spTgt spid="42"/>
                                        </p:tgtEl>
                                      </p:cBhvr>
                                    </p:animEffect>
                                  </p:childTnLst>
                                </p:cTn>
                              </p:par>
                              <p:par>
                                <p:cTn id="167" presetID="10" presetClass="exit" presetSubtype="0" fill="hold" nodeType="withEffect">
                                  <p:stCondLst>
                                    <p:cond delay="14000"/>
                                  </p:stCondLst>
                                  <p:childTnLst>
                                    <p:animEffect transition="out" filter="fade">
                                      <p:cBhvr>
                                        <p:cTn id="168" dur="2000"/>
                                        <p:tgtEl>
                                          <p:spTgt spid="42"/>
                                        </p:tgtEl>
                                      </p:cBhvr>
                                    </p:animEffect>
                                    <p:set>
                                      <p:cBhvr>
                                        <p:cTn id="169" dur="1" fill="hold">
                                          <p:stCondLst>
                                            <p:cond delay="2000"/>
                                          </p:stCondLst>
                                        </p:cTn>
                                        <p:tgtEl>
                                          <p:spTgt spid="42"/>
                                        </p:tgtEl>
                                        <p:attrNameLst>
                                          <p:attrName>style.visibility</p:attrName>
                                        </p:attrNameLst>
                                      </p:cBhvr>
                                      <p:to>
                                        <p:strVal val="hidden"/>
                                      </p:to>
                                    </p:set>
                                  </p:childTnLst>
                                </p:cTn>
                              </p:par>
                              <p:par>
                                <p:cTn id="170" presetID="10" presetClass="entr" presetSubtype="0" fill="hold" nodeType="withEffect">
                                  <p:stCondLst>
                                    <p:cond delay="16000"/>
                                  </p:stCondLst>
                                  <p:childTnLst>
                                    <p:set>
                                      <p:cBhvr>
                                        <p:cTn id="171" dur="1" fill="hold">
                                          <p:stCondLst>
                                            <p:cond delay="0"/>
                                          </p:stCondLst>
                                        </p:cTn>
                                        <p:tgtEl>
                                          <p:spTgt spid="42"/>
                                        </p:tgtEl>
                                        <p:attrNameLst>
                                          <p:attrName>style.visibility</p:attrName>
                                        </p:attrNameLst>
                                      </p:cBhvr>
                                      <p:to>
                                        <p:strVal val="visible"/>
                                      </p:to>
                                    </p:set>
                                    <p:animEffect transition="in" filter="fade">
                                      <p:cBhvr>
                                        <p:cTn id="172" dur="2000"/>
                                        <p:tgtEl>
                                          <p:spTgt spid="42"/>
                                        </p:tgtEl>
                                      </p:cBhvr>
                                    </p:animEffect>
                                  </p:childTnLst>
                                </p:cTn>
                              </p:par>
                              <p:par>
                                <p:cTn id="173" presetID="10" presetClass="entr" presetSubtype="0" fill="hold" nodeType="withEffect">
                                  <p:stCondLst>
                                    <p:cond delay="0"/>
                                  </p:stCondLst>
                                  <p:childTnLst>
                                    <p:set>
                                      <p:cBhvr>
                                        <p:cTn id="174" dur="1" fill="hold">
                                          <p:stCondLst>
                                            <p:cond delay="0"/>
                                          </p:stCondLst>
                                        </p:cTn>
                                        <p:tgtEl>
                                          <p:spTgt spid="45"/>
                                        </p:tgtEl>
                                        <p:attrNameLst>
                                          <p:attrName>style.visibility</p:attrName>
                                        </p:attrNameLst>
                                      </p:cBhvr>
                                      <p:to>
                                        <p:strVal val="visible"/>
                                      </p:to>
                                    </p:set>
                                    <p:animEffect transition="in" filter="fade">
                                      <p:cBhvr>
                                        <p:cTn id="175" dur="2000"/>
                                        <p:tgtEl>
                                          <p:spTgt spid="45"/>
                                        </p:tgtEl>
                                      </p:cBhvr>
                                    </p:animEffect>
                                  </p:childTnLst>
                                </p:cTn>
                              </p:par>
                              <p:par>
                                <p:cTn id="176" presetID="10" presetClass="exit" presetSubtype="0" fill="hold" nodeType="withEffect">
                                  <p:stCondLst>
                                    <p:cond delay="2000"/>
                                  </p:stCondLst>
                                  <p:childTnLst>
                                    <p:animEffect transition="out" filter="fade">
                                      <p:cBhvr>
                                        <p:cTn id="177" dur="2000"/>
                                        <p:tgtEl>
                                          <p:spTgt spid="45"/>
                                        </p:tgtEl>
                                      </p:cBhvr>
                                    </p:animEffect>
                                    <p:set>
                                      <p:cBhvr>
                                        <p:cTn id="178" dur="1" fill="hold">
                                          <p:stCondLst>
                                            <p:cond delay="2000"/>
                                          </p:stCondLst>
                                        </p:cTn>
                                        <p:tgtEl>
                                          <p:spTgt spid="45"/>
                                        </p:tgtEl>
                                        <p:attrNameLst>
                                          <p:attrName>style.visibility</p:attrName>
                                        </p:attrNameLst>
                                      </p:cBhvr>
                                      <p:to>
                                        <p:strVal val="hidden"/>
                                      </p:to>
                                    </p:set>
                                  </p:childTnLst>
                                </p:cTn>
                              </p:par>
                              <p:par>
                                <p:cTn id="179" presetID="10" presetClass="entr" presetSubtype="0" fill="hold" nodeType="withEffect">
                                  <p:stCondLst>
                                    <p:cond delay="4000"/>
                                  </p:stCondLst>
                                  <p:childTnLst>
                                    <p:set>
                                      <p:cBhvr>
                                        <p:cTn id="180" dur="1" fill="hold">
                                          <p:stCondLst>
                                            <p:cond delay="0"/>
                                          </p:stCondLst>
                                        </p:cTn>
                                        <p:tgtEl>
                                          <p:spTgt spid="45"/>
                                        </p:tgtEl>
                                        <p:attrNameLst>
                                          <p:attrName>style.visibility</p:attrName>
                                        </p:attrNameLst>
                                      </p:cBhvr>
                                      <p:to>
                                        <p:strVal val="visible"/>
                                      </p:to>
                                    </p:set>
                                    <p:animEffect transition="in" filter="fade">
                                      <p:cBhvr>
                                        <p:cTn id="181" dur="2000"/>
                                        <p:tgtEl>
                                          <p:spTgt spid="45"/>
                                        </p:tgtEl>
                                      </p:cBhvr>
                                    </p:animEffect>
                                  </p:childTnLst>
                                </p:cTn>
                              </p:par>
                              <p:par>
                                <p:cTn id="182" presetID="10" presetClass="exit" presetSubtype="0" fill="hold" nodeType="withEffect">
                                  <p:stCondLst>
                                    <p:cond delay="6000"/>
                                  </p:stCondLst>
                                  <p:childTnLst>
                                    <p:animEffect transition="out" filter="fade">
                                      <p:cBhvr>
                                        <p:cTn id="183" dur="2000"/>
                                        <p:tgtEl>
                                          <p:spTgt spid="45"/>
                                        </p:tgtEl>
                                      </p:cBhvr>
                                    </p:animEffect>
                                    <p:set>
                                      <p:cBhvr>
                                        <p:cTn id="184" dur="1" fill="hold">
                                          <p:stCondLst>
                                            <p:cond delay="2000"/>
                                          </p:stCondLst>
                                        </p:cTn>
                                        <p:tgtEl>
                                          <p:spTgt spid="45"/>
                                        </p:tgtEl>
                                        <p:attrNameLst>
                                          <p:attrName>style.visibility</p:attrName>
                                        </p:attrNameLst>
                                      </p:cBhvr>
                                      <p:to>
                                        <p:strVal val="hidden"/>
                                      </p:to>
                                    </p:set>
                                  </p:childTnLst>
                                </p:cTn>
                              </p:par>
                              <p:par>
                                <p:cTn id="185" presetID="10" presetClass="entr" presetSubtype="0" fill="hold" nodeType="withEffect">
                                  <p:stCondLst>
                                    <p:cond delay="8000"/>
                                  </p:stCondLst>
                                  <p:childTnLst>
                                    <p:set>
                                      <p:cBhvr>
                                        <p:cTn id="186" dur="1" fill="hold">
                                          <p:stCondLst>
                                            <p:cond delay="0"/>
                                          </p:stCondLst>
                                        </p:cTn>
                                        <p:tgtEl>
                                          <p:spTgt spid="45"/>
                                        </p:tgtEl>
                                        <p:attrNameLst>
                                          <p:attrName>style.visibility</p:attrName>
                                        </p:attrNameLst>
                                      </p:cBhvr>
                                      <p:to>
                                        <p:strVal val="visible"/>
                                      </p:to>
                                    </p:set>
                                    <p:animEffect transition="in" filter="fade">
                                      <p:cBhvr>
                                        <p:cTn id="187" dur="2000"/>
                                        <p:tgtEl>
                                          <p:spTgt spid="45"/>
                                        </p:tgtEl>
                                      </p:cBhvr>
                                    </p:animEffect>
                                  </p:childTnLst>
                                </p:cTn>
                              </p:par>
                              <p:par>
                                <p:cTn id="188" presetID="10" presetClass="exit" presetSubtype="0" fill="hold" nodeType="withEffect">
                                  <p:stCondLst>
                                    <p:cond delay="10000"/>
                                  </p:stCondLst>
                                  <p:childTnLst>
                                    <p:animEffect transition="out" filter="fade">
                                      <p:cBhvr>
                                        <p:cTn id="189" dur="2000"/>
                                        <p:tgtEl>
                                          <p:spTgt spid="45"/>
                                        </p:tgtEl>
                                      </p:cBhvr>
                                    </p:animEffect>
                                    <p:set>
                                      <p:cBhvr>
                                        <p:cTn id="190" dur="1" fill="hold">
                                          <p:stCondLst>
                                            <p:cond delay="2000"/>
                                          </p:stCondLst>
                                        </p:cTn>
                                        <p:tgtEl>
                                          <p:spTgt spid="45"/>
                                        </p:tgtEl>
                                        <p:attrNameLst>
                                          <p:attrName>style.visibility</p:attrName>
                                        </p:attrNameLst>
                                      </p:cBhvr>
                                      <p:to>
                                        <p:strVal val="hidden"/>
                                      </p:to>
                                    </p:set>
                                  </p:childTnLst>
                                </p:cTn>
                              </p:par>
                              <p:par>
                                <p:cTn id="191" presetID="10" presetClass="entr" presetSubtype="0" fill="hold" nodeType="withEffect">
                                  <p:stCondLst>
                                    <p:cond delay="12000"/>
                                  </p:stCondLst>
                                  <p:childTnLst>
                                    <p:set>
                                      <p:cBhvr>
                                        <p:cTn id="192" dur="1" fill="hold">
                                          <p:stCondLst>
                                            <p:cond delay="0"/>
                                          </p:stCondLst>
                                        </p:cTn>
                                        <p:tgtEl>
                                          <p:spTgt spid="45"/>
                                        </p:tgtEl>
                                        <p:attrNameLst>
                                          <p:attrName>style.visibility</p:attrName>
                                        </p:attrNameLst>
                                      </p:cBhvr>
                                      <p:to>
                                        <p:strVal val="visible"/>
                                      </p:to>
                                    </p:set>
                                    <p:animEffect transition="in" filter="fade">
                                      <p:cBhvr>
                                        <p:cTn id="193" dur="2000"/>
                                        <p:tgtEl>
                                          <p:spTgt spid="45"/>
                                        </p:tgtEl>
                                      </p:cBhvr>
                                    </p:animEffect>
                                  </p:childTnLst>
                                </p:cTn>
                              </p:par>
                              <p:par>
                                <p:cTn id="194" presetID="10" presetClass="exit" presetSubtype="0" fill="hold" nodeType="withEffect">
                                  <p:stCondLst>
                                    <p:cond delay="14000"/>
                                  </p:stCondLst>
                                  <p:childTnLst>
                                    <p:animEffect transition="out" filter="fade">
                                      <p:cBhvr>
                                        <p:cTn id="195" dur="2000"/>
                                        <p:tgtEl>
                                          <p:spTgt spid="45"/>
                                        </p:tgtEl>
                                      </p:cBhvr>
                                    </p:animEffect>
                                    <p:set>
                                      <p:cBhvr>
                                        <p:cTn id="196" dur="1" fill="hold">
                                          <p:stCondLst>
                                            <p:cond delay="2000"/>
                                          </p:stCondLst>
                                        </p:cTn>
                                        <p:tgtEl>
                                          <p:spTgt spid="45"/>
                                        </p:tgtEl>
                                        <p:attrNameLst>
                                          <p:attrName>style.visibility</p:attrName>
                                        </p:attrNameLst>
                                      </p:cBhvr>
                                      <p:to>
                                        <p:strVal val="hidden"/>
                                      </p:to>
                                    </p:set>
                                  </p:childTnLst>
                                </p:cTn>
                              </p:par>
                              <p:par>
                                <p:cTn id="197" presetID="10" presetClass="entr" presetSubtype="0" fill="hold" nodeType="withEffect">
                                  <p:stCondLst>
                                    <p:cond delay="16000"/>
                                  </p:stCondLst>
                                  <p:childTnLst>
                                    <p:set>
                                      <p:cBhvr>
                                        <p:cTn id="198" dur="1" fill="hold">
                                          <p:stCondLst>
                                            <p:cond delay="0"/>
                                          </p:stCondLst>
                                        </p:cTn>
                                        <p:tgtEl>
                                          <p:spTgt spid="45"/>
                                        </p:tgtEl>
                                        <p:attrNameLst>
                                          <p:attrName>style.visibility</p:attrName>
                                        </p:attrNameLst>
                                      </p:cBhvr>
                                      <p:to>
                                        <p:strVal val="visible"/>
                                      </p:to>
                                    </p:set>
                                    <p:animEffect transition="in" filter="fade">
                                      <p:cBhvr>
                                        <p:cTn id="199"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Tijdelijke aanduiding voor afbeelding 13">
            <a:extLst>
              <a:ext uri="{FF2B5EF4-FFF2-40B4-BE49-F238E27FC236}">
                <a16:creationId xmlns:a16="http://schemas.microsoft.com/office/drawing/2014/main" id="{454B29BC-BBB3-B4D6-2991-80600C3B3D5D}"/>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p:pic>
      <p:sp>
        <p:nvSpPr>
          <p:cNvPr id="21" name="Tijdelijke aanduiding voor verticale tekst 20">
            <a:extLst>
              <a:ext uri="{FF2B5EF4-FFF2-40B4-BE49-F238E27FC236}">
                <a16:creationId xmlns:a16="http://schemas.microsoft.com/office/drawing/2014/main" id="{4B6E007E-4F18-CD23-1B73-24C627112176}"/>
              </a:ext>
            </a:extLst>
          </p:cNvPr>
          <p:cNvSpPr>
            <a:spLocks noGrp="1"/>
          </p:cNvSpPr>
          <p:nvPr>
            <p:ph type="body" orient="vert" idx="18"/>
          </p:nvPr>
        </p:nvSpPr>
        <p:spPr/>
        <p:txBody>
          <a:bodyPr/>
          <a:lstStyle/>
          <a:p>
            <a:r>
              <a:rPr lang="nl-NL" dirty="0"/>
              <a:t> </a:t>
            </a:r>
          </a:p>
        </p:txBody>
      </p:sp>
      <p:sp>
        <p:nvSpPr>
          <p:cNvPr id="25" name="Rechthoek 24">
            <a:extLst>
              <a:ext uri="{FF2B5EF4-FFF2-40B4-BE49-F238E27FC236}">
                <a16:creationId xmlns:a16="http://schemas.microsoft.com/office/drawing/2014/main" id="{DD163517-BC38-F460-92A1-886DCEFF5275}"/>
              </a:ext>
            </a:extLst>
          </p:cNvPr>
          <p:cNvSpPr/>
          <p:nvPr/>
        </p:nvSpPr>
        <p:spPr>
          <a:xfrm>
            <a:off x="-1" y="0"/>
            <a:ext cx="12192000"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30" name="Tijdelijke aanduiding voor verticale tekst 6">
            <a:extLst>
              <a:ext uri="{FF2B5EF4-FFF2-40B4-BE49-F238E27FC236}">
                <a16:creationId xmlns:a16="http://schemas.microsoft.com/office/drawing/2014/main" id="{01BFAF07-8DD3-0BE6-8D35-CAB8B25688AC}"/>
              </a:ext>
            </a:extLst>
          </p:cNvPr>
          <p:cNvSpPr txBox="1">
            <a:spLocks/>
          </p:cNvSpPr>
          <p:nvPr/>
        </p:nvSpPr>
        <p:spPr>
          <a:xfrm>
            <a:off x="796854" y="1824550"/>
            <a:ext cx="2681824" cy="212879"/>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lnSpc>
                <a:spcPts val="1600"/>
              </a:lnSpc>
              <a:spcBef>
                <a:spcPts val="0"/>
              </a:spcBef>
            </a:pPr>
            <a:r>
              <a:rPr lang="nl-NL" b="0" dirty="0">
                <a:solidFill>
                  <a:schemeClr val="bg1"/>
                </a:solidFill>
                <a:latin typeface="+mj-lt"/>
              </a:rPr>
              <a:t>Ambities 2022 – 2025</a:t>
            </a:r>
          </a:p>
        </p:txBody>
      </p:sp>
      <p:sp>
        <p:nvSpPr>
          <p:cNvPr id="16" name="Titel 15">
            <a:extLst>
              <a:ext uri="{FF2B5EF4-FFF2-40B4-BE49-F238E27FC236}">
                <a16:creationId xmlns:a16="http://schemas.microsoft.com/office/drawing/2014/main" id="{C1C0E67A-332C-431F-2CF6-E4698F43DCBC}"/>
              </a:ext>
            </a:extLst>
          </p:cNvPr>
          <p:cNvSpPr>
            <a:spLocks noGrp="1"/>
          </p:cNvSpPr>
          <p:nvPr>
            <p:ph type="title"/>
          </p:nvPr>
        </p:nvSpPr>
        <p:spPr/>
        <p:txBody>
          <a:bodyPr/>
          <a:lstStyle/>
          <a:p>
            <a:r>
              <a:rPr lang="nl-NL" dirty="0"/>
              <a:t>LEADERSHIP AND CULTURE</a:t>
            </a:r>
          </a:p>
        </p:txBody>
      </p:sp>
      <p:sp>
        <p:nvSpPr>
          <p:cNvPr id="100" name="Ondertitel 16">
            <a:extLst>
              <a:ext uri="{FF2B5EF4-FFF2-40B4-BE49-F238E27FC236}">
                <a16:creationId xmlns:a16="http://schemas.microsoft.com/office/drawing/2014/main" id="{463E26C8-13DE-76D3-6B16-16718473CA6D}"/>
              </a:ext>
            </a:extLst>
          </p:cNvPr>
          <p:cNvSpPr txBox="1">
            <a:spLocks/>
          </p:cNvSpPr>
          <p:nvPr/>
        </p:nvSpPr>
        <p:spPr>
          <a:xfrm>
            <a:off x="777244" y="909034"/>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pPr lvl="0">
              <a:spcBef>
                <a:spcPts val="0"/>
              </a:spcBef>
              <a:spcAft>
                <a:spcPts val="0"/>
              </a:spcAft>
              <a:buSzPts val="3000"/>
            </a:pPr>
            <a:r>
              <a:rPr lang="nl-NL" sz="3200" dirty="0"/>
              <a:t>CULTURE &amp; VITALITY</a:t>
            </a:r>
          </a:p>
        </p:txBody>
      </p:sp>
      <p:sp>
        <p:nvSpPr>
          <p:cNvPr id="57" name="Tijdelijke aanduiding voor verticale tekst 6">
            <a:extLst>
              <a:ext uri="{FF2B5EF4-FFF2-40B4-BE49-F238E27FC236}">
                <a16:creationId xmlns:a16="http://schemas.microsoft.com/office/drawing/2014/main" id="{745C2FDD-20A3-18BA-321C-A3ACB165D53A}"/>
              </a:ext>
            </a:extLst>
          </p:cNvPr>
          <p:cNvSpPr txBox="1">
            <a:spLocks/>
          </p:cNvSpPr>
          <p:nvPr/>
        </p:nvSpPr>
        <p:spPr>
          <a:xfrm>
            <a:off x="1313610" y="2304033"/>
            <a:ext cx="5137768" cy="1831271"/>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dirty="0">
                <a:solidFill>
                  <a:schemeClr val="tx2">
                    <a:lumMod val="75000"/>
                  </a:schemeClr>
                </a:solidFill>
              </a:rPr>
              <a:t>Medewerkers de ruimte geven </a:t>
            </a:r>
            <a:br>
              <a:rPr lang="nl-NL" sz="1800" dirty="0">
                <a:solidFill>
                  <a:schemeClr val="tx2">
                    <a:lumMod val="75000"/>
                  </a:schemeClr>
                </a:solidFill>
              </a:rPr>
            </a:br>
            <a:r>
              <a:rPr lang="nl-NL" sz="1800" dirty="0">
                <a:solidFill>
                  <a:schemeClr val="tx2">
                    <a:lumMod val="75000"/>
                  </a:schemeClr>
                </a:solidFill>
              </a:rPr>
              <a:t>om zichzelf te zijn</a:t>
            </a:r>
          </a:p>
          <a:p>
            <a:pPr lvl="2">
              <a:spcAft>
                <a:spcPts val="300"/>
              </a:spcAft>
            </a:pPr>
            <a:r>
              <a:rPr lang="nl-NL" sz="1100" dirty="0">
                <a:solidFill>
                  <a:schemeClr val="bg1"/>
                </a:solidFill>
              </a:rPr>
              <a:t>Door het versterken en aanjagen van een diverse en in​​​clusieve werk- en leeromgeving. TNO streeft naar meer diversiteit, bijvoorbeeld door inter-nationale collega’s hartelijk te verwelkomen. Hierbij hoort ook een inclusieve cultuur, waarin verschillen juist creativiteit en innovatie stimuleren en helpen bij het behalen van TNO's doelen. We vinden het belangrijk dat werknemers zich thuis voelen, zichzelf kunnen zijn en allemaal dezelfde kansen krijgen om zich te ontplooien. Deze ambitie is verder uitgewerkt in de D&amp;I Strategie</a:t>
            </a:r>
            <a:r>
              <a:rPr lang="nl-NL" sz="1200" dirty="0">
                <a:solidFill>
                  <a:schemeClr val="bg1"/>
                </a:solidFill>
              </a:rPr>
              <a:t>.</a:t>
            </a:r>
          </a:p>
        </p:txBody>
      </p:sp>
      <p:grpSp>
        <p:nvGrpSpPr>
          <p:cNvPr id="58" name="Groep 57">
            <a:extLst>
              <a:ext uri="{FF2B5EF4-FFF2-40B4-BE49-F238E27FC236}">
                <a16:creationId xmlns:a16="http://schemas.microsoft.com/office/drawing/2014/main" id="{84DC398A-4897-FD92-D968-AF9A436B5BBB}"/>
              </a:ext>
            </a:extLst>
          </p:cNvPr>
          <p:cNvGrpSpPr/>
          <p:nvPr/>
        </p:nvGrpSpPr>
        <p:grpSpPr>
          <a:xfrm>
            <a:off x="579278" y="2361956"/>
            <a:ext cx="531792" cy="419316"/>
            <a:chOff x="579278" y="1865269"/>
            <a:chExt cx="531792" cy="419316"/>
          </a:xfrm>
        </p:grpSpPr>
        <p:sp>
          <p:nvSpPr>
            <p:cNvPr id="59" name="Pijl: vijfhoek 58">
              <a:extLst>
                <a:ext uri="{FF2B5EF4-FFF2-40B4-BE49-F238E27FC236}">
                  <a16:creationId xmlns:a16="http://schemas.microsoft.com/office/drawing/2014/main" id="{48B04612-FFC4-48CA-6A0C-B3FC7A034126}"/>
                </a:ext>
              </a:extLst>
            </p:cNvPr>
            <p:cNvSpPr/>
            <p:nvPr/>
          </p:nvSpPr>
          <p:spPr>
            <a:xfrm>
              <a:off x="579278" y="1865269"/>
              <a:ext cx="531792" cy="419316"/>
            </a:xfrm>
            <a:prstGeom prst="homePlate">
              <a:avLst>
                <a:gd name="adj" fmla="val 174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0" name="Graphic 59" descr="Telewerken met effen opvulling">
              <a:extLst>
                <a:ext uri="{FF2B5EF4-FFF2-40B4-BE49-F238E27FC236}">
                  <a16:creationId xmlns:a16="http://schemas.microsoft.com/office/drawing/2014/main" id="{432CF8ED-EA8B-E1EA-9971-93B42C5F74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7829" y="1907582"/>
              <a:ext cx="334690" cy="334690"/>
            </a:xfrm>
            <a:prstGeom prst="rect">
              <a:avLst/>
            </a:prstGeom>
          </p:spPr>
        </p:pic>
      </p:grpSp>
      <p:sp>
        <p:nvSpPr>
          <p:cNvPr id="61" name="Tijdelijke aanduiding voor verticale tekst 6">
            <a:extLst>
              <a:ext uri="{FF2B5EF4-FFF2-40B4-BE49-F238E27FC236}">
                <a16:creationId xmlns:a16="http://schemas.microsoft.com/office/drawing/2014/main" id="{F9CFD984-2258-6EF5-92A1-92DB60373CDE}"/>
              </a:ext>
            </a:extLst>
          </p:cNvPr>
          <p:cNvSpPr txBox="1">
            <a:spLocks/>
          </p:cNvSpPr>
          <p:nvPr/>
        </p:nvSpPr>
        <p:spPr>
          <a:xfrm>
            <a:off x="1313610" y="4408986"/>
            <a:ext cx="4986142" cy="178510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dirty="0">
                <a:solidFill>
                  <a:schemeClr val="tx2">
                    <a:lumMod val="75000"/>
                  </a:schemeClr>
                </a:solidFill>
              </a:rPr>
              <a:t>‘</a:t>
            </a:r>
            <a:r>
              <a:rPr lang="nl-NL" sz="1800" dirty="0" err="1">
                <a:solidFill>
                  <a:schemeClr val="tx2">
                    <a:lumMod val="75000"/>
                  </a:schemeClr>
                </a:solidFill>
              </a:rPr>
              <a:t>Vitality</a:t>
            </a:r>
            <a:r>
              <a:rPr lang="nl-NL" sz="1800" dirty="0">
                <a:solidFill>
                  <a:schemeClr val="tx2">
                    <a:lumMod val="75000"/>
                  </a:schemeClr>
                </a:solidFill>
              </a:rPr>
              <a:t> </a:t>
            </a:r>
            <a:r>
              <a:rPr lang="nl-NL" sz="1800" dirty="0" err="1">
                <a:solidFill>
                  <a:schemeClr val="tx2">
                    <a:lumMod val="75000"/>
                  </a:schemeClr>
                </a:solidFill>
              </a:rPr>
              <a:t>by</a:t>
            </a:r>
            <a:r>
              <a:rPr lang="nl-NL" sz="1800" dirty="0">
                <a:solidFill>
                  <a:schemeClr val="tx2">
                    <a:lumMod val="75000"/>
                  </a:schemeClr>
                </a:solidFill>
              </a:rPr>
              <a:t> design’ promoten</a:t>
            </a:r>
          </a:p>
          <a:p>
            <a:pPr lvl="2">
              <a:spcAft>
                <a:spcPts val="300"/>
              </a:spcAft>
            </a:pPr>
            <a:r>
              <a:rPr lang="nl-NL" sz="1100" dirty="0">
                <a:solidFill>
                  <a:schemeClr val="bg1"/>
                </a:solidFill>
              </a:rPr>
              <a:t>Door vitaliteit van teamleden te laten gelden als belangrijke factor </a:t>
            </a:r>
            <a:br>
              <a:rPr lang="nl-NL" sz="1100" dirty="0">
                <a:solidFill>
                  <a:schemeClr val="bg1"/>
                </a:solidFill>
              </a:rPr>
            </a:br>
            <a:r>
              <a:rPr lang="nl-NL" sz="1100" dirty="0">
                <a:solidFill>
                  <a:schemeClr val="bg1"/>
                </a:solidFill>
              </a:rPr>
              <a:t>in de vormgeving van de organisatie en de dialoog tussen medewerker en manager. Oog voor het mentale en fysieke welzijn van medewerkers uit zich niet (meer) in losse initiatieven, maar wordt geïntegreerd in de inrichting van het werk: vitality by design. </a:t>
            </a:r>
          </a:p>
          <a:p>
            <a:pPr lvl="2">
              <a:spcAft>
                <a:spcPts val="300"/>
              </a:spcAft>
            </a:pPr>
            <a:r>
              <a:rPr lang="nl-NL" sz="1100" dirty="0">
                <a:solidFill>
                  <a:schemeClr val="bg1"/>
                </a:solidFill>
              </a:rPr>
              <a:t>De verantwoordelijkheid en het eigenaarschap van vitality </a:t>
            </a:r>
            <a:br>
              <a:rPr lang="nl-NL" sz="1100" dirty="0">
                <a:solidFill>
                  <a:schemeClr val="bg1"/>
                </a:solidFill>
              </a:rPr>
            </a:br>
            <a:r>
              <a:rPr lang="nl-NL" sz="1100" dirty="0">
                <a:solidFill>
                  <a:schemeClr val="bg1"/>
                </a:solidFill>
              </a:rPr>
              <a:t>by design ligt bij HR als promotor, bij de RvB (structuurkeuzes) én </a:t>
            </a:r>
            <a:br>
              <a:rPr lang="nl-NL" sz="1100" dirty="0">
                <a:solidFill>
                  <a:schemeClr val="bg1"/>
                </a:solidFill>
              </a:rPr>
            </a:br>
            <a:r>
              <a:rPr lang="nl-NL" sz="1100" dirty="0">
                <a:solidFill>
                  <a:schemeClr val="bg1"/>
                </a:solidFill>
              </a:rPr>
              <a:t>bij de onderzoekers, die hun behoeften kenbaar maken.</a:t>
            </a:r>
          </a:p>
        </p:txBody>
      </p:sp>
      <p:grpSp>
        <p:nvGrpSpPr>
          <p:cNvPr id="62" name="Groep 61">
            <a:extLst>
              <a:ext uri="{FF2B5EF4-FFF2-40B4-BE49-F238E27FC236}">
                <a16:creationId xmlns:a16="http://schemas.microsoft.com/office/drawing/2014/main" id="{04DAE876-4FD9-F4F5-FA5D-C53BDCFB72DF}"/>
              </a:ext>
            </a:extLst>
          </p:cNvPr>
          <p:cNvGrpSpPr/>
          <p:nvPr/>
        </p:nvGrpSpPr>
        <p:grpSpPr>
          <a:xfrm>
            <a:off x="579278" y="4468000"/>
            <a:ext cx="531792" cy="419316"/>
            <a:chOff x="579278" y="1865269"/>
            <a:chExt cx="531792" cy="419316"/>
          </a:xfrm>
        </p:grpSpPr>
        <p:sp>
          <p:nvSpPr>
            <p:cNvPr id="63" name="Pijl: vijfhoek 62">
              <a:extLst>
                <a:ext uri="{FF2B5EF4-FFF2-40B4-BE49-F238E27FC236}">
                  <a16:creationId xmlns:a16="http://schemas.microsoft.com/office/drawing/2014/main" id="{EE03A059-7441-838B-F793-9C5E28C76296}"/>
                </a:ext>
              </a:extLst>
            </p:cNvPr>
            <p:cNvSpPr/>
            <p:nvPr/>
          </p:nvSpPr>
          <p:spPr>
            <a:xfrm>
              <a:off x="579278" y="1865269"/>
              <a:ext cx="531792" cy="419316"/>
            </a:xfrm>
            <a:prstGeom prst="homePlate">
              <a:avLst>
                <a:gd name="adj" fmla="val 174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4" name="Graphic 63" descr="Vrouwelijke artiest met effen opvulling">
              <a:extLst>
                <a:ext uri="{FF2B5EF4-FFF2-40B4-BE49-F238E27FC236}">
                  <a16:creationId xmlns:a16="http://schemas.microsoft.com/office/drawing/2014/main" id="{D977C0EB-B869-C735-F03C-E0DA82CD66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77829" y="1907582"/>
              <a:ext cx="334690" cy="334690"/>
            </a:xfrm>
            <a:prstGeom prst="rect">
              <a:avLst/>
            </a:prstGeom>
          </p:spPr>
        </p:pic>
      </p:grpSp>
      <p:grpSp>
        <p:nvGrpSpPr>
          <p:cNvPr id="65" name="Groep 64">
            <a:extLst>
              <a:ext uri="{FF2B5EF4-FFF2-40B4-BE49-F238E27FC236}">
                <a16:creationId xmlns:a16="http://schemas.microsoft.com/office/drawing/2014/main" id="{701AF83D-560E-D3C2-4CB6-4C3674A4BDFE}"/>
              </a:ext>
            </a:extLst>
          </p:cNvPr>
          <p:cNvGrpSpPr/>
          <p:nvPr/>
        </p:nvGrpSpPr>
        <p:grpSpPr>
          <a:xfrm>
            <a:off x="6871763" y="907349"/>
            <a:ext cx="5320237" cy="5950651"/>
            <a:chOff x="6871763" y="619796"/>
            <a:chExt cx="5320237" cy="6254340"/>
          </a:xfrm>
        </p:grpSpPr>
        <p:sp>
          <p:nvSpPr>
            <p:cNvPr id="66" name="Vrije vorm: vorm 65">
              <a:extLst>
                <a:ext uri="{FF2B5EF4-FFF2-40B4-BE49-F238E27FC236}">
                  <a16:creationId xmlns:a16="http://schemas.microsoft.com/office/drawing/2014/main" id="{63E17E18-6537-6AA7-5DAF-799B71D05DB9}"/>
                </a:ext>
              </a:extLst>
            </p:cNvPr>
            <p:cNvSpPr/>
            <p:nvPr/>
          </p:nvSpPr>
          <p:spPr>
            <a:xfrm flipH="1">
              <a:off x="6871763" y="619796"/>
              <a:ext cx="5320237" cy="6238204"/>
            </a:xfrm>
            <a:custGeom>
              <a:avLst/>
              <a:gdLst>
                <a:gd name="connsiteX0" fmla="*/ 4891046 w 5320237"/>
                <a:gd name="connsiteY0" fmla="*/ 0 h 6238204"/>
                <a:gd name="connsiteX1" fmla="*/ 4630815 w 5320237"/>
                <a:gd name="connsiteY1" fmla="*/ 0 h 6238204"/>
                <a:gd name="connsiteX2" fmla="*/ 4450640 w 5320237"/>
                <a:gd name="connsiteY2" fmla="*/ 0 h 6238204"/>
                <a:gd name="connsiteX3" fmla="*/ 4190409 w 5320237"/>
                <a:gd name="connsiteY3" fmla="*/ 0 h 6238204"/>
                <a:gd name="connsiteX4" fmla="*/ 3574443 w 5320237"/>
                <a:gd name="connsiteY4" fmla="*/ 0 h 6238204"/>
                <a:gd name="connsiteX5" fmla="*/ 3314212 w 5320237"/>
                <a:gd name="connsiteY5" fmla="*/ 0 h 6238204"/>
                <a:gd name="connsiteX6" fmla="*/ 3134037 w 5320237"/>
                <a:gd name="connsiteY6" fmla="*/ 0 h 6238204"/>
                <a:gd name="connsiteX7" fmla="*/ 2873806 w 5320237"/>
                <a:gd name="connsiteY7" fmla="*/ 0 h 6238204"/>
                <a:gd name="connsiteX8" fmla="*/ 2017240 w 5320237"/>
                <a:gd name="connsiteY8" fmla="*/ 0 h 6238204"/>
                <a:gd name="connsiteX9" fmla="*/ 1757009 w 5320237"/>
                <a:gd name="connsiteY9" fmla="*/ 0 h 6238204"/>
                <a:gd name="connsiteX10" fmla="*/ 1576834 w 5320237"/>
                <a:gd name="connsiteY10" fmla="*/ 0 h 6238204"/>
                <a:gd name="connsiteX11" fmla="*/ 1316603 w 5320237"/>
                <a:gd name="connsiteY11" fmla="*/ 0 h 6238204"/>
                <a:gd name="connsiteX12" fmla="*/ 700637 w 5320237"/>
                <a:gd name="connsiteY12" fmla="*/ 0 h 6238204"/>
                <a:gd name="connsiteX13" fmla="*/ 440406 w 5320237"/>
                <a:gd name="connsiteY13" fmla="*/ 0 h 6238204"/>
                <a:gd name="connsiteX14" fmla="*/ 260231 w 5320237"/>
                <a:gd name="connsiteY14" fmla="*/ 0 h 6238204"/>
                <a:gd name="connsiteX15" fmla="*/ 0 w 5320237"/>
                <a:gd name="connsiteY15" fmla="*/ 0 h 6238204"/>
                <a:gd name="connsiteX16" fmla="*/ 0 w 5320237"/>
                <a:gd name="connsiteY16" fmla="*/ 152436 h 6238204"/>
                <a:gd name="connsiteX17" fmla="*/ 0 w 5320237"/>
                <a:gd name="connsiteY17" fmla="*/ 1284471 h 6238204"/>
                <a:gd name="connsiteX18" fmla="*/ 0 w 5320237"/>
                <a:gd name="connsiteY18" fmla="*/ 1436907 h 6238204"/>
                <a:gd name="connsiteX19" fmla="*/ 0 w 5320237"/>
                <a:gd name="connsiteY19" fmla="*/ 1608961 h 6238204"/>
                <a:gd name="connsiteX20" fmla="*/ 0 w 5320237"/>
                <a:gd name="connsiteY20" fmla="*/ 1761397 h 6238204"/>
                <a:gd name="connsiteX21" fmla="*/ 0 w 5320237"/>
                <a:gd name="connsiteY21" fmla="*/ 2257801 h 6238204"/>
                <a:gd name="connsiteX22" fmla="*/ 0 w 5320237"/>
                <a:gd name="connsiteY22" fmla="*/ 2410237 h 6238204"/>
                <a:gd name="connsiteX23" fmla="*/ 0 w 5320237"/>
                <a:gd name="connsiteY23" fmla="*/ 2893432 h 6238204"/>
                <a:gd name="connsiteX24" fmla="*/ 0 w 5320237"/>
                <a:gd name="connsiteY24" fmla="*/ 3045868 h 6238204"/>
                <a:gd name="connsiteX25" fmla="*/ 0 w 5320237"/>
                <a:gd name="connsiteY25" fmla="*/ 3866762 h 6238204"/>
                <a:gd name="connsiteX26" fmla="*/ 0 w 5320237"/>
                <a:gd name="connsiteY26" fmla="*/ 4019198 h 6238204"/>
                <a:gd name="connsiteX27" fmla="*/ 0 w 5320237"/>
                <a:gd name="connsiteY27" fmla="*/ 4476807 h 6238204"/>
                <a:gd name="connsiteX28" fmla="*/ 0 w 5320237"/>
                <a:gd name="connsiteY28" fmla="*/ 4629243 h 6238204"/>
                <a:gd name="connsiteX29" fmla="*/ 0 w 5320237"/>
                <a:gd name="connsiteY29" fmla="*/ 6085768 h 6238204"/>
                <a:gd name="connsiteX30" fmla="*/ 0 w 5320237"/>
                <a:gd name="connsiteY30" fmla="*/ 6238204 h 6238204"/>
                <a:gd name="connsiteX31" fmla="*/ 260231 w 5320237"/>
                <a:gd name="connsiteY31" fmla="*/ 6238204 h 6238204"/>
                <a:gd name="connsiteX32" fmla="*/ 440406 w 5320237"/>
                <a:gd name="connsiteY32" fmla="*/ 6238204 h 6238204"/>
                <a:gd name="connsiteX33" fmla="*/ 700637 w 5320237"/>
                <a:gd name="connsiteY33" fmla="*/ 6238204 h 6238204"/>
                <a:gd name="connsiteX34" fmla="*/ 4619600 w 5320237"/>
                <a:gd name="connsiteY34" fmla="*/ 6238204 h 6238204"/>
                <a:gd name="connsiteX35" fmla="*/ 4879831 w 5320237"/>
                <a:gd name="connsiteY35" fmla="*/ 6238204 h 6238204"/>
                <a:gd name="connsiteX36" fmla="*/ 5060006 w 5320237"/>
                <a:gd name="connsiteY36" fmla="*/ 6238204 h 6238204"/>
                <a:gd name="connsiteX37" fmla="*/ 5320237 w 5320237"/>
                <a:gd name="connsiteY37" fmla="*/ 6238204 h 6238204"/>
                <a:gd name="connsiteX38" fmla="*/ 5320237 w 5320237"/>
                <a:gd name="connsiteY38" fmla="*/ 6085768 h 6238204"/>
                <a:gd name="connsiteX39" fmla="*/ 5320237 w 5320237"/>
                <a:gd name="connsiteY39" fmla="*/ 4629243 h 6238204"/>
                <a:gd name="connsiteX40" fmla="*/ 5320237 w 5320237"/>
                <a:gd name="connsiteY40" fmla="*/ 4476807 h 6238204"/>
                <a:gd name="connsiteX41" fmla="*/ 5320237 w 5320237"/>
                <a:gd name="connsiteY41" fmla="*/ 4019198 h 6238204"/>
                <a:gd name="connsiteX42" fmla="*/ 5320237 w 5320237"/>
                <a:gd name="connsiteY42" fmla="*/ 3866762 h 6238204"/>
                <a:gd name="connsiteX43" fmla="*/ 5320237 w 5320237"/>
                <a:gd name="connsiteY43" fmla="*/ 3620843 h 6238204"/>
                <a:gd name="connsiteX44" fmla="*/ 5320237 w 5320237"/>
                <a:gd name="connsiteY44" fmla="*/ 3468407 h 6238204"/>
                <a:gd name="connsiteX45" fmla="*/ 5320237 w 5320237"/>
                <a:gd name="connsiteY45" fmla="*/ 2410237 h 6238204"/>
                <a:gd name="connsiteX46" fmla="*/ 5320237 w 5320237"/>
                <a:gd name="connsiteY46" fmla="*/ 2257801 h 6238204"/>
                <a:gd name="connsiteX47" fmla="*/ 5320237 w 5320237"/>
                <a:gd name="connsiteY47" fmla="*/ 2168052 h 6238204"/>
                <a:gd name="connsiteX48" fmla="*/ 5320237 w 5320237"/>
                <a:gd name="connsiteY48" fmla="*/ 2015616 h 6238204"/>
                <a:gd name="connsiteX49" fmla="*/ 5320237 w 5320237"/>
                <a:gd name="connsiteY49" fmla="*/ 2011882 h 6238204"/>
                <a:gd name="connsiteX50" fmla="*/ 5320237 w 5320237"/>
                <a:gd name="connsiteY50" fmla="*/ 1859446 h 6238204"/>
                <a:gd name="connsiteX51" fmla="*/ 5320237 w 5320237"/>
                <a:gd name="connsiteY51" fmla="*/ 559091 h 6238204"/>
                <a:gd name="connsiteX52" fmla="*/ 5320237 w 5320237"/>
                <a:gd name="connsiteY52" fmla="*/ 406655 h 623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20237" h="6238204">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52436"/>
                  </a:lnTo>
                  <a:lnTo>
                    <a:pt x="0" y="1284471"/>
                  </a:lnTo>
                  <a:lnTo>
                    <a:pt x="0" y="1436907"/>
                  </a:lnTo>
                  <a:lnTo>
                    <a:pt x="0" y="1608961"/>
                  </a:lnTo>
                  <a:lnTo>
                    <a:pt x="0" y="1761397"/>
                  </a:lnTo>
                  <a:lnTo>
                    <a:pt x="0" y="2257801"/>
                  </a:lnTo>
                  <a:lnTo>
                    <a:pt x="0" y="2410237"/>
                  </a:lnTo>
                  <a:lnTo>
                    <a:pt x="0" y="2893432"/>
                  </a:lnTo>
                  <a:lnTo>
                    <a:pt x="0" y="3045868"/>
                  </a:lnTo>
                  <a:lnTo>
                    <a:pt x="0" y="3866762"/>
                  </a:lnTo>
                  <a:lnTo>
                    <a:pt x="0" y="4019198"/>
                  </a:lnTo>
                  <a:lnTo>
                    <a:pt x="0" y="4476807"/>
                  </a:lnTo>
                  <a:lnTo>
                    <a:pt x="0" y="4629243"/>
                  </a:lnTo>
                  <a:lnTo>
                    <a:pt x="0" y="6085768"/>
                  </a:lnTo>
                  <a:lnTo>
                    <a:pt x="0" y="6238204"/>
                  </a:lnTo>
                  <a:lnTo>
                    <a:pt x="260231" y="6238204"/>
                  </a:lnTo>
                  <a:lnTo>
                    <a:pt x="440406" y="6238204"/>
                  </a:lnTo>
                  <a:lnTo>
                    <a:pt x="700637" y="6238204"/>
                  </a:lnTo>
                  <a:lnTo>
                    <a:pt x="4619600" y="6238204"/>
                  </a:lnTo>
                  <a:lnTo>
                    <a:pt x="4879831" y="6238204"/>
                  </a:lnTo>
                  <a:lnTo>
                    <a:pt x="5060006" y="6238204"/>
                  </a:lnTo>
                  <a:lnTo>
                    <a:pt x="5320237" y="6238204"/>
                  </a:lnTo>
                  <a:lnTo>
                    <a:pt x="5320237" y="6085768"/>
                  </a:lnTo>
                  <a:lnTo>
                    <a:pt x="5320237" y="4629243"/>
                  </a:lnTo>
                  <a:lnTo>
                    <a:pt x="5320237" y="4476807"/>
                  </a:lnTo>
                  <a:lnTo>
                    <a:pt x="5320237" y="4019198"/>
                  </a:lnTo>
                  <a:lnTo>
                    <a:pt x="5320237" y="3866762"/>
                  </a:lnTo>
                  <a:lnTo>
                    <a:pt x="5320237" y="3620843"/>
                  </a:lnTo>
                  <a:lnTo>
                    <a:pt x="5320237" y="3468407"/>
                  </a:lnTo>
                  <a:lnTo>
                    <a:pt x="5320237" y="2410237"/>
                  </a:lnTo>
                  <a:lnTo>
                    <a:pt x="5320237" y="2257801"/>
                  </a:lnTo>
                  <a:lnTo>
                    <a:pt x="5320237" y="2168052"/>
                  </a:lnTo>
                  <a:lnTo>
                    <a:pt x="5320237" y="2015616"/>
                  </a:lnTo>
                  <a:lnTo>
                    <a:pt x="5320237" y="2011882"/>
                  </a:lnTo>
                  <a:lnTo>
                    <a:pt x="5320237" y="1859446"/>
                  </a:lnTo>
                  <a:lnTo>
                    <a:pt x="5320237" y="559091"/>
                  </a:lnTo>
                  <a:lnTo>
                    <a:pt x="5320237" y="406655"/>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bg1"/>
                </a:solidFill>
              </a:endParaRPr>
            </a:p>
          </p:txBody>
        </p:sp>
        <p:sp>
          <p:nvSpPr>
            <p:cNvPr id="67" name="Vrije vorm: vorm 66">
              <a:extLst>
                <a:ext uri="{FF2B5EF4-FFF2-40B4-BE49-F238E27FC236}">
                  <a16:creationId xmlns:a16="http://schemas.microsoft.com/office/drawing/2014/main" id="{CC26CDEB-CC3E-BC8C-C418-A79A4E367401}"/>
                </a:ext>
              </a:extLst>
            </p:cNvPr>
            <p:cNvSpPr/>
            <p:nvPr/>
          </p:nvSpPr>
          <p:spPr>
            <a:xfrm flipH="1">
              <a:off x="7023389" y="735714"/>
              <a:ext cx="5168610" cy="6138422"/>
            </a:xfrm>
            <a:custGeom>
              <a:avLst/>
              <a:gdLst>
                <a:gd name="connsiteX0" fmla="*/ 4795015 w 5168610"/>
                <a:gd name="connsiteY0" fmla="*/ 0 h 6138422"/>
                <a:gd name="connsiteX1" fmla="*/ 4534784 w 5168610"/>
                <a:gd name="connsiteY1" fmla="*/ 0 h 6138422"/>
                <a:gd name="connsiteX2" fmla="*/ 4357808 w 5168610"/>
                <a:gd name="connsiteY2" fmla="*/ 0 h 6138422"/>
                <a:gd name="connsiteX3" fmla="*/ 4097577 w 5168610"/>
                <a:gd name="connsiteY3" fmla="*/ 0 h 6138422"/>
                <a:gd name="connsiteX4" fmla="*/ 3730130 w 5168610"/>
                <a:gd name="connsiteY4" fmla="*/ 0 h 6138422"/>
                <a:gd name="connsiteX5" fmla="*/ 3469899 w 5168610"/>
                <a:gd name="connsiteY5" fmla="*/ 0 h 6138422"/>
                <a:gd name="connsiteX6" fmla="*/ 3292923 w 5168610"/>
                <a:gd name="connsiteY6" fmla="*/ 0 h 6138422"/>
                <a:gd name="connsiteX7" fmla="*/ 3032692 w 5168610"/>
                <a:gd name="connsiteY7" fmla="*/ 0 h 6138422"/>
                <a:gd name="connsiteX8" fmla="*/ 2017242 w 5168610"/>
                <a:gd name="connsiteY8" fmla="*/ 0 h 6138422"/>
                <a:gd name="connsiteX9" fmla="*/ 1757011 w 5168610"/>
                <a:gd name="connsiteY9" fmla="*/ 0 h 6138422"/>
                <a:gd name="connsiteX10" fmla="*/ 1580035 w 5168610"/>
                <a:gd name="connsiteY10" fmla="*/ 0 h 6138422"/>
                <a:gd name="connsiteX11" fmla="*/ 1319804 w 5168610"/>
                <a:gd name="connsiteY11" fmla="*/ 0 h 6138422"/>
                <a:gd name="connsiteX12" fmla="*/ 697438 w 5168610"/>
                <a:gd name="connsiteY12" fmla="*/ 0 h 6138422"/>
                <a:gd name="connsiteX13" fmla="*/ 437207 w 5168610"/>
                <a:gd name="connsiteY13" fmla="*/ 0 h 6138422"/>
                <a:gd name="connsiteX14" fmla="*/ 260231 w 5168610"/>
                <a:gd name="connsiteY14" fmla="*/ 0 h 6138422"/>
                <a:gd name="connsiteX15" fmla="*/ 0 w 5168610"/>
                <a:gd name="connsiteY15" fmla="*/ 0 h 6138422"/>
                <a:gd name="connsiteX16" fmla="*/ 0 w 5168610"/>
                <a:gd name="connsiteY16" fmla="*/ 65685 h 6138422"/>
                <a:gd name="connsiteX17" fmla="*/ 0 w 5168610"/>
                <a:gd name="connsiteY17" fmla="*/ 152435 h 6138422"/>
                <a:gd name="connsiteX18" fmla="*/ 0 w 5168610"/>
                <a:gd name="connsiteY18" fmla="*/ 218120 h 6138422"/>
                <a:gd name="connsiteX19" fmla="*/ 0 w 5168610"/>
                <a:gd name="connsiteY19" fmla="*/ 1801723 h 6138422"/>
                <a:gd name="connsiteX20" fmla="*/ 0 w 5168610"/>
                <a:gd name="connsiteY20" fmla="*/ 1867408 h 6138422"/>
                <a:gd name="connsiteX21" fmla="*/ 0 w 5168610"/>
                <a:gd name="connsiteY21" fmla="*/ 1954158 h 6138422"/>
                <a:gd name="connsiteX22" fmla="*/ 0 w 5168610"/>
                <a:gd name="connsiteY22" fmla="*/ 2019843 h 6138422"/>
                <a:gd name="connsiteX23" fmla="*/ 0 w 5168610"/>
                <a:gd name="connsiteY23" fmla="*/ 2029381 h 6138422"/>
                <a:gd name="connsiteX24" fmla="*/ 0 w 5168610"/>
                <a:gd name="connsiteY24" fmla="*/ 2095066 h 6138422"/>
                <a:gd name="connsiteX25" fmla="*/ 0 w 5168610"/>
                <a:gd name="connsiteY25" fmla="*/ 2181816 h 6138422"/>
                <a:gd name="connsiteX26" fmla="*/ 0 w 5168610"/>
                <a:gd name="connsiteY26" fmla="*/ 2247501 h 6138422"/>
                <a:gd name="connsiteX27" fmla="*/ 0 w 5168610"/>
                <a:gd name="connsiteY27" fmla="*/ 3831104 h 6138422"/>
                <a:gd name="connsiteX28" fmla="*/ 0 w 5168610"/>
                <a:gd name="connsiteY28" fmla="*/ 3896789 h 6138422"/>
                <a:gd name="connsiteX29" fmla="*/ 0 w 5168610"/>
                <a:gd name="connsiteY29" fmla="*/ 3983539 h 6138422"/>
                <a:gd name="connsiteX30" fmla="*/ 0 w 5168610"/>
                <a:gd name="connsiteY30" fmla="*/ 4049224 h 6138422"/>
                <a:gd name="connsiteX31" fmla="*/ 1 w 5168610"/>
                <a:gd name="connsiteY31" fmla="*/ 4049224 h 6138422"/>
                <a:gd name="connsiteX32" fmla="*/ 1 w 5168610"/>
                <a:gd name="connsiteY32" fmla="*/ 4118579 h 6138422"/>
                <a:gd name="connsiteX33" fmla="*/ 1 w 5168610"/>
                <a:gd name="connsiteY33" fmla="*/ 4184264 h 6138422"/>
                <a:gd name="connsiteX34" fmla="*/ 1 w 5168610"/>
                <a:gd name="connsiteY34" fmla="*/ 4271014 h 6138422"/>
                <a:gd name="connsiteX35" fmla="*/ 1 w 5168610"/>
                <a:gd name="connsiteY35" fmla="*/ 4336699 h 6138422"/>
                <a:gd name="connsiteX36" fmla="*/ 1 w 5168610"/>
                <a:gd name="connsiteY36" fmla="*/ 5920302 h 6138422"/>
                <a:gd name="connsiteX37" fmla="*/ 1 w 5168610"/>
                <a:gd name="connsiteY37" fmla="*/ 5985987 h 6138422"/>
                <a:gd name="connsiteX38" fmla="*/ 1 w 5168610"/>
                <a:gd name="connsiteY38" fmla="*/ 6072737 h 6138422"/>
                <a:gd name="connsiteX39" fmla="*/ 1 w 5168610"/>
                <a:gd name="connsiteY39" fmla="*/ 6138422 h 6138422"/>
                <a:gd name="connsiteX40" fmla="*/ 260232 w 5168610"/>
                <a:gd name="connsiteY40" fmla="*/ 6138422 h 6138422"/>
                <a:gd name="connsiteX41" fmla="*/ 437208 w 5168610"/>
                <a:gd name="connsiteY41" fmla="*/ 6138422 h 6138422"/>
                <a:gd name="connsiteX42" fmla="*/ 697439 w 5168610"/>
                <a:gd name="connsiteY42" fmla="*/ 6138422 h 6138422"/>
                <a:gd name="connsiteX43" fmla="*/ 4471172 w 5168610"/>
                <a:gd name="connsiteY43" fmla="*/ 6138422 h 6138422"/>
                <a:gd name="connsiteX44" fmla="*/ 4731403 w 5168610"/>
                <a:gd name="connsiteY44" fmla="*/ 6138422 h 6138422"/>
                <a:gd name="connsiteX45" fmla="*/ 4908379 w 5168610"/>
                <a:gd name="connsiteY45" fmla="*/ 6138422 h 6138422"/>
                <a:gd name="connsiteX46" fmla="*/ 5168610 w 5168610"/>
                <a:gd name="connsiteY46" fmla="*/ 6138422 h 6138422"/>
                <a:gd name="connsiteX47" fmla="*/ 5168610 w 5168610"/>
                <a:gd name="connsiteY47" fmla="*/ 6072737 h 6138422"/>
                <a:gd name="connsiteX48" fmla="*/ 5168610 w 5168610"/>
                <a:gd name="connsiteY48" fmla="*/ 5985987 h 6138422"/>
                <a:gd name="connsiteX49" fmla="*/ 5168610 w 5168610"/>
                <a:gd name="connsiteY49" fmla="*/ 5920302 h 6138422"/>
                <a:gd name="connsiteX50" fmla="*/ 5168610 w 5168610"/>
                <a:gd name="connsiteY50" fmla="*/ 4336699 h 6138422"/>
                <a:gd name="connsiteX51" fmla="*/ 5168610 w 5168610"/>
                <a:gd name="connsiteY51" fmla="*/ 4271014 h 6138422"/>
                <a:gd name="connsiteX52" fmla="*/ 5168610 w 5168610"/>
                <a:gd name="connsiteY52" fmla="*/ 4184264 h 6138422"/>
                <a:gd name="connsiteX53" fmla="*/ 5168610 w 5168610"/>
                <a:gd name="connsiteY53" fmla="*/ 4118579 h 6138422"/>
                <a:gd name="connsiteX54" fmla="*/ 5168610 w 5168610"/>
                <a:gd name="connsiteY54" fmla="*/ 4036701 h 6138422"/>
                <a:gd name="connsiteX55" fmla="*/ 5168610 w 5168610"/>
                <a:gd name="connsiteY55" fmla="*/ 3971016 h 6138422"/>
                <a:gd name="connsiteX56" fmla="*/ 5168610 w 5168610"/>
                <a:gd name="connsiteY56" fmla="*/ 3884266 h 6138422"/>
                <a:gd name="connsiteX57" fmla="*/ 5168610 w 5168610"/>
                <a:gd name="connsiteY57" fmla="*/ 3818581 h 6138422"/>
                <a:gd name="connsiteX58" fmla="*/ 5168610 w 5168610"/>
                <a:gd name="connsiteY58" fmla="*/ 2234978 h 6138422"/>
                <a:gd name="connsiteX59" fmla="*/ 5168610 w 5168610"/>
                <a:gd name="connsiteY59" fmla="*/ 2169293 h 6138422"/>
                <a:gd name="connsiteX60" fmla="*/ 5168610 w 5168610"/>
                <a:gd name="connsiteY60" fmla="*/ 2082543 h 6138422"/>
                <a:gd name="connsiteX61" fmla="*/ 5168610 w 5168610"/>
                <a:gd name="connsiteY61" fmla="*/ 2016858 h 6138422"/>
                <a:gd name="connsiteX62" fmla="*/ 5168609 w 5168610"/>
                <a:gd name="connsiteY62" fmla="*/ 2016857 h 6138422"/>
                <a:gd name="connsiteX63" fmla="*/ 5168609 w 5168610"/>
                <a:gd name="connsiteY63" fmla="*/ 572097 h 6138422"/>
                <a:gd name="connsiteX64" fmla="*/ 5168609 w 5168610"/>
                <a:gd name="connsiteY64" fmla="*/ 506412 h 6138422"/>
                <a:gd name="connsiteX65" fmla="*/ 5168609 w 5168610"/>
                <a:gd name="connsiteY65" fmla="*/ 419662 h 6138422"/>
                <a:gd name="connsiteX66" fmla="*/ 5168609 w 5168610"/>
                <a:gd name="connsiteY66" fmla="*/ 353977 h 61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68610" h="6138422">
                  <a:moveTo>
                    <a:pt x="4795015" y="0"/>
                  </a:moveTo>
                  <a:lnTo>
                    <a:pt x="4534784" y="0"/>
                  </a:lnTo>
                  <a:lnTo>
                    <a:pt x="4357808" y="0"/>
                  </a:lnTo>
                  <a:lnTo>
                    <a:pt x="4097577" y="0"/>
                  </a:lnTo>
                  <a:lnTo>
                    <a:pt x="3730130" y="0"/>
                  </a:lnTo>
                  <a:lnTo>
                    <a:pt x="3469899" y="0"/>
                  </a:lnTo>
                  <a:lnTo>
                    <a:pt x="3292923" y="0"/>
                  </a:lnTo>
                  <a:lnTo>
                    <a:pt x="3032692" y="0"/>
                  </a:lnTo>
                  <a:lnTo>
                    <a:pt x="2017242" y="0"/>
                  </a:lnTo>
                  <a:lnTo>
                    <a:pt x="1757011" y="0"/>
                  </a:lnTo>
                  <a:lnTo>
                    <a:pt x="1580035" y="0"/>
                  </a:lnTo>
                  <a:lnTo>
                    <a:pt x="1319804" y="0"/>
                  </a:lnTo>
                  <a:lnTo>
                    <a:pt x="697438" y="0"/>
                  </a:lnTo>
                  <a:lnTo>
                    <a:pt x="437207" y="0"/>
                  </a:lnTo>
                  <a:lnTo>
                    <a:pt x="260231" y="0"/>
                  </a:lnTo>
                  <a:lnTo>
                    <a:pt x="0" y="0"/>
                  </a:lnTo>
                  <a:lnTo>
                    <a:pt x="0" y="65685"/>
                  </a:lnTo>
                  <a:lnTo>
                    <a:pt x="0" y="152435"/>
                  </a:lnTo>
                  <a:lnTo>
                    <a:pt x="0" y="218120"/>
                  </a:lnTo>
                  <a:lnTo>
                    <a:pt x="0" y="1801723"/>
                  </a:lnTo>
                  <a:lnTo>
                    <a:pt x="0" y="1867408"/>
                  </a:lnTo>
                  <a:lnTo>
                    <a:pt x="0" y="1954158"/>
                  </a:lnTo>
                  <a:lnTo>
                    <a:pt x="0" y="2019843"/>
                  </a:lnTo>
                  <a:lnTo>
                    <a:pt x="0" y="2029381"/>
                  </a:lnTo>
                  <a:lnTo>
                    <a:pt x="0" y="2095066"/>
                  </a:lnTo>
                  <a:lnTo>
                    <a:pt x="0" y="2181816"/>
                  </a:lnTo>
                  <a:lnTo>
                    <a:pt x="0" y="2247501"/>
                  </a:lnTo>
                  <a:lnTo>
                    <a:pt x="0" y="3831104"/>
                  </a:lnTo>
                  <a:lnTo>
                    <a:pt x="0" y="3896789"/>
                  </a:lnTo>
                  <a:lnTo>
                    <a:pt x="0" y="3983539"/>
                  </a:lnTo>
                  <a:lnTo>
                    <a:pt x="0" y="4049224"/>
                  </a:lnTo>
                  <a:lnTo>
                    <a:pt x="1" y="4049224"/>
                  </a:lnTo>
                  <a:lnTo>
                    <a:pt x="1" y="4118579"/>
                  </a:lnTo>
                  <a:lnTo>
                    <a:pt x="1" y="4184264"/>
                  </a:lnTo>
                  <a:lnTo>
                    <a:pt x="1" y="4271014"/>
                  </a:lnTo>
                  <a:lnTo>
                    <a:pt x="1" y="4336699"/>
                  </a:lnTo>
                  <a:lnTo>
                    <a:pt x="1" y="5920302"/>
                  </a:lnTo>
                  <a:lnTo>
                    <a:pt x="1" y="5985987"/>
                  </a:lnTo>
                  <a:lnTo>
                    <a:pt x="1" y="6072737"/>
                  </a:lnTo>
                  <a:lnTo>
                    <a:pt x="1" y="6138422"/>
                  </a:lnTo>
                  <a:lnTo>
                    <a:pt x="260232" y="6138422"/>
                  </a:lnTo>
                  <a:lnTo>
                    <a:pt x="437208" y="6138422"/>
                  </a:lnTo>
                  <a:lnTo>
                    <a:pt x="697439" y="6138422"/>
                  </a:lnTo>
                  <a:lnTo>
                    <a:pt x="4471172" y="6138422"/>
                  </a:lnTo>
                  <a:lnTo>
                    <a:pt x="4731403" y="6138422"/>
                  </a:lnTo>
                  <a:lnTo>
                    <a:pt x="4908379" y="6138422"/>
                  </a:lnTo>
                  <a:lnTo>
                    <a:pt x="5168610" y="6138422"/>
                  </a:lnTo>
                  <a:lnTo>
                    <a:pt x="5168610" y="6072737"/>
                  </a:lnTo>
                  <a:lnTo>
                    <a:pt x="5168610" y="5985987"/>
                  </a:lnTo>
                  <a:lnTo>
                    <a:pt x="5168610" y="5920302"/>
                  </a:lnTo>
                  <a:lnTo>
                    <a:pt x="5168610" y="4336699"/>
                  </a:lnTo>
                  <a:lnTo>
                    <a:pt x="5168610" y="4271014"/>
                  </a:lnTo>
                  <a:lnTo>
                    <a:pt x="5168610" y="4184264"/>
                  </a:lnTo>
                  <a:lnTo>
                    <a:pt x="5168610" y="4118579"/>
                  </a:lnTo>
                  <a:lnTo>
                    <a:pt x="5168610" y="4036701"/>
                  </a:lnTo>
                  <a:lnTo>
                    <a:pt x="5168610" y="3971016"/>
                  </a:lnTo>
                  <a:lnTo>
                    <a:pt x="5168610" y="3884266"/>
                  </a:lnTo>
                  <a:lnTo>
                    <a:pt x="5168610" y="3818581"/>
                  </a:lnTo>
                  <a:lnTo>
                    <a:pt x="5168610" y="2234978"/>
                  </a:lnTo>
                  <a:lnTo>
                    <a:pt x="5168610" y="2169293"/>
                  </a:lnTo>
                  <a:lnTo>
                    <a:pt x="5168610" y="2082543"/>
                  </a:lnTo>
                  <a:lnTo>
                    <a:pt x="5168610" y="2016858"/>
                  </a:lnTo>
                  <a:lnTo>
                    <a:pt x="5168609" y="2016857"/>
                  </a:lnTo>
                  <a:lnTo>
                    <a:pt x="5168609" y="572097"/>
                  </a:lnTo>
                  <a:lnTo>
                    <a:pt x="5168609" y="506412"/>
                  </a:lnTo>
                  <a:lnTo>
                    <a:pt x="5168609" y="419662"/>
                  </a:lnTo>
                  <a:lnTo>
                    <a:pt x="5168609" y="35397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bg1"/>
                </a:solidFill>
              </a:endParaRPr>
            </a:p>
          </p:txBody>
        </p:sp>
        <p:sp>
          <p:nvSpPr>
            <p:cNvPr id="68" name="Gelijkbenige driehoek 67">
              <a:extLst>
                <a:ext uri="{FF2B5EF4-FFF2-40B4-BE49-F238E27FC236}">
                  <a16:creationId xmlns:a16="http://schemas.microsoft.com/office/drawing/2014/main" id="{CD576B75-861D-8ABE-F244-B28715A4227F}"/>
                </a:ext>
              </a:extLst>
            </p:cNvPr>
            <p:cNvSpPr/>
            <p:nvPr/>
          </p:nvSpPr>
          <p:spPr>
            <a:xfrm>
              <a:off x="7023391" y="738002"/>
              <a:ext cx="369419" cy="350962"/>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bg1"/>
                </a:solidFill>
              </a:endParaRPr>
            </a:p>
          </p:txBody>
        </p:sp>
        <p:sp>
          <p:nvSpPr>
            <p:cNvPr id="69" name="Content Placeholder 2">
              <a:extLst>
                <a:ext uri="{FF2B5EF4-FFF2-40B4-BE49-F238E27FC236}">
                  <a16:creationId xmlns:a16="http://schemas.microsoft.com/office/drawing/2014/main" id="{6597BAAE-39A0-D116-FB35-1B9C219F171E}"/>
                </a:ext>
              </a:extLst>
            </p:cNvPr>
            <p:cNvSpPr txBox="1">
              <a:spLocks/>
            </p:cNvSpPr>
            <p:nvPr/>
          </p:nvSpPr>
          <p:spPr>
            <a:xfrm>
              <a:off x="7585700" y="1503635"/>
              <a:ext cx="4034288" cy="4415554"/>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nl-NL" sz="1400" dirty="0">
                  <a:solidFill>
                    <a:schemeClr val="bg1"/>
                  </a:solidFill>
                  <a:latin typeface="+mj-lt"/>
                </a:rPr>
                <a:t>Info en duiding</a:t>
              </a:r>
              <a:br>
                <a:rPr lang="nl-NL" sz="1400" dirty="0">
                  <a:solidFill>
                    <a:schemeClr val="bg1"/>
                  </a:solidFill>
                  <a:latin typeface="+mj-lt"/>
                </a:rPr>
              </a:br>
              <a:br>
                <a:rPr lang="nl-NL" sz="1400" dirty="0">
                  <a:solidFill>
                    <a:schemeClr val="bg1"/>
                  </a:solidFill>
                </a:rPr>
              </a:br>
              <a:r>
                <a:rPr lang="nl-NL" sz="1400" dirty="0">
                  <a:solidFill>
                    <a:schemeClr val="bg1"/>
                  </a:solidFill>
                </a:rPr>
                <a:t>De rol van HR</a:t>
              </a:r>
            </a:p>
            <a:p>
              <a:pPr lvl="2" algn="ctr">
                <a:spcAft>
                  <a:spcPts val="300"/>
                </a:spcAft>
              </a:pPr>
              <a:r>
                <a:rPr lang="nl-NL" sz="1100" dirty="0">
                  <a:solidFill>
                    <a:schemeClr val="bg1"/>
                  </a:solidFill>
                </a:rPr>
                <a:t>De cultuur binnen de organisatie en de vitaliteit van medewerkers worden beïnvloed door allerlei aspecten, waar HR meestal geen directe invloed op heeft. Ondersteunen en aanjagen doet HR wél, bijvoorbeeld door het (mede)faciliteren van een (psychologisch) veilige en hybride werkomgeving waarin medewerkers zich vitaal, verbonden en empowered voelen. </a:t>
              </a:r>
            </a:p>
            <a:p>
              <a:pPr lvl="2" algn="ctr">
                <a:spcAft>
                  <a:spcPts val="300"/>
                </a:spcAft>
              </a:pPr>
              <a:endParaRPr lang="nl-NL" sz="1100" b="1" dirty="0">
                <a:solidFill>
                  <a:schemeClr val="bg1"/>
                </a:solidFill>
              </a:endParaRPr>
            </a:p>
            <a:p>
              <a:pPr lvl="3">
                <a:spcAft>
                  <a:spcPts val="300"/>
                </a:spcAft>
              </a:pPr>
              <a:r>
                <a:rPr lang="nl-NL" sz="1400" dirty="0">
                  <a:solidFill>
                    <a:schemeClr val="bg1"/>
                  </a:solidFill>
                </a:rPr>
                <a:t>Concrete voorbeelden van HR-initiatieven:</a:t>
              </a:r>
            </a:p>
            <a:p>
              <a:pPr>
                <a:spcAft>
                  <a:spcPts val="300"/>
                </a:spcAft>
              </a:pPr>
              <a:r>
                <a:rPr lang="nl-NL" sz="1100" dirty="0">
                  <a:solidFill>
                    <a:schemeClr val="bg1"/>
                  </a:solidFill>
                </a:rPr>
                <a:t>De implementatie van de D&amp;I Strategie en bijbehorende doelen faciliteren en aanjagen, samen met de afdelingen en afgestemd op ieders behoeften;</a:t>
              </a:r>
            </a:p>
            <a:p>
              <a:pPr>
                <a:spcAft>
                  <a:spcPts val="300"/>
                </a:spcAft>
              </a:pPr>
              <a:r>
                <a:rPr lang="nl-NL" sz="1100" dirty="0">
                  <a:solidFill>
                    <a:schemeClr val="bg1"/>
                  </a:solidFill>
                </a:rPr>
                <a:t>Onderzoeken naar en monitoren van de voortgang op het vlak van culturele aspecten en vitaliteit, o.a. via MBO (Pulse), NIM </a:t>
              </a:r>
              <a:br>
                <a:rPr lang="nl-NL" sz="1100" dirty="0">
                  <a:solidFill>
                    <a:schemeClr val="bg1"/>
                  </a:solidFill>
                </a:rPr>
              </a:br>
              <a:r>
                <a:rPr lang="nl-NL" sz="1100" dirty="0">
                  <a:solidFill>
                    <a:schemeClr val="bg1"/>
                  </a:solidFill>
                </a:rPr>
                <a:t>en equal pay studies;</a:t>
              </a:r>
            </a:p>
            <a:p>
              <a:pPr>
                <a:spcAft>
                  <a:spcPts val="300"/>
                </a:spcAft>
              </a:pPr>
              <a:r>
                <a:rPr lang="nl-NL" sz="1100" dirty="0">
                  <a:solidFill>
                    <a:schemeClr val="bg1"/>
                  </a:solidFill>
                </a:rPr>
                <a:t>Een bijdrage leveren aan projecten die de ambities ondersteunen, bijvoorbeeld door het terugdringen van </a:t>
              </a:r>
              <a:br>
                <a:rPr lang="nl-NL" sz="1100" dirty="0">
                  <a:solidFill>
                    <a:schemeClr val="bg1"/>
                  </a:solidFill>
                </a:rPr>
              </a:br>
              <a:r>
                <a:rPr lang="nl-NL" sz="1100" dirty="0">
                  <a:solidFill>
                    <a:schemeClr val="bg1"/>
                  </a:solidFill>
                </a:rPr>
                <a:t>burn-out-klachten en het versterken van onderlinge banden </a:t>
              </a:r>
              <a:br>
                <a:rPr lang="nl-NL" sz="1100" dirty="0">
                  <a:solidFill>
                    <a:schemeClr val="bg1"/>
                  </a:solidFill>
                </a:rPr>
              </a:br>
              <a:r>
                <a:rPr lang="nl-NL" sz="1100" dirty="0">
                  <a:solidFill>
                    <a:schemeClr val="bg1"/>
                  </a:solidFill>
                </a:rPr>
                <a:t>in een hybride werkomgeving.</a:t>
              </a:r>
            </a:p>
          </p:txBody>
        </p:sp>
        <p:pic>
          <p:nvPicPr>
            <p:cNvPr id="70" name="Google Shape;1745;p6" descr="Information with solid fill">
              <a:extLst>
                <a:ext uri="{FF2B5EF4-FFF2-40B4-BE49-F238E27FC236}">
                  <a16:creationId xmlns:a16="http://schemas.microsoft.com/office/drawing/2014/main" id="{92992F91-BAD6-DC10-95CF-166B6A686C4A}"/>
                </a:ext>
              </a:extLst>
            </p:cNvPr>
            <p:cNvPicPr preferRelativeResize="0"/>
            <p:nvPr/>
          </p:nvPicPr>
          <p:blipFill rotWithShape="1">
            <a:blip r:embed="rId13">
              <a:alphaModFix/>
            </a:blip>
            <a:srcRect/>
            <a:stretch/>
          </p:blipFill>
          <p:spPr>
            <a:xfrm>
              <a:off x="9420550" y="956624"/>
              <a:ext cx="374288" cy="374288"/>
            </a:xfrm>
            <a:prstGeom prst="rect">
              <a:avLst/>
            </a:prstGeom>
            <a:noFill/>
            <a:ln>
              <a:noFill/>
            </a:ln>
          </p:spPr>
        </p:pic>
      </p:grpSp>
      <p:pic>
        <p:nvPicPr>
          <p:cNvPr id="84" name="Afbeelding 83">
            <a:extLst>
              <a:ext uri="{FF2B5EF4-FFF2-40B4-BE49-F238E27FC236}">
                <a16:creationId xmlns:a16="http://schemas.microsoft.com/office/drawing/2014/main" id="{4784DFE8-4E81-79C2-5E98-EFD5A3ED8A74}"/>
              </a:ext>
            </a:extLst>
          </p:cNvPr>
          <p:cNvPicPr>
            <a:picLocks noChangeAspect="1"/>
          </p:cNvPicPr>
          <p:nvPr/>
        </p:nvPicPr>
        <p:blipFill rotWithShape="1">
          <a:blip r:embed="rId14">
            <a:extLst>
              <a:ext uri="{28A0092B-C50C-407E-A947-70E740481C1C}">
                <a14:useLocalDpi xmlns:a14="http://schemas.microsoft.com/office/drawing/2010/main" val="0"/>
              </a:ext>
            </a:extLst>
          </a:blip>
          <a:srcRect r="4809" b="8265"/>
          <a:stretch/>
        </p:blipFill>
        <p:spPr>
          <a:xfrm>
            <a:off x="0" y="0"/>
            <a:ext cx="579211" cy="6291224"/>
          </a:xfrm>
          <a:prstGeom prst="rect">
            <a:avLst/>
          </a:prstGeom>
        </p:spPr>
      </p:pic>
      <p:sp>
        <p:nvSpPr>
          <p:cNvPr id="19" name="Tijdelijke aanduiding voor tekst 18">
            <a:extLst>
              <a:ext uri="{FF2B5EF4-FFF2-40B4-BE49-F238E27FC236}">
                <a16:creationId xmlns:a16="http://schemas.microsoft.com/office/drawing/2014/main" id="{81BB6934-F999-C566-389C-F83D69714531}"/>
              </a:ext>
            </a:extLst>
          </p:cNvPr>
          <p:cNvSpPr>
            <a:spLocks noGrp="1"/>
          </p:cNvSpPr>
          <p:nvPr>
            <p:ph type="body" sz="quarter" idx="15"/>
          </p:nvPr>
        </p:nvSpPr>
        <p:spPr/>
        <p:txBody>
          <a:bodyPr/>
          <a:lstStyle/>
          <a:p>
            <a:r>
              <a:rPr lang="nl-NL" dirty="0"/>
              <a:t> </a:t>
            </a:r>
          </a:p>
        </p:txBody>
      </p:sp>
      <p:sp>
        <p:nvSpPr>
          <p:cNvPr id="20" name="Tijdelijke aanduiding voor tekst 19">
            <a:extLst>
              <a:ext uri="{FF2B5EF4-FFF2-40B4-BE49-F238E27FC236}">
                <a16:creationId xmlns:a16="http://schemas.microsoft.com/office/drawing/2014/main" id="{41370A25-E86F-7FC0-07CD-9D71B3A97E06}"/>
              </a:ext>
            </a:extLst>
          </p:cNvPr>
          <p:cNvSpPr>
            <a:spLocks noGrp="1"/>
          </p:cNvSpPr>
          <p:nvPr>
            <p:ph type="body" sz="quarter" idx="16"/>
          </p:nvPr>
        </p:nvSpPr>
        <p:spPr/>
        <p:txBody>
          <a:bodyPr/>
          <a:lstStyle/>
          <a:p>
            <a:r>
              <a:rPr lang="nl-NL" dirty="0"/>
              <a:t> </a:t>
            </a:r>
          </a:p>
        </p:txBody>
      </p:sp>
      <p:sp>
        <p:nvSpPr>
          <p:cNvPr id="22" name="Tijdelijke aanduiding voor tekst 21">
            <a:extLst>
              <a:ext uri="{FF2B5EF4-FFF2-40B4-BE49-F238E27FC236}">
                <a16:creationId xmlns:a16="http://schemas.microsoft.com/office/drawing/2014/main" id="{5AA9A16A-EDE8-0FAB-EB48-3CB25C45B8D0}"/>
              </a:ext>
            </a:extLst>
          </p:cNvPr>
          <p:cNvSpPr>
            <a:spLocks noGrp="1"/>
          </p:cNvSpPr>
          <p:nvPr>
            <p:ph type="body" sz="quarter" idx="19"/>
          </p:nvPr>
        </p:nvSpPr>
        <p:spPr/>
        <p:txBody>
          <a:bodyPr/>
          <a:lstStyle/>
          <a:p>
            <a:r>
              <a:rPr lang="nl-NL" dirty="0"/>
              <a:t> </a:t>
            </a:r>
          </a:p>
        </p:txBody>
      </p:sp>
      <p:sp>
        <p:nvSpPr>
          <p:cNvPr id="23" name="Tijdelijke aanduiding voor verticale tekst 22">
            <a:extLst>
              <a:ext uri="{FF2B5EF4-FFF2-40B4-BE49-F238E27FC236}">
                <a16:creationId xmlns:a16="http://schemas.microsoft.com/office/drawing/2014/main" id="{ACBD02BB-FAC2-4E40-1015-4CD44007FEFD}"/>
              </a:ext>
            </a:extLst>
          </p:cNvPr>
          <p:cNvSpPr>
            <a:spLocks noGrp="1"/>
          </p:cNvSpPr>
          <p:nvPr>
            <p:ph type="body" orient="vert" idx="20"/>
          </p:nvPr>
        </p:nvSpPr>
        <p:spPr/>
        <p:txBody>
          <a:bodyPr/>
          <a:lstStyle/>
          <a:p>
            <a:r>
              <a:rPr lang="nl-NL" dirty="0"/>
              <a:t> </a:t>
            </a:r>
          </a:p>
        </p:txBody>
      </p:sp>
      <p:sp>
        <p:nvSpPr>
          <p:cNvPr id="8" name="Tijdelijke aanduiding voor dianummer 7">
            <a:extLst>
              <a:ext uri="{FF2B5EF4-FFF2-40B4-BE49-F238E27FC236}">
                <a16:creationId xmlns:a16="http://schemas.microsoft.com/office/drawing/2014/main" id="{019FAD54-E8DC-3C4E-041B-596A92B10653}"/>
              </a:ext>
            </a:extLst>
          </p:cNvPr>
          <p:cNvSpPr>
            <a:spLocks noGrp="1"/>
          </p:cNvSpPr>
          <p:nvPr>
            <p:ph type="sldNum" sz="quarter" idx="22"/>
          </p:nvPr>
        </p:nvSpPr>
        <p:spPr/>
        <p:txBody>
          <a:bodyPr/>
          <a:lstStyle/>
          <a:p>
            <a:fld id="{5EC93C5F-DB18-4797-88B9-B8B0D60519FD}" type="slidenum">
              <a:rPr lang="nl-NL" smtClean="0"/>
              <a:pPr/>
              <a:t>10</a:t>
            </a:fld>
            <a:endParaRPr lang="nl-NL" dirty="0"/>
          </a:p>
        </p:txBody>
      </p:sp>
      <p:grpSp>
        <p:nvGrpSpPr>
          <p:cNvPr id="71" name="Groep 70">
            <a:extLst>
              <a:ext uri="{FF2B5EF4-FFF2-40B4-BE49-F238E27FC236}">
                <a16:creationId xmlns:a16="http://schemas.microsoft.com/office/drawing/2014/main" id="{D0612E43-090E-3D6D-8E50-C1B417702873}"/>
              </a:ext>
            </a:extLst>
          </p:cNvPr>
          <p:cNvGrpSpPr/>
          <p:nvPr/>
        </p:nvGrpSpPr>
        <p:grpSpPr>
          <a:xfrm>
            <a:off x="10969480" y="364723"/>
            <a:ext cx="795753" cy="305798"/>
            <a:chOff x="11176653" y="513251"/>
            <a:chExt cx="579643" cy="222749"/>
          </a:xfrm>
        </p:grpSpPr>
        <p:sp>
          <p:nvSpPr>
            <p:cNvPr id="72" name="Graphic 141" descr="Terug">
              <a:hlinkClick r:id="rId15" action="ppaction://hlinksldjump"/>
              <a:extLst>
                <a:ext uri="{FF2B5EF4-FFF2-40B4-BE49-F238E27FC236}">
                  <a16:creationId xmlns:a16="http://schemas.microsoft.com/office/drawing/2014/main" id="{39245753-3E09-27D4-33EA-A0CF6D6E464B}"/>
                </a:ext>
              </a:extLst>
            </p:cNvPr>
            <p:cNvSpPr/>
            <p:nvPr/>
          </p:nvSpPr>
          <p:spPr>
            <a:xfrm>
              <a:off x="11176653" y="556903"/>
              <a:ext cx="203595" cy="150150"/>
            </a:xfrm>
            <a:custGeom>
              <a:avLst/>
              <a:gdLst>
                <a:gd name="connsiteX0" fmla="*/ 0 w 327890"/>
                <a:gd name="connsiteY0" fmla="*/ 98367 h 241819"/>
                <a:gd name="connsiteX1" fmla="*/ 117221 w 327890"/>
                <a:gd name="connsiteY1" fmla="*/ 0 h 241819"/>
                <a:gd name="connsiteX2" fmla="*/ 117221 w 327890"/>
                <a:gd name="connsiteY2" fmla="*/ 57381 h 241819"/>
                <a:gd name="connsiteX3" fmla="*/ 327891 w 327890"/>
                <a:gd name="connsiteY3" fmla="*/ 241819 h 241819"/>
                <a:gd name="connsiteX4" fmla="*/ 117221 w 327890"/>
                <a:gd name="connsiteY4" fmla="*/ 143452 h 241819"/>
                <a:gd name="connsiteX5" fmla="*/ 117221 w 327890"/>
                <a:gd name="connsiteY5" fmla="*/ 196735 h 241819"/>
                <a:gd name="connsiteX6" fmla="*/ 0 w 327890"/>
                <a:gd name="connsiteY6" fmla="*/ 98367 h 2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90" h="241819">
                  <a:moveTo>
                    <a:pt x="0" y="98367"/>
                  </a:moveTo>
                  <a:lnTo>
                    <a:pt x="117221" y="0"/>
                  </a:lnTo>
                  <a:lnTo>
                    <a:pt x="117221" y="57381"/>
                  </a:lnTo>
                  <a:cubicBezTo>
                    <a:pt x="297151" y="59020"/>
                    <a:pt x="327891" y="241819"/>
                    <a:pt x="327891" y="241819"/>
                  </a:cubicBezTo>
                  <a:cubicBezTo>
                    <a:pt x="327891" y="241819"/>
                    <a:pt x="261083" y="144682"/>
                    <a:pt x="117221" y="143452"/>
                  </a:cubicBezTo>
                  <a:lnTo>
                    <a:pt x="117221" y="196735"/>
                  </a:lnTo>
                  <a:lnTo>
                    <a:pt x="0" y="98367"/>
                  </a:lnTo>
                  <a:close/>
                </a:path>
              </a:pathLst>
            </a:custGeom>
            <a:solidFill>
              <a:schemeClr val="tx2">
                <a:lumMod val="60000"/>
                <a:lumOff val="40000"/>
              </a:schemeClr>
            </a:solidFill>
            <a:ln w="40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Franklin Gothic Book"/>
                <a:ea typeface="+mn-ea"/>
                <a:cs typeface="+mn-cs"/>
              </a:endParaRPr>
            </a:p>
          </p:txBody>
        </p:sp>
        <p:pic>
          <p:nvPicPr>
            <p:cNvPr id="73" name="Graphic 72">
              <a:hlinkClick r:id="rId16" action="ppaction://hlinksldjump"/>
              <a:extLst>
                <a:ext uri="{FF2B5EF4-FFF2-40B4-BE49-F238E27FC236}">
                  <a16:creationId xmlns:a16="http://schemas.microsoft.com/office/drawing/2014/main" id="{F39A8051-D49B-DF6E-FD5F-3C8E1A0207D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533547" y="513251"/>
              <a:ext cx="222749" cy="222749"/>
            </a:xfrm>
            <a:prstGeom prst="rect">
              <a:avLst/>
            </a:prstGeom>
          </p:spPr>
        </p:pic>
      </p:grpSp>
    </p:spTree>
    <p:extLst>
      <p:ext uri="{BB962C8B-B14F-4D97-AF65-F5344CB8AC3E}">
        <p14:creationId xmlns:p14="http://schemas.microsoft.com/office/powerpoint/2010/main" val="28913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right)">
                                      <p:cBhvr>
                                        <p:cTn id="7" dur="250"/>
                                        <p:tgtEl>
                                          <p:spTgt spid="16"/>
                                        </p:tgtEl>
                                      </p:cBhvr>
                                    </p:animEffect>
                                  </p:childTnLst>
                                </p:cTn>
                              </p:par>
                            </p:childTnLst>
                          </p:cTn>
                        </p:par>
                        <p:par>
                          <p:cTn id="8" fill="hold">
                            <p:stCondLst>
                              <p:cond delay="97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Effect transition="in" filter="wipe(right)">
                                      <p:cBhvr>
                                        <p:cTn id="11" dur="250"/>
                                        <p:tgtEl>
                                          <p:spTgt spid="100"/>
                                        </p:tgtEl>
                                      </p:cBhvr>
                                    </p:animEffect>
                                  </p:childTnLst>
                                </p:cTn>
                              </p:par>
                            </p:childTnLst>
                          </p:cTn>
                        </p:par>
                        <p:par>
                          <p:cTn id="12" fill="hold">
                            <p:stCondLst>
                              <p:cond delay="16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childTnLst>
                                </p:cTn>
                              </p:par>
                              <p:par>
                                <p:cTn id="18" presetID="2" presetClass="entr" presetSubtype="8" decel="10000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750" fill="hold"/>
                                        <p:tgtEl>
                                          <p:spTgt spid="58"/>
                                        </p:tgtEl>
                                        <p:attrNameLst>
                                          <p:attrName>ppt_x</p:attrName>
                                        </p:attrNameLst>
                                      </p:cBhvr>
                                      <p:tavLst>
                                        <p:tav tm="0">
                                          <p:val>
                                            <p:strVal val="0-#ppt_w/2"/>
                                          </p:val>
                                        </p:tav>
                                        <p:tav tm="100000">
                                          <p:val>
                                            <p:strVal val="#ppt_x"/>
                                          </p:val>
                                        </p:tav>
                                      </p:tavLst>
                                    </p:anim>
                                    <p:anim calcmode="lin" valueType="num">
                                      <p:cBhvr additive="base">
                                        <p:cTn id="21" dur="750" fill="hold"/>
                                        <p:tgtEl>
                                          <p:spTgt spid="58"/>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2" presetClass="entr" presetSubtype="8" decel="10000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additive="base">
                                        <p:cTn id="27" dur="750" fill="hold"/>
                                        <p:tgtEl>
                                          <p:spTgt spid="62"/>
                                        </p:tgtEl>
                                        <p:attrNameLst>
                                          <p:attrName>ppt_x</p:attrName>
                                        </p:attrNameLst>
                                      </p:cBhvr>
                                      <p:tavLst>
                                        <p:tav tm="0">
                                          <p:val>
                                            <p:strVal val="0-#ppt_w/2"/>
                                          </p:val>
                                        </p:tav>
                                        <p:tav tm="100000">
                                          <p:val>
                                            <p:strVal val="#ppt_x"/>
                                          </p:val>
                                        </p:tav>
                                      </p:tavLst>
                                    </p:anim>
                                    <p:anim calcmode="lin" valueType="num">
                                      <p:cBhvr additive="base">
                                        <p:cTn id="28" dur="750" fill="hold"/>
                                        <p:tgtEl>
                                          <p:spTgt spid="62"/>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par>
                          <p:cTn id="32" fill="hold">
                            <p:stCondLst>
                              <p:cond delay="2350"/>
                            </p:stCondLst>
                            <p:childTnLst>
                              <p:par>
                                <p:cTn id="33" presetID="2" presetClass="entr" presetSubtype="2" decel="100000" fill="hold" nodeType="afterEffect">
                                  <p:stCondLst>
                                    <p:cond delay="0"/>
                                  </p:stCondLst>
                                  <p:childTnLst>
                                    <p:set>
                                      <p:cBhvr>
                                        <p:cTn id="34" dur="1" fill="hold">
                                          <p:stCondLst>
                                            <p:cond delay="0"/>
                                          </p:stCondLst>
                                        </p:cTn>
                                        <p:tgtEl>
                                          <p:spTgt spid="65"/>
                                        </p:tgtEl>
                                        <p:attrNameLst>
                                          <p:attrName>style.visibility</p:attrName>
                                        </p:attrNameLst>
                                      </p:cBhvr>
                                      <p:to>
                                        <p:strVal val="visible"/>
                                      </p:to>
                                    </p:set>
                                    <p:anim calcmode="lin" valueType="num">
                                      <p:cBhvr additive="base">
                                        <p:cTn id="35" dur="750" fill="hold"/>
                                        <p:tgtEl>
                                          <p:spTgt spid="65"/>
                                        </p:tgtEl>
                                        <p:attrNameLst>
                                          <p:attrName>ppt_x</p:attrName>
                                        </p:attrNameLst>
                                      </p:cBhvr>
                                      <p:tavLst>
                                        <p:tav tm="0">
                                          <p:val>
                                            <p:strVal val="1+#ppt_w/2"/>
                                          </p:val>
                                        </p:tav>
                                        <p:tav tm="100000">
                                          <p:val>
                                            <p:strVal val="#ppt_x"/>
                                          </p:val>
                                        </p:tav>
                                      </p:tavLst>
                                    </p:anim>
                                    <p:anim calcmode="lin" valueType="num">
                                      <p:cBhvr additive="base">
                                        <p:cTn id="36" dur="75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00" grpId="0"/>
      <p:bldP spid="57"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Tijdelijke aanduiding voor afbeelding 13">
            <a:extLst>
              <a:ext uri="{FF2B5EF4-FFF2-40B4-BE49-F238E27FC236}">
                <a16:creationId xmlns:a16="http://schemas.microsoft.com/office/drawing/2014/main" id="{454B29BC-BBB3-B4D6-2991-80600C3B3D5D}"/>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p:pic>
      <p:sp>
        <p:nvSpPr>
          <p:cNvPr id="21" name="Tijdelijke aanduiding voor verticale tekst 20">
            <a:extLst>
              <a:ext uri="{FF2B5EF4-FFF2-40B4-BE49-F238E27FC236}">
                <a16:creationId xmlns:a16="http://schemas.microsoft.com/office/drawing/2014/main" id="{4B6E007E-4F18-CD23-1B73-24C627112176}"/>
              </a:ext>
            </a:extLst>
          </p:cNvPr>
          <p:cNvSpPr>
            <a:spLocks noGrp="1"/>
          </p:cNvSpPr>
          <p:nvPr>
            <p:ph type="body" orient="vert" idx="18"/>
          </p:nvPr>
        </p:nvSpPr>
        <p:spPr/>
        <p:txBody>
          <a:bodyPr/>
          <a:lstStyle/>
          <a:p>
            <a:r>
              <a:rPr lang="nl-NL" dirty="0"/>
              <a:t> </a:t>
            </a:r>
          </a:p>
        </p:txBody>
      </p:sp>
      <p:sp>
        <p:nvSpPr>
          <p:cNvPr id="25" name="Rechthoek 24">
            <a:extLst>
              <a:ext uri="{FF2B5EF4-FFF2-40B4-BE49-F238E27FC236}">
                <a16:creationId xmlns:a16="http://schemas.microsoft.com/office/drawing/2014/main" id="{DD163517-BC38-F460-92A1-886DCEFF5275}"/>
              </a:ext>
            </a:extLst>
          </p:cNvPr>
          <p:cNvSpPr/>
          <p:nvPr/>
        </p:nvSpPr>
        <p:spPr>
          <a:xfrm>
            <a:off x="-1" y="0"/>
            <a:ext cx="12192000"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30" name="Tijdelijke aanduiding voor verticale tekst 6">
            <a:extLst>
              <a:ext uri="{FF2B5EF4-FFF2-40B4-BE49-F238E27FC236}">
                <a16:creationId xmlns:a16="http://schemas.microsoft.com/office/drawing/2014/main" id="{01BFAF07-8DD3-0BE6-8D35-CAB8B25688AC}"/>
              </a:ext>
            </a:extLst>
          </p:cNvPr>
          <p:cNvSpPr txBox="1">
            <a:spLocks/>
          </p:cNvSpPr>
          <p:nvPr/>
        </p:nvSpPr>
        <p:spPr>
          <a:xfrm>
            <a:off x="796854" y="1824550"/>
            <a:ext cx="2681824" cy="212879"/>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lnSpc>
                <a:spcPts val="1600"/>
              </a:lnSpc>
              <a:spcBef>
                <a:spcPts val="0"/>
              </a:spcBef>
            </a:pPr>
            <a:r>
              <a:rPr lang="nl-NL" b="0" dirty="0">
                <a:solidFill>
                  <a:schemeClr val="bg1"/>
                </a:solidFill>
                <a:latin typeface="+mj-lt"/>
              </a:rPr>
              <a:t>Ambities 2022 – 2025</a:t>
            </a:r>
          </a:p>
        </p:txBody>
      </p:sp>
      <p:sp>
        <p:nvSpPr>
          <p:cNvPr id="16" name="Titel 15">
            <a:extLst>
              <a:ext uri="{FF2B5EF4-FFF2-40B4-BE49-F238E27FC236}">
                <a16:creationId xmlns:a16="http://schemas.microsoft.com/office/drawing/2014/main" id="{C1C0E67A-332C-431F-2CF6-E4698F43DCBC}"/>
              </a:ext>
            </a:extLst>
          </p:cNvPr>
          <p:cNvSpPr>
            <a:spLocks noGrp="1"/>
          </p:cNvSpPr>
          <p:nvPr>
            <p:ph type="title"/>
          </p:nvPr>
        </p:nvSpPr>
        <p:spPr/>
        <p:txBody>
          <a:bodyPr/>
          <a:lstStyle/>
          <a:p>
            <a:r>
              <a:rPr lang="nl-NL" dirty="0"/>
              <a:t>TALENT MANAGEMENT</a:t>
            </a:r>
          </a:p>
        </p:txBody>
      </p:sp>
      <p:sp>
        <p:nvSpPr>
          <p:cNvPr id="100" name="Ondertitel 16">
            <a:extLst>
              <a:ext uri="{FF2B5EF4-FFF2-40B4-BE49-F238E27FC236}">
                <a16:creationId xmlns:a16="http://schemas.microsoft.com/office/drawing/2014/main" id="{463E26C8-13DE-76D3-6B16-16718473CA6D}"/>
              </a:ext>
            </a:extLst>
          </p:cNvPr>
          <p:cNvSpPr txBox="1">
            <a:spLocks/>
          </p:cNvSpPr>
          <p:nvPr/>
        </p:nvSpPr>
        <p:spPr>
          <a:xfrm>
            <a:off x="777244" y="909034"/>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r>
              <a:rPr lang="nl-NL" sz="2400" dirty="0"/>
              <a:t>RECRUITING, ONBOARDING &amp; RETAINING</a:t>
            </a:r>
          </a:p>
        </p:txBody>
      </p:sp>
      <p:sp>
        <p:nvSpPr>
          <p:cNvPr id="31" name="Tijdelijke aanduiding voor verticale tekst 6">
            <a:extLst>
              <a:ext uri="{FF2B5EF4-FFF2-40B4-BE49-F238E27FC236}">
                <a16:creationId xmlns:a16="http://schemas.microsoft.com/office/drawing/2014/main" id="{FFE2F4A1-FA5C-E2CC-7D06-EA106B7D7D2F}"/>
              </a:ext>
            </a:extLst>
          </p:cNvPr>
          <p:cNvSpPr txBox="1">
            <a:spLocks/>
          </p:cNvSpPr>
          <p:nvPr/>
        </p:nvSpPr>
        <p:spPr>
          <a:xfrm>
            <a:off x="1313610" y="2210156"/>
            <a:ext cx="5226746" cy="86177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100" dirty="0">
                <a:solidFill>
                  <a:schemeClr val="tx2">
                    <a:lumMod val="75000"/>
                  </a:schemeClr>
                </a:solidFill>
              </a:rPr>
              <a:t>Competenties werven om strategische doelen te behalen</a:t>
            </a:r>
          </a:p>
          <a:p>
            <a:pPr lvl="2">
              <a:spcAft>
                <a:spcPts val="300"/>
              </a:spcAft>
            </a:pPr>
            <a:r>
              <a:rPr lang="nl-NL" sz="1000" dirty="0">
                <a:solidFill>
                  <a:schemeClr val="bg1"/>
                </a:solidFill>
              </a:rPr>
              <a:t>Door - mede vanuit een talentgerichte benadering - talent te werven dat bijdraagt aan de set competenties die nodig zijn bij het behalen van de strategische doelen van TNO en de realisatie van de vier </a:t>
            </a:r>
            <a:r>
              <a:rPr lang="nl-NL" sz="1000" dirty="0" err="1">
                <a:solidFill>
                  <a:schemeClr val="bg1"/>
                </a:solidFill>
              </a:rPr>
              <a:t>priorities</a:t>
            </a:r>
            <a:r>
              <a:rPr lang="nl-NL" sz="1000" dirty="0">
                <a:solidFill>
                  <a:schemeClr val="bg1"/>
                </a:solidFill>
              </a:rPr>
              <a:t> in </a:t>
            </a:r>
            <a:r>
              <a:rPr lang="nl-NL" sz="1000" dirty="0" err="1">
                <a:solidFill>
                  <a:schemeClr val="bg1"/>
                </a:solidFill>
              </a:rPr>
              <a:t>execution</a:t>
            </a:r>
            <a:r>
              <a:rPr lang="nl-NL" sz="1000" dirty="0">
                <a:solidFill>
                  <a:schemeClr val="bg1"/>
                </a:solidFill>
              </a:rPr>
              <a:t>. Dit moet een doorlopend proces zijn, zodat we kunnen inspelen op veranderingen in de buitenwereld die invloed hebben op de TNO-strategie.</a:t>
            </a:r>
          </a:p>
        </p:txBody>
      </p:sp>
      <p:grpSp>
        <p:nvGrpSpPr>
          <p:cNvPr id="32" name="Groep 31">
            <a:extLst>
              <a:ext uri="{FF2B5EF4-FFF2-40B4-BE49-F238E27FC236}">
                <a16:creationId xmlns:a16="http://schemas.microsoft.com/office/drawing/2014/main" id="{5ED9A790-B898-78B4-F3D9-577EB3524399}"/>
              </a:ext>
            </a:extLst>
          </p:cNvPr>
          <p:cNvGrpSpPr/>
          <p:nvPr/>
        </p:nvGrpSpPr>
        <p:grpSpPr>
          <a:xfrm>
            <a:off x="579278" y="2257227"/>
            <a:ext cx="531792" cy="419316"/>
            <a:chOff x="579278" y="1865269"/>
            <a:chExt cx="531792" cy="419316"/>
          </a:xfrm>
        </p:grpSpPr>
        <p:sp>
          <p:nvSpPr>
            <p:cNvPr id="33" name="Pijl: vijfhoek 32">
              <a:extLst>
                <a:ext uri="{FF2B5EF4-FFF2-40B4-BE49-F238E27FC236}">
                  <a16:creationId xmlns:a16="http://schemas.microsoft.com/office/drawing/2014/main" id="{AB7226C1-372A-3CF7-A3AC-5FA8A1D98D62}"/>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6"/>
                </a:solidFill>
              </a:endParaRPr>
            </a:p>
          </p:txBody>
        </p:sp>
        <p:pic>
          <p:nvPicPr>
            <p:cNvPr id="34" name="Graphic 33" descr="Telraam met effen opvulling">
              <a:extLst>
                <a:ext uri="{FF2B5EF4-FFF2-40B4-BE49-F238E27FC236}">
                  <a16:creationId xmlns:a16="http://schemas.microsoft.com/office/drawing/2014/main" id="{B4D629BA-8123-DB52-DFFF-71717E1E59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7829" y="1907582"/>
              <a:ext cx="334690" cy="334690"/>
            </a:xfrm>
            <a:prstGeom prst="rect">
              <a:avLst/>
            </a:prstGeom>
          </p:spPr>
        </p:pic>
      </p:grpSp>
      <p:sp>
        <p:nvSpPr>
          <p:cNvPr id="35" name="Tijdelijke aanduiding voor verticale tekst 6">
            <a:extLst>
              <a:ext uri="{FF2B5EF4-FFF2-40B4-BE49-F238E27FC236}">
                <a16:creationId xmlns:a16="http://schemas.microsoft.com/office/drawing/2014/main" id="{C497494E-77A4-4F2F-8799-BA259BCB9AA6}"/>
              </a:ext>
            </a:extLst>
          </p:cNvPr>
          <p:cNvSpPr txBox="1">
            <a:spLocks/>
          </p:cNvSpPr>
          <p:nvPr/>
        </p:nvSpPr>
        <p:spPr>
          <a:xfrm>
            <a:off x="1313610" y="3227603"/>
            <a:ext cx="5219546" cy="1015663"/>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100" dirty="0">
                <a:solidFill>
                  <a:schemeClr val="tx2">
                    <a:lumMod val="75000"/>
                  </a:schemeClr>
                </a:solidFill>
              </a:rPr>
              <a:t>Effectieve wervingsmethoden die groeiambitie waarmaken</a:t>
            </a:r>
          </a:p>
          <a:p>
            <a:pPr lvl="2">
              <a:spcAft>
                <a:spcPts val="300"/>
              </a:spcAft>
            </a:pPr>
            <a:r>
              <a:rPr lang="nl-NL" sz="1000" dirty="0">
                <a:solidFill>
                  <a:schemeClr val="bg1"/>
                </a:solidFill>
              </a:rPr>
              <a:t>Door het blijven inzetten en ontwikkelen van de effectiefste wervingsmethoden </a:t>
            </a:r>
            <a:br>
              <a:rPr lang="nl-NL" sz="1000" dirty="0">
                <a:solidFill>
                  <a:schemeClr val="bg1"/>
                </a:solidFill>
              </a:rPr>
            </a:br>
            <a:r>
              <a:rPr lang="nl-NL" sz="1000" dirty="0">
                <a:solidFill>
                  <a:schemeClr val="bg1"/>
                </a:solidFill>
              </a:rPr>
              <a:t>kunnen we groeien in een schaarse arbeidsmarkt. Voorwaarden hierbij zijn dat we </a:t>
            </a:r>
            <a:br>
              <a:rPr lang="nl-NL" sz="1000" dirty="0">
                <a:solidFill>
                  <a:schemeClr val="bg1"/>
                </a:solidFill>
              </a:rPr>
            </a:br>
            <a:r>
              <a:rPr lang="nl-NL" sz="1000" dirty="0">
                <a:solidFill>
                  <a:schemeClr val="bg1"/>
                </a:solidFill>
              </a:rPr>
              <a:t>met onze onderzoekers samenwerken op het gebied van netwerk en proces én dat we </a:t>
            </a:r>
            <a:br>
              <a:rPr lang="nl-NL" sz="1000" dirty="0">
                <a:solidFill>
                  <a:schemeClr val="bg1"/>
                </a:solidFill>
              </a:rPr>
            </a:br>
            <a:r>
              <a:rPr lang="nl-NL" sz="1000" dirty="0">
                <a:solidFill>
                  <a:schemeClr val="bg1"/>
                </a:solidFill>
              </a:rPr>
              <a:t>de personeelsbehoefte afstemmen op het aanbod. Internationalisering biedt kansen om </a:t>
            </a:r>
            <a:br>
              <a:rPr lang="nl-NL" sz="1000" dirty="0">
                <a:solidFill>
                  <a:schemeClr val="bg1"/>
                </a:solidFill>
              </a:rPr>
            </a:br>
            <a:r>
              <a:rPr lang="nl-NL" sz="1000" dirty="0">
                <a:solidFill>
                  <a:schemeClr val="bg1"/>
                </a:solidFill>
              </a:rPr>
              <a:t>de krappe arbeidsmarkt te verbreden. </a:t>
            </a:r>
          </a:p>
        </p:txBody>
      </p:sp>
      <p:grpSp>
        <p:nvGrpSpPr>
          <p:cNvPr id="36" name="Groep 35">
            <a:extLst>
              <a:ext uri="{FF2B5EF4-FFF2-40B4-BE49-F238E27FC236}">
                <a16:creationId xmlns:a16="http://schemas.microsoft.com/office/drawing/2014/main" id="{59E796F1-6B5F-F0D3-C754-C8809F0D1689}"/>
              </a:ext>
            </a:extLst>
          </p:cNvPr>
          <p:cNvGrpSpPr/>
          <p:nvPr/>
        </p:nvGrpSpPr>
        <p:grpSpPr>
          <a:xfrm>
            <a:off x="579278" y="3267161"/>
            <a:ext cx="531792" cy="419316"/>
            <a:chOff x="579278" y="1865269"/>
            <a:chExt cx="531792" cy="419316"/>
          </a:xfrm>
        </p:grpSpPr>
        <p:sp>
          <p:nvSpPr>
            <p:cNvPr id="37" name="Pijl: vijfhoek 36">
              <a:extLst>
                <a:ext uri="{FF2B5EF4-FFF2-40B4-BE49-F238E27FC236}">
                  <a16:creationId xmlns:a16="http://schemas.microsoft.com/office/drawing/2014/main" id="{C07DC273-A997-9E63-040C-747788DD7B94}"/>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8" name="Graphic 37" descr="Staafdiagram met stijgende lijn met effen opvulling">
              <a:extLst>
                <a:ext uri="{FF2B5EF4-FFF2-40B4-BE49-F238E27FC236}">
                  <a16:creationId xmlns:a16="http://schemas.microsoft.com/office/drawing/2014/main" id="{0D92EAA1-5B8C-6A17-640E-C8DA546C3E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96587" y="1926340"/>
              <a:ext cx="297174" cy="297174"/>
            </a:xfrm>
            <a:prstGeom prst="rect">
              <a:avLst/>
            </a:prstGeom>
          </p:spPr>
        </p:pic>
      </p:grpSp>
      <p:sp>
        <p:nvSpPr>
          <p:cNvPr id="39" name="Tijdelijke aanduiding voor verticale tekst 6">
            <a:extLst>
              <a:ext uri="{FF2B5EF4-FFF2-40B4-BE49-F238E27FC236}">
                <a16:creationId xmlns:a16="http://schemas.microsoft.com/office/drawing/2014/main" id="{2FEEA0AD-E523-E811-09CC-ADA2EDA1618F}"/>
              </a:ext>
            </a:extLst>
          </p:cNvPr>
          <p:cNvSpPr txBox="1">
            <a:spLocks/>
          </p:cNvSpPr>
          <p:nvPr/>
        </p:nvSpPr>
        <p:spPr>
          <a:xfrm>
            <a:off x="1313610" y="4398939"/>
            <a:ext cx="5219546" cy="86177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100" dirty="0">
                <a:solidFill>
                  <a:schemeClr val="tx2">
                    <a:lumMod val="75000"/>
                  </a:schemeClr>
                </a:solidFill>
              </a:rPr>
              <a:t>Decentrale aanpak onboarding binnen employee journey</a:t>
            </a:r>
          </a:p>
          <a:p>
            <a:pPr lvl="2">
              <a:spcAft>
                <a:spcPts val="300"/>
              </a:spcAft>
            </a:pPr>
            <a:r>
              <a:rPr lang="nl-NL" sz="1000" dirty="0">
                <a:solidFill>
                  <a:schemeClr val="bg1"/>
                </a:solidFill>
              </a:rPr>
              <a:t>Door de verschillende units en SO-afdelingen te helpen bij het inrichten van de onboarding, </a:t>
            </a:r>
            <a:br>
              <a:rPr lang="nl-NL" sz="1000" dirty="0">
                <a:solidFill>
                  <a:schemeClr val="bg1"/>
                </a:solidFill>
              </a:rPr>
            </a:br>
            <a:r>
              <a:rPr lang="nl-NL" sz="1000" dirty="0">
                <a:solidFill>
                  <a:schemeClr val="bg1"/>
                </a:solidFill>
              </a:rPr>
              <a:t>naast de bestaande initiatieven vanuit corporate. Door de employee journey op het vlak</a:t>
            </a:r>
            <a:br>
              <a:rPr lang="nl-NL" sz="1000" dirty="0">
                <a:solidFill>
                  <a:schemeClr val="bg1"/>
                </a:solidFill>
              </a:rPr>
            </a:br>
            <a:r>
              <a:rPr lang="nl-NL" sz="1000" dirty="0">
                <a:solidFill>
                  <a:schemeClr val="bg1"/>
                </a:solidFill>
              </a:rPr>
              <a:t>van onboarding in kaart te brengen biedt HR de afdelingen handvatten voor een effectievere </a:t>
            </a:r>
            <a:br>
              <a:rPr lang="nl-NL" sz="1000" dirty="0">
                <a:solidFill>
                  <a:schemeClr val="bg1"/>
                </a:solidFill>
              </a:rPr>
            </a:br>
            <a:r>
              <a:rPr lang="nl-NL" sz="1000" dirty="0">
                <a:solidFill>
                  <a:schemeClr val="bg1"/>
                </a:solidFill>
              </a:rPr>
              <a:t>en kwalitatievere invulling.</a:t>
            </a:r>
          </a:p>
        </p:txBody>
      </p:sp>
      <p:grpSp>
        <p:nvGrpSpPr>
          <p:cNvPr id="40" name="Groep 39">
            <a:extLst>
              <a:ext uri="{FF2B5EF4-FFF2-40B4-BE49-F238E27FC236}">
                <a16:creationId xmlns:a16="http://schemas.microsoft.com/office/drawing/2014/main" id="{05B921AD-FE12-7081-CBAD-F9DD52702A43}"/>
              </a:ext>
            </a:extLst>
          </p:cNvPr>
          <p:cNvGrpSpPr/>
          <p:nvPr/>
        </p:nvGrpSpPr>
        <p:grpSpPr>
          <a:xfrm>
            <a:off x="579278" y="4443759"/>
            <a:ext cx="531792" cy="419316"/>
            <a:chOff x="579278" y="1865269"/>
            <a:chExt cx="531792" cy="419316"/>
          </a:xfrm>
        </p:grpSpPr>
        <p:sp>
          <p:nvSpPr>
            <p:cNvPr id="41" name="Pijl: vijfhoek 40">
              <a:extLst>
                <a:ext uri="{FF2B5EF4-FFF2-40B4-BE49-F238E27FC236}">
                  <a16:creationId xmlns:a16="http://schemas.microsoft.com/office/drawing/2014/main" id="{CE574969-21C4-CA04-C61A-F0722AAEE457}"/>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2" name="Graphic 41" descr="Reizen met effen opvulling">
              <a:extLst>
                <a:ext uri="{FF2B5EF4-FFF2-40B4-BE49-F238E27FC236}">
                  <a16:creationId xmlns:a16="http://schemas.microsoft.com/office/drawing/2014/main" id="{4A042179-50D9-AB87-DEB2-2B0FBA6B3E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77829" y="1907582"/>
              <a:ext cx="334690" cy="334690"/>
            </a:xfrm>
            <a:prstGeom prst="rect">
              <a:avLst/>
            </a:prstGeom>
          </p:spPr>
        </p:pic>
      </p:grpSp>
      <p:grpSp>
        <p:nvGrpSpPr>
          <p:cNvPr id="43" name="Groep 42">
            <a:extLst>
              <a:ext uri="{FF2B5EF4-FFF2-40B4-BE49-F238E27FC236}">
                <a16:creationId xmlns:a16="http://schemas.microsoft.com/office/drawing/2014/main" id="{FB7666C5-3896-F0A4-CE8A-C295DB9D484E}"/>
              </a:ext>
            </a:extLst>
          </p:cNvPr>
          <p:cNvGrpSpPr/>
          <p:nvPr/>
        </p:nvGrpSpPr>
        <p:grpSpPr>
          <a:xfrm>
            <a:off x="6871763" y="907349"/>
            <a:ext cx="5320237" cy="5950651"/>
            <a:chOff x="6871763" y="619796"/>
            <a:chExt cx="5320237" cy="6254340"/>
          </a:xfrm>
        </p:grpSpPr>
        <p:sp>
          <p:nvSpPr>
            <p:cNvPr id="44" name="Vrije vorm: vorm 43">
              <a:extLst>
                <a:ext uri="{FF2B5EF4-FFF2-40B4-BE49-F238E27FC236}">
                  <a16:creationId xmlns:a16="http://schemas.microsoft.com/office/drawing/2014/main" id="{4A2D8209-C3FE-4CCD-4214-40CE1D95D564}"/>
                </a:ext>
              </a:extLst>
            </p:cNvPr>
            <p:cNvSpPr/>
            <p:nvPr/>
          </p:nvSpPr>
          <p:spPr>
            <a:xfrm flipH="1">
              <a:off x="6871763" y="619796"/>
              <a:ext cx="5320237" cy="6238205"/>
            </a:xfrm>
            <a:custGeom>
              <a:avLst/>
              <a:gdLst>
                <a:gd name="connsiteX0" fmla="*/ 4891046 w 5320237"/>
                <a:gd name="connsiteY0" fmla="*/ 0 h 6238204"/>
                <a:gd name="connsiteX1" fmla="*/ 4630815 w 5320237"/>
                <a:gd name="connsiteY1" fmla="*/ 0 h 6238204"/>
                <a:gd name="connsiteX2" fmla="*/ 4450640 w 5320237"/>
                <a:gd name="connsiteY2" fmla="*/ 0 h 6238204"/>
                <a:gd name="connsiteX3" fmla="*/ 4190409 w 5320237"/>
                <a:gd name="connsiteY3" fmla="*/ 0 h 6238204"/>
                <a:gd name="connsiteX4" fmla="*/ 3574443 w 5320237"/>
                <a:gd name="connsiteY4" fmla="*/ 0 h 6238204"/>
                <a:gd name="connsiteX5" fmla="*/ 3314212 w 5320237"/>
                <a:gd name="connsiteY5" fmla="*/ 0 h 6238204"/>
                <a:gd name="connsiteX6" fmla="*/ 3134037 w 5320237"/>
                <a:gd name="connsiteY6" fmla="*/ 0 h 6238204"/>
                <a:gd name="connsiteX7" fmla="*/ 2873806 w 5320237"/>
                <a:gd name="connsiteY7" fmla="*/ 0 h 6238204"/>
                <a:gd name="connsiteX8" fmla="*/ 2017240 w 5320237"/>
                <a:gd name="connsiteY8" fmla="*/ 0 h 6238204"/>
                <a:gd name="connsiteX9" fmla="*/ 1757009 w 5320237"/>
                <a:gd name="connsiteY9" fmla="*/ 0 h 6238204"/>
                <a:gd name="connsiteX10" fmla="*/ 1576834 w 5320237"/>
                <a:gd name="connsiteY10" fmla="*/ 0 h 6238204"/>
                <a:gd name="connsiteX11" fmla="*/ 1316603 w 5320237"/>
                <a:gd name="connsiteY11" fmla="*/ 0 h 6238204"/>
                <a:gd name="connsiteX12" fmla="*/ 700637 w 5320237"/>
                <a:gd name="connsiteY12" fmla="*/ 0 h 6238204"/>
                <a:gd name="connsiteX13" fmla="*/ 440406 w 5320237"/>
                <a:gd name="connsiteY13" fmla="*/ 0 h 6238204"/>
                <a:gd name="connsiteX14" fmla="*/ 260231 w 5320237"/>
                <a:gd name="connsiteY14" fmla="*/ 0 h 6238204"/>
                <a:gd name="connsiteX15" fmla="*/ 0 w 5320237"/>
                <a:gd name="connsiteY15" fmla="*/ 0 h 6238204"/>
                <a:gd name="connsiteX16" fmla="*/ 0 w 5320237"/>
                <a:gd name="connsiteY16" fmla="*/ 152436 h 6238204"/>
                <a:gd name="connsiteX17" fmla="*/ 0 w 5320237"/>
                <a:gd name="connsiteY17" fmla="*/ 1284471 h 6238204"/>
                <a:gd name="connsiteX18" fmla="*/ 0 w 5320237"/>
                <a:gd name="connsiteY18" fmla="*/ 1436907 h 6238204"/>
                <a:gd name="connsiteX19" fmla="*/ 0 w 5320237"/>
                <a:gd name="connsiteY19" fmla="*/ 1608961 h 6238204"/>
                <a:gd name="connsiteX20" fmla="*/ 0 w 5320237"/>
                <a:gd name="connsiteY20" fmla="*/ 1761397 h 6238204"/>
                <a:gd name="connsiteX21" fmla="*/ 0 w 5320237"/>
                <a:gd name="connsiteY21" fmla="*/ 2257801 h 6238204"/>
                <a:gd name="connsiteX22" fmla="*/ 0 w 5320237"/>
                <a:gd name="connsiteY22" fmla="*/ 2410237 h 6238204"/>
                <a:gd name="connsiteX23" fmla="*/ 0 w 5320237"/>
                <a:gd name="connsiteY23" fmla="*/ 2893432 h 6238204"/>
                <a:gd name="connsiteX24" fmla="*/ 0 w 5320237"/>
                <a:gd name="connsiteY24" fmla="*/ 3045868 h 6238204"/>
                <a:gd name="connsiteX25" fmla="*/ 0 w 5320237"/>
                <a:gd name="connsiteY25" fmla="*/ 3866762 h 6238204"/>
                <a:gd name="connsiteX26" fmla="*/ 0 w 5320237"/>
                <a:gd name="connsiteY26" fmla="*/ 4019198 h 6238204"/>
                <a:gd name="connsiteX27" fmla="*/ 0 w 5320237"/>
                <a:gd name="connsiteY27" fmla="*/ 4476807 h 6238204"/>
                <a:gd name="connsiteX28" fmla="*/ 0 w 5320237"/>
                <a:gd name="connsiteY28" fmla="*/ 4629243 h 6238204"/>
                <a:gd name="connsiteX29" fmla="*/ 0 w 5320237"/>
                <a:gd name="connsiteY29" fmla="*/ 6085768 h 6238204"/>
                <a:gd name="connsiteX30" fmla="*/ 0 w 5320237"/>
                <a:gd name="connsiteY30" fmla="*/ 6238204 h 6238204"/>
                <a:gd name="connsiteX31" fmla="*/ 260231 w 5320237"/>
                <a:gd name="connsiteY31" fmla="*/ 6238204 h 6238204"/>
                <a:gd name="connsiteX32" fmla="*/ 440406 w 5320237"/>
                <a:gd name="connsiteY32" fmla="*/ 6238204 h 6238204"/>
                <a:gd name="connsiteX33" fmla="*/ 700637 w 5320237"/>
                <a:gd name="connsiteY33" fmla="*/ 6238204 h 6238204"/>
                <a:gd name="connsiteX34" fmla="*/ 4619600 w 5320237"/>
                <a:gd name="connsiteY34" fmla="*/ 6238204 h 6238204"/>
                <a:gd name="connsiteX35" fmla="*/ 4879831 w 5320237"/>
                <a:gd name="connsiteY35" fmla="*/ 6238204 h 6238204"/>
                <a:gd name="connsiteX36" fmla="*/ 5060006 w 5320237"/>
                <a:gd name="connsiteY36" fmla="*/ 6238204 h 6238204"/>
                <a:gd name="connsiteX37" fmla="*/ 5320237 w 5320237"/>
                <a:gd name="connsiteY37" fmla="*/ 6238204 h 6238204"/>
                <a:gd name="connsiteX38" fmla="*/ 5320237 w 5320237"/>
                <a:gd name="connsiteY38" fmla="*/ 6085768 h 6238204"/>
                <a:gd name="connsiteX39" fmla="*/ 5320237 w 5320237"/>
                <a:gd name="connsiteY39" fmla="*/ 4629243 h 6238204"/>
                <a:gd name="connsiteX40" fmla="*/ 5320237 w 5320237"/>
                <a:gd name="connsiteY40" fmla="*/ 4476807 h 6238204"/>
                <a:gd name="connsiteX41" fmla="*/ 5320237 w 5320237"/>
                <a:gd name="connsiteY41" fmla="*/ 4019198 h 6238204"/>
                <a:gd name="connsiteX42" fmla="*/ 5320237 w 5320237"/>
                <a:gd name="connsiteY42" fmla="*/ 3866762 h 6238204"/>
                <a:gd name="connsiteX43" fmla="*/ 5320237 w 5320237"/>
                <a:gd name="connsiteY43" fmla="*/ 3620843 h 6238204"/>
                <a:gd name="connsiteX44" fmla="*/ 5320237 w 5320237"/>
                <a:gd name="connsiteY44" fmla="*/ 3468407 h 6238204"/>
                <a:gd name="connsiteX45" fmla="*/ 5320237 w 5320237"/>
                <a:gd name="connsiteY45" fmla="*/ 2410237 h 6238204"/>
                <a:gd name="connsiteX46" fmla="*/ 5320237 w 5320237"/>
                <a:gd name="connsiteY46" fmla="*/ 2257801 h 6238204"/>
                <a:gd name="connsiteX47" fmla="*/ 5320237 w 5320237"/>
                <a:gd name="connsiteY47" fmla="*/ 2168052 h 6238204"/>
                <a:gd name="connsiteX48" fmla="*/ 5320237 w 5320237"/>
                <a:gd name="connsiteY48" fmla="*/ 2015616 h 6238204"/>
                <a:gd name="connsiteX49" fmla="*/ 5320237 w 5320237"/>
                <a:gd name="connsiteY49" fmla="*/ 2011882 h 6238204"/>
                <a:gd name="connsiteX50" fmla="*/ 5320237 w 5320237"/>
                <a:gd name="connsiteY50" fmla="*/ 1859446 h 6238204"/>
                <a:gd name="connsiteX51" fmla="*/ 5320237 w 5320237"/>
                <a:gd name="connsiteY51" fmla="*/ 559091 h 6238204"/>
                <a:gd name="connsiteX52" fmla="*/ 5320237 w 5320237"/>
                <a:gd name="connsiteY52" fmla="*/ 406655 h 623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20237" h="6238204">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52436"/>
                  </a:lnTo>
                  <a:lnTo>
                    <a:pt x="0" y="1284471"/>
                  </a:lnTo>
                  <a:lnTo>
                    <a:pt x="0" y="1436907"/>
                  </a:lnTo>
                  <a:lnTo>
                    <a:pt x="0" y="1608961"/>
                  </a:lnTo>
                  <a:lnTo>
                    <a:pt x="0" y="1761397"/>
                  </a:lnTo>
                  <a:lnTo>
                    <a:pt x="0" y="2257801"/>
                  </a:lnTo>
                  <a:lnTo>
                    <a:pt x="0" y="2410237"/>
                  </a:lnTo>
                  <a:lnTo>
                    <a:pt x="0" y="2893432"/>
                  </a:lnTo>
                  <a:lnTo>
                    <a:pt x="0" y="3045868"/>
                  </a:lnTo>
                  <a:lnTo>
                    <a:pt x="0" y="3866762"/>
                  </a:lnTo>
                  <a:lnTo>
                    <a:pt x="0" y="4019198"/>
                  </a:lnTo>
                  <a:lnTo>
                    <a:pt x="0" y="4476807"/>
                  </a:lnTo>
                  <a:lnTo>
                    <a:pt x="0" y="4629243"/>
                  </a:lnTo>
                  <a:lnTo>
                    <a:pt x="0" y="6085768"/>
                  </a:lnTo>
                  <a:lnTo>
                    <a:pt x="0" y="6238204"/>
                  </a:lnTo>
                  <a:lnTo>
                    <a:pt x="260231" y="6238204"/>
                  </a:lnTo>
                  <a:lnTo>
                    <a:pt x="440406" y="6238204"/>
                  </a:lnTo>
                  <a:lnTo>
                    <a:pt x="700637" y="6238204"/>
                  </a:lnTo>
                  <a:lnTo>
                    <a:pt x="4619600" y="6238204"/>
                  </a:lnTo>
                  <a:lnTo>
                    <a:pt x="4879831" y="6238204"/>
                  </a:lnTo>
                  <a:lnTo>
                    <a:pt x="5060006" y="6238204"/>
                  </a:lnTo>
                  <a:lnTo>
                    <a:pt x="5320237" y="6238204"/>
                  </a:lnTo>
                  <a:lnTo>
                    <a:pt x="5320237" y="6085768"/>
                  </a:lnTo>
                  <a:lnTo>
                    <a:pt x="5320237" y="4629243"/>
                  </a:lnTo>
                  <a:lnTo>
                    <a:pt x="5320237" y="4476807"/>
                  </a:lnTo>
                  <a:lnTo>
                    <a:pt x="5320237" y="4019198"/>
                  </a:lnTo>
                  <a:lnTo>
                    <a:pt x="5320237" y="3866762"/>
                  </a:lnTo>
                  <a:lnTo>
                    <a:pt x="5320237" y="3620843"/>
                  </a:lnTo>
                  <a:lnTo>
                    <a:pt x="5320237" y="3468407"/>
                  </a:lnTo>
                  <a:lnTo>
                    <a:pt x="5320237" y="2410237"/>
                  </a:lnTo>
                  <a:lnTo>
                    <a:pt x="5320237" y="2257801"/>
                  </a:lnTo>
                  <a:lnTo>
                    <a:pt x="5320237" y="2168052"/>
                  </a:lnTo>
                  <a:lnTo>
                    <a:pt x="5320237" y="2015616"/>
                  </a:lnTo>
                  <a:lnTo>
                    <a:pt x="5320237" y="2011882"/>
                  </a:lnTo>
                  <a:lnTo>
                    <a:pt x="5320237" y="1859446"/>
                  </a:lnTo>
                  <a:lnTo>
                    <a:pt x="5320237" y="559091"/>
                  </a:lnTo>
                  <a:lnTo>
                    <a:pt x="5320237" y="406655"/>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45" name="Vrije vorm: vorm 44">
              <a:extLst>
                <a:ext uri="{FF2B5EF4-FFF2-40B4-BE49-F238E27FC236}">
                  <a16:creationId xmlns:a16="http://schemas.microsoft.com/office/drawing/2014/main" id="{EAF579F3-FFA8-53B2-BB01-E79C87C0A7BB}"/>
                </a:ext>
              </a:extLst>
            </p:cNvPr>
            <p:cNvSpPr/>
            <p:nvPr/>
          </p:nvSpPr>
          <p:spPr>
            <a:xfrm flipH="1">
              <a:off x="7023389" y="735714"/>
              <a:ext cx="5168610" cy="6138422"/>
            </a:xfrm>
            <a:custGeom>
              <a:avLst/>
              <a:gdLst>
                <a:gd name="connsiteX0" fmla="*/ 4795015 w 5168610"/>
                <a:gd name="connsiteY0" fmla="*/ 0 h 6138422"/>
                <a:gd name="connsiteX1" fmla="*/ 4534784 w 5168610"/>
                <a:gd name="connsiteY1" fmla="*/ 0 h 6138422"/>
                <a:gd name="connsiteX2" fmla="*/ 4357808 w 5168610"/>
                <a:gd name="connsiteY2" fmla="*/ 0 h 6138422"/>
                <a:gd name="connsiteX3" fmla="*/ 4097577 w 5168610"/>
                <a:gd name="connsiteY3" fmla="*/ 0 h 6138422"/>
                <a:gd name="connsiteX4" fmla="*/ 3730130 w 5168610"/>
                <a:gd name="connsiteY4" fmla="*/ 0 h 6138422"/>
                <a:gd name="connsiteX5" fmla="*/ 3469899 w 5168610"/>
                <a:gd name="connsiteY5" fmla="*/ 0 h 6138422"/>
                <a:gd name="connsiteX6" fmla="*/ 3292923 w 5168610"/>
                <a:gd name="connsiteY6" fmla="*/ 0 h 6138422"/>
                <a:gd name="connsiteX7" fmla="*/ 3032692 w 5168610"/>
                <a:gd name="connsiteY7" fmla="*/ 0 h 6138422"/>
                <a:gd name="connsiteX8" fmla="*/ 2017242 w 5168610"/>
                <a:gd name="connsiteY8" fmla="*/ 0 h 6138422"/>
                <a:gd name="connsiteX9" fmla="*/ 1757011 w 5168610"/>
                <a:gd name="connsiteY9" fmla="*/ 0 h 6138422"/>
                <a:gd name="connsiteX10" fmla="*/ 1580035 w 5168610"/>
                <a:gd name="connsiteY10" fmla="*/ 0 h 6138422"/>
                <a:gd name="connsiteX11" fmla="*/ 1319804 w 5168610"/>
                <a:gd name="connsiteY11" fmla="*/ 0 h 6138422"/>
                <a:gd name="connsiteX12" fmla="*/ 697438 w 5168610"/>
                <a:gd name="connsiteY12" fmla="*/ 0 h 6138422"/>
                <a:gd name="connsiteX13" fmla="*/ 437207 w 5168610"/>
                <a:gd name="connsiteY13" fmla="*/ 0 h 6138422"/>
                <a:gd name="connsiteX14" fmla="*/ 260231 w 5168610"/>
                <a:gd name="connsiteY14" fmla="*/ 0 h 6138422"/>
                <a:gd name="connsiteX15" fmla="*/ 0 w 5168610"/>
                <a:gd name="connsiteY15" fmla="*/ 0 h 6138422"/>
                <a:gd name="connsiteX16" fmla="*/ 0 w 5168610"/>
                <a:gd name="connsiteY16" fmla="*/ 65685 h 6138422"/>
                <a:gd name="connsiteX17" fmla="*/ 0 w 5168610"/>
                <a:gd name="connsiteY17" fmla="*/ 152435 h 6138422"/>
                <a:gd name="connsiteX18" fmla="*/ 0 w 5168610"/>
                <a:gd name="connsiteY18" fmla="*/ 218120 h 6138422"/>
                <a:gd name="connsiteX19" fmla="*/ 0 w 5168610"/>
                <a:gd name="connsiteY19" fmla="*/ 1801723 h 6138422"/>
                <a:gd name="connsiteX20" fmla="*/ 0 w 5168610"/>
                <a:gd name="connsiteY20" fmla="*/ 1867408 h 6138422"/>
                <a:gd name="connsiteX21" fmla="*/ 0 w 5168610"/>
                <a:gd name="connsiteY21" fmla="*/ 1954158 h 6138422"/>
                <a:gd name="connsiteX22" fmla="*/ 0 w 5168610"/>
                <a:gd name="connsiteY22" fmla="*/ 2019843 h 6138422"/>
                <a:gd name="connsiteX23" fmla="*/ 0 w 5168610"/>
                <a:gd name="connsiteY23" fmla="*/ 2029381 h 6138422"/>
                <a:gd name="connsiteX24" fmla="*/ 0 w 5168610"/>
                <a:gd name="connsiteY24" fmla="*/ 2095066 h 6138422"/>
                <a:gd name="connsiteX25" fmla="*/ 0 w 5168610"/>
                <a:gd name="connsiteY25" fmla="*/ 2181816 h 6138422"/>
                <a:gd name="connsiteX26" fmla="*/ 0 w 5168610"/>
                <a:gd name="connsiteY26" fmla="*/ 2247501 h 6138422"/>
                <a:gd name="connsiteX27" fmla="*/ 0 w 5168610"/>
                <a:gd name="connsiteY27" fmla="*/ 3831104 h 6138422"/>
                <a:gd name="connsiteX28" fmla="*/ 0 w 5168610"/>
                <a:gd name="connsiteY28" fmla="*/ 3896789 h 6138422"/>
                <a:gd name="connsiteX29" fmla="*/ 0 w 5168610"/>
                <a:gd name="connsiteY29" fmla="*/ 3983539 h 6138422"/>
                <a:gd name="connsiteX30" fmla="*/ 0 w 5168610"/>
                <a:gd name="connsiteY30" fmla="*/ 4049224 h 6138422"/>
                <a:gd name="connsiteX31" fmla="*/ 1 w 5168610"/>
                <a:gd name="connsiteY31" fmla="*/ 4049224 h 6138422"/>
                <a:gd name="connsiteX32" fmla="*/ 1 w 5168610"/>
                <a:gd name="connsiteY32" fmla="*/ 4118579 h 6138422"/>
                <a:gd name="connsiteX33" fmla="*/ 1 w 5168610"/>
                <a:gd name="connsiteY33" fmla="*/ 4184264 h 6138422"/>
                <a:gd name="connsiteX34" fmla="*/ 1 w 5168610"/>
                <a:gd name="connsiteY34" fmla="*/ 4271014 h 6138422"/>
                <a:gd name="connsiteX35" fmla="*/ 1 w 5168610"/>
                <a:gd name="connsiteY35" fmla="*/ 4336699 h 6138422"/>
                <a:gd name="connsiteX36" fmla="*/ 1 w 5168610"/>
                <a:gd name="connsiteY36" fmla="*/ 5920302 h 6138422"/>
                <a:gd name="connsiteX37" fmla="*/ 1 w 5168610"/>
                <a:gd name="connsiteY37" fmla="*/ 5985987 h 6138422"/>
                <a:gd name="connsiteX38" fmla="*/ 1 w 5168610"/>
                <a:gd name="connsiteY38" fmla="*/ 6072737 h 6138422"/>
                <a:gd name="connsiteX39" fmla="*/ 1 w 5168610"/>
                <a:gd name="connsiteY39" fmla="*/ 6138422 h 6138422"/>
                <a:gd name="connsiteX40" fmla="*/ 260232 w 5168610"/>
                <a:gd name="connsiteY40" fmla="*/ 6138422 h 6138422"/>
                <a:gd name="connsiteX41" fmla="*/ 437208 w 5168610"/>
                <a:gd name="connsiteY41" fmla="*/ 6138422 h 6138422"/>
                <a:gd name="connsiteX42" fmla="*/ 697439 w 5168610"/>
                <a:gd name="connsiteY42" fmla="*/ 6138422 h 6138422"/>
                <a:gd name="connsiteX43" fmla="*/ 4471172 w 5168610"/>
                <a:gd name="connsiteY43" fmla="*/ 6138422 h 6138422"/>
                <a:gd name="connsiteX44" fmla="*/ 4731403 w 5168610"/>
                <a:gd name="connsiteY44" fmla="*/ 6138422 h 6138422"/>
                <a:gd name="connsiteX45" fmla="*/ 4908379 w 5168610"/>
                <a:gd name="connsiteY45" fmla="*/ 6138422 h 6138422"/>
                <a:gd name="connsiteX46" fmla="*/ 5168610 w 5168610"/>
                <a:gd name="connsiteY46" fmla="*/ 6138422 h 6138422"/>
                <a:gd name="connsiteX47" fmla="*/ 5168610 w 5168610"/>
                <a:gd name="connsiteY47" fmla="*/ 6072737 h 6138422"/>
                <a:gd name="connsiteX48" fmla="*/ 5168610 w 5168610"/>
                <a:gd name="connsiteY48" fmla="*/ 5985987 h 6138422"/>
                <a:gd name="connsiteX49" fmla="*/ 5168610 w 5168610"/>
                <a:gd name="connsiteY49" fmla="*/ 5920302 h 6138422"/>
                <a:gd name="connsiteX50" fmla="*/ 5168610 w 5168610"/>
                <a:gd name="connsiteY50" fmla="*/ 4336699 h 6138422"/>
                <a:gd name="connsiteX51" fmla="*/ 5168610 w 5168610"/>
                <a:gd name="connsiteY51" fmla="*/ 4271014 h 6138422"/>
                <a:gd name="connsiteX52" fmla="*/ 5168610 w 5168610"/>
                <a:gd name="connsiteY52" fmla="*/ 4184264 h 6138422"/>
                <a:gd name="connsiteX53" fmla="*/ 5168610 w 5168610"/>
                <a:gd name="connsiteY53" fmla="*/ 4118579 h 6138422"/>
                <a:gd name="connsiteX54" fmla="*/ 5168610 w 5168610"/>
                <a:gd name="connsiteY54" fmla="*/ 4036701 h 6138422"/>
                <a:gd name="connsiteX55" fmla="*/ 5168610 w 5168610"/>
                <a:gd name="connsiteY55" fmla="*/ 3971016 h 6138422"/>
                <a:gd name="connsiteX56" fmla="*/ 5168610 w 5168610"/>
                <a:gd name="connsiteY56" fmla="*/ 3884266 h 6138422"/>
                <a:gd name="connsiteX57" fmla="*/ 5168610 w 5168610"/>
                <a:gd name="connsiteY57" fmla="*/ 3818581 h 6138422"/>
                <a:gd name="connsiteX58" fmla="*/ 5168610 w 5168610"/>
                <a:gd name="connsiteY58" fmla="*/ 2234978 h 6138422"/>
                <a:gd name="connsiteX59" fmla="*/ 5168610 w 5168610"/>
                <a:gd name="connsiteY59" fmla="*/ 2169293 h 6138422"/>
                <a:gd name="connsiteX60" fmla="*/ 5168610 w 5168610"/>
                <a:gd name="connsiteY60" fmla="*/ 2082543 h 6138422"/>
                <a:gd name="connsiteX61" fmla="*/ 5168610 w 5168610"/>
                <a:gd name="connsiteY61" fmla="*/ 2016858 h 6138422"/>
                <a:gd name="connsiteX62" fmla="*/ 5168609 w 5168610"/>
                <a:gd name="connsiteY62" fmla="*/ 2016857 h 6138422"/>
                <a:gd name="connsiteX63" fmla="*/ 5168609 w 5168610"/>
                <a:gd name="connsiteY63" fmla="*/ 572097 h 6138422"/>
                <a:gd name="connsiteX64" fmla="*/ 5168609 w 5168610"/>
                <a:gd name="connsiteY64" fmla="*/ 506412 h 6138422"/>
                <a:gd name="connsiteX65" fmla="*/ 5168609 w 5168610"/>
                <a:gd name="connsiteY65" fmla="*/ 419662 h 6138422"/>
                <a:gd name="connsiteX66" fmla="*/ 5168609 w 5168610"/>
                <a:gd name="connsiteY66" fmla="*/ 353977 h 61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68610" h="6138422">
                  <a:moveTo>
                    <a:pt x="4795015" y="0"/>
                  </a:moveTo>
                  <a:lnTo>
                    <a:pt x="4534784" y="0"/>
                  </a:lnTo>
                  <a:lnTo>
                    <a:pt x="4357808" y="0"/>
                  </a:lnTo>
                  <a:lnTo>
                    <a:pt x="4097577" y="0"/>
                  </a:lnTo>
                  <a:lnTo>
                    <a:pt x="3730130" y="0"/>
                  </a:lnTo>
                  <a:lnTo>
                    <a:pt x="3469899" y="0"/>
                  </a:lnTo>
                  <a:lnTo>
                    <a:pt x="3292923" y="0"/>
                  </a:lnTo>
                  <a:lnTo>
                    <a:pt x="3032692" y="0"/>
                  </a:lnTo>
                  <a:lnTo>
                    <a:pt x="2017242" y="0"/>
                  </a:lnTo>
                  <a:lnTo>
                    <a:pt x="1757011" y="0"/>
                  </a:lnTo>
                  <a:lnTo>
                    <a:pt x="1580035" y="0"/>
                  </a:lnTo>
                  <a:lnTo>
                    <a:pt x="1319804" y="0"/>
                  </a:lnTo>
                  <a:lnTo>
                    <a:pt x="697438" y="0"/>
                  </a:lnTo>
                  <a:lnTo>
                    <a:pt x="437207" y="0"/>
                  </a:lnTo>
                  <a:lnTo>
                    <a:pt x="260231" y="0"/>
                  </a:lnTo>
                  <a:lnTo>
                    <a:pt x="0" y="0"/>
                  </a:lnTo>
                  <a:lnTo>
                    <a:pt x="0" y="65685"/>
                  </a:lnTo>
                  <a:lnTo>
                    <a:pt x="0" y="152435"/>
                  </a:lnTo>
                  <a:lnTo>
                    <a:pt x="0" y="218120"/>
                  </a:lnTo>
                  <a:lnTo>
                    <a:pt x="0" y="1801723"/>
                  </a:lnTo>
                  <a:lnTo>
                    <a:pt x="0" y="1867408"/>
                  </a:lnTo>
                  <a:lnTo>
                    <a:pt x="0" y="1954158"/>
                  </a:lnTo>
                  <a:lnTo>
                    <a:pt x="0" y="2019843"/>
                  </a:lnTo>
                  <a:lnTo>
                    <a:pt x="0" y="2029381"/>
                  </a:lnTo>
                  <a:lnTo>
                    <a:pt x="0" y="2095066"/>
                  </a:lnTo>
                  <a:lnTo>
                    <a:pt x="0" y="2181816"/>
                  </a:lnTo>
                  <a:lnTo>
                    <a:pt x="0" y="2247501"/>
                  </a:lnTo>
                  <a:lnTo>
                    <a:pt x="0" y="3831104"/>
                  </a:lnTo>
                  <a:lnTo>
                    <a:pt x="0" y="3896789"/>
                  </a:lnTo>
                  <a:lnTo>
                    <a:pt x="0" y="3983539"/>
                  </a:lnTo>
                  <a:lnTo>
                    <a:pt x="0" y="4049224"/>
                  </a:lnTo>
                  <a:lnTo>
                    <a:pt x="1" y="4049224"/>
                  </a:lnTo>
                  <a:lnTo>
                    <a:pt x="1" y="4118579"/>
                  </a:lnTo>
                  <a:lnTo>
                    <a:pt x="1" y="4184264"/>
                  </a:lnTo>
                  <a:lnTo>
                    <a:pt x="1" y="4271014"/>
                  </a:lnTo>
                  <a:lnTo>
                    <a:pt x="1" y="4336699"/>
                  </a:lnTo>
                  <a:lnTo>
                    <a:pt x="1" y="5920302"/>
                  </a:lnTo>
                  <a:lnTo>
                    <a:pt x="1" y="5985987"/>
                  </a:lnTo>
                  <a:lnTo>
                    <a:pt x="1" y="6072737"/>
                  </a:lnTo>
                  <a:lnTo>
                    <a:pt x="1" y="6138422"/>
                  </a:lnTo>
                  <a:lnTo>
                    <a:pt x="260232" y="6138422"/>
                  </a:lnTo>
                  <a:lnTo>
                    <a:pt x="437208" y="6138422"/>
                  </a:lnTo>
                  <a:lnTo>
                    <a:pt x="697439" y="6138422"/>
                  </a:lnTo>
                  <a:lnTo>
                    <a:pt x="4471172" y="6138422"/>
                  </a:lnTo>
                  <a:lnTo>
                    <a:pt x="4731403" y="6138422"/>
                  </a:lnTo>
                  <a:lnTo>
                    <a:pt x="4908379" y="6138422"/>
                  </a:lnTo>
                  <a:lnTo>
                    <a:pt x="5168610" y="6138422"/>
                  </a:lnTo>
                  <a:lnTo>
                    <a:pt x="5168610" y="6072737"/>
                  </a:lnTo>
                  <a:lnTo>
                    <a:pt x="5168610" y="5985987"/>
                  </a:lnTo>
                  <a:lnTo>
                    <a:pt x="5168610" y="5920302"/>
                  </a:lnTo>
                  <a:lnTo>
                    <a:pt x="5168610" y="4336699"/>
                  </a:lnTo>
                  <a:lnTo>
                    <a:pt x="5168610" y="4271014"/>
                  </a:lnTo>
                  <a:lnTo>
                    <a:pt x="5168610" y="4184264"/>
                  </a:lnTo>
                  <a:lnTo>
                    <a:pt x="5168610" y="4118579"/>
                  </a:lnTo>
                  <a:lnTo>
                    <a:pt x="5168610" y="4036701"/>
                  </a:lnTo>
                  <a:lnTo>
                    <a:pt x="5168610" y="3971016"/>
                  </a:lnTo>
                  <a:lnTo>
                    <a:pt x="5168610" y="3884266"/>
                  </a:lnTo>
                  <a:lnTo>
                    <a:pt x="5168610" y="3818581"/>
                  </a:lnTo>
                  <a:lnTo>
                    <a:pt x="5168610" y="2234978"/>
                  </a:lnTo>
                  <a:lnTo>
                    <a:pt x="5168610" y="2169293"/>
                  </a:lnTo>
                  <a:lnTo>
                    <a:pt x="5168610" y="2082543"/>
                  </a:lnTo>
                  <a:lnTo>
                    <a:pt x="5168610" y="2016858"/>
                  </a:lnTo>
                  <a:lnTo>
                    <a:pt x="5168609" y="2016857"/>
                  </a:lnTo>
                  <a:lnTo>
                    <a:pt x="5168609" y="572097"/>
                  </a:lnTo>
                  <a:lnTo>
                    <a:pt x="5168609" y="506412"/>
                  </a:lnTo>
                  <a:lnTo>
                    <a:pt x="5168609" y="419662"/>
                  </a:lnTo>
                  <a:lnTo>
                    <a:pt x="5168609" y="35397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bg1"/>
                </a:solidFill>
              </a:endParaRPr>
            </a:p>
          </p:txBody>
        </p:sp>
        <p:sp>
          <p:nvSpPr>
            <p:cNvPr id="46" name="Gelijkbenige driehoek 45">
              <a:extLst>
                <a:ext uri="{FF2B5EF4-FFF2-40B4-BE49-F238E27FC236}">
                  <a16:creationId xmlns:a16="http://schemas.microsoft.com/office/drawing/2014/main" id="{49B9C946-C804-4BB2-2B4B-4C354EA1CC15}"/>
                </a:ext>
              </a:extLst>
            </p:cNvPr>
            <p:cNvSpPr/>
            <p:nvPr/>
          </p:nvSpPr>
          <p:spPr>
            <a:xfrm>
              <a:off x="7023391" y="738002"/>
              <a:ext cx="369419" cy="350963"/>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Content Placeholder 2">
              <a:extLst>
                <a:ext uri="{FF2B5EF4-FFF2-40B4-BE49-F238E27FC236}">
                  <a16:creationId xmlns:a16="http://schemas.microsoft.com/office/drawing/2014/main" id="{001D1067-52CF-89E8-D59C-484E82592C83}"/>
                </a:ext>
              </a:extLst>
            </p:cNvPr>
            <p:cNvSpPr txBox="1">
              <a:spLocks/>
            </p:cNvSpPr>
            <p:nvPr/>
          </p:nvSpPr>
          <p:spPr>
            <a:xfrm>
              <a:off x="7585700" y="1503635"/>
              <a:ext cx="4034288" cy="3525974"/>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nl-NL" sz="1600" dirty="0">
                  <a:solidFill>
                    <a:schemeClr val="bg1"/>
                  </a:solidFill>
                  <a:latin typeface="+mj-lt"/>
                </a:rPr>
                <a:t>Info en duiding</a:t>
              </a:r>
              <a:br>
                <a:rPr lang="nl-NL" sz="1600" dirty="0">
                  <a:solidFill>
                    <a:schemeClr val="bg1"/>
                  </a:solidFill>
                  <a:latin typeface="+mj-lt"/>
                </a:rPr>
              </a:br>
              <a:br>
                <a:rPr lang="nl-NL" sz="1600" dirty="0">
                  <a:solidFill>
                    <a:schemeClr val="bg1"/>
                  </a:solidFill>
                </a:rPr>
              </a:br>
              <a:r>
                <a:rPr lang="nl-NL" sz="1600" dirty="0">
                  <a:solidFill>
                    <a:schemeClr val="bg1"/>
                  </a:solidFill>
                </a:rPr>
                <a:t>Het verbinden van werving, onboarding en retentie</a:t>
              </a:r>
            </a:p>
            <a:p>
              <a:pPr lvl="2" algn="ctr">
                <a:spcAft>
                  <a:spcPts val="300"/>
                </a:spcAft>
              </a:pPr>
              <a:r>
                <a:rPr lang="nl-NL" sz="1200" dirty="0">
                  <a:solidFill>
                    <a:schemeClr val="bg1"/>
                  </a:solidFill>
                </a:rPr>
                <a:t>TNO staat voor een grote uitdaging vanwege spanning </a:t>
              </a:r>
              <a:br>
                <a:rPr lang="nl-NL" sz="1200" dirty="0">
                  <a:solidFill>
                    <a:schemeClr val="bg1"/>
                  </a:solidFill>
                </a:rPr>
              </a:br>
              <a:r>
                <a:rPr lang="nl-NL" sz="1200" dirty="0">
                  <a:solidFill>
                    <a:schemeClr val="bg1"/>
                  </a:solidFill>
                </a:rPr>
                <a:t>tussen vraag (groeifonds) en aanbod (schaarse arbeidsmarkt). Om TNO’s groeidoelstelling te kunnen behalen moeten we - naast een solide wervingsstrategie - medewerkers bij ons zien te houden. Specifiek de groep die 0 tot 5 jaar in dienst is.  </a:t>
              </a:r>
            </a:p>
            <a:p>
              <a:pPr lvl="2" algn="ctr">
                <a:spcAft>
                  <a:spcPts val="300"/>
                </a:spcAft>
              </a:pPr>
              <a:r>
                <a:rPr lang="nl-NL" sz="1200" dirty="0">
                  <a:solidFill>
                    <a:schemeClr val="bg1"/>
                  </a:solidFill>
                </a:rPr>
                <a:t>Het verbinden van werving, onboarding en retentie </a:t>
              </a:r>
              <a:br>
                <a:rPr lang="nl-NL" sz="1200" dirty="0">
                  <a:solidFill>
                    <a:schemeClr val="bg1"/>
                  </a:solidFill>
                </a:rPr>
              </a:br>
              <a:r>
                <a:rPr lang="nl-NL" sz="1200" dirty="0">
                  <a:solidFill>
                    <a:schemeClr val="bg1"/>
                  </a:solidFill>
                </a:rPr>
                <a:t>is gericht op een betere afstemming van verwachtingen aan de voorkant (voor aanname) met werkbeleving en prestaties na indiensttreding. Zo kan een employee journey worden gecreëerd die sterktes en verbeterpunten inzichtelijk maakt </a:t>
              </a:r>
              <a:br>
                <a:rPr lang="nl-NL" sz="1200" dirty="0">
                  <a:solidFill>
                    <a:schemeClr val="bg1"/>
                  </a:solidFill>
                </a:rPr>
              </a:br>
              <a:r>
                <a:rPr lang="nl-NL" sz="1200" dirty="0">
                  <a:solidFill>
                    <a:schemeClr val="bg1"/>
                  </a:solidFill>
                </a:rPr>
                <a:t>en handvatten geeft om ‘bad hires’ en </a:t>
              </a:r>
              <a:br>
                <a:rPr lang="nl-NL" sz="1200" dirty="0">
                  <a:solidFill>
                    <a:schemeClr val="bg1"/>
                  </a:solidFill>
                </a:rPr>
              </a:br>
              <a:r>
                <a:rPr lang="nl-NL" sz="1200" dirty="0">
                  <a:solidFill>
                    <a:schemeClr val="bg1"/>
                  </a:solidFill>
                </a:rPr>
                <a:t>‘regretted losses’ te beperken. </a:t>
              </a:r>
            </a:p>
          </p:txBody>
        </p:sp>
        <p:pic>
          <p:nvPicPr>
            <p:cNvPr id="48" name="Google Shape;1745;p6" descr="Information with solid fill">
              <a:extLst>
                <a:ext uri="{FF2B5EF4-FFF2-40B4-BE49-F238E27FC236}">
                  <a16:creationId xmlns:a16="http://schemas.microsoft.com/office/drawing/2014/main" id="{6C97FC38-C2C2-0165-0371-5582F683C46D}"/>
                </a:ext>
              </a:extLst>
            </p:cNvPr>
            <p:cNvPicPr preferRelativeResize="0"/>
            <p:nvPr/>
          </p:nvPicPr>
          <p:blipFill rotWithShape="1">
            <a:blip r:embed="rId15">
              <a:alphaModFix/>
            </a:blip>
            <a:srcRect/>
            <a:stretch/>
          </p:blipFill>
          <p:spPr>
            <a:xfrm>
              <a:off x="9420550" y="956624"/>
              <a:ext cx="374288" cy="374288"/>
            </a:xfrm>
            <a:prstGeom prst="rect">
              <a:avLst/>
            </a:prstGeom>
            <a:noFill/>
            <a:ln>
              <a:noFill/>
            </a:ln>
          </p:spPr>
        </p:pic>
      </p:grpSp>
      <p:sp>
        <p:nvSpPr>
          <p:cNvPr id="49" name="Tijdelijke aanduiding voor verticale tekst 6">
            <a:extLst>
              <a:ext uri="{FF2B5EF4-FFF2-40B4-BE49-F238E27FC236}">
                <a16:creationId xmlns:a16="http://schemas.microsoft.com/office/drawing/2014/main" id="{B821B057-D21D-A867-9401-28AD5DAE64ED}"/>
              </a:ext>
            </a:extLst>
          </p:cNvPr>
          <p:cNvSpPr txBox="1">
            <a:spLocks/>
          </p:cNvSpPr>
          <p:nvPr/>
        </p:nvSpPr>
        <p:spPr>
          <a:xfrm>
            <a:off x="1313610" y="5416387"/>
            <a:ext cx="5219546" cy="86177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100" dirty="0">
                <a:solidFill>
                  <a:schemeClr val="tx2">
                    <a:lumMod val="75000"/>
                  </a:schemeClr>
                </a:solidFill>
              </a:rPr>
              <a:t>Aan boord houden van talent </a:t>
            </a:r>
          </a:p>
          <a:p>
            <a:pPr lvl="2">
              <a:spcAft>
                <a:spcPts val="300"/>
              </a:spcAft>
            </a:pPr>
            <a:r>
              <a:rPr lang="nl-NL" sz="1000" dirty="0">
                <a:solidFill>
                  <a:schemeClr val="bg1"/>
                </a:solidFill>
              </a:rPr>
              <a:t>Door in de groeistrategie van TNO naast werving vooral het behoud van talent centraal te stellen. Dit doen we middels onderzoek en interventies op het gebied van uitstroom en retentie. </a:t>
            </a:r>
            <a:br>
              <a:rPr lang="nl-NL" sz="1000" dirty="0">
                <a:solidFill>
                  <a:schemeClr val="bg1"/>
                </a:solidFill>
              </a:rPr>
            </a:br>
            <a:r>
              <a:rPr lang="nl-NL" sz="1000" dirty="0">
                <a:solidFill>
                  <a:schemeClr val="bg1"/>
                </a:solidFill>
              </a:rPr>
              <a:t>En door het combineren van werving, onboarding en retentie voor de groep die 0-5 jaar in dienst is tot één employee journey.</a:t>
            </a:r>
          </a:p>
        </p:txBody>
      </p:sp>
      <p:grpSp>
        <p:nvGrpSpPr>
          <p:cNvPr id="50" name="Groep 49">
            <a:extLst>
              <a:ext uri="{FF2B5EF4-FFF2-40B4-BE49-F238E27FC236}">
                <a16:creationId xmlns:a16="http://schemas.microsoft.com/office/drawing/2014/main" id="{FCF434BA-6BBB-5A79-9028-837A5EE109BB}"/>
              </a:ext>
            </a:extLst>
          </p:cNvPr>
          <p:cNvGrpSpPr/>
          <p:nvPr/>
        </p:nvGrpSpPr>
        <p:grpSpPr>
          <a:xfrm>
            <a:off x="579278" y="5460437"/>
            <a:ext cx="531792" cy="419316"/>
            <a:chOff x="579278" y="1865269"/>
            <a:chExt cx="531792" cy="419316"/>
          </a:xfrm>
        </p:grpSpPr>
        <p:sp>
          <p:nvSpPr>
            <p:cNvPr id="51" name="Pijl: vijfhoek 50">
              <a:extLst>
                <a:ext uri="{FF2B5EF4-FFF2-40B4-BE49-F238E27FC236}">
                  <a16:creationId xmlns:a16="http://schemas.microsoft.com/office/drawing/2014/main" id="{06A34207-D81F-DD5B-19A2-3058CE31CE92}"/>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2" name="Graphic 51" descr="Zeilboot met effen opvulling">
              <a:extLst>
                <a:ext uri="{FF2B5EF4-FFF2-40B4-BE49-F238E27FC236}">
                  <a16:creationId xmlns:a16="http://schemas.microsoft.com/office/drawing/2014/main" id="{9FD1D4DB-DC56-9D3F-376C-21E7422A24B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677829" y="1907582"/>
              <a:ext cx="334690" cy="334690"/>
            </a:xfrm>
            <a:prstGeom prst="rect">
              <a:avLst/>
            </a:prstGeom>
          </p:spPr>
        </p:pic>
      </p:grpSp>
      <p:pic>
        <p:nvPicPr>
          <p:cNvPr id="84" name="Afbeelding 83">
            <a:extLst>
              <a:ext uri="{FF2B5EF4-FFF2-40B4-BE49-F238E27FC236}">
                <a16:creationId xmlns:a16="http://schemas.microsoft.com/office/drawing/2014/main" id="{4784DFE8-4E81-79C2-5E98-EFD5A3ED8A74}"/>
              </a:ext>
            </a:extLst>
          </p:cNvPr>
          <p:cNvPicPr>
            <a:picLocks noChangeAspect="1"/>
          </p:cNvPicPr>
          <p:nvPr/>
        </p:nvPicPr>
        <p:blipFill rotWithShape="1">
          <a:blip r:embed="rId18">
            <a:extLst>
              <a:ext uri="{28A0092B-C50C-407E-A947-70E740481C1C}">
                <a14:useLocalDpi xmlns:a14="http://schemas.microsoft.com/office/drawing/2010/main" val="0"/>
              </a:ext>
            </a:extLst>
          </a:blip>
          <a:srcRect r="4809" b="8265"/>
          <a:stretch/>
        </p:blipFill>
        <p:spPr>
          <a:xfrm>
            <a:off x="0" y="0"/>
            <a:ext cx="579211" cy="6291224"/>
          </a:xfrm>
          <a:prstGeom prst="rect">
            <a:avLst/>
          </a:prstGeom>
        </p:spPr>
      </p:pic>
      <p:sp>
        <p:nvSpPr>
          <p:cNvPr id="19" name="Tijdelijke aanduiding voor tekst 18">
            <a:extLst>
              <a:ext uri="{FF2B5EF4-FFF2-40B4-BE49-F238E27FC236}">
                <a16:creationId xmlns:a16="http://schemas.microsoft.com/office/drawing/2014/main" id="{81BB6934-F999-C566-389C-F83D69714531}"/>
              </a:ext>
            </a:extLst>
          </p:cNvPr>
          <p:cNvSpPr>
            <a:spLocks noGrp="1"/>
          </p:cNvSpPr>
          <p:nvPr>
            <p:ph type="body" sz="quarter" idx="15"/>
          </p:nvPr>
        </p:nvSpPr>
        <p:spPr/>
        <p:txBody>
          <a:bodyPr/>
          <a:lstStyle/>
          <a:p>
            <a:r>
              <a:rPr lang="nl-NL" dirty="0"/>
              <a:t> </a:t>
            </a:r>
          </a:p>
        </p:txBody>
      </p:sp>
      <p:sp>
        <p:nvSpPr>
          <p:cNvPr id="20" name="Tijdelijke aanduiding voor tekst 19">
            <a:extLst>
              <a:ext uri="{FF2B5EF4-FFF2-40B4-BE49-F238E27FC236}">
                <a16:creationId xmlns:a16="http://schemas.microsoft.com/office/drawing/2014/main" id="{41370A25-E86F-7FC0-07CD-9D71B3A97E06}"/>
              </a:ext>
            </a:extLst>
          </p:cNvPr>
          <p:cNvSpPr>
            <a:spLocks noGrp="1"/>
          </p:cNvSpPr>
          <p:nvPr>
            <p:ph type="body" sz="quarter" idx="16"/>
          </p:nvPr>
        </p:nvSpPr>
        <p:spPr/>
        <p:txBody>
          <a:bodyPr/>
          <a:lstStyle/>
          <a:p>
            <a:r>
              <a:rPr lang="nl-NL" dirty="0"/>
              <a:t> </a:t>
            </a:r>
          </a:p>
        </p:txBody>
      </p:sp>
      <p:sp>
        <p:nvSpPr>
          <p:cNvPr id="22" name="Tijdelijke aanduiding voor tekst 21">
            <a:extLst>
              <a:ext uri="{FF2B5EF4-FFF2-40B4-BE49-F238E27FC236}">
                <a16:creationId xmlns:a16="http://schemas.microsoft.com/office/drawing/2014/main" id="{5AA9A16A-EDE8-0FAB-EB48-3CB25C45B8D0}"/>
              </a:ext>
            </a:extLst>
          </p:cNvPr>
          <p:cNvSpPr>
            <a:spLocks noGrp="1"/>
          </p:cNvSpPr>
          <p:nvPr>
            <p:ph type="body" sz="quarter" idx="19"/>
          </p:nvPr>
        </p:nvSpPr>
        <p:spPr/>
        <p:txBody>
          <a:bodyPr/>
          <a:lstStyle/>
          <a:p>
            <a:r>
              <a:rPr lang="nl-NL" dirty="0"/>
              <a:t> </a:t>
            </a:r>
          </a:p>
        </p:txBody>
      </p:sp>
      <p:sp>
        <p:nvSpPr>
          <p:cNvPr id="23" name="Tijdelijke aanduiding voor verticale tekst 22">
            <a:extLst>
              <a:ext uri="{FF2B5EF4-FFF2-40B4-BE49-F238E27FC236}">
                <a16:creationId xmlns:a16="http://schemas.microsoft.com/office/drawing/2014/main" id="{ACBD02BB-FAC2-4E40-1015-4CD44007FEFD}"/>
              </a:ext>
            </a:extLst>
          </p:cNvPr>
          <p:cNvSpPr>
            <a:spLocks noGrp="1"/>
          </p:cNvSpPr>
          <p:nvPr>
            <p:ph type="body" orient="vert" idx="20"/>
          </p:nvPr>
        </p:nvSpPr>
        <p:spPr/>
        <p:txBody>
          <a:bodyPr/>
          <a:lstStyle/>
          <a:p>
            <a:r>
              <a:rPr lang="nl-NL" dirty="0"/>
              <a:t> </a:t>
            </a:r>
          </a:p>
        </p:txBody>
      </p:sp>
      <p:sp>
        <p:nvSpPr>
          <p:cNvPr id="8" name="Tijdelijke aanduiding voor dianummer 7">
            <a:extLst>
              <a:ext uri="{FF2B5EF4-FFF2-40B4-BE49-F238E27FC236}">
                <a16:creationId xmlns:a16="http://schemas.microsoft.com/office/drawing/2014/main" id="{019FAD54-E8DC-3C4E-041B-596A92B10653}"/>
              </a:ext>
            </a:extLst>
          </p:cNvPr>
          <p:cNvSpPr>
            <a:spLocks noGrp="1"/>
          </p:cNvSpPr>
          <p:nvPr>
            <p:ph type="sldNum" sz="quarter" idx="22"/>
          </p:nvPr>
        </p:nvSpPr>
        <p:spPr/>
        <p:txBody>
          <a:bodyPr/>
          <a:lstStyle/>
          <a:p>
            <a:fld id="{5EC93C5F-DB18-4797-88B9-B8B0D60519FD}" type="slidenum">
              <a:rPr lang="nl-NL" smtClean="0"/>
              <a:pPr/>
              <a:t>11</a:t>
            </a:fld>
            <a:endParaRPr lang="nl-NL" dirty="0"/>
          </a:p>
        </p:txBody>
      </p:sp>
      <p:grpSp>
        <p:nvGrpSpPr>
          <p:cNvPr id="53" name="Groep 52">
            <a:extLst>
              <a:ext uri="{FF2B5EF4-FFF2-40B4-BE49-F238E27FC236}">
                <a16:creationId xmlns:a16="http://schemas.microsoft.com/office/drawing/2014/main" id="{9533B13B-C6A6-8EED-FB09-82ACF2B8A9C2}"/>
              </a:ext>
            </a:extLst>
          </p:cNvPr>
          <p:cNvGrpSpPr/>
          <p:nvPr/>
        </p:nvGrpSpPr>
        <p:grpSpPr>
          <a:xfrm>
            <a:off x="10969480" y="364723"/>
            <a:ext cx="795753" cy="305798"/>
            <a:chOff x="11176653" y="513251"/>
            <a:chExt cx="579643" cy="222749"/>
          </a:xfrm>
        </p:grpSpPr>
        <p:sp>
          <p:nvSpPr>
            <p:cNvPr id="54" name="Graphic 141" descr="Terug">
              <a:hlinkClick r:id="rId19" action="ppaction://hlinksldjump"/>
              <a:extLst>
                <a:ext uri="{FF2B5EF4-FFF2-40B4-BE49-F238E27FC236}">
                  <a16:creationId xmlns:a16="http://schemas.microsoft.com/office/drawing/2014/main" id="{A440F0D5-5B5C-BCA1-A458-2CC32FE8242C}"/>
                </a:ext>
              </a:extLst>
            </p:cNvPr>
            <p:cNvSpPr/>
            <p:nvPr/>
          </p:nvSpPr>
          <p:spPr>
            <a:xfrm>
              <a:off x="11176653" y="556903"/>
              <a:ext cx="203595" cy="150150"/>
            </a:xfrm>
            <a:custGeom>
              <a:avLst/>
              <a:gdLst>
                <a:gd name="connsiteX0" fmla="*/ 0 w 327890"/>
                <a:gd name="connsiteY0" fmla="*/ 98367 h 241819"/>
                <a:gd name="connsiteX1" fmla="*/ 117221 w 327890"/>
                <a:gd name="connsiteY1" fmla="*/ 0 h 241819"/>
                <a:gd name="connsiteX2" fmla="*/ 117221 w 327890"/>
                <a:gd name="connsiteY2" fmla="*/ 57381 h 241819"/>
                <a:gd name="connsiteX3" fmla="*/ 327891 w 327890"/>
                <a:gd name="connsiteY3" fmla="*/ 241819 h 241819"/>
                <a:gd name="connsiteX4" fmla="*/ 117221 w 327890"/>
                <a:gd name="connsiteY4" fmla="*/ 143452 h 241819"/>
                <a:gd name="connsiteX5" fmla="*/ 117221 w 327890"/>
                <a:gd name="connsiteY5" fmla="*/ 196735 h 241819"/>
                <a:gd name="connsiteX6" fmla="*/ 0 w 327890"/>
                <a:gd name="connsiteY6" fmla="*/ 98367 h 2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90" h="241819">
                  <a:moveTo>
                    <a:pt x="0" y="98367"/>
                  </a:moveTo>
                  <a:lnTo>
                    <a:pt x="117221" y="0"/>
                  </a:lnTo>
                  <a:lnTo>
                    <a:pt x="117221" y="57381"/>
                  </a:lnTo>
                  <a:cubicBezTo>
                    <a:pt x="297151" y="59020"/>
                    <a:pt x="327891" y="241819"/>
                    <a:pt x="327891" y="241819"/>
                  </a:cubicBezTo>
                  <a:cubicBezTo>
                    <a:pt x="327891" y="241819"/>
                    <a:pt x="261083" y="144682"/>
                    <a:pt x="117221" y="143452"/>
                  </a:cubicBezTo>
                  <a:lnTo>
                    <a:pt x="117221" y="196735"/>
                  </a:lnTo>
                  <a:lnTo>
                    <a:pt x="0" y="98367"/>
                  </a:lnTo>
                  <a:close/>
                </a:path>
              </a:pathLst>
            </a:custGeom>
            <a:solidFill>
              <a:schemeClr val="tx2">
                <a:lumMod val="60000"/>
                <a:lumOff val="40000"/>
              </a:schemeClr>
            </a:solidFill>
            <a:ln w="40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Franklin Gothic Book"/>
                <a:ea typeface="+mn-ea"/>
                <a:cs typeface="+mn-cs"/>
              </a:endParaRPr>
            </a:p>
          </p:txBody>
        </p:sp>
        <p:pic>
          <p:nvPicPr>
            <p:cNvPr id="55" name="Graphic 54">
              <a:hlinkClick r:id="rId20" action="ppaction://hlinksldjump"/>
              <a:extLst>
                <a:ext uri="{FF2B5EF4-FFF2-40B4-BE49-F238E27FC236}">
                  <a16:creationId xmlns:a16="http://schemas.microsoft.com/office/drawing/2014/main" id="{52952AF5-1CEB-1B86-B9DC-51008410016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533547" y="513251"/>
              <a:ext cx="222749" cy="222749"/>
            </a:xfrm>
            <a:prstGeom prst="rect">
              <a:avLst/>
            </a:prstGeom>
          </p:spPr>
        </p:pic>
      </p:grpSp>
    </p:spTree>
    <p:extLst>
      <p:ext uri="{BB962C8B-B14F-4D97-AF65-F5344CB8AC3E}">
        <p14:creationId xmlns:p14="http://schemas.microsoft.com/office/powerpoint/2010/main" val="317914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right)">
                                      <p:cBhvr>
                                        <p:cTn id="7" dur="250"/>
                                        <p:tgtEl>
                                          <p:spTgt spid="16"/>
                                        </p:tgtEl>
                                      </p:cBhvr>
                                    </p:animEffect>
                                  </p:childTnLst>
                                </p:cTn>
                              </p:par>
                            </p:childTnLst>
                          </p:cTn>
                        </p:par>
                        <p:par>
                          <p:cTn id="8" fill="hold">
                            <p:stCondLst>
                              <p:cond delay="87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Effect transition="in" filter="wipe(right)">
                                      <p:cBhvr>
                                        <p:cTn id="11" dur="250"/>
                                        <p:tgtEl>
                                          <p:spTgt spid="100"/>
                                        </p:tgtEl>
                                      </p:cBhvr>
                                    </p:animEffect>
                                  </p:childTnLst>
                                </p:cTn>
                              </p:par>
                            </p:childTnLst>
                          </p:cTn>
                        </p:par>
                        <p:par>
                          <p:cTn id="12" fill="hold">
                            <p:stCondLst>
                              <p:cond delay="1875"/>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childTnLst>
                                </p:cTn>
                              </p:par>
                              <p:par>
                                <p:cTn id="18" presetID="2" presetClass="entr" presetSubtype="8" decel="10000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750" fill="hold"/>
                                        <p:tgtEl>
                                          <p:spTgt spid="32"/>
                                        </p:tgtEl>
                                        <p:attrNameLst>
                                          <p:attrName>ppt_x</p:attrName>
                                        </p:attrNameLst>
                                      </p:cBhvr>
                                      <p:tavLst>
                                        <p:tav tm="0">
                                          <p:val>
                                            <p:strVal val="0-#ppt_w/2"/>
                                          </p:val>
                                        </p:tav>
                                        <p:tav tm="100000">
                                          <p:val>
                                            <p:strVal val="#ppt_x"/>
                                          </p:val>
                                        </p:tav>
                                      </p:tavLst>
                                    </p:anim>
                                    <p:anim calcmode="lin" valueType="num">
                                      <p:cBhvr additive="base">
                                        <p:cTn id="21" dur="750" fill="hold"/>
                                        <p:tgtEl>
                                          <p:spTgt spid="32"/>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2" presetClass="entr" presetSubtype="8" decel="10000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750" fill="hold"/>
                                        <p:tgtEl>
                                          <p:spTgt spid="36"/>
                                        </p:tgtEl>
                                        <p:attrNameLst>
                                          <p:attrName>ppt_x</p:attrName>
                                        </p:attrNameLst>
                                      </p:cBhvr>
                                      <p:tavLst>
                                        <p:tav tm="0">
                                          <p:val>
                                            <p:strVal val="0-#ppt_w/2"/>
                                          </p:val>
                                        </p:tav>
                                        <p:tav tm="100000">
                                          <p:val>
                                            <p:strVal val="#ppt_x"/>
                                          </p:val>
                                        </p:tav>
                                      </p:tavLst>
                                    </p:anim>
                                    <p:anim calcmode="lin" valueType="num">
                                      <p:cBhvr additive="base">
                                        <p:cTn id="28" dur="750" fill="hold"/>
                                        <p:tgtEl>
                                          <p:spTgt spid="36"/>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2" presetClass="entr" presetSubtype="8" decel="10000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750" fill="hold"/>
                                        <p:tgtEl>
                                          <p:spTgt spid="40"/>
                                        </p:tgtEl>
                                        <p:attrNameLst>
                                          <p:attrName>ppt_x</p:attrName>
                                        </p:attrNameLst>
                                      </p:cBhvr>
                                      <p:tavLst>
                                        <p:tav tm="0">
                                          <p:val>
                                            <p:strVal val="0-#ppt_w/2"/>
                                          </p:val>
                                        </p:tav>
                                        <p:tav tm="100000">
                                          <p:val>
                                            <p:strVal val="#ppt_x"/>
                                          </p:val>
                                        </p:tav>
                                      </p:tavLst>
                                    </p:anim>
                                    <p:anim calcmode="lin" valueType="num">
                                      <p:cBhvr additive="base">
                                        <p:cTn id="35" dur="750" fill="hold"/>
                                        <p:tgtEl>
                                          <p:spTgt spid="40"/>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2" presetClass="entr" presetSubtype="8" decel="10000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750" fill="hold"/>
                                        <p:tgtEl>
                                          <p:spTgt spid="50"/>
                                        </p:tgtEl>
                                        <p:attrNameLst>
                                          <p:attrName>ppt_x</p:attrName>
                                        </p:attrNameLst>
                                      </p:cBhvr>
                                      <p:tavLst>
                                        <p:tav tm="0">
                                          <p:val>
                                            <p:strVal val="0-#ppt_w/2"/>
                                          </p:val>
                                        </p:tav>
                                        <p:tav tm="100000">
                                          <p:val>
                                            <p:strVal val="#ppt_x"/>
                                          </p:val>
                                        </p:tav>
                                      </p:tavLst>
                                    </p:anim>
                                    <p:anim calcmode="lin" valueType="num">
                                      <p:cBhvr additive="base">
                                        <p:cTn id="42" dur="750" fill="hold"/>
                                        <p:tgtEl>
                                          <p:spTgt spid="50"/>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childTnLst>
                          </p:cTn>
                        </p:par>
                        <p:par>
                          <p:cTn id="46" fill="hold">
                            <p:stCondLst>
                              <p:cond delay="2625"/>
                            </p:stCondLst>
                            <p:childTnLst>
                              <p:par>
                                <p:cTn id="47" presetID="2" presetClass="entr" presetSubtype="2" decel="10000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750" fill="hold"/>
                                        <p:tgtEl>
                                          <p:spTgt spid="43"/>
                                        </p:tgtEl>
                                        <p:attrNameLst>
                                          <p:attrName>ppt_x</p:attrName>
                                        </p:attrNameLst>
                                      </p:cBhvr>
                                      <p:tavLst>
                                        <p:tav tm="0">
                                          <p:val>
                                            <p:strVal val="1+#ppt_w/2"/>
                                          </p:val>
                                        </p:tav>
                                        <p:tav tm="100000">
                                          <p:val>
                                            <p:strVal val="#ppt_x"/>
                                          </p:val>
                                        </p:tav>
                                      </p:tavLst>
                                    </p:anim>
                                    <p:anim calcmode="lin" valueType="num">
                                      <p:cBhvr additive="base">
                                        <p:cTn id="50" dur="7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00" grpId="0"/>
      <p:bldP spid="31" grpId="0"/>
      <p:bldP spid="35" grpId="0"/>
      <p:bldP spid="39"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Tijdelijke aanduiding voor afbeelding 13">
            <a:extLst>
              <a:ext uri="{FF2B5EF4-FFF2-40B4-BE49-F238E27FC236}">
                <a16:creationId xmlns:a16="http://schemas.microsoft.com/office/drawing/2014/main" id="{454B29BC-BBB3-B4D6-2991-80600C3B3D5D}"/>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p:pic>
      <p:sp>
        <p:nvSpPr>
          <p:cNvPr id="21" name="Tijdelijke aanduiding voor verticale tekst 20">
            <a:extLst>
              <a:ext uri="{FF2B5EF4-FFF2-40B4-BE49-F238E27FC236}">
                <a16:creationId xmlns:a16="http://schemas.microsoft.com/office/drawing/2014/main" id="{4B6E007E-4F18-CD23-1B73-24C627112176}"/>
              </a:ext>
            </a:extLst>
          </p:cNvPr>
          <p:cNvSpPr>
            <a:spLocks noGrp="1"/>
          </p:cNvSpPr>
          <p:nvPr>
            <p:ph type="body" orient="vert" idx="18"/>
          </p:nvPr>
        </p:nvSpPr>
        <p:spPr/>
        <p:txBody>
          <a:bodyPr/>
          <a:lstStyle/>
          <a:p>
            <a:r>
              <a:rPr lang="nl-NL" dirty="0"/>
              <a:t> </a:t>
            </a:r>
          </a:p>
        </p:txBody>
      </p:sp>
      <p:sp>
        <p:nvSpPr>
          <p:cNvPr id="25" name="Rechthoek 24">
            <a:extLst>
              <a:ext uri="{FF2B5EF4-FFF2-40B4-BE49-F238E27FC236}">
                <a16:creationId xmlns:a16="http://schemas.microsoft.com/office/drawing/2014/main" id="{DD163517-BC38-F460-92A1-886DCEFF5275}"/>
              </a:ext>
            </a:extLst>
          </p:cNvPr>
          <p:cNvSpPr/>
          <p:nvPr/>
        </p:nvSpPr>
        <p:spPr>
          <a:xfrm>
            <a:off x="-1" y="0"/>
            <a:ext cx="12192000"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30" name="Tijdelijke aanduiding voor verticale tekst 6">
            <a:extLst>
              <a:ext uri="{FF2B5EF4-FFF2-40B4-BE49-F238E27FC236}">
                <a16:creationId xmlns:a16="http://schemas.microsoft.com/office/drawing/2014/main" id="{01BFAF07-8DD3-0BE6-8D35-CAB8B25688AC}"/>
              </a:ext>
            </a:extLst>
          </p:cNvPr>
          <p:cNvSpPr txBox="1">
            <a:spLocks/>
          </p:cNvSpPr>
          <p:nvPr/>
        </p:nvSpPr>
        <p:spPr>
          <a:xfrm>
            <a:off x="796854" y="1824550"/>
            <a:ext cx="2681824" cy="212879"/>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lnSpc>
                <a:spcPts val="1600"/>
              </a:lnSpc>
              <a:spcBef>
                <a:spcPts val="0"/>
              </a:spcBef>
            </a:pPr>
            <a:r>
              <a:rPr lang="nl-NL" b="0" dirty="0">
                <a:solidFill>
                  <a:schemeClr val="bg1"/>
                </a:solidFill>
                <a:latin typeface="+mj-lt"/>
              </a:rPr>
              <a:t>Ambities 2022 – 2025</a:t>
            </a:r>
          </a:p>
        </p:txBody>
      </p:sp>
      <p:sp>
        <p:nvSpPr>
          <p:cNvPr id="16" name="Titel 15">
            <a:extLst>
              <a:ext uri="{FF2B5EF4-FFF2-40B4-BE49-F238E27FC236}">
                <a16:creationId xmlns:a16="http://schemas.microsoft.com/office/drawing/2014/main" id="{C1C0E67A-332C-431F-2CF6-E4698F43DCBC}"/>
              </a:ext>
            </a:extLst>
          </p:cNvPr>
          <p:cNvSpPr>
            <a:spLocks noGrp="1"/>
          </p:cNvSpPr>
          <p:nvPr>
            <p:ph type="title"/>
          </p:nvPr>
        </p:nvSpPr>
        <p:spPr/>
        <p:txBody>
          <a:bodyPr/>
          <a:lstStyle/>
          <a:p>
            <a:r>
              <a:rPr lang="nl-NL" dirty="0"/>
              <a:t>TALENT MANAGEMENT</a:t>
            </a:r>
          </a:p>
        </p:txBody>
      </p:sp>
      <p:sp>
        <p:nvSpPr>
          <p:cNvPr id="100" name="Ondertitel 16">
            <a:extLst>
              <a:ext uri="{FF2B5EF4-FFF2-40B4-BE49-F238E27FC236}">
                <a16:creationId xmlns:a16="http://schemas.microsoft.com/office/drawing/2014/main" id="{463E26C8-13DE-76D3-6B16-16718473CA6D}"/>
              </a:ext>
            </a:extLst>
          </p:cNvPr>
          <p:cNvSpPr txBox="1">
            <a:spLocks/>
          </p:cNvSpPr>
          <p:nvPr/>
        </p:nvSpPr>
        <p:spPr>
          <a:xfrm>
            <a:off x="777244" y="909034"/>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r>
              <a:rPr lang="nl-NL" sz="3200" dirty="0"/>
              <a:t>TALENT &amp; LEARNING</a:t>
            </a:r>
          </a:p>
        </p:txBody>
      </p:sp>
      <p:sp>
        <p:nvSpPr>
          <p:cNvPr id="23" name="Tijdelijke aanduiding voor verticale tekst 22">
            <a:extLst>
              <a:ext uri="{FF2B5EF4-FFF2-40B4-BE49-F238E27FC236}">
                <a16:creationId xmlns:a16="http://schemas.microsoft.com/office/drawing/2014/main" id="{ACBD02BB-FAC2-4E40-1015-4CD44007FEFD}"/>
              </a:ext>
            </a:extLst>
          </p:cNvPr>
          <p:cNvSpPr>
            <a:spLocks noGrp="1"/>
          </p:cNvSpPr>
          <p:nvPr>
            <p:ph type="body" orient="vert" idx="20"/>
          </p:nvPr>
        </p:nvSpPr>
        <p:spPr/>
        <p:txBody>
          <a:bodyPr/>
          <a:lstStyle/>
          <a:p>
            <a:r>
              <a:rPr lang="nl-NL" dirty="0"/>
              <a:t> </a:t>
            </a:r>
          </a:p>
        </p:txBody>
      </p:sp>
      <p:sp>
        <p:nvSpPr>
          <p:cNvPr id="8" name="Tijdelijke aanduiding voor dianummer 7">
            <a:extLst>
              <a:ext uri="{FF2B5EF4-FFF2-40B4-BE49-F238E27FC236}">
                <a16:creationId xmlns:a16="http://schemas.microsoft.com/office/drawing/2014/main" id="{019FAD54-E8DC-3C4E-041B-596A92B10653}"/>
              </a:ext>
            </a:extLst>
          </p:cNvPr>
          <p:cNvSpPr>
            <a:spLocks noGrp="1"/>
          </p:cNvSpPr>
          <p:nvPr>
            <p:ph type="sldNum" sz="quarter" idx="22"/>
          </p:nvPr>
        </p:nvSpPr>
        <p:spPr/>
        <p:txBody>
          <a:bodyPr/>
          <a:lstStyle/>
          <a:p>
            <a:fld id="{5EC93C5F-DB18-4797-88B9-B8B0D60519FD}" type="slidenum">
              <a:rPr lang="nl-NL" smtClean="0"/>
              <a:pPr/>
              <a:t>12</a:t>
            </a:fld>
            <a:endParaRPr lang="nl-NL" dirty="0"/>
          </a:p>
        </p:txBody>
      </p:sp>
      <p:sp>
        <p:nvSpPr>
          <p:cNvPr id="53" name="Tijdelijke aanduiding voor verticale tekst 6">
            <a:extLst>
              <a:ext uri="{FF2B5EF4-FFF2-40B4-BE49-F238E27FC236}">
                <a16:creationId xmlns:a16="http://schemas.microsoft.com/office/drawing/2014/main" id="{37A82408-3E49-40E4-E0E0-B2F48F942407}"/>
              </a:ext>
            </a:extLst>
          </p:cNvPr>
          <p:cNvSpPr txBox="1">
            <a:spLocks/>
          </p:cNvSpPr>
          <p:nvPr/>
        </p:nvSpPr>
        <p:spPr>
          <a:xfrm>
            <a:off x="1313610" y="2229468"/>
            <a:ext cx="5005036" cy="1354217"/>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400" dirty="0">
                <a:solidFill>
                  <a:schemeClr val="tx2">
                    <a:lumMod val="75000"/>
                  </a:schemeClr>
                </a:solidFill>
              </a:rPr>
              <a:t>Ontwikkelinterventies die bijdragen </a:t>
            </a:r>
            <a:br>
              <a:rPr lang="nl-NL" sz="1400" dirty="0">
                <a:solidFill>
                  <a:schemeClr val="tx2">
                    <a:lumMod val="75000"/>
                  </a:schemeClr>
                </a:solidFill>
              </a:rPr>
            </a:br>
            <a:r>
              <a:rPr lang="nl-NL" sz="1400" dirty="0">
                <a:solidFill>
                  <a:schemeClr val="tx2">
                    <a:lumMod val="75000"/>
                  </a:schemeClr>
                </a:solidFill>
              </a:rPr>
              <a:t>aan de uitvoering van de TNO-strategie</a:t>
            </a:r>
          </a:p>
          <a:p>
            <a:pPr lvl="2">
              <a:spcAft>
                <a:spcPts val="300"/>
              </a:spcAft>
            </a:pPr>
            <a:r>
              <a:rPr lang="nl-NL" sz="1100" dirty="0">
                <a:solidFill>
                  <a:schemeClr val="bg1"/>
                </a:solidFill>
              </a:rPr>
              <a:t>Door prioriteiten binnen de strategie te vertalen naar benodigde strategische en organisatiecompetenties. Deze ontwikkelen we door aanwezige capaciteiten te versterken met trainingen en programma’s. Dit moet een doorlopend proces zijn, zodat we kunnen inspelen op veranderingen in de buitenwereld die invloed hebben op de TNO-strategie.</a:t>
            </a:r>
          </a:p>
        </p:txBody>
      </p:sp>
      <p:grpSp>
        <p:nvGrpSpPr>
          <p:cNvPr id="54" name="Groep 53">
            <a:extLst>
              <a:ext uri="{FF2B5EF4-FFF2-40B4-BE49-F238E27FC236}">
                <a16:creationId xmlns:a16="http://schemas.microsoft.com/office/drawing/2014/main" id="{C73376CC-5669-DBBE-0DFA-CE99BE80CE67}"/>
              </a:ext>
            </a:extLst>
          </p:cNvPr>
          <p:cNvGrpSpPr/>
          <p:nvPr/>
        </p:nvGrpSpPr>
        <p:grpSpPr>
          <a:xfrm>
            <a:off x="579278" y="2286371"/>
            <a:ext cx="531792" cy="419316"/>
            <a:chOff x="579278" y="1865269"/>
            <a:chExt cx="531792" cy="419316"/>
          </a:xfrm>
        </p:grpSpPr>
        <p:sp>
          <p:nvSpPr>
            <p:cNvPr id="55" name="Pijl: vijfhoek 54">
              <a:extLst>
                <a:ext uri="{FF2B5EF4-FFF2-40B4-BE49-F238E27FC236}">
                  <a16:creationId xmlns:a16="http://schemas.microsoft.com/office/drawing/2014/main" id="{60F94EC9-BCAD-5D18-3E56-823979C4E737}"/>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6" name="Graphic 55" descr="Telraam met effen opvulling">
              <a:extLst>
                <a:ext uri="{FF2B5EF4-FFF2-40B4-BE49-F238E27FC236}">
                  <a16:creationId xmlns:a16="http://schemas.microsoft.com/office/drawing/2014/main" id="{7DA9BDCD-53E5-B64D-1441-F37AC3C2186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7829" y="1907582"/>
              <a:ext cx="334690" cy="334690"/>
            </a:xfrm>
            <a:prstGeom prst="rect">
              <a:avLst/>
            </a:prstGeom>
          </p:spPr>
        </p:pic>
      </p:grpSp>
      <p:sp>
        <p:nvSpPr>
          <p:cNvPr id="57" name="Tijdelijke aanduiding voor verticale tekst 6">
            <a:extLst>
              <a:ext uri="{FF2B5EF4-FFF2-40B4-BE49-F238E27FC236}">
                <a16:creationId xmlns:a16="http://schemas.microsoft.com/office/drawing/2014/main" id="{602316E4-980F-D08D-AAFD-4C4B52174AC4}"/>
              </a:ext>
            </a:extLst>
          </p:cNvPr>
          <p:cNvSpPr txBox="1">
            <a:spLocks/>
          </p:cNvSpPr>
          <p:nvPr/>
        </p:nvSpPr>
        <p:spPr>
          <a:xfrm>
            <a:off x="1313610" y="3735552"/>
            <a:ext cx="5026295" cy="1354217"/>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400" dirty="0">
                <a:solidFill>
                  <a:schemeClr val="tx2">
                    <a:lumMod val="75000"/>
                  </a:schemeClr>
                </a:solidFill>
              </a:rPr>
              <a:t>Een stevig huis voor talent en betere </a:t>
            </a:r>
            <a:br>
              <a:rPr lang="nl-NL" sz="1400" dirty="0">
                <a:solidFill>
                  <a:schemeClr val="tx2">
                    <a:lumMod val="75000"/>
                  </a:schemeClr>
                </a:solidFill>
              </a:rPr>
            </a:br>
            <a:r>
              <a:rPr lang="nl-NL" sz="1400" dirty="0">
                <a:solidFill>
                  <a:schemeClr val="tx2">
                    <a:lumMod val="75000"/>
                  </a:schemeClr>
                </a:solidFill>
              </a:rPr>
              <a:t>duurzame inzetbaarheid als basis voor succes</a:t>
            </a:r>
          </a:p>
          <a:p>
            <a:pPr lvl="2">
              <a:spcAft>
                <a:spcPts val="300"/>
              </a:spcAft>
            </a:pPr>
            <a:r>
              <a:rPr lang="nl-NL" sz="1100" dirty="0">
                <a:solidFill>
                  <a:schemeClr val="bg1"/>
                </a:solidFill>
              </a:rPr>
              <a:t>Door gebruik van een inclusieve (talent)benadering in alle processen, werkwijzen, programma’s en ontwikkelingslijnen. Zo werken we aan de duurzame inzetbaarheid van álle TNO’ers. in het bijzonder is er aandacht voor de verdere versteviging van de rol van de leidinggevende op het vlak van (</a:t>
            </a:r>
            <a:r>
              <a:rPr lang="nl-NL" sz="1100" dirty="0" err="1">
                <a:solidFill>
                  <a:schemeClr val="bg1"/>
                </a:solidFill>
              </a:rPr>
              <a:t>Empower</a:t>
            </a:r>
            <a:r>
              <a:rPr lang="nl-NL" sz="1100" dirty="0">
                <a:solidFill>
                  <a:schemeClr val="bg1"/>
                </a:solidFill>
              </a:rPr>
              <a:t>-gerelateerde) onderwerpen als talentfocus en coaching. </a:t>
            </a:r>
          </a:p>
        </p:txBody>
      </p:sp>
      <p:grpSp>
        <p:nvGrpSpPr>
          <p:cNvPr id="58" name="Groep 57">
            <a:extLst>
              <a:ext uri="{FF2B5EF4-FFF2-40B4-BE49-F238E27FC236}">
                <a16:creationId xmlns:a16="http://schemas.microsoft.com/office/drawing/2014/main" id="{E21901A4-F262-0ED4-FF83-0C5EBE3C5EB6}"/>
              </a:ext>
            </a:extLst>
          </p:cNvPr>
          <p:cNvGrpSpPr/>
          <p:nvPr/>
        </p:nvGrpSpPr>
        <p:grpSpPr>
          <a:xfrm>
            <a:off x="579278" y="3793326"/>
            <a:ext cx="531792" cy="419316"/>
            <a:chOff x="579278" y="1865269"/>
            <a:chExt cx="531792" cy="419316"/>
          </a:xfrm>
        </p:grpSpPr>
        <p:sp>
          <p:nvSpPr>
            <p:cNvPr id="59" name="Pijl: vijfhoek 58">
              <a:extLst>
                <a:ext uri="{FF2B5EF4-FFF2-40B4-BE49-F238E27FC236}">
                  <a16:creationId xmlns:a16="http://schemas.microsoft.com/office/drawing/2014/main" id="{9D6BE976-3408-22BB-2220-0B4E773B4C81}"/>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0" name="Graphic 59" descr="Open hand met planten met effen opvulling">
              <a:extLst>
                <a:ext uri="{FF2B5EF4-FFF2-40B4-BE49-F238E27FC236}">
                  <a16:creationId xmlns:a16="http://schemas.microsoft.com/office/drawing/2014/main" id="{B5FB388E-1B27-C2D3-5B4B-E0ED0ED7A2C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96587" y="1926340"/>
              <a:ext cx="297174" cy="297174"/>
            </a:xfrm>
            <a:prstGeom prst="rect">
              <a:avLst/>
            </a:prstGeom>
          </p:spPr>
        </p:pic>
      </p:grpSp>
      <p:sp>
        <p:nvSpPr>
          <p:cNvPr id="61" name="Tijdelijke aanduiding voor verticale tekst 6">
            <a:extLst>
              <a:ext uri="{FF2B5EF4-FFF2-40B4-BE49-F238E27FC236}">
                <a16:creationId xmlns:a16="http://schemas.microsoft.com/office/drawing/2014/main" id="{D17EFC6A-03DE-9080-84FA-EBBEC0FD366E}"/>
              </a:ext>
            </a:extLst>
          </p:cNvPr>
          <p:cNvSpPr txBox="1">
            <a:spLocks/>
          </p:cNvSpPr>
          <p:nvPr/>
        </p:nvSpPr>
        <p:spPr>
          <a:xfrm>
            <a:off x="1313610" y="5241635"/>
            <a:ext cx="5219546" cy="1015663"/>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400" dirty="0">
                <a:solidFill>
                  <a:schemeClr val="tx2">
                    <a:lumMod val="75000"/>
                  </a:schemeClr>
                </a:solidFill>
              </a:rPr>
              <a:t>Een inspirerend leerplatform gericht op </a:t>
            </a:r>
            <a:br>
              <a:rPr lang="nl-NL" sz="1400" dirty="0">
                <a:solidFill>
                  <a:schemeClr val="tx2">
                    <a:lumMod val="75000"/>
                  </a:schemeClr>
                </a:solidFill>
              </a:rPr>
            </a:br>
            <a:r>
              <a:rPr lang="nl-NL" sz="1400" dirty="0">
                <a:solidFill>
                  <a:schemeClr val="tx2">
                    <a:lumMod val="75000"/>
                  </a:schemeClr>
                </a:solidFill>
              </a:rPr>
              <a:t>continue ontwikkeling van alle TNO’ers</a:t>
            </a:r>
          </a:p>
          <a:p>
            <a:pPr lvl="2">
              <a:spcAft>
                <a:spcPts val="300"/>
              </a:spcAft>
            </a:pPr>
            <a:r>
              <a:rPr lang="nl-NL" sz="1100" dirty="0">
                <a:solidFill>
                  <a:schemeClr val="bg1"/>
                </a:solidFill>
              </a:rPr>
              <a:t>Door het implementeren van </a:t>
            </a:r>
            <a:r>
              <a:rPr lang="nl-NL" sz="1100" dirty="0" err="1">
                <a:solidFill>
                  <a:schemeClr val="bg1"/>
                </a:solidFill>
              </a:rPr>
              <a:t>Cornerstone</a:t>
            </a:r>
            <a:r>
              <a:rPr lang="nl-NL" sz="1100" dirty="0">
                <a:solidFill>
                  <a:schemeClr val="bg1"/>
                </a:solidFill>
              </a:rPr>
              <a:t> als digitale leeromgeving waarin ontwikkeling aantrekkelijk, toegankelijk en leuk is. Zo draagt HR bij aan een inspirerende leer- en werkomgeving waarin TNO’ers hun talenten continu kunnen ontwikkelen</a:t>
            </a:r>
          </a:p>
        </p:txBody>
      </p:sp>
      <p:grpSp>
        <p:nvGrpSpPr>
          <p:cNvPr id="62" name="Groep 61">
            <a:extLst>
              <a:ext uri="{FF2B5EF4-FFF2-40B4-BE49-F238E27FC236}">
                <a16:creationId xmlns:a16="http://schemas.microsoft.com/office/drawing/2014/main" id="{E6148251-E4D8-B350-E958-DEE59EAC3E09}"/>
              </a:ext>
            </a:extLst>
          </p:cNvPr>
          <p:cNvGrpSpPr/>
          <p:nvPr/>
        </p:nvGrpSpPr>
        <p:grpSpPr>
          <a:xfrm>
            <a:off x="579278" y="5291371"/>
            <a:ext cx="531792" cy="419316"/>
            <a:chOff x="579278" y="1865269"/>
            <a:chExt cx="531792" cy="419316"/>
          </a:xfrm>
        </p:grpSpPr>
        <p:sp>
          <p:nvSpPr>
            <p:cNvPr id="63" name="Pijl: vijfhoek 62">
              <a:extLst>
                <a:ext uri="{FF2B5EF4-FFF2-40B4-BE49-F238E27FC236}">
                  <a16:creationId xmlns:a16="http://schemas.microsoft.com/office/drawing/2014/main" id="{CB10B944-E0D8-7152-987D-C960DADA8290}"/>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4" name="Graphic 63" descr="Denkwolkje met effen opvulling">
              <a:extLst>
                <a:ext uri="{FF2B5EF4-FFF2-40B4-BE49-F238E27FC236}">
                  <a16:creationId xmlns:a16="http://schemas.microsoft.com/office/drawing/2014/main" id="{053EA6BD-76C5-7E82-0703-E7531739AA7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77829" y="1907582"/>
              <a:ext cx="334690" cy="334690"/>
            </a:xfrm>
            <a:prstGeom prst="rect">
              <a:avLst/>
            </a:prstGeom>
          </p:spPr>
        </p:pic>
      </p:grpSp>
      <p:grpSp>
        <p:nvGrpSpPr>
          <p:cNvPr id="65" name="Groep 64">
            <a:extLst>
              <a:ext uri="{FF2B5EF4-FFF2-40B4-BE49-F238E27FC236}">
                <a16:creationId xmlns:a16="http://schemas.microsoft.com/office/drawing/2014/main" id="{38CA06AD-32A9-D3BE-683B-958010BB565F}"/>
              </a:ext>
            </a:extLst>
          </p:cNvPr>
          <p:cNvGrpSpPr/>
          <p:nvPr/>
        </p:nvGrpSpPr>
        <p:grpSpPr>
          <a:xfrm>
            <a:off x="6871763" y="907349"/>
            <a:ext cx="5320237" cy="5950651"/>
            <a:chOff x="6871763" y="619796"/>
            <a:chExt cx="5320237" cy="6254340"/>
          </a:xfrm>
        </p:grpSpPr>
        <p:sp>
          <p:nvSpPr>
            <p:cNvPr id="66" name="Vrije vorm: vorm 65">
              <a:extLst>
                <a:ext uri="{FF2B5EF4-FFF2-40B4-BE49-F238E27FC236}">
                  <a16:creationId xmlns:a16="http://schemas.microsoft.com/office/drawing/2014/main" id="{28DA2819-ED46-6117-BC13-DB685792CBFD}"/>
                </a:ext>
              </a:extLst>
            </p:cNvPr>
            <p:cNvSpPr/>
            <p:nvPr/>
          </p:nvSpPr>
          <p:spPr>
            <a:xfrm flipH="1">
              <a:off x="6871763" y="619796"/>
              <a:ext cx="5320237" cy="6238205"/>
            </a:xfrm>
            <a:custGeom>
              <a:avLst/>
              <a:gdLst>
                <a:gd name="connsiteX0" fmla="*/ 4891046 w 5320237"/>
                <a:gd name="connsiteY0" fmla="*/ 0 h 6238204"/>
                <a:gd name="connsiteX1" fmla="*/ 4630815 w 5320237"/>
                <a:gd name="connsiteY1" fmla="*/ 0 h 6238204"/>
                <a:gd name="connsiteX2" fmla="*/ 4450640 w 5320237"/>
                <a:gd name="connsiteY2" fmla="*/ 0 h 6238204"/>
                <a:gd name="connsiteX3" fmla="*/ 4190409 w 5320237"/>
                <a:gd name="connsiteY3" fmla="*/ 0 h 6238204"/>
                <a:gd name="connsiteX4" fmla="*/ 3574443 w 5320237"/>
                <a:gd name="connsiteY4" fmla="*/ 0 h 6238204"/>
                <a:gd name="connsiteX5" fmla="*/ 3314212 w 5320237"/>
                <a:gd name="connsiteY5" fmla="*/ 0 h 6238204"/>
                <a:gd name="connsiteX6" fmla="*/ 3134037 w 5320237"/>
                <a:gd name="connsiteY6" fmla="*/ 0 h 6238204"/>
                <a:gd name="connsiteX7" fmla="*/ 2873806 w 5320237"/>
                <a:gd name="connsiteY7" fmla="*/ 0 h 6238204"/>
                <a:gd name="connsiteX8" fmla="*/ 2017240 w 5320237"/>
                <a:gd name="connsiteY8" fmla="*/ 0 h 6238204"/>
                <a:gd name="connsiteX9" fmla="*/ 1757009 w 5320237"/>
                <a:gd name="connsiteY9" fmla="*/ 0 h 6238204"/>
                <a:gd name="connsiteX10" fmla="*/ 1576834 w 5320237"/>
                <a:gd name="connsiteY10" fmla="*/ 0 h 6238204"/>
                <a:gd name="connsiteX11" fmla="*/ 1316603 w 5320237"/>
                <a:gd name="connsiteY11" fmla="*/ 0 h 6238204"/>
                <a:gd name="connsiteX12" fmla="*/ 700637 w 5320237"/>
                <a:gd name="connsiteY12" fmla="*/ 0 h 6238204"/>
                <a:gd name="connsiteX13" fmla="*/ 440406 w 5320237"/>
                <a:gd name="connsiteY13" fmla="*/ 0 h 6238204"/>
                <a:gd name="connsiteX14" fmla="*/ 260231 w 5320237"/>
                <a:gd name="connsiteY14" fmla="*/ 0 h 6238204"/>
                <a:gd name="connsiteX15" fmla="*/ 0 w 5320237"/>
                <a:gd name="connsiteY15" fmla="*/ 0 h 6238204"/>
                <a:gd name="connsiteX16" fmla="*/ 0 w 5320237"/>
                <a:gd name="connsiteY16" fmla="*/ 152436 h 6238204"/>
                <a:gd name="connsiteX17" fmla="*/ 0 w 5320237"/>
                <a:gd name="connsiteY17" fmla="*/ 1284471 h 6238204"/>
                <a:gd name="connsiteX18" fmla="*/ 0 w 5320237"/>
                <a:gd name="connsiteY18" fmla="*/ 1436907 h 6238204"/>
                <a:gd name="connsiteX19" fmla="*/ 0 w 5320237"/>
                <a:gd name="connsiteY19" fmla="*/ 1608961 h 6238204"/>
                <a:gd name="connsiteX20" fmla="*/ 0 w 5320237"/>
                <a:gd name="connsiteY20" fmla="*/ 1761397 h 6238204"/>
                <a:gd name="connsiteX21" fmla="*/ 0 w 5320237"/>
                <a:gd name="connsiteY21" fmla="*/ 2257801 h 6238204"/>
                <a:gd name="connsiteX22" fmla="*/ 0 w 5320237"/>
                <a:gd name="connsiteY22" fmla="*/ 2410237 h 6238204"/>
                <a:gd name="connsiteX23" fmla="*/ 0 w 5320237"/>
                <a:gd name="connsiteY23" fmla="*/ 2893432 h 6238204"/>
                <a:gd name="connsiteX24" fmla="*/ 0 w 5320237"/>
                <a:gd name="connsiteY24" fmla="*/ 3045868 h 6238204"/>
                <a:gd name="connsiteX25" fmla="*/ 0 w 5320237"/>
                <a:gd name="connsiteY25" fmla="*/ 3866762 h 6238204"/>
                <a:gd name="connsiteX26" fmla="*/ 0 w 5320237"/>
                <a:gd name="connsiteY26" fmla="*/ 4019198 h 6238204"/>
                <a:gd name="connsiteX27" fmla="*/ 0 w 5320237"/>
                <a:gd name="connsiteY27" fmla="*/ 4476807 h 6238204"/>
                <a:gd name="connsiteX28" fmla="*/ 0 w 5320237"/>
                <a:gd name="connsiteY28" fmla="*/ 4629243 h 6238204"/>
                <a:gd name="connsiteX29" fmla="*/ 0 w 5320237"/>
                <a:gd name="connsiteY29" fmla="*/ 6085768 h 6238204"/>
                <a:gd name="connsiteX30" fmla="*/ 0 w 5320237"/>
                <a:gd name="connsiteY30" fmla="*/ 6238204 h 6238204"/>
                <a:gd name="connsiteX31" fmla="*/ 260231 w 5320237"/>
                <a:gd name="connsiteY31" fmla="*/ 6238204 h 6238204"/>
                <a:gd name="connsiteX32" fmla="*/ 440406 w 5320237"/>
                <a:gd name="connsiteY32" fmla="*/ 6238204 h 6238204"/>
                <a:gd name="connsiteX33" fmla="*/ 700637 w 5320237"/>
                <a:gd name="connsiteY33" fmla="*/ 6238204 h 6238204"/>
                <a:gd name="connsiteX34" fmla="*/ 4619600 w 5320237"/>
                <a:gd name="connsiteY34" fmla="*/ 6238204 h 6238204"/>
                <a:gd name="connsiteX35" fmla="*/ 4879831 w 5320237"/>
                <a:gd name="connsiteY35" fmla="*/ 6238204 h 6238204"/>
                <a:gd name="connsiteX36" fmla="*/ 5060006 w 5320237"/>
                <a:gd name="connsiteY36" fmla="*/ 6238204 h 6238204"/>
                <a:gd name="connsiteX37" fmla="*/ 5320237 w 5320237"/>
                <a:gd name="connsiteY37" fmla="*/ 6238204 h 6238204"/>
                <a:gd name="connsiteX38" fmla="*/ 5320237 w 5320237"/>
                <a:gd name="connsiteY38" fmla="*/ 6085768 h 6238204"/>
                <a:gd name="connsiteX39" fmla="*/ 5320237 w 5320237"/>
                <a:gd name="connsiteY39" fmla="*/ 4629243 h 6238204"/>
                <a:gd name="connsiteX40" fmla="*/ 5320237 w 5320237"/>
                <a:gd name="connsiteY40" fmla="*/ 4476807 h 6238204"/>
                <a:gd name="connsiteX41" fmla="*/ 5320237 w 5320237"/>
                <a:gd name="connsiteY41" fmla="*/ 4019198 h 6238204"/>
                <a:gd name="connsiteX42" fmla="*/ 5320237 w 5320237"/>
                <a:gd name="connsiteY42" fmla="*/ 3866762 h 6238204"/>
                <a:gd name="connsiteX43" fmla="*/ 5320237 w 5320237"/>
                <a:gd name="connsiteY43" fmla="*/ 3620843 h 6238204"/>
                <a:gd name="connsiteX44" fmla="*/ 5320237 w 5320237"/>
                <a:gd name="connsiteY44" fmla="*/ 3468407 h 6238204"/>
                <a:gd name="connsiteX45" fmla="*/ 5320237 w 5320237"/>
                <a:gd name="connsiteY45" fmla="*/ 2410237 h 6238204"/>
                <a:gd name="connsiteX46" fmla="*/ 5320237 w 5320237"/>
                <a:gd name="connsiteY46" fmla="*/ 2257801 h 6238204"/>
                <a:gd name="connsiteX47" fmla="*/ 5320237 w 5320237"/>
                <a:gd name="connsiteY47" fmla="*/ 2168052 h 6238204"/>
                <a:gd name="connsiteX48" fmla="*/ 5320237 w 5320237"/>
                <a:gd name="connsiteY48" fmla="*/ 2015616 h 6238204"/>
                <a:gd name="connsiteX49" fmla="*/ 5320237 w 5320237"/>
                <a:gd name="connsiteY49" fmla="*/ 2011882 h 6238204"/>
                <a:gd name="connsiteX50" fmla="*/ 5320237 w 5320237"/>
                <a:gd name="connsiteY50" fmla="*/ 1859446 h 6238204"/>
                <a:gd name="connsiteX51" fmla="*/ 5320237 w 5320237"/>
                <a:gd name="connsiteY51" fmla="*/ 559091 h 6238204"/>
                <a:gd name="connsiteX52" fmla="*/ 5320237 w 5320237"/>
                <a:gd name="connsiteY52" fmla="*/ 406655 h 623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20237" h="6238204">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52436"/>
                  </a:lnTo>
                  <a:lnTo>
                    <a:pt x="0" y="1284471"/>
                  </a:lnTo>
                  <a:lnTo>
                    <a:pt x="0" y="1436907"/>
                  </a:lnTo>
                  <a:lnTo>
                    <a:pt x="0" y="1608961"/>
                  </a:lnTo>
                  <a:lnTo>
                    <a:pt x="0" y="1761397"/>
                  </a:lnTo>
                  <a:lnTo>
                    <a:pt x="0" y="2257801"/>
                  </a:lnTo>
                  <a:lnTo>
                    <a:pt x="0" y="2410237"/>
                  </a:lnTo>
                  <a:lnTo>
                    <a:pt x="0" y="2893432"/>
                  </a:lnTo>
                  <a:lnTo>
                    <a:pt x="0" y="3045868"/>
                  </a:lnTo>
                  <a:lnTo>
                    <a:pt x="0" y="3866762"/>
                  </a:lnTo>
                  <a:lnTo>
                    <a:pt x="0" y="4019198"/>
                  </a:lnTo>
                  <a:lnTo>
                    <a:pt x="0" y="4476807"/>
                  </a:lnTo>
                  <a:lnTo>
                    <a:pt x="0" y="4629243"/>
                  </a:lnTo>
                  <a:lnTo>
                    <a:pt x="0" y="6085768"/>
                  </a:lnTo>
                  <a:lnTo>
                    <a:pt x="0" y="6238204"/>
                  </a:lnTo>
                  <a:lnTo>
                    <a:pt x="260231" y="6238204"/>
                  </a:lnTo>
                  <a:lnTo>
                    <a:pt x="440406" y="6238204"/>
                  </a:lnTo>
                  <a:lnTo>
                    <a:pt x="700637" y="6238204"/>
                  </a:lnTo>
                  <a:lnTo>
                    <a:pt x="4619600" y="6238204"/>
                  </a:lnTo>
                  <a:lnTo>
                    <a:pt x="4879831" y="6238204"/>
                  </a:lnTo>
                  <a:lnTo>
                    <a:pt x="5060006" y="6238204"/>
                  </a:lnTo>
                  <a:lnTo>
                    <a:pt x="5320237" y="6238204"/>
                  </a:lnTo>
                  <a:lnTo>
                    <a:pt x="5320237" y="6085768"/>
                  </a:lnTo>
                  <a:lnTo>
                    <a:pt x="5320237" y="4629243"/>
                  </a:lnTo>
                  <a:lnTo>
                    <a:pt x="5320237" y="4476807"/>
                  </a:lnTo>
                  <a:lnTo>
                    <a:pt x="5320237" y="4019198"/>
                  </a:lnTo>
                  <a:lnTo>
                    <a:pt x="5320237" y="3866762"/>
                  </a:lnTo>
                  <a:lnTo>
                    <a:pt x="5320237" y="3620843"/>
                  </a:lnTo>
                  <a:lnTo>
                    <a:pt x="5320237" y="3468407"/>
                  </a:lnTo>
                  <a:lnTo>
                    <a:pt x="5320237" y="2410237"/>
                  </a:lnTo>
                  <a:lnTo>
                    <a:pt x="5320237" y="2257801"/>
                  </a:lnTo>
                  <a:lnTo>
                    <a:pt x="5320237" y="2168052"/>
                  </a:lnTo>
                  <a:lnTo>
                    <a:pt x="5320237" y="2015616"/>
                  </a:lnTo>
                  <a:lnTo>
                    <a:pt x="5320237" y="2011882"/>
                  </a:lnTo>
                  <a:lnTo>
                    <a:pt x="5320237" y="1859446"/>
                  </a:lnTo>
                  <a:lnTo>
                    <a:pt x="5320237" y="559091"/>
                  </a:lnTo>
                  <a:lnTo>
                    <a:pt x="5320237" y="406655"/>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bg1"/>
                </a:solidFill>
              </a:endParaRPr>
            </a:p>
          </p:txBody>
        </p:sp>
        <p:sp>
          <p:nvSpPr>
            <p:cNvPr id="67" name="Vrije vorm: vorm 66">
              <a:extLst>
                <a:ext uri="{FF2B5EF4-FFF2-40B4-BE49-F238E27FC236}">
                  <a16:creationId xmlns:a16="http://schemas.microsoft.com/office/drawing/2014/main" id="{0C1A7434-8D1F-8383-8B9A-FAAD96D0FF29}"/>
                </a:ext>
              </a:extLst>
            </p:cNvPr>
            <p:cNvSpPr/>
            <p:nvPr/>
          </p:nvSpPr>
          <p:spPr>
            <a:xfrm flipH="1">
              <a:off x="7023389" y="735714"/>
              <a:ext cx="5168610" cy="6138422"/>
            </a:xfrm>
            <a:custGeom>
              <a:avLst/>
              <a:gdLst>
                <a:gd name="connsiteX0" fmla="*/ 4795015 w 5168610"/>
                <a:gd name="connsiteY0" fmla="*/ 0 h 6138422"/>
                <a:gd name="connsiteX1" fmla="*/ 4534784 w 5168610"/>
                <a:gd name="connsiteY1" fmla="*/ 0 h 6138422"/>
                <a:gd name="connsiteX2" fmla="*/ 4357808 w 5168610"/>
                <a:gd name="connsiteY2" fmla="*/ 0 h 6138422"/>
                <a:gd name="connsiteX3" fmla="*/ 4097577 w 5168610"/>
                <a:gd name="connsiteY3" fmla="*/ 0 h 6138422"/>
                <a:gd name="connsiteX4" fmla="*/ 3730130 w 5168610"/>
                <a:gd name="connsiteY4" fmla="*/ 0 h 6138422"/>
                <a:gd name="connsiteX5" fmla="*/ 3469899 w 5168610"/>
                <a:gd name="connsiteY5" fmla="*/ 0 h 6138422"/>
                <a:gd name="connsiteX6" fmla="*/ 3292923 w 5168610"/>
                <a:gd name="connsiteY6" fmla="*/ 0 h 6138422"/>
                <a:gd name="connsiteX7" fmla="*/ 3032692 w 5168610"/>
                <a:gd name="connsiteY7" fmla="*/ 0 h 6138422"/>
                <a:gd name="connsiteX8" fmla="*/ 2017242 w 5168610"/>
                <a:gd name="connsiteY8" fmla="*/ 0 h 6138422"/>
                <a:gd name="connsiteX9" fmla="*/ 1757011 w 5168610"/>
                <a:gd name="connsiteY9" fmla="*/ 0 h 6138422"/>
                <a:gd name="connsiteX10" fmla="*/ 1580035 w 5168610"/>
                <a:gd name="connsiteY10" fmla="*/ 0 h 6138422"/>
                <a:gd name="connsiteX11" fmla="*/ 1319804 w 5168610"/>
                <a:gd name="connsiteY11" fmla="*/ 0 h 6138422"/>
                <a:gd name="connsiteX12" fmla="*/ 697438 w 5168610"/>
                <a:gd name="connsiteY12" fmla="*/ 0 h 6138422"/>
                <a:gd name="connsiteX13" fmla="*/ 437207 w 5168610"/>
                <a:gd name="connsiteY13" fmla="*/ 0 h 6138422"/>
                <a:gd name="connsiteX14" fmla="*/ 260231 w 5168610"/>
                <a:gd name="connsiteY14" fmla="*/ 0 h 6138422"/>
                <a:gd name="connsiteX15" fmla="*/ 0 w 5168610"/>
                <a:gd name="connsiteY15" fmla="*/ 0 h 6138422"/>
                <a:gd name="connsiteX16" fmla="*/ 0 w 5168610"/>
                <a:gd name="connsiteY16" fmla="*/ 65685 h 6138422"/>
                <a:gd name="connsiteX17" fmla="*/ 0 w 5168610"/>
                <a:gd name="connsiteY17" fmla="*/ 152435 h 6138422"/>
                <a:gd name="connsiteX18" fmla="*/ 0 w 5168610"/>
                <a:gd name="connsiteY18" fmla="*/ 218120 h 6138422"/>
                <a:gd name="connsiteX19" fmla="*/ 0 w 5168610"/>
                <a:gd name="connsiteY19" fmla="*/ 1801723 h 6138422"/>
                <a:gd name="connsiteX20" fmla="*/ 0 w 5168610"/>
                <a:gd name="connsiteY20" fmla="*/ 1867408 h 6138422"/>
                <a:gd name="connsiteX21" fmla="*/ 0 w 5168610"/>
                <a:gd name="connsiteY21" fmla="*/ 1954158 h 6138422"/>
                <a:gd name="connsiteX22" fmla="*/ 0 w 5168610"/>
                <a:gd name="connsiteY22" fmla="*/ 2019843 h 6138422"/>
                <a:gd name="connsiteX23" fmla="*/ 0 w 5168610"/>
                <a:gd name="connsiteY23" fmla="*/ 2029381 h 6138422"/>
                <a:gd name="connsiteX24" fmla="*/ 0 w 5168610"/>
                <a:gd name="connsiteY24" fmla="*/ 2095066 h 6138422"/>
                <a:gd name="connsiteX25" fmla="*/ 0 w 5168610"/>
                <a:gd name="connsiteY25" fmla="*/ 2181816 h 6138422"/>
                <a:gd name="connsiteX26" fmla="*/ 0 w 5168610"/>
                <a:gd name="connsiteY26" fmla="*/ 2247501 h 6138422"/>
                <a:gd name="connsiteX27" fmla="*/ 0 w 5168610"/>
                <a:gd name="connsiteY27" fmla="*/ 3831104 h 6138422"/>
                <a:gd name="connsiteX28" fmla="*/ 0 w 5168610"/>
                <a:gd name="connsiteY28" fmla="*/ 3896789 h 6138422"/>
                <a:gd name="connsiteX29" fmla="*/ 0 w 5168610"/>
                <a:gd name="connsiteY29" fmla="*/ 3983539 h 6138422"/>
                <a:gd name="connsiteX30" fmla="*/ 0 w 5168610"/>
                <a:gd name="connsiteY30" fmla="*/ 4049224 h 6138422"/>
                <a:gd name="connsiteX31" fmla="*/ 1 w 5168610"/>
                <a:gd name="connsiteY31" fmla="*/ 4049224 h 6138422"/>
                <a:gd name="connsiteX32" fmla="*/ 1 w 5168610"/>
                <a:gd name="connsiteY32" fmla="*/ 4118579 h 6138422"/>
                <a:gd name="connsiteX33" fmla="*/ 1 w 5168610"/>
                <a:gd name="connsiteY33" fmla="*/ 4184264 h 6138422"/>
                <a:gd name="connsiteX34" fmla="*/ 1 w 5168610"/>
                <a:gd name="connsiteY34" fmla="*/ 4271014 h 6138422"/>
                <a:gd name="connsiteX35" fmla="*/ 1 w 5168610"/>
                <a:gd name="connsiteY35" fmla="*/ 4336699 h 6138422"/>
                <a:gd name="connsiteX36" fmla="*/ 1 w 5168610"/>
                <a:gd name="connsiteY36" fmla="*/ 5920302 h 6138422"/>
                <a:gd name="connsiteX37" fmla="*/ 1 w 5168610"/>
                <a:gd name="connsiteY37" fmla="*/ 5985987 h 6138422"/>
                <a:gd name="connsiteX38" fmla="*/ 1 w 5168610"/>
                <a:gd name="connsiteY38" fmla="*/ 6072737 h 6138422"/>
                <a:gd name="connsiteX39" fmla="*/ 1 w 5168610"/>
                <a:gd name="connsiteY39" fmla="*/ 6138422 h 6138422"/>
                <a:gd name="connsiteX40" fmla="*/ 260232 w 5168610"/>
                <a:gd name="connsiteY40" fmla="*/ 6138422 h 6138422"/>
                <a:gd name="connsiteX41" fmla="*/ 437208 w 5168610"/>
                <a:gd name="connsiteY41" fmla="*/ 6138422 h 6138422"/>
                <a:gd name="connsiteX42" fmla="*/ 697439 w 5168610"/>
                <a:gd name="connsiteY42" fmla="*/ 6138422 h 6138422"/>
                <a:gd name="connsiteX43" fmla="*/ 4471172 w 5168610"/>
                <a:gd name="connsiteY43" fmla="*/ 6138422 h 6138422"/>
                <a:gd name="connsiteX44" fmla="*/ 4731403 w 5168610"/>
                <a:gd name="connsiteY44" fmla="*/ 6138422 h 6138422"/>
                <a:gd name="connsiteX45" fmla="*/ 4908379 w 5168610"/>
                <a:gd name="connsiteY45" fmla="*/ 6138422 h 6138422"/>
                <a:gd name="connsiteX46" fmla="*/ 5168610 w 5168610"/>
                <a:gd name="connsiteY46" fmla="*/ 6138422 h 6138422"/>
                <a:gd name="connsiteX47" fmla="*/ 5168610 w 5168610"/>
                <a:gd name="connsiteY47" fmla="*/ 6072737 h 6138422"/>
                <a:gd name="connsiteX48" fmla="*/ 5168610 w 5168610"/>
                <a:gd name="connsiteY48" fmla="*/ 5985987 h 6138422"/>
                <a:gd name="connsiteX49" fmla="*/ 5168610 w 5168610"/>
                <a:gd name="connsiteY49" fmla="*/ 5920302 h 6138422"/>
                <a:gd name="connsiteX50" fmla="*/ 5168610 w 5168610"/>
                <a:gd name="connsiteY50" fmla="*/ 4336699 h 6138422"/>
                <a:gd name="connsiteX51" fmla="*/ 5168610 w 5168610"/>
                <a:gd name="connsiteY51" fmla="*/ 4271014 h 6138422"/>
                <a:gd name="connsiteX52" fmla="*/ 5168610 w 5168610"/>
                <a:gd name="connsiteY52" fmla="*/ 4184264 h 6138422"/>
                <a:gd name="connsiteX53" fmla="*/ 5168610 w 5168610"/>
                <a:gd name="connsiteY53" fmla="*/ 4118579 h 6138422"/>
                <a:gd name="connsiteX54" fmla="*/ 5168610 w 5168610"/>
                <a:gd name="connsiteY54" fmla="*/ 4036701 h 6138422"/>
                <a:gd name="connsiteX55" fmla="*/ 5168610 w 5168610"/>
                <a:gd name="connsiteY55" fmla="*/ 3971016 h 6138422"/>
                <a:gd name="connsiteX56" fmla="*/ 5168610 w 5168610"/>
                <a:gd name="connsiteY56" fmla="*/ 3884266 h 6138422"/>
                <a:gd name="connsiteX57" fmla="*/ 5168610 w 5168610"/>
                <a:gd name="connsiteY57" fmla="*/ 3818581 h 6138422"/>
                <a:gd name="connsiteX58" fmla="*/ 5168610 w 5168610"/>
                <a:gd name="connsiteY58" fmla="*/ 2234978 h 6138422"/>
                <a:gd name="connsiteX59" fmla="*/ 5168610 w 5168610"/>
                <a:gd name="connsiteY59" fmla="*/ 2169293 h 6138422"/>
                <a:gd name="connsiteX60" fmla="*/ 5168610 w 5168610"/>
                <a:gd name="connsiteY60" fmla="*/ 2082543 h 6138422"/>
                <a:gd name="connsiteX61" fmla="*/ 5168610 w 5168610"/>
                <a:gd name="connsiteY61" fmla="*/ 2016858 h 6138422"/>
                <a:gd name="connsiteX62" fmla="*/ 5168609 w 5168610"/>
                <a:gd name="connsiteY62" fmla="*/ 2016857 h 6138422"/>
                <a:gd name="connsiteX63" fmla="*/ 5168609 w 5168610"/>
                <a:gd name="connsiteY63" fmla="*/ 572097 h 6138422"/>
                <a:gd name="connsiteX64" fmla="*/ 5168609 w 5168610"/>
                <a:gd name="connsiteY64" fmla="*/ 506412 h 6138422"/>
                <a:gd name="connsiteX65" fmla="*/ 5168609 w 5168610"/>
                <a:gd name="connsiteY65" fmla="*/ 419662 h 6138422"/>
                <a:gd name="connsiteX66" fmla="*/ 5168609 w 5168610"/>
                <a:gd name="connsiteY66" fmla="*/ 353977 h 61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68610" h="6138422">
                  <a:moveTo>
                    <a:pt x="4795015" y="0"/>
                  </a:moveTo>
                  <a:lnTo>
                    <a:pt x="4534784" y="0"/>
                  </a:lnTo>
                  <a:lnTo>
                    <a:pt x="4357808" y="0"/>
                  </a:lnTo>
                  <a:lnTo>
                    <a:pt x="4097577" y="0"/>
                  </a:lnTo>
                  <a:lnTo>
                    <a:pt x="3730130" y="0"/>
                  </a:lnTo>
                  <a:lnTo>
                    <a:pt x="3469899" y="0"/>
                  </a:lnTo>
                  <a:lnTo>
                    <a:pt x="3292923" y="0"/>
                  </a:lnTo>
                  <a:lnTo>
                    <a:pt x="3032692" y="0"/>
                  </a:lnTo>
                  <a:lnTo>
                    <a:pt x="2017242" y="0"/>
                  </a:lnTo>
                  <a:lnTo>
                    <a:pt x="1757011" y="0"/>
                  </a:lnTo>
                  <a:lnTo>
                    <a:pt x="1580035" y="0"/>
                  </a:lnTo>
                  <a:lnTo>
                    <a:pt x="1319804" y="0"/>
                  </a:lnTo>
                  <a:lnTo>
                    <a:pt x="697438" y="0"/>
                  </a:lnTo>
                  <a:lnTo>
                    <a:pt x="437207" y="0"/>
                  </a:lnTo>
                  <a:lnTo>
                    <a:pt x="260231" y="0"/>
                  </a:lnTo>
                  <a:lnTo>
                    <a:pt x="0" y="0"/>
                  </a:lnTo>
                  <a:lnTo>
                    <a:pt x="0" y="65685"/>
                  </a:lnTo>
                  <a:lnTo>
                    <a:pt x="0" y="152435"/>
                  </a:lnTo>
                  <a:lnTo>
                    <a:pt x="0" y="218120"/>
                  </a:lnTo>
                  <a:lnTo>
                    <a:pt x="0" y="1801723"/>
                  </a:lnTo>
                  <a:lnTo>
                    <a:pt x="0" y="1867408"/>
                  </a:lnTo>
                  <a:lnTo>
                    <a:pt x="0" y="1954158"/>
                  </a:lnTo>
                  <a:lnTo>
                    <a:pt x="0" y="2019843"/>
                  </a:lnTo>
                  <a:lnTo>
                    <a:pt x="0" y="2029381"/>
                  </a:lnTo>
                  <a:lnTo>
                    <a:pt x="0" y="2095066"/>
                  </a:lnTo>
                  <a:lnTo>
                    <a:pt x="0" y="2181816"/>
                  </a:lnTo>
                  <a:lnTo>
                    <a:pt x="0" y="2247501"/>
                  </a:lnTo>
                  <a:lnTo>
                    <a:pt x="0" y="3831104"/>
                  </a:lnTo>
                  <a:lnTo>
                    <a:pt x="0" y="3896789"/>
                  </a:lnTo>
                  <a:lnTo>
                    <a:pt x="0" y="3983539"/>
                  </a:lnTo>
                  <a:lnTo>
                    <a:pt x="0" y="4049224"/>
                  </a:lnTo>
                  <a:lnTo>
                    <a:pt x="1" y="4049224"/>
                  </a:lnTo>
                  <a:lnTo>
                    <a:pt x="1" y="4118579"/>
                  </a:lnTo>
                  <a:lnTo>
                    <a:pt x="1" y="4184264"/>
                  </a:lnTo>
                  <a:lnTo>
                    <a:pt x="1" y="4271014"/>
                  </a:lnTo>
                  <a:lnTo>
                    <a:pt x="1" y="4336699"/>
                  </a:lnTo>
                  <a:lnTo>
                    <a:pt x="1" y="5920302"/>
                  </a:lnTo>
                  <a:lnTo>
                    <a:pt x="1" y="5985987"/>
                  </a:lnTo>
                  <a:lnTo>
                    <a:pt x="1" y="6072737"/>
                  </a:lnTo>
                  <a:lnTo>
                    <a:pt x="1" y="6138422"/>
                  </a:lnTo>
                  <a:lnTo>
                    <a:pt x="260232" y="6138422"/>
                  </a:lnTo>
                  <a:lnTo>
                    <a:pt x="437208" y="6138422"/>
                  </a:lnTo>
                  <a:lnTo>
                    <a:pt x="697439" y="6138422"/>
                  </a:lnTo>
                  <a:lnTo>
                    <a:pt x="4471172" y="6138422"/>
                  </a:lnTo>
                  <a:lnTo>
                    <a:pt x="4731403" y="6138422"/>
                  </a:lnTo>
                  <a:lnTo>
                    <a:pt x="4908379" y="6138422"/>
                  </a:lnTo>
                  <a:lnTo>
                    <a:pt x="5168610" y="6138422"/>
                  </a:lnTo>
                  <a:lnTo>
                    <a:pt x="5168610" y="6072737"/>
                  </a:lnTo>
                  <a:lnTo>
                    <a:pt x="5168610" y="5985987"/>
                  </a:lnTo>
                  <a:lnTo>
                    <a:pt x="5168610" y="5920302"/>
                  </a:lnTo>
                  <a:lnTo>
                    <a:pt x="5168610" y="4336699"/>
                  </a:lnTo>
                  <a:lnTo>
                    <a:pt x="5168610" y="4271014"/>
                  </a:lnTo>
                  <a:lnTo>
                    <a:pt x="5168610" y="4184264"/>
                  </a:lnTo>
                  <a:lnTo>
                    <a:pt x="5168610" y="4118579"/>
                  </a:lnTo>
                  <a:lnTo>
                    <a:pt x="5168610" y="4036701"/>
                  </a:lnTo>
                  <a:lnTo>
                    <a:pt x="5168610" y="3971016"/>
                  </a:lnTo>
                  <a:lnTo>
                    <a:pt x="5168610" y="3884266"/>
                  </a:lnTo>
                  <a:lnTo>
                    <a:pt x="5168610" y="3818581"/>
                  </a:lnTo>
                  <a:lnTo>
                    <a:pt x="5168610" y="2234978"/>
                  </a:lnTo>
                  <a:lnTo>
                    <a:pt x="5168610" y="2169293"/>
                  </a:lnTo>
                  <a:lnTo>
                    <a:pt x="5168610" y="2082543"/>
                  </a:lnTo>
                  <a:lnTo>
                    <a:pt x="5168610" y="2016858"/>
                  </a:lnTo>
                  <a:lnTo>
                    <a:pt x="5168609" y="2016857"/>
                  </a:lnTo>
                  <a:lnTo>
                    <a:pt x="5168609" y="572097"/>
                  </a:lnTo>
                  <a:lnTo>
                    <a:pt x="5168609" y="506412"/>
                  </a:lnTo>
                  <a:lnTo>
                    <a:pt x="5168609" y="419662"/>
                  </a:lnTo>
                  <a:lnTo>
                    <a:pt x="5168609" y="35397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bg1"/>
                </a:solidFill>
              </a:endParaRPr>
            </a:p>
          </p:txBody>
        </p:sp>
        <p:sp>
          <p:nvSpPr>
            <p:cNvPr id="68" name="Gelijkbenige driehoek 67">
              <a:extLst>
                <a:ext uri="{FF2B5EF4-FFF2-40B4-BE49-F238E27FC236}">
                  <a16:creationId xmlns:a16="http://schemas.microsoft.com/office/drawing/2014/main" id="{00922D95-6DCB-2E79-9AFF-813B4406861E}"/>
                </a:ext>
              </a:extLst>
            </p:cNvPr>
            <p:cNvSpPr/>
            <p:nvPr/>
          </p:nvSpPr>
          <p:spPr>
            <a:xfrm>
              <a:off x="7023391" y="738002"/>
              <a:ext cx="369419" cy="350963"/>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bg1"/>
                </a:solidFill>
              </a:endParaRPr>
            </a:p>
          </p:txBody>
        </p:sp>
        <p:sp>
          <p:nvSpPr>
            <p:cNvPr id="69" name="Content Placeholder 2">
              <a:extLst>
                <a:ext uri="{FF2B5EF4-FFF2-40B4-BE49-F238E27FC236}">
                  <a16:creationId xmlns:a16="http://schemas.microsoft.com/office/drawing/2014/main" id="{C3F39BCF-5786-F4B4-C519-8D4F7F63ABC2}"/>
                </a:ext>
              </a:extLst>
            </p:cNvPr>
            <p:cNvSpPr txBox="1">
              <a:spLocks/>
            </p:cNvSpPr>
            <p:nvPr/>
          </p:nvSpPr>
          <p:spPr>
            <a:xfrm>
              <a:off x="7585700" y="1503635"/>
              <a:ext cx="4034288" cy="2684915"/>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nl-NL" sz="1600" dirty="0">
                  <a:solidFill>
                    <a:schemeClr val="bg1"/>
                  </a:solidFill>
                  <a:latin typeface="+mj-lt"/>
                </a:rPr>
                <a:t>Info en duiding</a:t>
              </a:r>
              <a:br>
                <a:rPr lang="nl-NL" sz="1600" dirty="0">
                  <a:solidFill>
                    <a:schemeClr val="bg1"/>
                  </a:solidFill>
                  <a:latin typeface="+mj-lt"/>
                </a:rPr>
              </a:br>
              <a:br>
                <a:rPr lang="nl-NL" sz="1600" dirty="0">
                  <a:solidFill>
                    <a:schemeClr val="bg1"/>
                  </a:solidFill>
                </a:rPr>
              </a:br>
              <a:r>
                <a:rPr lang="nl-NL" sz="1600" dirty="0">
                  <a:solidFill>
                    <a:schemeClr val="bg1"/>
                  </a:solidFill>
                </a:rPr>
                <a:t>Inclusieve talentbenadering</a:t>
              </a:r>
            </a:p>
            <a:p>
              <a:pPr lvl="2" algn="ctr">
                <a:spcAft>
                  <a:spcPts val="300"/>
                </a:spcAft>
              </a:pPr>
              <a:r>
                <a:rPr lang="nl-NL" sz="1200" b="1" dirty="0">
                  <a:solidFill>
                    <a:schemeClr val="bg1"/>
                  </a:solidFill>
                </a:rPr>
                <a:t>Bij TNO ligt de focus op ‘talent’: </a:t>
              </a:r>
              <a:br>
                <a:rPr lang="nl-NL" sz="1200" dirty="0">
                  <a:solidFill>
                    <a:schemeClr val="bg1"/>
                  </a:solidFill>
                </a:rPr>
              </a:br>
              <a:r>
                <a:rPr lang="nl-NL" sz="1200" dirty="0">
                  <a:solidFill>
                    <a:schemeClr val="bg1"/>
                  </a:solidFill>
                </a:rPr>
                <a:t>Waar krijgen werknemers energie van? </a:t>
              </a:r>
              <a:br>
                <a:rPr lang="nl-NL" sz="1200" dirty="0">
                  <a:solidFill>
                    <a:schemeClr val="bg1"/>
                  </a:solidFill>
                </a:rPr>
              </a:br>
              <a:r>
                <a:rPr lang="nl-NL" sz="1200" dirty="0">
                  <a:solidFill>
                    <a:schemeClr val="bg1"/>
                  </a:solidFill>
                </a:rPr>
                <a:t>Wat zijn hun sterke punten? </a:t>
              </a:r>
            </a:p>
            <a:p>
              <a:pPr lvl="2" algn="ctr">
                <a:spcAft>
                  <a:spcPts val="300"/>
                </a:spcAft>
              </a:pPr>
              <a:r>
                <a:rPr lang="nl-NL" sz="1200" dirty="0">
                  <a:solidFill>
                    <a:schemeClr val="bg1"/>
                  </a:solidFill>
                </a:rPr>
                <a:t>De nadruk ligt dus minder op wat beter kan. </a:t>
              </a:r>
              <a:br>
                <a:rPr lang="nl-NL" sz="1200" dirty="0">
                  <a:solidFill>
                    <a:schemeClr val="bg1"/>
                  </a:solidFill>
                </a:rPr>
              </a:br>
              <a:r>
                <a:rPr lang="nl-NL" sz="1200" dirty="0">
                  <a:solidFill>
                    <a:schemeClr val="bg1"/>
                  </a:solidFill>
                </a:rPr>
                <a:t>Met een inclusieve talentbenadering bedoelen we dat iedereen bij TNO talent heeft dat we willen ontdekken, ontwikkelen en benutten. HR faciliteert dat en verbindt die talenten aan competenties, zodat medewerkers optimaal kunnen bijdragen aan het realiseren van de TNO-doelen.</a:t>
              </a:r>
            </a:p>
          </p:txBody>
        </p:sp>
        <p:pic>
          <p:nvPicPr>
            <p:cNvPr id="70" name="Google Shape;1745;p6" descr="Information with solid fill">
              <a:extLst>
                <a:ext uri="{FF2B5EF4-FFF2-40B4-BE49-F238E27FC236}">
                  <a16:creationId xmlns:a16="http://schemas.microsoft.com/office/drawing/2014/main" id="{0AF64467-7761-B02A-7425-51B6A1AADD15}"/>
                </a:ext>
              </a:extLst>
            </p:cNvPr>
            <p:cNvPicPr preferRelativeResize="0"/>
            <p:nvPr/>
          </p:nvPicPr>
          <p:blipFill rotWithShape="1">
            <a:blip r:embed="rId15">
              <a:alphaModFix/>
            </a:blip>
            <a:srcRect/>
            <a:stretch/>
          </p:blipFill>
          <p:spPr>
            <a:xfrm>
              <a:off x="9420550" y="956624"/>
              <a:ext cx="374288" cy="374288"/>
            </a:xfrm>
            <a:prstGeom prst="rect">
              <a:avLst/>
            </a:prstGeom>
            <a:noFill/>
            <a:ln>
              <a:noFill/>
            </a:ln>
          </p:spPr>
        </p:pic>
      </p:grpSp>
      <p:pic>
        <p:nvPicPr>
          <p:cNvPr id="84" name="Afbeelding 83">
            <a:extLst>
              <a:ext uri="{FF2B5EF4-FFF2-40B4-BE49-F238E27FC236}">
                <a16:creationId xmlns:a16="http://schemas.microsoft.com/office/drawing/2014/main" id="{4784DFE8-4E81-79C2-5E98-EFD5A3ED8A74}"/>
              </a:ext>
            </a:extLst>
          </p:cNvPr>
          <p:cNvPicPr>
            <a:picLocks noChangeAspect="1"/>
          </p:cNvPicPr>
          <p:nvPr/>
        </p:nvPicPr>
        <p:blipFill rotWithShape="1">
          <a:blip r:embed="rId16">
            <a:extLst>
              <a:ext uri="{28A0092B-C50C-407E-A947-70E740481C1C}">
                <a14:useLocalDpi xmlns:a14="http://schemas.microsoft.com/office/drawing/2010/main" val="0"/>
              </a:ext>
            </a:extLst>
          </a:blip>
          <a:srcRect r="4809" b="8265"/>
          <a:stretch/>
        </p:blipFill>
        <p:spPr>
          <a:xfrm>
            <a:off x="0" y="0"/>
            <a:ext cx="579211" cy="6291224"/>
          </a:xfrm>
          <a:prstGeom prst="rect">
            <a:avLst/>
          </a:prstGeom>
        </p:spPr>
      </p:pic>
      <p:sp>
        <p:nvSpPr>
          <p:cNvPr id="19" name="Tijdelijke aanduiding voor tekst 18">
            <a:extLst>
              <a:ext uri="{FF2B5EF4-FFF2-40B4-BE49-F238E27FC236}">
                <a16:creationId xmlns:a16="http://schemas.microsoft.com/office/drawing/2014/main" id="{81BB6934-F999-C566-389C-F83D69714531}"/>
              </a:ext>
            </a:extLst>
          </p:cNvPr>
          <p:cNvSpPr>
            <a:spLocks noGrp="1"/>
          </p:cNvSpPr>
          <p:nvPr>
            <p:ph type="body" sz="quarter" idx="15"/>
          </p:nvPr>
        </p:nvSpPr>
        <p:spPr/>
        <p:txBody>
          <a:bodyPr/>
          <a:lstStyle/>
          <a:p>
            <a:r>
              <a:rPr lang="nl-NL" dirty="0"/>
              <a:t> </a:t>
            </a:r>
          </a:p>
        </p:txBody>
      </p:sp>
      <p:sp>
        <p:nvSpPr>
          <p:cNvPr id="20" name="Tijdelijke aanduiding voor tekst 19">
            <a:extLst>
              <a:ext uri="{FF2B5EF4-FFF2-40B4-BE49-F238E27FC236}">
                <a16:creationId xmlns:a16="http://schemas.microsoft.com/office/drawing/2014/main" id="{41370A25-E86F-7FC0-07CD-9D71B3A97E06}"/>
              </a:ext>
            </a:extLst>
          </p:cNvPr>
          <p:cNvSpPr>
            <a:spLocks noGrp="1"/>
          </p:cNvSpPr>
          <p:nvPr>
            <p:ph type="body" sz="quarter" idx="16"/>
          </p:nvPr>
        </p:nvSpPr>
        <p:spPr/>
        <p:txBody>
          <a:bodyPr/>
          <a:lstStyle/>
          <a:p>
            <a:r>
              <a:rPr lang="nl-NL" dirty="0"/>
              <a:t> </a:t>
            </a:r>
          </a:p>
        </p:txBody>
      </p:sp>
      <p:sp>
        <p:nvSpPr>
          <p:cNvPr id="22" name="Tijdelijke aanduiding voor tekst 21">
            <a:extLst>
              <a:ext uri="{FF2B5EF4-FFF2-40B4-BE49-F238E27FC236}">
                <a16:creationId xmlns:a16="http://schemas.microsoft.com/office/drawing/2014/main" id="{5AA9A16A-EDE8-0FAB-EB48-3CB25C45B8D0}"/>
              </a:ext>
            </a:extLst>
          </p:cNvPr>
          <p:cNvSpPr>
            <a:spLocks noGrp="1"/>
          </p:cNvSpPr>
          <p:nvPr>
            <p:ph type="body" sz="quarter" idx="19"/>
          </p:nvPr>
        </p:nvSpPr>
        <p:spPr/>
        <p:txBody>
          <a:bodyPr/>
          <a:lstStyle/>
          <a:p>
            <a:r>
              <a:rPr lang="nl-NL" dirty="0"/>
              <a:t> </a:t>
            </a:r>
          </a:p>
        </p:txBody>
      </p:sp>
      <p:grpSp>
        <p:nvGrpSpPr>
          <p:cNvPr id="71" name="Groep 70">
            <a:extLst>
              <a:ext uri="{FF2B5EF4-FFF2-40B4-BE49-F238E27FC236}">
                <a16:creationId xmlns:a16="http://schemas.microsoft.com/office/drawing/2014/main" id="{49AFAB30-E01A-5D9A-CE79-A69F3DEC8CAC}"/>
              </a:ext>
            </a:extLst>
          </p:cNvPr>
          <p:cNvGrpSpPr/>
          <p:nvPr/>
        </p:nvGrpSpPr>
        <p:grpSpPr>
          <a:xfrm>
            <a:off x="10969480" y="364723"/>
            <a:ext cx="795753" cy="305798"/>
            <a:chOff x="11176653" y="513251"/>
            <a:chExt cx="579643" cy="222749"/>
          </a:xfrm>
        </p:grpSpPr>
        <p:sp>
          <p:nvSpPr>
            <p:cNvPr id="72" name="Graphic 141" descr="Terug">
              <a:hlinkClick r:id="rId17" action="ppaction://hlinksldjump"/>
              <a:extLst>
                <a:ext uri="{FF2B5EF4-FFF2-40B4-BE49-F238E27FC236}">
                  <a16:creationId xmlns:a16="http://schemas.microsoft.com/office/drawing/2014/main" id="{FD31B0BB-19D3-6503-EB71-BC79DB4DA3D2}"/>
                </a:ext>
              </a:extLst>
            </p:cNvPr>
            <p:cNvSpPr/>
            <p:nvPr/>
          </p:nvSpPr>
          <p:spPr>
            <a:xfrm>
              <a:off x="11176653" y="556903"/>
              <a:ext cx="203595" cy="150150"/>
            </a:xfrm>
            <a:custGeom>
              <a:avLst/>
              <a:gdLst>
                <a:gd name="connsiteX0" fmla="*/ 0 w 327890"/>
                <a:gd name="connsiteY0" fmla="*/ 98367 h 241819"/>
                <a:gd name="connsiteX1" fmla="*/ 117221 w 327890"/>
                <a:gd name="connsiteY1" fmla="*/ 0 h 241819"/>
                <a:gd name="connsiteX2" fmla="*/ 117221 w 327890"/>
                <a:gd name="connsiteY2" fmla="*/ 57381 h 241819"/>
                <a:gd name="connsiteX3" fmla="*/ 327891 w 327890"/>
                <a:gd name="connsiteY3" fmla="*/ 241819 h 241819"/>
                <a:gd name="connsiteX4" fmla="*/ 117221 w 327890"/>
                <a:gd name="connsiteY4" fmla="*/ 143452 h 241819"/>
                <a:gd name="connsiteX5" fmla="*/ 117221 w 327890"/>
                <a:gd name="connsiteY5" fmla="*/ 196735 h 241819"/>
                <a:gd name="connsiteX6" fmla="*/ 0 w 327890"/>
                <a:gd name="connsiteY6" fmla="*/ 98367 h 2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90" h="241819">
                  <a:moveTo>
                    <a:pt x="0" y="98367"/>
                  </a:moveTo>
                  <a:lnTo>
                    <a:pt x="117221" y="0"/>
                  </a:lnTo>
                  <a:lnTo>
                    <a:pt x="117221" y="57381"/>
                  </a:lnTo>
                  <a:cubicBezTo>
                    <a:pt x="297151" y="59020"/>
                    <a:pt x="327891" y="241819"/>
                    <a:pt x="327891" y="241819"/>
                  </a:cubicBezTo>
                  <a:cubicBezTo>
                    <a:pt x="327891" y="241819"/>
                    <a:pt x="261083" y="144682"/>
                    <a:pt x="117221" y="143452"/>
                  </a:cubicBezTo>
                  <a:lnTo>
                    <a:pt x="117221" y="196735"/>
                  </a:lnTo>
                  <a:lnTo>
                    <a:pt x="0" y="98367"/>
                  </a:lnTo>
                  <a:close/>
                </a:path>
              </a:pathLst>
            </a:custGeom>
            <a:solidFill>
              <a:schemeClr val="tx2">
                <a:lumMod val="60000"/>
                <a:lumOff val="40000"/>
              </a:schemeClr>
            </a:solidFill>
            <a:ln w="40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Franklin Gothic Book"/>
                <a:ea typeface="+mn-ea"/>
                <a:cs typeface="+mn-cs"/>
              </a:endParaRPr>
            </a:p>
          </p:txBody>
        </p:sp>
        <p:pic>
          <p:nvPicPr>
            <p:cNvPr id="73" name="Graphic 72">
              <a:hlinkClick r:id="rId18" action="ppaction://hlinksldjump"/>
              <a:extLst>
                <a:ext uri="{FF2B5EF4-FFF2-40B4-BE49-F238E27FC236}">
                  <a16:creationId xmlns:a16="http://schemas.microsoft.com/office/drawing/2014/main" id="{961211E3-3D65-1BF4-D2D9-96349ECA20D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533547" y="513251"/>
              <a:ext cx="222749" cy="222749"/>
            </a:xfrm>
            <a:prstGeom prst="rect">
              <a:avLst/>
            </a:prstGeom>
          </p:spPr>
        </p:pic>
      </p:grpSp>
    </p:spTree>
    <p:extLst>
      <p:ext uri="{BB962C8B-B14F-4D97-AF65-F5344CB8AC3E}">
        <p14:creationId xmlns:p14="http://schemas.microsoft.com/office/powerpoint/2010/main" val="269278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right)">
                                      <p:cBhvr>
                                        <p:cTn id="7" dur="250"/>
                                        <p:tgtEl>
                                          <p:spTgt spid="16"/>
                                        </p:tgtEl>
                                      </p:cBhvr>
                                    </p:animEffect>
                                  </p:childTnLst>
                                </p:cTn>
                              </p:par>
                            </p:childTnLst>
                          </p:cTn>
                        </p:par>
                        <p:par>
                          <p:cTn id="8" fill="hold">
                            <p:stCondLst>
                              <p:cond delay="87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Effect transition="in" filter="wipe(right)">
                                      <p:cBhvr>
                                        <p:cTn id="11" dur="250"/>
                                        <p:tgtEl>
                                          <p:spTgt spid="100"/>
                                        </p:tgtEl>
                                      </p:cBhvr>
                                    </p:animEffect>
                                  </p:childTnLst>
                                </p:cTn>
                              </p:par>
                            </p:childTnLst>
                          </p:cTn>
                        </p:par>
                        <p:par>
                          <p:cTn id="12" fill="hold">
                            <p:stCondLst>
                              <p:cond delay="1475"/>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childTnLst>
                                </p:cTn>
                              </p:par>
                              <p:par>
                                <p:cTn id="18" presetID="2" presetClass="entr" presetSubtype="8" decel="10000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additive="base">
                                        <p:cTn id="20" dur="750" fill="hold"/>
                                        <p:tgtEl>
                                          <p:spTgt spid="54"/>
                                        </p:tgtEl>
                                        <p:attrNameLst>
                                          <p:attrName>ppt_x</p:attrName>
                                        </p:attrNameLst>
                                      </p:cBhvr>
                                      <p:tavLst>
                                        <p:tav tm="0">
                                          <p:val>
                                            <p:strVal val="0-#ppt_w/2"/>
                                          </p:val>
                                        </p:tav>
                                        <p:tav tm="100000">
                                          <p:val>
                                            <p:strVal val="#ppt_x"/>
                                          </p:val>
                                        </p:tav>
                                      </p:tavLst>
                                    </p:anim>
                                    <p:anim calcmode="lin" valueType="num">
                                      <p:cBhvr additive="base">
                                        <p:cTn id="21" dur="750" fill="hold"/>
                                        <p:tgtEl>
                                          <p:spTgt spid="54"/>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2" presetClass="entr" presetSubtype="8" decel="10000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additive="base">
                                        <p:cTn id="27" dur="750" fill="hold"/>
                                        <p:tgtEl>
                                          <p:spTgt spid="58"/>
                                        </p:tgtEl>
                                        <p:attrNameLst>
                                          <p:attrName>ppt_x</p:attrName>
                                        </p:attrNameLst>
                                      </p:cBhvr>
                                      <p:tavLst>
                                        <p:tav tm="0">
                                          <p:val>
                                            <p:strVal val="0-#ppt_w/2"/>
                                          </p:val>
                                        </p:tav>
                                        <p:tav tm="100000">
                                          <p:val>
                                            <p:strVal val="#ppt_x"/>
                                          </p:val>
                                        </p:tav>
                                      </p:tavLst>
                                    </p:anim>
                                    <p:anim calcmode="lin" valueType="num">
                                      <p:cBhvr additive="base">
                                        <p:cTn id="28" dur="750" fill="hold"/>
                                        <p:tgtEl>
                                          <p:spTgt spid="58"/>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 presetClass="entr" presetSubtype="8" decel="100000" fill="hold" nodeType="with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additive="base">
                                        <p:cTn id="34" dur="750" fill="hold"/>
                                        <p:tgtEl>
                                          <p:spTgt spid="62"/>
                                        </p:tgtEl>
                                        <p:attrNameLst>
                                          <p:attrName>ppt_x</p:attrName>
                                        </p:attrNameLst>
                                      </p:cBhvr>
                                      <p:tavLst>
                                        <p:tav tm="0">
                                          <p:val>
                                            <p:strVal val="0-#ppt_w/2"/>
                                          </p:val>
                                        </p:tav>
                                        <p:tav tm="100000">
                                          <p:val>
                                            <p:strVal val="#ppt_x"/>
                                          </p:val>
                                        </p:tav>
                                      </p:tavLst>
                                    </p:anim>
                                    <p:anim calcmode="lin" valueType="num">
                                      <p:cBhvr additive="base">
                                        <p:cTn id="35" dur="750" fill="hold"/>
                                        <p:tgtEl>
                                          <p:spTgt spid="62"/>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childTnLst>
                          </p:cTn>
                        </p:par>
                        <p:par>
                          <p:cTn id="39" fill="hold">
                            <p:stCondLst>
                              <p:cond delay="2225"/>
                            </p:stCondLst>
                            <p:childTnLst>
                              <p:par>
                                <p:cTn id="40" presetID="2" presetClass="entr" presetSubtype="2" decel="100000"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750" fill="hold"/>
                                        <p:tgtEl>
                                          <p:spTgt spid="65"/>
                                        </p:tgtEl>
                                        <p:attrNameLst>
                                          <p:attrName>ppt_x</p:attrName>
                                        </p:attrNameLst>
                                      </p:cBhvr>
                                      <p:tavLst>
                                        <p:tav tm="0">
                                          <p:val>
                                            <p:strVal val="1+#ppt_w/2"/>
                                          </p:val>
                                        </p:tav>
                                        <p:tav tm="100000">
                                          <p:val>
                                            <p:strVal val="#ppt_x"/>
                                          </p:val>
                                        </p:tav>
                                      </p:tavLst>
                                    </p:anim>
                                    <p:anim calcmode="lin" valueType="num">
                                      <p:cBhvr additive="base">
                                        <p:cTn id="43" dur="75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00" grpId="0"/>
      <p:bldP spid="53" grpId="0"/>
      <p:bldP spid="57" grpId="0"/>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Tijdelijke aanduiding voor afbeelding 13">
            <a:extLst>
              <a:ext uri="{FF2B5EF4-FFF2-40B4-BE49-F238E27FC236}">
                <a16:creationId xmlns:a16="http://schemas.microsoft.com/office/drawing/2014/main" id="{454B29BC-BBB3-B4D6-2991-80600C3B3D5D}"/>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p:pic>
      <p:sp>
        <p:nvSpPr>
          <p:cNvPr id="21" name="Tijdelijke aanduiding voor verticale tekst 20">
            <a:extLst>
              <a:ext uri="{FF2B5EF4-FFF2-40B4-BE49-F238E27FC236}">
                <a16:creationId xmlns:a16="http://schemas.microsoft.com/office/drawing/2014/main" id="{4B6E007E-4F18-CD23-1B73-24C627112176}"/>
              </a:ext>
            </a:extLst>
          </p:cNvPr>
          <p:cNvSpPr>
            <a:spLocks noGrp="1"/>
          </p:cNvSpPr>
          <p:nvPr>
            <p:ph type="body" orient="vert" idx="18"/>
          </p:nvPr>
        </p:nvSpPr>
        <p:spPr/>
        <p:txBody>
          <a:bodyPr/>
          <a:lstStyle/>
          <a:p>
            <a:r>
              <a:rPr lang="nl-NL" dirty="0"/>
              <a:t> </a:t>
            </a:r>
          </a:p>
        </p:txBody>
      </p:sp>
      <p:sp>
        <p:nvSpPr>
          <p:cNvPr id="25" name="Rechthoek 24">
            <a:extLst>
              <a:ext uri="{FF2B5EF4-FFF2-40B4-BE49-F238E27FC236}">
                <a16:creationId xmlns:a16="http://schemas.microsoft.com/office/drawing/2014/main" id="{DD163517-BC38-F460-92A1-886DCEFF5275}"/>
              </a:ext>
            </a:extLst>
          </p:cNvPr>
          <p:cNvSpPr/>
          <p:nvPr/>
        </p:nvSpPr>
        <p:spPr>
          <a:xfrm>
            <a:off x="-1" y="0"/>
            <a:ext cx="12192000"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30" name="Tijdelijke aanduiding voor verticale tekst 6">
            <a:extLst>
              <a:ext uri="{FF2B5EF4-FFF2-40B4-BE49-F238E27FC236}">
                <a16:creationId xmlns:a16="http://schemas.microsoft.com/office/drawing/2014/main" id="{01BFAF07-8DD3-0BE6-8D35-CAB8B25688AC}"/>
              </a:ext>
            </a:extLst>
          </p:cNvPr>
          <p:cNvSpPr txBox="1">
            <a:spLocks/>
          </p:cNvSpPr>
          <p:nvPr/>
        </p:nvSpPr>
        <p:spPr>
          <a:xfrm>
            <a:off x="796854" y="1824550"/>
            <a:ext cx="2681824" cy="212879"/>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lnSpc>
                <a:spcPts val="1600"/>
              </a:lnSpc>
              <a:spcBef>
                <a:spcPts val="0"/>
              </a:spcBef>
            </a:pPr>
            <a:r>
              <a:rPr lang="nl-NL" b="0" dirty="0">
                <a:solidFill>
                  <a:schemeClr val="bg1"/>
                </a:solidFill>
                <a:latin typeface="+mj-lt"/>
              </a:rPr>
              <a:t>Ambities 2022 – 2025</a:t>
            </a:r>
          </a:p>
        </p:txBody>
      </p:sp>
      <p:sp>
        <p:nvSpPr>
          <p:cNvPr id="16" name="Titel 15">
            <a:extLst>
              <a:ext uri="{FF2B5EF4-FFF2-40B4-BE49-F238E27FC236}">
                <a16:creationId xmlns:a16="http://schemas.microsoft.com/office/drawing/2014/main" id="{C1C0E67A-332C-431F-2CF6-E4698F43DCBC}"/>
              </a:ext>
            </a:extLst>
          </p:cNvPr>
          <p:cNvSpPr>
            <a:spLocks noGrp="1"/>
          </p:cNvSpPr>
          <p:nvPr>
            <p:ph type="title"/>
          </p:nvPr>
        </p:nvSpPr>
        <p:spPr/>
        <p:txBody>
          <a:bodyPr/>
          <a:lstStyle/>
          <a:p>
            <a:r>
              <a:rPr lang="nl-NL" dirty="0"/>
              <a:t>TALENT MANAGEMENT</a:t>
            </a:r>
          </a:p>
        </p:txBody>
      </p:sp>
      <p:sp>
        <p:nvSpPr>
          <p:cNvPr id="100" name="Ondertitel 16">
            <a:extLst>
              <a:ext uri="{FF2B5EF4-FFF2-40B4-BE49-F238E27FC236}">
                <a16:creationId xmlns:a16="http://schemas.microsoft.com/office/drawing/2014/main" id="{463E26C8-13DE-76D3-6B16-16718473CA6D}"/>
              </a:ext>
            </a:extLst>
          </p:cNvPr>
          <p:cNvSpPr txBox="1">
            <a:spLocks/>
          </p:cNvSpPr>
          <p:nvPr/>
        </p:nvSpPr>
        <p:spPr>
          <a:xfrm>
            <a:off x="777244" y="909034"/>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r>
              <a:rPr lang="nl-NL" sz="3200" dirty="0"/>
              <a:t>PERFORMANCE</a:t>
            </a:r>
          </a:p>
        </p:txBody>
      </p:sp>
      <p:sp>
        <p:nvSpPr>
          <p:cNvPr id="35" name="Tijdelijke aanduiding voor verticale tekst 6">
            <a:extLst>
              <a:ext uri="{FF2B5EF4-FFF2-40B4-BE49-F238E27FC236}">
                <a16:creationId xmlns:a16="http://schemas.microsoft.com/office/drawing/2014/main" id="{C144FC99-7039-8EAF-71E4-E166CC9D3AA9}"/>
              </a:ext>
            </a:extLst>
          </p:cNvPr>
          <p:cNvSpPr txBox="1">
            <a:spLocks/>
          </p:cNvSpPr>
          <p:nvPr/>
        </p:nvSpPr>
        <p:spPr>
          <a:xfrm>
            <a:off x="1313610" y="2276119"/>
            <a:ext cx="5005036" cy="86177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dirty="0">
                <a:solidFill>
                  <a:schemeClr val="tx2">
                    <a:lumMod val="75000"/>
                  </a:schemeClr>
                </a:solidFill>
              </a:rPr>
              <a:t>Verbinden op ‘purpose’</a:t>
            </a:r>
          </a:p>
          <a:p>
            <a:pPr lvl="2">
              <a:spcAft>
                <a:spcPts val="300"/>
              </a:spcAft>
            </a:pPr>
            <a:r>
              <a:rPr lang="nl-NL" sz="1100" dirty="0">
                <a:solidFill>
                  <a:schemeClr val="bg1"/>
                </a:solidFill>
              </a:rPr>
              <a:t>Door medewerkers en managers te helpen om ambities, waarden en talenten te verbinden aan het hogere teamdoel en dat van de organisatie. Dankzij deze verbinding kan iedereen vanuit de eigen waarden en talenten een bijdrage leveren.</a:t>
            </a:r>
          </a:p>
        </p:txBody>
      </p:sp>
      <p:grpSp>
        <p:nvGrpSpPr>
          <p:cNvPr id="36" name="Groep 35">
            <a:extLst>
              <a:ext uri="{FF2B5EF4-FFF2-40B4-BE49-F238E27FC236}">
                <a16:creationId xmlns:a16="http://schemas.microsoft.com/office/drawing/2014/main" id="{00FB1A8C-E74B-AA00-3963-4200B9BC944E}"/>
              </a:ext>
            </a:extLst>
          </p:cNvPr>
          <p:cNvGrpSpPr/>
          <p:nvPr/>
        </p:nvGrpSpPr>
        <p:grpSpPr>
          <a:xfrm>
            <a:off x="579278" y="2337938"/>
            <a:ext cx="531792" cy="419316"/>
            <a:chOff x="579278" y="1865269"/>
            <a:chExt cx="531792" cy="419316"/>
          </a:xfrm>
        </p:grpSpPr>
        <p:sp>
          <p:nvSpPr>
            <p:cNvPr id="37" name="Pijl: vijfhoek 36">
              <a:extLst>
                <a:ext uri="{FF2B5EF4-FFF2-40B4-BE49-F238E27FC236}">
                  <a16:creationId xmlns:a16="http://schemas.microsoft.com/office/drawing/2014/main" id="{D3121925-A08C-FAC3-2A57-FA3D7D59B3EF}"/>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8" name="Graphic 37" descr="Telraam met effen opvulling">
              <a:extLst>
                <a:ext uri="{FF2B5EF4-FFF2-40B4-BE49-F238E27FC236}">
                  <a16:creationId xmlns:a16="http://schemas.microsoft.com/office/drawing/2014/main" id="{44E6B97C-04B8-F5D1-749B-BABABD3F18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7829" y="1907582"/>
              <a:ext cx="334690" cy="334690"/>
            </a:xfrm>
            <a:prstGeom prst="rect">
              <a:avLst/>
            </a:prstGeom>
          </p:spPr>
        </p:pic>
      </p:grpSp>
      <p:sp>
        <p:nvSpPr>
          <p:cNvPr id="39" name="Tijdelijke aanduiding voor verticale tekst 6">
            <a:extLst>
              <a:ext uri="{FF2B5EF4-FFF2-40B4-BE49-F238E27FC236}">
                <a16:creationId xmlns:a16="http://schemas.microsoft.com/office/drawing/2014/main" id="{B18CD2DE-42D2-41BC-2B92-48BEE99C7FFC}"/>
              </a:ext>
            </a:extLst>
          </p:cNvPr>
          <p:cNvSpPr txBox="1">
            <a:spLocks/>
          </p:cNvSpPr>
          <p:nvPr/>
        </p:nvSpPr>
        <p:spPr>
          <a:xfrm>
            <a:off x="1313610" y="3591904"/>
            <a:ext cx="5026295" cy="1200329"/>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dirty="0">
                <a:solidFill>
                  <a:schemeClr val="tx2">
                    <a:lumMod val="75000"/>
                  </a:schemeClr>
                </a:solidFill>
              </a:rPr>
              <a:t>Wederzijds waarde toevoegen </a:t>
            </a:r>
          </a:p>
          <a:p>
            <a:pPr lvl="2">
              <a:spcAft>
                <a:spcPts val="300"/>
              </a:spcAft>
            </a:pPr>
            <a:r>
              <a:rPr lang="nl-NL" sz="1100" dirty="0">
                <a:solidFill>
                  <a:schemeClr val="bg1"/>
                </a:solidFill>
              </a:rPr>
              <a:t>Door het gebruik van Empower, waarmee TNO waarde toevoegt </a:t>
            </a:r>
            <a:br>
              <a:rPr lang="nl-NL" sz="1100" dirty="0">
                <a:solidFill>
                  <a:schemeClr val="bg1"/>
                </a:solidFill>
              </a:rPr>
            </a:br>
            <a:r>
              <a:rPr lang="nl-NL" sz="1100" dirty="0">
                <a:solidFill>
                  <a:schemeClr val="bg1"/>
                </a:solidFill>
              </a:rPr>
              <a:t>aan de medewerker en iedereen binnen TNO waarde kan toevoegen aan het bedrijf. Dit kan doordat  medewerkers in continue dialoog zijn met elkaar en hun manager over ontwikkeling en resultaten. Zo draagt ieder teamlid bij aan de organisatie-doelstellingen, en TNO  aan de carrières van haar mensen.</a:t>
            </a:r>
          </a:p>
        </p:txBody>
      </p:sp>
      <p:grpSp>
        <p:nvGrpSpPr>
          <p:cNvPr id="40" name="Groep 39">
            <a:extLst>
              <a:ext uri="{FF2B5EF4-FFF2-40B4-BE49-F238E27FC236}">
                <a16:creationId xmlns:a16="http://schemas.microsoft.com/office/drawing/2014/main" id="{777BCF83-E2D1-6F45-244A-3AA837EBA09E}"/>
              </a:ext>
            </a:extLst>
          </p:cNvPr>
          <p:cNvGrpSpPr/>
          <p:nvPr/>
        </p:nvGrpSpPr>
        <p:grpSpPr>
          <a:xfrm>
            <a:off x="579278" y="3646093"/>
            <a:ext cx="531792" cy="419316"/>
            <a:chOff x="579278" y="1865269"/>
            <a:chExt cx="531792" cy="419316"/>
          </a:xfrm>
        </p:grpSpPr>
        <p:sp>
          <p:nvSpPr>
            <p:cNvPr id="41" name="Pijl: vijfhoek 40">
              <a:extLst>
                <a:ext uri="{FF2B5EF4-FFF2-40B4-BE49-F238E27FC236}">
                  <a16:creationId xmlns:a16="http://schemas.microsoft.com/office/drawing/2014/main" id="{A67676B4-65A8-733A-9856-6387703C7946}"/>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2" name="Graphic 41" descr="Staafdiagram met stijgende lijn met effen opvulling">
              <a:extLst>
                <a:ext uri="{FF2B5EF4-FFF2-40B4-BE49-F238E27FC236}">
                  <a16:creationId xmlns:a16="http://schemas.microsoft.com/office/drawing/2014/main" id="{6062B3E2-275A-4E9B-1961-AB5153188DB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96587" y="1926340"/>
              <a:ext cx="297174" cy="297174"/>
            </a:xfrm>
            <a:prstGeom prst="rect">
              <a:avLst/>
            </a:prstGeom>
          </p:spPr>
        </p:pic>
      </p:grpSp>
      <p:sp>
        <p:nvSpPr>
          <p:cNvPr id="43" name="Tijdelijke aanduiding voor verticale tekst 6">
            <a:extLst>
              <a:ext uri="{FF2B5EF4-FFF2-40B4-BE49-F238E27FC236}">
                <a16:creationId xmlns:a16="http://schemas.microsoft.com/office/drawing/2014/main" id="{58EB1D2E-4EA9-5264-8852-CFF4B6446FF4}"/>
              </a:ext>
            </a:extLst>
          </p:cNvPr>
          <p:cNvSpPr txBox="1">
            <a:spLocks/>
          </p:cNvSpPr>
          <p:nvPr/>
        </p:nvSpPr>
        <p:spPr>
          <a:xfrm>
            <a:off x="1304671" y="5075035"/>
            <a:ext cx="5219546" cy="86177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dirty="0">
                <a:solidFill>
                  <a:schemeClr val="tx2">
                    <a:lumMod val="75000"/>
                  </a:schemeClr>
                </a:solidFill>
              </a:rPr>
              <a:t>Implementatie Empower voortzetten</a:t>
            </a:r>
          </a:p>
          <a:p>
            <a:pPr lvl="2">
              <a:spcAft>
                <a:spcPts val="300"/>
              </a:spcAft>
            </a:pPr>
            <a:r>
              <a:rPr lang="nl-NL" sz="1100" dirty="0">
                <a:solidFill>
                  <a:schemeClr val="bg1"/>
                </a:solidFill>
              </a:rPr>
              <a:t>Door het </a:t>
            </a:r>
            <a:r>
              <a:rPr lang="nl-NL" sz="1100" dirty="0" err="1">
                <a:solidFill>
                  <a:schemeClr val="bg1"/>
                </a:solidFill>
              </a:rPr>
              <a:t>Empower</a:t>
            </a:r>
            <a:r>
              <a:rPr lang="nl-NL" sz="1100" dirty="0">
                <a:solidFill>
                  <a:schemeClr val="bg1"/>
                </a:solidFill>
              </a:rPr>
              <a:t>-programma te evalueren en aan te passen waar nodig. De implementatie van de kerngedachten en verbeteringen vormen de komende vier jaar een doorlopend proces.</a:t>
            </a:r>
          </a:p>
        </p:txBody>
      </p:sp>
      <p:grpSp>
        <p:nvGrpSpPr>
          <p:cNvPr id="44" name="Groep 43">
            <a:extLst>
              <a:ext uri="{FF2B5EF4-FFF2-40B4-BE49-F238E27FC236}">
                <a16:creationId xmlns:a16="http://schemas.microsoft.com/office/drawing/2014/main" id="{7B9E1F76-77E5-4751-8F66-70C682F7980F}"/>
              </a:ext>
            </a:extLst>
          </p:cNvPr>
          <p:cNvGrpSpPr/>
          <p:nvPr/>
        </p:nvGrpSpPr>
        <p:grpSpPr>
          <a:xfrm>
            <a:off x="579278" y="5128919"/>
            <a:ext cx="531792" cy="419316"/>
            <a:chOff x="579278" y="1865269"/>
            <a:chExt cx="531792" cy="419316"/>
          </a:xfrm>
        </p:grpSpPr>
        <p:sp>
          <p:nvSpPr>
            <p:cNvPr id="45" name="Pijl: vijfhoek 44">
              <a:extLst>
                <a:ext uri="{FF2B5EF4-FFF2-40B4-BE49-F238E27FC236}">
                  <a16:creationId xmlns:a16="http://schemas.microsoft.com/office/drawing/2014/main" id="{4553904D-3872-DB63-81FB-66F6CEE632E0}"/>
                </a:ext>
              </a:extLst>
            </p:cNvPr>
            <p:cNvSpPr/>
            <p:nvPr/>
          </p:nvSpPr>
          <p:spPr>
            <a:xfrm>
              <a:off x="579278" y="1865269"/>
              <a:ext cx="531792" cy="419316"/>
            </a:xfrm>
            <a:prstGeom prst="homePlate">
              <a:avLst>
                <a:gd name="adj" fmla="val 174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6" name="Graphic 45" descr="Reizen met effen opvulling">
              <a:extLst>
                <a:ext uri="{FF2B5EF4-FFF2-40B4-BE49-F238E27FC236}">
                  <a16:creationId xmlns:a16="http://schemas.microsoft.com/office/drawing/2014/main" id="{3CE57708-9C00-8990-9953-F66455054C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77829" y="1907582"/>
              <a:ext cx="334690" cy="334690"/>
            </a:xfrm>
            <a:prstGeom prst="rect">
              <a:avLst/>
            </a:prstGeom>
          </p:spPr>
        </p:pic>
      </p:grpSp>
      <p:grpSp>
        <p:nvGrpSpPr>
          <p:cNvPr id="47" name="Groep 46">
            <a:extLst>
              <a:ext uri="{FF2B5EF4-FFF2-40B4-BE49-F238E27FC236}">
                <a16:creationId xmlns:a16="http://schemas.microsoft.com/office/drawing/2014/main" id="{FA88E1A4-BD0B-2B23-0048-85EB24ACD2AF}"/>
              </a:ext>
            </a:extLst>
          </p:cNvPr>
          <p:cNvGrpSpPr/>
          <p:nvPr/>
        </p:nvGrpSpPr>
        <p:grpSpPr>
          <a:xfrm>
            <a:off x="6871763" y="907349"/>
            <a:ext cx="5320237" cy="5950651"/>
            <a:chOff x="6871763" y="619796"/>
            <a:chExt cx="5320237" cy="6254340"/>
          </a:xfrm>
        </p:grpSpPr>
        <p:sp>
          <p:nvSpPr>
            <p:cNvPr id="48" name="Vrije vorm: vorm 47">
              <a:extLst>
                <a:ext uri="{FF2B5EF4-FFF2-40B4-BE49-F238E27FC236}">
                  <a16:creationId xmlns:a16="http://schemas.microsoft.com/office/drawing/2014/main" id="{F0A0873D-C9F2-399E-D195-DB8A2D435792}"/>
                </a:ext>
              </a:extLst>
            </p:cNvPr>
            <p:cNvSpPr/>
            <p:nvPr/>
          </p:nvSpPr>
          <p:spPr>
            <a:xfrm flipH="1">
              <a:off x="6871763" y="619796"/>
              <a:ext cx="5320237" cy="6238205"/>
            </a:xfrm>
            <a:custGeom>
              <a:avLst/>
              <a:gdLst>
                <a:gd name="connsiteX0" fmla="*/ 4891046 w 5320237"/>
                <a:gd name="connsiteY0" fmla="*/ 0 h 6238204"/>
                <a:gd name="connsiteX1" fmla="*/ 4630815 w 5320237"/>
                <a:gd name="connsiteY1" fmla="*/ 0 h 6238204"/>
                <a:gd name="connsiteX2" fmla="*/ 4450640 w 5320237"/>
                <a:gd name="connsiteY2" fmla="*/ 0 h 6238204"/>
                <a:gd name="connsiteX3" fmla="*/ 4190409 w 5320237"/>
                <a:gd name="connsiteY3" fmla="*/ 0 h 6238204"/>
                <a:gd name="connsiteX4" fmla="*/ 3574443 w 5320237"/>
                <a:gd name="connsiteY4" fmla="*/ 0 h 6238204"/>
                <a:gd name="connsiteX5" fmla="*/ 3314212 w 5320237"/>
                <a:gd name="connsiteY5" fmla="*/ 0 h 6238204"/>
                <a:gd name="connsiteX6" fmla="*/ 3134037 w 5320237"/>
                <a:gd name="connsiteY6" fmla="*/ 0 h 6238204"/>
                <a:gd name="connsiteX7" fmla="*/ 2873806 w 5320237"/>
                <a:gd name="connsiteY7" fmla="*/ 0 h 6238204"/>
                <a:gd name="connsiteX8" fmla="*/ 2017240 w 5320237"/>
                <a:gd name="connsiteY8" fmla="*/ 0 h 6238204"/>
                <a:gd name="connsiteX9" fmla="*/ 1757009 w 5320237"/>
                <a:gd name="connsiteY9" fmla="*/ 0 h 6238204"/>
                <a:gd name="connsiteX10" fmla="*/ 1576834 w 5320237"/>
                <a:gd name="connsiteY10" fmla="*/ 0 h 6238204"/>
                <a:gd name="connsiteX11" fmla="*/ 1316603 w 5320237"/>
                <a:gd name="connsiteY11" fmla="*/ 0 h 6238204"/>
                <a:gd name="connsiteX12" fmla="*/ 700637 w 5320237"/>
                <a:gd name="connsiteY12" fmla="*/ 0 h 6238204"/>
                <a:gd name="connsiteX13" fmla="*/ 440406 w 5320237"/>
                <a:gd name="connsiteY13" fmla="*/ 0 h 6238204"/>
                <a:gd name="connsiteX14" fmla="*/ 260231 w 5320237"/>
                <a:gd name="connsiteY14" fmla="*/ 0 h 6238204"/>
                <a:gd name="connsiteX15" fmla="*/ 0 w 5320237"/>
                <a:gd name="connsiteY15" fmla="*/ 0 h 6238204"/>
                <a:gd name="connsiteX16" fmla="*/ 0 w 5320237"/>
                <a:gd name="connsiteY16" fmla="*/ 152436 h 6238204"/>
                <a:gd name="connsiteX17" fmla="*/ 0 w 5320237"/>
                <a:gd name="connsiteY17" fmla="*/ 1284471 h 6238204"/>
                <a:gd name="connsiteX18" fmla="*/ 0 w 5320237"/>
                <a:gd name="connsiteY18" fmla="*/ 1436907 h 6238204"/>
                <a:gd name="connsiteX19" fmla="*/ 0 w 5320237"/>
                <a:gd name="connsiteY19" fmla="*/ 1608961 h 6238204"/>
                <a:gd name="connsiteX20" fmla="*/ 0 w 5320237"/>
                <a:gd name="connsiteY20" fmla="*/ 1761397 h 6238204"/>
                <a:gd name="connsiteX21" fmla="*/ 0 w 5320237"/>
                <a:gd name="connsiteY21" fmla="*/ 2257801 h 6238204"/>
                <a:gd name="connsiteX22" fmla="*/ 0 w 5320237"/>
                <a:gd name="connsiteY22" fmla="*/ 2410237 h 6238204"/>
                <a:gd name="connsiteX23" fmla="*/ 0 w 5320237"/>
                <a:gd name="connsiteY23" fmla="*/ 2893432 h 6238204"/>
                <a:gd name="connsiteX24" fmla="*/ 0 w 5320237"/>
                <a:gd name="connsiteY24" fmla="*/ 3045868 h 6238204"/>
                <a:gd name="connsiteX25" fmla="*/ 0 w 5320237"/>
                <a:gd name="connsiteY25" fmla="*/ 3866762 h 6238204"/>
                <a:gd name="connsiteX26" fmla="*/ 0 w 5320237"/>
                <a:gd name="connsiteY26" fmla="*/ 4019198 h 6238204"/>
                <a:gd name="connsiteX27" fmla="*/ 0 w 5320237"/>
                <a:gd name="connsiteY27" fmla="*/ 4476807 h 6238204"/>
                <a:gd name="connsiteX28" fmla="*/ 0 w 5320237"/>
                <a:gd name="connsiteY28" fmla="*/ 4629243 h 6238204"/>
                <a:gd name="connsiteX29" fmla="*/ 0 w 5320237"/>
                <a:gd name="connsiteY29" fmla="*/ 6085768 h 6238204"/>
                <a:gd name="connsiteX30" fmla="*/ 0 w 5320237"/>
                <a:gd name="connsiteY30" fmla="*/ 6238204 h 6238204"/>
                <a:gd name="connsiteX31" fmla="*/ 260231 w 5320237"/>
                <a:gd name="connsiteY31" fmla="*/ 6238204 h 6238204"/>
                <a:gd name="connsiteX32" fmla="*/ 440406 w 5320237"/>
                <a:gd name="connsiteY32" fmla="*/ 6238204 h 6238204"/>
                <a:gd name="connsiteX33" fmla="*/ 700637 w 5320237"/>
                <a:gd name="connsiteY33" fmla="*/ 6238204 h 6238204"/>
                <a:gd name="connsiteX34" fmla="*/ 4619600 w 5320237"/>
                <a:gd name="connsiteY34" fmla="*/ 6238204 h 6238204"/>
                <a:gd name="connsiteX35" fmla="*/ 4879831 w 5320237"/>
                <a:gd name="connsiteY35" fmla="*/ 6238204 h 6238204"/>
                <a:gd name="connsiteX36" fmla="*/ 5060006 w 5320237"/>
                <a:gd name="connsiteY36" fmla="*/ 6238204 h 6238204"/>
                <a:gd name="connsiteX37" fmla="*/ 5320237 w 5320237"/>
                <a:gd name="connsiteY37" fmla="*/ 6238204 h 6238204"/>
                <a:gd name="connsiteX38" fmla="*/ 5320237 w 5320237"/>
                <a:gd name="connsiteY38" fmla="*/ 6085768 h 6238204"/>
                <a:gd name="connsiteX39" fmla="*/ 5320237 w 5320237"/>
                <a:gd name="connsiteY39" fmla="*/ 4629243 h 6238204"/>
                <a:gd name="connsiteX40" fmla="*/ 5320237 w 5320237"/>
                <a:gd name="connsiteY40" fmla="*/ 4476807 h 6238204"/>
                <a:gd name="connsiteX41" fmla="*/ 5320237 w 5320237"/>
                <a:gd name="connsiteY41" fmla="*/ 4019198 h 6238204"/>
                <a:gd name="connsiteX42" fmla="*/ 5320237 w 5320237"/>
                <a:gd name="connsiteY42" fmla="*/ 3866762 h 6238204"/>
                <a:gd name="connsiteX43" fmla="*/ 5320237 w 5320237"/>
                <a:gd name="connsiteY43" fmla="*/ 3620843 h 6238204"/>
                <a:gd name="connsiteX44" fmla="*/ 5320237 w 5320237"/>
                <a:gd name="connsiteY44" fmla="*/ 3468407 h 6238204"/>
                <a:gd name="connsiteX45" fmla="*/ 5320237 w 5320237"/>
                <a:gd name="connsiteY45" fmla="*/ 2410237 h 6238204"/>
                <a:gd name="connsiteX46" fmla="*/ 5320237 w 5320237"/>
                <a:gd name="connsiteY46" fmla="*/ 2257801 h 6238204"/>
                <a:gd name="connsiteX47" fmla="*/ 5320237 w 5320237"/>
                <a:gd name="connsiteY47" fmla="*/ 2168052 h 6238204"/>
                <a:gd name="connsiteX48" fmla="*/ 5320237 w 5320237"/>
                <a:gd name="connsiteY48" fmla="*/ 2015616 h 6238204"/>
                <a:gd name="connsiteX49" fmla="*/ 5320237 w 5320237"/>
                <a:gd name="connsiteY49" fmla="*/ 2011882 h 6238204"/>
                <a:gd name="connsiteX50" fmla="*/ 5320237 w 5320237"/>
                <a:gd name="connsiteY50" fmla="*/ 1859446 h 6238204"/>
                <a:gd name="connsiteX51" fmla="*/ 5320237 w 5320237"/>
                <a:gd name="connsiteY51" fmla="*/ 559091 h 6238204"/>
                <a:gd name="connsiteX52" fmla="*/ 5320237 w 5320237"/>
                <a:gd name="connsiteY52" fmla="*/ 406655 h 623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20237" h="6238204">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52436"/>
                  </a:lnTo>
                  <a:lnTo>
                    <a:pt x="0" y="1284471"/>
                  </a:lnTo>
                  <a:lnTo>
                    <a:pt x="0" y="1436907"/>
                  </a:lnTo>
                  <a:lnTo>
                    <a:pt x="0" y="1608961"/>
                  </a:lnTo>
                  <a:lnTo>
                    <a:pt x="0" y="1761397"/>
                  </a:lnTo>
                  <a:lnTo>
                    <a:pt x="0" y="2257801"/>
                  </a:lnTo>
                  <a:lnTo>
                    <a:pt x="0" y="2410237"/>
                  </a:lnTo>
                  <a:lnTo>
                    <a:pt x="0" y="2893432"/>
                  </a:lnTo>
                  <a:lnTo>
                    <a:pt x="0" y="3045868"/>
                  </a:lnTo>
                  <a:lnTo>
                    <a:pt x="0" y="3866762"/>
                  </a:lnTo>
                  <a:lnTo>
                    <a:pt x="0" y="4019198"/>
                  </a:lnTo>
                  <a:lnTo>
                    <a:pt x="0" y="4476807"/>
                  </a:lnTo>
                  <a:lnTo>
                    <a:pt x="0" y="4629243"/>
                  </a:lnTo>
                  <a:lnTo>
                    <a:pt x="0" y="6085768"/>
                  </a:lnTo>
                  <a:lnTo>
                    <a:pt x="0" y="6238204"/>
                  </a:lnTo>
                  <a:lnTo>
                    <a:pt x="260231" y="6238204"/>
                  </a:lnTo>
                  <a:lnTo>
                    <a:pt x="440406" y="6238204"/>
                  </a:lnTo>
                  <a:lnTo>
                    <a:pt x="700637" y="6238204"/>
                  </a:lnTo>
                  <a:lnTo>
                    <a:pt x="4619600" y="6238204"/>
                  </a:lnTo>
                  <a:lnTo>
                    <a:pt x="4879831" y="6238204"/>
                  </a:lnTo>
                  <a:lnTo>
                    <a:pt x="5060006" y="6238204"/>
                  </a:lnTo>
                  <a:lnTo>
                    <a:pt x="5320237" y="6238204"/>
                  </a:lnTo>
                  <a:lnTo>
                    <a:pt x="5320237" y="6085768"/>
                  </a:lnTo>
                  <a:lnTo>
                    <a:pt x="5320237" y="4629243"/>
                  </a:lnTo>
                  <a:lnTo>
                    <a:pt x="5320237" y="4476807"/>
                  </a:lnTo>
                  <a:lnTo>
                    <a:pt x="5320237" y="4019198"/>
                  </a:lnTo>
                  <a:lnTo>
                    <a:pt x="5320237" y="3866762"/>
                  </a:lnTo>
                  <a:lnTo>
                    <a:pt x="5320237" y="3620843"/>
                  </a:lnTo>
                  <a:lnTo>
                    <a:pt x="5320237" y="3468407"/>
                  </a:lnTo>
                  <a:lnTo>
                    <a:pt x="5320237" y="2410237"/>
                  </a:lnTo>
                  <a:lnTo>
                    <a:pt x="5320237" y="2257801"/>
                  </a:lnTo>
                  <a:lnTo>
                    <a:pt x="5320237" y="2168052"/>
                  </a:lnTo>
                  <a:lnTo>
                    <a:pt x="5320237" y="2015616"/>
                  </a:lnTo>
                  <a:lnTo>
                    <a:pt x="5320237" y="2011882"/>
                  </a:lnTo>
                  <a:lnTo>
                    <a:pt x="5320237" y="1859446"/>
                  </a:lnTo>
                  <a:lnTo>
                    <a:pt x="5320237" y="559091"/>
                  </a:lnTo>
                  <a:lnTo>
                    <a:pt x="5320237" y="406655"/>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bg1"/>
                </a:solidFill>
              </a:endParaRPr>
            </a:p>
          </p:txBody>
        </p:sp>
        <p:sp>
          <p:nvSpPr>
            <p:cNvPr id="49" name="Vrije vorm: vorm 48">
              <a:extLst>
                <a:ext uri="{FF2B5EF4-FFF2-40B4-BE49-F238E27FC236}">
                  <a16:creationId xmlns:a16="http://schemas.microsoft.com/office/drawing/2014/main" id="{C1B64B2B-4225-C2B3-2009-6ADAF56B2F15}"/>
                </a:ext>
              </a:extLst>
            </p:cNvPr>
            <p:cNvSpPr/>
            <p:nvPr/>
          </p:nvSpPr>
          <p:spPr>
            <a:xfrm flipH="1">
              <a:off x="7023389" y="735714"/>
              <a:ext cx="5168610" cy="6138422"/>
            </a:xfrm>
            <a:custGeom>
              <a:avLst/>
              <a:gdLst>
                <a:gd name="connsiteX0" fmla="*/ 4795015 w 5168610"/>
                <a:gd name="connsiteY0" fmla="*/ 0 h 6138422"/>
                <a:gd name="connsiteX1" fmla="*/ 4534784 w 5168610"/>
                <a:gd name="connsiteY1" fmla="*/ 0 h 6138422"/>
                <a:gd name="connsiteX2" fmla="*/ 4357808 w 5168610"/>
                <a:gd name="connsiteY2" fmla="*/ 0 h 6138422"/>
                <a:gd name="connsiteX3" fmla="*/ 4097577 w 5168610"/>
                <a:gd name="connsiteY3" fmla="*/ 0 h 6138422"/>
                <a:gd name="connsiteX4" fmla="*/ 3730130 w 5168610"/>
                <a:gd name="connsiteY4" fmla="*/ 0 h 6138422"/>
                <a:gd name="connsiteX5" fmla="*/ 3469899 w 5168610"/>
                <a:gd name="connsiteY5" fmla="*/ 0 h 6138422"/>
                <a:gd name="connsiteX6" fmla="*/ 3292923 w 5168610"/>
                <a:gd name="connsiteY6" fmla="*/ 0 h 6138422"/>
                <a:gd name="connsiteX7" fmla="*/ 3032692 w 5168610"/>
                <a:gd name="connsiteY7" fmla="*/ 0 h 6138422"/>
                <a:gd name="connsiteX8" fmla="*/ 2017242 w 5168610"/>
                <a:gd name="connsiteY8" fmla="*/ 0 h 6138422"/>
                <a:gd name="connsiteX9" fmla="*/ 1757011 w 5168610"/>
                <a:gd name="connsiteY9" fmla="*/ 0 h 6138422"/>
                <a:gd name="connsiteX10" fmla="*/ 1580035 w 5168610"/>
                <a:gd name="connsiteY10" fmla="*/ 0 h 6138422"/>
                <a:gd name="connsiteX11" fmla="*/ 1319804 w 5168610"/>
                <a:gd name="connsiteY11" fmla="*/ 0 h 6138422"/>
                <a:gd name="connsiteX12" fmla="*/ 697438 w 5168610"/>
                <a:gd name="connsiteY12" fmla="*/ 0 h 6138422"/>
                <a:gd name="connsiteX13" fmla="*/ 437207 w 5168610"/>
                <a:gd name="connsiteY13" fmla="*/ 0 h 6138422"/>
                <a:gd name="connsiteX14" fmla="*/ 260231 w 5168610"/>
                <a:gd name="connsiteY14" fmla="*/ 0 h 6138422"/>
                <a:gd name="connsiteX15" fmla="*/ 0 w 5168610"/>
                <a:gd name="connsiteY15" fmla="*/ 0 h 6138422"/>
                <a:gd name="connsiteX16" fmla="*/ 0 w 5168610"/>
                <a:gd name="connsiteY16" fmla="*/ 65685 h 6138422"/>
                <a:gd name="connsiteX17" fmla="*/ 0 w 5168610"/>
                <a:gd name="connsiteY17" fmla="*/ 152435 h 6138422"/>
                <a:gd name="connsiteX18" fmla="*/ 0 w 5168610"/>
                <a:gd name="connsiteY18" fmla="*/ 218120 h 6138422"/>
                <a:gd name="connsiteX19" fmla="*/ 0 w 5168610"/>
                <a:gd name="connsiteY19" fmla="*/ 1801723 h 6138422"/>
                <a:gd name="connsiteX20" fmla="*/ 0 w 5168610"/>
                <a:gd name="connsiteY20" fmla="*/ 1867408 h 6138422"/>
                <a:gd name="connsiteX21" fmla="*/ 0 w 5168610"/>
                <a:gd name="connsiteY21" fmla="*/ 1954158 h 6138422"/>
                <a:gd name="connsiteX22" fmla="*/ 0 w 5168610"/>
                <a:gd name="connsiteY22" fmla="*/ 2019843 h 6138422"/>
                <a:gd name="connsiteX23" fmla="*/ 0 w 5168610"/>
                <a:gd name="connsiteY23" fmla="*/ 2029381 h 6138422"/>
                <a:gd name="connsiteX24" fmla="*/ 0 w 5168610"/>
                <a:gd name="connsiteY24" fmla="*/ 2095066 h 6138422"/>
                <a:gd name="connsiteX25" fmla="*/ 0 w 5168610"/>
                <a:gd name="connsiteY25" fmla="*/ 2181816 h 6138422"/>
                <a:gd name="connsiteX26" fmla="*/ 0 w 5168610"/>
                <a:gd name="connsiteY26" fmla="*/ 2247501 h 6138422"/>
                <a:gd name="connsiteX27" fmla="*/ 0 w 5168610"/>
                <a:gd name="connsiteY27" fmla="*/ 3831104 h 6138422"/>
                <a:gd name="connsiteX28" fmla="*/ 0 w 5168610"/>
                <a:gd name="connsiteY28" fmla="*/ 3896789 h 6138422"/>
                <a:gd name="connsiteX29" fmla="*/ 0 w 5168610"/>
                <a:gd name="connsiteY29" fmla="*/ 3983539 h 6138422"/>
                <a:gd name="connsiteX30" fmla="*/ 0 w 5168610"/>
                <a:gd name="connsiteY30" fmla="*/ 4049224 h 6138422"/>
                <a:gd name="connsiteX31" fmla="*/ 1 w 5168610"/>
                <a:gd name="connsiteY31" fmla="*/ 4049224 h 6138422"/>
                <a:gd name="connsiteX32" fmla="*/ 1 w 5168610"/>
                <a:gd name="connsiteY32" fmla="*/ 4118579 h 6138422"/>
                <a:gd name="connsiteX33" fmla="*/ 1 w 5168610"/>
                <a:gd name="connsiteY33" fmla="*/ 4184264 h 6138422"/>
                <a:gd name="connsiteX34" fmla="*/ 1 w 5168610"/>
                <a:gd name="connsiteY34" fmla="*/ 4271014 h 6138422"/>
                <a:gd name="connsiteX35" fmla="*/ 1 w 5168610"/>
                <a:gd name="connsiteY35" fmla="*/ 4336699 h 6138422"/>
                <a:gd name="connsiteX36" fmla="*/ 1 w 5168610"/>
                <a:gd name="connsiteY36" fmla="*/ 5920302 h 6138422"/>
                <a:gd name="connsiteX37" fmla="*/ 1 w 5168610"/>
                <a:gd name="connsiteY37" fmla="*/ 5985987 h 6138422"/>
                <a:gd name="connsiteX38" fmla="*/ 1 w 5168610"/>
                <a:gd name="connsiteY38" fmla="*/ 6072737 h 6138422"/>
                <a:gd name="connsiteX39" fmla="*/ 1 w 5168610"/>
                <a:gd name="connsiteY39" fmla="*/ 6138422 h 6138422"/>
                <a:gd name="connsiteX40" fmla="*/ 260232 w 5168610"/>
                <a:gd name="connsiteY40" fmla="*/ 6138422 h 6138422"/>
                <a:gd name="connsiteX41" fmla="*/ 437208 w 5168610"/>
                <a:gd name="connsiteY41" fmla="*/ 6138422 h 6138422"/>
                <a:gd name="connsiteX42" fmla="*/ 697439 w 5168610"/>
                <a:gd name="connsiteY42" fmla="*/ 6138422 h 6138422"/>
                <a:gd name="connsiteX43" fmla="*/ 4471172 w 5168610"/>
                <a:gd name="connsiteY43" fmla="*/ 6138422 h 6138422"/>
                <a:gd name="connsiteX44" fmla="*/ 4731403 w 5168610"/>
                <a:gd name="connsiteY44" fmla="*/ 6138422 h 6138422"/>
                <a:gd name="connsiteX45" fmla="*/ 4908379 w 5168610"/>
                <a:gd name="connsiteY45" fmla="*/ 6138422 h 6138422"/>
                <a:gd name="connsiteX46" fmla="*/ 5168610 w 5168610"/>
                <a:gd name="connsiteY46" fmla="*/ 6138422 h 6138422"/>
                <a:gd name="connsiteX47" fmla="*/ 5168610 w 5168610"/>
                <a:gd name="connsiteY47" fmla="*/ 6072737 h 6138422"/>
                <a:gd name="connsiteX48" fmla="*/ 5168610 w 5168610"/>
                <a:gd name="connsiteY48" fmla="*/ 5985987 h 6138422"/>
                <a:gd name="connsiteX49" fmla="*/ 5168610 w 5168610"/>
                <a:gd name="connsiteY49" fmla="*/ 5920302 h 6138422"/>
                <a:gd name="connsiteX50" fmla="*/ 5168610 w 5168610"/>
                <a:gd name="connsiteY50" fmla="*/ 4336699 h 6138422"/>
                <a:gd name="connsiteX51" fmla="*/ 5168610 w 5168610"/>
                <a:gd name="connsiteY51" fmla="*/ 4271014 h 6138422"/>
                <a:gd name="connsiteX52" fmla="*/ 5168610 w 5168610"/>
                <a:gd name="connsiteY52" fmla="*/ 4184264 h 6138422"/>
                <a:gd name="connsiteX53" fmla="*/ 5168610 w 5168610"/>
                <a:gd name="connsiteY53" fmla="*/ 4118579 h 6138422"/>
                <a:gd name="connsiteX54" fmla="*/ 5168610 w 5168610"/>
                <a:gd name="connsiteY54" fmla="*/ 4036701 h 6138422"/>
                <a:gd name="connsiteX55" fmla="*/ 5168610 w 5168610"/>
                <a:gd name="connsiteY55" fmla="*/ 3971016 h 6138422"/>
                <a:gd name="connsiteX56" fmla="*/ 5168610 w 5168610"/>
                <a:gd name="connsiteY56" fmla="*/ 3884266 h 6138422"/>
                <a:gd name="connsiteX57" fmla="*/ 5168610 w 5168610"/>
                <a:gd name="connsiteY57" fmla="*/ 3818581 h 6138422"/>
                <a:gd name="connsiteX58" fmla="*/ 5168610 w 5168610"/>
                <a:gd name="connsiteY58" fmla="*/ 2234978 h 6138422"/>
                <a:gd name="connsiteX59" fmla="*/ 5168610 w 5168610"/>
                <a:gd name="connsiteY59" fmla="*/ 2169293 h 6138422"/>
                <a:gd name="connsiteX60" fmla="*/ 5168610 w 5168610"/>
                <a:gd name="connsiteY60" fmla="*/ 2082543 h 6138422"/>
                <a:gd name="connsiteX61" fmla="*/ 5168610 w 5168610"/>
                <a:gd name="connsiteY61" fmla="*/ 2016858 h 6138422"/>
                <a:gd name="connsiteX62" fmla="*/ 5168609 w 5168610"/>
                <a:gd name="connsiteY62" fmla="*/ 2016857 h 6138422"/>
                <a:gd name="connsiteX63" fmla="*/ 5168609 w 5168610"/>
                <a:gd name="connsiteY63" fmla="*/ 572097 h 6138422"/>
                <a:gd name="connsiteX64" fmla="*/ 5168609 w 5168610"/>
                <a:gd name="connsiteY64" fmla="*/ 506412 h 6138422"/>
                <a:gd name="connsiteX65" fmla="*/ 5168609 w 5168610"/>
                <a:gd name="connsiteY65" fmla="*/ 419662 h 6138422"/>
                <a:gd name="connsiteX66" fmla="*/ 5168609 w 5168610"/>
                <a:gd name="connsiteY66" fmla="*/ 353977 h 61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68610" h="6138422">
                  <a:moveTo>
                    <a:pt x="4795015" y="0"/>
                  </a:moveTo>
                  <a:lnTo>
                    <a:pt x="4534784" y="0"/>
                  </a:lnTo>
                  <a:lnTo>
                    <a:pt x="4357808" y="0"/>
                  </a:lnTo>
                  <a:lnTo>
                    <a:pt x="4097577" y="0"/>
                  </a:lnTo>
                  <a:lnTo>
                    <a:pt x="3730130" y="0"/>
                  </a:lnTo>
                  <a:lnTo>
                    <a:pt x="3469899" y="0"/>
                  </a:lnTo>
                  <a:lnTo>
                    <a:pt x="3292923" y="0"/>
                  </a:lnTo>
                  <a:lnTo>
                    <a:pt x="3032692" y="0"/>
                  </a:lnTo>
                  <a:lnTo>
                    <a:pt x="2017242" y="0"/>
                  </a:lnTo>
                  <a:lnTo>
                    <a:pt x="1757011" y="0"/>
                  </a:lnTo>
                  <a:lnTo>
                    <a:pt x="1580035" y="0"/>
                  </a:lnTo>
                  <a:lnTo>
                    <a:pt x="1319804" y="0"/>
                  </a:lnTo>
                  <a:lnTo>
                    <a:pt x="697438" y="0"/>
                  </a:lnTo>
                  <a:lnTo>
                    <a:pt x="437207" y="0"/>
                  </a:lnTo>
                  <a:lnTo>
                    <a:pt x="260231" y="0"/>
                  </a:lnTo>
                  <a:lnTo>
                    <a:pt x="0" y="0"/>
                  </a:lnTo>
                  <a:lnTo>
                    <a:pt x="0" y="65685"/>
                  </a:lnTo>
                  <a:lnTo>
                    <a:pt x="0" y="152435"/>
                  </a:lnTo>
                  <a:lnTo>
                    <a:pt x="0" y="218120"/>
                  </a:lnTo>
                  <a:lnTo>
                    <a:pt x="0" y="1801723"/>
                  </a:lnTo>
                  <a:lnTo>
                    <a:pt x="0" y="1867408"/>
                  </a:lnTo>
                  <a:lnTo>
                    <a:pt x="0" y="1954158"/>
                  </a:lnTo>
                  <a:lnTo>
                    <a:pt x="0" y="2019843"/>
                  </a:lnTo>
                  <a:lnTo>
                    <a:pt x="0" y="2029381"/>
                  </a:lnTo>
                  <a:lnTo>
                    <a:pt x="0" y="2095066"/>
                  </a:lnTo>
                  <a:lnTo>
                    <a:pt x="0" y="2181816"/>
                  </a:lnTo>
                  <a:lnTo>
                    <a:pt x="0" y="2247501"/>
                  </a:lnTo>
                  <a:lnTo>
                    <a:pt x="0" y="3831104"/>
                  </a:lnTo>
                  <a:lnTo>
                    <a:pt x="0" y="3896789"/>
                  </a:lnTo>
                  <a:lnTo>
                    <a:pt x="0" y="3983539"/>
                  </a:lnTo>
                  <a:lnTo>
                    <a:pt x="0" y="4049224"/>
                  </a:lnTo>
                  <a:lnTo>
                    <a:pt x="1" y="4049224"/>
                  </a:lnTo>
                  <a:lnTo>
                    <a:pt x="1" y="4118579"/>
                  </a:lnTo>
                  <a:lnTo>
                    <a:pt x="1" y="4184264"/>
                  </a:lnTo>
                  <a:lnTo>
                    <a:pt x="1" y="4271014"/>
                  </a:lnTo>
                  <a:lnTo>
                    <a:pt x="1" y="4336699"/>
                  </a:lnTo>
                  <a:lnTo>
                    <a:pt x="1" y="5920302"/>
                  </a:lnTo>
                  <a:lnTo>
                    <a:pt x="1" y="5985987"/>
                  </a:lnTo>
                  <a:lnTo>
                    <a:pt x="1" y="6072737"/>
                  </a:lnTo>
                  <a:lnTo>
                    <a:pt x="1" y="6138422"/>
                  </a:lnTo>
                  <a:lnTo>
                    <a:pt x="260232" y="6138422"/>
                  </a:lnTo>
                  <a:lnTo>
                    <a:pt x="437208" y="6138422"/>
                  </a:lnTo>
                  <a:lnTo>
                    <a:pt x="697439" y="6138422"/>
                  </a:lnTo>
                  <a:lnTo>
                    <a:pt x="4471172" y="6138422"/>
                  </a:lnTo>
                  <a:lnTo>
                    <a:pt x="4731403" y="6138422"/>
                  </a:lnTo>
                  <a:lnTo>
                    <a:pt x="4908379" y="6138422"/>
                  </a:lnTo>
                  <a:lnTo>
                    <a:pt x="5168610" y="6138422"/>
                  </a:lnTo>
                  <a:lnTo>
                    <a:pt x="5168610" y="6072737"/>
                  </a:lnTo>
                  <a:lnTo>
                    <a:pt x="5168610" y="5985987"/>
                  </a:lnTo>
                  <a:lnTo>
                    <a:pt x="5168610" y="5920302"/>
                  </a:lnTo>
                  <a:lnTo>
                    <a:pt x="5168610" y="4336699"/>
                  </a:lnTo>
                  <a:lnTo>
                    <a:pt x="5168610" y="4271014"/>
                  </a:lnTo>
                  <a:lnTo>
                    <a:pt x="5168610" y="4184264"/>
                  </a:lnTo>
                  <a:lnTo>
                    <a:pt x="5168610" y="4118579"/>
                  </a:lnTo>
                  <a:lnTo>
                    <a:pt x="5168610" y="4036701"/>
                  </a:lnTo>
                  <a:lnTo>
                    <a:pt x="5168610" y="3971016"/>
                  </a:lnTo>
                  <a:lnTo>
                    <a:pt x="5168610" y="3884266"/>
                  </a:lnTo>
                  <a:lnTo>
                    <a:pt x="5168610" y="3818581"/>
                  </a:lnTo>
                  <a:lnTo>
                    <a:pt x="5168610" y="2234978"/>
                  </a:lnTo>
                  <a:lnTo>
                    <a:pt x="5168610" y="2169293"/>
                  </a:lnTo>
                  <a:lnTo>
                    <a:pt x="5168610" y="2082543"/>
                  </a:lnTo>
                  <a:lnTo>
                    <a:pt x="5168610" y="2016858"/>
                  </a:lnTo>
                  <a:lnTo>
                    <a:pt x="5168609" y="2016857"/>
                  </a:lnTo>
                  <a:lnTo>
                    <a:pt x="5168609" y="572097"/>
                  </a:lnTo>
                  <a:lnTo>
                    <a:pt x="5168609" y="506412"/>
                  </a:lnTo>
                  <a:lnTo>
                    <a:pt x="5168609" y="419662"/>
                  </a:lnTo>
                  <a:lnTo>
                    <a:pt x="5168609" y="35397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bg1"/>
                </a:solidFill>
              </a:endParaRPr>
            </a:p>
          </p:txBody>
        </p:sp>
        <p:sp>
          <p:nvSpPr>
            <p:cNvPr id="50" name="Gelijkbenige driehoek 49">
              <a:extLst>
                <a:ext uri="{FF2B5EF4-FFF2-40B4-BE49-F238E27FC236}">
                  <a16:creationId xmlns:a16="http://schemas.microsoft.com/office/drawing/2014/main" id="{C887270F-91F0-713E-6463-31D5864A87FF}"/>
                </a:ext>
              </a:extLst>
            </p:cNvPr>
            <p:cNvSpPr/>
            <p:nvPr/>
          </p:nvSpPr>
          <p:spPr>
            <a:xfrm>
              <a:off x="7023391" y="738002"/>
              <a:ext cx="369419" cy="350963"/>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bg1"/>
                </a:solidFill>
              </a:endParaRPr>
            </a:p>
          </p:txBody>
        </p:sp>
        <p:sp>
          <p:nvSpPr>
            <p:cNvPr id="51" name="Content Placeholder 2">
              <a:extLst>
                <a:ext uri="{FF2B5EF4-FFF2-40B4-BE49-F238E27FC236}">
                  <a16:creationId xmlns:a16="http://schemas.microsoft.com/office/drawing/2014/main" id="{9A4809C3-82FA-A945-BCA9-46C778EE492F}"/>
                </a:ext>
              </a:extLst>
            </p:cNvPr>
            <p:cNvSpPr txBox="1">
              <a:spLocks/>
            </p:cNvSpPr>
            <p:nvPr/>
          </p:nvSpPr>
          <p:spPr>
            <a:xfrm>
              <a:off x="7522561" y="1503635"/>
              <a:ext cx="4170266" cy="5046347"/>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nl-NL" sz="1400" dirty="0">
                  <a:solidFill>
                    <a:schemeClr val="bg1"/>
                  </a:solidFill>
                  <a:latin typeface="+mj-lt"/>
                </a:rPr>
                <a:t>Info en duiding</a:t>
              </a:r>
              <a:br>
                <a:rPr lang="nl-NL" sz="1400" dirty="0">
                  <a:solidFill>
                    <a:schemeClr val="bg1"/>
                  </a:solidFill>
                  <a:latin typeface="+mj-lt"/>
                </a:rPr>
              </a:br>
              <a:br>
                <a:rPr lang="nl-NL" sz="1400" dirty="0">
                  <a:solidFill>
                    <a:schemeClr val="bg1"/>
                  </a:solidFill>
                </a:rPr>
              </a:br>
              <a:r>
                <a:rPr lang="nl-NL" sz="1400" dirty="0">
                  <a:solidFill>
                    <a:schemeClr val="bg1"/>
                  </a:solidFill>
                </a:rPr>
                <a:t>De rol van HR</a:t>
              </a:r>
            </a:p>
            <a:p>
              <a:pPr lvl="2" algn="ctr">
                <a:spcAft>
                  <a:spcPts val="300"/>
                </a:spcAft>
              </a:pPr>
              <a:r>
                <a:rPr lang="nl-NL" sz="1100" dirty="0">
                  <a:solidFill>
                    <a:schemeClr val="bg1"/>
                  </a:solidFill>
                </a:rPr>
                <a:t>Performance en development worden bij TNO vormgegeven </a:t>
              </a:r>
              <a:br>
                <a:rPr lang="nl-NL" sz="1100" dirty="0">
                  <a:solidFill>
                    <a:schemeClr val="bg1"/>
                  </a:solidFill>
                </a:rPr>
              </a:br>
              <a:r>
                <a:rPr lang="nl-NL" sz="1100" dirty="0">
                  <a:solidFill>
                    <a:schemeClr val="bg1"/>
                  </a:solidFill>
                </a:rPr>
                <a:t>via Empower. HR ondersteunt de implementatie van dit systeem, </a:t>
              </a:r>
              <a:br>
                <a:rPr lang="nl-NL" sz="1100" dirty="0">
                  <a:solidFill>
                    <a:schemeClr val="bg1"/>
                  </a:solidFill>
                </a:rPr>
              </a:br>
              <a:r>
                <a:rPr lang="nl-NL" sz="1100" dirty="0">
                  <a:solidFill>
                    <a:schemeClr val="bg1"/>
                  </a:solidFill>
                </a:rPr>
                <a:t>wat zorgt voor een purpose-driven verbinding tussen organisatie, </a:t>
              </a:r>
              <a:br>
                <a:rPr lang="nl-NL" sz="1100" dirty="0">
                  <a:solidFill>
                    <a:schemeClr val="bg1"/>
                  </a:solidFill>
                </a:rPr>
              </a:br>
              <a:r>
                <a:rPr lang="nl-NL" sz="1100" dirty="0">
                  <a:solidFill>
                    <a:schemeClr val="bg1"/>
                  </a:solidFill>
                </a:rPr>
                <a:t>team en medewerker . </a:t>
              </a:r>
              <a:br>
                <a:rPr lang="nl-NL" sz="1100" dirty="0">
                  <a:solidFill>
                    <a:schemeClr val="bg1"/>
                  </a:solidFill>
                </a:rPr>
              </a:br>
              <a:endParaRPr lang="nl-NL" sz="1100" dirty="0">
                <a:solidFill>
                  <a:schemeClr val="bg1"/>
                </a:solidFill>
              </a:endParaRPr>
            </a:p>
            <a:p>
              <a:pPr lvl="3">
                <a:spcAft>
                  <a:spcPts val="300"/>
                </a:spcAft>
              </a:pPr>
              <a:r>
                <a:rPr lang="nl-NL" sz="1400" dirty="0">
                  <a:solidFill>
                    <a:schemeClr val="bg1"/>
                  </a:solidFill>
                </a:rPr>
                <a:t>HR ondersteunt de implementatie van Empower én jaagt de incorporatie van </a:t>
              </a:r>
              <a:br>
                <a:rPr lang="nl-NL" sz="1400" dirty="0">
                  <a:solidFill>
                    <a:schemeClr val="bg1"/>
                  </a:solidFill>
                </a:rPr>
              </a:br>
              <a:r>
                <a:rPr lang="nl-NL" sz="1400" dirty="0">
                  <a:solidFill>
                    <a:schemeClr val="bg1"/>
                  </a:solidFill>
                </a:rPr>
                <a:t>het gedachtengoed aan door o.a.:</a:t>
              </a:r>
            </a:p>
            <a:p>
              <a:pPr>
                <a:spcAft>
                  <a:spcPts val="300"/>
                </a:spcAft>
              </a:pPr>
              <a:r>
                <a:rPr lang="nl-NL" sz="1100" dirty="0">
                  <a:solidFill>
                    <a:schemeClr val="bg1"/>
                  </a:solidFill>
                </a:rPr>
                <a:t>Medewerkers en managers te helpen bij het ontdekken, ontwikkelen en benutten van talenten;</a:t>
              </a:r>
            </a:p>
            <a:p>
              <a:pPr>
                <a:spcAft>
                  <a:spcPts val="300"/>
                </a:spcAft>
              </a:pPr>
              <a:r>
                <a:rPr lang="nl-NL" sz="1100" dirty="0">
                  <a:solidFill>
                    <a:schemeClr val="bg1"/>
                  </a:solidFill>
                </a:rPr>
                <a:t>Het proces van strategische personeelsplanning te faciliteren, waarin het verbinden van organisatiebehoeften (competenties) met ambities en sterktes van medewerkers (talenten) centraal staat;</a:t>
              </a:r>
            </a:p>
            <a:p>
              <a:pPr>
                <a:spcAft>
                  <a:spcPts val="300"/>
                </a:spcAft>
              </a:pPr>
              <a:r>
                <a:rPr lang="nl-NL" sz="1100" dirty="0">
                  <a:solidFill>
                    <a:schemeClr val="bg1"/>
                  </a:solidFill>
                </a:rPr>
                <a:t>Een brug te slaan naar de Empower Growth Group, die verdere implementatie van Empower in de verschillende TNO Units en </a:t>
              </a:r>
              <a:br>
                <a:rPr lang="nl-NL" sz="1100" dirty="0">
                  <a:solidFill>
                    <a:schemeClr val="bg1"/>
                  </a:solidFill>
                </a:rPr>
              </a:br>
              <a:r>
                <a:rPr lang="nl-NL" sz="1100" dirty="0">
                  <a:solidFill>
                    <a:schemeClr val="bg1"/>
                  </a:solidFill>
                </a:rPr>
                <a:t>SO-afdelingen uitrolt. En door ondersteuningsbehoeften hierin op </a:t>
              </a:r>
              <a:br>
                <a:rPr lang="nl-NL" sz="1100" dirty="0">
                  <a:solidFill>
                    <a:schemeClr val="bg1"/>
                  </a:solidFill>
                </a:rPr>
              </a:br>
              <a:r>
                <a:rPr lang="nl-NL" sz="1100" dirty="0">
                  <a:solidFill>
                    <a:schemeClr val="bg1"/>
                  </a:solidFill>
                </a:rPr>
                <a:t>te pakken via de Empower Support Group;</a:t>
              </a:r>
            </a:p>
            <a:p>
              <a:pPr>
                <a:spcAft>
                  <a:spcPts val="300"/>
                </a:spcAft>
              </a:pPr>
              <a:r>
                <a:rPr lang="nl-NL" sz="1100" dirty="0">
                  <a:solidFill>
                    <a:schemeClr val="bg1"/>
                  </a:solidFill>
                </a:rPr>
                <a:t>Het Empower-programma verscherpen, o.a. door beoogde (cultuur)verandering en tevredenheid van medewerkers te meten via de Empower monitor.</a:t>
              </a:r>
            </a:p>
          </p:txBody>
        </p:sp>
        <p:pic>
          <p:nvPicPr>
            <p:cNvPr id="52" name="Google Shape;1745;p6" descr="Information with solid fill">
              <a:extLst>
                <a:ext uri="{FF2B5EF4-FFF2-40B4-BE49-F238E27FC236}">
                  <a16:creationId xmlns:a16="http://schemas.microsoft.com/office/drawing/2014/main" id="{6C45F1B4-B081-4EFF-CB6B-5941DD224EDD}"/>
                </a:ext>
              </a:extLst>
            </p:cNvPr>
            <p:cNvPicPr preferRelativeResize="0"/>
            <p:nvPr/>
          </p:nvPicPr>
          <p:blipFill rotWithShape="1">
            <a:blip r:embed="rId15">
              <a:alphaModFix/>
            </a:blip>
            <a:srcRect/>
            <a:stretch/>
          </p:blipFill>
          <p:spPr>
            <a:xfrm>
              <a:off x="9420550" y="956624"/>
              <a:ext cx="374288" cy="374288"/>
            </a:xfrm>
            <a:prstGeom prst="rect">
              <a:avLst/>
            </a:prstGeom>
            <a:noFill/>
            <a:ln>
              <a:noFill/>
            </a:ln>
          </p:spPr>
        </p:pic>
      </p:grpSp>
      <p:pic>
        <p:nvPicPr>
          <p:cNvPr id="84" name="Afbeelding 83">
            <a:extLst>
              <a:ext uri="{FF2B5EF4-FFF2-40B4-BE49-F238E27FC236}">
                <a16:creationId xmlns:a16="http://schemas.microsoft.com/office/drawing/2014/main" id="{4784DFE8-4E81-79C2-5E98-EFD5A3ED8A74}"/>
              </a:ext>
            </a:extLst>
          </p:cNvPr>
          <p:cNvPicPr>
            <a:picLocks noChangeAspect="1"/>
          </p:cNvPicPr>
          <p:nvPr/>
        </p:nvPicPr>
        <p:blipFill rotWithShape="1">
          <a:blip r:embed="rId16">
            <a:extLst>
              <a:ext uri="{28A0092B-C50C-407E-A947-70E740481C1C}">
                <a14:useLocalDpi xmlns:a14="http://schemas.microsoft.com/office/drawing/2010/main" val="0"/>
              </a:ext>
            </a:extLst>
          </a:blip>
          <a:srcRect r="4809" b="8265"/>
          <a:stretch/>
        </p:blipFill>
        <p:spPr>
          <a:xfrm>
            <a:off x="0" y="0"/>
            <a:ext cx="579211" cy="6291224"/>
          </a:xfrm>
          <a:prstGeom prst="rect">
            <a:avLst/>
          </a:prstGeom>
        </p:spPr>
      </p:pic>
      <p:sp>
        <p:nvSpPr>
          <p:cNvPr id="19" name="Tijdelijke aanduiding voor tekst 18">
            <a:extLst>
              <a:ext uri="{FF2B5EF4-FFF2-40B4-BE49-F238E27FC236}">
                <a16:creationId xmlns:a16="http://schemas.microsoft.com/office/drawing/2014/main" id="{81BB6934-F999-C566-389C-F83D69714531}"/>
              </a:ext>
            </a:extLst>
          </p:cNvPr>
          <p:cNvSpPr>
            <a:spLocks noGrp="1"/>
          </p:cNvSpPr>
          <p:nvPr>
            <p:ph type="body" sz="quarter" idx="15"/>
          </p:nvPr>
        </p:nvSpPr>
        <p:spPr/>
        <p:txBody>
          <a:bodyPr/>
          <a:lstStyle/>
          <a:p>
            <a:r>
              <a:rPr lang="nl-NL" dirty="0"/>
              <a:t> </a:t>
            </a:r>
          </a:p>
        </p:txBody>
      </p:sp>
      <p:sp>
        <p:nvSpPr>
          <p:cNvPr id="20" name="Tijdelijke aanduiding voor tekst 19">
            <a:extLst>
              <a:ext uri="{FF2B5EF4-FFF2-40B4-BE49-F238E27FC236}">
                <a16:creationId xmlns:a16="http://schemas.microsoft.com/office/drawing/2014/main" id="{41370A25-E86F-7FC0-07CD-9D71B3A97E06}"/>
              </a:ext>
            </a:extLst>
          </p:cNvPr>
          <p:cNvSpPr>
            <a:spLocks noGrp="1"/>
          </p:cNvSpPr>
          <p:nvPr>
            <p:ph type="body" sz="quarter" idx="16"/>
          </p:nvPr>
        </p:nvSpPr>
        <p:spPr/>
        <p:txBody>
          <a:bodyPr/>
          <a:lstStyle/>
          <a:p>
            <a:r>
              <a:rPr lang="nl-NL" dirty="0"/>
              <a:t> </a:t>
            </a:r>
          </a:p>
        </p:txBody>
      </p:sp>
      <p:sp>
        <p:nvSpPr>
          <p:cNvPr id="22" name="Tijdelijke aanduiding voor tekst 21">
            <a:extLst>
              <a:ext uri="{FF2B5EF4-FFF2-40B4-BE49-F238E27FC236}">
                <a16:creationId xmlns:a16="http://schemas.microsoft.com/office/drawing/2014/main" id="{5AA9A16A-EDE8-0FAB-EB48-3CB25C45B8D0}"/>
              </a:ext>
            </a:extLst>
          </p:cNvPr>
          <p:cNvSpPr>
            <a:spLocks noGrp="1"/>
          </p:cNvSpPr>
          <p:nvPr>
            <p:ph type="body" sz="quarter" idx="19"/>
          </p:nvPr>
        </p:nvSpPr>
        <p:spPr/>
        <p:txBody>
          <a:bodyPr/>
          <a:lstStyle/>
          <a:p>
            <a:r>
              <a:rPr lang="nl-NL" dirty="0"/>
              <a:t> </a:t>
            </a:r>
          </a:p>
        </p:txBody>
      </p:sp>
      <p:sp>
        <p:nvSpPr>
          <p:cNvPr id="23" name="Tijdelijke aanduiding voor verticale tekst 22">
            <a:extLst>
              <a:ext uri="{FF2B5EF4-FFF2-40B4-BE49-F238E27FC236}">
                <a16:creationId xmlns:a16="http://schemas.microsoft.com/office/drawing/2014/main" id="{ACBD02BB-FAC2-4E40-1015-4CD44007FEFD}"/>
              </a:ext>
            </a:extLst>
          </p:cNvPr>
          <p:cNvSpPr>
            <a:spLocks noGrp="1"/>
          </p:cNvSpPr>
          <p:nvPr>
            <p:ph type="body" orient="vert" idx="20"/>
          </p:nvPr>
        </p:nvSpPr>
        <p:spPr/>
        <p:txBody>
          <a:bodyPr/>
          <a:lstStyle/>
          <a:p>
            <a:r>
              <a:rPr lang="nl-NL" dirty="0">
                <a:solidFill>
                  <a:schemeClr val="bg1"/>
                </a:solidFill>
              </a:rPr>
              <a:t> </a:t>
            </a:r>
          </a:p>
        </p:txBody>
      </p:sp>
      <p:sp>
        <p:nvSpPr>
          <p:cNvPr id="8" name="Tijdelijke aanduiding voor dianummer 7">
            <a:extLst>
              <a:ext uri="{FF2B5EF4-FFF2-40B4-BE49-F238E27FC236}">
                <a16:creationId xmlns:a16="http://schemas.microsoft.com/office/drawing/2014/main" id="{019FAD54-E8DC-3C4E-041B-596A92B10653}"/>
              </a:ext>
            </a:extLst>
          </p:cNvPr>
          <p:cNvSpPr>
            <a:spLocks noGrp="1"/>
          </p:cNvSpPr>
          <p:nvPr>
            <p:ph type="sldNum" sz="quarter" idx="22"/>
          </p:nvPr>
        </p:nvSpPr>
        <p:spPr/>
        <p:txBody>
          <a:bodyPr/>
          <a:lstStyle/>
          <a:p>
            <a:fld id="{5EC93C5F-DB18-4797-88B9-B8B0D60519FD}" type="slidenum">
              <a:rPr lang="nl-NL" smtClean="0"/>
              <a:pPr/>
              <a:t>13</a:t>
            </a:fld>
            <a:endParaRPr lang="nl-NL" dirty="0"/>
          </a:p>
        </p:txBody>
      </p:sp>
      <p:grpSp>
        <p:nvGrpSpPr>
          <p:cNvPr id="71" name="Groep 70">
            <a:extLst>
              <a:ext uri="{FF2B5EF4-FFF2-40B4-BE49-F238E27FC236}">
                <a16:creationId xmlns:a16="http://schemas.microsoft.com/office/drawing/2014/main" id="{72D7F56F-CDE3-3AAD-1933-CF2ABBB95AB2}"/>
              </a:ext>
            </a:extLst>
          </p:cNvPr>
          <p:cNvGrpSpPr/>
          <p:nvPr/>
        </p:nvGrpSpPr>
        <p:grpSpPr>
          <a:xfrm>
            <a:off x="10969480" y="364723"/>
            <a:ext cx="795753" cy="305798"/>
            <a:chOff x="11176653" y="513251"/>
            <a:chExt cx="579643" cy="222749"/>
          </a:xfrm>
        </p:grpSpPr>
        <p:sp>
          <p:nvSpPr>
            <p:cNvPr id="72" name="Graphic 141" descr="Terug">
              <a:hlinkClick r:id="rId17" action="ppaction://hlinksldjump"/>
              <a:extLst>
                <a:ext uri="{FF2B5EF4-FFF2-40B4-BE49-F238E27FC236}">
                  <a16:creationId xmlns:a16="http://schemas.microsoft.com/office/drawing/2014/main" id="{3C044904-7F7C-62B2-8D97-3E041BC59E83}"/>
                </a:ext>
              </a:extLst>
            </p:cNvPr>
            <p:cNvSpPr/>
            <p:nvPr/>
          </p:nvSpPr>
          <p:spPr>
            <a:xfrm>
              <a:off x="11176653" y="556903"/>
              <a:ext cx="203595" cy="150150"/>
            </a:xfrm>
            <a:custGeom>
              <a:avLst/>
              <a:gdLst>
                <a:gd name="connsiteX0" fmla="*/ 0 w 327890"/>
                <a:gd name="connsiteY0" fmla="*/ 98367 h 241819"/>
                <a:gd name="connsiteX1" fmla="*/ 117221 w 327890"/>
                <a:gd name="connsiteY1" fmla="*/ 0 h 241819"/>
                <a:gd name="connsiteX2" fmla="*/ 117221 w 327890"/>
                <a:gd name="connsiteY2" fmla="*/ 57381 h 241819"/>
                <a:gd name="connsiteX3" fmla="*/ 327891 w 327890"/>
                <a:gd name="connsiteY3" fmla="*/ 241819 h 241819"/>
                <a:gd name="connsiteX4" fmla="*/ 117221 w 327890"/>
                <a:gd name="connsiteY4" fmla="*/ 143452 h 241819"/>
                <a:gd name="connsiteX5" fmla="*/ 117221 w 327890"/>
                <a:gd name="connsiteY5" fmla="*/ 196735 h 241819"/>
                <a:gd name="connsiteX6" fmla="*/ 0 w 327890"/>
                <a:gd name="connsiteY6" fmla="*/ 98367 h 2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90" h="241819">
                  <a:moveTo>
                    <a:pt x="0" y="98367"/>
                  </a:moveTo>
                  <a:lnTo>
                    <a:pt x="117221" y="0"/>
                  </a:lnTo>
                  <a:lnTo>
                    <a:pt x="117221" y="57381"/>
                  </a:lnTo>
                  <a:cubicBezTo>
                    <a:pt x="297151" y="59020"/>
                    <a:pt x="327891" y="241819"/>
                    <a:pt x="327891" y="241819"/>
                  </a:cubicBezTo>
                  <a:cubicBezTo>
                    <a:pt x="327891" y="241819"/>
                    <a:pt x="261083" y="144682"/>
                    <a:pt x="117221" y="143452"/>
                  </a:cubicBezTo>
                  <a:lnTo>
                    <a:pt x="117221" y="196735"/>
                  </a:lnTo>
                  <a:lnTo>
                    <a:pt x="0" y="98367"/>
                  </a:lnTo>
                  <a:close/>
                </a:path>
              </a:pathLst>
            </a:custGeom>
            <a:solidFill>
              <a:schemeClr val="tx2">
                <a:lumMod val="60000"/>
                <a:lumOff val="40000"/>
              </a:schemeClr>
            </a:solidFill>
            <a:ln w="40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Franklin Gothic Book"/>
                <a:ea typeface="+mn-ea"/>
                <a:cs typeface="+mn-cs"/>
              </a:endParaRPr>
            </a:p>
          </p:txBody>
        </p:sp>
        <p:pic>
          <p:nvPicPr>
            <p:cNvPr id="73" name="Graphic 72">
              <a:hlinkClick r:id="rId18" action="ppaction://hlinksldjump"/>
              <a:extLst>
                <a:ext uri="{FF2B5EF4-FFF2-40B4-BE49-F238E27FC236}">
                  <a16:creationId xmlns:a16="http://schemas.microsoft.com/office/drawing/2014/main" id="{A2E27842-2860-685C-CE88-0FA0B9E0FF7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533547" y="513251"/>
              <a:ext cx="222749" cy="222749"/>
            </a:xfrm>
            <a:prstGeom prst="rect">
              <a:avLst/>
            </a:prstGeom>
          </p:spPr>
        </p:pic>
      </p:grpSp>
    </p:spTree>
    <p:extLst>
      <p:ext uri="{BB962C8B-B14F-4D97-AF65-F5344CB8AC3E}">
        <p14:creationId xmlns:p14="http://schemas.microsoft.com/office/powerpoint/2010/main" val="142523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right)">
                                      <p:cBhvr>
                                        <p:cTn id="7" dur="250"/>
                                        <p:tgtEl>
                                          <p:spTgt spid="16"/>
                                        </p:tgtEl>
                                      </p:cBhvr>
                                    </p:animEffect>
                                  </p:childTnLst>
                                </p:cTn>
                              </p:par>
                            </p:childTnLst>
                          </p:cTn>
                        </p:par>
                        <p:par>
                          <p:cTn id="8" fill="hold">
                            <p:stCondLst>
                              <p:cond delay="87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Effect transition="in" filter="wipe(right)">
                                      <p:cBhvr>
                                        <p:cTn id="11" dur="250"/>
                                        <p:tgtEl>
                                          <p:spTgt spid="100"/>
                                        </p:tgtEl>
                                      </p:cBhvr>
                                    </p:animEffect>
                                  </p:childTnLst>
                                </p:cTn>
                              </p:par>
                            </p:childTnLst>
                          </p:cTn>
                        </p:par>
                        <p:par>
                          <p:cTn id="12" fill="hold">
                            <p:stCondLst>
                              <p:cond delay="1375"/>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childTnLst>
                                </p:cTn>
                              </p:par>
                              <p:par>
                                <p:cTn id="18" presetID="2" presetClass="entr" presetSubtype="8" decel="10000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750" fill="hold"/>
                                        <p:tgtEl>
                                          <p:spTgt spid="36"/>
                                        </p:tgtEl>
                                        <p:attrNameLst>
                                          <p:attrName>ppt_x</p:attrName>
                                        </p:attrNameLst>
                                      </p:cBhvr>
                                      <p:tavLst>
                                        <p:tav tm="0">
                                          <p:val>
                                            <p:strVal val="0-#ppt_w/2"/>
                                          </p:val>
                                        </p:tav>
                                        <p:tav tm="100000">
                                          <p:val>
                                            <p:strVal val="#ppt_x"/>
                                          </p:val>
                                        </p:tav>
                                      </p:tavLst>
                                    </p:anim>
                                    <p:anim calcmode="lin" valueType="num">
                                      <p:cBhvr additive="base">
                                        <p:cTn id="21" dur="750" fill="hold"/>
                                        <p:tgtEl>
                                          <p:spTgt spid="36"/>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2" presetClass="entr" presetSubtype="8" decel="10000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750" fill="hold"/>
                                        <p:tgtEl>
                                          <p:spTgt spid="40"/>
                                        </p:tgtEl>
                                        <p:attrNameLst>
                                          <p:attrName>ppt_x</p:attrName>
                                        </p:attrNameLst>
                                      </p:cBhvr>
                                      <p:tavLst>
                                        <p:tav tm="0">
                                          <p:val>
                                            <p:strVal val="0-#ppt_w/2"/>
                                          </p:val>
                                        </p:tav>
                                        <p:tav tm="100000">
                                          <p:val>
                                            <p:strVal val="#ppt_x"/>
                                          </p:val>
                                        </p:tav>
                                      </p:tavLst>
                                    </p:anim>
                                    <p:anim calcmode="lin" valueType="num">
                                      <p:cBhvr additive="base">
                                        <p:cTn id="28" dur="750" fill="hold"/>
                                        <p:tgtEl>
                                          <p:spTgt spid="40"/>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2" presetClass="entr" presetSubtype="8" decel="10000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750" fill="hold"/>
                                        <p:tgtEl>
                                          <p:spTgt spid="44"/>
                                        </p:tgtEl>
                                        <p:attrNameLst>
                                          <p:attrName>ppt_x</p:attrName>
                                        </p:attrNameLst>
                                      </p:cBhvr>
                                      <p:tavLst>
                                        <p:tav tm="0">
                                          <p:val>
                                            <p:strVal val="0-#ppt_w/2"/>
                                          </p:val>
                                        </p:tav>
                                        <p:tav tm="100000">
                                          <p:val>
                                            <p:strVal val="#ppt_x"/>
                                          </p:val>
                                        </p:tav>
                                      </p:tavLst>
                                    </p:anim>
                                    <p:anim calcmode="lin" valueType="num">
                                      <p:cBhvr additive="base">
                                        <p:cTn id="35" dur="750" fill="hold"/>
                                        <p:tgtEl>
                                          <p:spTgt spid="44"/>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par>
                          <p:cTn id="39" fill="hold">
                            <p:stCondLst>
                              <p:cond delay="2125"/>
                            </p:stCondLst>
                            <p:childTnLst>
                              <p:par>
                                <p:cTn id="40" presetID="2" presetClass="entr" presetSubtype="2" decel="100000" fill="hold"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750" fill="hold"/>
                                        <p:tgtEl>
                                          <p:spTgt spid="47"/>
                                        </p:tgtEl>
                                        <p:attrNameLst>
                                          <p:attrName>ppt_x</p:attrName>
                                        </p:attrNameLst>
                                      </p:cBhvr>
                                      <p:tavLst>
                                        <p:tav tm="0">
                                          <p:val>
                                            <p:strVal val="1+#ppt_w/2"/>
                                          </p:val>
                                        </p:tav>
                                        <p:tav tm="100000">
                                          <p:val>
                                            <p:strVal val="#ppt_x"/>
                                          </p:val>
                                        </p:tav>
                                      </p:tavLst>
                                    </p:anim>
                                    <p:anim calcmode="lin" valueType="num">
                                      <p:cBhvr additive="base">
                                        <p:cTn id="43" dur="75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00" grpId="0"/>
      <p:bldP spid="35" grpId="0"/>
      <p:bldP spid="39"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jl: vijfhoek 21">
            <a:extLst>
              <a:ext uri="{FF2B5EF4-FFF2-40B4-BE49-F238E27FC236}">
                <a16:creationId xmlns:a16="http://schemas.microsoft.com/office/drawing/2014/main" id="{10F62C66-C9F8-1E6C-3BEA-F81298889535}"/>
              </a:ext>
            </a:extLst>
          </p:cNvPr>
          <p:cNvSpPr/>
          <p:nvPr/>
        </p:nvSpPr>
        <p:spPr>
          <a:xfrm>
            <a:off x="7522198" y="2201815"/>
            <a:ext cx="5395516" cy="3244190"/>
          </a:xfrm>
          <a:prstGeom prst="homePlate">
            <a:avLst>
              <a:gd name="adj" fmla="val 21027"/>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b2">
            <a:extLst>
              <a:ext uri="{FF2B5EF4-FFF2-40B4-BE49-F238E27FC236}">
                <a16:creationId xmlns:a16="http://schemas.microsoft.com/office/drawing/2014/main" id="{31EB07C3-C6D9-FBFB-DE1C-BB0C296762F1}"/>
              </a:ext>
            </a:extLst>
          </p:cNvPr>
          <p:cNvSpPr/>
          <p:nvPr/>
        </p:nvSpPr>
        <p:spPr>
          <a:xfrm>
            <a:off x="3811457" y="2201814"/>
            <a:ext cx="4463159" cy="3256416"/>
          </a:xfrm>
          <a:custGeom>
            <a:avLst/>
            <a:gdLst>
              <a:gd name="connsiteX0" fmla="*/ 1345 w 3401822"/>
              <a:gd name="connsiteY0" fmla="*/ 0 h 4231427"/>
              <a:gd name="connsiteX1" fmla="*/ 2930239 w 3401822"/>
              <a:gd name="connsiteY1" fmla="*/ 0 h 4231427"/>
              <a:gd name="connsiteX2" fmla="*/ 3401822 w 3401822"/>
              <a:gd name="connsiteY2" fmla="*/ 2112707 h 4231427"/>
              <a:gd name="connsiteX3" fmla="*/ 2928896 w 3401822"/>
              <a:gd name="connsiteY3" fmla="*/ 4231427 h 4231427"/>
              <a:gd name="connsiteX4" fmla="*/ 0 w 3401822"/>
              <a:gd name="connsiteY4" fmla="*/ 4231427 h 4231427"/>
              <a:gd name="connsiteX5" fmla="*/ 473862 w 3401822"/>
              <a:gd name="connsiteY5" fmla="*/ 2112707 h 423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1822" h="4231427">
                <a:moveTo>
                  <a:pt x="1345" y="0"/>
                </a:moveTo>
                <a:lnTo>
                  <a:pt x="2930239" y="0"/>
                </a:lnTo>
                <a:lnTo>
                  <a:pt x="3401822" y="2112707"/>
                </a:lnTo>
                <a:lnTo>
                  <a:pt x="2928896" y="4231427"/>
                </a:lnTo>
                <a:lnTo>
                  <a:pt x="0" y="4231427"/>
                </a:lnTo>
                <a:lnTo>
                  <a:pt x="473862" y="2112707"/>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30" name="b3">
            <a:extLst>
              <a:ext uri="{FF2B5EF4-FFF2-40B4-BE49-F238E27FC236}">
                <a16:creationId xmlns:a16="http://schemas.microsoft.com/office/drawing/2014/main" id="{CF40A50C-4332-B1C4-06D9-071A4D668617}"/>
              </a:ext>
            </a:extLst>
          </p:cNvPr>
          <p:cNvSpPr/>
          <p:nvPr/>
        </p:nvSpPr>
        <p:spPr>
          <a:xfrm>
            <a:off x="-673768" y="2201814"/>
            <a:ext cx="5123311" cy="3256416"/>
          </a:xfrm>
          <a:custGeom>
            <a:avLst/>
            <a:gdLst>
              <a:gd name="connsiteX0" fmla="*/ 1343 w 3996828"/>
              <a:gd name="connsiteY0" fmla="*/ 0 h 4231427"/>
              <a:gd name="connsiteX1" fmla="*/ 3525244 w 3996828"/>
              <a:gd name="connsiteY1" fmla="*/ 0 h 4231427"/>
              <a:gd name="connsiteX2" fmla="*/ 3996828 w 3996828"/>
              <a:gd name="connsiteY2" fmla="*/ 2112707 h 4231427"/>
              <a:gd name="connsiteX3" fmla="*/ 3523901 w 3996828"/>
              <a:gd name="connsiteY3" fmla="*/ 4231427 h 4231427"/>
              <a:gd name="connsiteX4" fmla="*/ 0 w 3996828"/>
              <a:gd name="connsiteY4" fmla="*/ 4231427 h 4231427"/>
              <a:gd name="connsiteX5" fmla="*/ 472926 w 3996828"/>
              <a:gd name="connsiteY5" fmla="*/ 2112707 h 423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6828" h="4231427">
                <a:moveTo>
                  <a:pt x="1343" y="0"/>
                </a:moveTo>
                <a:lnTo>
                  <a:pt x="3525244" y="0"/>
                </a:lnTo>
                <a:lnTo>
                  <a:pt x="3996828" y="2112707"/>
                </a:lnTo>
                <a:lnTo>
                  <a:pt x="3523901" y="4231427"/>
                </a:lnTo>
                <a:lnTo>
                  <a:pt x="0" y="4231427"/>
                </a:lnTo>
                <a:lnTo>
                  <a:pt x="472926" y="2112707"/>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5" name="Tijdelijke aanduiding voor verticale tekst 4">
            <a:extLst>
              <a:ext uri="{FF2B5EF4-FFF2-40B4-BE49-F238E27FC236}">
                <a16:creationId xmlns:a16="http://schemas.microsoft.com/office/drawing/2014/main" id="{FD103211-BF96-5DC9-8D2C-D4486D092FAB}"/>
              </a:ext>
            </a:extLst>
          </p:cNvPr>
          <p:cNvSpPr>
            <a:spLocks noGrp="1"/>
          </p:cNvSpPr>
          <p:nvPr>
            <p:ph type="body" orient="vert" idx="15"/>
          </p:nvPr>
        </p:nvSpPr>
        <p:spPr/>
        <p:txBody>
          <a:bodyPr/>
          <a:lstStyle/>
          <a:p>
            <a:endParaRPr lang="nl-NL"/>
          </a:p>
        </p:txBody>
      </p:sp>
      <p:sp>
        <p:nvSpPr>
          <p:cNvPr id="8" name="Tijdelijke aanduiding voor dianummer 7">
            <a:extLst>
              <a:ext uri="{FF2B5EF4-FFF2-40B4-BE49-F238E27FC236}">
                <a16:creationId xmlns:a16="http://schemas.microsoft.com/office/drawing/2014/main" id="{64EA7E5E-65C0-324C-90F0-52F3DB1A339B}"/>
              </a:ext>
            </a:extLst>
          </p:cNvPr>
          <p:cNvSpPr>
            <a:spLocks noGrp="1"/>
          </p:cNvSpPr>
          <p:nvPr>
            <p:ph type="sldNum" sz="quarter" idx="18"/>
          </p:nvPr>
        </p:nvSpPr>
        <p:spPr/>
        <p:txBody>
          <a:bodyPr/>
          <a:lstStyle/>
          <a:p>
            <a:fld id="{5EC93C5F-DB18-4797-88B9-B8B0D60519FD}" type="slidenum">
              <a:rPr lang="nl-NL" smtClean="0"/>
              <a:pPr/>
              <a:t>14</a:t>
            </a:fld>
            <a:endParaRPr lang="nl-NL" dirty="0"/>
          </a:p>
        </p:txBody>
      </p:sp>
      <p:sp>
        <p:nvSpPr>
          <p:cNvPr id="12" name="Ondertitel 11">
            <a:extLst>
              <a:ext uri="{FF2B5EF4-FFF2-40B4-BE49-F238E27FC236}">
                <a16:creationId xmlns:a16="http://schemas.microsoft.com/office/drawing/2014/main" id="{486D4A20-61AD-9B3F-C10B-14309EC5119E}"/>
              </a:ext>
            </a:extLst>
          </p:cNvPr>
          <p:cNvSpPr>
            <a:spLocks noGrp="1"/>
          </p:cNvSpPr>
          <p:nvPr>
            <p:ph type="subTitle" idx="10"/>
          </p:nvPr>
        </p:nvSpPr>
        <p:spPr/>
        <p:txBody>
          <a:bodyPr/>
          <a:lstStyle/>
          <a:p>
            <a:r>
              <a:rPr lang="nl-NL" dirty="0"/>
              <a:t>VAN DE HR STRATEGIE NAAR DE HR PRAKTIJK</a:t>
            </a:r>
          </a:p>
        </p:txBody>
      </p:sp>
      <p:sp>
        <p:nvSpPr>
          <p:cNvPr id="11" name="Titel 10">
            <a:extLst>
              <a:ext uri="{FF2B5EF4-FFF2-40B4-BE49-F238E27FC236}">
                <a16:creationId xmlns:a16="http://schemas.microsoft.com/office/drawing/2014/main" id="{80499D8A-77AA-D593-997F-67866BDCB5EF}"/>
              </a:ext>
            </a:extLst>
          </p:cNvPr>
          <p:cNvSpPr>
            <a:spLocks noGrp="1"/>
          </p:cNvSpPr>
          <p:nvPr>
            <p:ph type="title"/>
          </p:nvPr>
        </p:nvSpPr>
        <p:spPr/>
        <p:txBody>
          <a:bodyPr/>
          <a:lstStyle/>
          <a:p>
            <a:r>
              <a:rPr lang="nl-NL" dirty="0"/>
              <a:t>HR STRATEGIE 2022 - 2025</a:t>
            </a:r>
          </a:p>
        </p:txBody>
      </p:sp>
      <p:grpSp>
        <p:nvGrpSpPr>
          <p:cNvPr id="35" name="HAAK LIJN">
            <a:extLst>
              <a:ext uri="{FF2B5EF4-FFF2-40B4-BE49-F238E27FC236}">
                <a16:creationId xmlns:a16="http://schemas.microsoft.com/office/drawing/2014/main" id="{AFAE5D10-280D-77E4-168F-E7B647B20BB5}"/>
              </a:ext>
            </a:extLst>
          </p:cNvPr>
          <p:cNvGrpSpPr/>
          <p:nvPr/>
        </p:nvGrpSpPr>
        <p:grpSpPr>
          <a:xfrm>
            <a:off x="540812" y="0"/>
            <a:ext cx="76800" cy="6858000"/>
            <a:chOff x="578912" y="0"/>
            <a:chExt cx="76800" cy="6858000"/>
          </a:xfrm>
        </p:grpSpPr>
        <p:cxnSp>
          <p:nvCxnSpPr>
            <p:cNvPr id="36" name="LIJN">
              <a:extLst>
                <a:ext uri="{FF2B5EF4-FFF2-40B4-BE49-F238E27FC236}">
                  <a16:creationId xmlns:a16="http://schemas.microsoft.com/office/drawing/2014/main" id="{43B8B590-6B55-0292-1E0A-20DB5BAF121B}"/>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F538B445-116F-0293-C3E4-24247BB53B9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912" y="652464"/>
              <a:ext cx="76800" cy="201600"/>
            </a:xfrm>
            <a:prstGeom prst="rect">
              <a:avLst/>
            </a:prstGeom>
          </p:spPr>
        </p:pic>
        <p:cxnSp>
          <p:nvCxnSpPr>
            <p:cNvPr id="38" name="LIJN">
              <a:extLst>
                <a:ext uri="{FF2B5EF4-FFF2-40B4-BE49-F238E27FC236}">
                  <a16:creationId xmlns:a16="http://schemas.microsoft.com/office/drawing/2014/main" id="{B73F4D2F-D681-C34D-9FBA-ADB19E5D048B}"/>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39" name="Tekstvak 38">
            <a:extLst>
              <a:ext uri="{FF2B5EF4-FFF2-40B4-BE49-F238E27FC236}">
                <a16:creationId xmlns:a16="http://schemas.microsoft.com/office/drawing/2014/main" id="{5746BBC9-0E2F-D106-17B6-B2E2DE72D5D9}"/>
              </a:ext>
            </a:extLst>
          </p:cNvPr>
          <p:cNvSpPr txBox="1"/>
          <p:nvPr/>
        </p:nvSpPr>
        <p:spPr>
          <a:xfrm>
            <a:off x="927791" y="2575416"/>
            <a:ext cx="2700014" cy="553998"/>
          </a:xfrm>
          <a:prstGeom prst="rect">
            <a:avLst/>
          </a:prstGeom>
          <a:noFill/>
        </p:spPr>
        <p:txBody>
          <a:bodyPr wrap="square" lIns="0" tIns="0" rIns="0" bIns="0" rtlCol="0">
            <a:spAutoFit/>
          </a:bodyPr>
          <a:lstStyle/>
          <a:p>
            <a:r>
              <a:rPr lang="nl-NL" cap="all" dirty="0">
                <a:solidFill>
                  <a:schemeClr val="bg1"/>
                </a:solidFill>
                <a:latin typeface="+mj-lt"/>
              </a:rPr>
              <a:t>HR </a:t>
            </a:r>
            <a:br>
              <a:rPr lang="nl-NL" cap="all" dirty="0">
                <a:solidFill>
                  <a:schemeClr val="bg1"/>
                </a:solidFill>
                <a:latin typeface="+mj-lt"/>
              </a:rPr>
            </a:br>
            <a:r>
              <a:rPr lang="nl-NL" cap="all" dirty="0">
                <a:solidFill>
                  <a:schemeClr val="bg1"/>
                </a:solidFill>
                <a:latin typeface="+mj-lt"/>
              </a:rPr>
              <a:t>Strategisch Plan</a:t>
            </a:r>
          </a:p>
        </p:txBody>
      </p:sp>
      <p:sp>
        <p:nvSpPr>
          <p:cNvPr id="40" name="Tekstvak 39">
            <a:extLst>
              <a:ext uri="{FF2B5EF4-FFF2-40B4-BE49-F238E27FC236}">
                <a16:creationId xmlns:a16="http://schemas.microsoft.com/office/drawing/2014/main" id="{9186FF84-12C9-C983-150E-B347CADC5EE2}"/>
              </a:ext>
            </a:extLst>
          </p:cNvPr>
          <p:cNvSpPr txBox="1"/>
          <p:nvPr/>
        </p:nvSpPr>
        <p:spPr>
          <a:xfrm>
            <a:off x="5584204" y="2575416"/>
            <a:ext cx="2661253" cy="553998"/>
          </a:xfrm>
          <a:prstGeom prst="rect">
            <a:avLst/>
          </a:prstGeom>
          <a:noFill/>
        </p:spPr>
        <p:txBody>
          <a:bodyPr wrap="square" lIns="0" tIns="0" rIns="0" bIns="0" rtlCol="0">
            <a:spAutoFit/>
          </a:bodyPr>
          <a:lstStyle/>
          <a:p>
            <a:r>
              <a:rPr lang="nl-NL" cap="all" dirty="0">
                <a:solidFill>
                  <a:schemeClr val="bg1"/>
                </a:solidFill>
                <a:latin typeface="+mj-lt"/>
              </a:rPr>
              <a:t>HR </a:t>
            </a:r>
            <a:br>
              <a:rPr lang="nl-NL" cap="all" dirty="0">
                <a:solidFill>
                  <a:schemeClr val="bg1"/>
                </a:solidFill>
                <a:latin typeface="+mj-lt"/>
              </a:rPr>
            </a:br>
            <a:r>
              <a:rPr lang="nl-NL" cap="all" dirty="0">
                <a:solidFill>
                  <a:schemeClr val="bg1"/>
                </a:solidFill>
                <a:latin typeface="+mj-lt"/>
              </a:rPr>
              <a:t>Jaarplan </a:t>
            </a:r>
          </a:p>
        </p:txBody>
      </p:sp>
      <p:sp>
        <p:nvSpPr>
          <p:cNvPr id="41" name="Tekstvak 40">
            <a:extLst>
              <a:ext uri="{FF2B5EF4-FFF2-40B4-BE49-F238E27FC236}">
                <a16:creationId xmlns:a16="http://schemas.microsoft.com/office/drawing/2014/main" id="{C10D0BE3-937F-60CD-1F6D-6C2DA533FB90}"/>
              </a:ext>
            </a:extLst>
          </p:cNvPr>
          <p:cNvSpPr txBox="1"/>
          <p:nvPr/>
        </p:nvSpPr>
        <p:spPr>
          <a:xfrm>
            <a:off x="8666179" y="3503514"/>
            <a:ext cx="2661253" cy="1107996"/>
          </a:xfrm>
          <a:prstGeom prst="rect">
            <a:avLst/>
          </a:prstGeom>
          <a:noFill/>
        </p:spPr>
        <p:txBody>
          <a:bodyPr wrap="square" lIns="0" tIns="0" rIns="0" bIns="0" rtlCol="0">
            <a:spAutoFit/>
          </a:bodyPr>
          <a:lstStyle/>
          <a:p>
            <a:r>
              <a:rPr lang="nl-NL" cap="all" dirty="0">
                <a:solidFill>
                  <a:schemeClr val="bg1"/>
                </a:solidFill>
                <a:latin typeface="+mj-lt"/>
              </a:rPr>
              <a:t>Doelstellingen, projecten, werkzaamheden HR-teams</a:t>
            </a:r>
          </a:p>
        </p:txBody>
      </p:sp>
      <mc:AlternateContent xmlns:mc="http://schemas.openxmlformats.org/markup-compatibility/2006" xmlns:pslz="http://schemas.microsoft.com/office/powerpoint/2016/slidezoom">
        <mc:Choice Requires="pslz">
          <p:graphicFrame>
            <p:nvGraphicFramePr>
              <p:cNvPr id="42" name="Diazoom 41">
                <a:extLst>
                  <a:ext uri="{FF2B5EF4-FFF2-40B4-BE49-F238E27FC236}">
                    <a16:creationId xmlns:a16="http://schemas.microsoft.com/office/drawing/2014/main" id="{BE6E0478-94B7-EB72-B3CA-B07F05594C9D}"/>
                  </a:ext>
                </a:extLst>
              </p:cNvPr>
              <p:cNvGraphicFramePr>
                <a:graphicFrameLocks noChangeAspect="1"/>
              </p:cNvGraphicFramePr>
              <p:nvPr>
                <p:extLst>
                  <p:ext uri="{D42A27DB-BD31-4B8C-83A1-F6EECF244321}">
                    <p14:modId xmlns:p14="http://schemas.microsoft.com/office/powerpoint/2010/main" val="4061799650"/>
                  </p:ext>
                </p:extLst>
              </p:nvPr>
            </p:nvGraphicFramePr>
            <p:xfrm>
              <a:off x="927790" y="3547067"/>
              <a:ext cx="2740920" cy="1496955"/>
            </p:xfrm>
            <a:graphic>
              <a:graphicData uri="http://schemas.microsoft.com/office/powerpoint/2016/slidezoom">
                <pslz:sldZm>
                  <pslz:sldZmObj sldId="283" cId="2210005365">
                    <pslz:zmPr id="{22BE1219-0A5B-4380-80E2-03E033F3C515}" returnToParent="0" transitionDur="1000">
                      <p166:blipFill xmlns:p166="http://schemas.microsoft.com/office/powerpoint/2016/6/main">
                        <a:blip r:embed="rId5"/>
                        <a:stretch>
                          <a:fillRect/>
                        </a:stretch>
                      </p166:blipFill>
                      <p166:spPr xmlns:p166="http://schemas.microsoft.com/office/powerpoint/2016/6/main">
                        <a:xfrm>
                          <a:off x="0" y="0"/>
                          <a:ext cx="2740920" cy="1496955"/>
                        </a:xfrm>
                        <a:prstGeom prst="rect">
                          <a:avLst/>
                        </a:prstGeom>
                        <a:ln w="3175">
                          <a:solidFill>
                            <a:prstClr val="ltGray"/>
                          </a:solidFill>
                        </a:ln>
                      </p166:spPr>
                    </pslz:zmPr>
                  </pslz:sldZmObj>
                </pslz:sldZm>
              </a:graphicData>
            </a:graphic>
          </p:graphicFrame>
        </mc:Choice>
        <mc:Fallback xmlns="">
          <p:pic>
            <p:nvPicPr>
              <p:cNvPr id="42" name="Diazoom 41">
                <a:hlinkClick r:id="rId6" action="ppaction://hlinksldjump"/>
                <a:extLst>
                  <a:ext uri="{FF2B5EF4-FFF2-40B4-BE49-F238E27FC236}">
                    <a16:creationId xmlns:a16="http://schemas.microsoft.com/office/drawing/2014/main" id="{BE6E0478-94B7-EB72-B3CA-B07F05594C9D}"/>
                  </a:ext>
                </a:extLst>
              </p:cNvPr>
              <p:cNvPicPr>
                <a:picLocks noGrp="1" noRot="1" noChangeAspect="1" noMove="1" noResize="1" noEditPoints="1" noAdjustHandles="1" noChangeArrowheads="1" noChangeShapeType="1"/>
              </p:cNvPicPr>
              <p:nvPr/>
            </p:nvPicPr>
            <p:blipFill>
              <a:blip r:embed="rId7"/>
              <a:stretch>
                <a:fillRect/>
              </a:stretch>
            </p:blipFill>
            <p:spPr>
              <a:xfrm>
                <a:off x="927790" y="3547067"/>
                <a:ext cx="2740920" cy="1496955"/>
              </a:xfrm>
              <a:prstGeom prst="rect">
                <a:avLst/>
              </a:prstGeom>
              <a:ln w="3175">
                <a:solidFill>
                  <a:prstClr val="ltGray"/>
                </a:solidFill>
              </a:ln>
            </p:spPr>
          </p:pic>
        </mc:Fallback>
      </mc:AlternateContent>
      <p:pic>
        <p:nvPicPr>
          <p:cNvPr id="43" name="Google Shape;1850;p13">
            <a:extLst>
              <a:ext uri="{FF2B5EF4-FFF2-40B4-BE49-F238E27FC236}">
                <a16:creationId xmlns:a16="http://schemas.microsoft.com/office/drawing/2014/main" id="{6C90C081-6A77-287D-4E8F-DEF70E5383D4}"/>
              </a:ext>
            </a:extLst>
          </p:cNvPr>
          <p:cNvPicPr preferRelativeResize="0"/>
          <p:nvPr/>
        </p:nvPicPr>
        <p:blipFill rotWithShape="1">
          <a:blip r:embed="rId8">
            <a:alphaModFix/>
          </a:blip>
          <a:srcRect l="462"/>
          <a:stretch/>
        </p:blipFill>
        <p:spPr>
          <a:xfrm>
            <a:off x="4803013" y="3547067"/>
            <a:ext cx="2668264" cy="1496955"/>
          </a:xfrm>
          <a:prstGeom prst="rect">
            <a:avLst/>
          </a:prstGeom>
          <a:noFill/>
          <a:ln>
            <a:solidFill>
              <a:schemeClr val="bg1"/>
            </a:solidFill>
          </a:ln>
        </p:spPr>
      </p:pic>
      <p:grpSp>
        <p:nvGrpSpPr>
          <p:cNvPr id="50" name="Groep 49">
            <a:extLst>
              <a:ext uri="{FF2B5EF4-FFF2-40B4-BE49-F238E27FC236}">
                <a16:creationId xmlns:a16="http://schemas.microsoft.com/office/drawing/2014/main" id="{812D2AEB-C620-2F83-D05C-003188A35D58}"/>
              </a:ext>
            </a:extLst>
          </p:cNvPr>
          <p:cNvGrpSpPr/>
          <p:nvPr/>
        </p:nvGrpSpPr>
        <p:grpSpPr>
          <a:xfrm>
            <a:off x="4766221" y="2575415"/>
            <a:ext cx="615554" cy="615553"/>
            <a:chOff x="13059635" y="4105369"/>
            <a:chExt cx="620079" cy="620079"/>
          </a:xfrm>
        </p:grpSpPr>
        <p:sp>
          <p:nvSpPr>
            <p:cNvPr id="51" name="Ovaal 50">
              <a:extLst>
                <a:ext uri="{FF2B5EF4-FFF2-40B4-BE49-F238E27FC236}">
                  <a16:creationId xmlns:a16="http://schemas.microsoft.com/office/drawing/2014/main" id="{72F56064-15A7-DB81-9FED-17AB66DA2609}"/>
                </a:ext>
              </a:extLst>
            </p:cNvPr>
            <p:cNvSpPr/>
            <p:nvPr/>
          </p:nvSpPr>
          <p:spPr>
            <a:xfrm>
              <a:off x="13059635" y="4105369"/>
              <a:ext cx="620079" cy="620079"/>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2" name="Graphic 51" descr="Downloaden uit de cloud met effen opvulling">
              <a:extLst>
                <a:ext uri="{FF2B5EF4-FFF2-40B4-BE49-F238E27FC236}">
                  <a16:creationId xmlns:a16="http://schemas.microsoft.com/office/drawing/2014/main" id="{31A19E46-DEA3-2D6C-6FED-DE33A276F7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26036" y="4171770"/>
              <a:ext cx="487277" cy="487277"/>
            </a:xfrm>
            <a:prstGeom prst="rect">
              <a:avLst/>
            </a:prstGeom>
          </p:spPr>
        </p:pic>
      </p:grpSp>
      <p:grpSp>
        <p:nvGrpSpPr>
          <p:cNvPr id="53" name="Groep 52">
            <a:extLst>
              <a:ext uri="{FF2B5EF4-FFF2-40B4-BE49-F238E27FC236}">
                <a16:creationId xmlns:a16="http://schemas.microsoft.com/office/drawing/2014/main" id="{D46BCF64-DD25-2AF2-5249-0AD728806056}"/>
              </a:ext>
            </a:extLst>
          </p:cNvPr>
          <p:cNvGrpSpPr/>
          <p:nvPr/>
        </p:nvGrpSpPr>
        <p:grpSpPr>
          <a:xfrm>
            <a:off x="8637020" y="2575415"/>
            <a:ext cx="615554" cy="615553"/>
            <a:chOff x="13059635" y="4105369"/>
            <a:chExt cx="620079" cy="620079"/>
          </a:xfrm>
        </p:grpSpPr>
        <p:sp>
          <p:nvSpPr>
            <p:cNvPr id="54" name="Ovaal 53">
              <a:extLst>
                <a:ext uri="{FF2B5EF4-FFF2-40B4-BE49-F238E27FC236}">
                  <a16:creationId xmlns:a16="http://schemas.microsoft.com/office/drawing/2014/main" id="{7CE3694A-ED73-FC8E-887D-836F029E3B1A}"/>
                </a:ext>
              </a:extLst>
            </p:cNvPr>
            <p:cNvSpPr/>
            <p:nvPr/>
          </p:nvSpPr>
          <p:spPr>
            <a:xfrm>
              <a:off x="13059635" y="4105369"/>
              <a:ext cx="620079" cy="620079"/>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5" name="Graphic 54" descr="Downloaden uit de cloud met effen opvulling">
              <a:extLst>
                <a:ext uri="{FF2B5EF4-FFF2-40B4-BE49-F238E27FC236}">
                  <a16:creationId xmlns:a16="http://schemas.microsoft.com/office/drawing/2014/main" id="{63DD6757-6236-8355-F055-002EB0939E7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26036" y="4171770"/>
              <a:ext cx="487277" cy="487277"/>
            </a:xfrm>
            <a:prstGeom prst="rect">
              <a:avLst/>
            </a:prstGeom>
          </p:spPr>
        </p:pic>
      </p:grpSp>
      <p:sp>
        <p:nvSpPr>
          <p:cNvPr id="57" name="Rechthoek 56">
            <a:hlinkClick r:id="rId11"/>
            <a:extLst>
              <a:ext uri="{FF2B5EF4-FFF2-40B4-BE49-F238E27FC236}">
                <a16:creationId xmlns:a16="http://schemas.microsoft.com/office/drawing/2014/main" id="{3503C5C5-BAA1-04B6-D4F5-3D5402A992BA}"/>
              </a:ext>
            </a:extLst>
          </p:cNvPr>
          <p:cNvSpPr/>
          <p:nvPr/>
        </p:nvSpPr>
        <p:spPr>
          <a:xfrm>
            <a:off x="4653284" y="2452914"/>
            <a:ext cx="878500" cy="858019"/>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8" name="Rechthoek 57">
            <a:hlinkClick r:id="rId12"/>
            <a:extLst>
              <a:ext uri="{FF2B5EF4-FFF2-40B4-BE49-F238E27FC236}">
                <a16:creationId xmlns:a16="http://schemas.microsoft.com/office/drawing/2014/main" id="{0FE61F64-EE45-E91E-8623-2F91B54826B5}"/>
              </a:ext>
            </a:extLst>
          </p:cNvPr>
          <p:cNvSpPr/>
          <p:nvPr/>
        </p:nvSpPr>
        <p:spPr>
          <a:xfrm>
            <a:off x="8497835" y="2452914"/>
            <a:ext cx="878500" cy="858019"/>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1" name="Graphic 60">
            <a:hlinkClick r:id="rId13" action="ppaction://hlinksldjump"/>
            <a:extLst>
              <a:ext uri="{FF2B5EF4-FFF2-40B4-BE49-F238E27FC236}">
                <a16:creationId xmlns:a16="http://schemas.microsoft.com/office/drawing/2014/main" id="{99678953-8768-DE87-DF53-2263F3B8E41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59436" y="364723"/>
            <a:ext cx="305797" cy="305798"/>
          </a:xfrm>
          <a:prstGeom prst="rect">
            <a:avLst/>
          </a:prstGeom>
        </p:spPr>
      </p:pic>
    </p:spTree>
    <p:extLst>
      <p:ext uri="{BB962C8B-B14F-4D97-AF65-F5344CB8AC3E}">
        <p14:creationId xmlns:p14="http://schemas.microsoft.com/office/powerpoint/2010/main" val="1669866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0-#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0-#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75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75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nodeType="withEffect">
                                  <p:stCondLst>
                                    <p:cond delay="10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nodeType="withEffect">
                                  <p:stCondLst>
                                    <p:cond delay="100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125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125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par>
                                <p:cTn id="38" presetID="1" presetClass="entr" presetSubtype="0" fill="hold" grpId="0" nodeType="withEffect">
                                  <p:stCondLst>
                                    <p:cond delay="1250"/>
                                  </p:stCondLst>
                                  <p:childTnLst>
                                    <p:set>
                                      <p:cBhvr>
                                        <p:cTn id="39" dur="1" fill="hold">
                                          <p:stCondLst>
                                            <p:cond delay="0"/>
                                          </p:stCondLst>
                                        </p:cTn>
                                        <p:tgtEl>
                                          <p:spTgt spid="57"/>
                                        </p:tgtEl>
                                        <p:attrNameLst>
                                          <p:attrName>style.visibility</p:attrName>
                                        </p:attrNameLst>
                                      </p:cBhvr>
                                      <p:to>
                                        <p:strVal val="visible"/>
                                      </p:to>
                                    </p:set>
                                  </p:childTnLst>
                                </p:cTn>
                              </p:par>
                              <p:par>
                                <p:cTn id="40" presetID="1" presetClass="entr" presetSubtype="0" fill="hold" grpId="0" nodeType="withEffect">
                                  <p:stCondLst>
                                    <p:cond delay="1250"/>
                                  </p:stCondLst>
                                  <p:childTnLst>
                                    <p:set>
                                      <p:cBhvr>
                                        <p:cTn id="41"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animBg="1"/>
      <p:bldP spid="39" grpId="0"/>
      <p:bldP spid="40" grpId="0"/>
      <p:bldP spid="41" grpId="0"/>
      <p:bldP spid="57" grpId="0" animBg="1"/>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 name="Tijdelijke aanduiding voor afbeelding 34">
            <a:extLst>
              <a:ext uri="{FF2B5EF4-FFF2-40B4-BE49-F238E27FC236}">
                <a16:creationId xmlns:a16="http://schemas.microsoft.com/office/drawing/2014/main" id="{7D171BA3-A7AA-E604-CD32-8D2F2FF40C6C}"/>
              </a:ext>
            </a:extLst>
          </p:cNvPr>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artisticBlur/>
                    </a14:imgEffect>
                    <a14:imgEffect>
                      <a14:sharpenSoften amount="-100000"/>
                    </a14:imgEffect>
                  </a14:imgLayer>
                </a14:imgProps>
              </a:ext>
              <a:ext uri="{28A0092B-C50C-407E-A947-70E740481C1C}">
                <a14:useLocalDpi xmlns:a14="http://schemas.microsoft.com/office/drawing/2010/main" val="0"/>
              </a:ext>
            </a:extLst>
          </a:blip>
          <a:srcRect t="12" b="12"/>
          <a:stretch/>
        </p:blipFill>
        <p:spPr>
          <a:xfrm>
            <a:off x="0" y="-26546"/>
            <a:ext cx="12192000" cy="6884546"/>
          </a:xfrm>
          <a:prstGeom prst="rect">
            <a:avLst/>
          </a:prstGeom>
          <a:solidFill>
            <a:schemeClr val="bg1">
              <a:lumMod val="95000"/>
            </a:schemeClr>
          </a:solidFill>
          <a:ln>
            <a:noFill/>
          </a:ln>
        </p:spPr>
      </p:pic>
      <p:pic>
        <p:nvPicPr>
          <p:cNvPr id="35" name="Afbeelding 34" descr="Afbeelding met bril, duikbril&#10;&#10;Automatisch gegenereerde beschrijving">
            <a:extLst>
              <a:ext uri="{FF2B5EF4-FFF2-40B4-BE49-F238E27FC236}">
                <a16:creationId xmlns:a16="http://schemas.microsoft.com/office/drawing/2014/main" id="{9E85ED11-D811-7373-D633-2C6CBEE6F15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rcRect l="22052" r="36436"/>
          <a:stretch/>
        </p:blipFill>
        <p:spPr>
          <a:xfrm>
            <a:off x="2689020" y="-27708"/>
            <a:ext cx="5060516" cy="6885280"/>
          </a:xfrm>
          <a:prstGeom prst="rect">
            <a:avLst/>
          </a:prstGeom>
        </p:spPr>
      </p:pic>
      <p:sp>
        <p:nvSpPr>
          <p:cNvPr id="25" name="Tijdelijke aanduiding voor verticale tekst 24">
            <a:extLst>
              <a:ext uri="{FF2B5EF4-FFF2-40B4-BE49-F238E27FC236}">
                <a16:creationId xmlns:a16="http://schemas.microsoft.com/office/drawing/2014/main" id="{BB9F8468-8CA8-AFAB-7B4C-4B90525FC9AA}"/>
              </a:ext>
            </a:extLst>
          </p:cNvPr>
          <p:cNvSpPr>
            <a:spLocks noGrp="1"/>
          </p:cNvSpPr>
          <p:nvPr>
            <p:ph type="body" orient="vert" idx="18"/>
          </p:nvPr>
        </p:nvSpPr>
        <p:spPr>
          <a:xfrm>
            <a:off x="0" y="3176"/>
            <a:ext cx="7585700" cy="6854823"/>
          </a:xfrm>
        </p:spPr>
        <p:txBody>
          <a:bodyPr/>
          <a:lstStyle/>
          <a:p>
            <a:r>
              <a:rPr lang="nl-NL"/>
              <a:t> </a:t>
            </a:r>
            <a:endParaRPr lang="nl-NL" dirty="0"/>
          </a:p>
        </p:txBody>
      </p:sp>
      <p:sp>
        <p:nvSpPr>
          <p:cNvPr id="31" name="Rechthoek 30">
            <a:extLst>
              <a:ext uri="{FF2B5EF4-FFF2-40B4-BE49-F238E27FC236}">
                <a16:creationId xmlns:a16="http://schemas.microsoft.com/office/drawing/2014/main" id="{C2E0761A-1527-A149-F179-1BB63378E8FD}"/>
              </a:ext>
            </a:extLst>
          </p:cNvPr>
          <p:cNvSpPr/>
          <p:nvPr/>
        </p:nvSpPr>
        <p:spPr>
          <a:xfrm>
            <a:off x="0" y="-3176"/>
            <a:ext cx="12192000" cy="6861176"/>
          </a:xfrm>
          <a:prstGeom prst="rect">
            <a:avLst/>
          </a:prstGeom>
          <a:solidFill>
            <a:schemeClr val="tx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20" name="Titel 19">
            <a:extLst>
              <a:ext uri="{FF2B5EF4-FFF2-40B4-BE49-F238E27FC236}">
                <a16:creationId xmlns:a16="http://schemas.microsoft.com/office/drawing/2014/main" id="{55E45076-2348-ADFD-9242-7950B9245784}"/>
              </a:ext>
            </a:extLst>
          </p:cNvPr>
          <p:cNvSpPr>
            <a:spLocks noGrp="1"/>
          </p:cNvSpPr>
          <p:nvPr>
            <p:ph type="title"/>
          </p:nvPr>
        </p:nvSpPr>
        <p:spPr/>
        <p:txBody>
          <a:bodyPr/>
          <a:lstStyle/>
          <a:p>
            <a:r>
              <a:rPr lang="nl-NL" dirty="0"/>
              <a:t>UITGANGSPUNTEN </a:t>
            </a:r>
            <a:br>
              <a:rPr lang="nl-NL" dirty="0"/>
            </a:br>
            <a:r>
              <a:rPr lang="nl-NL" dirty="0"/>
              <a:t>EN SCOPE</a:t>
            </a:r>
          </a:p>
        </p:txBody>
      </p:sp>
      <p:sp>
        <p:nvSpPr>
          <p:cNvPr id="38" name="Tijdelijke aanduiding voor verticale tekst 6">
            <a:extLst>
              <a:ext uri="{FF2B5EF4-FFF2-40B4-BE49-F238E27FC236}">
                <a16:creationId xmlns:a16="http://schemas.microsoft.com/office/drawing/2014/main" id="{335714C1-329C-3A32-4984-5180C026152C}"/>
              </a:ext>
            </a:extLst>
          </p:cNvPr>
          <p:cNvSpPr txBox="1">
            <a:spLocks/>
          </p:cNvSpPr>
          <p:nvPr/>
        </p:nvSpPr>
        <p:spPr>
          <a:xfrm>
            <a:off x="1313610" y="1856129"/>
            <a:ext cx="5262077" cy="784830"/>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9">
                  <a:extLst>
                    <a:ext uri="{96DAC541-7B7A-43D3-8B79-37D633B846F1}">
                      <asvg:svgBlip xmlns:asvg="http://schemas.microsoft.com/office/drawing/2016/SVG/main" r:embed="rId10"/>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9">
                  <a:extLst>
                    <a:ext uri="{96DAC541-7B7A-43D3-8B79-37D633B846F1}">
                      <asvg:svgBlip xmlns:asvg="http://schemas.microsoft.com/office/drawing/2016/SVG/main" r:embed="rId10"/>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dirty="0">
                <a:solidFill>
                  <a:schemeClr val="bg1"/>
                </a:solidFill>
              </a:rPr>
              <a:t>De HR Strategie 2022 – 2025</a:t>
            </a:r>
          </a:p>
          <a:p>
            <a:pPr lvl="2">
              <a:spcAft>
                <a:spcPts val="300"/>
              </a:spcAft>
            </a:pPr>
            <a:r>
              <a:rPr lang="nl-NL" sz="1400" dirty="0">
                <a:solidFill>
                  <a:schemeClr val="bg1"/>
                </a:solidFill>
              </a:rPr>
              <a:t>Is een herijking van de huidige strategie en bouwt voort op </a:t>
            </a:r>
            <a:br>
              <a:rPr lang="nl-NL" sz="1400" dirty="0">
                <a:solidFill>
                  <a:schemeClr val="bg1"/>
                </a:solidFill>
              </a:rPr>
            </a:br>
            <a:r>
              <a:rPr lang="nl-NL" sz="1400" dirty="0">
                <a:solidFill>
                  <a:schemeClr val="bg1"/>
                </a:solidFill>
              </a:rPr>
              <a:t>de HR Visie (human centric &amp; purpose driven) uit 2020.</a:t>
            </a:r>
          </a:p>
        </p:txBody>
      </p:sp>
      <p:grpSp>
        <p:nvGrpSpPr>
          <p:cNvPr id="4" name="Groep 3">
            <a:extLst>
              <a:ext uri="{FF2B5EF4-FFF2-40B4-BE49-F238E27FC236}">
                <a16:creationId xmlns:a16="http://schemas.microsoft.com/office/drawing/2014/main" id="{494132B9-0BF5-C303-FED1-49DA42953850}"/>
              </a:ext>
            </a:extLst>
          </p:cNvPr>
          <p:cNvGrpSpPr/>
          <p:nvPr/>
        </p:nvGrpSpPr>
        <p:grpSpPr>
          <a:xfrm>
            <a:off x="579278" y="1922868"/>
            <a:ext cx="531792" cy="419316"/>
            <a:chOff x="579278" y="1865269"/>
            <a:chExt cx="531792" cy="419316"/>
          </a:xfrm>
        </p:grpSpPr>
        <p:sp>
          <p:nvSpPr>
            <p:cNvPr id="46" name="Pijl: vijfhoek 45">
              <a:extLst>
                <a:ext uri="{FF2B5EF4-FFF2-40B4-BE49-F238E27FC236}">
                  <a16:creationId xmlns:a16="http://schemas.microsoft.com/office/drawing/2014/main" id="{AD573487-3282-A070-74D2-CA4595F6283D}"/>
                </a:ext>
              </a:extLst>
            </p:cNvPr>
            <p:cNvSpPr/>
            <p:nvPr/>
          </p:nvSpPr>
          <p:spPr>
            <a:xfrm>
              <a:off x="579278" y="1865269"/>
              <a:ext cx="531792" cy="419316"/>
            </a:xfrm>
            <a:prstGeom prst="homePlate">
              <a:avLst>
                <a:gd name="adj" fmla="val 174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7" name="Graphic 46" descr="Gloeilamp en tandwiel met effen opvulling">
              <a:extLst>
                <a:ext uri="{FF2B5EF4-FFF2-40B4-BE49-F238E27FC236}">
                  <a16:creationId xmlns:a16="http://schemas.microsoft.com/office/drawing/2014/main" id="{D1F42465-2B0F-4E44-8758-0E37F2B4FB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77829" y="1907582"/>
              <a:ext cx="334690" cy="334690"/>
            </a:xfrm>
            <a:prstGeom prst="rect">
              <a:avLst/>
            </a:prstGeom>
          </p:spPr>
        </p:pic>
      </p:grpSp>
      <p:sp>
        <p:nvSpPr>
          <p:cNvPr id="49" name="Tijdelijke aanduiding voor verticale tekst 6">
            <a:extLst>
              <a:ext uri="{FF2B5EF4-FFF2-40B4-BE49-F238E27FC236}">
                <a16:creationId xmlns:a16="http://schemas.microsoft.com/office/drawing/2014/main" id="{DE518814-D386-07B8-95CC-B0994892AF70}"/>
              </a:ext>
            </a:extLst>
          </p:cNvPr>
          <p:cNvSpPr txBox="1">
            <a:spLocks/>
          </p:cNvSpPr>
          <p:nvPr/>
        </p:nvSpPr>
        <p:spPr>
          <a:xfrm>
            <a:off x="1313610" y="2858656"/>
            <a:ext cx="5262077" cy="1215717"/>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9">
                  <a:extLst>
                    <a:ext uri="{96DAC541-7B7A-43D3-8B79-37D633B846F1}">
                      <asvg:svgBlip xmlns:asvg="http://schemas.microsoft.com/office/drawing/2016/SVG/main" r:embed="rId10"/>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9">
                  <a:extLst>
                    <a:ext uri="{96DAC541-7B7A-43D3-8B79-37D633B846F1}">
                      <asvg:svgBlip xmlns:asvg="http://schemas.microsoft.com/office/drawing/2016/SVG/main" r:embed="rId10"/>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dirty="0">
                <a:solidFill>
                  <a:schemeClr val="bg1"/>
                </a:solidFill>
              </a:rPr>
              <a:t>Richtlijn voor alle HR medewerkers</a:t>
            </a:r>
          </a:p>
          <a:p>
            <a:pPr lvl="2">
              <a:spcAft>
                <a:spcPts val="300"/>
              </a:spcAft>
            </a:pPr>
            <a:r>
              <a:rPr lang="nl-NL" sz="1400" dirty="0">
                <a:solidFill>
                  <a:schemeClr val="bg1"/>
                </a:solidFill>
              </a:rPr>
              <a:t>De strategie is bedoeld als richtlijn voor alle HR medewerkers</a:t>
            </a:r>
            <a:br>
              <a:rPr lang="nl-NL" sz="1400" dirty="0">
                <a:solidFill>
                  <a:schemeClr val="bg1"/>
                </a:solidFill>
              </a:rPr>
            </a:br>
            <a:r>
              <a:rPr lang="nl-NL" sz="1400" dirty="0">
                <a:solidFill>
                  <a:schemeClr val="bg1"/>
                </a:solidFill>
              </a:rPr>
              <a:t>en geeft houvast bij het verbinden van dagelijks werk </a:t>
            </a:r>
            <a:br>
              <a:rPr lang="nl-NL" sz="1400" dirty="0">
                <a:solidFill>
                  <a:schemeClr val="bg1"/>
                </a:solidFill>
              </a:rPr>
            </a:br>
            <a:r>
              <a:rPr lang="nl-NL" sz="1400" dirty="0">
                <a:solidFill>
                  <a:schemeClr val="bg1"/>
                </a:solidFill>
              </a:rPr>
              <a:t>aan de visie en strategie van TNO. Secundair dient </a:t>
            </a:r>
            <a:br>
              <a:rPr lang="nl-NL" sz="1400" dirty="0">
                <a:solidFill>
                  <a:schemeClr val="bg1"/>
                </a:solidFill>
              </a:rPr>
            </a:br>
            <a:r>
              <a:rPr lang="nl-NL" sz="1400" dirty="0">
                <a:solidFill>
                  <a:schemeClr val="bg1"/>
                </a:solidFill>
              </a:rPr>
              <a:t>het als informerend document voor de hele organisatie.</a:t>
            </a:r>
          </a:p>
        </p:txBody>
      </p:sp>
      <p:grpSp>
        <p:nvGrpSpPr>
          <p:cNvPr id="5" name="Groep 4">
            <a:extLst>
              <a:ext uri="{FF2B5EF4-FFF2-40B4-BE49-F238E27FC236}">
                <a16:creationId xmlns:a16="http://schemas.microsoft.com/office/drawing/2014/main" id="{CA85DECA-3B1F-FE49-17A5-E02EA1177671}"/>
              </a:ext>
            </a:extLst>
          </p:cNvPr>
          <p:cNvGrpSpPr/>
          <p:nvPr/>
        </p:nvGrpSpPr>
        <p:grpSpPr>
          <a:xfrm>
            <a:off x="579278" y="2930682"/>
            <a:ext cx="531792" cy="419316"/>
            <a:chOff x="579278" y="2896250"/>
            <a:chExt cx="531792" cy="419316"/>
          </a:xfrm>
        </p:grpSpPr>
        <p:sp>
          <p:nvSpPr>
            <p:cNvPr id="50" name="Pijl: vijfhoek 49">
              <a:extLst>
                <a:ext uri="{FF2B5EF4-FFF2-40B4-BE49-F238E27FC236}">
                  <a16:creationId xmlns:a16="http://schemas.microsoft.com/office/drawing/2014/main" id="{51996116-E05F-7FD1-A277-83DC600A63D8}"/>
                </a:ext>
              </a:extLst>
            </p:cNvPr>
            <p:cNvSpPr/>
            <p:nvPr/>
          </p:nvSpPr>
          <p:spPr>
            <a:xfrm>
              <a:off x="579278" y="2896250"/>
              <a:ext cx="531792" cy="419316"/>
            </a:xfrm>
            <a:prstGeom prst="homePlate">
              <a:avLst>
                <a:gd name="adj" fmla="val 174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1" name="Graphic 50" descr="Groep mannen met effen opvulling">
              <a:extLst>
                <a:ext uri="{FF2B5EF4-FFF2-40B4-BE49-F238E27FC236}">
                  <a16:creationId xmlns:a16="http://schemas.microsoft.com/office/drawing/2014/main" id="{652397DF-85A8-09B1-5DF5-DC2A82827D8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10124" y="2970859"/>
              <a:ext cx="270100" cy="270100"/>
            </a:xfrm>
            <a:prstGeom prst="rect">
              <a:avLst/>
            </a:prstGeom>
          </p:spPr>
        </p:pic>
      </p:grpSp>
      <p:sp>
        <p:nvSpPr>
          <p:cNvPr id="52" name="Tijdelijke aanduiding voor verticale tekst 6">
            <a:extLst>
              <a:ext uri="{FF2B5EF4-FFF2-40B4-BE49-F238E27FC236}">
                <a16:creationId xmlns:a16="http://schemas.microsoft.com/office/drawing/2014/main" id="{0E5CD8BC-75AA-CA62-04E5-A052D782E35A}"/>
              </a:ext>
            </a:extLst>
          </p:cNvPr>
          <p:cNvSpPr txBox="1">
            <a:spLocks/>
          </p:cNvSpPr>
          <p:nvPr/>
        </p:nvSpPr>
        <p:spPr>
          <a:xfrm>
            <a:off x="1313610" y="4292070"/>
            <a:ext cx="5254876" cy="100027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9">
                  <a:extLst>
                    <a:ext uri="{96DAC541-7B7A-43D3-8B79-37D633B846F1}">
                      <asvg:svgBlip xmlns:asvg="http://schemas.microsoft.com/office/drawing/2016/SVG/main" r:embed="rId10"/>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9">
                  <a:extLst>
                    <a:ext uri="{96DAC541-7B7A-43D3-8B79-37D633B846F1}">
                      <asvg:svgBlip xmlns:asvg="http://schemas.microsoft.com/office/drawing/2016/SVG/main" r:embed="rId10"/>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dirty="0">
                <a:solidFill>
                  <a:schemeClr val="bg1"/>
                </a:solidFill>
              </a:rPr>
              <a:t>HR-thema’s</a:t>
            </a:r>
          </a:p>
          <a:p>
            <a:pPr lvl="2">
              <a:spcAft>
                <a:spcPts val="300"/>
              </a:spcAft>
            </a:pPr>
            <a:r>
              <a:rPr lang="nl-NL" sz="1400">
                <a:solidFill>
                  <a:schemeClr val="bg1"/>
                </a:solidFill>
              </a:rPr>
              <a:t>Die </a:t>
            </a:r>
            <a:r>
              <a:rPr lang="nl-NL" sz="1400" dirty="0">
                <a:solidFill>
                  <a:schemeClr val="bg1"/>
                </a:solidFill>
              </a:rPr>
              <a:t>hoog op de agenda staan komen voorbij, inclusief ambities </a:t>
            </a:r>
            <a:br>
              <a:rPr lang="nl-NL" sz="1400" dirty="0">
                <a:solidFill>
                  <a:schemeClr val="bg1"/>
                </a:solidFill>
              </a:rPr>
            </a:br>
            <a:r>
              <a:rPr lang="nl-NL" sz="1400" dirty="0">
                <a:solidFill>
                  <a:schemeClr val="bg1"/>
                </a:solidFill>
              </a:rPr>
              <a:t>voor de komende jaren. Deze worden verder uitgewerkt in </a:t>
            </a:r>
            <a:br>
              <a:rPr lang="nl-NL" sz="1400" dirty="0">
                <a:solidFill>
                  <a:schemeClr val="bg1"/>
                </a:solidFill>
              </a:rPr>
            </a:br>
            <a:r>
              <a:rPr lang="nl-NL" sz="1400" dirty="0">
                <a:solidFill>
                  <a:schemeClr val="bg1"/>
                </a:solidFill>
              </a:rPr>
              <a:t>onze jaarplannen.</a:t>
            </a:r>
          </a:p>
        </p:txBody>
      </p:sp>
      <p:grpSp>
        <p:nvGrpSpPr>
          <p:cNvPr id="6" name="Groep 5">
            <a:extLst>
              <a:ext uri="{FF2B5EF4-FFF2-40B4-BE49-F238E27FC236}">
                <a16:creationId xmlns:a16="http://schemas.microsoft.com/office/drawing/2014/main" id="{DD57F2E6-1964-F1F5-77D0-80A540AF68FD}"/>
              </a:ext>
            </a:extLst>
          </p:cNvPr>
          <p:cNvGrpSpPr/>
          <p:nvPr/>
        </p:nvGrpSpPr>
        <p:grpSpPr>
          <a:xfrm>
            <a:off x="579278" y="4355084"/>
            <a:ext cx="531792" cy="419316"/>
            <a:chOff x="579278" y="4238201"/>
            <a:chExt cx="531792" cy="419316"/>
          </a:xfrm>
        </p:grpSpPr>
        <p:sp>
          <p:nvSpPr>
            <p:cNvPr id="53" name="Pijl: vijfhoek 52">
              <a:extLst>
                <a:ext uri="{FF2B5EF4-FFF2-40B4-BE49-F238E27FC236}">
                  <a16:creationId xmlns:a16="http://schemas.microsoft.com/office/drawing/2014/main" id="{0594D97E-CB12-B638-5B61-BC3E81AAF3E1}"/>
                </a:ext>
              </a:extLst>
            </p:cNvPr>
            <p:cNvSpPr/>
            <p:nvPr/>
          </p:nvSpPr>
          <p:spPr>
            <a:xfrm>
              <a:off x="579278" y="4238201"/>
              <a:ext cx="531792" cy="419316"/>
            </a:xfrm>
            <a:prstGeom prst="homePlate">
              <a:avLst>
                <a:gd name="adj" fmla="val 174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4" name="Graphic 53" descr="Landbouw met effen opvulling">
              <a:extLst>
                <a:ext uri="{FF2B5EF4-FFF2-40B4-BE49-F238E27FC236}">
                  <a16:creationId xmlns:a16="http://schemas.microsoft.com/office/drawing/2014/main" id="{30F15116-1D6D-058E-3B60-EB05516FAC7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86094" y="4300794"/>
              <a:ext cx="294131" cy="294131"/>
            </a:xfrm>
            <a:prstGeom prst="rect">
              <a:avLst/>
            </a:prstGeom>
          </p:spPr>
        </p:pic>
      </p:grpSp>
      <p:sp>
        <p:nvSpPr>
          <p:cNvPr id="59" name="Tijdelijke aanduiding voor verticale tekst 6">
            <a:extLst>
              <a:ext uri="{FF2B5EF4-FFF2-40B4-BE49-F238E27FC236}">
                <a16:creationId xmlns:a16="http://schemas.microsoft.com/office/drawing/2014/main" id="{AB8F5CA1-EF6D-40F6-806E-33BA9A49DF36}"/>
              </a:ext>
            </a:extLst>
          </p:cNvPr>
          <p:cNvSpPr txBox="1">
            <a:spLocks/>
          </p:cNvSpPr>
          <p:nvPr/>
        </p:nvSpPr>
        <p:spPr>
          <a:xfrm>
            <a:off x="1313611" y="5510042"/>
            <a:ext cx="5262076" cy="784830"/>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9">
                  <a:extLst>
                    <a:ext uri="{96DAC541-7B7A-43D3-8B79-37D633B846F1}">
                      <asvg:svgBlip xmlns:asvg="http://schemas.microsoft.com/office/drawing/2016/SVG/main" r:embed="rId10"/>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9">
                  <a:extLst>
                    <a:ext uri="{96DAC541-7B7A-43D3-8B79-37D633B846F1}">
                      <asvg:svgBlip xmlns:asvg="http://schemas.microsoft.com/office/drawing/2016/SVG/main" r:embed="rId10"/>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Aft>
                <a:spcPts val="300"/>
              </a:spcAft>
            </a:pPr>
            <a:r>
              <a:rPr lang="nl-NL" sz="1800">
                <a:solidFill>
                  <a:schemeClr val="bg1"/>
                </a:solidFill>
              </a:rPr>
              <a:t>‘Gedragen</a:t>
            </a:r>
            <a:r>
              <a:rPr lang="nl-NL" sz="1800" dirty="0">
                <a:solidFill>
                  <a:schemeClr val="bg1"/>
                </a:solidFill>
              </a:rPr>
              <a:t>’ strategie </a:t>
            </a:r>
          </a:p>
          <a:p>
            <a:pPr lvl="2">
              <a:spcAft>
                <a:spcPts val="300"/>
              </a:spcAft>
            </a:pPr>
            <a:r>
              <a:rPr lang="nl-NL" sz="1400" dirty="0">
                <a:solidFill>
                  <a:schemeClr val="bg1"/>
                </a:solidFill>
              </a:rPr>
              <a:t>Bij de totstandkoming van deze strategie hebben alle HR-disciplines meegedacht. We mogen dus spreken van een ‘gedragen’ strategie!</a:t>
            </a:r>
          </a:p>
        </p:txBody>
      </p:sp>
      <p:grpSp>
        <p:nvGrpSpPr>
          <p:cNvPr id="7" name="Groep 6">
            <a:extLst>
              <a:ext uri="{FF2B5EF4-FFF2-40B4-BE49-F238E27FC236}">
                <a16:creationId xmlns:a16="http://schemas.microsoft.com/office/drawing/2014/main" id="{A800C940-D0EA-EC1A-B324-5CACFBD62313}"/>
              </a:ext>
            </a:extLst>
          </p:cNvPr>
          <p:cNvGrpSpPr/>
          <p:nvPr/>
        </p:nvGrpSpPr>
        <p:grpSpPr>
          <a:xfrm>
            <a:off x="579278" y="5576404"/>
            <a:ext cx="531792" cy="419316"/>
            <a:chOff x="579278" y="5413039"/>
            <a:chExt cx="531792" cy="419316"/>
          </a:xfrm>
        </p:grpSpPr>
        <p:sp>
          <p:nvSpPr>
            <p:cNvPr id="60" name="Pijl: vijfhoek 59">
              <a:extLst>
                <a:ext uri="{FF2B5EF4-FFF2-40B4-BE49-F238E27FC236}">
                  <a16:creationId xmlns:a16="http://schemas.microsoft.com/office/drawing/2014/main" id="{7B901277-4D5F-0903-1505-C073B4295A3C}"/>
                </a:ext>
              </a:extLst>
            </p:cNvPr>
            <p:cNvSpPr/>
            <p:nvPr/>
          </p:nvSpPr>
          <p:spPr>
            <a:xfrm>
              <a:off x="579278" y="5413039"/>
              <a:ext cx="531792" cy="419316"/>
            </a:xfrm>
            <a:prstGeom prst="homePlate">
              <a:avLst>
                <a:gd name="adj" fmla="val 174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1" name="Graphic 60" descr="Idee met effen opvulling">
              <a:extLst>
                <a:ext uri="{FF2B5EF4-FFF2-40B4-BE49-F238E27FC236}">
                  <a16:creationId xmlns:a16="http://schemas.microsoft.com/office/drawing/2014/main" id="{BDAAF771-2F0D-2E28-93AA-9546E792C83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710125" y="5487648"/>
              <a:ext cx="270100" cy="270100"/>
            </a:xfrm>
            <a:prstGeom prst="rect">
              <a:avLst/>
            </a:prstGeom>
          </p:spPr>
        </p:pic>
      </p:grpSp>
      <p:sp>
        <p:nvSpPr>
          <p:cNvPr id="32" name="Rechthoek 31">
            <a:extLst>
              <a:ext uri="{FF2B5EF4-FFF2-40B4-BE49-F238E27FC236}">
                <a16:creationId xmlns:a16="http://schemas.microsoft.com/office/drawing/2014/main" id="{65CE8288-1062-A91D-96F2-8EDB3229E5BB}"/>
              </a:ext>
            </a:extLst>
          </p:cNvPr>
          <p:cNvSpPr/>
          <p:nvPr/>
        </p:nvSpPr>
        <p:spPr>
          <a:xfrm>
            <a:off x="6966281" y="-1588"/>
            <a:ext cx="5224665" cy="6858000"/>
          </a:xfrm>
          <a:prstGeom prst="rect">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7" name="c2">
            <a:extLst>
              <a:ext uri="{FF2B5EF4-FFF2-40B4-BE49-F238E27FC236}">
                <a16:creationId xmlns:a16="http://schemas.microsoft.com/office/drawing/2014/main" id="{2B73B584-1313-F82B-BE83-89CD7D435328}"/>
              </a:ext>
            </a:extLst>
          </p:cNvPr>
          <p:cNvSpPr/>
          <p:nvPr/>
        </p:nvSpPr>
        <p:spPr>
          <a:xfrm rot="1752611" flipH="1">
            <a:off x="7149941" y="-509176"/>
            <a:ext cx="7873188" cy="7873173"/>
          </a:xfrm>
          <a:prstGeom prst="blockArc">
            <a:avLst>
              <a:gd name="adj1" fmla="val 5337148"/>
              <a:gd name="adj2" fmla="val 5336830"/>
              <a:gd name="adj3" fmla="val 3556"/>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 name="Afbeelding 39">
            <a:extLst>
              <a:ext uri="{FF2B5EF4-FFF2-40B4-BE49-F238E27FC236}">
                <a16:creationId xmlns:a16="http://schemas.microsoft.com/office/drawing/2014/main" id="{A98F4D92-0AA0-3266-97A0-2C479EEBF8B2}"/>
              </a:ext>
            </a:extLst>
          </p:cNvPr>
          <p:cNvPicPr>
            <a:picLocks noChangeAspect="1"/>
          </p:cNvPicPr>
          <p:nvPr/>
        </p:nvPicPr>
        <p:blipFill rotWithShape="1">
          <a:blip r:embed="rId19">
            <a:extLst>
              <a:ext uri="{28A0092B-C50C-407E-A947-70E740481C1C}">
                <a14:useLocalDpi xmlns:a14="http://schemas.microsoft.com/office/drawing/2010/main" val="0"/>
              </a:ext>
            </a:extLst>
          </a:blip>
          <a:srcRect l="4134" t="2260" r="10936" b="753"/>
          <a:stretch/>
        </p:blipFill>
        <p:spPr>
          <a:xfrm rot="5400000">
            <a:off x="6142896" y="819477"/>
            <a:ext cx="6853235" cy="5217464"/>
          </a:xfrm>
          <a:prstGeom prst="rect">
            <a:avLst/>
          </a:prstGeom>
        </p:spPr>
      </p:pic>
      <p:sp>
        <p:nvSpPr>
          <p:cNvPr id="44" name="Google Shape;1681;p2">
            <a:extLst>
              <a:ext uri="{FF2B5EF4-FFF2-40B4-BE49-F238E27FC236}">
                <a16:creationId xmlns:a16="http://schemas.microsoft.com/office/drawing/2014/main" id="{85860939-66B3-600E-A7D0-DB20061B8D62}"/>
              </a:ext>
            </a:extLst>
          </p:cNvPr>
          <p:cNvSpPr txBox="1"/>
          <p:nvPr/>
        </p:nvSpPr>
        <p:spPr>
          <a:xfrm>
            <a:off x="7574195" y="4729334"/>
            <a:ext cx="4008836" cy="492443"/>
          </a:xfrm>
          <a:prstGeom prst="rect">
            <a:avLst/>
          </a:prstGeom>
          <a:solidFill>
            <a:schemeClr val="tx2">
              <a:lumMod val="50000"/>
            </a:schemeClr>
          </a:solidFill>
          <a:ln>
            <a:noFill/>
          </a:ln>
        </p:spPr>
        <p:txBody>
          <a:bodyPr spcFirstLastPara="1" wrap="none" lIns="72000" tIns="0" rIns="72000" bIns="0" anchor="t" anchorCtr="0">
            <a:spAutoFit/>
          </a:bodyPr>
          <a:lstStyle/>
          <a:p>
            <a:pPr marL="0" marR="0" lvl="0" indent="0" algn="l" rtl="0">
              <a:spcBef>
                <a:spcPts val="0"/>
              </a:spcBef>
              <a:spcAft>
                <a:spcPts val="0"/>
              </a:spcAft>
              <a:buNone/>
            </a:pPr>
            <a:r>
              <a:rPr lang="nl-NL" sz="3200" dirty="0">
                <a:solidFill>
                  <a:schemeClr val="bg1"/>
                </a:solidFill>
                <a:latin typeface="+mj-lt"/>
                <a:ea typeface="Libre Franklin"/>
                <a:cs typeface="Libre Franklin"/>
                <a:sym typeface="Libre Franklin"/>
              </a:rPr>
              <a:t>Irene van den Broek</a:t>
            </a:r>
            <a:endParaRPr lang="nl-NL" sz="2000" dirty="0">
              <a:solidFill>
                <a:schemeClr val="bg1"/>
              </a:solidFill>
              <a:latin typeface="+mj-lt"/>
            </a:endParaRPr>
          </a:p>
        </p:txBody>
      </p:sp>
      <p:sp>
        <p:nvSpPr>
          <p:cNvPr id="45" name="Google Shape;1681;p2">
            <a:extLst>
              <a:ext uri="{FF2B5EF4-FFF2-40B4-BE49-F238E27FC236}">
                <a16:creationId xmlns:a16="http://schemas.microsoft.com/office/drawing/2014/main" id="{DC741D87-50F8-6D2D-B0C7-A0AB4D226236}"/>
              </a:ext>
            </a:extLst>
          </p:cNvPr>
          <p:cNvSpPr txBox="1"/>
          <p:nvPr/>
        </p:nvSpPr>
        <p:spPr>
          <a:xfrm>
            <a:off x="8427570" y="5241746"/>
            <a:ext cx="2302087" cy="276999"/>
          </a:xfrm>
          <a:prstGeom prst="rect">
            <a:avLst/>
          </a:prstGeom>
          <a:solidFill>
            <a:schemeClr val="tx2">
              <a:lumMod val="50000"/>
            </a:schemeClr>
          </a:solidFill>
          <a:ln>
            <a:noFill/>
          </a:ln>
        </p:spPr>
        <p:txBody>
          <a:bodyPr spcFirstLastPara="1" wrap="none" lIns="72000" tIns="0" rIns="72000" bIns="0" anchor="t" anchorCtr="0">
            <a:spAutoFit/>
          </a:bodyPr>
          <a:lstStyle/>
          <a:p>
            <a:pPr marL="0" marR="0" lvl="0" indent="0" algn="l" rtl="0">
              <a:spcBef>
                <a:spcPts val="0"/>
              </a:spcBef>
              <a:spcAft>
                <a:spcPts val="0"/>
              </a:spcAft>
              <a:buNone/>
            </a:pPr>
            <a:r>
              <a:rPr lang="nl-NL" i="1" dirty="0">
                <a:solidFill>
                  <a:schemeClr val="bg1"/>
                </a:solidFill>
                <a:ea typeface="Libre Franklin"/>
                <a:cs typeface="Libre Franklin"/>
                <a:sym typeface="Libre Franklin"/>
              </a:rPr>
              <a:t>Managing Director HR</a:t>
            </a:r>
            <a:endParaRPr lang="nl-NL" sz="1200" i="1" dirty="0">
              <a:solidFill>
                <a:schemeClr val="bg1"/>
              </a:solidFill>
            </a:endParaRPr>
          </a:p>
        </p:txBody>
      </p:sp>
      <p:sp>
        <p:nvSpPr>
          <p:cNvPr id="28" name="Tijdelijke aanduiding voor tekst 25">
            <a:extLst>
              <a:ext uri="{FF2B5EF4-FFF2-40B4-BE49-F238E27FC236}">
                <a16:creationId xmlns:a16="http://schemas.microsoft.com/office/drawing/2014/main" id="{63D316C2-9835-5636-FA13-9263A2084380}"/>
              </a:ext>
            </a:extLst>
          </p:cNvPr>
          <p:cNvSpPr txBox="1">
            <a:spLocks/>
          </p:cNvSpPr>
          <p:nvPr/>
        </p:nvSpPr>
        <p:spPr>
          <a:xfrm>
            <a:off x="5616312" y="389469"/>
            <a:ext cx="959375" cy="171317"/>
          </a:xfrm>
          <a:prstGeom prst="rect">
            <a:avLst/>
          </a:prstGeom>
          <a:blipFill>
            <a:blip r:embed="rId20" cstate="hqprint">
              <a:extLst>
                <a:ext uri="{28A0092B-C50C-407E-A947-70E740481C1C}">
                  <a14:useLocalDpi xmlns:a14="http://schemas.microsoft.com/office/drawing/2010/main"/>
                </a:ext>
              </a:extLst>
            </a:blip>
            <a:stretch>
              <a:fillRect/>
            </a:stretch>
          </a:blipFill>
          <a:ln w="12700">
            <a:noFill/>
          </a:ln>
        </p:spPr>
        <p:txBody>
          <a:bodyPr/>
          <a:lstStyle>
            <a:lvl1pPr marL="0" indent="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None/>
              <a:defRPr sz="100" kern="1200">
                <a:solidFill>
                  <a:schemeClr val="bg1"/>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Tx/>
              <a:buBlip>
                <a:blip r:embed="rId21"/>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all"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1"/>
              </a:buClr>
              <a:buFont typeface="+mj-lt"/>
              <a:buAutoNum type="arabicPeriod"/>
              <a:defRPr sz="1600" i="0" kern="1200">
                <a:solidFill>
                  <a:schemeClr val="tx1"/>
                </a:solidFill>
                <a:latin typeface="+mn-lt"/>
                <a:ea typeface="+mn-ea"/>
                <a:cs typeface="+mn-cs"/>
              </a:defRPr>
            </a:lvl5pPr>
            <a:lvl6pPr marL="217488" indent="-217488" algn="l" defTabSz="914400" rtl="0" eaLnBrk="1" latinLnBrk="0" hangingPunct="1">
              <a:lnSpc>
                <a:spcPct val="100000"/>
              </a:lnSpc>
              <a:spcBef>
                <a:spcPts val="300"/>
              </a:spcBef>
              <a:spcAft>
                <a:spcPts val="600"/>
              </a:spcAft>
              <a:buFontTx/>
              <a:buBlip>
                <a:blip r:embed="rId22"/>
              </a:buBlip>
              <a:defRPr sz="1600" b="0" i="0" kern="1200">
                <a:solidFill>
                  <a:schemeClr val="tx1"/>
                </a:solidFill>
                <a:latin typeface="+mn-lt"/>
                <a:ea typeface="+mn-ea"/>
                <a:cs typeface="+mn-cs"/>
              </a:defRPr>
            </a:lvl6pPr>
            <a:lvl7pPr marL="471488" indent="-254000" algn="l" defTabSz="914400" rtl="0" eaLnBrk="1" latinLnBrk="0" hangingPunct="1">
              <a:lnSpc>
                <a:spcPct val="100000"/>
              </a:lnSpc>
              <a:spcBef>
                <a:spcPts val="300"/>
              </a:spcBef>
              <a:spcAft>
                <a:spcPts val="600"/>
              </a:spcAft>
              <a:buFontTx/>
              <a:buBlip>
                <a:blip r:embed="rId21"/>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cap="all" baseline="0">
                <a:solidFill>
                  <a:schemeClr val="tx2"/>
                </a:solidFill>
                <a:latin typeface="+mj-lt"/>
                <a:ea typeface="+mn-ea"/>
                <a:cs typeface="+mn-cs"/>
              </a:defRPr>
            </a:lvl9pPr>
          </a:lstStyle>
          <a:p>
            <a:r>
              <a:rPr lang="nl-NL" b="1"/>
              <a:t> </a:t>
            </a:r>
            <a:endParaRPr lang="nl-NL" b="1" dirty="0"/>
          </a:p>
        </p:txBody>
      </p:sp>
      <p:pic>
        <p:nvPicPr>
          <p:cNvPr id="9" name="Afbeelding 8">
            <a:extLst>
              <a:ext uri="{FF2B5EF4-FFF2-40B4-BE49-F238E27FC236}">
                <a16:creationId xmlns:a16="http://schemas.microsoft.com/office/drawing/2014/main" id="{CE0B80E4-4C92-3545-CCB6-B58C4370A759}"/>
              </a:ext>
            </a:extLst>
          </p:cNvPr>
          <p:cNvPicPr>
            <a:picLocks noChangeAspect="1"/>
          </p:cNvPicPr>
          <p:nvPr/>
        </p:nvPicPr>
        <p:blipFill rotWithShape="1">
          <a:blip r:embed="rId23">
            <a:extLst>
              <a:ext uri="{28A0092B-C50C-407E-A947-70E740481C1C}">
                <a14:useLocalDpi xmlns:a14="http://schemas.microsoft.com/office/drawing/2010/main" val="0"/>
              </a:ext>
            </a:extLst>
          </a:blip>
          <a:srcRect t="24056"/>
          <a:stretch/>
        </p:blipFill>
        <p:spPr>
          <a:xfrm>
            <a:off x="0" y="1649766"/>
            <a:ext cx="572030" cy="5208234"/>
          </a:xfrm>
          <a:prstGeom prst="rect">
            <a:avLst/>
          </a:prstGeom>
        </p:spPr>
      </p:pic>
      <p:sp>
        <p:nvSpPr>
          <p:cNvPr id="24" name="Tijdelijke aanduiding voor tekst 23">
            <a:extLst>
              <a:ext uri="{FF2B5EF4-FFF2-40B4-BE49-F238E27FC236}">
                <a16:creationId xmlns:a16="http://schemas.microsoft.com/office/drawing/2014/main" id="{C24C3913-CA94-6D08-31C5-5821833CA304}"/>
              </a:ext>
            </a:extLst>
          </p:cNvPr>
          <p:cNvSpPr>
            <a:spLocks noGrp="1"/>
          </p:cNvSpPr>
          <p:nvPr>
            <p:ph type="body" sz="quarter" idx="16"/>
          </p:nvPr>
        </p:nvSpPr>
        <p:spPr/>
        <p:txBody>
          <a:bodyPr/>
          <a:lstStyle/>
          <a:p>
            <a:r>
              <a:rPr lang="nl-NL"/>
              <a:t> </a:t>
            </a:r>
            <a:endParaRPr lang="nl-NL" dirty="0"/>
          </a:p>
        </p:txBody>
      </p:sp>
      <p:sp>
        <p:nvSpPr>
          <p:cNvPr id="26" name="Tijdelijke aanduiding voor tekst 25">
            <a:extLst>
              <a:ext uri="{FF2B5EF4-FFF2-40B4-BE49-F238E27FC236}">
                <a16:creationId xmlns:a16="http://schemas.microsoft.com/office/drawing/2014/main" id="{4D56C42D-F527-3C8E-3592-1528BD45318B}"/>
              </a:ext>
            </a:extLst>
          </p:cNvPr>
          <p:cNvSpPr>
            <a:spLocks noGrp="1"/>
          </p:cNvSpPr>
          <p:nvPr>
            <p:ph type="body" sz="quarter" idx="19"/>
          </p:nvPr>
        </p:nvSpPr>
        <p:spPr/>
        <p:txBody>
          <a:bodyPr/>
          <a:lstStyle/>
          <a:p>
            <a:r>
              <a:rPr lang="nl-NL" dirty="0"/>
              <a:t> </a:t>
            </a:r>
          </a:p>
        </p:txBody>
      </p:sp>
      <p:sp>
        <p:nvSpPr>
          <p:cNvPr id="23" name="Tijdelijke aanduiding voor tekst 22">
            <a:extLst>
              <a:ext uri="{FF2B5EF4-FFF2-40B4-BE49-F238E27FC236}">
                <a16:creationId xmlns:a16="http://schemas.microsoft.com/office/drawing/2014/main" id="{EAD3B7F3-4772-69BB-3372-894EB3D2C46C}"/>
              </a:ext>
            </a:extLst>
          </p:cNvPr>
          <p:cNvSpPr>
            <a:spLocks noGrp="1"/>
          </p:cNvSpPr>
          <p:nvPr>
            <p:ph type="body" sz="quarter" idx="15"/>
          </p:nvPr>
        </p:nvSpPr>
        <p:spPr/>
        <p:txBody>
          <a:bodyPr/>
          <a:lstStyle/>
          <a:p>
            <a:r>
              <a:rPr lang="nl-NL"/>
              <a:t> </a:t>
            </a:r>
            <a:endParaRPr lang="nl-NL" dirty="0"/>
          </a:p>
        </p:txBody>
      </p:sp>
      <p:sp>
        <p:nvSpPr>
          <p:cNvPr id="2" name="Tijdelijke aanduiding voor dianummer 1">
            <a:extLst>
              <a:ext uri="{FF2B5EF4-FFF2-40B4-BE49-F238E27FC236}">
                <a16:creationId xmlns:a16="http://schemas.microsoft.com/office/drawing/2014/main" id="{35C0CCC0-A271-1410-BABB-7FA90B2BBB67}"/>
              </a:ext>
            </a:extLst>
          </p:cNvPr>
          <p:cNvSpPr>
            <a:spLocks noGrp="1"/>
          </p:cNvSpPr>
          <p:nvPr>
            <p:ph type="sldNum" sz="quarter" idx="22"/>
          </p:nvPr>
        </p:nvSpPr>
        <p:spPr/>
        <p:txBody>
          <a:bodyPr/>
          <a:lstStyle/>
          <a:p>
            <a:fld id="{5EC93C5F-DB18-4797-88B9-B8B0D60519FD}" type="slidenum">
              <a:rPr lang="nl-NL" smtClean="0"/>
              <a:pPr/>
              <a:t>2</a:t>
            </a:fld>
            <a:endParaRPr lang="nl-NL" dirty="0"/>
          </a:p>
        </p:txBody>
      </p:sp>
      <p:sp>
        <p:nvSpPr>
          <p:cNvPr id="10" name="Ondertitel 9">
            <a:extLst>
              <a:ext uri="{FF2B5EF4-FFF2-40B4-BE49-F238E27FC236}">
                <a16:creationId xmlns:a16="http://schemas.microsoft.com/office/drawing/2014/main" id="{143440BE-3FE3-8503-F81E-08E2AF503B64}"/>
              </a:ext>
            </a:extLst>
          </p:cNvPr>
          <p:cNvSpPr>
            <a:spLocks noGrp="1"/>
          </p:cNvSpPr>
          <p:nvPr>
            <p:ph type="subTitle" idx="10"/>
          </p:nvPr>
        </p:nvSpPr>
        <p:spPr/>
        <p:txBody>
          <a:bodyPr/>
          <a:lstStyle/>
          <a:p>
            <a:r>
              <a:rPr lang="nl-NL" dirty="0"/>
              <a:t> </a:t>
            </a:r>
          </a:p>
        </p:txBody>
      </p:sp>
    </p:spTree>
    <p:extLst>
      <p:ext uri="{BB962C8B-B14F-4D97-AF65-F5344CB8AC3E}">
        <p14:creationId xmlns:p14="http://schemas.microsoft.com/office/powerpoint/2010/main" val="15791015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Effect transition="in" filter="wipe(right)">
                                      <p:cBhvr>
                                        <p:cTn id="12" dur="350"/>
                                        <p:tgtEl>
                                          <p:spTgt spid="20"/>
                                        </p:tgtEl>
                                      </p:cBhvr>
                                    </p:animEffect>
                                  </p:childTnLst>
                                </p:cTn>
                              </p:par>
                            </p:childTnLst>
                          </p:cTn>
                        </p:par>
                        <p:par>
                          <p:cTn id="13" fill="hold">
                            <p:stCondLst>
                              <p:cond delay="1550"/>
                            </p:stCondLst>
                            <p:childTnLst>
                              <p:par>
                                <p:cTn id="14" presetID="2" presetClass="entr" presetSubtype="8"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750" fill="hold"/>
                                        <p:tgtEl>
                                          <p:spTgt spid="4"/>
                                        </p:tgtEl>
                                        <p:attrNameLst>
                                          <p:attrName>ppt_x</p:attrName>
                                        </p:attrNameLst>
                                      </p:cBhvr>
                                      <p:tavLst>
                                        <p:tav tm="0">
                                          <p:val>
                                            <p:strVal val="0-#ppt_w/2"/>
                                          </p:val>
                                        </p:tav>
                                        <p:tav tm="100000">
                                          <p:val>
                                            <p:strVal val="#ppt_x"/>
                                          </p:val>
                                        </p:tav>
                                      </p:tavLst>
                                    </p:anim>
                                    <p:anim calcmode="lin" valueType="num">
                                      <p:cBhvr additive="base">
                                        <p:cTn id="17" dur="75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25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750" fill="hold"/>
                                        <p:tgtEl>
                                          <p:spTgt spid="5"/>
                                        </p:tgtEl>
                                        <p:attrNameLst>
                                          <p:attrName>ppt_x</p:attrName>
                                        </p:attrNameLst>
                                      </p:cBhvr>
                                      <p:tavLst>
                                        <p:tav tm="0">
                                          <p:val>
                                            <p:strVal val="0-#ppt_w/2"/>
                                          </p:val>
                                        </p:tav>
                                        <p:tav tm="100000">
                                          <p:val>
                                            <p:strVal val="#ppt_x"/>
                                          </p:val>
                                        </p:tav>
                                      </p:tavLst>
                                    </p:anim>
                                    <p:anim calcmode="lin" valueType="num">
                                      <p:cBhvr additive="base">
                                        <p:cTn id="21" dur="75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8" decel="100000" fill="hold" nodeType="withEffect">
                                  <p:stCondLst>
                                    <p:cond delay="5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750" fill="hold"/>
                                        <p:tgtEl>
                                          <p:spTgt spid="6"/>
                                        </p:tgtEl>
                                        <p:attrNameLst>
                                          <p:attrName>ppt_x</p:attrName>
                                        </p:attrNameLst>
                                      </p:cBhvr>
                                      <p:tavLst>
                                        <p:tav tm="0">
                                          <p:val>
                                            <p:strVal val="0-#ppt_w/2"/>
                                          </p:val>
                                        </p:tav>
                                        <p:tav tm="100000">
                                          <p:val>
                                            <p:strVal val="#ppt_x"/>
                                          </p:val>
                                        </p:tav>
                                      </p:tavLst>
                                    </p:anim>
                                    <p:anim calcmode="lin" valueType="num">
                                      <p:cBhvr additive="base">
                                        <p:cTn id="25" dur="75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8" decel="100000" fill="hold" nodeType="withEffect">
                                  <p:stCondLst>
                                    <p:cond delay="75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750" fill="hold"/>
                                        <p:tgtEl>
                                          <p:spTgt spid="7"/>
                                        </p:tgtEl>
                                        <p:attrNameLst>
                                          <p:attrName>ppt_x</p:attrName>
                                        </p:attrNameLst>
                                      </p:cBhvr>
                                      <p:tavLst>
                                        <p:tav tm="0">
                                          <p:val>
                                            <p:strVal val="0-#ppt_w/2"/>
                                          </p:val>
                                        </p:tav>
                                        <p:tav tm="100000">
                                          <p:val>
                                            <p:strVal val="#ppt_x"/>
                                          </p:val>
                                        </p:tav>
                                      </p:tavLst>
                                    </p:anim>
                                    <p:anim calcmode="lin" valueType="num">
                                      <p:cBhvr additive="base">
                                        <p:cTn id="29" dur="750" fill="hold"/>
                                        <p:tgtEl>
                                          <p:spTgt spid="7"/>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25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par>
                                <p:cTn id="42" presetID="2" presetClass="entr" presetSubtype="2" decel="100000" fill="hold" grpId="0" nodeType="withEffect">
                                  <p:stCondLst>
                                    <p:cond delay="100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750" fill="hold"/>
                                        <p:tgtEl>
                                          <p:spTgt spid="32"/>
                                        </p:tgtEl>
                                        <p:attrNameLst>
                                          <p:attrName>ppt_x</p:attrName>
                                        </p:attrNameLst>
                                      </p:cBhvr>
                                      <p:tavLst>
                                        <p:tav tm="0">
                                          <p:val>
                                            <p:strVal val="1+#ppt_w/2"/>
                                          </p:val>
                                        </p:tav>
                                        <p:tav tm="100000">
                                          <p:val>
                                            <p:strVal val="#ppt_x"/>
                                          </p:val>
                                        </p:tav>
                                      </p:tavLst>
                                    </p:anim>
                                    <p:anim calcmode="lin" valueType="num">
                                      <p:cBhvr additive="base">
                                        <p:cTn id="45" dur="750" fill="hold"/>
                                        <p:tgtEl>
                                          <p:spTgt spid="32"/>
                                        </p:tgtEl>
                                        <p:attrNameLst>
                                          <p:attrName>ppt_y</p:attrName>
                                        </p:attrNameLst>
                                      </p:cBhvr>
                                      <p:tavLst>
                                        <p:tav tm="0">
                                          <p:val>
                                            <p:strVal val="#ppt_y"/>
                                          </p:val>
                                        </p:tav>
                                        <p:tav tm="100000">
                                          <p:val>
                                            <p:strVal val="#ppt_y"/>
                                          </p:val>
                                        </p:tav>
                                      </p:tavLst>
                                    </p:anim>
                                  </p:childTnLst>
                                </p:cTn>
                              </p:par>
                            </p:childTnLst>
                          </p:cTn>
                        </p:par>
                        <p:par>
                          <p:cTn id="46" fill="hold">
                            <p:stCondLst>
                              <p:cond delay="3300"/>
                            </p:stCondLst>
                            <p:childTnLst>
                              <p:par>
                                <p:cTn id="47" presetID="23" presetClass="entr" presetSubtype="16"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p:cTn id="49" dur="750" fill="hold"/>
                                        <p:tgtEl>
                                          <p:spTgt spid="37"/>
                                        </p:tgtEl>
                                        <p:attrNameLst>
                                          <p:attrName>ppt_w</p:attrName>
                                        </p:attrNameLst>
                                      </p:cBhvr>
                                      <p:tavLst>
                                        <p:tav tm="0">
                                          <p:val>
                                            <p:fltVal val="0"/>
                                          </p:val>
                                        </p:tav>
                                        <p:tav tm="100000">
                                          <p:val>
                                            <p:strVal val="#ppt_w"/>
                                          </p:val>
                                        </p:tav>
                                      </p:tavLst>
                                    </p:anim>
                                    <p:anim calcmode="lin" valueType="num">
                                      <p:cBhvr>
                                        <p:cTn id="50" dur="750" fill="hold"/>
                                        <p:tgtEl>
                                          <p:spTgt spid="37"/>
                                        </p:tgtEl>
                                        <p:attrNameLst>
                                          <p:attrName>ppt_h</p:attrName>
                                        </p:attrNameLst>
                                      </p:cBhvr>
                                      <p:tavLst>
                                        <p:tav tm="0">
                                          <p:val>
                                            <p:fltVal val="0"/>
                                          </p:val>
                                        </p:tav>
                                        <p:tav tm="100000">
                                          <p:val>
                                            <p:strVal val="#ppt_h"/>
                                          </p:val>
                                        </p:tav>
                                      </p:tavLst>
                                    </p:anim>
                                  </p:childTnLst>
                                </p:cTn>
                              </p:par>
                              <p:par>
                                <p:cTn id="51" presetID="8" presetClass="emph" presetSubtype="0" accel="40000" decel="33000" fill="hold" grpId="1" nodeType="withEffect">
                                  <p:stCondLst>
                                    <p:cond delay="0"/>
                                  </p:stCondLst>
                                  <p:childTnLst>
                                    <p:animRot by="43200000">
                                      <p:cBhvr>
                                        <p:cTn id="52" dur="1250" fill="hold"/>
                                        <p:tgtEl>
                                          <p:spTgt spid="37"/>
                                        </p:tgtEl>
                                        <p:attrNameLst>
                                          <p:attrName>r</p:attrName>
                                        </p:attrNameLst>
                                      </p:cBhvr>
                                    </p:animRot>
                                  </p:childTnLst>
                                </p:cTn>
                              </p:par>
                              <p:par>
                                <p:cTn id="53" presetID="2" presetClass="entr" presetSubtype="2" decel="100000" fill="hold" nodeType="withEffect">
                                  <p:stCondLst>
                                    <p:cond delay="50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750" fill="hold"/>
                                        <p:tgtEl>
                                          <p:spTgt spid="40"/>
                                        </p:tgtEl>
                                        <p:attrNameLst>
                                          <p:attrName>ppt_x</p:attrName>
                                        </p:attrNameLst>
                                      </p:cBhvr>
                                      <p:tavLst>
                                        <p:tav tm="0">
                                          <p:val>
                                            <p:strVal val="1+#ppt_w/2"/>
                                          </p:val>
                                        </p:tav>
                                        <p:tav tm="100000">
                                          <p:val>
                                            <p:strVal val="#ppt_x"/>
                                          </p:val>
                                        </p:tav>
                                      </p:tavLst>
                                    </p:anim>
                                    <p:anim calcmode="lin" valueType="num">
                                      <p:cBhvr additive="base">
                                        <p:cTn id="56" dur="750" fill="hold"/>
                                        <p:tgtEl>
                                          <p:spTgt spid="40"/>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50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750" fill="hold"/>
                                        <p:tgtEl>
                                          <p:spTgt spid="44"/>
                                        </p:tgtEl>
                                        <p:attrNameLst>
                                          <p:attrName>ppt_x</p:attrName>
                                        </p:attrNameLst>
                                      </p:cBhvr>
                                      <p:tavLst>
                                        <p:tav tm="0">
                                          <p:val>
                                            <p:strVal val="1+#ppt_w/2"/>
                                          </p:val>
                                        </p:tav>
                                        <p:tav tm="100000">
                                          <p:val>
                                            <p:strVal val="#ppt_x"/>
                                          </p:val>
                                        </p:tav>
                                      </p:tavLst>
                                    </p:anim>
                                    <p:anim calcmode="lin" valueType="num">
                                      <p:cBhvr additive="base">
                                        <p:cTn id="60" dur="750" fill="hold"/>
                                        <p:tgtEl>
                                          <p:spTgt spid="44"/>
                                        </p:tgtEl>
                                        <p:attrNameLst>
                                          <p:attrName>ppt_y</p:attrName>
                                        </p:attrNameLst>
                                      </p:cBhvr>
                                      <p:tavLst>
                                        <p:tav tm="0">
                                          <p:val>
                                            <p:strVal val="#ppt_y"/>
                                          </p:val>
                                        </p:tav>
                                        <p:tav tm="100000">
                                          <p:val>
                                            <p:strVal val="#ppt_y"/>
                                          </p:val>
                                        </p:tav>
                                      </p:tavLst>
                                    </p:anim>
                                  </p:childTnLst>
                                </p:cTn>
                              </p:par>
                              <p:par>
                                <p:cTn id="61" presetID="2" presetClass="entr" presetSubtype="2" decel="100000" fill="hold" grpId="0" nodeType="withEffect">
                                  <p:stCondLst>
                                    <p:cond delay="75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750" fill="hold"/>
                                        <p:tgtEl>
                                          <p:spTgt spid="45"/>
                                        </p:tgtEl>
                                        <p:attrNameLst>
                                          <p:attrName>ppt_x</p:attrName>
                                        </p:attrNameLst>
                                      </p:cBhvr>
                                      <p:tavLst>
                                        <p:tav tm="0">
                                          <p:val>
                                            <p:strVal val="1+#ppt_w/2"/>
                                          </p:val>
                                        </p:tav>
                                        <p:tav tm="100000">
                                          <p:val>
                                            <p:strVal val="#ppt_x"/>
                                          </p:val>
                                        </p:tav>
                                      </p:tavLst>
                                    </p:anim>
                                    <p:anim calcmode="lin" valueType="num">
                                      <p:cBhvr additive="base">
                                        <p:cTn id="64" dur="75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8" grpId="0"/>
      <p:bldP spid="49" grpId="0"/>
      <p:bldP spid="52" grpId="0"/>
      <p:bldP spid="59" grpId="0"/>
      <p:bldP spid="32" grpId="0" animBg="1"/>
      <p:bldP spid="37" grpId="0" animBg="1"/>
      <p:bldP spid="37" grpId="1" animBg="1"/>
      <p:bldP spid="44" grpId="0" animBg="1"/>
      <p:bldP spid="4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ep 123">
            <a:extLst>
              <a:ext uri="{FF2B5EF4-FFF2-40B4-BE49-F238E27FC236}">
                <a16:creationId xmlns:a16="http://schemas.microsoft.com/office/drawing/2014/main" id="{345A0FA3-02DE-D0A2-7FB0-2A655F46587C}"/>
              </a:ext>
            </a:extLst>
          </p:cNvPr>
          <p:cNvGrpSpPr/>
          <p:nvPr/>
        </p:nvGrpSpPr>
        <p:grpSpPr>
          <a:xfrm>
            <a:off x="7854994" y="4552458"/>
            <a:ext cx="336208" cy="256674"/>
            <a:chOff x="4100359" y="3614765"/>
            <a:chExt cx="336208" cy="256674"/>
          </a:xfrm>
        </p:grpSpPr>
        <p:sp>
          <p:nvSpPr>
            <p:cNvPr id="125" name="Tijdelijke aanduiding voor tekst 61">
              <a:extLst>
                <a:ext uri="{FF2B5EF4-FFF2-40B4-BE49-F238E27FC236}">
                  <a16:creationId xmlns:a16="http://schemas.microsoft.com/office/drawing/2014/main" id="{1A85A092-A2AB-7B26-347B-F629635CBDC7}"/>
                </a:ext>
              </a:extLst>
            </p:cNvPr>
            <p:cNvSpPr txBox="1">
              <a:spLocks/>
            </p:cNvSpPr>
            <p:nvPr/>
          </p:nvSpPr>
          <p:spPr>
            <a:xfrm>
              <a:off x="4348142" y="3614765"/>
              <a:ext cx="88425" cy="256674"/>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solidFill>
            <a:ln w="12700">
              <a:noFill/>
            </a:ln>
          </p:spPr>
          <p:txBody>
            <a:bodyPr vert="horz" wrap="square"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None/>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3">
                    <a:extLst>
                      <a:ext uri="{96DAC541-7B7A-43D3-8B79-37D633B846F1}">
                        <asvg:svgBlip xmlns:asvg="http://schemas.microsoft.com/office/drawing/2016/SVG/main" r:embed="rId4"/>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3">
                    <a:extLst>
                      <a:ext uri="{96DAC541-7B7A-43D3-8B79-37D633B846F1}">
                        <asvg:svgBlip xmlns:asvg="http://schemas.microsoft.com/office/drawing/2016/SVG/main" r:embed="rId4"/>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r>
                <a:rPr lang="nl-NL" dirty="0"/>
                <a:t> </a:t>
              </a:r>
            </a:p>
          </p:txBody>
        </p:sp>
        <p:cxnSp>
          <p:nvCxnSpPr>
            <p:cNvPr id="126" name="LIJN">
              <a:extLst>
                <a:ext uri="{FF2B5EF4-FFF2-40B4-BE49-F238E27FC236}">
                  <a16:creationId xmlns:a16="http://schemas.microsoft.com/office/drawing/2014/main" id="{F09D15E9-0F3C-5BC3-D552-E0C6AF237D40}"/>
                </a:ext>
              </a:extLst>
            </p:cNvPr>
            <p:cNvCxnSpPr>
              <a:cxnSpLocks/>
            </p:cNvCxnSpPr>
            <p:nvPr/>
          </p:nvCxnSpPr>
          <p:spPr>
            <a:xfrm>
              <a:off x="4100359" y="3743466"/>
              <a:ext cx="216147" cy="0"/>
            </a:xfrm>
            <a:prstGeom prst="line">
              <a:avLst/>
            </a:prstGeom>
            <a:ln w="7200" cap="rnd">
              <a:solidFill>
                <a:schemeClr val="tx2">
                  <a:lumMod val="7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3" name="Groep 122">
            <a:extLst>
              <a:ext uri="{FF2B5EF4-FFF2-40B4-BE49-F238E27FC236}">
                <a16:creationId xmlns:a16="http://schemas.microsoft.com/office/drawing/2014/main" id="{6B4E9717-B19F-1A4D-A527-169ACD2FAAF3}"/>
              </a:ext>
            </a:extLst>
          </p:cNvPr>
          <p:cNvGrpSpPr/>
          <p:nvPr/>
        </p:nvGrpSpPr>
        <p:grpSpPr>
          <a:xfrm>
            <a:off x="4073465" y="3003880"/>
            <a:ext cx="363102" cy="256674"/>
            <a:chOff x="4073465" y="2988005"/>
            <a:chExt cx="363102" cy="256674"/>
          </a:xfrm>
        </p:grpSpPr>
        <p:sp>
          <p:nvSpPr>
            <p:cNvPr id="106" name="Tijdelijke aanduiding voor tekst 61">
              <a:extLst>
                <a:ext uri="{FF2B5EF4-FFF2-40B4-BE49-F238E27FC236}">
                  <a16:creationId xmlns:a16="http://schemas.microsoft.com/office/drawing/2014/main" id="{8873EE48-BB68-DCD1-E6BB-7BD97D790F83}"/>
                </a:ext>
              </a:extLst>
            </p:cNvPr>
            <p:cNvSpPr txBox="1">
              <a:spLocks/>
            </p:cNvSpPr>
            <p:nvPr/>
          </p:nvSpPr>
          <p:spPr>
            <a:xfrm>
              <a:off x="4348142" y="2988005"/>
              <a:ext cx="88425" cy="256674"/>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lumMod val="40000"/>
                <a:lumOff val="60000"/>
              </a:schemeClr>
            </a:solidFill>
            <a:ln w="12700">
              <a:noFill/>
            </a:ln>
          </p:spPr>
          <p:txBody>
            <a:bodyPr vert="horz" wrap="square"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None/>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3">
                    <a:extLst>
                      <a:ext uri="{96DAC541-7B7A-43D3-8B79-37D633B846F1}">
                        <asvg:svgBlip xmlns:asvg="http://schemas.microsoft.com/office/drawing/2016/SVG/main" r:embed="rId4"/>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3">
                    <a:extLst>
                      <a:ext uri="{96DAC541-7B7A-43D3-8B79-37D633B846F1}">
                        <asvg:svgBlip xmlns:asvg="http://schemas.microsoft.com/office/drawing/2016/SVG/main" r:embed="rId4"/>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r>
                <a:rPr lang="nl-NL" dirty="0"/>
                <a:t> </a:t>
              </a:r>
            </a:p>
          </p:txBody>
        </p:sp>
        <p:cxnSp>
          <p:nvCxnSpPr>
            <p:cNvPr id="116" name="LIJN">
              <a:extLst>
                <a:ext uri="{FF2B5EF4-FFF2-40B4-BE49-F238E27FC236}">
                  <a16:creationId xmlns:a16="http://schemas.microsoft.com/office/drawing/2014/main" id="{CE909D94-B963-E38F-1C1A-1B091D22C9E1}"/>
                </a:ext>
              </a:extLst>
            </p:cNvPr>
            <p:cNvCxnSpPr>
              <a:cxnSpLocks/>
            </p:cNvCxnSpPr>
            <p:nvPr/>
          </p:nvCxnSpPr>
          <p:spPr>
            <a:xfrm>
              <a:off x="4073465" y="3104721"/>
              <a:ext cx="210389" cy="0"/>
            </a:xfrm>
            <a:prstGeom prst="line">
              <a:avLst/>
            </a:prstGeom>
            <a:ln w="7200" cap="rnd">
              <a:solidFill>
                <a:schemeClr val="tx2">
                  <a:lumMod val="40000"/>
                  <a:lumOff val="60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7" name="Groep 136">
            <a:extLst>
              <a:ext uri="{FF2B5EF4-FFF2-40B4-BE49-F238E27FC236}">
                <a16:creationId xmlns:a16="http://schemas.microsoft.com/office/drawing/2014/main" id="{66181952-9AD2-A6C2-080D-210616AFE4FF}"/>
              </a:ext>
            </a:extLst>
          </p:cNvPr>
          <p:cNvGrpSpPr/>
          <p:nvPr/>
        </p:nvGrpSpPr>
        <p:grpSpPr>
          <a:xfrm>
            <a:off x="3728799" y="1740147"/>
            <a:ext cx="4407056" cy="256674"/>
            <a:chOff x="3728799" y="1733050"/>
            <a:chExt cx="4407056" cy="256674"/>
          </a:xfrm>
        </p:grpSpPr>
        <p:cxnSp>
          <p:nvCxnSpPr>
            <p:cNvPr id="107" name="LIJN">
              <a:extLst>
                <a:ext uri="{FF2B5EF4-FFF2-40B4-BE49-F238E27FC236}">
                  <a16:creationId xmlns:a16="http://schemas.microsoft.com/office/drawing/2014/main" id="{AEA988BF-BB41-3F1E-90E6-D5730A1FCB79}"/>
                </a:ext>
              </a:extLst>
            </p:cNvPr>
            <p:cNvCxnSpPr>
              <a:cxnSpLocks/>
            </p:cNvCxnSpPr>
            <p:nvPr/>
          </p:nvCxnSpPr>
          <p:spPr>
            <a:xfrm>
              <a:off x="3728799" y="1850858"/>
              <a:ext cx="4245307" cy="0"/>
            </a:xfrm>
            <a:prstGeom prst="line">
              <a:avLst/>
            </a:prstGeom>
            <a:ln w="7200" cap="rnd">
              <a:solidFill>
                <a:schemeClr val="tx2">
                  <a:lumMod val="40000"/>
                  <a:lumOff val="60000"/>
                </a:schemeClr>
              </a:solidFill>
              <a:round/>
            </a:ln>
          </p:spPr>
          <p:style>
            <a:lnRef idx="1">
              <a:schemeClr val="accent1"/>
            </a:lnRef>
            <a:fillRef idx="0">
              <a:schemeClr val="accent1"/>
            </a:fillRef>
            <a:effectRef idx="0">
              <a:schemeClr val="accent1"/>
            </a:effectRef>
            <a:fontRef idx="minor">
              <a:schemeClr val="tx1"/>
            </a:fontRef>
          </p:style>
        </p:cxnSp>
        <p:sp>
          <p:nvSpPr>
            <p:cNvPr id="111" name="Tijdelijke aanduiding voor tekst 61">
              <a:extLst>
                <a:ext uri="{FF2B5EF4-FFF2-40B4-BE49-F238E27FC236}">
                  <a16:creationId xmlns:a16="http://schemas.microsoft.com/office/drawing/2014/main" id="{E734D344-C015-D37D-F417-2EC7FBBA4EDD}"/>
                </a:ext>
              </a:extLst>
            </p:cNvPr>
            <p:cNvSpPr txBox="1">
              <a:spLocks/>
            </p:cNvSpPr>
            <p:nvPr/>
          </p:nvSpPr>
          <p:spPr>
            <a:xfrm>
              <a:off x="8047430" y="1733050"/>
              <a:ext cx="88425" cy="256674"/>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lumMod val="40000"/>
                <a:lumOff val="60000"/>
              </a:schemeClr>
            </a:solidFill>
            <a:ln w="12700">
              <a:noFill/>
            </a:ln>
          </p:spPr>
          <p:txBody>
            <a:bodyPr vert="horz" wrap="square"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None/>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3">
                    <a:extLst>
                      <a:ext uri="{96DAC541-7B7A-43D3-8B79-37D633B846F1}">
                        <asvg:svgBlip xmlns:asvg="http://schemas.microsoft.com/office/drawing/2016/SVG/main" r:embed="rId4"/>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3">
                    <a:extLst>
                      <a:ext uri="{96DAC541-7B7A-43D3-8B79-37D633B846F1}">
                        <asvg:svgBlip xmlns:asvg="http://schemas.microsoft.com/office/drawing/2016/SVG/main" r:embed="rId4"/>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r>
                <a:rPr lang="nl-NL" dirty="0"/>
                <a:t> </a:t>
              </a:r>
            </a:p>
          </p:txBody>
        </p:sp>
      </p:grpSp>
      <p:sp>
        <p:nvSpPr>
          <p:cNvPr id="22" name="Tijdelijke aanduiding voor verticale tekst 21">
            <a:extLst>
              <a:ext uri="{FF2B5EF4-FFF2-40B4-BE49-F238E27FC236}">
                <a16:creationId xmlns:a16="http://schemas.microsoft.com/office/drawing/2014/main" id="{858A4A3D-0B7C-FF5E-7B5C-0034EA117966}"/>
              </a:ext>
            </a:extLst>
          </p:cNvPr>
          <p:cNvSpPr>
            <a:spLocks noGrp="1"/>
          </p:cNvSpPr>
          <p:nvPr>
            <p:ph type="body" orient="vert" idx="15"/>
          </p:nvPr>
        </p:nvSpPr>
        <p:spPr/>
        <p:txBody>
          <a:bodyPr/>
          <a:lstStyle/>
          <a:p>
            <a:r>
              <a:rPr lang="nl-NL"/>
              <a:t> </a:t>
            </a:r>
            <a:endParaRPr lang="nl-NL" dirty="0"/>
          </a:p>
        </p:txBody>
      </p:sp>
      <p:sp>
        <p:nvSpPr>
          <p:cNvPr id="8" name="Tijdelijke aanduiding voor dianummer 7">
            <a:extLst>
              <a:ext uri="{FF2B5EF4-FFF2-40B4-BE49-F238E27FC236}">
                <a16:creationId xmlns:a16="http://schemas.microsoft.com/office/drawing/2014/main" id="{7DF2C8AD-E202-A0FE-E134-8C4AA9E50DB3}"/>
              </a:ext>
            </a:extLst>
          </p:cNvPr>
          <p:cNvSpPr>
            <a:spLocks noGrp="1"/>
          </p:cNvSpPr>
          <p:nvPr>
            <p:ph type="sldNum" sz="quarter" idx="18"/>
          </p:nvPr>
        </p:nvSpPr>
        <p:spPr/>
        <p:txBody>
          <a:bodyPr/>
          <a:lstStyle/>
          <a:p>
            <a:fld id="{5EC93C5F-DB18-4797-88B9-B8B0D60519FD}" type="slidenum">
              <a:rPr lang="nl-NL" smtClean="0"/>
              <a:pPr/>
              <a:t>3</a:t>
            </a:fld>
            <a:endParaRPr lang="nl-NL" dirty="0"/>
          </a:p>
        </p:txBody>
      </p:sp>
      <p:sp>
        <p:nvSpPr>
          <p:cNvPr id="21" name="Ondertitel 20">
            <a:extLst>
              <a:ext uri="{FF2B5EF4-FFF2-40B4-BE49-F238E27FC236}">
                <a16:creationId xmlns:a16="http://schemas.microsoft.com/office/drawing/2014/main" id="{B3618145-3C17-F750-7CE5-1DFD8E35A131}"/>
              </a:ext>
            </a:extLst>
          </p:cNvPr>
          <p:cNvSpPr>
            <a:spLocks noGrp="1"/>
          </p:cNvSpPr>
          <p:nvPr>
            <p:ph type="subTitle" idx="10"/>
          </p:nvPr>
        </p:nvSpPr>
        <p:spPr/>
        <p:txBody>
          <a:bodyPr/>
          <a:lstStyle/>
          <a:p>
            <a:r>
              <a:rPr lang="nl-NL"/>
              <a:t>NAAR HR-STRATEGIE</a:t>
            </a:r>
            <a:endParaRPr lang="nl-NL" dirty="0"/>
          </a:p>
        </p:txBody>
      </p:sp>
      <p:sp>
        <p:nvSpPr>
          <p:cNvPr id="20" name="Titel 19">
            <a:extLst>
              <a:ext uri="{FF2B5EF4-FFF2-40B4-BE49-F238E27FC236}">
                <a16:creationId xmlns:a16="http://schemas.microsoft.com/office/drawing/2014/main" id="{FCE9DDA4-FD47-D6C4-FC09-217B38D592D4}"/>
              </a:ext>
            </a:extLst>
          </p:cNvPr>
          <p:cNvSpPr>
            <a:spLocks noGrp="1"/>
          </p:cNvSpPr>
          <p:nvPr>
            <p:ph type="title"/>
          </p:nvPr>
        </p:nvSpPr>
        <p:spPr/>
        <p:txBody>
          <a:bodyPr/>
          <a:lstStyle/>
          <a:p>
            <a:r>
              <a:rPr lang="nl-NL"/>
              <a:t>VAN TNO-MISSIE</a:t>
            </a:r>
            <a:endParaRPr lang="nl-NL" dirty="0"/>
          </a:p>
        </p:txBody>
      </p:sp>
      <p:cxnSp>
        <p:nvCxnSpPr>
          <p:cNvPr id="87" name="LIJN">
            <a:extLst>
              <a:ext uri="{FF2B5EF4-FFF2-40B4-BE49-F238E27FC236}">
                <a16:creationId xmlns:a16="http://schemas.microsoft.com/office/drawing/2014/main" id="{7137DDF1-1AD0-BD6B-60F1-702D7FAE13B7}"/>
              </a:ext>
            </a:extLst>
          </p:cNvPr>
          <p:cNvCxnSpPr>
            <a:cxnSpLocks/>
          </p:cNvCxnSpPr>
          <p:nvPr/>
        </p:nvCxnSpPr>
        <p:spPr>
          <a:xfrm>
            <a:off x="773113" y="1852613"/>
            <a:ext cx="0" cy="5005387"/>
          </a:xfrm>
          <a:prstGeom prst="line">
            <a:avLst/>
          </a:prstGeom>
          <a:ln w="7200" cap="rnd">
            <a:solidFill>
              <a:schemeClr val="tx2">
                <a:lumMod val="40000"/>
                <a:lumOff val="60000"/>
              </a:schemeClr>
            </a:solidFill>
            <a:round/>
          </a:ln>
        </p:spPr>
        <p:style>
          <a:lnRef idx="1">
            <a:schemeClr val="accent1"/>
          </a:lnRef>
          <a:fillRef idx="0">
            <a:schemeClr val="accent1"/>
          </a:fillRef>
          <a:effectRef idx="0">
            <a:schemeClr val="accent1"/>
          </a:effectRef>
          <a:fontRef idx="minor">
            <a:schemeClr val="tx1"/>
          </a:fontRef>
        </p:style>
      </p:cxnSp>
      <p:cxnSp>
        <p:nvCxnSpPr>
          <p:cNvPr id="89" name="LIJN">
            <a:extLst>
              <a:ext uri="{FF2B5EF4-FFF2-40B4-BE49-F238E27FC236}">
                <a16:creationId xmlns:a16="http://schemas.microsoft.com/office/drawing/2014/main" id="{23D6A21B-56E8-A457-75CE-F1986454DFDA}"/>
              </a:ext>
            </a:extLst>
          </p:cNvPr>
          <p:cNvCxnSpPr>
            <a:cxnSpLocks/>
          </p:cNvCxnSpPr>
          <p:nvPr/>
        </p:nvCxnSpPr>
        <p:spPr>
          <a:xfrm>
            <a:off x="4527749" y="3076295"/>
            <a:ext cx="0" cy="3781705"/>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grpSp>
        <p:nvGrpSpPr>
          <p:cNvPr id="136" name="Groep 135">
            <a:extLst>
              <a:ext uri="{FF2B5EF4-FFF2-40B4-BE49-F238E27FC236}">
                <a16:creationId xmlns:a16="http://schemas.microsoft.com/office/drawing/2014/main" id="{C1BC86AB-4563-99BB-1401-32A9B36C2366}"/>
              </a:ext>
            </a:extLst>
          </p:cNvPr>
          <p:cNvGrpSpPr/>
          <p:nvPr/>
        </p:nvGrpSpPr>
        <p:grpSpPr>
          <a:xfrm>
            <a:off x="777244" y="1852613"/>
            <a:ext cx="3323115" cy="2544574"/>
            <a:chOff x="777244" y="1852613"/>
            <a:chExt cx="3323115" cy="2544574"/>
          </a:xfrm>
        </p:grpSpPr>
        <p:sp>
          <p:nvSpPr>
            <p:cNvPr id="88" name="Pijl: vijfhoek 87">
              <a:extLst>
                <a:ext uri="{FF2B5EF4-FFF2-40B4-BE49-F238E27FC236}">
                  <a16:creationId xmlns:a16="http://schemas.microsoft.com/office/drawing/2014/main" id="{79C3276F-DD9B-3865-65DE-5093F3EB0B34}"/>
                </a:ext>
              </a:extLst>
            </p:cNvPr>
            <p:cNvSpPr/>
            <p:nvPr/>
          </p:nvSpPr>
          <p:spPr>
            <a:xfrm>
              <a:off x="777244" y="1852613"/>
              <a:ext cx="3323115" cy="2544574"/>
            </a:xfrm>
            <a:prstGeom prst="homePlate">
              <a:avLst>
                <a:gd name="adj" fmla="val 10532"/>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Tekstvak 92">
              <a:extLst>
                <a:ext uri="{FF2B5EF4-FFF2-40B4-BE49-F238E27FC236}">
                  <a16:creationId xmlns:a16="http://schemas.microsoft.com/office/drawing/2014/main" id="{259646B1-57FC-6134-A1D4-3FE1C1710952}"/>
                </a:ext>
              </a:extLst>
            </p:cNvPr>
            <p:cNvSpPr txBox="1"/>
            <p:nvPr/>
          </p:nvSpPr>
          <p:spPr>
            <a:xfrm>
              <a:off x="1054099" y="2095986"/>
              <a:ext cx="2661253" cy="276999"/>
            </a:xfrm>
            <a:prstGeom prst="rect">
              <a:avLst/>
            </a:prstGeom>
            <a:noFill/>
          </p:spPr>
          <p:txBody>
            <a:bodyPr wrap="square" lIns="0" tIns="0" rIns="0" bIns="0" rtlCol="0">
              <a:spAutoFit/>
            </a:bodyPr>
            <a:lstStyle/>
            <a:p>
              <a:r>
                <a:rPr lang="nl-NL" cap="all" dirty="0">
                  <a:solidFill>
                    <a:schemeClr val="bg1"/>
                  </a:solidFill>
                  <a:latin typeface="+mj-lt"/>
                </a:rPr>
                <a:t>Missie TNO </a:t>
              </a:r>
            </a:p>
          </p:txBody>
        </p:sp>
        <p:sp>
          <p:nvSpPr>
            <p:cNvPr id="103" name="Tijdelijke aanduiding voor verticale tekst 6">
              <a:extLst>
                <a:ext uri="{FF2B5EF4-FFF2-40B4-BE49-F238E27FC236}">
                  <a16:creationId xmlns:a16="http://schemas.microsoft.com/office/drawing/2014/main" id="{DC3F8048-CC1C-10E1-2DB6-5978292BE80B}"/>
                </a:ext>
              </a:extLst>
            </p:cNvPr>
            <p:cNvSpPr txBox="1">
              <a:spLocks/>
            </p:cNvSpPr>
            <p:nvPr/>
          </p:nvSpPr>
          <p:spPr>
            <a:xfrm>
              <a:off x="1049968" y="2500789"/>
              <a:ext cx="2540398" cy="1231106"/>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4"/>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4"/>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2">
                <a:lnSpc>
                  <a:spcPts val="1600"/>
                </a:lnSpc>
                <a:spcBef>
                  <a:spcPts val="0"/>
                </a:spcBef>
              </a:pPr>
              <a:r>
                <a:rPr lang="nl-NL" sz="1400" dirty="0">
                  <a:solidFill>
                    <a:schemeClr val="bg1"/>
                  </a:solidFill>
                </a:rPr>
                <a:t>TNO verbindt mensen met kennis voor het creëren van innovaties die de concurrentiekracht van bedrijven en het welzijn van </a:t>
              </a:r>
              <a:br>
                <a:rPr lang="nl-NL" sz="1400" dirty="0">
                  <a:solidFill>
                    <a:schemeClr val="bg1"/>
                  </a:solidFill>
                </a:rPr>
              </a:br>
              <a:r>
                <a:rPr lang="nl-NL" sz="1400" dirty="0">
                  <a:solidFill>
                    <a:schemeClr val="bg1"/>
                  </a:solidFill>
                </a:rPr>
                <a:t>de samenleving duurzaam versterken.</a:t>
              </a:r>
            </a:p>
          </p:txBody>
        </p:sp>
      </p:grpSp>
      <p:grpSp>
        <p:nvGrpSpPr>
          <p:cNvPr id="141" name="Groep 140">
            <a:extLst>
              <a:ext uri="{FF2B5EF4-FFF2-40B4-BE49-F238E27FC236}">
                <a16:creationId xmlns:a16="http://schemas.microsoft.com/office/drawing/2014/main" id="{4EF11B0E-472A-F67A-2F97-22303AE2460C}"/>
              </a:ext>
            </a:extLst>
          </p:cNvPr>
          <p:cNvGrpSpPr/>
          <p:nvPr/>
        </p:nvGrpSpPr>
        <p:grpSpPr>
          <a:xfrm>
            <a:off x="8286516" y="3076295"/>
            <a:ext cx="3323115" cy="3219730"/>
            <a:chOff x="8286516" y="3076295"/>
            <a:chExt cx="3323115" cy="3219730"/>
          </a:xfrm>
        </p:grpSpPr>
        <p:sp>
          <p:nvSpPr>
            <p:cNvPr id="113" name="Pijl: vijfhoek 112">
              <a:extLst>
                <a:ext uri="{FF2B5EF4-FFF2-40B4-BE49-F238E27FC236}">
                  <a16:creationId xmlns:a16="http://schemas.microsoft.com/office/drawing/2014/main" id="{FDC0F9D1-2E8C-CB63-3F56-21F820EE4605}"/>
                </a:ext>
              </a:extLst>
            </p:cNvPr>
            <p:cNvSpPr/>
            <p:nvPr/>
          </p:nvSpPr>
          <p:spPr>
            <a:xfrm>
              <a:off x="8286516" y="3076295"/>
              <a:ext cx="3323115" cy="3219730"/>
            </a:xfrm>
            <a:prstGeom prst="homePlate">
              <a:avLst>
                <a:gd name="adj"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4" name="Tekstvak 113">
              <a:extLst>
                <a:ext uri="{FF2B5EF4-FFF2-40B4-BE49-F238E27FC236}">
                  <a16:creationId xmlns:a16="http://schemas.microsoft.com/office/drawing/2014/main" id="{EEF70748-B1C6-8963-0F4D-90D21028E947}"/>
                </a:ext>
              </a:extLst>
            </p:cNvPr>
            <p:cNvSpPr txBox="1"/>
            <p:nvPr/>
          </p:nvSpPr>
          <p:spPr>
            <a:xfrm>
              <a:off x="8563369" y="3251159"/>
              <a:ext cx="2661253" cy="553998"/>
            </a:xfrm>
            <a:prstGeom prst="rect">
              <a:avLst/>
            </a:prstGeom>
            <a:noFill/>
          </p:spPr>
          <p:txBody>
            <a:bodyPr wrap="square" lIns="0" tIns="0" rIns="0" bIns="0" rtlCol="0">
              <a:spAutoFit/>
            </a:bodyPr>
            <a:lstStyle/>
            <a:p>
              <a:r>
                <a:rPr lang="nl-NL" cap="all" dirty="0">
                  <a:solidFill>
                    <a:schemeClr val="bg1"/>
                  </a:solidFill>
                  <a:latin typeface="+mj-lt"/>
                </a:rPr>
                <a:t>HR Strategisch </a:t>
              </a:r>
              <a:br>
                <a:rPr lang="nl-NL" cap="all" dirty="0">
                  <a:solidFill>
                    <a:schemeClr val="bg1"/>
                  </a:solidFill>
                  <a:latin typeface="+mj-lt"/>
                </a:rPr>
              </a:br>
              <a:r>
                <a:rPr lang="nl-NL" cap="all" dirty="0">
                  <a:solidFill>
                    <a:schemeClr val="bg1"/>
                  </a:solidFill>
                  <a:latin typeface="+mj-lt"/>
                </a:rPr>
                <a:t>Plan </a:t>
              </a:r>
            </a:p>
          </p:txBody>
        </p:sp>
      </p:grpSp>
      <p:grpSp>
        <p:nvGrpSpPr>
          <p:cNvPr id="138" name="Groep 137">
            <a:extLst>
              <a:ext uri="{FF2B5EF4-FFF2-40B4-BE49-F238E27FC236}">
                <a16:creationId xmlns:a16="http://schemas.microsoft.com/office/drawing/2014/main" id="{F6A930FC-EF88-1B4C-7B2E-DEDFE18DF6B9}"/>
              </a:ext>
            </a:extLst>
          </p:cNvPr>
          <p:cNvGrpSpPr/>
          <p:nvPr/>
        </p:nvGrpSpPr>
        <p:grpSpPr>
          <a:xfrm>
            <a:off x="4531880" y="3076295"/>
            <a:ext cx="3323115" cy="3219726"/>
            <a:chOff x="4531880" y="3076295"/>
            <a:chExt cx="3323115" cy="3219726"/>
          </a:xfrm>
        </p:grpSpPr>
        <p:sp>
          <p:nvSpPr>
            <p:cNvPr id="90" name="Pijl: vijfhoek 89">
              <a:extLst>
                <a:ext uri="{FF2B5EF4-FFF2-40B4-BE49-F238E27FC236}">
                  <a16:creationId xmlns:a16="http://schemas.microsoft.com/office/drawing/2014/main" id="{2D4DA2B7-BA36-DBBA-816F-46CD23827D70}"/>
                </a:ext>
              </a:extLst>
            </p:cNvPr>
            <p:cNvSpPr/>
            <p:nvPr/>
          </p:nvSpPr>
          <p:spPr>
            <a:xfrm>
              <a:off x="4531880" y="3076295"/>
              <a:ext cx="3323115" cy="3219726"/>
            </a:xfrm>
            <a:prstGeom prst="homePlate">
              <a:avLst>
                <a:gd name="adj" fmla="val 105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Tekstvak 93">
              <a:extLst>
                <a:ext uri="{FF2B5EF4-FFF2-40B4-BE49-F238E27FC236}">
                  <a16:creationId xmlns:a16="http://schemas.microsoft.com/office/drawing/2014/main" id="{414FF18E-D0E9-291E-B119-B34F3808C09B}"/>
                </a:ext>
              </a:extLst>
            </p:cNvPr>
            <p:cNvSpPr txBox="1"/>
            <p:nvPr/>
          </p:nvSpPr>
          <p:spPr>
            <a:xfrm>
              <a:off x="4808734" y="3251159"/>
              <a:ext cx="2661253" cy="553998"/>
            </a:xfrm>
            <a:prstGeom prst="rect">
              <a:avLst/>
            </a:prstGeom>
            <a:noFill/>
          </p:spPr>
          <p:txBody>
            <a:bodyPr wrap="square" lIns="0" tIns="0" rIns="0" bIns="0" rtlCol="0">
              <a:spAutoFit/>
            </a:bodyPr>
            <a:lstStyle/>
            <a:p>
              <a:r>
                <a:rPr lang="nl-NL" cap="all" dirty="0">
                  <a:solidFill>
                    <a:schemeClr val="bg1"/>
                  </a:solidFill>
                  <a:latin typeface="+mj-lt"/>
                </a:rPr>
                <a:t>TNO Strategisch</a:t>
              </a:r>
              <a:br>
                <a:rPr lang="nl-NL" cap="all" dirty="0">
                  <a:solidFill>
                    <a:schemeClr val="bg1"/>
                  </a:solidFill>
                  <a:latin typeface="+mj-lt"/>
                </a:rPr>
              </a:br>
              <a:r>
                <a:rPr lang="nl-NL" cap="all" dirty="0">
                  <a:solidFill>
                    <a:schemeClr val="bg1"/>
                  </a:solidFill>
                  <a:latin typeface="+mj-lt"/>
                </a:rPr>
                <a:t>Plan </a:t>
              </a:r>
            </a:p>
          </p:txBody>
        </p:sp>
        <p:pic>
          <p:nvPicPr>
            <p:cNvPr id="131" name="Google Shape;1691;p3">
              <a:extLst>
                <a:ext uri="{FF2B5EF4-FFF2-40B4-BE49-F238E27FC236}">
                  <a16:creationId xmlns:a16="http://schemas.microsoft.com/office/drawing/2014/main" id="{6084D884-84E2-4A46-E697-D41E2A341397}"/>
                </a:ext>
              </a:extLst>
            </p:cNvPr>
            <p:cNvPicPr preferRelativeResize="0"/>
            <p:nvPr/>
          </p:nvPicPr>
          <p:blipFill rotWithShape="1">
            <a:blip r:embed="rId9">
              <a:alphaModFix/>
            </a:blip>
            <a:srcRect/>
            <a:stretch/>
          </p:blipFill>
          <p:spPr>
            <a:xfrm>
              <a:off x="4808733" y="3980021"/>
              <a:ext cx="2661253" cy="1496955"/>
            </a:xfrm>
            <a:prstGeom prst="rect">
              <a:avLst/>
            </a:prstGeom>
            <a:noFill/>
            <a:ln>
              <a:solidFill>
                <a:schemeClr val="bg1"/>
              </a:solidFill>
            </a:ln>
          </p:spPr>
        </p:pic>
      </p:grpSp>
      <p:grpSp>
        <p:nvGrpSpPr>
          <p:cNvPr id="133" name="Groep 132">
            <a:extLst>
              <a:ext uri="{FF2B5EF4-FFF2-40B4-BE49-F238E27FC236}">
                <a16:creationId xmlns:a16="http://schemas.microsoft.com/office/drawing/2014/main" id="{E1BF5BC3-4C21-6CF6-9B94-5251E73A2083}"/>
              </a:ext>
            </a:extLst>
          </p:cNvPr>
          <p:cNvGrpSpPr/>
          <p:nvPr/>
        </p:nvGrpSpPr>
        <p:grpSpPr>
          <a:xfrm rot="5400000">
            <a:off x="10626787" y="2687722"/>
            <a:ext cx="336209" cy="256674"/>
            <a:chOff x="4100359" y="3601318"/>
            <a:chExt cx="336209" cy="256674"/>
          </a:xfrm>
        </p:grpSpPr>
        <p:sp>
          <p:nvSpPr>
            <p:cNvPr id="134" name="Tijdelijke aanduiding voor tekst 61">
              <a:extLst>
                <a:ext uri="{FF2B5EF4-FFF2-40B4-BE49-F238E27FC236}">
                  <a16:creationId xmlns:a16="http://schemas.microsoft.com/office/drawing/2014/main" id="{C95CF4CD-3D0D-9AFE-149A-3779083B5220}"/>
                </a:ext>
              </a:extLst>
            </p:cNvPr>
            <p:cNvSpPr txBox="1">
              <a:spLocks/>
            </p:cNvSpPr>
            <p:nvPr/>
          </p:nvSpPr>
          <p:spPr>
            <a:xfrm>
              <a:off x="4348143" y="3601318"/>
              <a:ext cx="88425" cy="256674"/>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solidFill>
            <a:ln w="12700">
              <a:noFill/>
            </a:ln>
          </p:spPr>
          <p:txBody>
            <a:bodyPr vert="horz" wrap="square"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None/>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3">
                    <a:extLst>
                      <a:ext uri="{96DAC541-7B7A-43D3-8B79-37D633B846F1}">
                        <asvg:svgBlip xmlns:asvg="http://schemas.microsoft.com/office/drawing/2016/SVG/main" r:embed="rId4"/>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3">
                    <a:extLst>
                      <a:ext uri="{96DAC541-7B7A-43D3-8B79-37D633B846F1}">
                        <asvg:svgBlip xmlns:asvg="http://schemas.microsoft.com/office/drawing/2016/SVG/main" r:embed="rId4"/>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r>
                <a:rPr lang="nl-NL" dirty="0"/>
                <a:t> </a:t>
              </a:r>
            </a:p>
          </p:txBody>
        </p:sp>
        <p:cxnSp>
          <p:nvCxnSpPr>
            <p:cNvPr id="135" name="LIJN">
              <a:extLst>
                <a:ext uri="{FF2B5EF4-FFF2-40B4-BE49-F238E27FC236}">
                  <a16:creationId xmlns:a16="http://schemas.microsoft.com/office/drawing/2014/main" id="{9BC48067-7423-F18D-F5FC-EF681C13AE98}"/>
                </a:ext>
              </a:extLst>
            </p:cNvPr>
            <p:cNvCxnSpPr>
              <a:cxnSpLocks/>
            </p:cNvCxnSpPr>
            <p:nvPr/>
          </p:nvCxnSpPr>
          <p:spPr>
            <a:xfrm>
              <a:off x="4100359" y="3743466"/>
              <a:ext cx="216147" cy="0"/>
            </a:xfrm>
            <a:prstGeom prst="line">
              <a:avLst/>
            </a:prstGeom>
            <a:ln w="7200" cap="rnd">
              <a:solidFill>
                <a:schemeClr val="tx2">
                  <a:lumMod val="75000"/>
                </a:schemeClr>
              </a:solidFill>
              <a:roun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slz="http://schemas.microsoft.com/office/powerpoint/2016/slidezoom">
        <mc:Choice Requires="pslz">
          <p:graphicFrame>
            <p:nvGraphicFramePr>
              <p:cNvPr id="143" name="Diazoom 142">
                <a:extLst>
                  <a:ext uri="{FF2B5EF4-FFF2-40B4-BE49-F238E27FC236}">
                    <a16:creationId xmlns:a16="http://schemas.microsoft.com/office/drawing/2014/main" id="{853172AE-2796-3A7F-8A19-9549EB51B766}"/>
                  </a:ext>
                </a:extLst>
              </p:cNvPr>
              <p:cNvGraphicFramePr>
                <a:graphicFrameLocks noChangeAspect="1"/>
              </p:cNvGraphicFramePr>
              <p:nvPr>
                <p:extLst>
                  <p:ext uri="{D42A27DB-BD31-4B8C-83A1-F6EECF244321}">
                    <p14:modId xmlns:p14="http://schemas.microsoft.com/office/powerpoint/2010/main" val="2490701796"/>
                  </p:ext>
                </p:extLst>
              </p:nvPr>
            </p:nvGraphicFramePr>
            <p:xfrm>
              <a:off x="8577613" y="3980021"/>
              <a:ext cx="2740920" cy="1496955"/>
            </p:xfrm>
            <a:graphic>
              <a:graphicData uri="http://schemas.microsoft.com/office/powerpoint/2016/slidezoom">
                <pslz:sldZm>
                  <pslz:sldZmObj sldId="283" cId="2210005365">
                    <pslz:zmPr id="{22BE1219-0A5B-4380-80E2-03E033F3C515}" returnToParent="0" transitionDur="1000">
                      <p166:blipFill xmlns:p166="http://schemas.microsoft.com/office/powerpoint/2016/6/main">
                        <a:blip r:embed="rId10"/>
                        <a:stretch>
                          <a:fillRect/>
                        </a:stretch>
                      </p166:blipFill>
                      <p166:spPr xmlns:p166="http://schemas.microsoft.com/office/powerpoint/2016/6/main">
                        <a:xfrm>
                          <a:off x="0" y="0"/>
                          <a:ext cx="2740920" cy="1496955"/>
                        </a:xfrm>
                        <a:prstGeom prst="rect">
                          <a:avLst/>
                        </a:prstGeom>
                        <a:ln w="3175">
                          <a:solidFill>
                            <a:prstClr val="ltGray"/>
                          </a:solidFill>
                        </a:ln>
                      </p166:spPr>
                    </pslz:zmPr>
                  </pslz:sldZmObj>
                </pslz:sldZm>
              </a:graphicData>
            </a:graphic>
          </p:graphicFrame>
        </mc:Choice>
        <mc:Fallback xmlns="">
          <p:pic>
            <p:nvPicPr>
              <p:cNvPr id="143" name="Diazoom 142">
                <a:hlinkClick r:id="rId11" action="ppaction://hlinksldjump"/>
                <a:extLst>
                  <a:ext uri="{FF2B5EF4-FFF2-40B4-BE49-F238E27FC236}">
                    <a16:creationId xmlns:a16="http://schemas.microsoft.com/office/drawing/2014/main" id="{853172AE-2796-3A7F-8A19-9549EB51B766}"/>
                  </a:ext>
                </a:extLst>
              </p:cNvPr>
              <p:cNvPicPr>
                <a:picLocks noGrp="1" noRot="1" noChangeAspect="1" noMove="1" noResize="1" noEditPoints="1" noAdjustHandles="1" noChangeArrowheads="1" noChangeShapeType="1"/>
              </p:cNvPicPr>
              <p:nvPr/>
            </p:nvPicPr>
            <p:blipFill>
              <a:blip r:embed="rId12"/>
              <a:stretch>
                <a:fillRect/>
              </a:stretch>
            </p:blipFill>
            <p:spPr>
              <a:xfrm>
                <a:off x="8577613" y="3980021"/>
                <a:ext cx="2740920" cy="1496955"/>
              </a:xfrm>
              <a:prstGeom prst="rect">
                <a:avLst/>
              </a:prstGeom>
              <a:ln w="3175">
                <a:solidFill>
                  <a:prstClr val="ltGray"/>
                </a:solidFill>
              </a:ln>
            </p:spPr>
          </p:pic>
        </mc:Fallback>
      </mc:AlternateContent>
      <p:grpSp>
        <p:nvGrpSpPr>
          <p:cNvPr id="43" name="Groep 42">
            <a:extLst>
              <a:ext uri="{FF2B5EF4-FFF2-40B4-BE49-F238E27FC236}">
                <a16:creationId xmlns:a16="http://schemas.microsoft.com/office/drawing/2014/main" id="{C9DDBF8B-83BF-2D28-21D6-D5190CA3BEEA}"/>
              </a:ext>
            </a:extLst>
          </p:cNvPr>
          <p:cNvGrpSpPr/>
          <p:nvPr/>
        </p:nvGrpSpPr>
        <p:grpSpPr>
          <a:xfrm rot="5400000">
            <a:off x="8928411" y="2687723"/>
            <a:ext cx="336209" cy="256674"/>
            <a:chOff x="4100359" y="3601318"/>
            <a:chExt cx="336209" cy="256674"/>
          </a:xfrm>
        </p:grpSpPr>
        <p:sp>
          <p:nvSpPr>
            <p:cNvPr id="44" name="Tijdelijke aanduiding voor tekst 61">
              <a:extLst>
                <a:ext uri="{FF2B5EF4-FFF2-40B4-BE49-F238E27FC236}">
                  <a16:creationId xmlns:a16="http://schemas.microsoft.com/office/drawing/2014/main" id="{53BCA1AD-788C-A30A-DE7F-182CAD2D2ABC}"/>
                </a:ext>
              </a:extLst>
            </p:cNvPr>
            <p:cNvSpPr txBox="1">
              <a:spLocks/>
            </p:cNvSpPr>
            <p:nvPr/>
          </p:nvSpPr>
          <p:spPr>
            <a:xfrm>
              <a:off x="4348143" y="3601318"/>
              <a:ext cx="88425" cy="256674"/>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solidFill>
            <a:ln w="12700">
              <a:noFill/>
            </a:ln>
          </p:spPr>
          <p:txBody>
            <a:bodyPr vert="horz" wrap="square"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None/>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3">
                    <a:extLst>
                      <a:ext uri="{96DAC541-7B7A-43D3-8B79-37D633B846F1}">
                        <asvg:svgBlip xmlns:asvg="http://schemas.microsoft.com/office/drawing/2016/SVG/main" r:embed="rId4"/>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3">
                    <a:extLst>
                      <a:ext uri="{96DAC541-7B7A-43D3-8B79-37D633B846F1}">
                        <asvg:svgBlip xmlns:asvg="http://schemas.microsoft.com/office/drawing/2016/SVG/main" r:embed="rId4"/>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r>
                <a:rPr lang="nl-NL" dirty="0"/>
                <a:t> </a:t>
              </a:r>
            </a:p>
          </p:txBody>
        </p:sp>
        <p:cxnSp>
          <p:nvCxnSpPr>
            <p:cNvPr id="45" name="LIJN">
              <a:extLst>
                <a:ext uri="{FF2B5EF4-FFF2-40B4-BE49-F238E27FC236}">
                  <a16:creationId xmlns:a16="http://schemas.microsoft.com/office/drawing/2014/main" id="{8FB6EFF0-BD06-97A0-49AE-CCA38FA26BFB}"/>
                </a:ext>
              </a:extLst>
            </p:cNvPr>
            <p:cNvCxnSpPr>
              <a:cxnSpLocks/>
            </p:cNvCxnSpPr>
            <p:nvPr/>
          </p:nvCxnSpPr>
          <p:spPr>
            <a:xfrm>
              <a:off x="4100359" y="3743466"/>
              <a:ext cx="216147" cy="0"/>
            </a:xfrm>
            <a:prstGeom prst="line">
              <a:avLst/>
            </a:prstGeom>
            <a:ln w="7200" cap="rnd">
              <a:solidFill>
                <a:schemeClr val="tx2">
                  <a:lumMod val="75000"/>
                </a:schemeClr>
              </a:solidFill>
              <a:round/>
            </a:ln>
          </p:spPr>
          <p:style>
            <a:lnRef idx="1">
              <a:schemeClr val="accent1"/>
            </a:lnRef>
            <a:fillRef idx="0">
              <a:schemeClr val="accent1"/>
            </a:fillRef>
            <a:effectRef idx="0">
              <a:schemeClr val="accent1"/>
            </a:effectRef>
            <a:fontRef idx="minor">
              <a:schemeClr val="tx1"/>
            </a:fontRef>
          </p:style>
        </p:cxnSp>
      </p:grpSp>
      <p:grpSp>
        <p:nvGrpSpPr>
          <p:cNvPr id="7" name="Groep 6">
            <a:extLst>
              <a:ext uri="{FF2B5EF4-FFF2-40B4-BE49-F238E27FC236}">
                <a16:creationId xmlns:a16="http://schemas.microsoft.com/office/drawing/2014/main" id="{21C0A11F-BB52-5018-1720-232989666C29}"/>
              </a:ext>
            </a:extLst>
          </p:cNvPr>
          <p:cNvGrpSpPr/>
          <p:nvPr/>
        </p:nvGrpSpPr>
        <p:grpSpPr>
          <a:xfrm>
            <a:off x="8286515" y="1737143"/>
            <a:ext cx="1620000" cy="1019071"/>
            <a:chOff x="8286515" y="1737143"/>
            <a:chExt cx="1620000" cy="1019071"/>
          </a:xfrm>
        </p:grpSpPr>
        <p:sp>
          <p:nvSpPr>
            <p:cNvPr id="92" name="Pijl: vijfhoek 91">
              <a:extLst>
                <a:ext uri="{FF2B5EF4-FFF2-40B4-BE49-F238E27FC236}">
                  <a16:creationId xmlns:a16="http://schemas.microsoft.com/office/drawing/2014/main" id="{B689F85F-D888-FB8E-E5AD-BD8EE97F8632}"/>
                </a:ext>
              </a:extLst>
            </p:cNvPr>
            <p:cNvSpPr/>
            <p:nvPr/>
          </p:nvSpPr>
          <p:spPr>
            <a:xfrm>
              <a:off x="8286515" y="1852614"/>
              <a:ext cx="1620000" cy="903600"/>
            </a:xfrm>
            <a:prstGeom prst="homePlate">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5" name="Tekstvak 94">
              <a:extLst>
                <a:ext uri="{FF2B5EF4-FFF2-40B4-BE49-F238E27FC236}">
                  <a16:creationId xmlns:a16="http://schemas.microsoft.com/office/drawing/2014/main" id="{EB594C39-D140-AC08-C9DA-20F0E220DD75}"/>
                </a:ext>
              </a:extLst>
            </p:cNvPr>
            <p:cNvSpPr txBox="1"/>
            <p:nvPr/>
          </p:nvSpPr>
          <p:spPr>
            <a:xfrm>
              <a:off x="8532258" y="2165915"/>
              <a:ext cx="1128514" cy="276999"/>
            </a:xfrm>
            <a:prstGeom prst="rect">
              <a:avLst/>
            </a:prstGeom>
            <a:noFill/>
          </p:spPr>
          <p:txBody>
            <a:bodyPr wrap="none" lIns="0" tIns="0" rIns="0" bIns="0" rtlCol="0">
              <a:spAutoFit/>
            </a:bodyPr>
            <a:lstStyle/>
            <a:p>
              <a:pPr algn="ctr"/>
              <a:r>
                <a:rPr lang="nl-NL" cap="all" dirty="0">
                  <a:solidFill>
                    <a:schemeClr val="bg1"/>
                  </a:solidFill>
                  <a:latin typeface="+mj-lt"/>
                </a:rPr>
                <a:t>Missie HR</a:t>
              </a:r>
            </a:p>
          </p:txBody>
        </p:sp>
        <p:grpSp>
          <p:nvGrpSpPr>
            <p:cNvPr id="5" name="Groep 4">
              <a:extLst>
                <a:ext uri="{FF2B5EF4-FFF2-40B4-BE49-F238E27FC236}">
                  <a16:creationId xmlns:a16="http://schemas.microsoft.com/office/drawing/2014/main" id="{5BE14AAF-AAB3-89B9-DC33-1958906642B4}"/>
                </a:ext>
              </a:extLst>
            </p:cNvPr>
            <p:cNvGrpSpPr/>
            <p:nvPr/>
          </p:nvGrpSpPr>
          <p:grpSpPr>
            <a:xfrm>
              <a:off x="8966676" y="1737143"/>
              <a:ext cx="259678" cy="259678"/>
              <a:chOff x="5877295" y="1573213"/>
              <a:chExt cx="620079" cy="620079"/>
            </a:xfrm>
          </p:grpSpPr>
          <p:sp>
            <p:nvSpPr>
              <p:cNvPr id="47" name="Ovaal 46">
                <a:extLst>
                  <a:ext uri="{FF2B5EF4-FFF2-40B4-BE49-F238E27FC236}">
                    <a16:creationId xmlns:a16="http://schemas.microsoft.com/office/drawing/2014/main" id="{490571B5-5511-EB10-EDFE-5A20E9909A69}"/>
                  </a:ext>
                </a:extLst>
              </p:cNvPr>
              <p:cNvSpPr/>
              <p:nvPr/>
            </p:nvSpPr>
            <p:spPr>
              <a:xfrm>
                <a:off x="5877295" y="1573213"/>
                <a:ext cx="620079" cy="620079"/>
              </a:xfrm>
              <a:prstGeom prst="ellipse">
                <a:avLst/>
              </a:prstGeom>
              <a:solidFill>
                <a:schemeClr val="bg1"/>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Plusteken 3">
                <a:extLst>
                  <a:ext uri="{FF2B5EF4-FFF2-40B4-BE49-F238E27FC236}">
                    <a16:creationId xmlns:a16="http://schemas.microsoft.com/office/drawing/2014/main" id="{F965CB41-E87D-D8EC-B6F2-36BA11258DC7}"/>
                  </a:ext>
                </a:extLst>
              </p:cNvPr>
              <p:cNvSpPr/>
              <p:nvPr/>
            </p:nvSpPr>
            <p:spPr>
              <a:xfrm>
                <a:off x="5944840" y="1638561"/>
                <a:ext cx="500348" cy="500348"/>
              </a:xfrm>
              <a:prstGeom prst="mathPlus">
                <a:avLst>
                  <a:gd name="adj1" fmla="val 9039"/>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grpSp>
        <p:nvGrpSpPr>
          <p:cNvPr id="6" name="Groep 5">
            <a:extLst>
              <a:ext uri="{FF2B5EF4-FFF2-40B4-BE49-F238E27FC236}">
                <a16:creationId xmlns:a16="http://schemas.microsoft.com/office/drawing/2014/main" id="{7C74931E-AB5A-FD7F-791E-FBB039D36D09}"/>
              </a:ext>
            </a:extLst>
          </p:cNvPr>
          <p:cNvGrpSpPr/>
          <p:nvPr/>
        </p:nvGrpSpPr>
        <p:grpSpPr>
          <a:xfrm>
            <a:off x="9984891" y="1737143"/>
            <a:ext cx="1620000" cy="1019071"/>
            <a:chOff x="9984891" y="1737143"/>
            <a:chExt cx="1620000" cy="1019071"/>
          </a:xfrm>
        </p:grpSpPr>
        <p:sp>
          <p:nvSpPr>
            <p:cNvPr id="41" name="Pijl: vijfhoek 40">
              <a:extLst>
                <a:ext uri="{FF2B5EF4-FFF2-40B4-BE49-F238E27FC236}">
                  <a16:creationId xmlns:a16="http://schemas.microsoft.com/office/drawing/2014/main" id="{C9685CF0-5E65-4A3D-52EC-63919D3A0BC5}"/>
                </a:ext>
              </a:extLst>
            </p:cNvPr>
            <p:cNvSpPr/>
            <p:nvPr/>
          </p:nvSpPr>
          <p:spPr>
            <a:xfrm>
              <a:off x="9984891" y="1852614"/>
              <a:ext cx="1620000" cy="903600"/>
            </a:xfrm>
            <a:prstGeom prst="homePlate">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Tekstvak 41">
              <a:extLst>
                <a:ext uri="{FF2B5EF4-FFF2-40B4-BE49-F238E27FC236}">
                  <a16:creationId xmlns:a16="http://schemas.microsoft.com/office/drawing/2014/main" id="{41493092-CABA-6668-C8B4-D920D483CB6B}"/>
                </a:ext>
              </a:extLst>
            </p:cNvPr>
            <p:cNvSpPr txBox="1"/>
            <p:nvPr/>
          </p:nvSpPr>
          <p:spPr>
            <a:xfrm>
              <a:off x="10323608" y="2165915"/>
              <a:ext cx="942566" cy="276999"/>
            </a:xfrm>
            <a:prstGeom prst="rect">
              <a:avLst/>
            </a:prstGeom>
            <a:noFill/>
          </p:spPr>
          <p:txBody>
            <a:bodyPr wrap="none" lIns="0" tIns="0" rIns="0" bIns="0" rtlCol="0">
              <a:spAutoFit/>
            </a:bodyPr>
            <a:lstStyle/>
            <a:p>
              <a:pPr algn="ctr"/>
              <a:r>
                <a:rPr lang="nl-NL" cap="all" dirty="0">
                  <a:solidFill>
                    <a:schemeClr val="bg1"/>
                  </a:solidFill>
                  <a:latin typeface="+mj-lt"/>
                </a:rPr>
                <a:t>visie HR</a:t>
              </a:r>
            </a:p>
          </p:txBody>
        </p:sp>
        <p:grpSp>
          <p:nvGrpSpPr>
            <p:cNvPr id="54" name="Groep 53">
              <a:extLst>
                <a:ext uri="{FF2B5EF4-FFF2-40B4-BE49-F238E27FC236}">
                  <a16:creationId xmlns:a16="http://schemas.microsoft.com/office/drawing/2014/main" id="{DB7DD797-9B1E-A9F7-1778-3FA9C9278018}"/>
                </a:ext>
              </a:extLst>
            </p:cNvPr>
            <p:cNvGrpSpPr/>
            <p:nvPr/>
          </p:nvGrpSpPr>
          <p:grpSpPr>
            <a:xfrm>
              <a:off x="10665052" y="1737143"/>
              <a:ext cx="259678" cy="259678"/>
              <a:chOff x="5877295" y="1573213"/>
              <a:chExt cx="620079" cy="620079"/>
            </a:xfrm>
          </p:grpSpPr>
          <p:sp>
            <p:nvSpPr>
              <p:cNvPr id="55" name="Ovaal 54">
                <a:extLst>
                  <a:ext uri="{FF2B5EF4-FFF2-40B4-BE49-F238E27FC236}">
                    <a16:creationId xmlns:a16="http://schemas.microsoft.com/office/drawing/2014/main" id="{7D21D9DC-B9A7-37DF-9152-2C921C9B0083}"/>
                  </a:ext>
                </a:extLst>
              </p:cNvPr>
              <p:cNvSpPr/>
              <p:nvPr/>
            </p:nvSpPr>
            <p:spPr>
              <a:xfrm>
                <a:off x="5877295" y="1573213"/>
                <a:ext cx="620079" cy="620079"/>
              </a:xfrm>
              <a:prstGeom prst="ellipse">
                <a:avLst/>
              </a:prstGeom>
              <a:solidFill>
                <a:schemeClr val="bg1"/>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6" name="Plusteken 55">
                <a:extLst>
                  <a:ext uri="{FF2B5EF4-FFF2-40B4-BE49-F238E27FC236}">
                    <a16:creationId xmlns:a16="http://schemas.microsoft.com/office/drawing/2014/main" id="{5BC0CB11-D20C-63C5-5463-45BE08640299}"/>
                  </a:ext>
                </a:extLst>
              </p:cNvPr>
              <p:cNvSpPr/>
              <p:nvPr/>
            </p:nvSpPr>
            <p:spPr>
              <a:xfrm>
                <a:off x="5944841" y="1638562"/>
                <a:ext cx="500348" cy="500348"/>
              </a:xfrm>
              <a:prstGeom prst="mathPlus">
                <a:avLst>
                  <a:gd name="adj1" fmla="val 9039"/>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grpSp>
        <p:nvGrpSpPr>
          <p:cNvPr id="11" name="Groep 10">
            <a:extLst>
              <a:ext uri="{FF2B5EF4-FFF2-40B4-BE49-F238E27FC236}">
                <a16:creationId xmlns:a16="http://schemas.microsoft.com/office/drawing/2014/main" id="{84BC875B-3D17-064F-3B96-441D5522BACF}"/>
              </a:ext>
            </a:extLst>
          </p:cNvPr>
          <p:cNvGrpSpPr/>
          <p:nvPr/>
        </p:nvGrpSpPr>
        <p:grpSpPr>
          <a:xfrm>
            <a:off x="9832880" y="3850182"/>
            <a:ext cx="259678" cy="259678"/>
            <a:chOff x="10817452" y="1889543"/>
            <a:chExt cx="259678" cy="259678"/>
          </a:xfrm>
        </p:grpSpPr>
        <p:sp>
          <p:nvSpPr>
            <p:cNvPr id="62" name="Ovaal 61">
              <a:extLst>
                <a:ext uri="{FF2B5EF4-FFF2-40B4-BE49-F238E27FC236}">
                  <a16:creationId xmlns:a16="http://schemas.microsoft.com/office/drawing/2014/main" id="{24FF77EE-28C1-A02D-F8D1-3F2178C30FE9}"/>
                </a:ext>
              </a:extLst>
            </p:cNvPr>
            <p:cNvSpPr/>
            <p:nvPr/>
          </p:nvSpPr>
          <p:spPr>
            <a:xfrm>
              <a:off x="10817452" y="1889543"/>
              <a:ext cx="259678" cy="259678"/>
            </a:xfrm>
            <a:prstGeom prst="ellipse">
              <a:avLst/>
            </a:prstGeom>
            <a:solidFill>
              <a:schemeClr val="bg1"/>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3" name="Plusteken 62">
              <a:extLst>
                <a:ext uri="{FF2B5EF4-FFF2-40B4-BE49-F238E27FC236}">
                  <a16:creationId xmlns:a16="http://schemas.microsoft.com/office/drawing/2014/main" id="{CDBDE2CE-0C44-6E09-1A54-3EE600E1A414}"/>
                </a:ext>
              </a:extLst>
            </p:cNvPr>
            <p:cNvSpPr/>
            <p:nvPr/>
          </p:nvSpPr>
          <p:spPr>
            <a:xfrm>
              <a:off x="10845739" y="1916910"/>
              <a:ext cx="209537" cy="209537"/>
            </a:xfrm>
            <a:prstGeom prst="mathPlus">
              <a:avLst>
                <a:gd name="adj1" fmla="val 9039"/>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10" name="_HYPERLINKS">
            <a:extLst>
              <a:ext uri="{FF2B5EF4-FFF2-40B4-BE49-F238E27FC236}">
                <a16:creationId xmlns:a16="http://schemas.microsoft.com/office/drawing/2014/main" id="{3F65C6A2-9FC0-1EC9-BC8F-9EFBA7CC5FE8}"/>
              </a:ext>
            </a:extLst>
          </p:cNvPr>
          <p:cNvGrpSpPr/>
          <p:nvPr/>
        </p:nvGrpSpPr>
        <p:grpSpPr>
          <a:xfrm>
            <a:off x="8286515" y="1764510"/>
            <a:ext cx="3326270" cy="4474365"/>
            <a:chOff x="8286515" y="1764510"/>
            <a:chExt cx="3326270" cy="4474365"/>
          </a:xfrm>
        </p:grpSpPr>
        <p:sp>
          <p:nvSpPr>
            <p:cNvPr id="9" name="Rechthoek 8">
              <a:hlinkClick r:id="rId13" action="ppaction://hlinksldjump"/>
              <a:extLst>
                <a:ext uri="{FF2B5EF4-FFF2-40B4-BE49-F238E27FC236}">
                  <a16:creationId xmlns:a16="http://schemas.microsoft.com/office/drawing/2014/main" id="{D9751D56-A6BA-5587-59F1-2FA0231F4F13}"/>
                </a:ext>
              </a:extLst>
            </p:cNvPr>
            <p:cNvSpPr/>
            <p:nvPr/>
          </p:nvSpPr>
          <p:spPr>
            <a:xfrm>
              <a:off x="8286515" y="1764510"/>
              <a:ext cx="1619999" cy="991704"/>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0" name="Rechthoek 59">
              <a:hlinkClick r:id="rId14" action="ppaction://hlinksldjump"/>
              <a:extLst>
                <a:ext uri="{FF2B5EF4-FFF2-40B4-BE49-F238E27FC236}">
                  <a16:creationId xmlns:a16="http://schemas.microsoft.com/office/drawing/2014/main" id="{CD7439B7-B0A9-1A24-BD45-3C9579F0B873}"/>
                </a:ext>
              </a:extLst>
            </p:cNvPr>
            <p:cNvSpPr/>
            <p:nvPr/>
          </p:nvSpPr>
          <p:spPr>
            <a:xfrm>
              <a:off x="9992786" y="1764510"/>
              <a:ext cx="1619999" cy="991704"/>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5" name="Rechthoek 64">
              <a:hlinkClick r:id="rId11" action="ppaction://hlinksldjump"/>
              <a:extLst>
                <a:ext uri="{FF2B5EF4-FFF2-40B4-BE49-F238E27FC236}">
                  <a16:creationId xmlns:a16="http://schemas.microsoft.com/office/drawing/2014/main" id="{8710DAC6-8F30-B066-2216-5707C5D42C49}"/>
                </a:ext>
              </a:extLst>
            </p:cNvPr>
            <p:cNvSpPr/>
            <p:nvPr/>
          </p:nvSpPr>
          <p:spPr>
            <a:xfrm>
              <a:off x="8291449" y="3086636"/>
              <a:ext cx="3321336" cy="3152239"/>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Tree>
    <p:extLst>
      <p:ext uri="{BB962C8B-B14F-4D97-AF65-F5344CB8AC3E}">
        <p14:creationId xmlns:p14="http://schemas.microsoft.com/office/powerpoint/2010/main" val="2583917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750" fill="hold"/>
                                        <p:tgtEl>
                                          <p:spTgt spid="87"/>
                                        </p:tgtEl>
                                        <p:attrNameLst>
                                          <p:attrName>ppt_x</p:attrName>
                                        </p:attrNameLst>
                                      </p:cBhvr>
                                      <p:tavLst>
                                        <p:tav tm="0">
                                          <p:val>
                                            <p:strVal val="#ppt_x"/>
                                          </p:val>
                                        </p:tav>
                                        <p:tav tm="100000">
                                          <p:val>
                                            <p:strVal val="#ppt_x"/>
                                          </p:val>
                                        </p:tav>
                                      </p:tavLst>
                                    </p:anim>
                                    <p:anim calcmode="lin" valueType="num">
                                      <p:cBhvr additive="base">
                                        <p:cTn id="8" dur="750" fill="hold"/>
                                        <p:tgtEl>
                                          <p:spTgt spid="8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36"/>
                                        </p:tgtEl>
                                        <p:attrNameLst>
                                          <p:attrName>style.visibility</p:attrName>
                                        </p:attrNameLst>
                                      </p:cBhvr>
                                      <p:to>
                                        <p:strVal val="visible"/>
                                      </p:to>
                                    </p:set>
                                    <p:anim calcmode="lin" valueType="num">
                                      <p:cBhvr additive="base">
                                        <p:cTn id="11" dur="750" fill="hold"/>
                                        <p:tgtEl>
                                          <p:spTgt spid="136"/>
                                        </p:tgtEl>
                                        <p:attrNameLst>
                                          <p:attrName>ppt_x</p:attrName>
                                        </p:attrNameLst>
                                      </p:cBhvr>
                                      <p:tavLst>
                                        <p:tav tm="0">
                                          <p:val>
                                            <p:strVal val="#ppt_x"/>
                                          </p:val>
                                        </p:tav>
                                        <p:tav tm="100000">
                                          <p:val>
                                            <p:strVal val="#ppt_x"/>
                                          </p:val>
                                        </p:tav>
                                      </p:tavLst>
                                    </p:anim>
                                    <p:anim calcmode="lin" valueType="num">
                                      <p:cBhvr additive="base">
                                        <p:cTn id="12" dur="750" fill="hold"/>
                                        <p:tgtEl>
                                          <p:spTgt spid="136"/>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wipe(left)">
                                      <p:cBhvr>
                                        <p:cTn id="16" dur="500"/>
                                        <p:tgtEl>
                                          <p:spTgt spid="123"/>
                                        </p:tgtEl>
                                      </p:cBhvr>
                                    </p:animEffect>
                                  </p:childTnLst>
                                </p:cTn>
                              </p:par>
                              <p:par>
                                <p:cTn id="17" presetID="2" presetClass="entr" presetSubtype="4" decel="10000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anim calcmode="lin" valueType="num">
                                      <p:cBhvr additive="base">
                                        <p:cTn id="19" dur="750" fill="hold"/>
                                        <p:tgtEl>
                                          <p:spTgt spid="89"/>
                                        </p:tgtEl>
                                        <p:attrNameLst>
                                          <p:attrName>ppt_x</p:attrName>
                                        </p:attrNameLst>
                                      </p:cBhvr>
                                      <p:tavLst>
                                        <p:tav tm="0">
                                          <p:val>
                                            <p:strVal val="#ppt_x"/>
                                          </p:val>
                                        </p:tav>
                                        <p:tav tm="100000">
                                          <p:val>
                                            <p:strVal val="#ppt_x"/>
                                          </p:val>
                                        </p:tav>
                                      </p:tavLst>
                                    </p:anim>
                                    <p:anim calcmode="lin" valueType="num">
                                      <p:cBhvr additive="base">
                                        <p:cTn id="20" dur="750" fill="hold"/>
                                        <p:tgtEl>
                                          <p:spTgt spid="89"/>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38"/>
                                        </p:tgtEl>
                                        <p:attrNameLst>
                                          <p:attrName>style.visibility</p:attrName>
                                        </p:attrNameLst>
                                      </p:cBhvr>
                                      <p:to>
                                        <p:strVal val="visible"/>
                                      </p:to>
                                    </p:set>
                                    <p:anim calcmode="lin" valueType="num">
                                      <p:cBhvr additive="base">
                                        <p:cTn id="23" dur="750" fill="hold"/>
                                        <p:tgtEl>
                                          <p:spTgt spid="138"/>
                                        </p:tgtEl>
                                        <p:attrNameLst>
                                          <p:attrName>ppt_x</p:attrName>
                                        </p:attrNameLst>
                                      </p:cBhvr>
                                      <p:tavLst>
                                        <p:tav tm="0">
                                          <p:val>
                                            <p:strVal val="#ppt_x"/>
                                          </p:val>
                                        </p:tav>
                                        <p:tav tm="100000">
                                          <p:val>
                                            <p:strVal val="#ppt_x"/>
                                          </p:val>
                                        </p:tav>
                                      </p:tavLst>
                                    </p:anim>
                                    <p:anim calcmode="lin" valueType="num">
                                      <p:cBhvr additive="base">
                                        <p:cTn id="24" dur="750" fill="hold"/>
                                        <p:tgtEl>
                                          <p:spTgt spid="138"/>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wipe(left)">
                                      <p:cBhvr>
                                        <p:cTn id="30" dur="500"/>
                                        <p:tgtEl>
                                          <p:spTgt spid="137"/>
                                        </p:tgtEl>
                                      </p:cBhvr>
                                    </p:animEffect>
                                  </p:childTnLst>
                                </p:cTn>
                              </p:par>
                              <p:par>
                                <p:cTn id="31" presetID="22" presetClass="entr" presetSubtype="8" fill="hold" nodeType="withEffect">
                                  <p:stCondLst>
                                    <p:cond delay="0"/>
                                  </p:stCondLst>
                                  <p:childTnLst>
                                    <p:set>
                                      <p:cBhvr>
                                        <p:cTn id="32" dur="1" fill="hold">
                                          <p:stCondLst>
                                            <p:cond delay="0"/>
                                          </p:stCondLst>
                                        </p:cTn>
                                        <p:tgtEl>
                                          <p:spTgt spid="124"/>
                                        </p:tgtEl>
                                        <p:attrNameLst>
                                          <p:attrName>style.visibility</p:attrName>
                                        </p:attrNameLst>
                                      </p:cBhvr>
                                      <p:to>
                                        <p:strVal val="visible"/>
                                      </p:to>
                                    </p:set>
                                    <p:animEffect transition="in" filter="wipe(left)">
                                      <p:cBhvr>
                                        <p:cTn id="33" dur="500"/>
                                        <p:tgtEl>
                                          <p:spTgt spid="124"/>
                                        </p:tgtEl>
                                      </p:cBhvr>
                                    </p:animEffect>
                                  </p:childTnLst>
                                </p:cTn>
                              </p:par>
                              <p:par>
                                <p:cTn id="34" presetID="2" presetClass="entr" presetSubtype="2" decel="10000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750" fill="hold"/>
                                        <p:tgtEl>
                                          <p:spTgt spid="7"/>
                                        </p:tgtEl>
                                        <p:attrNameLst>
                                          <p:attrName>ppt_x</p:attrName>
                                        </p:attrNameLst>
                                      </p:cBhvr>
                                      <p:tavLst>
                                        <p:tav tm="0">
                                          <p:val>
                                            <p:strVal val="1+#ppt_w/2"/>
                                          </p:val>
                                        </p:tav>
                                        <p:tav tm="100000">
                                          <p:val>
                                            <p:strVal val="#ppt_x"/>
                                          </p:val>
                                        </p:tav>
                                      </p:tavLst>
                                    </p:anim>
                                    <p:anim calcmode="lin" valueType="num">
                                      <p:cBhvr additive="base">
                                        <p:cTn id="37" dur="750" fill="hold"/>
                                        <p:tgtEl>
                                          <p:spTgt spid="7"/>
                                        </p:tgtEl>
                                        <p:attrNameLst>
                                          <p:attrName>ppt_y</p:attrName>
                                        </p:attrNameLst>
                                      </p:cBhvr>
                                      <p:tavLst>
                                        <p:tav tm="0">
                                          <p:val>
                                            <p:strVal val="#ppt_y"/>
                                          </p:val>
                                        </p:tav>
                                        <p:tav tm="100000">
                                          <p:val>
                                            <p:strVal val="#ppt_y"/>
                                          </p:val>
                                        </p:tav>
                                      </p:tavLst>
                                    </p:anim>
                                  </p:childTnLst>
                                </p:cTn>
                              </p:par>
                              <p:par>
                                <p:cTn id="38" presetID="22" presetClass="entr" presetSubtype="1" fill="hold" nodeType="withEffect">
                                  <p:stCondLst>
                                    <p:cond delay="250"/>
                                  </p:stCondLst>
                                  <p:childTnLst>
                                    <p:set>
                                      <p:cBhvr>
                                        <p:cTn id="39" dur="1" fill="hold">
                                          <p:stCondLst>
                                            <p:cond delay="0"/>
                                          </p:stCondLst>
                                        </p:cTn>
                                        <p:tgtEl>
                                          <p:spTgt spid="43"/>
                                        </p:tgtEl>
                                        <p:attrNameLst>
                                          <p:attrName>style.visibility</p:attrName>
                                        </p:attrNameLst>
                                      </p:cBhvr>
                                      <p:to>
                                        <p:strVal val="visible"/>
                                      </p:to>
                                    </p:set>
                                    <p:animEffect transition="in" filter="wipe(up)">
                                      <p:cBhvr>
                                        <p:cTn id="40" dur="500"/>
                                        <p:tgtEl>
                                          <p:spTgt spid="43"/>
                                        </p:tgtEl>
                                      </p:cBhvr>
                                    </p:animEffect>
                                  </p:childTnLst>
                                </p:cTn>
                              </p:par>
                              <p:par>
                                <p:cTn id="41" presetID="2" presetClass="entr" presetSubtype="2" decel="100000" fill="hold" nodeType="withEffect">
                                  <p:stCondLst>
                                    <p:cond delay="25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750" fill="hold"/>
                                        <p:tgtEl>
                                          <p:spTgt spid="6"/>
                                        </p:tgtEl>
                                        <p:attrNameLst>
                                          <p:attrName>ppt_x</p:attrName>
                                        </p:attrNameLst>
                                      </p:cBhvr>
                                      <p:tavLst>
                                        <p:tav tm="0">
                                          <p:val>
                                            <p:strVal val="1+#ppt_w/2"/>
                                          </p:val>
                                        </p:tav>
                                        <p:tav tm="100000">
                                          <p:val>
                                            <p:strVal val="#ppt_x"/>
                                          </p:val>
                                        </p:tav>
                                      </p:tavLst>
                                    </p:anim>
                                    <p:anim calcmode="lin" valueType="num">
                                      <p:cBhvr additive="base">
                                        <p:cTn id="44" dur="750" fill="hold"/>
                                        <p:tgtEl>
                                          <p:spTgt spid="6"/>
                                        </p:tgtEl>
                                        <p:attrNameLst>
                                          <p:attrName>ppt_y</p:attrName>
                                        </p:attrNameLst>
                                      </p:cBhvr>
                                      <p:tavLst>
                                        <p:tav tm="0">
                                          <p:val>
                                            <p:strVal val="#ppt_y"/>
                                          </p:val>
                                        </p:tav>
                                        <p:tav tm="100000">
                                          <p:val>
                                            <p:strVal val="#ppt_y"/>
                                          </p:val>
                                        </p:tav>
                                      </p:tavLst>
                                    </p:anim>
                                  </p:childTnLst>
                                </p:cTn>
                              </p:par>
                              <p:par>
                                <p:cTn id="45" presetID="22" presetClass="entr" presetSubtype="1" fill="hold" nodeType="withEffect">
                                  <p:stCondLst>
                                    <p:cond delay="500"/>
                                  </p:stCondLst>
                                  <p:childTnLst>
                                    <p:set>
                                      <p:cBhvr>
                                        <p:cTn id="46" dur="1" fill="hold">
                                          <p:stCondLst>
                                            <p:cond delay="0"/>
                                          </p:stCondLst>
                                        </p:cTn>
                                        <p:tgtEl>
                                          <p:spTgt spid="133"/>
                                        </p:tgtEl>
                                        <p:attrNameLst>
                                          <p:attrName>style.visibility</p:attrName>
                                        </p:attrNameLst>
                                      </p:cBhvr>
                                      <p:to>
                                        <p:strVal val="visible"/>
                                      </p:to>
                                    </p:set>
                                    <p:animEffect transition="in" filter="wipe(up)">
                                      <p:cBhvr>
                                        <p:cTn id="47" dur="500"/>
                                        <p:tgtEl>
                                          <p:spTgt spid="133"/>
                                        </p:tgtEl>
                                      </p:cBhvr>
                                    </p:animEffect>
                                  </p:childTnLst>
                                </p:cTn>
                              </p:par>
                            </p:childTnLst>
                          </p:cTn>
                        </p:par>
                        <p:par>
                          <p:cTn id="48" fill="hold">
                            <p:stCondLst>
                              <p:cond delay="2500"/>
                            </p:stCondLst>
                            <p:childTnLst>
                              <p:par>
                                <p:cTn id="49" presetID="2" presetClass="entr" presetSubtype="4" decel="100000" fill="hold" nodeType="afterEffect">
                                  <p:stCondLst>
                                    <p:cond delay="0"/>
                                  </p:stCondLst>
                                  <p:childTnLst>
                                    <p:set>
                                      <p:cBhvr>
                                        <p:cTn id="50" dur="1" fill="hold">
                                          <p:stCondLst>
                                            <p:cond delay="0"/>
                                          </p:stCondLst>
                                        </p:cTn>
                                        <p:tgtEl>
                                          <p:spTgt spid="141"/>
                                        </p:tgtEl>
                                        <p:attrNameLst>
                                          <p:attrName>style.visibility</p:attrName>
                                        </p:attrNameLst>
                                      </p:cBhvr>
                                      <p:to>
                                        <p:strVal val="visible"/>
                                      </p:to>
                                    </p:set>
                                    <p:anim calcmode="lin" valueType="num">
                                      <p:cBhvr additive="base">
                                        <p:cTn id="51" dur="750" fill="hold"/>
                                        <p:tgtEl>
                                          <p:spTgt spid="141"/>
                                        </p:tgtEl>
                                        <p:attrNameLst>
                                          <p:attrName>ppt_x</p:attrName>
                                        </p:attrNameLst>
                                      </p:cBhvr>
                                      <p:tavLst>
                                        <p:tav tm="0">
                                          <p:val>
                                            <p:strVal val="#ppt_x"/>
                                          </p:val>
                                        </p:tav>
                                        <p:tav tm="100000">
                                          <p:val>
                                            <p:strVal val="#ppt_x"/>
                                          </p:val>
                                        </p:tav>
                                      </p:tavLst>
                                    </p:anim>
                                    <p:anim calcmode="lin" valueType="num">
                                      <p:cBhvr additive="base">
                                        <p:cTn id="52" dur="750" fill="hold"/>
                                        <p:tgtEl>
                                          <p:spTgt spid="141"/>
                                        </p:tgtEl>
                                        <p:attrNameLst>
                                          <p:attrName>ppt_y</p:attrName>
                                        </p:attrNameLst>
                                      </p:cBhvr>
                                      <p:tavLst>
                                        <p:tav tm="0">
                                          <p:val>
                                            <p:strVal val="1+#ppt_h/2"/>
                                          </p:val>
                                        </p:tav>
                                        <p:tav tm="100000">
                                          <p:val>
                                            <p:strVal val="#ppt_y"/>
                                          </p:val>
                                        </p:tav>
                                      </p:tavLst>
                                    </p:anim>
                                  </p:childTnLst>
                                </p:cTn>
                              </p:par>
                              <p:par>
                                <p:cTn id="53" presetID="2" presetClass="entr" presetSubtype="4" decel="100000" fill="hold" nodeType="withEffect">
                                  <p:stCondLst>
                                    <p:cond delay="0"/>
                                  </p:stCondLst>
                                  <p:childTnLst>
                                    <p:set>
                                      <p:cBhvr>
                                        <p:cTn id="54" dur="1" fill="hold">
                                          <p:stCondLst>
                                            <p:cond delay="0"/>
                                          </p:stCondLst>
                                        </p:cTn>
                                        <p:tgtEl>
                                          <p:spTgt spid="143"/>
                                        </p:tgtEl>
                                        <p:attrNameLst>
                                          <p:attrName>style.visibility</p:attrName>
                                        </p:attrNameLst>
                                      </p:cBhvr>
                                      <p:to>
                                        <p:strVal val="visible"/>
                                      </p:to>
                                    </p:set>
                                    <p:anim calcmode="lin" valueType="num">
                                      <p:cBhvr additive="base">
                                        <p:cTn id="55" dur="750" fill="hold"/>
                                        <p:tgtEl>
                                          <p:spTgt spid="143"/>
                                        </p:tgtEl>
                                        <p:attrNameLst>
                                          <p:attrName>ppt_x</p:attrName>
                                        </p:attrNameLst>
                                      </p:cBhvr>
                                      <p:tavLst>
                                        <p:tav tm="0">
                                          <p:val>
                                            <p:strVal val="#ppt_x"/>
                                          </p:val>
                                        </p:tav>
                                        <p:tav tm="100000">
                                          <p:val>
                                            <p:strVal val="#ppt_x"/>
                                          </p:val>
                                        </p:tav>
                                      </p:tavLst>
                                    </p:anim>
                                    <p:anim calcmode="lin" valueType="num">
                                      <p:cBhvr additive="base">
                                        <p:cTn id="56" dur="750" fill="hold"/>
                                        <p:tgtEl>
                                          <p:spTgt spid="143"/>
                                        </p:tgtEl>
                                        <p:attrNameLst>
                                          <p:attrName>ppt_y</p:attrName>
                                        </p:attrNameLst>
                                      </p:cBhvr>
                                      <p:tavLst>
                                        <p:tav tm="0">
                                          <p:val>
                                            <p:strVal val="1+#ppt_h/2"/>
                                          </p:val>
                                        </p:tav>
                                        <p:tav tm="100000">
                                          <p:val>
                                            <p:strVal val="#ppt_y"/>
                                          </p:val>
                                        </p:tav>
                                      </p:tavLst>
                                    </p:anim>
                                  </p:childTnLst>
                                </p:cTn>
                              </p:par>
                              <p:par>
                                <p:cTn id="57" presetID="2" presetClass="entr" presetSubtype="4" decel="10000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750" fill="hold"/>
                                        <p:tgtEl>
                                          <p:spTgt spid="11"/>
                                        </p:tgtEl>
                                        <p:attrNameLst>
                                          <p:attrName>ppt_x</p:attrName>
                                        </p:attrNameLst>
                                      </p:cBhvr>
                                      <p:tavLst>
                                        <p:tav tm="0">
                                          <p:val>
                                            <p:strVal val="#ppt_x"/>
                                          </p:val>
                                        </p:tav>
                                        <p:tav tm="100000">
                                          <p:val>
                                            <p:strVal val="#ppt_x"/>
                                          </p:val>
                                        </p:tav>
                                      </p:tavLst>
                                    </p:anim>
                                    <p:anim calcmode="lin" valueType="num">
                                      <p:cBhvr additive="base">
                                        <p:cTn id="60"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Tijdelijke aanduiding voor afbeelding 23">
            <a:extLst>
              <a:ext uri="{FF2B5EF4-FFF2-40B4-BE49-F238E27FC236}">
                <a16:creationId xmlns:a16="http://schemas.microsoft.com/office/drawing/2014/main" id="{B83F9C54-F5E2-FD5A-FFE1-5B9789786047}"/>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Lst>
          </a:blip>
          <a:srcRect/>
          <a:stretch/>
        </p:blipFill>
        <p:spPr/>
      </p:pic>
      <p:sp>
        <p:nvSpPr>
          <p:cNvPr id="39" name="COVER">
            <a:extLst>
              <a:ext uri="{FF2B5EF4-FFF2-40B4-BE49-F238E27FC236}">
                <a16:creationId xmlns:a16="http://schemas.microsoft.com/office/drawing/2014/main" id="{773BE7D8-5154-7F01-A4A9-6022624554C7}"/>
              </a:ext>
            </a:extLst>
          </p:cNvPr>
          <p:cNvSpPr/>
          <p:nvPr/>
        </p:nvSpPr>
        <p:spPr>
          <a:xfrm>
            <a:off x="5150669" y="1054099"/>
            <a:ext cx="6096000" cy="5241925"/>
          </a:xfrm>
          <a:prstGeom prst="round2DiagRect">
            <a:avLst>
              <a:gd name="adj1" fmla="val 0"/>
              <a:gd name="adj2"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78" dirty="0"/>
          </a:p>
        </p:txBody>
      </p:sp>
      <p:sp>
        <p:nvSpPr>
          <p:cNvPr id="2" name="Title 1"/>
          <p:cNvSpPr>
            <a:spLocks noGrp="1"/>
          </p:cNvSpPr>
          <p:nvPr>
            <p:ph type="title"/>
          </p:nvPr>
        </p:nvSpPr>
        <p:spPr/>
        <p:txBody>
          <a:bodyPr/>
          <a:lstStyle/>
          <a:p>
            <a:r>
              <a:rPr lang="nl-NL" dirty="0"/>
              <a:t>MISSIE HR</a:t>
            </a:r>
          </a:p>
        </p:txBody>
      </p:sp>
      <p:grpSp>
        <p:nvGrpSpPr>
          <p:cNvPr id="25" name="LOGO">
            <a:extLst>
              <a:ext uri="{FF2B5EF4-FFF2-40B4-BE49-F238E27FC236}">
                <a16:creationId xmlns:a16="http://schemas.microsoft.com/office/drawing/2014/main" id="{08E006A6-5A15-49C9-90A7-26E5DAD0D1A0}"/>
              </a:ext>
            </a:extLst>
          </p:cNvPr>
          <p:cNvGrpSpPr/>
          <p:nvPr/>
        </p:nvGrpSpPr>
        <p:grpSpPr>
          <a:xfrm>
            <a:off x="10835549" y="6362192"/>
            <a:ext cx="929120" cy="162517"/>
            <a:chOff x="2530981" y="6352458"/>
            <a:chExt cx="1060019" cy="185413"/>
          </a:xfrm>
          <a:solidFill>
            <a:schemeClr val="tx1"/>
          </a:solidFill>
        </p:grpSpPr>
        <p:sp>
          <p:nvSpPr>
            <p:cNvPr id="26" name="TNO Beeldmerk">
              <a:extLst>
                <a:ext uri="{FF2B5EF4-FFF2-40B4-BE49-F238E27FC236}">
                  <a16:creationId xmlns:a16="http://schemas.microsoft.com/office/drawing/2014/main" id="{782E3568-0660-4ADF-AFE5-78151F079CB8}"/>
                </a:ext>
              </a:extLst>
            </p:cNvPr>
            <p:cNvSpPr>
              <a:spLocks noEditPoints="1"/>
            </p:cNvSpPr>
            <p:nvPr/>
          </p:nvSpPr>
          <p:spPr bwMode="auto">
            <a:xfrm>
              <a:off x="2530981" y="6352458"/>
              <a:ext cx="527649" cy="185412"/>
            </a:xfrm>
            <a:custGeom>
              <a:avLst/>
              <a:gdLst>
                <a:gd name="T0" fmla="*/ 272 w 330"/>
                <a:gd name="T1" fmla="*/ 75 h 116"/>
                <a:gd name="T2" fmla="*/ 254 w 330"/>
                <a:gd name="T3" fmla="*/ 58 h 116"/>
                <a:gd name="T4" fmla="*/ 272 w 330"/>
                <a:gd name="T5" fmla="*/ 41 h 116"/>
                <a:gd name="T6" fmla="*/ 289 w 330"/>
                <a:gd name="T7" fmla="*/ 58 h 116"/>
                <a:gd name="T8" fmla="*/ 272 w 330"/>
                <a:gd name="T9" fmla="*/ 75 h 116"/>
                <a:gd name="T10" fmla="*/ 272 w 330"/>
                <a:gd name="T11" fmla="*/ 0 h 116"/>
                <a:gd name="T12" fmla="*/ 215 w 330"/>
                <a:gd name="T13" fmla="*/ 48 h 116"/>
                <a:gd name="T14" fmla="*/ 215 w 330"/>
                <a:gd name="T15" fmla="*/ 15 h 116"/>
                <a:gd name="T16" fmla="*/ 202 w 330"/>
                <a:gd name="T17" fmla="*/ 2 h 116"/>
                <a:gd name="T18" fmla="*/ 173 w 330"/>
                <a:gd name="T19" fmla="*/ 2 h 116"/>
                <a:gd name="T20" fmla="*/ 173 w 330"/>
                <a:gd name="T21" fmla="*/ 46 h 116"/>
                <a:gd name="T22" fmla="*/ 149 w 330"/>
                <a:gd name="T23" fmla="*/ 12 h 116"/>
                <a:gd name="T24" fmla="*/ 129 w 330"/>
                <a:gd name="T25" fmla="*/ 2 h 116"/>
                <a:gd name="T26" fmla="*/ 0 w 330"/>
                <a:gd name="T27" fmla="*/ 2 h 116"/>
                <a:gd name="T28" fmla="*/ 0 w 330"/>
                <a:gd name="T29" fmla="*/ 32 h 116"/>
                <a:gd name="T30" fmla="*/ 13 w 330"/>
                <a:gd name="T31" fmla="*/ 44 h 116"/>
                <a:gd name="T32" fmla="*/ 32 w 330"/>
                <a:gd name="T33" fmla="*/ 44 h 116"/>
                <a:gd name="T34" fmla="*/ 32 w 330"/>
                <a:gd name="T35" fmla="*/ 102 h 116"/>
                <a:gd name="T36" fmla="*/ 44 w 330"/>
                <a:gd name="T37" fmla="*/ 114 h 116"/>
                <a:gd name="T38" fmla="*/ 76 w 330"/>
                <a:gd name="T39" fmla="*/ 114 h 116"/>
                <a:gd name="T40" fmla="*/ 76 w 330"/>
                <a:gd name="T41" fmla="*/ 44 h 116"/>
                <a:gd name="T42" fmla="*/ 102 w 330"/>
                <a:gd name="T43" fmla="*/ 44 h 116"/>
                <a:gd name="T44" fmla="*/ 102 w 330"/>
                <a:gd name="T45" fmla="*/ 102 h 116"/>
                <a:gd name="T46" fmla="*/ 114 w 330"/>
                <a:gd name="T47" fmla="*/ 114 h 116"/>
                <a:gd name="T48" fmla="*/ 143 w 330"/>
                <a:gd name="T49" fmla="*/ 114 h 116"/>
                <a:gd name="T50" fmla="*/ 143 w 330"/>
                <a:gd name="T51" fmla="*/ 71 h 116"/>
                <a:gd name="T52" fmla="*/ 168 w 330"/>
                <a:gd name="T53" fmla="*/ 104 h 116"/>
                <a:gd name="T54" fmla="*/ 188 w 330"/>
                <a:gd name="T55" fmla="*/ 114 h 116"/>
                <a:gd name="T56" fmla="*/ 215 w 330"/>
                <a:gd name="T57" fmla="*/ 114 h 116"/>
                <a:gd name="T58" fmla="*/ 215 w 330"/>
                <a:gd name="T59" fmla="*/ 69 h 116"/>
                <a:gd name="T60" fmla="*/ 272 w 330"/>
                <a:gd name="T61" fmla="*/ 116 h 116"/>
                <a:gd name="T62" fmla="*/ 330 w 330"/>
                <a:gd name="T63" fmla="*/ 58 h 116"/>
                <a:gd name="T64" fmla="*/ 272 w 330"/>
                <a:gd name="T6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16">
                  <a:moveTo>
                    <a:pt x="272" y="75"/>
                  </a:moveTo>
                  <a:cubicBezTo>
                    <a:pt x="262" y="75"/>
                    <a:pt x="254" y="68"/>
                    <a:pt x="254" y="58"/>
                  </a:cubicBezTo>
                  <a:cubicBezTo>
                    <a:pt x="254" y="49"/>
                    <a:pt x="262" y="41"/>
                    <a:pt x="272" y="41"/>
                  </a:cubicBezTo>
                  <a:cubicBezTo>
                    <a:pt x="281" y="41"/>
                    <a:pt x="289" y="49"/>
                    <a:pt x="289" y="58"/>
                  </a:cubicBezTo>
                  <a:cubicBezTo>
                    <a:pt x="289" y="68"/>
                    <a:pt x="281" y="75"/>
                    <a:pt x="272" y="75"/>
                  </a:cubicBezTo>
                  <a:moveTo>
                    <a:pt x="272" y="0"/>
                  </a:moveTo>
                  <a:cubicBezTo>
                    <a:pt x="242" y="0"/>
                    <a:pt x="219" y="20"/>
                    <a:pt x="215" y="48"/>
                  </a:cubicBezTo>
                  <a:cubicBezTo>
                    <a:pt x="215" y="15"/>
                    <a:pt x="215" y="15"/>
                    <a:pt x="215" y="15"/>
                  </a:cubicBezTo>
                  <a:cubicBezTo>
                    <a:pt x="215" y="6"/>
                    <a:pt x="211" y="2"/>
                    <a:pt x="202" y="2"/>
                  </a:cubicBezTo>
                  <a:cubicBezTo>
                    <a:pt x="173" y="2"/>
                    <a:pt x="173" y="2"/>
                    <a:pt x="173" y="2"/>
                  </a:cubicBezTo>
                  <a:cubicBezTo>
                    <a:pt x="173" y="46"/>
                    <a:pt x="173" y="46"/>
                    <a:pt x="173" y="46"/>
                  </a:cubicBezTo>
                  <a:cubicBezTo>
                    <a:pt x="149" y="12"/>
                    <a:pt x="149" y="12"/>
                    <a:pt x="149" y="12"/>
                  </a:cubicBezTo>
                  <a:cubicBezTo>
                    <a:pt x="143" y="5"/>
                    <a:pt x="138" y="2"/>
                    <a:pt x="129" y="2"/>
                  </a:cubicBezTo>
                  <a:cubicBezTo>
                    <a:pt x="0" y="2"/>
                    <a:pt x="0" y="2"/>
                    <a:pt x="0" y="2"/>
                  </a:cubicBezTo>
                  <a:cubicBezTo>
                    <a:pt x="0" y="32"/>
                    <a:pt x="0" y="32"/>
                    <a:pt x="0" y="32"/>
                  </a:cubicBezTo>
                  <a:cubicBezTo>
                    <a:pt x="0" y="41"/>
                    <a:pt x="4" y="44"/>
                    <a:pt x="13" y="44"/>
                  </a:cubicBezTo>
                  <a:cubicBezTo>
                    <a:pt x="32" y="44"/>
                    <a:pt x="32" y="44"/>
                    <a:pt x="32" y="44"/>
                  </a:cubicBezTo>
                  <a:cubicBezTo>
                    <a:pt x="32" y="102"/>
                    <a:pt x="32" y="102"/>
                    <a:pt x="32" y="102"/>
                  </a:cubicBezTo>
                  <a:cubicBezTo>
                    <a:pt x="32" y="110"/>
                    <a:pt x="36" y="114"/>
                    <a:pt x="44" y="114"/>
                  </a:cubicBezTo>
                  <a:cubicBezTo>
                    <a:pt x="76" y="114"/>
                    <a:pt x="76" y="114"/>
                    <a:pt x="76" y="114"/>
                  </a:cubicBezTo>
                  <a:cubicBezTo>
                    <a:pt x="76" y="44"/>
                    <a:pt x="76" y="44"/>
                    <a:pt x="76" y="44"/>
                  </a:cubicBezTo>
                  <a:cubicBezTo>
                    <a:pt x="102" y="44"/>
                    <a:pt x="102" y="44"/>
                    <a:pt x="102" y="44"/>
                  </a:cubicBezTo>
                  <a:cubicBezTo>
                    <a:pt x="102" y="102"/>
                    <a:pt x="102" y="102"/>
                    <a:pt x="102" y="102"/>
                  </a:cubicBezTo>
                  <a:cubicBezTo>
                    <a:pt x="102" y="110"/>
                    <a:pt x="106" y="114"/>
                    <a:pt x="114" y="114"/>
                  </a:cubicBezTo>
                  <a:cubicBezTo>
                    <a:pt x="143" y="114"/>
                    <a:pt x="143" y="114"/>
                    <a:pt x="143" y="114"/>
                  </a:cubicBezTo>
                  <a:cubicBezTo>
                    <a:pt x="143" y="71"/>
                    <a:pt x="143" y="71"/>
                    <a:pt x="143" y="71"/>
                  </a:cubicBezTo>
                  <a:cubicBezTo>
                    <a:pt x="168" y="104"/>
                    <a:pt x="168" y="104"/>
                    <a:pt x="168" y="104"/>
                  </a:cubicBezTo>
                  <a:cubicBezTo>
                    <a:pt x="174" y="111"/>
                    <a:pt x="179" y="114"/>
                    <a:pt x="188" y="114"/>
                  </a:cubicBezTo>
                  <a:cubicBezTo>
                    <a:pt x="215" y="114"/>
                    <a:pt x="215" y="114"/>
                    <a:pt x="215" y="114"/>
                  </a:cubicBezTo>
                  <a:cubicBezTo>
                    <a:pt x="215" y="69"/>
                    <a:pt x="215" y="69"/>
                    <a:pt x="215" y="69"/>
                  </a:cubicBezTo>
                  <a:cubicBezTo>
                    <a:pt x="219" y="97"/>
                    <a:pt x="242" y="116"/>
                    <a:pt x="272" y="116"/>
                  </a:cubicBezTo>
                  <a:cubicBezTo>
                    <a:pt x="304" y="116"/>
                    <a:pt x="330" y="91"/>
                    <a:pt x="330" y="58"/>
                  </a:cubicBezTo>
                  <a:cubicBezTo>
                    <a:pt x="330" y="25"/>
                    <a:pt x="305" y="0"/>
                    <a:pt x="272" y="0"/>
                  </a:cubicBezTo>
                </a:path>
              </a:pathLst>
            </a:custGeom>
            <a:grpFill/>
            <a:ln>
              <a:noFill/>
            </a:ln>
          </p:spPr>
          <p:txBody>
            <a:bodyPr vert="horz" wrap="square" lIns="80148" tIns="40074" rIns="80148" bIns="40074" numCol="1" anchor="t" anchorCtr="0" compatLnSpc="1">
              <a:prstTxWarp prst="textNoShape">
                <a:avLst/>
              </a:prstTxWarp>
            </a:bodyPr>
            <a:lstStyle/>
            <a:p>
              <a:endParaRPr lang="nl-NL" sz="1578" dirty="0"/>
            </a:p>
          </p:txBody>
        </p:sp>
        <p:sp>
          <p:nvSpPr>
            <p:cNvPr id="42" name="for life">
              <a:extLst>
                <a:ext uri="{FF2B5EF4-FFF2-40B4-BE49-F238E27FC236}">
                  <a16:creationId xmlns:a16="http://schemas.microsoft.com/office/drawing/2014/main" id="{376BAB34-4E34-4693-AC47-D38E8CDC3A75}"/>
                </a:ext>
              </a:extLst>
            </p:cNvPr>
            <p:cNvSpPr>
              <a:spLocks noEditPoints="1"/>
            </p:cNvSpPr>
            <p:nvPr/>
          </p:nvSpPr>
          <p:spPr bwMode="auto">
            <a:xfrm>
              <a:off x="3095345" y="6459458"/>
              <a:ext cx="306833" cy="78413"/>
            </a:xfrm>
            <a:custGeom>
              <a:avLst/>
              <a:gdLst>
                <a:gd name="T0" fmla="*/ 175 w 192"/>
                <a:gd name="T1" fmla="*/ 17 h 49"/>
                <a:gd name="T2" fmla="*/ 167 w 192"/>
                <a:gd name="T3" fmla="*/ 27 h 49"/>
                <a:gd name="T4" fmla="*/ 192 w 192"/>
                <a:gd name="T5" fmla="*/ 31 h 49"/>
                <a:gd name="T6" fmla="*/ 175 w 192"/>
                <a:gd name="T7" fmla="*/ 12 h 49"/>
                <a:gd name="T8" fmla="*/ 175 w 192"/>
                <a:gd name="T9" fmla="*/ 49 h 49"/>
                <a:gd name="T10" fmla="*/ 184 w 192"/>
                <a:gd name="T11" fmla="*/ 37 h 49"/>
                <a:gd name="T12" fmla="*/ 166 w 192"/>
                <a:gd name="T13" fmla="*/ 32 h 49"/>
                <a:gd name="T14" fmla="*/ 158 w 192"/>
                <a:gd name="T15" fmla="*/ 0 h 49"/>
                <a:gd name="T16" fmla="*/ 140 w 192"/>
                <a:gd name="T17" fmla="*/ 12 h 49"/>
                <a:gd name="T18" fmla="*/ 134 w 192"/>
                <a:gd name="T19" fmla="*/ 13 h 49"/>
                <a:gd name="T20" fmla="*/ 140 w 192"/>
                <a:gd name="T21" fmla="*/ 18 h 49"/>
                <a:gd name="T22" fmla="*/ 148 w 192"/>
                <a:gd name="T23" fmla="*/ 48 h 49"/>
                <a:gd name="T24" fmla="*/ 156 w 192"/>
                <a:gd name="T25" fmla="*/ 18 h 49"/>
                <a:gd name="T26" fmla="*/ 148 w 192"/>
                <a:gd name="T27" fmla="*/ 13 h 49"/>
                <a:gd name="T28" fmla="*/ 154 w 192"/>
                <a:gd name="T29" fmla="*/ 5 h 49"/>
                <a:gd name="T30" fmla="*/ 158 w 192"/>
                <a:gd name="T31" fmla="*/ 0 h 49"/>
                <a:gd name="T32" fmla="*/ 130 w 192"/>
                <a:gd name="T33" fmla="*/ 48 h 49"/>
                <a:gd name="T34" fmla="*/ 122 w 192"/>
                <a:gd name="T35" fmla="*/ 13 h 49"/>
                <a:gd name="T36" fmla="*/ 122 w 192"/>
                <a:gd name="T37" fmla="*/ 7 h 49"/>
                <a:gd name="T38" fmla="*/ 130 w 192"/>
                <a:gd name="T39" fmla="*/ 0 h 49"/>
                <a:gd name="T40" fmla="*/ 122 w 192"/>
                <a:gd name="T41" fmla="*/ 7 h 49"/>
                <a:gd name="T42" fmla="*/ 113 w 192"/>
                <a:gd name="T43" fmla="*/ 48 h 49"/>
                <a:gd name="T44" fmla="*/ 105 w 192"/>
                <a:gd name="T45" fmla="*/ 0 h 49"/>
                <a:gd name="T46" fmla="*/ 83 w 192"/>
                <a:gd name="T47" fmla="*/ 12 h 49"/>
                <a:gd name="T48" fmla="*/ 71 w 192"/>
                <a:gd name="T49" fmla="*/ 20 h 49"/>
                <a:gd name="T50" fmla="*/ 64 w 192"/>
                <a:gd name="T51" fmla="*/ 13 h 49"/>
                <a:gd name="T52" fmla="*/ 72 w 192"/>
                <a:gd name="T53" fmla="*/ 48 h 49"/>
                <a:gd name="T54" fmla="*/ 81 w 192"/>
                <a:gd name="T55" fmla="*/ 19 h 49"/>
                <a:gd name="T56" fmla="*/ 83 w 192"/>
                <a:gd name="T57" fmla="*/ 12 h 49"/>
                <a:gd name="T58" fmla="*/ 49 w 192"/>
                <a:gd name="T59" fmla="*/ 30 h 49"/>
                <a:gd name="T60" fmla="*/ 32 w 192"/>
                <a:gd name="T61" fmla="*/ 30 h 49"/>
                <a:gd name="T62" fmla="*/ 41 w 192"/>
                <a:gd name="T63" fmla="*/ 12 h 49"/>
                <a:gd name="T64" fmla="*/ 41 w 192"/>
                <a:gd name="T65" fmla="*/ 49 h 49"/>
                <a:gd name="T66" fmla="*/ 41 w 192"/>
                <a:gd name="T67" fmla="*/ 12 h 49"/>
                <a:gd name="T68" fmla="*/ 17 w 192"/>
                <a:gd name="T69" fmla="*/ 0 h 49"/>
                <a:gd name="T70" fmla="*/ 6 w 192"/>
                <a:gd name="T71" fmla="*/ 13 h 49"/>
                <a:gd name="T72" fmla="*/ 0 w 192"/>
                <a:gd name="T73" fmla="*/ 18 h 49"/>
                <a:gd name="T74" fmla="*/ 6 w 192"/>
                <a:gd name="T75" fmla="*/ 48 h 49"/>
                <a:gd name="T76" fmla="*/ 14 w 192"/>
                <a:gd name="T77" fmla="*/ 18 h 49"/>
                <a:gd name="T78" fmla="*/ 22 w 192"/>
                <a:gd name="T79" fmla="*/ 13 h 49"/>
                <a:gd name="T80" fmla="*/ 14 w 192"/>
                <a:gd name="T81" fmla="*/ 12 h 49"/>
                <a:gd name="T82" fmla="*/ 24 w 192"/>
                <a:gd name="T83"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49">
                  <a:moveTo>
                    <a:pt x="167" y="27"/>
                  </a:moveTo>
                  <a:cubicBezTo>
                    <a:pt x="167" y="21"/>
                    <a:pt x="170" y="17"/>
                    <a:pt x="175" y="17"/>
                  </a:cubicBezTo>
                  <a:cubicBezTo>
                    <a:pt x="180" y="17"/>
                    <a:pt x="183" y="20"/>
                    <a:pt x="183" y="27"/>
                  </a:cubicBezTo>
                  <a:lnTo>
                    <a:pt x="167" y="27"/>
                  </a:lnTo>
                  <a:close/>
                  <a:moveTo>
                    <a:pt x="166" y="31"/>
                  </a:moveTo>
                  <a:cubicBezTo>
                    <a:pt x="192" y="31"/>
                    <a:pt x="192" y="31"/>
                    <a:pt x="192" y="31"/>
                  </a:cubicBezTo>
                  <a:cubicBezTo>
                    <a:pt x="192" y="30"/>
                    <a:pt x="192" y="30"/>
                    <a:pt x="192" y="30"/>
                  </a:cubicBezTo>
                  <a:cubicBezTo>
                    <a:pt x="192" y="19"/>
                    <a:pt x="185" y="12"/>
                    <a:pt x="175" y="12"/>
                  </a:cubicBezTo>
                  <a:cubicBezTo>
                    <a:pt x="165" y="12"/>
                    <a:pt x="158" y="19"/>
                    <a:pt x="158" y="30"/>
                  </a:cubicBezTo>
                  <a:cubicBezTo>
                    <a:pt x="158" y="42"/>
                    <a:pt x="165" y="49"/>
                    <a:pt x="175" y="49"/>
                  </a:cubicBezTo>
                  <a:cubicBezTo>
                    <a:pt x="183" y="49"/>
                    <a:pt x="189" y="45"/>
                    <a:pt x="191" y="38"/>
                  </a:cubicBezTo>
                  <a:cubicBezTo>
                    <a:pt x="184" y="37"/>
                    <a:pt x="184" y="37"/>
                    <a:pt x="184" y="37"/>
                  </a:cubicBezTo>
                  <a:cubicBezTo>
                    <a:pt x="182" y="41"/>
                    <a:pt x="179" y="43"/>
                    <a:pt x="175" y="43"/>
                  </a:cubicBezTo>
                  <a:cubicBezTo>
                    <a:pt x="170" y="43"/>
                    <a:pt x="166" y="39"/>
                    <a:pt x="166" y="32"/>
                  </a:cubicBezTo>
                  <a:lnTo>
                    <a:pt x="166" y="31"/>
                  </a:lnTo>
                  <a:close/>
                  <a:moveTo>
                    <a:pt x="158" y="0"/>
                  </a:moveTo>
                  <a:cubicBezTo>
                    <a:pt x="156" y="0"/>
                    <a:pt x="154" y="0"/>
                    <a:pt x="151" y="0"/>
                  </a:cubicBezTo>
                  <a:cubicBezTo>
                    <a:pt x="144" y="0"/>
                    <a:pt x="140" y="4"/>
                    <a:pt x="140" y="12"/>
                  </a:cubicBezTo>
                  <a:cubicBezTo>
                    <a:pt x="140" y="13"/>
                    <a:pt x="140" y="13"/>
                    <a:pt x="140" y="13"/>
                  </a:cubicBezTo>
                  <a:cubicBezTo>
                    <a:pt x="134" y="13"/>
                    <a:pt x="134" y="13"/>
                    <a:pt x="134" y="13"/>
                  </a:cubicBezTo>
                  <a:cubicBezTo>
                    <a:pt x="134" y="18"/>
                    <a:pt x="134" y="18"/>
                    <a:pt x="134" y="18"/>
                  </a:cubicBezTo>
                  <a:cubicBezTo>
                    <a:pt x="140" y="18"/>
                    <a:pt x="140" y="18"/>
                    <a:pt x="140" y="18"/>
                  </a:cubicBezTo>
                  <a:cubicBezTo>
                    <a:pt x="140" y="48"/>
                    <a:pt x="140" y="48"/>
                    <a:pt x="140" y="48"/>
                  </a:cubicBezTo>
                  <a:cubicBezTo>
                    <a:pt x="148" y="48"/>
                    <a:pt x="148" y="48"/>
                    <a:pt x="148" y="48"/>
                  </a:cubicBezTo>
                  <a:cubicBezTo>
                    <a:pt x="148" y="18"/>
                    <a:pt x="148" y="18"/>
                    <a:pt x="148" y="18"/>
                  </a:cubicBezTo>
                  <a:cubicBezTo>
                    <a:pt x="156" y="18"/>
                    <a:pt x="156" y="18"/>
                    <a:pt x="156" y="18"/>
                  </a:cubicBezTo>
                  <a:cubicBezTo>
                    <a:pt x="156" y="13"/>
                    <a:pt x="156" y="13"/>
                    <a:pt x="156" y="13"/>
                  </a:cubicBezTo>
                  <a:cubicBezTo>
                    <a:pt x="148" y="13"/>
                    <a:pt x="148" y="13"/>
                    <a:pt x="148" y="13"/>
                  </a:cubicBezTo>
                  <a:cubicBezTo>
                    <a:pt x="148" y="12"/>
                    <a:pt x="148" y="12"/>
                    <a:pt x="148" y="12"/>
                  </a:cubicBezTo>
                  <a:cubicBezTo>
                    <a:pt x="148" y="7"/>
                    <a:pt x="149" y="5"/>
                    <a:pt x="154" y="5"/>
                  </a:cubicBezTo>
                  <a:cubicBezTo>
                    <a:pt x="155" y="5"/>
                    <a:pt x="156" y="6"/>
                    <a:pt x="158" y="6"/>
                  </a:cubicBezTo>
                  <a:lnTo>
                    <a:pt x="158" y="0"/>
                  </a:lnTo>
                  <a:close/>
                  <a:moveTo>
                    <a:pt x="122" y="48"/>
                  </a:moveTo>
                  <a:cubicBezTo>
                    <a:pt x="130" y="48"/>
                    <a:pt x="130" y="48"/>
                    <a:pt x="130" y="48"/>
                  </a:cubicBezTo>
                  <a:cubicBezTo>
                    <a:pt x="130" y="13"/>
                    <a:pt x="130" y="13"/>
                    <a:pt x="130" y="13"/>
                  </a:cubicBezTo>
                  <a:cubicBezTo>
                    <a:pt x="122" y="13"/>
                    <a:pt x="122" y="13"/>
                    <a:pt x="122" y="13"/>
                  </a:cubicBezTo>
                  <a:lnTo>
                    <a:pt x="122" y="48"/>
                  </a:lnTo>
                  <a:close/>
                  <a:moveTo>
                    <a:pt x="122" y="7"/>
                  </a:moveTo>
                  <a:cubicBezTo>
                    <a:pt x="130" y="7"/>
                    <a:pt x="130" y="7"/>
                    <a:pt x="130" y="7"/>
                  </a:cubicBezTo>
                  <a:cubicBezTo>
                    <a:pt x="130" y="0"/>
                    <a:pt x="130" y="0"/>
                    <a:pt x="130" y="0"/>
                  </a:cubicBezTo>
                  <a:cubicBezTo>
                    <a:pt x="122" y="0"/>
                    <a:pt x="122" y="0"/>
                    <a:pt x="122" y="0"/>
                  </a:cubicBezTo>
                  <a:lnTo>
                    <a:pt x="122" y="7"/>
                  </a:lnTo>
                  <a:close/>
                  <a:moveTo>
                    <a:pt x="105" y="48"/>
                  </a:moveTo>
                  <a:cubicBezTo>
                    <a:pt x="113" y="48"/>
                    <a:pt x="113" y="48"/>
                    <a:pt x="113" y="48"/>
                  </a:cubicBezTo>
                  <a:cubicBezTo>
                    <a:pt x="113" y="0"/>
                    <a:pt x="113" y="0"/>
                    <a:pt x="113" y="0"/>
                  </a:cubicBezTo>
                  <a:cubicBezTo>
                    <a:pt x="105" y="0"/>
                    <a:pt x="105" y="0"/>
                    <a:pt x="105" y="0"/>
                  </a:cubicBezTo>
                  <a:lnTo>
                    <a:pt x="105" y="48"/>
                  </a:lnTo>
                  <a:close/>
                  <a:moveTo>
                    <a:pt x="83" y="12"/>
                  </a:moveTo>
                  <a:cubicBezTo>
                    <a:pt x="82" y="12"/>
                    <a:pt x="82" y="12"/>
                    <a:pt x="81" y="12"/>
                  </a:cubicBezTo>
                  <a:cubicBezTo>
                    <a:pt x="76" y="12"/>
                    <a:pt x="73" y="15"/>
                    <a:pt x="71" y="20"/>
                  </a:cubicBezTo>
                  <a:cubicBezTo>
                    <a:pt x="71" y="13"/>
                    <a:pt x="71" y="13"/>
                    <a:pt x="71" y="13"/>
                  </a:cubicBezTo>
                  <a:cubicBezTo>
                    <a:pt x="64" y="13"/>
                    <a:pt x="64" y="13"/>
                    <a:pt x="64" y="13"/>
                  </a:cubicBezTo>
                  <a:cubicBezTo>
                    <a:pt x="64" y="48"/>
                    <a:pt x="64" y="48"/>
                    <a:pt x="64" y="48"/>
                  </a:cubicBezTo>
                  <a:cubicBezTo>
                    <a:pt x="72" y="48"/>
                    <a:pt x="72" y="48"/>
                    <a:pt x="72" y="48"/>
                  </a:cubicBezTo>
                  <a:cubicBezTo>
                    <a:pt x="72" y="30"/>
                    <a:pt x="72" y="30"/>
                    <a:pt x="72" y="30"/>
                  </a:cubicBezTo>
                  <a:cubicBezTo>
                    <a:pt x="72" y="23"/>
                    <a:pt x="76" y="19"/>
                    <a:pt x="81" y="19"/>
                  </a:cubicBezTo>
                  <a:cubicBezTo>
                    <a:pt x="82" y="19"/>
                    <a:pt x="82" y="19"/>
                    <a:pt x="83" y="19"/>
                  </a:cubicBezTo>
                  <a:lnTo>
                    <a:pt x="83" y="12"/>
                  </a:lnTo>
                  <a:close/>
                  <a:moveTo>
                    <a:pt x="41" y="17"/>
                  </a:moveTo>
                  <a:cubicBezTo>
                    <a:pt x="46" y="17"/>
                    <a:pt x="49" y="22"/>
                    <a:pt x="49" y="30"/>
                  </a:cubicBezTo>
                  <a:cubicBezTo>
                    <a:pt x="49" y="38"/>
                    <a:pt x="46" y="43"/>
                    <a:pt x="41" y="43"/>
                  </a:cubicBezTo>
                  <a:cubicBezTo>
                    <a:pt x="36" y="43"/>
                    <a:pt x="32" y="39"/>
                    <a:pt x="32" y="30"/>
                  </a:cubicBezTo>
                  <a:cubicBezTo>
                    <a:pt x="32" y="22"/>
                    <a:pt x="36" y="17"/>
                    <a:pt x="41" y="17"/>
                  </a:cubicBezTo>
                  <a:moveTo>
                    <a:pt x="41" y="12"/>
                  </a:moveTo>
                  <a:cubicBezTo>
                    <a:pt x="31" y="12"/>
                    <a:pt x="24" y="19"/>
                    <a:pt x="24" y="30"/>
                  </a:cubicBezTo>
                  <a:cubicBezTo>
                    <a:pt x="24" y="42"/>
                    <a:pt x="31" y="49"/>
                    <a:pt x="41" y="49"/>
                  </a:cubicBezTo>
                  <a:cubicBezTo>
                    <a:pt x="51" y="49"/>
                    <a:pt x="58" y="42"/>
                    <a:pt x="58" y="30"/>
                  </a:cubicBezTo>
                  <a:cubicBezTo>
                    <a:pt x="58" y="19"/>
                    <a:pt x="51" y="12"/>
                    <a:pt x="41" y="12"/>
                  </a:cubicBezTo>
                  <a:moveTo>
                    <a:pt x="24" y="0"/>
                  </a:moveTo>
                  <a:cubicBezTo>
                    <a:pt x="22" y="0"/>
                    <a:pt x="20" y="0"/>
                    <a:pt x="17" y="0"/>
                  </a:cubicBezTo>
                  <a:cubicBezTo>
                    <a:pt x="10" y="0"/>
                    <a:pt x="6" y="4"/>
                    <a:pt x="6" y="12"/>
                  </a:cubicBezTo>
                  <a:cubicBezTo>
                    <a:pt x="6" y="13"/>
                    <a:pt x="6" y="13"/>
                    <a:pt x="6" y="13"/>
                  </a:cubicBezTo>
                  <a:cubicBezTo>
                    <a:pt x="0" y="13"/>
                    <a:pt x="0" y="13"/>
                    <a:pt x="0" y="13"/>
                  </a:cubicBezTo>
                  <a:cubicBezTo>
                    <a:pt x="0" y="18"/>
                    <a:pt x="0" y="18"/>
                    <a:pt x="0" y="18"/>
                  </a:cubicBezTo>
                  <a:cubicBezTo>
                    <a:pt x="6" y="18"/>
                    <a:pt x="6" y="18"/>
                    <a:pt x="6" y="18"/>
                  </a:cubicBezTo>
                  <a:cubicBezTo>
                    <a:pt x="6" y="48"/>
                    <a:pt x="6" y="48"/>
                    <a:pt x="6" y="48"/>
                  </a:cubicBezTo>
                  <a:cubicBezTo>
                    <a:pt x="14" y="48"/>
                    <a:pt x="14" y="48"/>
                    <a:pt x="14" y="48"/>
                  </a:cubicBezTo>
                  <a:cubicBezTo>
                    <a:pt x="14" y="18"/>
                    <a:pt x="14" y="18"/>
                    <a:pt x="14" y="18"/>
                  </a:cubicBezTo>
                  <a:cubicBezTo>
                    <a:pt x="22" y="18"/>
                    <a:pt x="22" y="18"/>
                    <a:pt x="22" y="18"/>
                  </a:cubicBezTo>
                  <a:cubicBezTo>
                    <a:pt x="22" y="13"/>
                    <a:pt x="22" y="13"/>
                    <a:pt x="22" y="13"/>
                  </a:cubicBezTo>
                  <a:cubicBezTo>
                    <a:pt x="14" y="13"/>
                    <a:pt x="14" y="13"/>
                    <a:pt x="14" y="13"/>
                  </a:cubicBezTo>
                  <a:cubicBezTo>
                    <a:pt x="14" y="12"/>
                    <a:pt x="14" y="12"/>
                    <a:pt x="14" y="12"/>
                  </a:cubicBezTo>
                  <a:cubicBezTo>
                    <a:pt x="14" y="7"/>
                    <a:pt x="15" y="5"/>
                    <a:pt x="20" y="5"/>
                  </a:cubicBezTo>
                  <a:cubicBezTo>
                    <a:pt x="21" y="5"/>
                    <a:pt x="22" y="6"/>
                    <a:pt x="24" y="6"/>
                  </a:cubicBezTo>
                  <a:lnTo>
                    <a:pt x="24" y="0"/>
                  </a:lnTo>
                  <a:close/>
                </a:path>
              </a:pathLst>
            </a:custGeom>
            <a:grpFill/>
            <a:ln>
              <a:noFill/>
            </a:ln>
          </p:spPr>
          <p:txBody>
            <a:bodyPr vert="horz" wrap="square" lIns="80148" tIns="40074" rIns="80148" bIns="40074" numCol="1" anchor="t" anchorCtr="0" compatLnSpc="1">
              <a:prstTxWarp prst="textNoShape">
                <a:avLst/>
              </a:prstTxWarp>
            </a:bodyPr>
            <a:lstStyle/>
            <a:p>
              <a:endParaRPr lang="nl-NL" sz="1578" dirty="0"/>
            </a:p>
          </p:txBody>
        </p:sp>
        <p:sp>
          <p:nvSpPr>
            <p:cNvPr id="43" name="Innovation">
              <a:extLst>
                <a:ext uri="{FF2B5EF4-FFF2-40B4-BE49-F238E27FC236}">
                  <a16:creationId xmlns:a16="http://schemas.microsoft.com/office/drawing/2014/main" id="{531CBCB4-7970-46B3-9060-5206A6012743}"/>
                </a:ext>
              </a:extLst>
            </p:cNvPr>
            <p:cNvSpPr>
              <a:spLocks noEditPoints="1"/>
            </p:cNvSpPr>
            <p:nvPr/>
          </p:nvSpPr>
          <p:spPr bwMode="auto">
            <a:xfrm>
              <a:off x="3101639" y="6355606"/>
              <a:ext cx="489361" cy="78413"/>
            </a:xfrm>
            <a:custGeom>
              <a:avLst/>
              <a:gdLst>
                <a:gd name="T0" fmla="*/ 276 w 306"/>
                <a:gd name="T1" fmla="*/ 48 h 49"/>
                <a:gd name="T2" fmla="*/ 284 w 306"/>
                <a:gd name="T3" fmla="*/ 27 h 49"/>
                <a:gd name="T4" fmla="*/ 298 w 306"/>
                <a:gd name="T5" fmla="*/ 25 h 49"/>
                <a:gd name="T6" fmla="*/ 306 w 306"/>
                <a:gd name="T7" fmla="*/ 48 h 49"/>
                <a:gd name="T8" fmla="*/ 294 w 306"/>
                <a:gd name="T9" fmla="*/ 11 h 49"/>
                <a:gd name="T10" fmla="*/ 283 w 306"/>
                <a:gd name="T11" fmla="*/ 12 h 49"/>
                <a:gd name="T12" fmla="*/ 254 w 306"/>
                <a:gd name="T13" fmla="*/ 17 h 49"/>
                <a:gd name="T14" fmla="*/ 254 w 306"/>
                <a:gd name="T15" fmla="*/ 43 h 49"/>
                <a:gd name="T16" fmla="*/ 254 w 306"/>
                <a:gd name="T17" fmla="*/ 17 h 49"/>
                <a:gd name="T18" fmla="*/ 237 w 306"/>
                <a:gd name="T19" fmla="*/ 30 h 49"/>
                <a:gd name="T20" fmla="*/ 271 w 306"/>
                <a:gd name="T21" fmla="*/ 30 h 49"/>
                <a:gd name="T22" fmla="*/ 223 w 306"/>
                <a:gd name="T23" fmla="*/ 48 h 49"/>
                <a:gd name="T24" fmla="*/ 231 w 306"/>
                <a:gd name="T25" fmla="*/ 12 h 49"/>
                <a:gd name="T26" fmla="*/ 223 w 306"/>
                <a:gd name="T27" fmla="*/ 48 h 49"/>
                <a:gd name="T28" fmla="*/ 231 w 306"/>
                <a:gd name="T29" fmla="*/ 7 h 49"/>
                <a:gd name="T30" fmla="*/ 223 w 306"/>
                <a:gd name="T31" fmla="*/ 0 h 49"/>
                <a:gd name="T32" fmla="*/ 208 w 306"/>
                <a:gd name="T33" fmla="*/ 3 h 49"/>
                <a:gd name="T34" fmla="*/ 200 w 306"/>
                <a:gd name="T35" fmla="*/ 12 h 49"/>
                <a:gd name="T36" fmla="*/ 194 w 306"/>
                <a:gd name="T37" fmla="*/ 18 h 49"/>
                <a:gd name="T38" fmla="*/ 200 w 306"/>
                <a:gd name="T39" fmla="*/ 35 h 49"/>
                <a:gd name="T40" fmla="*/ 217 w 306"/>
                <a:gd name="T41" fmla="*/ 48 h 49"/>
                <a:gd name="T42" fmla="*/ 213 w 306"/>
                <a:gd name="T43" fmla="*/ 42 h 49"/>
                <a:gd name="T44" fmla="*/ 208 w 306"/>
                <a:gd name="T45" fmla="*/ 18 h 49"/>
                <a:gd name="T46" fmla="*/ 216 w 306"/>
                <a:gd name="T47" fmla="*/ 12 h 49"/>
                <a:gd name="T48" fmla="*/ 208 w 306"/>
                <a:gd name="T49" fmla="*/ 3 h 49"/>
                <a:gd name="T50" fmla="*/ 182 w 306"/>
                <a:gd name="T51" fmla="*/ 33 h 49"/>
                <a:gd name="T52" fmla="*/ 167 w 306"/>
                <a:gd name="T53" fmla="*/ 38 h 49"/>
                <a:gd name="T54" fmla="*/ 182 w 306"/>
                <a:gd name="T55" fmla="*/ 30 h 49"/>
                <a:gd name="T56" fmla="*/ 167 w 306"/>
                <a:gd name="T57" fmla="*/ 22 h 49"/>
                <a:gd name="T58" fmla="*/ 182 w 306"/>
                <a:gd name="T59" fmla="*/ 23 h 49"/>
                <a:gd name="T60" fmla="*/ 182 w 306"/>
                <a:gd name="T61" fmla="*/ 25 h 49"/>
                <a:gd name="T62" fmla="*/ 171 w 306"/>
                <a:gd name="T63" fmla="*/ 48 h 49"/>
                <a:gd name="T64" fmla="*/ 183 w 306"/>
                <a:gd name="T65" fmla="*/ 48 h 49"/>
                <a:gd name="T66" fmla="*/ 190 w 306"/>
                <a:gd name="T67" fmla="*/ 41 h 49"/>
                <a:gd name="T68" fmla="*/ 176 w 306"/>
                <a:gd name="T69" fmla="*/ 11 h 49"/>
                <a:gd name="T70" fmla="*/ 135 w 306"/>
                <a:gd name="T71" fmla="*/ 48 h 49"/>
                <a:gd name="T72" fmla="*/ 155 w 306"/>
                <a:gd name="T73" fmla="*/ 12 h 49"/>
                <a:gd name="T74" fmla="*/ 140 w 306"/>
                <a:gd name="T75" fmla="*/ 39 h 49"/>
                <a:gd name="T76" fmla="*/ 123 w 306"/>
                <a:gd name="T77" fmla="*/ 12 h 49"/>
                <a:gd name="T78" fmla="*/ 105 w 306"/>
                <a:gd name="T79" fmla="*/ 17 h 49"/>
                <a:gd name="T80" fmla="*/ 105 w 306"/>
                <a:gd name="T81" fmla="*/ 43 h 49"/>
                <a:gd name="T82" fmla="*/ 105 w 306"/>
                <a:gd name="T83" fmla="*/ 17 h 49"/>
                <a:gd name="T84" fmla="*/ 88 w 306"/>
                <a:gd name="T85" fmla="*/ 30 h 49"/>
                <a:gd name="T86" fmla="*/ 122 w 306"/>
                <a:gd name="T87" fmla="*/ 30 h 49"/>
                <a:gd name="T88" fmla="*/ 53 w 306"/>
                <a:gd name="T89" fmla="*/ 12 h 49"/>
                <a:gd name="T90" fmla="*/ 61 w 306"/>
                <a:gd name="T91" fmla="*/ 48 h 49"/>
                <a:gd name="T92" fmla="*/ 69 w 306"/>
                <a:gd name="T93" fmla="*/ 17 h 49"/>
                <a:gd name="T94" fmla="*/ 75 w 306"/>
                <a:gd name="T95" fmla="*/ 48 h 49"/>
                <a:gd name="T96" fmla="*/ 83 w 306"/>
                <a:gd name="T97" fmla="*/ 25 h 49"/>
                <a:gd name="T98" fmla="*/ 61 w 306"/>
                <a:gd name="T99" fmla="*/ 18 h 49"/>
                <a:gd name="T100" fmla="*/ 53 w 306"/>
                <a:gd name="T101" fmla="*/ 12 h 49"/>
                <a:gd name="T102" fmla="*/ 16 w 306"/>
                <a:gd name="T103" fmla="*/ 48 h 49"/>
                <a:gd name="T104" fmla="*/ 24 w 306"/>
                <a:gd name="T105" fmla="*/ 27 h 49"/>
                <a:gd name="T106" fmla="*/ 38 w 306"/>
                <a:gd name="T107" fmla="*/ 25 h 49"/>
                <a:gd name="T108" fmla="*/ 46 w 306"/>
                <a:gd name="T109" fmla="*/ 48 h 49"/>
                <a:gd name="T110" fmla="*/ 34 w 306"/>
                <a:gd name="T111" fmla="*/ 11 h 49"/>
                <a:gd name="T112" fmla="*/ 23 w 306"/>
                <a:gd name="T113" fmla="*/ 12 h 49"/>
                <a:gd name="T114" fmla="*/ 0 w 306"/>
                <a:gd name="T115" fmla="*/ 48 h 49"/>
                <a:gd name="T116" fmla="*/ 8 w 306"/>
                <a:gd name="T117" fmla="*/ 12 h 49"/>
                <a:gd name="T118" fmla="*/ 0 w 306"/>
                <a:gd name="T119" fmla="*/ 48 h 49"/>
                <a:gd name="T120" fmla="*/ 8 w 306"/>
                <a:gd name="T121" fmla="*/ 7 h 49"/>
                <a:gd name="T122" fmla="*/ 0 w 306"/>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49">
                  <a:moveTo>
                    <a:pt x="276" y="12"/>
                  </a:moveTo>
                  <a:cubicBezTo>
                    <a:pt x="276" y="48"/>
                    <a:pt x="276" y="48"/>
                    <a:pt x="276" y="48"/>
                  </a:cubicBezTo>
                  <a:cubicBezTo>
                    <a:pt x="284" y="48"/>
                    <a:pt x="284" y="48"/>
                    <a:pt x="284" y="48"/>
                  </a:cubicBezTo>
                  <a:cubicBezTo>
                    <a:pt x="284" y="27"/>
                    <a:pt x="284" y="27"/>
                    <a:pt x="284" y="27"/>
                  </a:cubicBezTo>
                  <a:cubicBezTo>
                    <a:pt x="284" y="21"/>
                    <a:pt x="287" y="17"/>
                    <a:pt x="292" y="17"/>
                  </a:cubicBezTo>
                  <a:cubicBezTo>
                    <a:pt x="296" y="17"/>
                    <a:pt x="298" y="20"/>
                    <a:pt x="298" y="25"/>
                  </a:cubicBezTo>
                  <a:cubicBezTo>
                    <a:pt x="298" y="48"/>
                    <a:pt x="298" y="48"/>
                    <a:pt x="298" y="48"/>
                  </a:cubicBezTo>
                  <a:cubicBezTo>
                    <a:pt x="306" y="48"/>
                    <a:pt x="306" y="48"/>
                    <a:pt x="306" y="48"/>
                  </a:cubicBezTo>
                  <a:cubicBezTo>
                    <a:pt x="306" y="25"/>
                    <a:pt x="306" y="25"/>
                    <a:pt x="306" y="25"/>
                  </a:cubicBezTo>
                  <a:cubicBezTo>
                    <a:pt x="306" y="16"/>
                    <a:pt x="302" y="11"/>
                    <a:pt x="294" y="11"/>
                  </a:cubicBezTo>
                  <a:cubicBezTo>
                    <a:pt x="289" y="11"/>
                    <a:pt x="286" y="14"/>
                    <a:pt x="283" y="18"/>
                  </a:cubicBezTo>
                  <a:cubicBezTo>
                    <a:pt x="283" y="12"/>
                    <a:pt x="283" y="12"/>
                    <a:pt x="283" y="12"/>
                  </a:cubicBezTo>
                  <a:lnTo>
                    <a:pt x="276" y="12"/>
                  </a:lnTo>
                  <a:close/>
                  <a:moveTo>
                    <a:pt x="254" y="17"/>
                  </a:moveTo>
                  <a:cubicBezTo>
                    <a:pt x="259" y="17"/>
                    <a:pt x="262" y="22"/>
                    <a:pt x="262" y="30"/>
                  </a:cubicBezTo>
                  <a:cubicBezTo>
                    <a:pt x="262" y="38"/>
                    <a:pt x="259" y="43"/>
                    <a:pt x="254" y="43"/>
                  </a:cubicBezTo>
                  <a:cubicBezTo>
                    <a:pt x="249" y="43"/>
                    <a:pt x="246" y="38"/>
                    <a:pt x="246" y="30"/>
                  </a:cubicBezTo>
                  <a:cubicBezTo>
                    <a:pt x="246" y="22"/>
                    <a:pt x="249" y="17"/>
                    <a:pt x="254" y="17"/>
                  </a:cubicBezTo>
                  <a:moveTo>
                    <a:pt x="254" y="11"/>
                  </a:moveTo>
                  <a:cubicBezTo>
                    <a:pt x="244" y="11"/>
                    <a:pt x="237" y="19"/>
                    <a:pt x="237" y="30"/>
                  </a:cubicBezTo>
                  <a:cubicBezTo>
                    <a:pt x="237" y="41"/>
                    <a:pt x="244" y="49"/>
                    <a:pt x="254" y="49"/>
                  </a:cubicBezTo>
                  <a:cubicBezTo>
                    <a:pt x="264" y="49"/>
                    <a:pt x="271" y="41"/>
                    <a:pt x="271" y="30"/>
                  </a:cubicBezTo>
                  <a:cubicBezTo>
                    <a:pt x="271" y="19"/>
                    <a:pt x="264" y="11"/>
                    <a:pt x="254" y="11"/>
                  </a:cubicBezTo>
                  <a:moveTo>
                    <a:pt x="223" y="48"/>
                  </a:moveTo>
                  <a:cubicBezTo>
                    <a:pt x="231" y="48"/>
                    <a:pt x="231" y="48"/>
                    <a:pt x="231" y="48"/>
                  </a:cubicBezTo>
                  <a:cubicBezTo>
                    <a:pt x="231" y="12"/>
                    <a:pt x="231" y="12"/>
                    <a:pt x="231" y="12"/>
                  </a:cubicBezTo>
                  <a:cubicBezTo>
                    <a:pt x="223" y="12"/>
                    <a:pt x="223" y="12"/>
                    <a:pt x="223" y="12"/>
                  </a:cubicBezTo>
                  <a:lnTo>
                    <a:pt x="223" y="48"/>
                  </a:lnTo>
                  <a:close/>
                  <a:moveTo>
                    <a:pt x="223" y="7"/>
                  </a:moveTo>
                  <a:cubicBezTo>
                    <a:pt x="231" y="7"/>
                    <a:pt x="231" y="7"/>
                    <a:pt x="231" y="7"/>
                  </a:cubicBezTo>
                  <a:cubicBezTo>
                    <a:pt x="231" y="0"/>
                    <a:pt x="231" y="0"/>
                    <a:pt x="231" y="0"/>
                  </a:cubicBezTo>
                  <a:cubicBezTo>
                    <a:pt x="223" y="0"/>
                    <a:pt x="223" y="0"/>
                    <a:pt x="223" y="0"/>
                  </a:cubicBezTo>
                  <a:lnTo>
                    <a:pt x="223" y="7"/>
                  </a:lnTo>
                  <a:close/>
                  <a:moveTo>
                    <a:pt x="208" y="3"/>
                  </a:moveTo>
                  <a:cubicBezTo>
                    <a:pt x="200" y="3"/>
                    <a:pt x="200" y="3"/>
                    <a:pt x="200" y="3"/>
                  </a:cubicBezTo>
                  <a:cubicBezTo>
                    <a:pt x="200" y="12"/>
                    <a:pt x="200" y="12"/>
                    <a:pt x="200" y="12"/>
                  </a:cubicBezTo>
                  <a:cubicBezTo>
                    <a:pt x="194" y="12"/>
                    <a:pt x="194" y="12"/>
                    <a:pt x="194" y="12"/>
                  </a:cubicBezTo>
                  <a:cubicBezTo>
                    <a:pt x="194" y="18"/>
                    <a:pt x="194" y="18"/>
                    <a:pt x="194" y="18"/>
                  </a:cubicBezTo>
                  <a:cubicBezTo>
                    <a:pt x="200" y="18"/>
                    <a:pt x="200" y="18"/>
                    <a:pt x="200" y="18"/>
                  </a:cubicBezTo>
                  <a:cubicBezTo>
                    <a:pt x="200" y="35"/>
                    <a:pt x="200" y="35"/>
                    <a:pt x="200" y="35"/>
                  </a:cubicBezTo>
                  <a:cubicBezTo>
                    <a:pt x="200" y="45"/>
                    <a:pt x="203" y="49"/>
                    <a:pt x="211" y="49"/>
                  </a:cubicBezTo>
                  <a:cubicBezTo>
                    <a:pt x="213" y="49"/>
                    <a:pt x="215" y="48"/>
                    <a:pt x="217" y="48"/>
                  </a:cubicBezTo>
                  <a:cubicBezTo>
                    <a:pt x="217" y="42"/>
                    <a:pt x="217" y="42"/>
                    <a:pt x="217" y="42"/>
                  </a:cubicBezTo>
                  <a:cubicBezTo>
                    <a:pt x="215" y="42"/>
                    <a:pt x="214" y="42"/>
                    <a:pt x="213" y="42"/>
                  </a:cubicBezTo>
                  <a:cubicBezTo>
                    <a:pt x="208" y="42"/>
                    <a:pt x="208" y="40"/>
                    <a:pt x="208" y="35"/>
                  </a:cubicBezTo>
                  <a:cubicBezTo>
                    <a:pt x="208" y="18"/>
                    <a:pt x="208" y="18"/>
                    <a:pt x="208" y="18"/>
                  </a:cubicBezTo>
                  <a:cubicBezTo>
                    <a:pt x="216" y="18"/>
                    <a:pt x="216" y="18"/>
                    <a:pt x="216" y="18"/>
                  </a:cubicBezTo>
                  <a:cubicBezTo>
                    <a:pt x="216" y="12"/>
                    <a:pt x="216" y="12"/>
                    <a:pt x="216" y="12"/>
                  </a:cubicBezTo>
                  <a:cubicBezTo>
                    <a:pt x="208" y="12"/>
                    <a:pt x="208" y="12"/>
                    <a:pt x="208" y="12"/>
                  </a:cubicBezTo>
                  <a:lnTo>
                    <a:pt x="208" y="3"/>
                  </a:lnTo>
                  <a:close/>
                  <a:moveTo>
                    <a:pt x="182" y="30"/>
                  </a:moveTo>
                  <a:cubicBezTo>
                    <a:pt x="182" y="33"/>
                    <a:pt x="182" y="33"/>
                    <a:pt x="182" y="33"/>
                  </a:cubicBezTo>
                  <a:cubicBezTo>
                    <a:pt x="182" y="38"/>
                    <a:pt x="178" y="43"/>
                    <a:pt x="173" y="43"/>
                  </a:cubicBezTo>
                  <a:cubicBezTo>
                    <a:pt x="169" y="43"/>
                    <a:pt x="167" y="41"/>
                    <a:pt x="167" y="38"/>
                  </a:cubicBezTo>
                  <a:cubicBezTo>
                    <a:pt x="167" y="33"/>
                    <a:pt x="171" y="30"/>
                    <a:pt x="181" y="30"/>
                  </a:cubicBezTo>
                  <a:lnTo>
                    <a:pt x="182" y="30"/>
                  </a:lnTo>
                  <a:close/>
                  <a:moveTo>
                    <a:pt x="159" y="21"/>
                  </a:moveTo>
                  <a:cubicBezTo>
                    <a:pt x="167" y="22"/>
                    <a:pt x="167" y="22"/>
                    <a:pt x="167" y="22"/>
                  </a:cubicBezTo>
                  <a:cubicBezTo>
                    <a:pt x="168" y="19"/>
                    <a:pt x="170" y="17"/>
                    <a:pt x="175" y="17"/>
                  </a:cubicBezTo>
                  <a:cubicBezTo>
                    <a:pt x="180" y="17"/>
                    <a:pt x="182" y="19"/>
                    <a:pt x="182" y="23"/>
                  </a:cubicBezTo>
                  <a:cubicBezTo>
                    <a:pt x="182" y="25"/>
                    <a:pt x="182" y="25"/>
                    <a:pt x="182" y="25"/>
                  </a:cubicBezTo>
                  <a:cubicBezTo>
                    <a:pt x="182" y="25"/>
                    <a:pt x="182" y="25"/>
                    <a:pt x="182" y="25"/>
                  </a:cubicBezTo>
                  <a:cubicBezTo>
                    <a:pt x="166" y="25"/>
                    <a:pt x="158" y="29"/>
                    <a:pt x="158" y="38"/>
                  </a:cubicBezTo>
                  <a:cubicBezTo>
                    <a:pt x="158" y="44"/>
                    <a:pt x="163" y="48"/>
                    <a:pt x="171" y="48"/>
                  </a:cubicBezTo>
                  <a:cubicBezTo>
                    <a:pt x="176" y="48"/>
                    <a:pt x="180" y="46"/>
                    <a:pt x="182" y="41"/>
                  </a:cubicBezTo>
                  <a:cubicBezTo>
                    <a:pt x="183" y="44"/>
                    <a:pt x="183" y="46"/>
                    <a:pt x="183" y="48"/>
                  </a:cubicBezTo>
                  <a:cubicBezTo>
                    <a:pt x="191" y="48"/>
                    <a:pt x="191" y="48"/>
                    <a:pt x="191" y="48"/>
                  </a:cubicBezTo>
                  <a:cubicBezTo>
                    <a:pt x="190" y="46"/>
                    <a:pt x="190" y="43"/>
                    <a:pt x="190" y="41"/>
                  </a:cubicBezTo>
                  <a:cubicBezTo>
                    <a:pt x="190" y="25"/>
                    <a:pt x="190" y="25"/>
                    <a:pt x="190" y="25"/>
                  </a:cubicBezTo>
                  <a:cubicBezTo>
                    <a:pt x="190" y="16"/>
                    <a:pt x="186" y="11"/>
                    <a:pt x="176" y="11"/>
                  </a:cubicBezTo>
                  <a:cubicBezTo>
                    <a:pt x="167" y="11"/>
                    <a:pt x="161" y="15"/>
                    <a:pt x="159" y="21"/>
                  </a:cubicBezTo>
                  <a:moveTo>
                    <a:pt x="135" y="48"/>
                  </a:moveTo>
                  <a:cubicBezTo>
                    <a:pt x="143" y="48"/>
                    <a:pt x="143" y="48"/>
                    <a:pt x="143" y="48"/>
                  </a:cubicBezTo>
                  <a:cubicBezTo>
                    <a:pt x="155" y="12"/>
                    <a:pt x="155" y="12"/>
                    <a:pt x="155" y="12"/>
                  </a:cubicBezTo>
                  <a:cubicBezTo>
                    <a:pt x="149" y="12"/>
                    <a:pt x="149" y="12"/>
                    <a:pt x="149" y="12"/>
                  </a:cubicBezTo>
                  <a:cubicBezTo>
                    <a:pt x="140" y="39"/>
                    <a:pt x="140" y="39"/>
                    <a:pt x="140" y="39"/>
                  </a:cubicBezTo>
                  <a:cubicBezTo>
                    <a:pt x="131" y="12"/>
                    <a:pt x="131" y="12"/>
                    <a:pt x="131" y="12"/>
                  </a:cubicBezTo>
                  <a:cubicBezTo>
                    <a:pt x="123" y="12"/>
                    <a:pt x="123" y="12"/>
                    <a:pt x="123" y="12"/>
                  </a:cubicBezTo>
                  <a:lnTo>
                    <a:pt x="135" y="48"/>
                  </a:lnTo>
                  <a:close/>
                  <a:moveTo>
                    <a:pt x="105" y="17"/>
                  </a:moveTo>
                  <a:cubicBezTo>
                    <a:pt x="110" y="17"/>
                    <a:pt x="113" y="22"/>
                    <a:pt x="113" y="30"/>
                  </a:cubicBezTo>
                  <a:cubicBezTo>
                    <a:pt x="113" y="38"/>
                    <a:pt x="110" y="43"/>
                    <a:pt x="105" y="43"/>
                  </a:cubicBezTo>
                  <a:cubicBezTo>
                    <a:pt x="100" y="43"/>
                    <a:pt x="97" y="38"/>
                    <a:pt x="97" y="30"/>
                  </a:cubicBezTo>
                  <a:cubicBezTo>
                    <a:pt x="97" y="22"/>
                    <a:pt x="100" y="17"/>
                    <a:pt x="105" y="17"/>
                  </a:cubicBezTo>
                  <a:moveTo>
                    <a:pt x="105" y="11"/>
                  </a:moveTo>
                  <a:cubicBezTo>
                    <a:pt x="95" y="11"/>
                    <a:pt x="88" y="19"/>
                    <a:pt x="88" y="30"/>
                  </a:cubicBezTo>
                  <a:cubicBezTo>
                    <a:pt x="88" y="41"/>
                    <a:pt x="95" y="49"/>
                    <a:pt x="105" y="49"/>
                  </a:cubicBezTo>
                  <a:cubicBezTo>
                    <a:pt x="115" y="49"/>
                    <a:pt x="122" y="41"/>
                    <a:pt x="122" y="30"/>
                  </a:cubicBezTo>
                  <a:cubicBezTo>
                    <a:pt x="122" y="19"/>
                    <a:pt x="115" y="11"/>
                    <a:pt x="105" y="11"/>
                  </a:cubicBezTo>
                  <a:moveTo>
                    <a:pt x="53" y="12"/>
                  </a:moveTo>
                  <a:cubicBezTo>
                    <a:pt x="53" y="48"/>
                    <a:pt x="53" y="48"/>
                    <a:pt x="53" y="48"/>
                  </a:cubicBezTo>
                  <a:cubicBezTo>
                    <a:pt x="61" y="48"/>
                    <a:pt x="61" y="48"/>
                    <a:pt x="61" y="48"/>
                  </a:cubicBezTo>
                  <a:cubicBezTo>
                    <a:pt x="61" y="27"/>
                    <a:pt x="61" y="27"/>
                    <a:pt x="61" y="27"/>
                  </a:cubicBezTo>
                  <a:cubicBezTo>
                    <a:pt x="61" y="21"/>
                    <a:pt x="65" y="17"/>
                    <a:pt x="69" y="17"/>
                  </a:cubicBezTo>
                  <a:cubicBezTo>
                    <a:pt x="73" y="17"/>
                    <a:pt x="75" y="20"/>
                    <a:pt x="75" y="25"/>
                  </a:cubicBezTo>
                  <a:cubicBezTo>
                    <a:pt x="75" y="48"/>
                    <a:pt x="75" y="48"/>
                    <a:pt x="75" y="48"/>
                  </a:cubicBezTo>
                  <a:cubicBezTo>
                    <a:pt x="83" y="48"/>
                    <a:pt x="83" y="48"/>
                    <a:pt x="83" y="48"/>
                  </a:cubicBezTo>
                  <a:cubicBezTo>
                    <a:pt x="83" y="25"/>
                    <a:pt x="83" y="25"/>
                    <a:pt x="83" y="25"/>
                  </a:cubicBezTo>
                  <a:cubicBezTo>
                    <a:pt x="83" y="16"/>
                    <a:pt x="79" y="11"/>
                    <a:pt x="71" y="11"/>
                  </a:cubicBezTo>
                  <a:cubicBezTo>
                    <a:pt x="67" y="11"/>
                    <a:pt x="63" y="14"/>
                    <a:pt x="61" y="18"/>
                  </a:cubicBezTo>
                  <a:cubicBezTo>
                    <a:pt x="61" y="12"/>
                    <a:pt x="61" y="12"/>
                    <a:pt x="61" y="12"/>
                  </a:cubicBezTo>
                  <a:lnTo>
                    <a:pt x="53" y="12"/>
                  </a:lnTo>
                  <a:close/>
                  <a:moveTo>
                    <a:pt x="16" y="12"/>
                  </a:moveTo>
                  <a:cubicBezTo>
                    <a:pt x="16" y="48"/>
                    <a:pt x="16" y="48"/>
                    <a:pt x="16" y="48"/>
                  </a:cubicBezTo>
                  <a:cubicBezTo>
                    <a:pt x="24" y="48"/>
                    <a:pt x="24" y="48"/>
                    <a:pt x="24" y="48"/>
                  </a:cubicBezTo>
                  <a:cubicBezTo>
                    <a:pt x="24" y="27"/>
                    <a:pt x="24" y="27"/>
                    <a:pt x="24" y="27"/>
                  </a:cubicBezTo>
                  <a:cubicBezTo>
                    <a:pt x="24" y="21"/>
                    <a:pt x="27" y="17"/>
                    <a:pt x="32" y="17"/>
                  </a:cubicBezTo>
                  <a:cubicBezTo>
                    <a:pt x="36" y="17"/>
                    <a:pt x="38" y="20"/>
                    <a:pt x="38" y="25"/>
                  </a:cubicBezTo>
                  <a:cubicBezTo>
                    <a:pt x="38" y="48"/>
                    <a:pt x="38" y="48"/>
                    <a:pt x="38" y="48"/>
                  </a:cubicBezTo>
                  <a:cubicBezTo>
                    <a:pt x="46" y="48"/>
                    <a:pt x="46" y="48"/>
                    <a:pt x="46" y="48"/>
                  </a:cubicBezTo>
                  <a:cubicBezTo>
                    <a:pt x="46" y="25"/>
                    <a:pt x="46" y="25"/>
                    <a:pt x="46" y="25"/>
                  </a:cubicBezTo>
                  <a:cubicBezTo>
                    <a:pt x="46" y="16"/>
                    <a:pt x="42" y="11"/>
                    <a:pt x="34" y="11"/>
                  </a:cubicBezTo>
                  <a:cubicBezTo>
                    <a:pt x="30" y="11"/>
                    <a:pt x="26" y="14"/>
                    <a:pt x="23" y="18"/>
                  </a:cubicBezTo>
                  <a:cubicBezTo>
                    <a:pt x="23" y="12"/>
                    <a:pt x="23" y="12"/>
                    <a:pt x="23" y="12"/>
                  </a:cubicBezTo>
                  <a:lnTo>
                    <a:pt x="16" y="12"/>
                  </a:lnTo>
                  <a:close/>
                  <a:moveTo>
                    <a:pt x="0" y="48"/>
                  </a:moveTo>
                  <a:cubicBezTo>
                    <a:pt x="8" y="48"/>
                    <a:pt x="8" y="48"/>
                    <a:pt x="8" y="48"/>
                  </a:cubicBezTo>
                  <a:cubicBezTo>
                    <a:pt x="8" y="12"/>
                    <a:pt x="8" y="12"/>
                    <a:pt x="8" y="12"/>
                  </a:cubicBezTo>
                  <a:cubicBezTo>
                    <a:pt x="0" y="12"/>
                    <a:pt x="0" y="12"/>
                    <a:pt x="0" y="12"/>
                  </a:cubicBezTo>
                  <a:lnTo>
                    <a:pt x="0" y="48"/>
                  </a:lnTo>
                  <a:close/>
                  <a:moveTo>
                    <a:pt x="0" y="7"/>
                  </a:moveTo>
                  <a:cubicBezTo>
                    <a:pt x="8" y="7"/>
                    <a:pt x="8" y="7"/>
                    <a:pt x="8" y="7"/>
                  </a:cubicBezTo>
                  <a:cubicBezTo>
                    <a:pt x="8" y="0"/>
                    <a:pt x="8" y="0"/>
                    <a:pt x="8" y="0"/>
                  </a:cubicBezTo>
                  <a:cubicBezTo>
                    <a:pt x="0" y="0"/>
                    <a:pt x="0" y="0"/>
                    <a:pt x="0" y="0"/>
                  </a:cubicBezTo>
                  <a:lnTo>
                    <a:pt x="0" y="7"/>
                  </a:lnTo>
                  <a:close/>
                </a:path>
              </a:pathLst>
            </a:custGeom>
            <a:grpFill/>
            <a:ln>
              <a:noFill/>
            </a:ln>
          </p:spPr>
          <p:txBody>
            <a:bodyPr vert="horz" wrap="square" lIns="80148" tIns="40074" rIns="80148" bIns="40074" numCol="1" anchor="t" anchorCtr="0" compatLnSpc="1">
              <a:prstTxWarp prst="textNoShape">
                <a:avLst/>
              </a:prstTxWarp>
            </a:bodyPr>
            <a:lstStyle/>
            <a:p>
              <a:endParaRPr lang="nl-NL" sz="1578" dirty="0"/>
            </a:p>
          </p:txBody>
        </p:sp>
      </p:grpSp>
      <p:pic>
        <p:nvPicPr>
          <p:cNvPr id="54" name="Graphic 53">
            <a:hlinkClick r:id="rId5" action="ppaction://hlinksldjump"/>
            <a:extLst>
              <a:ext uri="{FF2B5EF4-FFF2-40B4-BE49-F238E27FC236}">
                <a16:creationId xmlns:a16="http://schemas.microsoft.com/office/drawing/2014/main" id="{2FD669BD-C8A9-6B10-3AE8-AE35FD46EC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59436" y="364723"/>
            <a:ext cx="305797" cy="305798"/>
          </a:xfrm>
          <a:prstGeom prst="rect">
            <a:avLst/>
          </a:prstGeom>
        </p:spPr>
      </p:pic>
      <p:grpSp>
        <p:nvGrpSpPr>
          <p:cNvPr id="23" name="Groep 22">
            <a:extLst>
              <a:ext uri="{FF2B5EF4-FFF2-40B4-BE49-F238E27FC236}">
                <a16:creationId xmlns:a16="http://schemas.microsoft.com/office/drawing/2014/main" id="{07B638A9-0DBC-1297-83D1-CA8BD344B8FE}"/>
              </a:ext>
            </a:extLst>
          </p:cNvPr>
          <p:cNvGrpSpPr/>
          <p:nvPr/>
        </p:nvGrpSpPr>
        <p:grpSpPr>
          <a:xfrm>
            <a:off x="5567838" y="3482496"/>
            <a:ext cx="531792" cy="419316"/>
            <a:chOff x="579278" y="2896250"/>
            <a:chExt cx="531792" cy="419316"/>
          </a:xfrm>
        </p:grpSpPr>
        <p:sp>
          <p:nvSpPr>
            <p:cNvPr id="27" name="Pijl: vijfhoek 26">
              <a:extLst>
                <a:ext uri="{FF2B5EF4-FFF2-40B4-BE49-F238E27FC236}">
                  <a16:creationId xmlns:a16="http://schemas.microsoft.com/office/drawing/2014/main" id="{5AC66A91-90F7-42D7-ADBC-988130128C28}"/>
                </a:ext>
              </a:extLst>
            </p:cNvPr>
            <p:cNvSpPr/>
            <p:nvPr/>
          </p:nvSpPr>
          <p:spPr>
            <a:xfrm>
              <a:off x="579278" y="2896250"/>
              <a:ext cx="531792" cy="419316"/>
            </a:xfrm>
            <a:prstGeom prst="homePlate">
              <a:avLst>
                <a:gd name="adj" fmla="val 174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9" name="Graphic 28" descr="Chatballon met effen opvulling">
              <a:extLst>
                <a:ext uri="{FF2B5EF4-FFF2-40B4-BE49-F238E27FC236}">
                  <a16:creationId xmlns:a16="http://schemas.microsoft.com/office/drawing/2014/main" id="{896AD810-E595-3885-F542-298BC36D55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66533" y="2949040"/>
              <a:ext cx="313738" cy="313738"/>
            </a:xfrm>
            <a:prstGeom prst="rect">
              <a:avLst/>
            </a:prstGeom>
          </p:spPr>
        </p:pic>
      </p:grpSp>
      <p:sp>
        <p:nvSpPr>
          <p:cNvPr id="30" name="Tijdelijke aanduiding voor verticale tekst 28">
            <a:extLst>
              <a:ext uri="{FF2B5EF4-FFF2-40B4-BE49-F238E27FC236}">
                <a16:creationId xmlns:a16="http://schemas.microsoft.com/office/drawing/2014/main" id="{49311D05-E633-F7A7-6B91-BD67226BD5E4}"/>
              </a:ext>
            </a:extLst>
          </p:cNvPr>
          <p:cNvSpPr txBox="1">
            <a:spLocks/>
          </p:cNvSpPr>
          <p:nvPr/>
        </p:nvSpPr>
        <p:spPr>
          <a:xfrm>
            <a:off x="6368902" y="3426629"/>
            <a:ext cx="5004450" cy="784830"/>
          </a:xfrm>
          <a:prstGeom prst="rect">
            <a:avLst/>
          </a:prstGeom>
        </p:spPr>
        <p:txBody>
          <a:bodyPr vert="horz"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10">
                  <a:extLst>
                    <a:ext uri="{96DAC541-7B7A-43D3-8B79-37D633B846F1}">
                      <asvg:svgBlip xmlns:asvg="http://schemas.microsoft.com/office/drawing/2016/SVG/main" r:embed="rId11"/>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12">
                  <a:extLst>
                    <a:ext uri="{96DAC541-7B7A-43D3-8B79-37D633B846F1}">
                      <asvg:svgBlip xmlns:asvg="http://schemas.microsoft.com/office/drawing/2016/SVG/main" r:embed="rId13"/>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10">
                  <a:extLst>
                    <a:ext uri="{96DAC541-7B7A-43D3-8B79-37D633B846F1}">
                      <asvg:svgBlip xmlns:asvg="http://schemas.microsoft.com/office/drawing/2016/SVG/main" r:embed="rId11"/>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12">
                  <a:extLst>
                    <a:ext uri="{96DAC541-7B7A-43D3-8B79-37D633B846F1}">
                      <asvg:svgBlip xmlns:asvg="http://schemas.microsoft.com/office/drawing/2016/SVG/main" r:embed="rId13"/>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Aft>
                <a:spcPts val="300"/>
              </a:spcAft>
            </a:pPr>
            <a:r>
              <a:rPr lang="nl-NL" sz="1800" dirty="0"/>
              <a:t>Autonomie</a:t>
            </a:r>
          </a:p>
          <a:p>
            <a:pPr lvl="2">
              <a:spcAft>
                <a:spcPts val="300"/>
              </a:spcAft>
            </a:pPr>
            <a:r>
              <a:rPr lang="nl-NL" sz="1400" dirty="0"/>
              <a:t>Over het eigen takenpakket geven én de ruimte </a:t>
            </a:r>
            <a:br>
              <a:rPr lang="nl-NL" sz="1400" dirty="0"/>
            </a:br>
            <a:r>
              <a:rPr lang="nl-NL" sz="1400" dirty="0"/>
              <a:t>om werkzaamheden op eigen wijze uit te voeren. </a:t>
            </a:r>
          </a:p>
        </p:txBody>
      </p:sp>
      <p:sp>
        <p:nvSpPr>
          <p:cNvPr id="31" name="Tijdelijke aanduiding voor verticale tekst 28">
            <a:extLst>
              <a:ext uri="{FF2B5EF4-FFF2-40B4-BE49-F238E27FC236}">
                <a16:creationId xmlns:a16="http://schemas.microsoft.com/office/drawing/2014/main" id="{1687D1BB-BB9E-4D64-6ED8-33DD593C19AD}"/>
              </a:ext>
            </a:extLst>
          </p:cNvPr>
          <p:cNvSpPr txBox="1">
            <a:spLocks/>
          </p:cNvSpPr>
          <p:nvPr/>
        </p:nvSpPr>
        <p:spPr>
          <a:xfrm>
            <a:off x="5727699" y="1747733"/>
            <a:ext cx="5645653" cy="1646098"/>
          </a:xfrm>
          <a:prstGeom prst="rect">
            <a:avLst/>
          </a:prstGeom>
        </p:spPr>
        <p:txBody>
          <a:bodyPr vert="horz" lIns="0" tIns="0" rIns="0" bIns="0" numCol="1" spcCol="360000" rtlCol="0">
            <a:no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10">
                  <a:extLst>
                    <a:ext uri="{96DAC541-7B7A-43D3-8B79-37D633B846F1}">
                      <asvg:svgBlip xmlns:asvg="http://schemas.microsoft.com/office/drawing/2016/SVG/main" r:embed="rId11"/>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12">
                  <a:extLst>
                    <a:ext uri="{96DAC541-7B7A-43D3-8B79-37D633B846F1}">
                      <asvg:svgBlip xmlns:asvg="http://schemas.microsoft.com/office/drawing/2016/SVG/main" r:embed="rId13"/>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10">
                  <a:extLst>
                    <a:ext uri="{96DAC541-7B7A-43D3-8B79-37D633B846F1}">
                      <asvg:svgBlip xmlns:asvg="http://schemas.microsoft.com/office/drawing/2016/SVG/main" r:embed="rId11"/>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12">
                  <a:extLst>
                    <a:ext uri="{96DAC541-7B7A-43D3-8B79-37D633B846F1}">
                      <asvg:svgBlip xmlns:asvg="http://schemas.microsoft.com/office/drawing/2016/SVG/main" r:embed="rId13"/>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Aft>
                <a:spcPts val="300"/>
              </a:spcAft>
            </a:pPr>
            <a:r>
              <a:rPr lang="nl-NL" sz="1800" dirty="0"/>
              <a:t>creëren van een inspirerend huis voor talent en samen bouwen aan ‘innovation for life’</a:t>
            </a:r>
          </a:p>
          <a:p>
            <a:pPr lvl="2">
              <a:spcAft>
                <a:spcPts val="300"/>
              </a:spcAft>
            </a:pPr>
            <a:r>
              <a:rPr lang="nl-NL" sz="1400" b="1" dirty="0"/>
              <a:t>Werken bij TNO betekent iedere dag leuk én relevant werk doen. </a:t>
            </a:r>
            <a:br>
              <a:rPr lang="nl-NL" sz="1400" b="1" dirty="0"/>
            </a:br>
            <a:r>
              <a:rPr lang="nl-NL" sz="1400" b="1" dirty="0"/>
              <a:t>Daar hoort een inspirerende werk- en leeromgeving bij, </a:t>
            </a:r>
            <a:br>
              <a:rPr lang="nl-NL" sz="1400" b="1" dirty="0"/>
            </a:br>
            <a:r>
              <a:rPr lang="nl-NL" sz="1400" b="1" dirty="0"/>
              <a:t>waarin iedereen de kans krijgt alles uit zichzelf te halen. </a:t>
            </a:r>
            <a:br>
              <a:rPr lang="nl-NL" sz="1400" b="1" dirty="0"/>
            </a:br>
            <a:r>
              <a:rPr lang="nl-NL" sz="1400" b="1" dirty="0"/>
              <a:t>Deze hopen we te creëren op de volgende manieren:</a:t>
            </a:r>
          </a:p>
          <a:p>
            <a:pPr lvl="2">
              <a:spcAft>
                <a:spcPts val="300"/>
              </a:spcAft>
            </a:pPr>
            <a:endParaRPr lang="nl-NL" sz="1400" b="1" dirty="0">
              <a:solidFill>
                <a:schemeClr val="tx2"/>
              </a:solidFill>
            </a:endParaRPr>
          </a:p>
        </p:txBody>
      </p:sp>
      <p:grpSp>
        <p:nvGrpSpPr>
          <p:cNvPr id="32" name="Groep 31">
            <a:extLst>
              <a:ext uri="{FF2B5EF4-FFF2-40B4-BE49-F238E27FC236}">
                <a16:creationId xmlns:a16="http://schemas.microsoft.com/office/drawing/2014/main" id="{1A23BF8C-0A3C-3B53-2895-5844D86F034A}"/>
              </a:ext>
            </a:extLst>
          </p:cNvPr>
          <p:cNvGrpSpPr/>
          <p:nvPr/>
        </p:nvGrpSpPr>
        <p:grpSpPr>
          <a:xfrm>
            <a:off x="5567838" y="4509165"/>
            <a:ext cx="531792" cy="419316"/>
            <a:chOff x="579278" y="2896250"/>
            <a:chExt cx="531792" cy="419316"/>
          </a:xfrm>
        </p:grpSpPr>
        <p:sp>
          <p:nvSpPr>
            <p:cNvPr id="33" name="Pijl: vijfhoek 32">
              <a:extLst>
                <a:ext uri="{FF2B5EF4-FFF2-40B4-BE49-F238E27FC236}">
                  <a16:creationId xmlns:a16="http://schemas.microsoft.com/office/drawing/2014/main" id="{BD80302E-4CBE-FC7C-66A2-8B2AE8CA4401}"/>
                </a:ext>
              </a:extLst>
            </p:cNvPr>
            <p:cNvSpPr/>
            <p:nvPr/>
          </p:nvSpPr>
          <p:spPr>
            <a:xfrm>
              <a:off x="579278" y="2896250"/>
              <a:ext cx="531792" cy="419316"/>
            </a:xfrm>
            <a:prstGeom prst="homePlate">
              <a:avLst>
                <a:gd name="adj" fmla="val 174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8" name="Graphic 37" descr="Dobbelsteen met effen opvulling">
              <a:extLst>
                <a:ext uri="{FF2B5EF4-FFF2-40B4-BE49-F238E27FC236}">
                  <a16:creationId xmlns:a16="http://schemas.microsoft.com/office/drawing/2014/main" id="{9D8DF406-B2C1-551A-A962-F917CBE703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55022" y="2937529"/>
              <a:ext cx="336760" cy="336760"/>
            </a:xfrm>
            <a:prstGeom prst="rect">
              <a:avLst/>
            </a:prstGeom>
          </p:spPr>
        </p:pic>
      </p:grpSp>
      <p:sp>
        <p:nvSpPr>
          <p:cNvPr id="40" name="Tijdelijke aanduiding voor verticale tekst 28">
            <a:extLst>
              <a:ext uri="{FF2B5EF4-FFF2-40B4-BE49-F238E27FC236}">
                <a16:creationId xmlns:a16="http://schemas.microsoft.com/office/drawing/2014/main" id="{5D76FB78-B03A-1776-8BA5-F3EA63CCC947}"/>
              </a:ext>
            </a:extLst>
          </p:cNvPr>
          <p:cNvSpPr txBox="1">
            <a:spLocks/>
          </p:cNvSpPr>
          <p:nvPr/>
        </p:nvSpPr>
        <p:spPr>
          <a:xfrm>
            <a:off x="6368902" y="4451512"/>
            <a:ext cx="5090534" cy="569387"/>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10">
                  <a:extLst>
                    <a:ext uri="{96DAC541-7B7A-43D3-8B79-37D633B846F1}">
                      <asvg:svgBlip xmlns:asvg="http://schemas.microsoft.com/office/drawing/2016/SVG/main" r:embed="rId11"/>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12">
                  <a:extLst>
                    <a:ext uri="{96DAC541-7B7A-43D3-8B79-37D633B846F1}">
                      <asvg:svgBlip xmlns:asvg="http://schemas.microsoft.com/office/drawing/2016/SVG/main" r:embed="rId13"/>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10">
                  <a:extLst>
                    <a:ext uri="{96DAC541-7B7A-43D3-8B79-37D633B846F1}">
                      <asvg:svgBlip xmlns:asvg="http://schemas.microsoft.com/office/drawing/2016/SVG/main" r:embed="rId11"/>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12">
                  <a:extLst>
                    <a:ext uri="{96DAC541-7B7A-43D3-8B79-37D633B846F1}">
                      <asvg:svgBlip xmlns:asvg="http://schemas.microsoft.com/office/drawing/2016/SVG/main" r:embed="rId13"/>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Aft>
                <a:spcPts val="300"/>
              </a:spcAft>
            </a:pPr>
            <a:r>
              <a:rPr lang="nl-NL" sz="1800" dirty="0"/>
              <a:t>Continu ontwikkelen</a:t>
            </a:r>
          </a:p>
          <a:p>
            <a:pPr lvl="2">
              <a:spcAft>
                <a:spcPts val="300"/>
              </a:spcAft>
            </a:pPr>
            <a:r>
              <a:rPr lang="nl-NL" sz="1400" dirty="0"/>
              <a:t>Continu nieuwe expertise, vaardigheden en talenten ontwikkelen.</a:t>
            </a:r>
            <a:endParaRPr lang="nl-NL" sz="1400" strike="sngStrike" dirty="0">
              <a:solidFill>
                <a:srgbClr val="FF0000"/>
              </a:solidFill>
            </a:endParaRPr>
          </a:p>
        </p:txBody>
      </p:sp>
      <p:grpSp>
        <p:nvGrpSpPr>
          <p:cNvPr id="41" name="Groep 40">
            <a:extLst>
              <a:ext uri="{FF2B5EF4-FFF2-40B4-BE49-F238E27FC236}">
                <a16:creationId xmlns:a16="http://schemas.microsoft.com/office/drawing/2014/main" id="{28EFC581-35F5-8B8A-6BC5-7CB1D366D619}"/>
              </a:ext>
            </a:extLst>
          </p:cNvPr>
          <p:cNvGrpSpPr/>
          <p:nvPr/>
        </p:nvGrpSpPr>
        <p:grpSpPr>
          <a:xfrm>
            <a:off x="5567838" y="5323244"/>
            <a:ext cx="531792" cy="419316"/>
            <a:chOff x="579278" y="2896250"/>
            <a:chExt cx="531792" cy="419316"/>
          </a:xfrm>
        </p:grpSpPr>
        <p:sp>
          <p:nvSpPr>
            <p:cNvPr id="47" name="Pijl: vijfhoek 46">
              <a:extLst>
                <a:ext uri="{FF2B5EF4-FFF2-40B4-BE49-F238E27FC236}">
                  <a16:creationId xmlns:a16="http://schemas.microsoft.com/office/drawing/2014/main" id="{6BB07B9A-D0A7-0527-3B13-4B4CEA943B38}"/>
                </a:ext>
              </a:extLst>
            </p:cNvPr>
            <p:cNvSpPr/>
            <p:nvPr/>
          </p:nvSpPr>
          <p:spPr>
            <a:xfrm>
              <a:off x="579278" y="2896250"/>
              <a:ext cx="531792" cy="419316"/>
            </a:xfrm>
            <a:prstGeom prst="homePlate">
              <a:avLst>
                <a:gd name="adj" fmla="val 174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8" name="Graphic 47" descr="Proost met effen opvulling">
              <a:extLst>
                <a:ext uri="{FF2B5EF4-FFF2-40B4-BE49-F238E27FC236}">
                  <a16:creationId xmlns:a16="http://schemas.microsoft.com/office/drawing/2014/main" id="{591BE8BB-BECF-E060-830F-0B39B2AAE6C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655022" y="2937529"/>
              <a:ext cx="336760" cy="336760"/>
            </a:xfrm>
            <a:prstGeom prst="rect">
              <a:avLst/>
            </a:prstGeom>
          </p:spPr>
        </p:pic>
      </p:grpSp>
      <p:sp>
        <p:nvSpPr>
          <p:cNvPr id="49" name="Tijdelijke aanduiding voor verticale tekst 28">
            <a:extLst>
              <a:ext uri="{FF2B5EF4-FFF2-40B4-BE49-F238E27FC236}">
                <a16:creationId xmlns:a16="http://schemas.microsoft.com/office/drawing/2014/main" id="{8E1F52B6-DAC3-C6BC-870E-D9C4C20F0F5F}"/>
              </a:ext>
            </a:extLst>
          </p:cNvPr>
          <p:cNvSpPr txBox="1">
            <a:spLocks/>
          </p:cNvSpPr>
          <p:nvPr/>
        </p:nvSpPr>
        <p:spPr>
          <a:xfrm>
            <a:off x="6368902" y="5269372"/>
            <a:ext cx="5004450" cy="784830"/>
          </a:xfrm>
          <a:prstGeom prst="rect">
            <a:avLst/>
          </a:prstGeom>
        </p:spPr>
        <p:txBody>
          <a:bodyPr vert="horz"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10">
                  <a:extLst>
                    <a:ext uri="{96DAC541-7B7A-43D3-8B79-37D633B846F1}">
                      <asvg:svgBlip xmlns:asvg="http://schemas.microsoft.com/office/drawing/2016/SVG/main" r:embed="rId11"/>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12">
                  <a:extLst>
                    <a:ext uri="{96DAC541-7B7A-43D3-8B79-37D633B846F1}">
                      <asvg:svgBlip xmlns:asvg="http://schemas.microsoft.com/office/drawing/2016/SVG/main" r:embed="rId13"/>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10">
                  <a:extLst>
                    <a:ext uri="{96DAC541-7B7A-43D3-8B79-37D633B846F1}">
                      <asvg:svgBlip xmlns:asvg="http://schemas.microsoft.com/office/drawing/2016/SVG/main" r:embed="rId11"/>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12">
                  <a:extLst>
                    <a:ext uri="{96DAC541-7B7A-43D3-8B79-37D633B846F1}">
                      <asvg:svgBlip xmlns:asvg="http://schemas.microsoft.com/office/drawing/2016/SVG/main" r:embed="rId13"/>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Aft>
                <a:spcPts val="300"/>
              </a:spcAft>
            </a:pPr>
            <a:r>
              <a:rPr lang="nl-NL" sz="1800" dirty="0">
                <a:sym typeface="Libre Franklin"/>
              </a:rPr>
              <a:t>Samen zinvol werk doen</a:t>
            </a:r>
            <a:endParaRPr lang="nl-NL" sz="1800" dirty="0"/>
          </a:p>
          <a:p>
            <a:pPr lvl="2">
              <a:spcAft>
                <a:spcPts val="300"/>
              </a:spcAft>
            </a:pPr>
            <a:r>
              <a:rPr lang="nl-NL" sz="1400" dirty="0"/>
              <a:t>Door te werken aan maatschappelijke uitdagingen en een betere toekomst voor Nederland en de wereld</a:t>
            </a:r>
          </a:p>
        </p:txBody>
      </p:sp>
      <p:grpSp>
        <p:nvGrpSpPr>
          <p:cNvPr id="67" name="Groep 66">
            <a:extLst>
              <a:ext uri="{FF2B5EF4-FFF2-40B4-BE49-F238E27FC236}">
                <a16:creationId xmlns:a16="http://schemas.microsoft.com/office/drawing/2014/main" id="{86D52BA1-7EFF-4212-B57A-4B99CB686D33}"/>
              </a:ext>
            </a:extLst>
          </p:cNvPr>
          <p:cNvGrpSpPr/>
          <p:nvPr/>
        </p:nvGrpSpPr>
        <p:grpSpPr>
          <a:xfrm>
            <a:off x="5541508" y="1449533"/>
            <a:ext cx="63011" cy="5408466"/>
            <a:chOff x="1519947" y="1406334"/>
            <a:chExt cx="67890" cy="5827202"/>
          </a:xfrm>
        </p:grpSpPr>
        <p:sp>
          <p:nvSpPr>
            <p:cNvPr id="68" name="ZWARTE LIJN">
              <a:extLst>
                <a:ext uri="{FF2B5EF4-FFF2-40B4-BE49-F238E27FC236}">
                  <a16:creationId xmlns:a16="http://schemas.microsoft.com/office/drawing/2014/main" id="{0F06D49B-C416-40CF-91FF-915F38B21039}"/>
                </a:ext>
              </a:extLst>
            </p:cNvPr>
            <p:cNvSpPr/>
            <p:nvPr/>
          </p:nvSpPr>
          <p:spPr>
            <a:xfrm>
              <a:off x="1541115" y="1688832"/>
              <a:ext cx="7200" cy="5544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78" dirty="0"/>
            </a:p>
          </p:txBody>
        </p:sp>
        <p:sp>
          <p:nvSpPr>
            <p:cNvPr id="69" name="HAAK">
              <a:extLst>
                <a:ext uri="{FF2B5EF4-FFF2-40B4-BE49-F238E27FC236}">
                  <a16:creationId xmlns:a16="http://schemas.microsoft.com/office/drawing/2014/main" id="{745D1780-81B0-448F-A5C7-47E837C66133}"/>
                </a:ext>
              </a:extLst>
            </p:cNvPr>
            <p:cNvSpPr>
              <a:spLocks/>
            </p:cNvSpPr>
            <p:nvPr/>
          </p:nvSpPr>
          <p:spPr bwMode="auto">
            <a:xfrm>
              <a:off x="1519947" y="1406334"/>
              <a:ext cx="67890" cy="199099"/>
            </a:xfrm>
            <a:custGeom>
              <a:avLst/>
              <a:gdLst>
                <a:gd name="T0" fmla="*/ 3 w 17"/>
                <a:gd name="T1" fmla="*/ 10 h 50"/>
                <a:gd name="T2" fmla="*/ 6 w 17"/>
                <a:gd name="T3" fmla="*/ 0 h 50"/>
                <a:gd name="T4" fmla="*/ 16 w 17"/>
                <a:gd name="T5" fmla="*/ 25 h 50"/>
                <a:gd name="T6" fmla="*/ 7 w 17"/>
                <a:gd name="T7" fmla="*/ 50 h 50"/>
                <a:gd name="T8" fmla="*/ 4 w 17"/>
                <a:gd name="T9" fmla="*/ 40 h 50"/>
                <a:gd name="T10" fmla="*/ 8 w 17"/>
                <a:gd name="T11" fmla="*/ 25 h 50"/>
                <a:gd name="T12" fmla="*/ 3 w 17"/>
                <a:gd name="T13" fmla="*/ 10 h 50"/>
              </a:gdLst>
              <a:ahLst/>
              <a:cxnLst>
                <a:cxn ang="0">
                  <a:pos x="T0" y="T1"/>
                </a:cxn>
                <a:cxn ang="0">
                  <a:pos x="T2" y="T3"/>
                </a:cxn>
                <a:cxn ang="0">
                  <a:pos x="T4" y="T5"/>
                </a:cxn>
                <a:cxn ang="0">
                  <a:pos x="T6" y="T7"/>
                </a:cxn>
                <a:cxn ang="0">
                  <a:pos x="T8" y="T9"/>
                </a:cxn>
                <a:cxn ang="0">
                  <a:pos x="T10" y="T11"/>
                </a:cxn>
                <a:cxn ang="0">
                  <a:pos x="T12" y="T13"/>
                </a:cxn>
              </a:cxnLst>
              <a:rect l="0" t="0" r="r" b="b"/>
              <a:pathLst>
                <a:path w="17" h="50">
                  <a:moveTo>
                    <a:pt x="3" y="10"/>
                  </a:moveTo>
                  <a:cubicBezTo>
                    <a:pt x="0" y="1"/>
                    <a:pt x="6" y="0"/>
                    <a:pt x="6" y="0"/>
                  </a:cubicBezTo>
                  <a:cubicBezTo>
                    <a:pt x="6" y="0"/>
                    <a:pt x="16" y="19"/>
                    <a:pt x="16" y="25"/>
                  </a:cubicBezTo>
                  <a:cubicBezTo>
                    <a:pt x="17" y="31"/>
                    <a:pt x="7" y="50"/>
                    <a:pt x="7" y="50"/>
                  </a:cubicBezTo>
                  <a:cubicBezTo>
                    <a:pt x="7" y="50"/>
                    <a:pt x="1" y="48"/>
                    <a:pt x="4" y="40"/>
                  </a:cubicBezTo>
                  <a:cubicBezTo>
                    <a:pt x="6" y="32"/>
                    <a:pt x="8" y="25"/>
                    <a:pt x="8" y="25"/>
                  </a:cubicBezTo>
                  <a:lnTo>
                    <a:pt x="3" y="10"/>
                  </a:lnTo>
                  <a:close/>
                </a:path>
              </a:pathLst>
            </a:custGeom>
            <a:solidFill>
              <a:schemeClr val="tx2"/>
            </a:solidFill>
            <a:ln>
              <a:noFill/>
            </a:ln>
          </p:spPr>
          <p:txBody>
            <a:bodyPr vert="horz" wrap="square" lIns="80148" tIns="40074" rIns="80148" bIns="40074" numCol="1" anchor="t" anchorCtr="0" compatLnSpc="1">
              <a:prstTxWarp prst="textNoShape">
                <a:avLst/>
              </a:prstTxWarp>
            </a:bodyPr>
            <a:lstStyle/>
            <a:p>
              <a:endParaRPr lang="nl-NL" sz="1578" dirty="0"/>
            </a:p>
          </p:txBody>
        </p:sp>
      </p:grpSp>
    </p:spTree>
    <p:extLst>
      <p:ext uri="{BB962C8B-B14F-4D97-AF65-F5344CB8AC3E}">
        <p14:creationId xmlns:p14="http://schemas.microsoft.com/office/powerpoint/2010/main" val="404714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ppt_x"/>
                                          </p:val>
                                        </p:tav>
                                        <p:tav tm="100000">
                                          <p:val>
                                            <p:strVal val="#ppt_x"/>
                                          </p:val>
                                        </p:tav>
                                      </p:tavLst>
                                    </p:anim>
                                    <p:anim calcmode="lin" valueType="num">
                                      <p:cBhvr additive="base">
                                        <p:cTn id="12" dur="750" fill="hold"/>
                                        <p:tgtEl>
                                          <p:spTgt spid="67"/>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750"/>
                                        <p:tgtEl>
                                          <p:spTgt spid="39"/>
                                        </p:tgtEl>
                                      </p:cBhvr>
                                    </p:animEffect>
                                  </p:childTnLst>
                                </p:cTn>
                              </p:par>
                              <p:par>
                                <p:cTn id="17" presetID="22" presetClass="entr" presetSubtype="2"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Effect transition="in" filter="wipe(right)">
                                      <p:cBhvr>
                                        <p:cTn id="19" dur="350"/>
                                        <p:tgtEl>
                                          <p:spTgt spid="2"/>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par>
                          <p:cTn id="31" fill="hold">
                            <p:stCondLst>
                              <p:cond delay="2750"/>
                            </p:stCondLst>
                            <p:childTnLst>
                              <p:par>
                                <p:cTn id="32" presetID="10"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P spid="30" grpId="0"/>
      <p:bldP spid="31" grpId="0"/>
      <p:bldP spid="40"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Tijdelijke aanduiding voor afbeelding 28">
            <a:extLst>
              <a:ext uri="{FF2B5EF4-FFF2-40B4-BE49-F238E27FC236}">
                <a16:creationId xmlns:a16="http://schemas.microsoft.com/office/drawing/2014/main" id="{27DC2F43-4D73-7F7C-BAE5-7480912A62E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20000"/>
                    </a14:imgEffect>
                  </a14:imgLayer>
                </a14:imgProps>
              </a:ext>
            </a:extLst>
          </a:blip>
          <a:srcRect/>
          <a:stretch>
            <a:fillRect/>
          </a:stretch>
        </p:blipFill>
        <p:spPr>
          <a:xfrm>
            <a:off x="6096000" y="-1"/>
            <a:ext cx="6096000" cy="6858000"/>
          </a:xfrm>
          <a:prstGeom prst="rect">
            <a:avLst/>
          </a:prstGeom>
        </p:spPr>
      </p:pic>
      <p:sp>
        <p:nvSpPr>
          <p:cNvPr id="39" name="Tijdelijke aanduiding voor tekst 38">
            <a:extLst>
              <a:ext uri="{FF2B5EF4-FFF2-40B4-BE49-F238E27FC236}">
                <a16:creationId xmlns:a16="http://schemas.microsoft.com/office/drawing/2014/main" id="{194C57A8-2BBB-E023-040A-404A13DF07A9}"/>
              </a:ext>
            </a:extLst>
          </p:cNvPr>
          <p:cNvSpPr>
            <a:spLocks noGrp="1"/>
          </p:cNvSpPr>
          <p:nvPr>
            <p:ph type="subTitle" idx="10"/>
          </p:nvPr>
        </p:nvSpPr>
        <p:spPr/>
        <p:txBody>
          <a:bodyPr/>
          <a:lstStyle/>
          <a:p>
            <a:r>
              <a:rPr lang="en-US" dirty="0"/>
              <a:t> </a:t>
            </a:r>
            <a:endParaRPr lang="nl-NL" dirty="0"/>
          </a:p>
        </p:txBody>
      </p:sp>
      <p:sp>
        <p:nvSpPr>
          <p:cNvPr id="31" name="COVER">
            <a:extLst>
              <a:ext uri="{FF2B5EF4-FFF2-40B4-BE49-F238E27FC236}">
                <a16:creationId xmlns:a16="http://schemas.microsoft.com/office/drawing/2014/main" id="{D6286DF1-0687-0ABA-AF67-51F6BA52754D}"/>
              </a:ext>
            </a:extLst>
          </p:cNvPr>
          <p:cNvSpPr/>
          <p:nvPr/>
        </p:nvSpPr>
        <p:spPr>
          <a:xfrm>
            <a:off x="667568" y="520699"/>
            <a:ext cx="6138123" cy="5759999"/>
          </a:xfrm>
          <a:prstGeom prst="round2DiagRect">
            <a:avLst>
              <a:gd name="adj1" fmla="val 0"/>
              <a:gd name="adj2"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78" dirty="0"/>
          </a:p>
        </p:txBody>
      </p:sp>
      <p:sp>
        <p:nvSpPr>
          <p:cNvPr id="2" name="Title 1">
            <a:extLst>
              <a:ext uri="{FF2B5EF4-FFF2-40B4-BE49-F238E27FC236}">
                <a16:creationId xmlns:a16="http://schemas.microsoft.com/office/drawing/2014/main" id="{AE6DD652-3D85-414D-BAF8-F99B6D701D88}"/>
              </a:ext>
            </a:extLst>
          </p:cNvPr>
          <p:cNvSpPr>
            <a:spLocks noGrp="1"/>
          </p:cNvSpPr>
          <p:nvPr>
            <p:ph type="title"/>
          </p:nvPr>
        </p:nvSpPr>
        <p:spPr/>
        <p:txBody>
          <a:bodyPr/>
          <a:lstStyle/>
          <a:p>
            <a:r>
              <a:rPr lang="en-GB" dirty="0" err="1"/>
              <a:t>Visie</a:t>
            </a:r>
            <a:r>
              <a:rPr lang="en-GB" dirty="0"/>
              <a:t> HR</a:t>
            </a:r>
          </a:p>
        </p:txBody>
      </p:sp>
      <p:pic>
        <p:nvPicPr>
          <p:cNvPr id="41" name="Graphic 40">
            <a:hlinkClick r:id="rId5" action="ppaction://hlinksldjump"/>
            <a:extLst>
              <a:ext uri="{FF2B5EF4-FFF2-40B4-BE49-F238E27FC236}">
                <a16:creationId xmlns:a16="http://schemas.microsoft.com/office/drawing/2014/main" id="{EFA34CE2-B8F4-9B24-22F9-59CE4ED17AE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59436" y="364723"/>
            <a:ext cx="305797" cy="305798"/>
          </a:xfrm>
          <a:prstGeom prst="rect">
            <a:avLst/>
          </a:prstGeom>
        </p:spPr>
      </p:pic>
      <p:grpSp>
        <p:nvGrpSpPr>
          <p:cNvPr id="64" name="Groep 63">
            <a:extLst>
              <a:ext uri="{FF2B5EF4-FFF2-40B4-BE49-F238E27FC236}">
                <a16:creationId xmlns:a16="http://schemas.microsoft.com/office/drawing/2014/main" id="{925A9FCB-B3C6-ECEB-9915-5A953D9A9565}"/>
              </a:ext>
            </a:extLst>
          </p:cNvPr>
          <p:cNvGrpSpPr/>
          <p:nvPr/>
        </p:nvGrpSpPr>
        <p:grpSpPr>
          <a:xfrm>
            <a:off x="755677" y="1017235"/>
            <a:ext cx="5320237" cy="4393751"/>
            <a:chOff x="775762" y="1867324"/>
            <a:chExt cx="5320237" cy="4990676"/>
          </a:xfrm>
        </p:grpSpPr>
        <p:sp>
          <p:nvSpPr>
            <p:cNvPr id="63" name="Vrije vorm: vorm 62">
              <a:extLst>
                <a:ext uri="{FF2B5EF4-FFF2-40B4-BE49-F238E27FC236}">
                  <a16:creationId xmlns:a16="http://schemas.microsoft.com/office/drawing/2014/main" id="{A424716B-8326-EC44-7718-9EBF92A64901}"/>
                </a:ext>
              </a:extLst>
            </p:cNvPr>
            <p:cNvSpPr/>
            <p:nvPr/>
          </p:nvSpPr>
          <p:spPr>
            <a:xfrm flipH="1">
              <a:off x="775762" y="1867324"/>
              <a:ext cx="5320237" cy="4990675"/>
            </a:xfrm>
            <a:custGeom>
              <a:avLst/>
              <a:gdLst>
                <a:gd name="connsiteX0" fmla="*/ 4891046 w 5320237"/>
                <a:gd name="connsiteY0" fmla="*/ 0 h 5566906"/>
                <a:gd name="connsiteX1" fmla="*/ 4630815 w 5320237"/>
                <a:gd name="connsiteY1" fmla="*/ 0 h 5566906"/>
                <a:gd name="connsiteX2" fmla="*/ 4450640 w 5320237"/>
                <a:gd name="connsiteY2" fmla="*/ 0 h 5566906"/>
                <a:gd name="connsiteX3" fmla="*/ 4190409 w 5320237"/>
                <a:gd name="connsiteY3" fmla="*/ 0 h 5566906"/>
                <a:gd name="connsiteX4" fmla="*/ 3574443 w 5320237"/>
                <a:gd name="connsiteY4" fmla="*/ 0 h 5566906"/>
                <a:gd name="connsiteX5" fmla="*/ 3314212 w 5320237"/>
                <a:gd name="connsiteY5" fmla="*/ 0 h 5566906"/>
                <a:gd name="connsiteX6" fmla="*/ 3134037 w 5320237"/>
                <a:gd name="connsiteY6" fmla="*/ 0 h 5566906"/>
                <a:gd name="connsiteX7" fmla="*/ 2873806 w 5320237"/>
                <a:gd name="connsiteY7" fmla="*/ 0 h 5566906"/>
                <a:gd name="connsiteX8" fmla="*/ 2017240 w 5320237"/>
                <a:gd name="connsiteY8" fmla="*/ 0 h 5566906"/>
                <a:gd name="connsiteX9" fmla="*/ 1757009 w 5320237"/>
                <a:gd name="connsiteY9" fmla="*/ 0 h 5566906"/>
                <a:gd name="connsiteX10" fmla="*/ 1576834 w 5320237"/>
                <a:gd name="connsiteY10" fmla="*/ 0 h 5566906"/>
                <a:gd name="connsiteX11" fmla="*/ 1316603 w 5320237"/>
                <a:gd name="connsiteY11" fmla="*/ 0 h 5566906"/>
                <a:gd name="connsiteX12" fmla="*/ 700637 w 5320237"/>
                <a:gd name="connsiteY12" fmla="*/ 0 h 5566906"/>
                <a:gd name="connsiteX13" fmla="*/ 440406 w 5320237"/>
                <a:gd name="connsiteY13" fmla="*/ 0 h 5566906"/>
                <a:gd name="connsiteX14" fmla="*/ 260231 w 5320237"/>
                <a:gd name="connsiteY14" fmla="*/ 0 h 5566906"/>
                <a:gd name="connsiteX15" fmla="*/ 0 w 5320237"/>
                <a:gd name="connsiteY15" fmla="*/ 0 h 5566906"/>
                <a:gd name="connsiteX16" fmla="*/ 0 w 5320237"/>
                <a:gd name="connsiteY16" fmla="*/ 145034 h 5566906"/>
                <a:gd name="connsiteX17" fmla="*/ 0 w 5320237"/>
                <a:gd name="connsiteY17" fmla="*/ 1222102 h 5566906"/>
                <a:gd name="connsiteX18" fmla="*/ 0 w 5320237"/>
                <a:gd name="connsiteY18" fmla="*/ 1367136 h 5566906"/>
                <a:gd name="connsiteX19" fmla="*/ 0 w 5320237"/>
                <a:gd name="connsiteY19" fmla="*/ 1530836 h 5566906"/>
                <a:gd name="connsiteX20" fmla="*/ 0 w 5320237"/>
                <a:gd name="connsiteY20" fmla="*/ 1675870 h 5566906"/>
                <a:gd name="connsiteX21" fmla="*/ 0 w 5320237"/>
                <a:gd name="connsiteY21" fmla="*/ 2148171 h 5566906"/>
                <a:gd name="connsiteX22" fmla="*/ 0 w 5320237"/>
                <a:gd name="connsiteY22" fmla="*/ 2293205 h 5566906"/>
                <a:gd name="connsiteX23" fmla="*/ 0 w 5320237"/>
                <a:gd name="connsiteY23" fmla="*/ 2752938 h 5566906"/>
                <a:gd name="connsiteX24" fmla="*/ 0 w 5320237"/>
                <a:gd name="connsiteY24" fmla="*/ 2897972 h 5566906"/>
                <a:gd name="connsiteX25" fmla="*/ 0 w 5320237"/>
                <a:gd name="connsiteY25" fmla="*/ 3679007 h 5566906"/>
                <a:gd name="connsiteX26" fmla="*/ 0 w 5320237"/>
                <a:gd name="connsiteY26" fmla="*/ 3824041 h 5566906"/>
                <a:gd name="connsiteX27" fmla="*/ 0 w 5320237"/>
                <a:gd name="connsiteY27" fmla="*/ 4259430 h 5566906"/>
                <a:gd name="connsiteX28" fmla="*/ 0 w 5320237"/>
                <a:gd name="connsiteY28" fmla="*/ 4404464 h 5566906"/>
                <a:gd name="connsiteX29" fmla="*/ 0 w 5320237"/>
                <a:gd name="connsiteY29" fmla="*/ 5566906 h 5566906"/>
                <a:gd name="connsiteX30" fmla="*/ 5320237 w 5320237"/>
                <a:gd name="connsiteY30" fmla="*/ 5566906 h 5566906"/>
                <a:gd name="connsiteX31" fmla="*/ 5320237 w 5320237"/>
                <a:gd name="connsiteY31" fmla="*/ 4404464 h 5566906"/>
                <a:gd name="connsiteX32" fmla="*/ 5320237 w 5320237"/>
                <a:gd name="connsiteY32" fmla="*/ 4259430 h 5566906"/>
                <a:gd name="connsiteX33" fmla="*/ 5320237 w 5320237"/>
                <a:gd name="connsiteY33" fmla="*/ 3824041 h 5566906"/>
                <a:gd name="connsiteX34" fmla="*/ 5320237 w 5320237"/>
                <a:gd name="connsiteY34" fmla="*/ 3679007 h 5566906"/>
                <a:gd name="connsiteX35" fmla="*/ 5320237 w 5320237"/>
                <a:gd name="connsiteY35" fmla="*/ 3445028 h 5566906"/>
                <a:gd name="connsiteX36" fmla="*/ 5320237 w 5320237"/>
                <a:gd name="connsiteY36" fmla="*/ 3299994 h 5566906"/>
                <a:gd name="connsiteX37" fmla="*/ 5320237 w 5320237"/>
                <a:gd name="connsiteY37" fmla="*/ 2293205 h 5566906"/>
                <a:gd name="connsiteX38" fmla="*/ 5320237 w 5320237"/>
                <a:gd name="connsiteY38" fmla="*/ 2148171 h 5566906"/>
                <a:gd name="connsiteX39" fmla="*/ 5320237 w 5320237"/>
                <a:gd name="connsiteY39" fmla="*/ 2062780 h 5566906"/>
                <a:gd name="connsiteX40" fmla="*/ 5320237 w 5320237"/>
                <a:gd name="connsiteY40" fmla="*/ 1917745 h 5566906"/>
                <a:gd name="connsiteX41" fmla="*/ 5320237 w 5320237"/>
                <a:gd name="connsiteY41" fmla="*/ 1914193 h 5566906"/>
                <a:gd name="connsiteX42" fmla="*/ 5320237 w 5320237"/>
                <a:gd name="connsiteY42" fmla="*/ 1769158 h 5566906"/>
                <a:gd name="connsiteX43" fmla="*/ 5320237 w 5320237"/>
                <a:gd name="connsiteY43" fmla="*/ 531944 h 5566906"/>
                <a:gd name="connsiteX44" fmla="*/ 5320237 w 5320237"/>
                <a:gd name="connsiteY44" fmla="*/ 386910 h 556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320237" h="5566906">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45034"/>
                  </a:lnTo>
                  <a:lnTo>
                    <a:pt x="0" y="1222102"/>
                  </a:lnTo>
                  <a:lnTo>
                    <a:pt x="0" y="1367136"/>
                  </a:lnTo>
                  <a:lnTo>
                    <a:pt x="0" y="1530836"/>
                  </a:lnTo>
                  <a:lnTo>
                    <a:pt x="0" y="1675870"/>
                  </a:lnTo>
                  <a:lnTo>
                    <a:pt x="0" y="2148171"/>
                  </a:lnTo>
                  <a:lnTo>
                    <a:pt x="0" y="2293205"/>
                  </a:lnTo>
                  <a:lnTo>
                    <a:pt x="0" y="2752938"/>
                  </a:lnTo>
                  <a:lnTo>
                    <a:pt x="0" y="2897972"/>
                  </a:lnTo>
                  <a:lnTo>
                    <a:pt x="0" y="3679007"/>
                  </a:lnTo>
                  <a:lnTo>
                    <a:pt x="0" y="3824041"/>
                  </a:lnTo>
                  <a:lnTo>
                    <a:pt x="0" y="4259430"/>
                  </a:lnTo>
                  <a:lnTo>
                    <a:pt x="0" y="4404464"/>
                  </a:lnTo>
                  <a:lnTo>
                    <a:pt x="0" y="5566906"/>
                  </a:lnTo>
                  <a:lnTo>
                    <a:pt x="5320237" y="5566906"/>
                  </a:lnTo>
                  <a:lnTo>
                    <a:pt x="5320237" y="4404464"/>
                  </a:lnTo>
                  <a:lnTo>
                    <a:pt x="5320237" y="4259430"/>
                  </a:lnTo>
                  <a:lnTo>
                    <a:pt x="5320237" y="3824041"/>
                  </a:lnTo>
                  <a:lnTo>
                    <a:pt x="5320237" y="3679007"/>
                  </a:lnTo>
                  <a:lnTo>
                    <a:pt x="5320237" y="3445028"/>
                  </a:lnTo>
                  <a:lnTo>
                    <a:pt x="5320237" y="3299994"/>
                  </a:lnTo>
                  <a:lnTo>
                    <a:pt x="5320237" y="2293205"/>
                  </a:lnTo>
                  <a:lnTo>
                    <a:pt x="5320237" y="2148171"/>
                  </a:lnTo>
                  <a:lnTo>
                    <a:pt x="5320237" y="2062780"/>
                  </a:lnTo>
                  <a:lnTo>
                    <a:pt x="5320237" y="1917745"/>
                  </a:lnTo>
                  <a:lnTo>
                    <a:pt x="5320237" y="1914193"/>
                  </a:lnTo>
                  <a:lnTo>
                    <a:pt x="5320237" y="1769158"/>
                  </a:lnTo>
                  <a:lnTo>
                    <a:pt x="5320237" y="531944"/>
                  </a:lnTo>
                  <a:lnTo>
                    <a:pt x="5320237" y="38691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61" name="Vrije vorm: vorm 60">
              <a:extLst>
                <a:ext uri="{FF2B5EF4-FFF2-40B4-BE49-F238E27FC236}">
                  <a16:creationId xmlns:a16="http://schemas.microsoft.com/office/drawing/2014/main" id="{944915E2-EDCE-B6BC-CAED-E721045FDDFD}"/>
                </a:ext>
              </a:extLst>
            </p:cNvPr>
            <p:cNvSpPr/>
            <p:nvPr/>
          </p:nvSpPr>
          <p:spPr>
            <a:xfrm flipH="1">
              <a:off x="927388" y="2044111"/>
              <a:ext cx="5028911" cy="4813889"/>
            </a:xfrm>
            <a:custGeom>
              <a:avLst/>
              <a:gdLst>
                <a:gd name="connsiteX0" fmla="*/ 4665414 w 5028911"/>
                <a:gd name="connsiteY0" fmla="*/ 0 h 5456617"/>
                <a:gd name="connsiteX1" fmla="*/ 4412217 w 5028911"/>
                <a:gd name="connsiteY1" fmla="*/ 0 h 5456617"/>
                <a:gd name="connsiteX2" fmla="*/ 4240023 w 5028911"/>
                <a:gd name="connsiteY2" fmla="*/ 0 h 5456617"/>
                <a:gd name="connsiteX3" fmla="*/ 3986826 w 5028911"/>
                <a:gd name="connsiteY3" fmla="*/ 0 h 5456617"/>
                <a:gd name="connsiteX4" fmla="*/ 3629311 w 5028911"/>
                <a:gd name="connsiteY4" fmla="*/ 0 h 5456617"/>
                <a:gd name="connsiteX5" fmla="*/ 3376113 w 5028911"/>
                <a:gd name="connsiteY5" fmla="*/ 0 h 5456617"/>
                <a:gd name="connsiteX6" fmla="*/ 3203921 w 5028911"/>
                <a:gd name="connsiteY6" fmla="*/ 0 h 5456617"/>
                <a:gd name="connsiteX7" fmla="*/ 2950723 w 5028911"/>
                <a:gd name="connsiteY7" fmla="*/ 0 h 5456617"/>
                <a:gd name="connsiteX8" fmla="*/ 1962719 w 5028911"/>
                <a:gd name="connsiteY8" fmla="*/ 0 h 5456617"/>
                <a:gd name="connsiteX9" fmla="*/ 1709522 w 5028911"/>
                <a:gd name="connsiteY9" fmla="*/ 0 h 5456617"/>
                <a:gd name="connsiteX10" fmla="*/ 1537329 w 5028911"/>
                <a:gd name="connsiteY10" fmla="*/ 0 h 5456617"/>
                <a:gd name="connsiteX11" fmla="*/ 1284132 w 5028911"/>
                <a:gd name="connsiteY11" fmla="*/ 0 h 5456617"/>
                <a:gd name="connsiteX12" fmla="*/ 678588 w 5028911"/>
                <a:gd name="connsiteY12" fmla="*/ 0 h 5456617"/>
                <a:gd name="connsiteX13" fmla="*/ 425390 w 5028911"/>
                <a:gd name="connsiteY13" fmla="*/ 0 h 5456617"/>
                <a:gd name="connsiteX14" fmla="*/ 253198 w 5028911"/>
                <a:gd name="connsiteY14" fmla="*/ 0 h 5456617"/>
                <a:gd name="connsiteX15" fmla="*/ 0 w 5028911"/>
                <a:gd name="connsiteY15" fmla="*/ 0 h 5456617"/>
                <a:gd name="connsiteX16" fmla="*/ 0 w 5028911"/>
                <a:gd name="connsiteY16" fmla="*/ 62496 h 5456617"/>
                <a:gd name="connsiteX17" fmla="*/ 0 w 5028911"/>
                <a:gd name="connsiteY17" fmla="*/ 145033 h 5456617"/>
                <a:gd name="connsiteX18" fmla="*/ 0 w 5028911"/>
                <a:gd name="connsiteY18" fmla="*/ 207529 h 5456617"/>
                <a:gd name="connsiteX19" fmla="*/ 0 w 5028911"/>
                <a:gd name="connsiteY19" fmla="*/ 1714238 h 5456617"/>
                <a:gd name="connsiteX20" fmla="*/ 0 w 5028911"/>
                <a:gd name="connsiteY20" fmla="*/ 1776734 h 5456617"/>
                <a:gd name="connsiteX21" fmla="*/ 0 w 5028911"/>
                <a:gd name="connsiteY21" fmla="*/ 1859272 h 5456617"/>
                <a:gd name="connsiteX22" fmla="*/ 0 w 5028911"/>
                <a:gd name="connsiteY22" fmla="*/ 1921767 h 5456617"/>
                <a:gd name="connsiteX23" fmla="*/ 0 w 5028911"/>
                <a:gd name="connsiteY23" fmla="*/ 1930842 h 5456617"/>
                <a:gd name="connsiteX24" fmla="*/ 0 w 5028911"/>
                <a:gd name="connsiteY24" fmla="*/ 1993338 h 5456617"/>
                <a:gd name="connsiteX25" fmla="*/ 0 w 5028911"/>
                <a:gd name="connsiteY25" fmla="*/ 2075875 h 5456617"/>
                <a:gd name="connsiteX26" fmla="*/ 0 w 5028911"/>
                <a:gd name="connsiteY26" fmla="*/ 2138371 h 5456617"/>
                <a:gd name="connsiteX27" fmla="*/ 0 w 5028911"/>
                <a:gd name="connsiteY27" fmla="*/ 3645080 h 5456617"/>
                <a:gd name="connsiteX28" fmla="*/ 0 w 5028911"/>
                <a:gd name="connsiteY28" fmla="*/ 3707576 h 5456617"/>
                <a:gd name="connsiteX29" fmla="*/ 0 w 5028911"/>
                <a:gd name="connsiteY29" fmla="*/ 3790113 h 5456617"/>
                <a:gd name="connsiteX30" fmla="*/ 0 w 5028911"/>
                <a:gd name="connsiteY30" fmla="*/ 3852609 h 5456617"/>
                <a:gd name="connsiteX31" fmla="*/ 1 w 5028911"/>
                <a:gd name="connsiteY31" fmla="*/ 3852609 h 5456617"/>
                <a:gd name="connsiteX32" fmla="*/ 1 w 5028911"/>
                <a:gd name="connsiteY32" fmla="*/ 3918596 h 5456617"/>
                <a:gd name="connsiteX33" fmla="*/ 1 w 5028911"/>
                <a:gd name="connsiteY33" fmla="*/ 3981092 h 5456617"/>
                <a:gd name="connsiteX34" fmla="*/ 1 w 5028911"/>
                <a:gd name="connsiteY34" fmla="*/ 4063630 h 5456617"/>
                <a:gd name="connsiteX35" fmla="*/ 1 w 5028911"/>
                <a:gd name="connsiteY35" fmla="*/ 4126125 h 5456617"/>
                <a:gd name="connsiteX36" fmla="*/ 1 w 5028911"/>
                <a:gd name="connsiteY36" fmla="*/ 5456617 h 5456617"/>
                <a:gd name="connsiteX37" fmla="*/ 5028911 w 5028911"/>
                <a:gd name="connsiteY37" fmla="*/ 5456617 h 5456617"/>
                <a:gd name="connsiteX38" fmla="*/ 5028911 w 5028911"/>
                <a:gd name="connsiteY38" fmla="*/ 4126125 h 5456617"/>
                <a:gd name="connsiteX39" fmla="*/ 5028911 w 5028911"/>
                <a:gd name="connsiteY39" fmla="*/ 4063630 h 5456617"/>
                <a:gd name="connsiteX40" fmla="*/ 5028911 w 5028911"/>
                <a:gd name="connsiteY40" fmla="*/ 3981092 h 5456617"/>
                <a:gd name="connsiteX41" fmla="*/ 5028911 w 5028911"/>
                <a:gd name="connsiteY41" fmla="*/ 3918596 h 5456617"/>
                <a:gd name="connsiteX42" fmla="*/ 5028911 w 5028911"/>
                <a:gd name="connsiteY42" fmla="*/ 3840694 h 5456617"/>
                <a:gd name="connsiteX43" fmla="*/ 5028911 w 5028911"/>
                <a:gd name="connsiteY43" fmla="*/ 3778198 h 5456617"/>
                <a:gd name="connsiteX44" fmla="*/ 5028911 w 5028911"/>
                <a:gd name="connsiteY44" fmla="*/ 3695661 h 5456617"/>
                <a:gd name="connsiteX45" fmla="*/ 5028911 w 5028911"/>
                <a:gd name="connsiteY45" fmla="*/ 3633165 h 5456617"/>
                <a:gd name="connsiteX46" fmla="*/ 5028911 w 5028911"/>
                <a:gd name="connsiteY46" fmla="*/ 2126456 h 5456617"/>
                <a:gd name="connsiteX47" fmla="*/ 5028911 w 5028911"/>
                <a:gd name="connsiteY47" fmla="*/ 2063960 h 5456617"/>
                <a:gd name="connsiteX48" fmla="*/ 5028911 w 5028911"/>
                <a:gd name="connsiteY48" fmla="*/ 1981423 h 5456617"/>
                <a:gd name="connsiteX49" fmla="*/ 5028911 w 5028911"/>
                <a:gd name="connsiteY49" fmla="*/ 1918927 h 5456617"/>
                <a:gd name="connsiteX50" fmla="*/ 5028910 w 5028911"/>
                <a:gd name="connsiteY50" fmla="*/ 1918926 h 5456617"/>
                <a:gd name="connsiteX51" fmla="*/ 5028910 w 5028911"/>
                <a:gd name="connsiteY51" fmla="*/ 544318 h 5456617"/>
                <a:gd name="connsiteX52" fmla="*/ 5028910 w 5028911"/>
                <a:gd name="connsiteY52" fmla="*/ 481823 h 5456617"/>
                <a:gd name="connsiteX53" fmla="*/ 5028910 w 5028911"/>
                <a:gd name="connsiteY53" fmla="*/ 399285 h 5456617"/>
                <a:gd name="connsiteX54" fmla="*/ 5028910 w 5028911"/>
                <a:gd name="connsiteY54" fmla="*/ 336789 h 545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028911" h="5456617">
                  <a:moveTo>
                    <a:pt x="4665414" y="0"/>
                  </a:moveTo>
                  <a:lnTo>
                    <a:pt x="4412217" y="0"/>
                  </a:lnTo>
                  <a:lnTo>
                    <a:pt x="4240023" y="0"/>
                  </a:lnTo>
                  <a:lnTo>
                    <a:pt x="3986826" y="0"/>
                  </a:lnTo>
                  <a:lnTo>
                    <a:pt x="3629311" y="0"/>
                  </a:lnTo>
                  <a:lnTo>
                    <a:pt x="3376113" y="0"/>
                  </a:lnTo>
                  <a:lnTo>
                    <a:pt x="3203921" y="0"/>
                  </a:lnTo>
                  <a:lnTo>
                    <a:pt x="2950723" y="0"/>
                  </a:lnTo>
                  <a:lnTo>
                    <a:pt x="1962719" y="0"/>
                  </a:lnTo>
                  <a:lnTo>
                    <a:pt x="1709522" y="0"/>
                  </a:lnTo>
                  <a:lnTo>
                    <a:pt x="1537329" y="0"/>
                  </a:lnTo>
                  <a:lnTo>
                    <a:pt x="1284132" y="0"/>
                  </a:lnTo>
                  <a:lnTo>
                    <a:pt x="678588" y="0"/>
                  </a:lnTo>
                  <a:lnTo>
                    <a:pt x="425390" y="0"/>
                  </a:lnTo>
                  <a:lnTo>
                    <a:pt x="253198" y="0"/>
                  </a:lnTo>
                  <a:lnTo>
                    <a:pt x="0" y="0"/>
                  </a:lnTo>
                  <a:lnTo>
                    <a:pt x="0" y="62496"/>
                  </a:lnTo>
                  <a:lnTo>
                    <a:pt x="0" y="145033"/>
                  </a:lnTo>
                  <a:lnTo>
                    <a:pt x="0" y="207529"/>
                  </a:lnTo>
                  <a:lnTo>
                    <a:pt x="0" y="1714238"/>
                  </a:lnTo>
                  <a:lnTo>
                    <a:pt x="0" y="1776734"/>
                  </a:lnTo>
                  <a:lnTo>
                    <a:pt x="0" y="1859272"/>
                  </a:lnTo>
                  <a:lnTo>
                    <a:pt x="0" y="1921767"/>
                  </a:lnTo>
                  <a:lnTo>
                    <a:pt x="0" y="1930842"/>
                  </a:lnTo>
                  <a:lnTo>
                    <a:pt x="0" y="1993338"/>
                  </a:lnTo>
                  <a:lnTo>
                    <a:pt x="0" y="2075875"/>
                  </a:lnTo>
                  <a:lnTo>
                    <a:pt x="0" y="2138371"/>
                  </a:lnTo>
                  <a:lnTo>
                    <a:pt x="0" y="3645080"/>
                  </a:lnTo>
                  <a:lnTo>
                    <a:pt x="0" y="3707576"/>
                  </a:lnTo>
                  <a:lnTo>
                    <a:pt x="0" y="3790113"/>
                  </a:lnTo>
                  <a:lnTo>
                    <a:pt x="0" y="3852609"/>
                  </a:lnTo>
                  <a:lnTo>
                    <a:pt x="1" y="3852609"/>
                  </a:lnTo>
                  <a:lnTo>
                    <a:pt x="1" y="3918596"/>
                  </a:lnTo>
                  <a:lnTo>
                    <a:pt x="1" y="3981092"/>
                  </a:lnTo>
                  <a:lnTo>
                    <a:pt x="1" y="4063630"/>
                  </a:lnTo>
                  <a:lnTo>
                    <a:pt x="1" y="4126125"/>
                  </a:lnTo>
                  <a:lnTo>
                    <a:pt x="1" y="5456617"/>
                  </a:lnTo>
                  <a:lnTo>
                    <a:pt x="5028911" y="5456617"/>
                  </a:lnTo>
                  <a:lnTo>
                    <a:pt x="5028911" y="4126125"/>
                  </a:lnTo>
                  <a:lnTo>
                    <a:pt x="5028911" y="4063630"/>
                  </a:lnTo>
                  <a:lnTo>
                    <a:pt x="5028911" y="3981092"/>
                  </a:lnTo>
                  <a:lnTo>
                    <a:pt x="5028911" y="3918596"/>
                  </a:lnTo>
                  <a:lnTo>
                    <a:pt x="5028911" y="3840694"/>
                  </a:lnTo>
                  <a:lnTo>
                    <a:pt x="5028911" y="3778198"/>
                  </a:lnTo>
                  <a:lnTo>
                    <a:pt x="5028911" y="3695661"/>
                  </a:lnTo>
                  <a:lnTo>
                    <a:pt x="5028911" y="3633165"/>
                  </a:lnTo>
                  <a:lnTo>
                    <a:pt x="5028911" y="2126456"/>
                  </a:lnTo>
                  <a:lnTo>
                    <a:pt x="5028911" y="2063960"/>
                  </a:lnTo>
                  <a:lnTo>
                    <a:pt x="5028911" y="1981423"/>
                  </a:lnTo>
                  <a:lnTo>
                    <a:pt x="5028911" y="1918927"/>
                  </a:lnTo>
                  <a:lnTo>
                    <a:pt x="5028910" y="1918926"/>
                  </a:lnTo>
                  <a:lnTo>
                    <a:pt x="5028910" y="544318"/>
                  </a:lnTo>
                  <a:lnTo>
                    <a:pt x="5028910" y="481823"/>
                  </a:lnTo>
                  <a:lnTo>
                    <a:pt x="5028910" y="399285"/>
                  </a:lnTo>
                  <a:lnTo>
                    <a:pt x="5028910" y="3367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3" name="Gelijkbenige driehoek 22">
              <a:extLst>
                <a:ext uri="{FF2B5EF4-FFF2-40B4-BE49-F238E27FC236}">
                  <a16:creationId xmlns:a16="http://schemas.microsoft.com/office/drawing/2014/main" id="{BEFD3CA3-A0EC-AE8E-5A40-8355A8185062}"/>
                </a:ext>
              </a:extLst>
            </p:cNvPr>
            <p:cNvSpPr/>
            <p:nvPr/>
          </p:nvSpPr>
          <p:spPr>
            <a:xfrm>
              <a:off x="918325" y="2011557"/>
              <a:ext cx="369419" cy="333921"/>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Content Placeholder 2">
              <a:extLst>
                <a:ext uri="{FF2B5EF4-FFF2-40B4-BE49-F238E27FC236}">
                  <a16:creationId xmlns:a16="http://schemas.microsoft.com/office/drawing/2014/main" id="{D628516E-4B05-3C0A-9082-3124E73C3188}"/>
                </a:ext>
              </a:extLst>
            </p:cNvPr>
            <p:cNvSpPr txBox="1">
              <a:spLocks/>
            </p:cNvSpPr>
            <p:nvPr/>
          </p:nvSpPr>
          <p:spPr>
            <a:xfrm>
              <a:off x="1296809" y="2410140"/>
              <a:ext cx="4299133" cy="3508653"/>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10">
                    <a:extLst>
                      <a:ext uri="{96DAC541-7B7A-43D3-8B79-37D633B846F1}">
                        <asvg:svgBlip xmlns:asvg="http://schemas.microsoft.com/office/drawing/2016/SVG/main" r:embed="rId11"/>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10">
                    <a:extLst>
                      <a:ext uri="{96DAC541-7B7A-43D3-8B79-37D633B846F1}">
                        <asvg:svgBlip xmlns:asvg="http://schemas.microsoft.com/office/drawing/2016/SVG/main" r:embed="rId11"/>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en-GB" sz="1600" dirty="0">
                  <a:solidFill>
                    <a:schemeClr val="bg1"/>
                  </a:solidFill>
                  <a:latin typeface="+mj-lt"/>
                </a:rPr>
                <a:t>Human centric </a:t>
              </a:r>
              <a:br>
                <a:rPr lang="en-GB" sz="1600" dirty="0">
                  <a:solidFill>
                    <a:schemeClr val="bg1"/>
                  </a:solidFill>
                  <a:latin typeface="+mj-lt"/>
                </a:rPr>
              </a:br>
              <a:endParaRPr lang="en-GB" sz="1600" dirty="0">
                <a:solidFill>
                  <a:schemeClr val="bg1"/>
                </a:solidFill>
                <a:latin typeface="+mj-lt"/>
              </a:endParaRPr>
            </a:p>
            <a:p>
              <a:pPr lvl="2" algn="ctr">
                <a:spcAft>
                  <a:spcPts val="300"/>
                </a:spcAft>
              </a:pPr>
              <a:r>
                <a:rPr lang="nl-NL" sz="1200" b="1" dirty="0">
                  <a:solidFill>
                    <a:schemeClr val="bg1"/>
                  </a:solidFill>
                </a:rPr>
                <a:t>Human </a:t>
              </a:r>
              <a:r>
                <a:rPr lang="nl-NL" sz="1200" b="1" dirty="0" err="1">
                  <a:solidFill>
                    <a:schemeClr val="bg1"/>
                  </a:solidFill>
                </a:rPr>
                <a:t>centric</a:t>
              </a:r>
              <a:r>
                <a:rPr lang="nl-NL" sz="1200" b="1" dirty="0">
                  <a:solidFill>
                    <a:schemeClr val="bg1"/>
                  </a:solidFill>
                </a:rPr>
                <a:t> betekent uitgaan van wat de mens </a:t>
              </a:r>
              <a:br>
                <a:rPr lang="nl-NL" sz="1200" b="1" dirty="0">
                  <a:solidFill>
                    <a:schemeClr val="bg1"/>
                  </a:solidFill>
                </a:rPr>
              </a:br>
              <a:r>
                <a:rPr lang="nl-NL" sz="1200" b="1" dirty="0">
                  <a:solidFill>
                    <a:schemeClr val="bg1"/>
                  </a:solidFill>
                </a:rPr>
                <a:t>van nature beweegt. ​We sluiten aan bij wat medewerkers </a:t>
              </a:r>
              <a:br>
                <a:rPr lang="nl-NL" sz="1200" b="1" dirty="0">
                  <a:solidFill>
                    <a:schemeClr val="bg1"/>
                  </a:solidFill>
                </a:rPr>
              </a:br>
              <a:r>
                <a:rPr lang="nl-NL" sz="1200" b="1" dirty="0">
                  <a:solidFill>
                    <a:schemeClr val="bg1"/>
                  </a:solidFill>
                </a:rPr>
                <a:t>intrinsiek motiveert en streven naar een inclusieve cultuur </a:t>
              </a:r>
              <a:br>
                <a:rPr lang="nl-NL" sz="1200" b="1" dirty="0">
                  <a:solidFill>
                    <a:schemeClr val="bg1"/>
                  </a:solidFill>
                </a:rPr>
              </a:br>
              <a:r>
                <a:rPr lang="nl-NL" sz="1200" b="1" dirty="0">
                  <a:solidFill>
                    <a:schemeClr val="bg1"/>
                  </a:solidFill>
                </a:rPr>
                <a:t>waarin iedereen thuis is, zich gewaardeerd </a:t>
              </a:r>
              <a:br>
                <a:rPr lang="nl-NL" sz="1200" b="1" dirty="0">
                  <a:solidFill>
                    <a:schemeClr val="bg1"/>
                  </a:solidFill>
                </a:rPr>
              </a:br>
              <a:r>
                <a:rPr lang="nl-NL" sz="1200" b="1" dirty="0">
                  <a:solidFill>
                    <a:schemeClr val="bg1"/>
                  </a:solidFill>
                </a:rPr>
                <a:t>en gerespecteerd voelt en dezelfde kansen krijgt. </a:t>
              </a:r>
              <a:br>
                <a:rPr lang="en-US" sz="1200" b="1" dirty="0">
                  <a:solidFill>
                    <a:schemeClr val="bg1"/>
                  </a:solidFill>
                </a:rPr>
              </a:br>
              <a:br>
                <a:rPr lang="en-US" sz="1200" dirty="0">
                  <a:solidFill>
                    <a:schemeClr val="bg1"/>
                  </a:solidFill>
                </a:rPr>
              </a:br>
              <a:r>
                <a:rPr lang="nl-NL" sz="1200" dirty="0">
                  <a:solidFill>
                    <a:schemeClr val="bg1"/>
                  </a:solidFill>
                </a:rPr>
                <a:t>Human </a:t>
              </a:r>
              <a:r>
                <a:rPr lang="nl-NL" sz="1200" dirty="0" err="1">
                  <a:solidFill>
                    <a:schemeClr val="bg1"/>
                  </a:solidFill>
                </a:rPr>
                <a:t>centric</a:t>
              </a:r>
              <a:r>
                <a:rPr lang="nl-NL" sz="1200" dirty="0">
                  <a:solidFill>
                    <a:schemeClr val="bg1"/>
                  </a:solidFill>
                </a:rPr>
                <a:t> betekent ook dat de </a:t>
              </a:r>
              <a:r>
                <a:rPr lang="nl-NL" sz="1200" b="1" dirty="0">
                  <a:solidFill>
                    <a:schemeClr val="bg1"/>
                  </a:solidFill>
                </a:rPr>
                <a:t>ambities en behoeften </a:t>
              </a:r>
              <a:br>
                <a:rPr lang="nl-NL" sz="1200" dirty="0">
                  <a:solidFill>
                    <a:schemeClr val="bg1"/>
                  </a:solidFill>
                </a:rPr>
              </a:br>
              <a:r>
                <a:rPr lang="nl-NL" sz="1200" b="1" dirty="0">
                  <a:solidFill>
                    <a:schemeClr val="bg1"/>
                  </a:solidFill>
                </a:rPr>
                <a:t>van de medewerkers centraal </a:t>
              </a:r>
              <a:r>
                <a:rPr lang="nl-NL" sz="1200" dirty="0">
                  <a:solidFill>
                    <a:schemeClr val="bg1"/>
                  </a:solidFill>
                </a:rPr>
                <a:t>staan in hun </a:t>
              </a:r>
              <a:r>
                <a:rPr lang="nl-NL" sz="1200" b="1" dirty="0">
                  <a:solidFill>
                    <a:schemeClr val="bg1"/>
                  </a:solidFill>
                </a:rPr>
                <a:t>(loopbaan-)</a:t>
              </a:r>
              <a:br>
                <a:rPr lang="nl-NL" sz="1200" b="1" dirty="0">
                  <a:solidFill>
                    <a:schemeClr val="bg1"/>
                  </a:solidFill>
                </a:rPr>
              </a:br>
              <a:r>
                <a:rPr lang="nl-NL" sz="1200" b="1" dirty="0">
                  <a:solidFill>
                    <a:schemeClr val="bg1"/>
                  </a:solidFill>
                </a:rPr>
                <a:t>ontwikkeling</a:t>
              </a:r>
              <a:r>
                <a:rPr lang="nl-NL" sz="1200" dirty="0">
                  <a:solidFill>
                    <a:schemeClr val="bg1"/>
                  </a:solidFill>
                </a:rPr>
                <a:t>, en dat ze waar mogelijk de regie over hun loopbaan </a:t>
              </a:r>
              <a:br>
                <a:rPr lang="nl-NL" sz="1200" dirty="0">
                  <a:solidFill>
                    <a:schemeClr val="bg1"/>
                  </a:solidFill>
                </a:rPr>
              </a:br>
              <a:r>
                <a:rPr lang="nl-NL" sz="1200" dirty="0">
                  <a:solidFill>
                    <a:schemeClr val="bg1"/>
                  </a:solidFill>
                </a:rPr>
                <a:t>kunnen nemen. Dit steeds in samenspraak en </a:t>
              </a:r>
              <a:r>
                <a:rPr lang="nl-NL" sz="1200" b="1" dirty="0">
                  <a:solidFill>
                    <a:schemeClr val="bg1"/>
                  </a:solidFill>
                </a:rPr>
                <a:t>gedeelde </a:t>
              </a:r>
              <a:br>
                <a:rPr lang="nl-NL" sz="1200" b="1" dirty="0">
                  <a:solidFill>
                    <a:schemeClr val="bg1"/>
                  </a:solidFill>
                </a:rPr>
              </a:br>
              <a:r>
                <a:rPr lang="nl-NL" sz="1200" b="1" dirty="0">
                  <a:solidFill>
                    <a:schemeClr val="bg1"/>
                  </a:solidFill>
                </a:rPr>
                <a:t>verantwoordelijkheid</a:t>
              </a:r>
              <a:r>
                <a:rPr lang="nl-NL" sz="1200" dirty="0">
                  <a:solidFill>
                    <a:schemeClr val="bg1"/>
                  </a:solidFill>
                </a:rPr>
                <a:t> met hun leidinggevende. De leidinggevende </a:t>
              </a:r>
              <a:br>
                <a:rPr lang="nl-NL" sz="1200" dirty="0">
                  <a:solidFill>
                    <a:schemeClr val="bg1"/>
                  </a:solidFill>
                </a:rPr>
              </a:br>
              <a:r>
                <a:rPr lang="nl-NL" sz="1200" dirty="0">
                  <a:solidFill>
                    <a:schemeClr val="bg1"/>
                  </a:solidFill>
                </a:rPr>
                <a:t>biedt </a:t>
              </a:r>
              <a:r>
                <a:rPr lang="nl-NL" sz="1200" b="1" dirty="0">
                  <a:solidFill>
                    <a:schemeClr val="bg1"/>
                  </a:solidFill>
                </a:rPr>
                <a:t>richting, ruimte en ruggensteun </a:t>
              </a:r>
              <a:r>
                <a:rPr lang="nl-NL" sz="1200" dirty="0">
                  <a:solidFill>
                    <a:schemeClr val="bg1"/>
                  </a:solidFill>
                </a:rPr>
                <a:t>(en neemt waar nodig </a:t>
              </a:r>
              <a:br>
                <a:rPr lang="nl-NL" sz="1200" dirty="0">
                  <a:solidFill>
                    <a:schemeClr val="bg1"/>
                  </a:solidFill>
                </a:rPr>
              </a:br>
              <a:r>
                <a:rPr lang="nl-NL" sz="1200" dirty="0">
                  <a:solidFill>
                    <a:schemeClr val="bg1"/>
                  </a:solidFill>
                </a:rPr>
                <a:t>initiatief) in het verbinden van de ambities en behoeften van </a:t>
              </a:r>
              <a:br>
                <a:rPr lang="nl-NL" sz="1200" dirty="0">
                  <a:solidFill>
                    <a:schemeClr val="bg1"/>
                  </a:solidFill>
                </a:rPr>
              </a:br>
              <a:r>
                <a:rPr lang="nl-NL" sz="1200" dirty="0">
                  <a:solidFill>
                    <a:schemeClr val="bg1"/>
                  </a:solidFill>
                </a:rPr>
                <a:t>de medewerker met die van het team en de TNO organisatie. </a:t>
              </a:r>
              <a:br>
                <a:rPr lang="nl-NL" sz="1200" dirty="0">
                  <a:solidFill>
                    <a:schemeClr val="bg1"/>
                  </a:solidFill>
                </a:rPr>
              </a:br>
              <a:br>
                <a:rPr lang="nl-NL" sz="1200" dirty="0">
                  <a:solidFill>
                    <a:schemeClr val="bg1"/>
                  </a:solidFill>
                </a:rPr>
              </a:br>
              <a:endParaRPr lang="en-GB" sz="1100" dirty="0">
                <a:solidFill>
                  <a:schemeClr val="bg1"/>
                </a:solidFill>
              </a:endParaRPr>
            </a:p>
          </p:txBody>
        </p:sp>
      </p:grpSp>
      <p:grpSp>
        <p:nvGrpSpPr>
          <p:cNvPr id="9" name="Groep 8">
            <a:extLst>
              <a:ext uri="{FF2B5EF4-FFF2-40B4-BE49-F238E27FC236}">
                <a16:creationId xmlns:a16="http://schemas.microsoft.com/office/drawing/2014/main" id="{25D8BCB6-9F7D-D051-8BD1-5317F9309BD8}"/>
              </a:ext>
            </a:extLst>
          </p:cNvPr>
          <p:cNvGrpSpPr/>
          <p:nvPr/>
        </p:nvGrpSpPr>
        <p:grpSpPr>
          <a:xfrm>
            <a:off x="6284646" y="3512573"/>
            <a:ext cx="5320237" cy="3362805"/>
            <a:chOff x="6284646" y="3512573"/>
            <a:chExt cx="5320237" cy="3362805"/>
          </a:xfrm>
        </p:grpSpPr>
        <p:sp>
          <p:nvSpPr>
            <p:cNvPr id="34" name="Vrije vorm: vorm 33">
              <a:extLst>
                <a:ext uri="{FF2B5EF4-FFF2-40B4-BE49-F238E27FC236}">
                  <a16:creationId xmlns:a16="http://schemas.microsoft.com/office/drawing/2014/main" id="{30909A55-E545-FC85-56AB-2A5E6A44202C}"/>
                </a:ext>
              </a:extLst>
            </p:cNvPr>
            <p:cNvSpPr/>
            <p:nvPr/>
          </p:nvSpPr>
          <p:spPr>
            <a:xfrm flipH="1">
              <a:off x="6284646" y="3512573"/>
              <a:ext cx="5320237" cy="3362805"/>
            </a:xfrm>
            <a:custGeom>
              <a:avLst/>
              <a:gdLst>
                <a:gd name="connsiteX0" fmla="*/ 4891046 w 5320237"/>
                <a:gd name="connsiteY0" fmla="*/ 0 h 3362805"/>
                <a:gd name="connsiteX1" fmla="*/ 4630815 w 5320237"/>
                <a:gd name="connsiteY1" fmla="*/ 0 h 3362805"/>
                <a:gd name="connsiteX2" fmla="*/ 4450640 w 5320237"/>
                <a:gd name="connsiteY2" fmla="*/ 0 h 3362805"/>
                <a:gd name="connsiteX3" fmla="*/ 4190409 w 5320237"/>
                <a:gd name="connsiteY3" fmla="*/ 0 h 3362805"/>
                <a:gd name="connsiteX4" fmla="*/ 3574443 w 5320237"/>
                <a:gd name="connsiteY4" fmla="*/ 0 h 3362805"/>
                <a:gd name="connsiteX5" fmla="*/ 3314212 w 5320237"/>
                <a:gd name="connsiteY5" fmla="*/ 0 h 3362805"/>
                <a:gd name="connsiteX6" fmla="*/ 3134037 w 5320237"/>
                <a:gd name="connsiteY6" fmla="*/ 0 h 3362805"/>
                <a:gd name="connsiteX7" fmla="*/ 2873806 w 5320237"/>
                <a:gd name="connsiteY7" fmla="*/ 0 h 3362805"/>
                <a:gd name="connsiteX8" fmla="*/ 2017240 w 5320237"/>
                <a:gd name="connsiteY8" fmla="*/ 0 h 3362805"/>
                <a:gd name="connsiteX9" fmla="*/ 1757009 w 5320237"/>
                <a:gd name="connsiteY9" fmla="*/ 0 h 3362805"/>
                <a:gd name="connsiteX10" fmla="*/ 1576834 w 5320237"/>
                <a:gd name="connsiteY10" fmla="*/ 0 h 3362805"/>
                <a:gd name="connsiteX11" fmla="*/ 1316603 w 5320237"/>
                <a:gd name="connsiteY11" fmla="*/ 0 h 3362805"/>
                <a:gd name="connsiteX12" fmla="*/ 700637 w 5320237"/>
                <a:gd name="connsiteY12" fmla="*/ 0 h 3362805"/>
                <a:gd name="connsiteX13" fmla="*/ 440406 w 5320237"/>
                <a:gd name="connsiteY13" fmla="*/ 0 h 3362805"/>
                <a:gd name="connsiteX14" fmla="*/ 260231 w 5320237"/>
                <a:gd name="connsiteY14" fmla="*/ 0 h 3362805"/>
                <a:gd name="connsiteX15" fmla="*/ 0 w 5320237"/>
                <a:gd name="connsiteY15" fmla="*/ 0 h 3362805"/>
                <a:gd name="connsiteX16" fmla="*/ 0 w 5320237"/>
                <a:gd name="connsiteY16" fmla="*/ 145034 h 3362805"/>
                <a:gd name="connsiteX17" fmla="*/ 0 w 5320237"/>
                <a:gd name="connsiteY17" fmla="*/ 1222102 h 3362805"/>
                <a:gd name="connsiteX18" fmla="*/ 0 w 5320237"/>
                <a:gd name="connsiteY18" fmla="*/ 1367136 h 3362805"/>
                <a:gd name="connsiteX19" fmla="*/ 0 w 5320237"/>
                <a:gd name="connsiteY19" fmla="*/ 1530836 h 3362805"/>
                <a:gd name="connsiteX20" fmla="*/ 0 w 5320237"/>
                <a:gd name="connsiteY20" fmla="*/ 1675870 h 3362805"/>
                <a:gd name="connsiteX21" fmla="*/ 0 w 5320237"/>
                <a:gd name="connsiteY21" fmla="*/ 2148171 h 3362805"/>
                <a:gd name="connsiteX22" fmla="*/ 0 w 5320237"/>
                <a:gd name="connsiteY22" fmla="*/ 2293205 h 3362805"/>
                <a:gd name="connsiteX23" fmla="*/ 0 w 5320237"/>
                <a:gd name="connsiteY23" fmla="*/ 2752938 h 3362805"/>
                <a:gd name="connsiteX24" fmla="*/ 0 w 5320237"/>
                <a:gd name="connsiteY24" fmla="*/ 2897972 h 3362805"/>
                <a:gd name="connsiteX25" fmla="*/ 0 w 5320237"/>
                <a:gd name="connsiteY25" fmla="*/ 3362805 h 3362805"/>
                <a:gd name="connsiteX26" fmla="*/ 5320237 w 5320237"/>
                <a:gd name="connsiteY26" fmla="*/ 3362805 h 3362805"/>
                <a:gd name="connsiteX27" fmla="*/ 5320237 w 5320237"/>
                <a:gd name="connsiteY27" fmla="*/ 3299994 h 3362805"/>
                <a:gd name="connsiteX28" fmla="*/ 5320237 w 5320237"/>
                <a:gd name="connsiteY28" fmla="*/ 2293205 h 3362805"/>
                <a:gd name="connsiteX29" fmla="*/ 5320237 w 5320237"/>
                <a:gd name="connsiteY29" fmla="*/ 2148171 h 3362805"/>
                <a:gd name="connsiteX30" fmla="*/ 5320237 w 5320237"/>
                <a:gd name="connsiteY30" fmla="*/ 2062780 h 3362805"/>
                <a:gd name="connsiteX31" fmla="*/ 5320237 w 5320237"/>
                <a:gd name="connsiteY31" fmla="*/ 1917745 h 3362805"/>
                <a:gd name="connsiteX32" fmla="*/ 5320237 w 5320237"/>
                <a:gd name="connsiteY32" fmla="*/ 1914193 h 3362805"/>
                <a:gd name="connsiteX33" fmla="*/ 5320237 w 5320237"/>
                <a:gd name="connsiteY33" fmla="*/ 1769158 h 3362805"/>
                <a:gd name="connsiteX34" fmla="*/ 5320237 w 5320237"/>
                <a:gd name="connsiteY34" fmla="*/ 531944 h 3362805"/>
                <a:gd name="connsiteX35" fmla="*/ 5320237 w 5320237"/>
                <a:gd name="connsiteY35" fmla="*/ 386910 h 336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20237" h="3362805">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45034"/>
                  </a:lnTo>
                  <a:lnTo>
                    <a:pt x="0" y="1222102"/>
                  </a:lnTo>
                  <a:lnTo>
                    <a:pt x="0" y="1367136"/>
                  </a:lnTo>
                  <a:lnTo>
                    <a:pt x="0" y="1530836"/>
                  </a:lnTo>
                  <a:lnTo>
                    <a:pt x="0" y="1675870"/>
                  </a:lnTo>
                  <a:lnTo>
                    <a:pt x="0" y="2148171"/>
                  </a:lnTo>
                  <a:lnTo>
                    <a:pt x="0" y="2293205"/>
                  </a:lnTo>
                  <a:lnTo>
                    <a:pt x="0" y="2752938"/>
                  </a:lnTo>
                  <a:lnTo>
                    <a:pt x="0" y="2897972"/>
                  </a:lnTo>
                  <a:lnTo>
                    <a:pt x="0" y="3362805"/>
                  </a:lnTo>
                  <a:lnTo>
                    <a:pt x="5320237" y="3362805"/>
                  </a:lnTo>
                  <a:lnTo>
                    <a:pt x="5320237" y="3299994"/>
                  </a:lnTo>
                  <a:lnTo>
                    <a:pt x="5320237" y="2293205"/>
                  </a:lnTo>
                  <a:lnTo>
                    <a:pt x="5320237" y="2148171"/>
                  </a:lnTo>
                  <a:lnTo>
                    <a:pt x="5320237" y="2062780"/>
                  </a:lnTo>
                  <a:lnTo>
                    <a:pt x="5320237" y="1917745"/>
                  </a:lnTo>
                  <a:lnTo>
                    <a:pt x="5320237" y="1914193"/>
                  </a:lnTo>
                  <a:lnTo>
                    <a:pt x="5320237" y="1769158"/>
                  </a:lnTo>
                  <a:lnTo>
                    <a:pt x="5320237" y="531944"/>
                  </a:lnTo>
                  <a:lnTo>
                    <a:pt x="5320237" y="38691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2" name="Vrije vorm: vorm 31">
              <a:extLst>
                <a:ext uri="{FF2B5EF4-FFF2-40B4-BE49-F238E27FC236}">
                  <a16:creationId xmlns:a16="http://schemas.microsoft.com/office/drawing/2014/main" id="{7BF525EF-3C85-0E3D-2E06-641A343B9735}"/>
                </a:ext>
              </a:extLst>
            </p:cNvPr>
            <p:cNvSpPr/>
            <p:nvPr/>
          </p:nvSpPr>
          <p:spPr>
            <a:xfrm flipH="1">
              <a:off x="6436272" y="3622861"/>
              <a:ext cx="5028911" cy="3235139"/>
            </a:xfrm>
            <a:custGeom>
              <a:avLst/>
              <a:gdLst>
                <a:gd name="connsiteX0" fmla="*/ 4665414 w 5028911"/>
                <a:gd name="connsiteY0" fmla="*/ 0 h 3235139"/>
                <a:gd name="connsiteX1" fmla="*/ 4412217 w 5028911"/>
                <a:gd name="connsiteY1" fmla="*/ 0 h 3235139"/>
                <a:gd name="connsiteX2" fmla="*/ 4240023 w 5028911"/>
                <a:gd name="connsiteY2" fmla="*/ 0 h 3235139"/>
                <a:gd name="connsiteX3" fmla="*/ 3986826 w 5028911"/>
                <a:gd name="connsiteY3" fmla="*/ 0 h 3235139"/>
                <a:gd name="connsiteX4" fmla="*/ 3629311 w 5028911"/>
                <a:gd name="connsiteY4" fmla="*/ 0 h 3235139"/>
                <a:gd name="connsiteX5" fmla="*/ 3376113 w 5028911"/>
                <a:gd name="connsiteY5" fmla="*/ 0 h 3235139"/>
                <a:gd name="connsiteX6" fmla="*/ 3203921 w 5028911"/>
                <a:gd name="connsiteY6" fmla="*/ 0 h 3235139"/>
                <a:gd name="connsiteX7" fmla="*/ 2950723 w 5028911"/>
                <a:gd name="connsiteY7" fmla="*/ 0 h 3235139"/>
                <a:gd name="connsiteX8" fmla="*/ 1962719 w 5028911"/>
                <a:gd name="connsiteY8" fmla="*/ 0 h 3235139"/>
                <a:gd name="connsiteX9" fmla="*/ 1709522 w 5028911"/>
                <a:gd name="connsiteY9" fmla="*/ 0 h 3235139"/>
                <a:gd name="connsiteX10" fmla="*/ 1537329 w 5028911"/>
                <a:gd name="connsiteY10" fmla="*/ 0 h 3235139"/>
                <a:gd name="connsiteX11" fmla="*/ 1284132 w 5028911"/>
                <a:gd name="connsiteY11" fmla="*/ 0 h 3235139"/>
                <a:gd name="connsiteX12" fmla="*/ 678588 w 5028911"/>
                <a:gd name="connsiteY12" fmla="*/ 0 h 3235139"/>
                <a:gd name="connsiteX13" fmla="*/ 425390 w 5028911"/>
                <a:gd name="connsiteY13" fmla="*/ 0 h 3235139"/>
                <a:gd name="connsiteX14" fmla="*/ 253198 w 5028911"/>
                <a:gd name="connsiteY14" fmla="*/ 0 h 3235139"/>
                <a:gd name="connsiteX15" fmla="*/ 0 w 5028911"/>
                <a:gd name="connsiteY15" fmla="*/ 0 h 3235139"/>
                <a:gd name="connsiteX16" fmla="*/ 0 w 5028911"/>
                <a:gd name="connsiteY16" fmla="*/ 62496 h 3235139"/>
                <a:gd name="connsiteX17" fmla="*/ 0 w 5028911"/>
                <a:gd name="connsiteY17" fmla="*/ 145033 h 3235139"/>
                <a:gd name="connsiteX18" fmla="*/ 0 w 5028911"/>
                <a:gd name="connsiteY18" fmla="*/ 207529 h 3235139"/>
                <a:gd name="connsiteX19" fmla="*/ 0 w 5028911"/>
                <a:gd name="connsiteY19" fmla="*/ 1714238 h 3235139"/>
                <a:gd name="connsiteX20" fmla="*/ 0 w 5028911"/>
                <a:gd name="connsiteY20" fmla="*/ 1776734 h 3235139"/>
                <a:gd name="connsiteX21" fmla="*/ 0 w 5028911"/>
                <a:gd name="connsiteY21" fmla="*/ 1859272 h 3235139"/>
                <a:gd name="connsiteX22" fmla="*/ 0 w 5028911"/>
                <a:gd name="connsiteY22" fmla="*/ 1921767 h 3235139"/>
                <a:gd name="connsiteX23" fmla="*/ 0 w 5028911"/>
                <a:gd name="connsiteY23" fmla="*/ 1930842 h 3235139"/>
                <a:gd name="connsiteX24" fmla="*/ 0 w 5028911"/>
                <a:gd name="connsiteY24" fmla="*/ 1993338 h 3235139"/>
                <a:gd name="connsiteX25" fmla="*/ 0 w 5028911"/>
                <a:gd name="connsiteY25" fmla="*/ 2075875 h 3235139"/>
                <a:gd name="connsiteX26" fmla="*/ 0 w 5028911"/>
                <a:gd name="connsiteY26" fmla="*/ 2138371 h 3235139"/>
                <a:gd name="connsiteX27" fmla="*/ 0 w 5028911"/>
                <a:gd name="connsiteY27" fmla="*/ 3235139 h 3235139"/>
                <a:gd name="connsiteX28" fmla="*/ 5028911 w 5028911"/>
                <a:gd name="connsiteY28" fmla="*/ 3235139 h 3235139"/>
                <a:gd name="connsiteX29" fmla="*/ 5028911 w 5028911"/>
                <a:gd name="connsiteY29" fmla="*/ 2126456 h 3235139"/>
                <a:gd name="connsiteX30" fmla="*/ 5028911 w 5028911"/>
                <a:gd name="connsiteY30" fmla="*/ 2063960 h 3235139"/>
                <a:gd name="connsiteX31" fmla="*/ 5028911 w 5028911"/>
                <a:gd name="connsiteY31" fmla="*/ 1981423 h 3235139"/>
                <a:gd name="connsiteX32" fmla="*/ 5028911 w 5028911"/>
                <a:gd name="connsiteY32" fmla="*/ 1918927 h 3235139"/>
                <a:gd name="connsiteX33" fmla="*/ 5028910 w 5028911"/>
                <a:gd name="connsiteY33" fmla="*/ 1918926 h 3235139"/>
                <a:gd name="connsiteX34" fmla="*/ 5028910 w 5028911"/>
                <a:gd name="connsiteY34" fmla="*/ 544318 h 3235139"/>
                <a:gd name="connsiteX35" fmla="*/ 5028910 w 5028911"/>
                <a:gd name="connsiteY35" fmla="*/ 481823 h 3235139"/>
                <a:gd name="connsiteX36" fmla="*/ 5028910 w 5028911"/>
                <a:gd name="connsiteY36" fmla="*/ 399285 h 3235139"/>
                <a:gd name="connsiteX37" fmla="*/ 5028910 w 5028911"/>
                <a:gd name="connsiteY37" fmla="*/ 336789 h 323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028911" h="3235139">
                  <a:moveTo>
                    <a:pt x="4665414" y="0"/>
                  </a:moveTo>
                  <a:lnTo>
                    <a:pt x="4412217" y="0"/>
                  </a:lnTo>
                  <a:lnTo>
                    <a:pt x="4240023" y="0"/>
                  </a:lnTo>
                  <a:lnTo>
                    <a:pt x="3986826" y="0"/>
                  </a:lnTo>
                  <a:lnTo>
                    <a:pt x="3629311" y="0"/>
                  </a:lnTo>
                  <a:lnTo>
                    <a:pt x="3376113" y="0"/>
                  </a:lnTo>
                  <a:lnTo>
                    <a:pt x="3203921" y="0"/>
                  </a:lnTo>
                  <a:lnTo>
                    <a:pt x="2950723" y="0"/>
                  </a:lnTo>
                  <a:lnTo>
                    <a:pt x="1962719" y="0"/>
                  </a:lnTo>
                  <a:lnTo>
                    <a:pt x="1709522" y="0"/>
                  </a:lnTo>
                  <a:lnTo>
                    <a:pt x="1537329" y="0"/>
                  </a:lnTo>
                  <a:lnTo>
                    <a:pt x="1284132" y="0"/>
                  </a:lnTo>
                  <a:lnTo>
                    <a:pt x="678588" y="0"/>
                  </a:lnTo>
                  <a:lnTo>
                    <a:pt x="425390" y="0"/>
                  </a:lnTo>
                  <a:lnTo>
                    <a:pt x="253198" y="0"/>
                  </a:lnTo>
                  <a:lnTo>
                    <a:pt x="0" y="0"/>
                  </a:lnTo>
                  <a:lnTo>
                    <a:pt x="0" y="62496"/>
                  </a:lnTo>
                  <a:lnTo>
                    <a:pt x="0" y="145033"/>
                  </a:lnTo>
                  <a:lnTo>
                    <a:pt x="0" y="207529"/>
                  </a:lnTo>
                  <a:lnTo>
                    <a:pt x="0" y="1714238"/>
                  </a:lnTo>
                  <a:lnTo>
                    <a:pt x="0" y="1776734"/>
                  </a:lnTo>
                  <a:lnTo>
                    <a:pt x="0" y="1859272"/>
                  </a:lnTo>
                  <a:lnTo>
                    <a:pt x="0" y="1921767"/>
                  </a:lnTo>
                  <a:lnTo>
                    <a:pt x="0" y="1930842"/>
                  </a:lnTo>
                  <a:lnTo>
                    <a:pt x="0" y="1993338"/>
                  </a:lnTo>
                  <a:lnTo>
                    <a:pt x="0" y="2075875"/>
                  </a:lnTo>
                  <a:lnTo>
                    <a:pt x="0" y="2138371"/>
                  </a:lnTo>
                  <a:lnTo>
                    <a:pt x="0" y="3235139"/>
                  </a:lnTo>
                  <a:lnTo>
                    <a:pt x="5028911" y="3235139"/>
                  </a:lnTo>
                  <a:lnTo>
                    <a:pt x="5028911" y="2126456"/>
                  </a:lnTo>
                  <a:lnTo>
                    <a:pt x="5028911" y="2063960"/>
                  </a:lnTo>
                  <a:lnTo>
                    <a:pt x="5028911" y="1981423"/>
                  </a:lnTo>
                  <a:lnTo>
                    <a:pt x="5028911" y="1918927"/>
                  </a:lnTo>
                  <a:lnTo>
                    <a:pt x="5028910" y="1918926"/>
                  </a:lnTo>
                  <a:lnTo>
                    <a:pt x="5028910" y="544318"/>
                  </a:lnTo>
                  <a:lnTo>
                    <a:pt x="5028910" y="481823"/>
                  </a:lnTo>
                  <a:lnTo>
                    <a:pt x="5028910" y="399285"/>
                  </a:lnTo>
                  <a:lnTo>
                    <a:pt x="5028910" y="336789"/>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68" name="Gelijkbenige driehoek 67">
              <a:extLst>
                <a:ext uri="{FF2B5EF4-FFF2-40B4-BE49-F238E27FC236}">
                  <a16:creationId xmlns:a16="http://schemas.microsoft.com/office/drawing/2014/main" id="{88A124ED-182B-A800-FFE5-52BE55703B11}"/>
                </a:ext>
              </a:extLst>
            </p:cNvPr>
            <p:cNvSpPr/>
            <p:nvPr/>
          </p:nvSpPr>
          <p:spPr>
            <a:xfrm>
              <a:off x="6436274" y="3625038"/>
              <a:ext cx="369419" cy="333921"/>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Content Placeholder 2">
              <a:extLst>
                <a:ext uri="{FF2B5EF4-FFF2-40B4-BE49-F238E27FC236}">
                  <a16:creationId xmlns:a16="http://schemas.microsoft.com/office/drawing/2014/main" id="{ADC73297-D14A-6A22-F12D-B5B82D2CCC88}"/>
                </a:ext>
              </a:extLst>
            </p:cNvPr>
            <p:cNvSpPr txBox="1">
              <a:spLocks/>
            </p:cNvSpPr>
            <p:nvPr/>
          </p:nvSpPr>
          <p:spPr>
            <a:xfrm>
              <a:off x="6805692" y="4086791"/>
              <a:ext cx="4299133" cy="2123658"/>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10">
                    <a:extLst>
                      <a:ext uri="{96DAC541-7B7A-43D3-8B79-37D633B846F1}">
                        <asvg:svgBlip xmlns:asvg="http://schemas.microsoft.com/office/drawing/2016/SVG/main" r:embed="rId11"/>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10">
                    <a:extLst>
                      <a:ext uri="{96DAC541-7B7A-43D3-8B79-37D633B846F1}">
                        <asvg:svgBlip xmlns:asvg="http://schemas.microsoft.com/office/drawing/2016/SVG/main" r:embed="rId11"/>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en-GB" sz="1600" dirty="0">
                  <a:solidFill>
                    <a:schemeClr val="bg1"/>
                  </a:solidFill>
                  <a:latin typeface="+mj-lt"/>
                </a:rPr>
                <a:t>purpose driven </a:t>
              </a:r>
              <a:br>
                <a:rPr lang="en-GB" sz="1600" dirty="0">
                  <a:solidFill>
                    <a:schemeClr val="bg1"/>
                  </a:solidFill>
                  <a:latin typeface="+mj-lt"/>
                </a:rPr>
              </a:br>
              <a:endParaRPr lang="en-GB" sz="1600" dirty="0">
                <a:solidFill>
                  <a:schemeClr val="bg1"/>
                </a:solidFill>
                <a:latin typeface="+mj-lt"/>
              </a:endParaRPr>
            </a:p>
            <a:p>
              <a:pPr lvl="2" algn="ctr">
                <a:spcAft>
                  <a:spcPts val="300"/>
                </a:spcAft>
              </a:pPr>
              <a:r>
                <a:rPr lang="nl-NL" sz="1200" dirty="0">
                  <a:solidFill>
                    <a:schemeClr val="bg1"/>
                  </a:solidFill>
                </a:rPr>
                <a:t>Belangrijk is daarbij dat de TNO’er de ruimte krijgt om </a:t>
              </a:r>
              <a:br>
                <a:rPr lang="nl-NL" sz="1200" dirty="0">
                  <a:solidFill>
                    <a:schemeClr val="bg1"/>
                  </a:solidFill>
                </a:rPr>
              </a:br>
              <a:r>
                <a:rPr lang="nl-NL" sz="1200" dirty="0">
                  <a:solidFill>
                    <a:schemeClr val="bg1"/>
                  </a:solidFill>
                </a:rPr>
                <a:t>waardevol werk te verrichten en de eigen waarden en talenten verbindt aan het doel van het team of de organisatie. Om te voelen dat een bijdrage waardevol is, is het belangrijk om </a:t>
              </a:r>
              <a:br>
                <a:rPr lang="nl-NL" sz="1200" dirty="0">
                  <a:solidFill>
                    <a:schemeClr val="bg1"/>
                  </a:solidFill>
                </a:rPr>
              </a:br>
              <a:r>
                <a:rPr lang="nl-NL" sz="1200" dirty="0">
                  <a:solidFill>
                    <a:schemeClr val="bg1"/>
                  </a:solidFill>
                </a:rPr>
                <a:t>het grotere geheel te zien en begrijpen. </a:t>
              </a:r>
              <a:br>
                <a:rPr lang="nl-NL" sz="1200" dirty="0">
                  <a:solidFill>
                    <a:schemeClr val="bg1"/>
                  </a:solidFill>
                </a:rPr>
              </a:br>
              <a:endParaRPr lang="nl-NL" sz="1200" dirty="0">
                <a:solidFill>
                  <a:schemeClr val="bg1"/>
                </a:solidFill>
              </a:endParaRPr>
            </a:p>
            <a:p>
              <a:pPr lvl="2" algn="ctr">
                <a:spcAft>
                  <a:spcPts val="300"/>
                </a:spcAft>
              </a:pPr>
              <a:r>
                <a:rPr lang="nl-NL" sz="1200" b="1" dirty="0">
                  <a:solidFill>
                    <a:schemeClr val="bg1"/>
                  </a:solidFill>
                </a:rPr>
                <a:t>Bij purpose driven – oftewel ‘waardegedreven’ </a:t>
              </a:r>
              <a:br>
                <a:rPr lang="nl-NL" sz="1200" b="1" dirty="0">
                  <a:solidFill>
                    <a:schemeClr val="bg1"/>
                  </a:solidFill>
                </a:rPr>
              </a:br>
              <a:r>
                <a:rPr lang="nl-NL" sz="1200" b="1" dirty="0">
                  <a:solidFill>
                    <a:schemeClr val="bg1"/>
                  </a:solidFill>
                </a:rPr>
                <a:t>– werken bij TNO draait alles om die verbinding.</a:t>
              </a:r>
            </a:p>
          </p:txBody>
        </p:sp>
      </p:grpSp>
      <p:sp>
        <p:nvSpPr>
          <p:cNvPr id="10" name="Plusteken 9">
            <a:extLst>
              <a:ext uri="{FF2B5EF4-FFF2-40B4-BE49-F238E27FC236}">
                <a16:creationId xmlns:a16="http://schemas.microsoft.com/office/drawing/2014/main" id="{993B0317-A23A-86F3-63DD-767594D1A798}"/>
              </a:ext>
            </a:extLst>
          </p:cNvPr>
          <p:cNvSpPr/>
          <p:nvPr/>
        </p:nvSpPr>
        <p:spPr>
          <a:xfrm>
            <a:off x="5965362" y="2497851"/>
            <a:ext cx="949807" cy="949807"/>
          </a:xfrm>
          <a:prstGeom prst="mathPlus">
            <a:avLst>
              <a:gd name="adj1" fmla="val 8078"/>
            </a:avLst>
          </a:prstGeom>
          <a:solidFill>
            <a:schemeClr val="tx2"/>
          </a:solidFill>
          <a:ln w="28575">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78890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right)">
                                      <p:cBhvr>
                                        <p:cTn id="7" dur="350"/>
                                        <p:tgtEl>
                                          <p:spTgt spid="2"/>
                                        </p:tgtEl>
                                      </p:cBhvr>
                                    </p:animEffect>
                                  </p:childTnLst>
                                </p:cTn>
                              </p:par>
                              <p:par>
                                <p:cTn id="8" presetID="2" presetClass="entr" presetSubtype="2" decel="10000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750" fill="hold"/>
                                        <p:tgtEl>
                                          <p:spTgt spid="22"/>
                                        </p:tgtEl>
                                        <p:attrNameLst>
                                          <p:attrName>ppt_x</p:attrName>
                                        </p:attrNameLst>
                                      </p:cBhvr>
                                      <p:tavLst>
                                        <p:tav tm="0">
                                          <p:val>
                                            <p:strVal val="1+#ppt_w/2"/>
                                          </p:val>
                                        </p:tav>
                                        <p:tav tm="100000">
                                          <p:val>
                                            <p:strVal val="#ppt_x"/>
                                          </p:val>
                                        </p:tav>
                                      </p:tavLst>
                                    </p:anim>
                                    <p:anim calcmode="lin" valueType="num">
                                      <p:cBhvr additive="base">
                                        <p:cTn id="11" dur="750" fill="hold"/>
                                        <p:tgtEl>
                                          <p:spTgt spid="22"/>
                                        </p:tgtEl>
                                        <p:attrNameLst>
                                          <p:attrName>ppt_y</p:attrName>
                                        </p:attrNameLst>
                                      </p:cBhvr>
                                      <p:tavLst>
                                        <p:tav tm="0">
                                          <p:val>
                                            <p:strVal val="#ppt_y"/>
                                          </p:val>
                                        </p:tav>
                                        <p:tav tm="100000">
                                          <p:val>
                                            <p:strVal val="#ppt_y"/>
                                          </p:val>
                                        </p:tav>
                                      </p:tavLst>
                                    </p:anim>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750"/>
                                        <p:tgtEl>
                                          <p:spTgt spid="31"/>
                                        </p:tgtEl>
                                      </p:cBhvr>
                                    </p:animEffect>
                                  </p:childTnLst>
                                </p:cTn>
                              </p:par>
                              <p:par>
                                <p:cTn id="16" presetID="2" presetClass="entr" presetSubtype="4" decel="100000" fill="hold" nodeType="withEffect">
                                  <p:stCondLst>
                                    <p:cond delay="250"/>
                                  </p:stCondLst>
                                  <p:childTnLst>
                                    <p:set>
                                      <p:cBhvr>
                                        <p:cTn id="17" dur="1" fill="hold">
                                          <p:stCondLst>
                                            <p:cond delay="0"/>
                                          </p:stCondLst>
                                        </p:cTn>
                                        <p:tgtEl>
                                          <p:spTgt spid="64"/>
                                        </p:tgtEl>
                                        <p:attrNameLst>
                                          <p:attrName>style.visibility</p:attrName>
                                        </p:attrNameLst>
                                      </p:cBhvr>
                                      <p:to>
                                        <p:strVal val="visible"/>
                                      </p:to>
                                    </p:set>
                                    <p:anim calcmode="lin" valueType="num">
                                      <p:cBhvr additive="base">
                                        <p:cTn id="18" dur="750" fill="hold"/>
                                        <p:tgtEl>
                                          <p:spTgt spid="64"/>
                                        </p:tgtEl>
                                        <p:attrNameLst>
                                          <p:attrName>ppt_x</p:attrName>
                                        </p:attrNameLst>
                                      </p:cBhvr>
                                      <p:tavLst>
                                        <p:tav tm="0">
                                          <p:val>
                                            <p:strVal val="#ppt_x"/>
                                          </p:val>
                                        </p:tav>
                                        <p:tav tm="100000">
                                          <p:val>
                                            <p:strVal val="#ppt_x"/>
                                          </p:val>
                                        </p:tav>
                                      </p:tavLst>
                                    </p:anim>
                                    <p:anim calcmode="lin" valueType="num">
                                      <p:cBhvr additive="base">
                                        <p:cTn id="19" dur="750" fill="hold"/>
                                        <p:tgtEl>
                                          <p:spTgt spid="64"/>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750" fill="hold"/>
                                        <p:tgtEl>
                                          <p:spTgt spid="9"/>
                                        </p:tgtEl>
                                        <p:attrNameLst>
                                          <p:attrName>ppt_x</p:attrName>
                                        </p:attrNameLst>
                                      </p:cBhvr>
                                      <p:tavLst>
                                        <p:tav tm="0">
                                          <p:val>
                                            <p:strVal val="#ppt_x"/>
                                          </p:val>
                                        </p:tav>
                                        <p:tav tm="100000">
                                          <p:val>
                                            <p:strVal val="#ppt_x"/>
                                          </p:val>
                                        </p:tav>
                                      </p:tavLst>
                                    </p:anim>
                                    <p:anim calcmode="lin" valueType="num">
                                      <p:cBhvr additive="base">
                                        <p:cTn id="23" dur="75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1" decel="100000" fill="hold" grpId="0" nodeType="withEffect">
                                  <p:stCondLst>
                                    <p:cond delay="25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750" fill="hold"/>
                                        <p:tgtEl>
                                          <p:spTgt spid="10"/>
                                        </p:tgtEl>
                                        <p:attrNameLst>
                                          <p:attrName>ppt_x</p:attrName>
                                        </p:attrNameLst>
                                      </p:cBhvr>
                                      <p:tavLst>
                                        <p:tav tm="0">
                                          <p:val>
                                            <p:strVal val="#ppt_x"/>
                                          </p:val>
                                        </p:tav>
                                        <p:tav tm="100000">
                                          <p:val>
                                            <p:strVal val="#ppt_x"/>
                                          </p:val>
                                        </p:tav>
                                      </p:tavLst>
                                    </p:anim>
                                    <p:anim calcmode="lin" valueType="num">
                                      <p:cBhvr additive="base">
                                        <p:cTn id="27" dur="750" fill="hold"/>
                                        <p:tgtEl>
                                          <p:spTgt spid="10"/>
                                        </p:tgtEl>
                                        <p:attrNameLst>
                                          <p:attrName>ppt_y</p:attrName>
                                        </p:attrNameLst>
                                      </p:cBhvr>
                                      <p:tavLst>
                                        <p:tav tm="0">
                                          <p:val>
                                            <p:strVal val="0-#ppt_h/2"/>
                                          </p:val>
                                        </p:tav>
                                        <p:tav tm="100000">
                                          <p:val>
                                            <p:strVal val="#ppt_y"/>
                                          </p:val>
                                        </p:tav>
                                      </p:tavLst>
                                    </p:anim>
                                  </p:childTnLst>
                                </p:cTn>
                              </p:par>
                              <p:par>
                                <p:cTn id="28" presetID="8" presetClass="emph" presetSubtype="0" fill="hold" grpId="1" nodeType="withEffect">
                                  <p:stCondLst>
                                    <p:cond delay="250"/>
                                  </p:stCondLst>
                                  <p:childTnLst>
                                    <p:animRot by="21600000">
                                      <p:cBhvr>
                                        <p:cTn id="29" dur="75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Tijdelijke aanduiding voor afbeelding 13">
            <a:extLst>
              <a:ext uri="{FF2B5EF4-FFF2-40B4-BE49-F238E27FC236}">
                <a16:creationId xmlns:a16="http://schemas.microsoft.com/office/drawing/2014/main" id="{5B408DEA-7985-0296-3637-DF752CEE3847}"/>
              </a:ext>
            </a:extLst>
          </p:cNvPr>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045" b="5045"/>
          <a:stretch/>
        </p:blipFill>
        <p:spPr>
          <a:xfrm>
            <a:off x="0" y="1588"/>
            <a:ext cx="12192000" cy="6856412"/>
          </a:xfrm>
          <a:prstGeom prst="rect">
            <a:avLst/>
          </a:prstGeom>
        </p:spPr>
      </p:pic>
      <p:pic>
        <p:nvPicPr>
          <p:cNvPr id="39" name="Tijdelijke aanduiding voor afbeelding 13">
            <a:extLst>
              <a:ext uri="{FF2B5EF4-FFF2-40B4-BE49-F238E27FC236}">
                <a16:creationId xmlns:a16="http://schemas.microsoft.com/office/drawing/2014/main" id="{3101D498-3C7D-512A-79D3-F95EB578078B}"/>
              </a:ext>
            </a:extLst>
          </p:cNvPr>
          <p:cNvPicPr>
            <a:picLocks noChangeAspect="1"/>
          </p:cNvPicPr>
          <p:nvPr/>
        </p:nvPicPr>
        <p:blipFill>
          <a:blip r:embed="rId5">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a:xfrm>
            <a:off x="0" y="1588"/>
            <a:ext cx="12217400" cy="6856412"/>
          </a:xfrm>
          <a:prstGeom prst="rect">
            <a:avLst/>
          </a:prstGeom>
          <a:solidFill>
            <a:schemeClr val="bg1">
              <a:lumMod val="95000"/>
            </a:schemeClr>
          </a:solidFill>
          <a:ln>
            <a:noFill/>
          </a:ln>
        </p:spPr>
      </p:pic>
      <p:sp>
        <p:nvSpPr>
          <p:cNvPr id="13" name="Tijdelijke aanduiding voor verticale tekst 12">
            <a:extLst>
              <a:ext uri="{FF2B5EF4-FFF2-40B4-BE49-F238E27FC236}">
                <a16:creationId xmlns:a16="http://schemas.microsoft.com/office/drawing/2014/main" id="{739CE5D6-6CBA-82E9-EB55-75C712466354}"/>
              </a:ext>
            </a:extLst>
          </p:cNvPr>
          <p:cNvSpPr>
            <a:spLocks noGrp="1"/>
          </p:cNvSpPr>
          <p:nvPr>
            <p:ph type="body" orient="vert" idx="18"/>
          </p:nvPr>
        </p:nvSpPr>
        <p:spPr/>
        <p:txBody>
          <a:bodyPr/>
          <a:lstStyle/>
          <a:p>
            <a:r>
              <a:rPr lang="nl-NL"/>
              <a:t> </a:t>
            </a:r>
            <a:endParaRPr lang="nl-NL" dirty="0"/>
          </a:p>
        </p:txBody>
      </p:sp>
      <p:sp>
        <p:nvSpPr>
          <p:cNvPr id="11" name="Tijdelijke aanduiding voor tekst 10">
            <a:extLst>
              <a:ext uri="{FF2B5EF4-FFF2-40B4-BE49-F238E27FC236}">
                <a16:creationId xmlns:a16="http://schemas.microsoft.com/office/drawing/2014/main" id="{A5533996-31AA-BF26-7762-4C2693ECBD12}"/>
              </a:ext>
            </a:extLst>
          </p:cNvPr>
          <p:cNvSpPr>
            <a:spLocks noGrp="1"/>
          </p:cNvSpPr>
          <p:nvPr>
            <p:ph type="body" sz="quarter" idx="15"/>
          </p:nvPr>
        </p:nvSpPr>
        <p:spPr/>
        <p:txBody>
          <a:bodyPr/>
          <a:lstStyle/>
          <a:p>
            <a:r>
              <a:rPr lang="nl-NL"/>
              <a:t> </a:t>
            </a:r>
            <a:endParaRPr lang="nl-NL" dirty="0"/>
          </a:p>
        </p:txBody>
      </p:sp>
      <p:sp>
        <p:nvSpPr>
          <p:cNvPr id="12" name="Tijdelijke aanduiding voor tekst 11">
            <a:extLst>
              <a:ext uri="{FF2B5EF4-FFF2-40B4-BE49-F238E27FC236}">
                <a16:creationId xmlns:a16="http://schemas.microsoft.com/office/drawing/2014/main" id="{591C734D-960B-69D3-C1D4-868A648CA5F9}"/>
              </a:ext>
            </a:extLst>
          </p:cNvPr>
          <p:cNvSpPr>
            <a:spLocks noGrp="1"/>
          </p:cNvSpPr>
          <p:nvPr>
            <p:ph type="body" sz="quarter" idx="16"/>
          </p:nvPr>
        </p:nvSpPr>
        <p:spPr/>
        <p:txBody>
          <a:bodyPr/>
          <a:lstStyle/>
          <a:p>
            <a:r>
              <a:rPr lang="nl-NL"/>
              <a:t> </a:t>
            </a:r>
            <a:endParaRPr lang="nl-NL" dirty="0"/>
          </a:p>
        </p:txBody>
      </p:sp>
      <p:sp>
        <p:nvSpPr>
          <p:cNvPr id="14" name="Tijdelijke aanduiding voor tekst 13">
            <a:extLst>
              <a:ext uri="{FF2B5EF4-FFF2-40B4-BE49-F238E27FC236}">
                <a16:creationId xmlns:a16="http://schemas.microsoft.com/office/drawing/2014/main" id="{6FD0D7C7-7B93-DF40-F5DE-3F52EEB154F3}"/>
              </a:ext>
            </a:extLst>
          </p:cNvPr>
          <p:cNvSpPr>
            <a:spLocks noGrp="1"/>
          </p:cNvSpPr>
          <p:nvPr>
            <p:ph type="body" sz="quarter" idx="19"/>
          </p:nvPr>
        </p:nvSpPr>
        <p:spPr/>
        <p:txBody>
          <a:bodyPr/>
          <a:lstStyle/>
          <a:p>
            <a:r>
              <a:rPr lang="nl-NL"/>
              <a:t> </a:t>
            </a:r>
            <a:endParaRPr lang="nl-NL" dirty="0"/>
          </a:p>
        </p:txBody>
      </p:sp>
      <p:sp>
        <p:nvSpPr>
          <p:cNvPr id="15" name="Tijdelijke aanduiding voor verticale tekst 14">
            <a:extLst>
              <a:ext uri="{FF2B5EF4-FFF2-40B4-BE49-F238E27FC236}">
                <a16:creationId xmlns:a16="http://schemas.microsoft.com/office/drawing/2014/main" id="{4F41305D-2C43-936E-7CDE-B27756B89EE8}"/>
              </a:ext>
            </a:extLst>
          </p:cNvPr>
          <p:cNvSpPr>
            <a:spLocks noGrp="1"/>
          </p:cNvSpPr>
          <p:nvPr>
            <p:ph type="body" orient="vert" idx="20"/>
          </p:nvPr>
        </p:nvSpPr>
        <p:spPr/>
        <p:txBody>
          <a:bodyPr/>
          <a:lstStyle/>
          <a:p>
            <a:r>
              <a:rPr lang="nl-NL" dirty="0"/>
              <a:t> </a:t>
            </a:r>
          </a:p>
        </p:txBody>
      </p:sp>
      <p:sp>
        <p:nvSpPr>
          <p:cNvPr id="3" name="Tijdelijke aanduiding voor dianummer 2">
            <a:extLst>
              <a:ext uri="{FF2B5EF4-FFF2-40B4-BE49-F238E27FC236}">
                <a16:creationId xmlns:a16="http://schemas.microsoft.com/office/drawing/2014/main" id="{15408FCA-617E-52D3-BF85-7F8408273F7E}"/>
              </a:ext>
            </a:extLst>
          </p:cNvPr>
          <p:cNvSpPr>
            <a:spLocks noGrp="1"/>
          </p:cNvSpPr>
          <p:nvPr>
            <p:ph type="sldNum" sz="quarter" idx="22"/>
          </p:nvPr>
        </p:nvSpPr>
        <p:spPr/>
        <p:txBody>
          <a:bodyPr/>
          <a:lstStyle/>
          <a:p>
            <a:fld id="{5EC93C5F-DB18-4797-88B9-B8B0D60519FD}" type="slidenum">
              <a:rPr lang="nl-NL" smtClean="0"/>
              <a:pPr/>
              <a:t>6</a:t>
            </a:fld>
            <a:endParaRPr lang="nl-NL" dirty="0"/>
          </a:p>
        </p:txBody>
      </p:sp>
      <p:sp>
        <p:nvSpPr>
          <p:cNvPr id="8" name="Titel 7">
            <a:extLst>
              <a:ext uri="{FF2B5EF4-FFF2-40B4-BE49-F238E27FC236}">
                <a16:creationId xmlns:a16="http://schemas.microsoft.com/office/drawing/2014/main" id="{A6E58FE6-5C5B-47CC-F98E-EE3DBA65660C}"/>
              </a:ext>
            </a:extLst>
          </p:cNvPr>
          <p:cNvSpPr>
            <a:spLocks noGrp="1"/>
          </p:cNvSpPr>
          <p:nvPr>
            <p:ph type="title"/>
          </p:nvPr>
        </p:nvSpPr>
        <p:spPr/>
        <p:txBody>
          <a:bodyPr/>
          <a:lstStyle/>
          <a:p>
            <a:r>
              <a:rPr lang="nl-NL" dirty="0"/>
              <a:t>Human </a:t>
            </a:r>
            <a:r>
              <a:rPr lang="nl-NL" dirty="0" err="1"/>
              <a:t>centric</a:t>
            </a:r>
            <a:r>
              <a:rPr lang="nl-NL" dirty="0"/>
              <a:t> &amp; </a:t>
            </a:r>
            <a:r>
              <a:rPr lang="nl-NL" dirty="0" err="1"/>
              <a:t>Purpose</a:t>
            </a:r>
            <a:r>
              <a:rPr lang="nl-NL" dirty="0"/>
              <a:t> </a:t>
            </a:r>
            <a:r>
              <a:rPr lang="nl-NL" dirty="0" err="1"/>
              <a:t>driven</a:t>
            </a:r>
            <a:endParaRPr lang="nl-NL" dirty="0"/>
          </a:p>
        </p:txBody>
      </p:sp>
      <p:sp>
        <p:nvSpPr>
          <p:cNvPr id="33" name="Ondertitel 8">
            <a:extLst>
              <a:ext uri="{FF2B5EF4-FFF2-40B4-BE49-F238E27FC236}">
                <a16:creationId xmlns:a16="http://schemas.microsoft.com/office/drawing/2014/main" id="{5D6945BC-D664-5679-0174-2D1C6D5EFB3F}"/>
              </a:ext>
            </a:extLst>
          </p:cNvPr>
          <p:cNvSpPr txBox="1">
            <a:spLocks/>
          </p:cNvSpPr>
          <p:nvPr/>
        </p:nvSpPr>
        <p:spPr>
          <a:xfrm>
            <a:off x="777244" y="980595"/>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r>
              <a:rPr lang="nl-NL" sz="2400" dirty="0"/>
              <a:t>creëren van een inspirerend huis voor talent en samen bouwen aan ‘</a:t>
            </a:r>
            <a:r>
              <a:rPr lang="nl-NL" sz="2400" dirty="0" err="1"/>
              <a:t>innovation</a:t>
            </a:r>
            <a:r>
              <a:rPr lang="nl-NL" sz="2400" dirty="0"/>
              <a:t> </a:t>
            </a:r>
            <a:r>
              <a:rPr lang="nl-NL" sz="2400" dirty="0" err="1"/>
              <a:t>for</a:t>
            </a:r>
            <a:r>
              <a:rPr lang="nl-NL" sz="2400" dirty="0"/>
              <a:t> life’'</a:t>
            </a:r>
            <a:endParaRPr lang="nl-NL" sz="2400" dirty="0">
              <a:highlight>
                <a:srgbClr val="FF0000"/>
              </a:highlight>
            </a:endParaRPr>
          </a:p>
        </p:txBody>
      </p:sp>
      <p:sp>
        <p:nvSpPr>
          <p:cNvPr id="131" name="Ondertitel 130">
            <a:extLst>
              <a:ext uri="{FF2B5EF4-FFF2-40B4-BE49-F238E27FC236}">
                <a16:creationId xmlns:a16="http://schemas.microsoft.com/office/drawing/2014/main" id="{4555CC6E-69AB-F6D4-AE14-93432904158D}"/>
              </a:ext>
            </a:extLst>
          </p:cNvPr>
          <p:cNvSpPr>
            <a:spLocks noGrp="1"/>
          </p:cNvSpPr>
          <p:nvPr>
            <p:ph type="subTitle" idx="10"/>
          </p:nvPr>
        </p:nvSpPr>
        <p:spPr/>
        <p:txBody>
          <a:bodyPr/>
          <a:lstStyle/>
          <a:p>
            <a:r>
              <a:rPr lang="nl-NL" dirty="0"/>
              <a:t> </a:t>
            </a:r>
          </a:p>
        </p:txBody>
      </p:sp>
      <p:grpSp>
        <p:nvGrpSpPr>
          <p:cNvPr id="21" name="Groep 20">
            <a:extLst>
              <a:ext uri="{FF2B5EF4-FFF2-40B4-BE49-F238E27FC236}">
                <a16:creationId xmlns:a16="http://schemas.microsoft.com/office/drawing/2014/main" id="{2737EC67-65DD-FAF5-387C-795FEE6A23D2}"/>
              </a:ext>
            </a:extLst>
          </p:cNvPr>
          <p:cNvGrpSpPr/>
          <p:nvPr/>
        </p:nvGrpSpPr>
        <p:grpSpPr>
          <a:xfrm>
            <a:off x="8238122" y="1869393"/>
            <a:ext cx="3358800" cy="4426632"/>
            <a:chOff x="8238122" y="1869393"/>
            <a:chExt cx="3358800" cy="4426632"/>
          </a:xfrm>
        </p:grpSpPr>
        <p:sp>
          <p:nvSpPr>
            <p:cNvPr id="49" name="Rechthoek 48">
              <a:extLst>
                <a:ext uri="{FF2B5EF4-FFF2-40B4-BE49-F238E27FC236}">
                  <a16:creationId xmlns:a16="http://schemas.microsoft.com/office/drawing/2014/main" id="{508D1193-4994-71E3-2FC2-C36B062BA158}"/>
                </a:ext>
              </a:extLst>
            </p:cNvPr>
            <p:cNvSpPr/>
            <p:nvPr/>
          </p:nvSpPr>
          <p:spPr>
            <a:xfrm>
              <a:off x="8238122" y="1869393"/>
              <a:ext cx="3358800" cy="878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432000" rIns="108000" bIns="144000" rtlCol="0" anchor="ctr">
              <a:noAutofit/>
            </a:bodyPr>
            <a:lstStyle/>
            <a:p>
              <a:pPr algn="ctr"/>
              <a:r>
                <a:rPr lang="nl-NL" cap="all" dirty="0">
                  <a:solidFill>
                    <a:schemeClr val="bg1"/>
                  </a:solidFill>
                  <a:latin typeface="+mj-lt"/>
                </a:rPr>
                <a:t>Talent Management</a:t>
              </a:r>
            </a:p>
          </p:txBody>
        </p:sp>
        <p:sp>
          <p:nvSpPr>
            <p:cNvPr id="127" name="Tijdelijke aanduiding voor verticale tekst 28">
              <a:extLst>
                <a:ext uri="{FF2B5EF4-FFF2-40B4-BE49-F238E27FC236}">
                  <a16:creationId xmlns:a16="http://schemas.microsoft.com/office/drawing/2014/main" id="{5DC4A00A-8135-86D6-A523-001174C048E6}"/>
                </a:ext>
              </a:extLst>
            </p:cNvPr>
            <p:cNvSpPr txBox="1">
              <a:spLocks/>
            </p:cNvSpPr>
            <p:nvPr/>
          </p:nvSpPr>
          <p:spPr>
            <a:xfrm>
              <a:off x="8238122" y="2746885"/>
              <a:ext cx="3358800" cy="1393845"/>
            </a:xfrm>
            <a:prstGeom prst="rect">
              <a:avLst/>
            </a:prstGeom>
            <a:gradFill flip="none" rotWithShape="1">
              <a:gsLst>
                <a:gs pos="17000">
                  <a:schemeClr val="bg1"/>
                </a:gs>
                <a:gs pos="100000">
                  <a:schemeClr val="bg1">
                    <a:alpha val="75000"/>
                  </a:schemeClr>
                </a:gs>
              </a:gsLst>
              <a:lin ang="2700000" scaled="1"/>
              <a:tileRect/>
            </a:gradFill>
          </p:spPr>
          <p:txBody>
            <a:bodyPr lIns="468000" tIns="108000" rIns="36000" bIns="108000" anchor="t" anchorCtr="0">
              <a:no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Bef>
                  <a:spcPts val="0"/>
                </a:spcBef>
                <a:spcAft>
                  <a:spcPts val="0"/>
                </a:spcAft>
              </a:pPr>
              <a:r>
                <a:rPr lang="nl-NL" sz="1400" cap="none" dirty="0">
                  <a:solidFill>
                    <a:schemeClr val="accent6"/>
                  </a:solidFill>
                </a:rPr>
                <a:t>Recruiting, onboarding </a:t>
              </a:r>
              <a:br>
                <a:rPr lang="nl-NL" sz="1400" cap="none" dirty="0">
                  <a:solidFill>
                    <a:schemeClr val="accent6"/>
                  </a:solidFill>
                </a:rPr>
              </a:br>
              <a:r>
                <a:rPr lang="nl-NL" sz="1400" cap="none" dirty="0">
                  <a:solidFill>
                    <a:schemeClr val="accent6"/>
                  </a:solidFill>
                </a:rPr>
                <a:t>&amp; retaining</a:t>
              </a:r>
            </a:p>
            <a:p>
              <a:pPr lvl="2">
                <a:spcBef>
                  <a:spcPts val="0"/>
                </a:spcBef>
                <a:spcAft>
                  <a:spcPts val="0"/>
                </a:spcAft>
              </a:pPr>
              <a:r>
                <a:rPr lang="nl-NL" sz="1100" dirty="0"/>
                <a:t>HR werft talent én helpt hen aan boord te houden. Samen bouwen we aan sterke teams met alle competenties die nodig zijn voor </a:t>
              </a:r>
              <a:br>
                <a:rPr lang="nl-NL" sz="1100" dirty="0"/>
              </a:br>
              <a:r>
                <a:rPr lang="nl-NL" sz="1100" dirty="0"/>
                <a:t>het behalen van de strategische doelen.</a:t>
              </a:r>
            </a:p>
          </p:txBody>
        </p:sp>
        <p:sp>
          <p:nvSpPr>
            <p:cNvPr id="62" name="Tijdelijke aanduiding voor verticale tekst 28">
              <a:extLst>
                <a:ext uri="{FF2B5EF4-FFF2-40B4-BE49-F238E27FC236}">
                  <a16:creationId xmlns:a16="http://schemas.microsoft.com/office/drawing/2014/main" id="{AAC2B9DA-F878-4E34-1DD1-1CCCA3742DC7}"/>
                </a:ext>
              </a:extLst>
            </p:cNvPr>
            <p:cNvSpPr txBox="1">
              <a:spLocks/>
            </p:cNvSpPr>
            <p:nvPr/>
          </p:nvSpPr>
          <p:spPr>
            <a:xfrm>
              <a:off x="8238122" y="4140730"/>
              <a:ext cx="3358800" cy="811547"/>
            </a:xfrm>
            <a:prstGeom prst="rect">
              <a:avLst/>
            </a:prstGeom>
            <a:gradFill flip="none" rotWithShape="1">
              <a:gsLst>
                <a:gs pos="17000">
                  <a:schemeClr val="bg1"/>
                </a:gs>
                <a:gs pos="100000">
                  <a:schemeClr val="bg1">
                    <a:alpha val="75000"/>
                  </a:schemeClr>
                </a:gs>
              </a:gsLst>
              <a:lin ang="2700000" scaled="1"/>
              <a:tileRect/>
            </a:gradFill>
          </p:spPr>
          <p:txBody>
            <a:bodyPr lIns="468000" tIns="108000" rIns="36000" bIns="108000" anchor="t" anchorCtr="0">
              <a:no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Bef>
                  <a:spcPts val="0"/>
                </a:spcBef>
                <a:spcAft>
                  <a:spcPts val="0"/>
                </a:spcAft>
              </a:pPr>
              <a:r>
                <a:rPr lang="nl-NL" sz="1400" cap="none" dirty="0">
                  <a:solidFill>
                    <a:schemeClr val="accent6"/>
                  </a:solidFill>
                </a:rPr>
                <a:t>Talent &amp; learning </a:t>
              </a:r>
            </a:p>
            <a:p>
              <a:pPr lvl="2">
                <a:spcBef>
                  <a:spcPts val="0"/>
                </a:spcBef>
                <a:spcAft>
                  <a:spcPts val="0"/>
                </a:spcAft>
              </a:pPr>
              <a:r>
                <a:rPr lang="nl-NL" sz="1100" dirty="0"/>
                <a:t>HR zet in op een inclusieve talentbenadering </a:t>
              </a:r>
              <a:br>
                <a:rPr lang="nl-NL" sz="1100" dirty="0"/>
              </a:br>
              <a:r>
                <a:rPr lang="nl-NL" sz="1100" dirty="0"/>
                <a:t>met ontwikkelinterventies voor alle TNO’ers.</a:t>
              </a:r>
            </a:p>
          </p:txBody>
        </p:sp>
        <p:sp>
          <p:nvSpPr>
            <p:cNvPr id="66" name="Tijdelijke aanduiding voor verticale tekst 28">
              <a:extLst>
                <a:ext uri="{FF2B5EF4-FFF2-40B4-BE49-F238E27FC236}">
                  <a16:creationId xmlns:a16="http://schemas.microsoft.com/office/drawing/2014/main" id="{ACB76C44-4AAF-9202-AD5D-38F9E006551B}"/>
                </a:ext>
              </a:extLst>
            </p:cNvPr>
            <p:cNvSpPr txBox="1">
              <a:spLocks/>
            </p:cNvSpPr>
            <p:nvPr/>
          </p:nvSpPr>
          <p:spPr>
            <a:xfrm>
              <a:off x="8238122" y="4950705"/>
              <a:ext cx="3358800" cy="1345320"/>
            </a:xfrm>
            <a:prstGeom prst="rect">
              <a:avLst/>
            </a:prstGeom>
            <a:gradFill flip="none" rotWithShape="1">
              <a:gsLst>
                <a:gs pos="17000">
                  <a:schemeClr val="bg1"/>
                </a:gs>
                <a:gs pos="100000">
                  <a:schemeClr val="bg1">
                    <a:alpha val="75000"/>
                  </a:schemeClr>
                </a:gs>
              </a:gsLst>
              <a:lin ang="2700000" scaled="1"/>
              <a:tileRect/>
            </a:gradFill>
          </p:spPr>
          <p:txBody>
            <a:bodyPr lIns="468000" tIns="108000" rIns="36000" bIns="108000" anchor="t" anchorCtr="0">
              <a:no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Bef>
                  <a:spcPts val="0"/>
                </a:spcBef>
                <a:spcAft>
                  <a:spcPts val="0"/>
                </a:spcAft>
              </a:pPr>
              <a:r>
                <a:rPr lang="nl-NL" sz="1400" cap="none" dirty="0">
                  <a:solidFill>
                    <a:schemeClr val="accent6"/>
                  </a:solidFill>
                </a:rPr>
                <a:t>Performance</a:t>
              </a:r>
            </a:p>
            <a:p>
              <a:pPr lvl="2">
                <a:spcBef>
                  <a:spcPts val="0"/>
                </a:spcBef>
                <a:spcAft>
                  <a:spcPts val="0"/>
                </a:spcAft>
              </a:pPr>
              <a:r>
                <a:rPr lang="nl-NL" sz="1100" dirty="0"/>
                <a:t>HR zorgt met prestatiemanagementsysteem Empower voor waardetoevoeging over en </a:t>
              </a:r>
              <a:br>
                <a:rPr lang="nl-NL" sz="1100" dirty="0"/>
              </a:br>
              <a:r>
                <a:rPr lang="nl-NL" sz="1100" dirty="0"/>
                <a:t>weer  én voor een purpose-driven band tussen medewerkers en organisatie door een continue dialoog over ontwikkeling en resultaten.</a:t>
              </a:r>
            </a:p>
          </p:txBody>
        </p:sp>
        <p:grpSp>
          <p:nvGrpSpPr>
            <p:cNvPr id="52" name="Groep 51">
              <a:extLst>
                <a:ext uri="{FF2B5EF4-FFF2-40B4-BE49-F238E27FC236}">
                  <a16:creationId xmlns:a16="http://schemas.microsoft.com/office/drawing/2014/main" id="{F14097D3-5811-3824-61F1-B89904C6C657}"/>
                </a:ext>
              </a:extLst>
            </p:cNvPr>
            <p:cNvGrpSpPr/>
            <p:nvPr/>
          </p:nvGrpSpPr>
          <p:grpSpPr>
            <a:xfrm>
              <a:off x="8377656" y="2874718"/>
              <a:ext cx="196718" cy="196718"/>
              <a:chOff x="970045" y="2853985"/>
              <a:chExt cx="259678" cy="259678"/>
            </a:xfrm>
          </p:grpSpPr>
          <p:sp>
            <p:nvSpPr>
              <p:cNvPr id="53" name="Ovaal 52">
                <a:extLst>
                  <a:ext uri="{FF2B5EF4-FFF2-40B4-BE49-F238E27FC236}">
                    <a16:creationId xmlns:a16="http://schemas.microsoft.com/office/drawing/2014/main" id="{0232DAC5-A7B7-5F89-8B26-42703DB60833}"/>
                  </a:ext>
                </a:extLst>
              </p:cNvPr>
              <p:cNvSpPr/>
              <p:nvPr/>
            </p:nvSpPr>
            <p:spPr>
              <a:xfrm>
                <a:off x="970045" y="2853985"/>
                <a:ext cx="259678" cy="259678"/>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4" name="Plusteken 53">
                <a:extLst>
                  <a:ext uri="{FF2B5EF4-FFF2-40B4-BE49-F238E27FC236}">
                    <a16:creationId xmlns:a16="http://schemas.microsoft.com/office/drawing/2014/main" id="{50C7B648-5BEB-25AF-98D2-ABB304B1A2A0}"/>
                  </a:ext>
                </a:extLst>
              </p:cNvPr>
              <p:cNvSpPr/>
              <p:nvPr/>
            </p:nvSpPr>
            <p:spPr>
              <a:xfrm>
                <a:off x="998332" y="2881351"/>
                <a:ext cx="209537" cy="209537"/>
              </a:xfrm>
              <a:prstGeom prst="mathPlus">
                <a:avLst>
                  <a:gd name="adj1" fmla="val 903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63" name="Groep 62">
              <a:extLst>
                <a:ext uri="{FF2B5EF4-FFF2-40B4-BE49-F238E27FC236}">
                  <a16:creationId xmlns:a16="http://schemas.microsoft.com/office/drawing/2014/main" id="{023B9867-0108-39A5-EECD-9CB83F8FF7EA}"/>
                </a:ext>
              </a:extLst>
            </p:cNvPr>
            <p:cNvGrpSpPr/>
            <p:nvPr/>
          </p:nvGrpSpPr>
          <p:grpSpPr>
            <a:xfrm>
              <a:off x="8377656" y="4272915"/>
              <a:ext cx="196718" cy="196718"/>
              <a:chOff x="970045" y="2921704"/>
              <a:chExt cx="259678" cy="259678"/>
            </a:xfrm>
          </p:grpSpPr>
          <p:sp>
            <p:nvSpPr>
              <p:cNvPr id="64" name="Ovaal 63">
                <a:extLst>
                  <a:ext uri="{FF2B5EF4-FFF2-40B4-BE49-F238E27FC236}">
                    <a16:creationId xmlns:a16="http://schemas.microsoft.com/office/drawing/2014/main" id="{8C23C5D1-7E3D-0788-6E00-F1B0A0B3291F}"/>
                  </a:ext>
                </a:extLst>
              </p:cNvPr>
              <p:cNvSpPr/>
              <p:nvPr/>
            </p:nvSpPr>
            <p:spPr>
              <a:xfrm>
                <a:off x="970045" y="2921704"/>
                <a:ext cx="259678" cy="259678"/>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5" name="Plusteken 64">
                <a:extLst>
                  <a:ext uri="{FF2B5EF4-FFF2-40B4-BE49-F238E27FC236}">
                    <a16:creationId xmlns:a16="http://schemas.microsoft.com/office/drawing/2014/main" id="{A6D625AD-7088-422F-EDE1-A30453096572}"/>
                  </a:ext>
                </a:extLst>
              </p:cNvPr>
              <p:cNvSpPr/>
              <p:nvPr/>
            </p:nvSpPr>
            <p:spPr>
              <a:xfrm>
                <a:off x="998332" y="2949071"/>
                <a:ext cx="209537" cy="209537"/>
              </a:xfrm>
              <a:prstGeom prst="mathPlus">
                <a:avLst>
                  <a:gd name="adj1" fmla="val 903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67" name="Groep 66">
              <a:extLst>
                <a:ext uri="{FF2B5EF4-FFF2-40B4-BE49-F238E27FC236}">
                  <a16:creationId xmlns:a16="http://schemas.microsoft.com/office/drawing/2014/main" id="{FCEE6A2E-CE00-985B-4CD6-F902A5337041}"/>
                </a:ext>
              </a:extLst>
            </p:cNvPr>
            <p:cNvGrpSpPr/>
            <p:nvPr/>
          </p:nvGrpSpPr>
          <p:grpSpPr>
            <a:xfrm>
              <a:off x="8377656" y="5079202"/>
              <a:ext cx="196718" cy="196718"/>
              <a:chOff x="970045" y="2921704"/>
              <a:chExt cx="259678" cy="259678"/>
            </a:xfrm>
          </p:grpSpPr>
          <p:sp>
            <p:nvSpPr>
              <p:cNvPr id="68" name="Ovaal 67">
                <a:extLst>
                  <a:ext uri="{FF2B5EF4-FFF2-40B4-BE49-F238E27FC236}">
                    <a16:creationId xmlns:a16="http://schemas.microsoft.com/office/drawing/2014/main" id="{A2FA39FD-E64B-A2C4-5CFB-85900B2AE9FE}"/>
                  </a:ext>
                </a:extLst>
              </p:cNvPr>
              <p:cNvSpPr/>
              <p:nvPr/>
            </p:nvSpPr>
            <p:spPr>
              <a:xfrm>
                <a:off x="970045" y="2921704"/>
                <a:ext cx="259678" cy="259678"/>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9" name="Plusteken 68">
                <a:extLst>
                  <a:ext uri="{FF2B5EF4-FFF2-40B4-BE49-F238E27FC236}">
                    <a16:creationId xmlns:a16="http://schemas.microsoft.com/office/drawing/2014/main" id="{8C68A3A6-185E-0B9F-C30D-4151103E4003}"/>
                  </a:ext>
                </a:extLst>
              </p:cNvPr>
              <p:cNvSpPr/>
              <p:nvPr/>
            </p:nvSpPr>
            <p:spPr>
              <a:xfrm>
                <a:off x="998332" y="2949071"/>
                <a:ext cx="209537" cy="209537"/>
              </a:xfrm>
              <a:prstGeom prst="mathPlus">
                <a:avLst>
                  <a:gd name="adj1" fmla="val 903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grpSp>
        <p:nvGrpSpPr>
          <p:cNvPr id="19" name="Groep 18">
            <a:extLst>
              <a:ext uri="{FF2B5EF4-FFF2-40B4-BE49-F238E27FC236}">
                <a16:creationId xmlns:a16="http://schemas.microsoft.com/office/drawing/2014/main" id="{CE7B2977-13A7-9061-D7C3-8C88F35D47F9}"/>
              </a:ext>
            </a:extLst>
          </p:cNvPr>
          <p:cNvGrpSpPr/>
          <p:nvPr/>
        </p:nvGrpSpPr>
        <p:grpSpPr>
          <a:xfrm>
            <a:off x="4511736" y="1869393"/>
            <a:ext cx="3358800" cy="4426632"/>
            <a:chOff x="4511736" y="1869393"/>
            <a:chExt cx="3358800" cy="4426632"/>
          </a:xfrm>
        </p:grpSpPr>
        <p:sp>
          <p:nvSpPr>
            <p:cNvPr id="48" name="Rechthoek 47">
              <a:extLst>
                <a:ext uri="{FF2B5EF4-FFF2-40B4-BE49-F238E27FC236}">
                  <a16:creationId xmlns:a16="http://schemas.microsoft.com/office/drawing/2014/main" id="{E9CBC996-0A47-AEB2-BAE6-033FB8F6C84D}"/>
                </a:ext>
              </a:extLst>
            </p:cNvPr>
            <p:cNvSpPr/>
            <p:nvPr/>
          </p:nvSpPr>
          <p:spPr>
            <a:xfrm>
              <a:off x="4511736" y="1869393"/>
              <a:ext cx="3358800" cy="87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432000" rIns="108000" bIns="144000" rtlCol="0" anchor="ctr">
              <a:noAutofit/>
            </a:bodyPr>
            <a:lstStyle/>
            <a:p>
              <a:pPr algn="ctr"/>
              <a:r>
                <a:rPr lang="nl-NL" cap="all" dirty="0">
                  <a:solidFill>
                    <a:schemeClr val="bg1"/>
                  </a:solidFill>
                  <a:latin typeface="+mj-lt"/>
                </a:rPr>
                <a:t>Leadership and Culture </a:t>
              </a:r>
            </a:p>
          </p:txBody>
        </p:sp>
        <p:sp>
          <p:nvSpPr>
            <p:cNvPr id="125" name="Tijdelijke aanduiding voor verticale tekst 28">
              <a:extLst>
                <a:ext uri="{FF2B5EF4-FFF2-40B4-BE49-F238E27FC236}">
                  <a16:creationId xmlns:a16="http://schemas.microsoft.com/office/drawing/2014/main" id="{B1CAAEC7-9CF5-5ECC-4127-DEBC54921992}"/>
                </a:ext>
              </a:extLst>
            </p:cNvPr>
            <p:cNvSpPr txBox="1">
              <a:spLocks/>
            </p:cNvSpPr>
            <p:nvPr/>
          </p:nvSpPr>
          <p:spPr>
            <a:xfrm>
              <a:off x="4511736" y="2746885"/>
              <a:ext cx="3358800" cy="1393845"/>
            </a:xfrm>
            <a:prstGeom prst="rect">
              <a:avLst/>
            </a:prstGeom>
            <a:gradFill>
              <a:gsLst>
                <a:gs pos="17000">
                  <a:schemeClr val="bg1"/>
                </a:gs>
                <a:gs pos="100000">
                  <a:schemeClr val="bg1">
                    <a:alpha val="75000"/>
                  </a:schemeClr>
                </a:gs>
              </a:gsLst>
              <a:lin ang="2700000" scaled="1"/>
            </a:gradFill>
          </p:spPr>
          <p:txBody>
            <a:bodyPr lIns="468000" tIns="108000" rIns="360000" bIns="0" anchor="t" anchorCtr="0"/>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Bef>
                  <a:spcPts val="0"/>
                </a:spcBef>
                <a:spcAft>
                  <a:spcPts val="0"/>
                </a:spcAft>
              </a:pPr>
              <a:r>
                <a:rPr lang="nl-NL" sz="1400" cap="none" dirty="0">
                  <a:solidFill>
                    <a:schemeClr val="accent5"/>
                  </a:solidFill>
                </a:rPr>
                <a:t>Organisational Development </a:t>
              </a:r>
              <a:br>
                <a:rPr lang="nl-NL" sz="1400" cap="none" dirty="0">
                  <a:solidFill>
                    <a:schemeClr val="accent5"/>
                  </a:solidFill>
                </a:rPr>
              </a:br>
              <a:r>
                <a:rPr lang="nl-NL" sz="1400" cap="none" dirty="0">
                  <a:solidFill>
                    <a:schemeClr val="accent5"/>
                  </a:solidFill>
                </a:rPr>
                <a:t>&amp; Leadership</a:t>
              </a:r>
            </a:p>
            <a:p>
              <a:pPr lvl="2">
                <a:spcBef>
                  <a:spcPts val="0"/>
                </a:spcBef>
                <a:spcAft>
                  <a:spcPts val="0"/>
                </a:spcAft>
              </a:pPr>
              <a:r>
                <a:rPr lang="nl-NL" sz="1100" dirty="0"/>
                <a:t>HR adviseert over de vertaling van TNO’s  strategische doelstellingen </a:t>
              </a:r>
              <a:br>
                <a:rPr lang="nl-NL" sz="1100" dirty="0"/>
              </a:br>
              <a:r>
                <a:rPr lang="nl-NL" sz="1100" dirty="0"/>
                <a:t>naar de organisatorische inrichting </a:t>
              </a:r>
              <a:br>
                <a:rPr lang="nl-NL" sz="1100" dirty="0"/>
              </a:br>
              <a:r>
                <a:rPr lang="nl-NL" sz="1100" dirty="0"/>
                <a:t>en bijpassend (persoonlijk)leiderschap.  </a:t>
              </a:r>
              <a:endParaRPr lang="nl-NL" sz="1100" dirty="0">
                <a:solidFill>
                  <a:schemeClr val="tx2">
                    <a:lumMod val="75000"/>
                  </a:schemeClr>
                </a:solidFill>
              </a:endParaRPr>
            </a:p>
          </p:txBody>
        </p:sp>
        <p:grpSp>
          <p:nvGrpSpPr>
            <p:cNvPr id="70" name="Groep 69">
              <a:extLst>
                <a:ext uri="{FF2B5EF4-FFF2-40B4-BE49-F238E27FC236}">
                  <a16:creationId xmlns:a16="http://schemas.microsoft.com/office/drawing/2014/main" id="{74FEFABA-7806-8E4C-611E-2190A33130C9}"/>
                </a:ext>
              </a:extLst>
            </p:cNvPr>
            <p:cNvGrpSpPr/>
            <p:nvPr/>
          </p:nvGrpSpPr>
          <p:grpSpPr>
            <a:xfrm>
              <a:off x="4640947" y="2883698"/>
              <a:ext cx="196718" cy="196718"/>
              <a:chOff x="970045" y="2865839"/>
              <a:chExt cx="259678" cy="259678"/>
            </a:xfrm>
          </p:grpSpPr>
          <p:sp>
            <p:nvSpPr>
              <p:cNvPr id="71" name="Ovaal 70">
                <a:extLst>
                  <a:ext uri="{FF2B5EF4-FFF2-40B4-BE49-F238E27FC236}">
                    <a16:creationId xmlns:a16="http://schemas.microsoft.com/office/drawing/2014/main" id="{E92C908E-E743-276F-F754-00A207D92AE0}"/>
                  </a:ext>
                </a:extLst>
              </p:cNvPr>
              <p:cNvSpPr/>
              <p:nvPr/>
            </p:nvSpPr>
            <p:spPr>
              <a:xfrm>
                <a:off x="970045" y="2865839"/>
                <a:ext cx="259678" cy="259678"/>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2" name="Plusteken 71">
                <a:extLst>
                  <a:ext uri="{FF2B5EF4-FFF2-40B4-BE49-F238E27FC236}">
                    <a16:creationId xmlns:a16="http://schemas.microsoft.com/office/drawing/2014/main" id="{FB1F3988-3B77-A2BA-C1CD-D95C3040625B}"/>
                  </a:ext>
                </a:extLst>
              </p:cNvPr>
              <p:cNvSpPr/>
              <p:nvPr/>
            </p:nvSpPr>
            <p:spPr>
              <a:xfrm>
                <a:off x="998332" y="2893206"/>
                <a:ext cx="209537" cy="209537"/>
              </a:xfrm>
              <a:prstGeom prst="mathPlus">
                <a:avLst>
                  <a:gd name="adj1" fmla="val 90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80" name="Tijdelijke aanduiding voor verticale tekst 28">
              <a:extLst>
                <a:ext uri="{FF2B5EF4-FFF2-40B4-BE49-F238E27FC236}">
                  <a16:creationId xmlns:a16="http://schemas.microsoft.com/office/drawing/2014/main" id="{868EA3AC-1C17-002F-6D86-61DE19B08DAB}"/>
                </a:ext>
              </a:extLst>
            </p:cNvPr>
            <p:cNvSpPr txBox="1">
              <a:spLocks/>
            </p:cNvSpPr>
            <p:nvPr/>
          </p:nvSpPr>
          <p:spPr>
            <a:xfrm>
              <a:off x="4511736" y="4140730"/>
              <a:ext cx="3358800" cy="2155295"/>
            </a:xfrm>
            <a:prstGeom prst="rect">
              <a:avLst/>
            </a:prstGeom>
            <a:gradFill>
              <a:gsLst>
                <a:gs pos="17000">
                  <a:schemeClr val="bg1"/>
                </a:gs>
                <a:gs pos="100000">
                  <a:schemeClr val="bg1">
                    <a:alpha val="75000"/>
                  </a:schemeClr>
                </a:gs>
              </a:gsLst>
              <a:lin ang="2700000" scaled="1"/>
            </a:gradFill>
          </p:spPr>
          <p:txBody>
            <a:bodyPr lIns="468000" tIns="108000" rIns="360000" bIns="0" anchor="t" anchorCtr="0"/>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Bef>
                  <a:spcPts val="0"/>
                </a:spcBef>
                <a:spcAft>
                  <a:spcPts val="0"/>
                </a:spcAft>
              </a:pPr>
              <a:r>
                <a:rPr lang="nl-NL" sz="1400" cap="none" dirty="0">
                  <a:solidFill>
                    <a:schemeClr val="accent5"/>
                  </a:solidFill>
                </a:rPr>
                <a:t>Culture &amp; Vitality</a:t>
              </a:r>
            </a:p>
            <a:p>
              <a:pPr lvl="2">
                <a:spcBef>
                  <a:spcPts val="0"/>
                </a:spcBef>
                <a:spcAft>
                  <a:spcPts val="0"/>
                </a:spcAft>
              </a:pPr>
              <a:r>
                <a:rPr lang="nl-NL" sz="1100" dirty="0"/>
                <a:t>HR bouwt mee aan een divers en inclusief huis voor talent waarin </a:t>
              </a:r>
              <a:br>
                <a:rPr lang="nl-NL" sz="1100" dirty="0"/>
              </a:br>
              <a:r>
                <a:rPr lang="nl-NL" sz="1100" dirty="0"/>
                <a:t>alle medewerkers zich thuis, vitaal </a:t>
              </a:r>
              <a:br>
                <a:rPr lang="nl-NL" sz="1100" dirty="0"/>
              </a:br>
              <a:r>
                <a:rPr lang="nl-NL" sz="1100" dirty="0"/>
                <a:t>en verbonden voelen.</a:t>
              </a:r>
            </a:p>
          </p:txBody>
        </p:sp>
        <p:grpSp>
          <p:nvGrpSpPr>
            <p:cNvPr id="73" name="Groep 72">
              <a:extLst>
                <a:ext uri="{FF2B5EF4-FFF2-40B4-BE49-F238E27FC236}">
                  <a16:creationId xmlns:a16="http://schemas.microsoft.com/office/drawing/2014/main" id="{664A387D-B6FF-9B3A-E1D1-8E2801100B27}"/>
                </a:ext>
              </a:extLst>
            </p:cNvPr>
            <p:cNvGrpSpPr/>
            <p:nvPr/>
          </p:nvGrpSpPr>
          <p:grpSpPr>
            <a:xfrm>
              <a:off x="4640947" y="4255663"/>
              <a:ext cx="196718" cy="196718"/>
              <a:chOff x="970045" y="2898930"/>
              <a:chExt cx="259678" cy="259678"/>
            </a:xfrm>
          </p:grpSpPr>
          <p:sp>
            <p:nvSpPr>
              <p:cNvPr id="74" name="Ovaal 73">
                <a:extLst>
                  <a:ext uri="{FF2B5EF4-FFF2-40B4-BE49-F238E27FC236}">
                    <a16:creationId xmlns:a16="http://schemas.microsoft.com/office/drawing/2014/main" id="{7FA4DC78-A7A2-87DB-AD93-14EF511308EE}"/>
                  </a:ext>
                </a:extLst>
              </p:cNvPr>
              <p:cNvSpPr/>
              <p:nvPr/>
            </p:nvSpPr>
            <p:spPr>
              <a:xfrm>
                <a:off x="970045" y="2898930"/>
                <a:ext cx="259678" cy="259678"/>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Plusteken 74">
                <a:extLst>
                  <a:ext uri="{FF2B5EF4-FFF2-40B4-BE49-F238E27FC236}">
                    <a16:creationId xmlns:a16="http://schemas.microsoft.com/office/drawing/2014/main" id="{B65A2987-4917-FAF7-4DDB-644D4876EF1C}"/>
                  </a:ext>
                </a:extLst>
              </p:cNvPr>
              <p:cNvSpPr/>
              <p:nvPr/>
            </p:nvSpPr>
            <p:spPr>
              <a:xfrm>
                <a:off x="998332" y="2926297"/>
                <a:ext cx="209537" cy="209537"/>
              </a:xfrm>
              <a:prstGeom prst="mathPlus">
                <a:avLst>
                  <a:gd name="adj1" fmla="val 90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grpSp>
        <p:nvGrpSpPr>
          <p:cNvPr id="18" name="Groep 17">
            <a:extLst>
              <a:ext uri="{FF2B5EF4-FFF2-40B4-BE49-F238E27FC236}">
                <a16:creationId xmlns:a16="http://schemas.microsoft.com/office/drawing/2014/main" id="{AF475741-D2BF-E66C-D287-C1820F7D74FE}"/>
              </a:ext>
            </a:extLst>
          </p:cNvPr>
          <p:cNvGrpSpPr/>
          <p:nvPr/>
        </p:nvGrpSpPr>
        <p:grpSpPr>
          <a:xfrm>
            <a:off x="768971" y="1869393"/>
            <a:ext cx="3360249" cy="4426632"/>
            <a:chOff x="768971" y="1869393"/>
            <a:chExt cx="3360249" cy="4426632"/>
          </a:xfrm>
        </p:grpSpPr>
        <p:sp>
          <p:nvSpPr>
            <p:cNvPr id="47" name="Rechthoek 46">
              <a:extLst>
                <a:ext uri="{FF2B5EF4-FFF2-40B4-BE49-F238E27FC236}">
                  <a16:creationId xmlns:a16="http://schemas.microsoft.com/office/drawing/2014/main" id="{7E3F922E-25DB-9098-614D-6D6F61225F3C}"/>
                </a:ext>
              </a:extLst>
            </p:cNvPr>
            <p:cNvSpPr/>
            <p:nvPr/>
          </p:nvSpPr>
          <p:spPr>
            <a:xfrm>
              <a:off x="768971" y="1869393"/>
              <a:ext cx="3360249" cy="8773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432000" rIns="108000" bIns="144000" rtlCol="0" anchor="ctr">
              <a:noAutofit/>
            </a:bodyPr>
            <a:lstStyle/>
            <a:p>
              <a:pPr algn="ctr"/>
              <a:r>
                <a:rPr lang="nl-NL" cap="all" dirty="0">
                  <a:solidFill>
                    <a:schemeClr val="bg1"/>
                  </a:solidFill>
                  <a:latin typeface="+mj-lt"/>
                </a:rPr>
                <a:t>HR Services and Systems</a:t>
              </a:r>
            </a:p>
          </p:txBody>
        </p:sp>
        <p:sp>
          <p:nvSpPr>
            <p:cNvPr id="81" name="Tijdelijke aanduiding voor verticale tekst 28">
              <a:extLst>
                <a:ext uri="{FF2B5EF4-FFF2-40B4-BE49-F238E27FC236}">
                  <a16:creationId xmlns:a16="http://schemas.microsoft.com/office/drawing/2014/main" id="{93394919-DC97-B803-FFC1-1A684126DAB3}"/>
                </a:ext>
              </a:extLst>
            </p:cNvPr>
            <p:cNvSpPr txBox="1">
              <a:spLocks/>
            </p:cNvSpPr>
            <p:nvPr/>
          </p:nvSpPr>
          <p:spPr>
            <a:xfrm>
              <a:off x="768971" y="2746885"/>
              <a:ext cx="3358800" cy="1393845"/>
            </a:xfrm>
            <a:prstGeom prst="rect">
              <a:avLst/>
            </a:prstGeom>
            <a:gradFill>
              <a:gsLst>
                <a:gs pos="17000">
                  <a:schemeClr val="bg1"/>
                </a:gs>
                <a:gs pos="100000">
                  <a:schemeClr val="bg1">
                    <a:alpha val="75000"/>
                  </a:schemeClr>
                </a:gs>
              </a:gsLst>
              <a:lin ang="2700000" scaled="1"/>
            </a:gradFill>
          </p:spPr>
          <p:txBody>
            <a:bodyPr lIns="468000" tIns="108000" rIns="360000" bIns="0" anchor="t" anchorCtr="0"/>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Bef>
                  <a:spcPts val="0"/>
                </a:spcBef>
                <a:spcAft>
                  <a:spcPts val="0"/>
                </a:spcAft>
              </a:pPr>
              <a:r>
                <a:rPr lang="nl-NL" sz="1400" cap="none" dirty="0">
                  <a:solidFill>
                    <a:schemeClr val="accent1"/>
                  </a:solidFill>
                </a:rPr>
                <a:t>Employee journey</a:t>
              </a:r>
            </a:p>
            <a:p>
              <a:pPr lvl="2">
                <a:spcBef>
                  <a:spcPts val="0"/>
                </a:spcBef>
                <a:spcAft>
                  <a:spcPts val="0"/>
                </a:spcAft>
              </a:pPr>
              <a:r>
                <a:rPr lang="nl-NL" sz="1100" dirty="0"/>
                <a:t>HR creëert in haar dienstverlening optimale ‘employee journeys’, </a:t>
              </a:r>
              <a:br>
                <a:rPr lang="nl-NL" sz="1100" dirty="0"/>
              </a:br>
              <a:r>
                <a:rPr lang="nl-NL" sz="1100" dirty="0"/>
                <a:t>waarin de medewerker centraal </a:t>
              </a:r>
              <a:br>
                <a:rPr lang="nl-NL" sz="1100" dirty="0"/>
              </a:br>
              <a:r>
                <a:rPr lang="nl-NL" sz="1100" dirty="0"/>
                <a:t>staat en zich ondersteund voelt.</a:t>
              </a:r>
            </a:p>
          </p:txBody>
        </p:sp>
        <p:sp>
          <p:nvSpPr>
            <p:cNvPr id="82" name="Tijdelijke aanduiding voor verticale tekst 28">
              <a:extLst>
                <a:ext uri="{FF2B5EF4-FFF2-40B4-BE49-F238E27FC236}">
                  <a16:creationId xmlns:a16="http://schemas.microsoft.com/office/drawing/2014/main" id="{E39872B0-32E2-D6CE-16F1-8A74D4545893}"/>
                </a:ext>
              </a:extLst>
            </p:cNvPr>
            <p:cNvSpPr txBox="1">
              <a:spLocks/>
            </p:cNvSpPr>
            <p:nvPr/>
          </p:nvSpPr>
          <p:spPr>
            <a:xfrm>
              <a:off x="768971" y="4140730"/>
              <a:ext cx="3358800" cy="2155295"/>
            </a:xfrm>
            <a:prstGeom prst="rect">
              <a:avLst/>
            </a:prstGeom>
            <a:gradFill>
              <a:gsLst>
                <a:gs pos="17000">
                  <a:schemeClr val="bg1"/>
                </a:gs>
                <a:gs pos="100000">
                  <a:schemeClr val="bg1">
                    <a:alpha val="75000"/>
                  </a:schemeClr>
                </a:gs>
              </a:gsLst>
              <a:lin ang="2700000" scaled="1"/>
            </a:gradFill>
          </p:spPr>
          <p:txBody>
            <a:bodyPr lIns="468000" tIns="108000" rIns="360000" bIns="0" anchor="t" anchorCtr="0"/>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8">
                    <a:extLst>
                      <a:ext uri="{96DAC541-7B7A-43D3-8B79-37D633B846F1}">
                        <asvg:svgBlip xmlns:asvg="http://schemas.microsoft.com/office/drawing/2016/SVG/main" r:embed="rId9"/>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8">
                    <a:extLst>
                      <a:ext uri="{96DAC541-7B7A-43D3-8B79-37D633B846F1}">
                        <asvg:svgBlip xmlns:asvg="http://schemas.microsoft.com/office/drawing/2016/SVG/main" r:embed="rId9"/>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spcBef>
                  <a:spcPts val="0"/>
                </a:spcBef>
                <a:spcAft>
                  <a:spcPts val="0"/>
                </a:spcAft>
              </a:pPr>
              <a:r>
                <a:rPr lang="nl-NL" sz="1400" cap="none" dirty="0">
                  <a:solidFill>
                    <a:schemeClr val="accent1"/>
                  </a:solidFill>
                </a:rPr>
                <a:t>HR Data &amp; Systems</a:t>
              </a:r>
            </a:p>
            <a:p>
              <a:pPr lvl="2">
                <a:spcBef>
                  <a:spcPts val="0"/>
                </a:spcBef>
                <a:spcAft>
                  <a:spcPts val="0"/>
                </a:spcAft>
              </a:pPr>
              <a:r>
                <a:rPr lang="nl-NL" sz="1100" dirty="0"/>
                <a:t>HR ontwerpt een solide IT-strategie </a:t>
              </a:r>
              <a:br>
                <a:rPr lang="nl-NL" sz="1100" dirty="0"/>
              </a:br>
              <a:r>
                <a:rPr lang="nl-NL" sz="1100" dirty="0"/>
                <a:t>om tot een toekomstbestendig </a:t>
              </a:r>
              <a:br>
                <a:rPr lang="nl-NL" sz="1100" dirty="0"/>
              </a:br>
              <a:r>
                <a:rPr lang="nl-NL" sz="1100" dirty="0"/>
                <a:t>IT-landschap binnen HR te komen </a:t>
              </a:r>
              <a:br>
                <a:rPr lang="nl-NL" sz="1100" dirty="0"/>
              </a:br>
              <a:r>
                <a:rPr lang="nl-NL" sz="1100" dirty="0"/>
                <a:t>dat data driven besluitvorming mogelijk maakt.</a:t>
              </a:r>
            </a:p>
          </p:txBody>
        </p:sp>
        <p:grpSp>
          <p:nvGrpSpPr>
            <p:cNvPr id="84" name="Groep 83">
              <a:extLst>
                <a:ext uri="{FF2B5EF4-FFF2-40B4-BE49-F238E27FC236}">
                  <a16:creationId xmlns:a16="http://schemas.microsoft.com/office/drawing/2014/main" id="{45BFDD80-3933-DDC8-9F17-DB8376EB214A}"/>
                </a:ext>
              </a:extLst>
            </p:cNvPr>
            <p:cNvGrpSpPr/>
            <p:nvPr/>
          </p:nvGrpSpPr>
          <p:grpSpPr>
            <a:xfrm>
              <a:off x="897929" y="2878957"/>
              <a:ext cx="196718" cy="196718"/>
              <a:chOff x="970045" y="2859581"/>
              <a:chExt cx="259678" cy="259678"/>
            </a:xfrm>
          </p:grpSpPr>
          <p:sp>
            <p:nvSpPr>
              <p:cNvPr id="85" name="Ovaal 84">
                <a:extLst>
                  <a:ext uri="{FF2B5EF4-FFF2-40B4-BE49-F238E27FC236}">
                    <a16:creationId xmlns:a16="http://schemas.microsoft.com/office/drawing/2014/main" id="{03F2C5B3-6E38-5095-14A5-E5EB81F6FD7E}"/>
                  </a:ext>
                </a:extLst>
              </p:cNvPr>
              <p:cNvSpPr/>
              <p:nvPr/>
            </p:nvSpPr>
            <p:spPr>
              <a:xfrm>
                <a:off x="970045" y="2859581"/>
                <a:ext cx="259678" cy="259678"/>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6" name="Plusteken 85">
                <a:extLst>
                  <a:ext uri="{FF2B5EF4-FFF2-40B4-BE49-F238E27FC236}">
                    <a16:creationId xmlns:a16="http://schemas.microsoft.com/office/drawing/2014/main" id="{3A728AF4-C1E1-5CF8-67CA-FEE94E6117E5}"/>
                  </a:ext>
                </a:extLst>
              </p:cNvPr>
              <p:cNvSpPr/>
              <p:nvPr/>
            </p:nvSpPr>
            <p:spPr>
              <a:xfrm>
                <a:off x="998332" y="2886944"/>
                <a:ext cx="209537" cy="209537"/>
              </a:xfrm>
              <a:prstGeom prst="mathPlus">
                <a:avLst>
                  <a:gd name="adj1" fmla="val 90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87" name="Groep 86">
              <a:extLst>
                <a:ext uri="{FF2B5EF4-FFF2-40B4-BE49-F238E27FC236}">
                  <a16:creationId xmlns:a16="http://schemas.microsoft.com/office/drawing/2014/main" id="{0F8BA383-085B-601F-851A-3FA2F3E55897}"/>
                </a:ext>
              </a:extLst>
            </p:cNvPr>
            <p:cNvGrpSpPr/>
            <p:nvPr/>
          </p:nvGrpSpPr>
          <p:grpSpPr>
            <a:xfrm>
              <a:off x="897929" y="4272915"/>
              <a:ext cx="196718" cy="196718"/>
              <a:chOff x="970045" y="2921704"/>
              <a:chExt cx="259678" cy="259678"/>
            </a:xfrm>
          </p:grpSpPr>
          <p:sp>
            <p:nvSpPr>
              <p:cNvPr id="88" name="Ovaal 87">
                <a:extLst>
                  <a:ext uri="{FF2B5EF4-FFF2-40B4-BE49-F238E27FC236}">
                    <a16:creationId xmlns:a16="http://schemas.microsoft.com/office/drawing/2014/main" id="{633031A8-98A7-243E-3A96-51D3B5176BC2}"/>
                  </a:ext>
                </a:extLst>
              </p:cNvPr>
              <p:cNvSpPr/>
              <p:nvPr/>
            </p:nvSpPr>
            <p:spPr>
              <a:xfrm>
                <a:off x="970045" y="2921704"/>
                <a:ext cx="259678" cy="259678"/>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Plusteken 88">
                <a:extLst>
                  <a:ext uri="{FF2B5EF4-FFF2-40B4-BE49-F238E27FC236}">
                    <a16:creationId xmlns:a16="http://schemas.microsoft.com/office/drawing/2014/main" id="{62C4F24C-BC5C-5CA6-9779-CA8715C321E8}"/>
                  </a:ext>
                </a:extLst>
              </p:cNvPr>
              <p:cNvSpPr/>
              <p:nvPr/>
            </p:nvSpPr>
            <p:spPr>
              <a:xfrm>
                <a:off x="998332" y="2949071"/>
                <a:ext cx="209537" cy="209537"/>
              </a:xfrm>
              <a:prstGeom prst="mathPlus">
                <a:avLst>
                  <a:gd name="adj1" fmla="val 90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grpSp>
        <p:nvGrpSpPr>
          <p:cNvPr id="121" name="Groep 120">
            <a:extLst>
              <a:ext uri="{FF2B5EF4-FFF2-40B4-BE49-F238E27FC236}">
                <a16:creationId xmlns:a16="http://schemas.microsoft.com/office/drawing/2014/main" id="{BE826011-2B15-A7D4-C1FE-F09F61C8ACF3}"/>
              </a:ext>
            </a:extLst>
          </p:cNvPr>
          <p:cNvGrpSpPr/>
          <p:nvPr/>
        </p:nvGrpSpPr>
        <p:grpSpPr>
          <a:xfrm>
            <a:off x="5877295" y="1573213"/>
            <a:ext cx="620079" cy="620079"/>
            <a:chOff x="5878020" y="1852613"/>
            <a:chExt cx="620079" cy="620079"/>
          </a:xfrm>
        </p:grpSpPr>
        <p:sp>
          <p:nvSpPr>
            <p:cNvPr id="77" name="Ovaal 76">
              <a:extLst>
                <a:ext uri="{FF2B5EF4-FFF2-40B4-BE49-F238E27FC236}">
                  <a16:creationId xmlns:a16="http://schemas.microsoft.com/office/drawing/2014/main" id="{DDD8CA1F-1070-0B27-98AC-DC8373609623}"/>
                </a:ext>
              </a:extLst>
            </p:cNvPr>
            <p:cNvSpPr/>
            <p:nvPr/>
          </p:nvSpPr>
          <p:spPr>
            <a:xfrm>
              <a:off x="5878020" y="1852613"/>
              <a:ext cx="620079" cy="620079"/>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Vrije vorm: vorm 119">
              <a:extLst>
                <a:ext uri="{FF2B5EF4-FFF2-40B4-BE49-F238E27FC236}">
                  <a16:creationId xmlns:a16="http://schemas.microsoft.com/office/drawing/2014/main" id="{F7227500-510C-2D60-F72C-BFB46C4512F6}"/>
                </a:ext>
              </a:extLst>
            </p:cNvPr>
            <p:cNvSpPr/>
            <p:nvPr/>
          </p:nvSpPr>
          <p:spPr>
            <a:xfrm>
              <a:off x="6023512" y="2014679"/>
              <a:ext cx="329094" cy="295946"/>
            </a:xfrm>
            <a:custGeom>
              <a:avLst/>
              <a:gdLst>
                <a:gd name="connsiteX0" fmla="*/ 159068 w 794385"/>
                <a:gd name="connsiteY0" fmla="*/ 638175 h 714375"/>
                <a:gd name="connsiteX1" fmla="*/ 635318 w 794385"/>
                <a:gd name="connsiteY1" fmla="*/ 638175 h 714375"/>
                <a:gd name="connsiteX2" fmla="*/ 635318 w 794385"/>
                <a:gd name="connsiteY2" fmla="*/ 714375 h 714375"/>
                <a:gd name="connsiteX3" fmla="*/ 159068 w 794385"/>
                <a:gd name="connsiteY3" fmla="*/ 714375 h 714375"/>
                <a:gd name="connsiteX4" fmla="*/ 794385 w 794385"/>
                <a:gd name="connsiteY4" fmla="*/ 193357 h 714375"/>
                <a:gd name="connsiteX5" fmla="*/ 781050 w 794385"/>
                <a:gd name="connsiteY5" fmla="*/ 260032 h 714375"/>
                <a:gd name="connsiteX6" fmla="*/ 714375 w 794385"/>
                <a:gd name="connsiteY6" fmla="*/ 273367 h 714375"/>
                <a:gd name="connsiteX7" fmla="*/ 727710 w 794385"/>
                <a:gd name="connsiteY7" fmla="*/ 206692 h 714375"/>
                <a:gd name="connsiteX8" fmla="*/ 0 w 794385"/>
                <a:gd name="connsiteY8" fmla="*/ 193357 h 714375"/>
                <a:gd name="connsiteX9" fmla="*/ 66675 w 794385"/>
                <a:gd name="connsiteY9" fmla="*/ 206692 h 714375"/>
                <a:gd name="connsiteX10" fmla="*/ 80010 w 794385"/>
                <a:gd name="connsiteY10" fmla="*/ 273367 h 714375"/>
                <a:gd name="connsiteX11" fmla="*/ 13335 w 794385"/>
                <a:gd name="connsiteY11" fmla="*/ 260032 h 714375"/>
                <a:gd name="connsiteX12" fmla="*/ 397193 w 794385"/>
                <a:gd name="connsiteY12" fmla="*/ 142875 h 714375"/>
                <a:gd name="connsiteX13" fmla="*/ 532448 w 794385"/>
                <a:gd name="connsiteY13" fmla="*/ 369570 h 714375"/>
                <a:gd name="connsiteX14" fmla="*/ 692468 w 794385"/>
                <a:gd name="connsiteY14" fmla="*/ 295275 h 714375"/>
                <a:gd name="connsiteX15" fmla="*/ 635318 w 794385"/>
                <a:gd name="connsiteY15" fmla="*/ 542925 h 714375"/>
                <a:gd name="connsiteX16" fmla="*/ 635318 w 794385"/>
                <a:gd name="connsiteY16" fmla="*/ 600075 h 714375"/>
                <a:gd name="connsiteX17" fmla="*/ 159068 w 794385"/>
                <a:gd name="connsiteY17" fmla="*/ 600075 h 714375"/>
                <a:gd name="connsiteX18" fmla="*/ 159068 w 794385"/>
                <a:gd name="connsiteY18" fmla="*/ 542925 h 714375"/>
                <a:gd name="connsiteX19" fmla="*/ 101918 w 794385"/>
                <a:gd name="connsiteY19" fmla="*/ 295275 h 714375"/>
                <a:gd name="connsiteX20" fmla="*/ 261938 w 794385"/>
                <a:gd name="connsiteY20" fmla="*/ 369570 h 714375"/>
                <a:gd name="connsiteX21" fmla="*/ 397193 w 794385"/>
                <a:gd name="connsiteY21" fmla="*/ 0 h 714375"/>
                <a:gd name="connsiteX22" fmla="*/ 435293 w 794385"/>
                <a:gd name="connsiteY22" fmla="*/ 57150 h 714375"/>
                <a:gd name="connsiteX23" fmla="*/ 397193 w 794385"/>
                <a:gd name="connsiteY23" fmla="*/ 114300 h 714375"/>
                <a:gd name="connsiteX24" fmla="*/ 359093 w 794385"/>
                <a:gd name="connsiteY24" fmla="*/ 5715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4385" h="714375">
                  <a:moveTo>
                    <a:pt x="159068" y="638175"/>
                  </a:moveTo>
                  <a:lnTo>
                    <a:pt x="635318" y="638175"/>
                  </a:lnTo>
                  <a:lnTo>
                    <a:pt x="635318" y="714375"/>
                  </a:lnTo>
                  <a:lnTo>
                    <a:pt x="159068" y="714375"/>
                  </a:lnTo>
                  <a:close/>
                  <a:moveTo>
                    <a:pt x="794385" y="193357"/>
                  </a:moveTo>
                  <a:lnTo>
                    <a:pt x="781050" y="260032"/>
                  </a:lnTo>
                  <a:lnTo>
                    <a:pt x="714375" y="273367"/>
                  </a:lnTo>
                  <a:lnTo>
                    <a:pt x="727710" y="206692"/>
                  </a:lnTo>
                  <a:close/>
                  <a:moveTo>
                    <a:pt x="0" y="193357"/>
                  </a:moveTo>
                  <a:lnTo>
                    <a:pt x="66675" y="206692"/>
                  </a:lnTo>
                  <a:lnTo>
                    <a:pt x="80010" y="273367"/>
                  </a:lnTo>
                  <a:lnTo>
                    <a:pt x="13335" y="260032"/>
                  </a:lnTo>
                  <a:close/>
                  <a:moveTo>
                    <a:pt x="397193" y="142875"/>
                  </a:moveTo>
                  <a:lnTo>
                    <a:pt x="532448" y="369570"/>
                  </a:lnTo>
                  <a:lnTo>
                    <a:pt x="692468" y="295275"/>
                  </a:lnTo>
                  <a:lnTo>
                    <a:pt x="635318" y="542925"/>
                  </a:lnTo>
                  <a:lnTo>
                    <a:pt x="635318" y="600075"/>
                  </a:lnTo>
                  <a:lnTo>
                    <a:pt x="159068" y="600075"/>
                  </a:lnTo>
                  <a:lnTo>
                    <a:pt x="159068" y="542925"/>
                  </a:lnTo>
                  <a:lnTo>
                    <a:pt x="101918" y="295275"/>
                  </a:lnTo>
                  <a:lnTo>
                    <a:pt x="261938" y="369570"/>
                  </a:lnTo>
                  <a:close/>
                  <a:moveTo>
                    <a:pt x="397193" y="0"/>
                  </a:moveTo>
                  <a:lnTo>
                    <a:pt x="435293" y="57150"/>
                  </a:lnTo>
                  <a:lnTo>
                    <a:pt x="397193" y="114300"/>
                  </a:lnTo>
                  <a:lnTo>
                    <a:pt x="359093" y="57150"/>
                  </a:lnTo>
                  <a:close/>
                </a:path>
              </a:pathLst>
            </a:custGeom>
            <a:solidFill>
              <a:schemeClr val="accent5"/>
            </a:solidFill>
            <a:ln w="9525" cap="flat">
              <a:noFill/>
              <a:prstDash val="solid"/>
              <a:miter/>
            </a:ln>
          </p:spPr>
          <p:txBody>
            <a:bodyPr rtlCol="0" anchor="ctr"/>
            <a:lstStyle/>
            <a:p>
              <a:endParaRPr lang="nl-NL" dirty="0"/>
            </a:p>
          </p:txBody>
        </p:sp>
      </p:grpSp>
      <p:grpSp>
        <p:nvGrpSpPr>
          <p:cNvPr id="124" name="Groep 123">
            <a:extLst>
              <a:ext uri="{FF2B5EF4-FFF2-40B4-BE49-F238E27FC236}">
                <a16:creationId xmlns:a16="http://schemas.microsoft.com/office/drawing/2014/main" id="{1F1F27A4-D172-489C-482E-3B70CE79DBED}"/>
              </a:ext>
            </a:extLst>
          </p:cNvPr>
          <p:cNvGrpSpPr/>
          <p:nvPr/>
        </p:nvGrpSpPr>
        <p:grpSpPr>
          <a:xfrm>
            <a:off x="9616537" y="1573213"/>
            <a:ext cx="620079" cy="620079"/>
            <a:chOff x="9627274" y="1852613"/>
            <a:chExt cx="620079" cy="620079"/>
          </a:xfrm>
        </p:grpSpPr>
        <p:sp>
          <p:nvSpPr>
            <p:cNvPr id="83" name="Ovaal 82">
              <a:extLst>
                <a:ext uri="{FF2B5EF4-FFF2-40B4-BE49-F238E27FC236}">
                  <a16:creationId xmlns:a16="http://schemas.microsoft.com/office/drawing/2014/main" id="{4A34C9A6-94E1-0BA8-27DB-335EDE95A618}"/>
                </a:ext>
              </a:extLst>
            </p:cNvPr>
            <p:cNvSpPr/>
            <p:nvPr/>
          </p:nvSpPr>
          <p:spPr>
            <a:xfrm>
              <a:off x="9627274" y="1852613"/>
              <a:ext cx="620079" cy="620079"/>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3" name="Graphic 122" descr="Telewerken met effen opvulling">
              <a:extLst>
                <a:ext uri="{FF2B5EF4-FFF2-40B4-BE49-F238E27FC236}">
                  <a16:creationId xmlns:a16="http://schemas.microsoft.com/office/drawing/2014/main" id="{820A8E2B-5434-69CE-B972-998ACE4A79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23071" y="1943604"/>
              <a:ext cx="428484" cy="428484"/>
            </a:xfrm>
            <a:prstGeom prst="rect">
              <a:avLst/>
            </a:prstGeom>
          </p:spPr>
        </p:pic>
      </p:grpSp>
      <p:grpSp>
        <p:nvGrpSpPr>
          <p:cNvPr id="111" name="Groep 110">
            <a:extLst>
              <a:ext uri="{FF2B5EF4-FFF2-40B4-BE49-F238E27FC236}">
                <a16:creationId xmlns:a16="http://schemas.microsoft.com/office/drawing/2014/main" id="{DF9D03EE-7BBD-53EC-74A3-7561A9BE640C}"/>
              </a:ext>
            </a:extLst>
          </p:cNvPr>
          <p:cNvGrpSpPr/>
          <p:nvPr/>
        </p:nvGrpSpPr>
        <p:grpSpPr>
          <a:xfrm>
            <a:off x="2142547" y="1573213"/>
            <a:ext cx="620079" cy="620079"/>
            <a:chOff x="2142547" y="1852613"/>
            <a:chExt cx="620079" cy="620079"/>
          </a:xfrm>
        </p:grpSpPr>
        <p:sp>
          <p:nvSpPr>
            <p:cNvPr id="51" name="Ovaal 50">
              <a:extLst>
                <a:ext uri="{FF2B5EF4-FFF2-40B4-BE49-F238E27FC236}">
                  <a16:creationId xmlns:a16="http://schemas.microsoft.com/office/drawing/2014/main" id="{FB2B6A24-90AE-FB5B-C76D-BFAF6831AC97}"/>
                </a:ext>
              </a:extLst>
            </p:cNvPr>
            <p:cNvSpPr/>
            <p:nvPr/>
          </p:nvSpPr>
          <p:spPr>
            <a:xfrm>
              <a:off x="2142547" y="1852613"/>
              <a:ext cx="620079" cy="62007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0" name="Vrije vorm: vorm 109">
              <a:extLst>
                <a:ext uri="{FF2B5EF4-FFF2-40B4-BE49-F238E27FC236}">
                  <a16:creationId xmlns:a16="http://schemas.microsoft.com/office/drawing/2014/main" id="{7D27847D-7647-98F1-EDD2-CDEC7DCF64B5}"/>
                </a:ext>
              </a:extLst>
            </p:cNvPr>
            <p:cNvSpPr/>
            <p:nvPr/>
          </p:nvSpPr>
          <p:spPr>
            <a:xfrm>
              <a:off x="2311693" y="2003768"/>
              <a:ext cx="281786" cy="317769"/>
            </a:xfrm>
            <a:custGeom>
              <a:avLst/>
              <a:gdLst>
                <a:gd name="connsiteX0" fmla="*/ 166833 w 281786"/>
                <a:gd name="connsiteY0" fmla="*/ 246271 h 317769"/>
                <a:gd name="connsiteX1" fmla="*/ 196226 w 281786"/>
                <a:gd name="connsiteY1" fmla="*/ 251038 h 317769"/>
                <a:gd name="connsiteX2" fmla="*/ 231181 w 281786"/>
                <a:gd name="connsiteY2" fmla="*/ 267720 h 317769"/>
                <a:gd name="connsiteX3" fmla="*/ 238331 w 281786"/>
                <a:gd name="connsiteY3" fmla="*/ 282020 h 317769"/>
                <a:gd name="connsiteX4" fmla="*/ 238331 w 281786"/>
                <a:gd name="connsiteY4" fmla="*/ 317769 h 317769"/>
                <a:gd name="connsiteX5" fmla="*/ 95335 w 281786"/>
                <a:gd name="connsiteY5" fmla="*/ 317769 h 317769"/>
                <a:gd name="connsiteX6" fmla="*/ 95335 w 281786"/>
                <a:gd name="connsiteY6" fmla="*/ 282020 h 317769"/>
                <a:gd name="connsiteX7" fmla="*/ 102485 w 281786"/>
                <a:gd name="connsiteY7" fmla="*/ 267720 h 317769"/>
                <a:gd name="connsiteX8" fmla="*/ 137439 w 281786"/>
                <a:gd name="connsiteY8" fmla="*/ 251038 h 317769"/>
                <a:gd name="connsiteX9" fmla="*/ 166833 w 281786"/>
                <a:gd name="connsiteY9" fmla="*/ 246271 h 317769"/>
                <a:gd name="connsiteX10" fmla="*/ 71503 w 281786"/>
                <a:gd name="connsiteY10" fmla="*/ 190661 h 317769"/>
                <a:gd name="connsiteX11" fmla="*/ 100897 w 281786"/>
                <a:gd name="connsiteY11" fmla="*/ 195428 h 317769"/>
                <a:gd name="connsiteX12" fmla="*/ 115196 w 281786"/>
                <a:gd name="connsiteY12" fmla="*/ 200194 h 317769"/>
                <a:gd name="connsiteX13" fmla="*/ 115196 w 281786"/>
                <a:gd name="connsiteY13" fmla="*/ 201783 h 317769"/>
                <a:gd name="connsiteX14" fmla="*/ 129496 w 281786"/>
                <a:gd name="connsiteY14" fmla="*/ 236737 h 317769"/>
                <a:gd name="connsiteX15" fmla="*/ 92952 w 281786"/>
                <a:gd name="connsiteY15" fmla="*/ 255009 h 317769"/>
                <a:gd name="connsiteX16" fmla="*/ 85803 w 281786"/>
                <a:gd name="connsiteY16" fmla="*/ 262159 h 317769"/>
                <a:gd name="connsiteX17" fmla="*/ 5 w 281786"/>
                <a:gd name="connsiteY17" fmla="*/ 262159 h 317769"/>
                <a:gd name="connsiteX18" fmla="*/ 5 w 281786"/>
                <a:gd name="connsiteY18" fmla="*/ 226410 h 317769"/>
                <a:gd name="connsiteX19" fmla="*/ 7155 w 281786"/>
                <a:gd name="connsiteY19" fmla="*/ 212110 h 317769"/>
                <a:gd name="connsiteX20" fmla="*/ 42109 w 281786"/>
                <a:gd name="connsiteY20" fmla="*/ 195428 h 317769"/>
                <a:gd name="connsiteX21" fmla="*/ 71503 w 281786"/>
                <a:gd name="connsiteY21" fmla="*/ 190661 h 317769"/>
                <a:gd name="connsiteX22" fmla="*/ 166833 w 281786"/>
                <a:gd name="connsiteY22" fmla="*/ 165240 h 317769"/>
                <a:gd name="connsiteX23" fmla="*/ 202582 w 281786"/>
                <a:gd name="connsiteY23" fmla="*/ 200989 h 317769"/>
                <a:gd name="connsiteX24" fmla="*/ 166833 w 281786"/>
                <a:gd name="connsiteY24" fmla="*/ 236738 h 317769"/>
                <a:gd name="connsiteX25" fmla="*/ 131084 w 281786"/>
                <a:gd name="connsiteY25" fmla="*/ 200989 h 317769"/>
                <a:gd name="connsiteX26" fmla="*/ 166833 w 281786"/>
                <a:gd name="connsiteY26" fmla="*/ 165240 h 317769"/>
                <a:gd name="connsiteX27" fmla="*/ 71503 w 281786"/>
                <a:gd name="connsiteY27" fmla="*/ 109630 h 317769"/>
                <a:gd name="connsiteX28" fmla="*/ 107252 w 281786"/>
                <a:gd name="connsiteY28" fmla="*/ 145379 h 317769"/>
                <a:gd name="connsiteX29" fmla="*/ 71503 w 281786"/>
                <a:gd name="connsiteY29" fmla="*/ 181128 h 317769"/>
                <a:gd name="connsiteX30" fmla="*/ 35754 w 281786"/>
                <a:gd name="connsiteY30" fmla="*/ 145379 h 317769"/>
                <a:gd name="connsiteX31" fmla="*/ 71503 w 281786"/>
                <a:gd name="connsiteY31" fmla="*/ 109630 h 317769"/>
                <a:gd name="connsiteX32" fmla="*/ 197777 w 281786"/>
                <a:gd name="connsiteY32" fmla="*/ 86632 h 317769"/>
                <a:gd name="connsiteX33" fmla="*/ 188958 w 281786"/>
                <a:gd name="connsiteY33" fmla="*/ 95449 h 317769"/>
                <a:gd name="connsiteX34" fmla="*/ 197776 w 281786"/>
                <a:gd name="connsiteY34" fmla="*/ 104268 h 317769"/>
                <a:gd name="connsiteX35" fmla="*/ 197577 w 281786"/>
                <a:gd name="connsiteY35" fmla="*/ 104268 h 317769"/>
                <a:gd name="connsiteX36" fmla="*/ 197979 w 281786"/>
                <a:gd name="connsiteY36" fmla="*/ 104269 h 317769"/>
                <a:gd name="connsiteX37" fmla="*/ 206594 w 281786"/>
                <a:gd name="connsiteY37" fmla="*/ 95331 h 317769"/>
                <a:gd name="connsiteX38" fmla="*/ 197777 w 281786"/>
                <a:gd name="connsiteY38" fmla="*/ 86632 h 317769"/>
                <a:gd name="connsiteX39" fmla="*/ 197776 w 281786"/>
                <a:gd name="connsiteY39" fmla="*/ 14895 h 317769"/>
                <a:gd name="connsiteX40" fmla="*/ 170249 w 281786"/>
                <a:gd name="connsiteY40" fmla="*/ 41787 h 317769"/>
                <a:gd name="connsiteX41" fmla="*/ 170249 w 281786"/>
                <a:gd name="connsiteY41" fmla="*/ 42422 h 317769"/>
                <a:gd name="connsiteX42" fmla="*/ 192096 w 281786"/>
                <a:gd name="connsiteY42" fmla="*/ 67923 h 317769"/>
                <a:gd name="connsiteX43" fmla="*/ 192096 w 281786"/>
                <a:gd name="connsiteY43" fmla="*/ 80435 h 317769"/>
                <a:gd name="connsiteX44" fmla="*/ 203416 w 281786"/>
                <a:gd name="connsiteY44" fmla="*/ 80435 h 317769"/>
                <a:gd name="connsiteX45" fmla="*/ 203416 w 281786"/>
                <a:gd name="connsiteY45" fmla="*/ 57039 h 317769"/>
                <a:gd name="connsiteX46" fmla="*/ 197776 w 281786"/>
                <a:gd name="connsiteY46" fmla="*/ 57039 h 317769"/>
                <a:gd name="connsiteX47" fmla="*/ 181569 w 281786"/>
                <a:gd name="connsiteY47" fmla="*/ 42422 h 317769"/>
                <a:gd name="connsiteX48" fmla="*/ 181569 w 281786"/>
                <a:gd name="connsiteY48" fmla="*/ 42417 h 317769"/>
                <a:gd name="connsiteX49" fmla="*/ 197180 w 281786"/>
                <a:gd name="connsiteY49" fmla="*/ 26256 h 317769"/>
                <a:gd name="connsiteX50" fmla="*/ 197776 w 281786"/>
                <a:gd name="connsiteY50" fmla="*/ 26256 h 317769"/>
                <a:gd name="connsiteX51" fmla="*/ 197783 w 281786"/>
                <a:gd name="connsiteY51" fmla="*/ 26255 h 317769"/>
                <a:gd name="connsiteX52" fmla="*/ 213942 w 281786"/>
                <a:gd name="connsiteY52" fmla="*/ 39681 h 317769"/>
                <a:gd name="connsiteX53" fmla="*/ 213942 w 281786"/>
                <a:gd name="connsiteY53" fmla="*/ 42422 h 317769"/>
                <a:gd name="connsiteX54" fmla="*/ 213942 w 281786"/>
                <a:gd name="connsiteY54" fmla="*/ 43415 h 317769"/>
                <a:gd name="connsiteX55" fmla="*/ 225263 w 281786"/>
                <a:gd name="connsiteY55" fmla="*/ 43415 h 317769"/>
                <a:gd name="connsiteX56" fmla="*/ 225263 w 281786"/>
                <a:gd name="connsiteY56" fmla="*/ 42422 h 317769"/>
                <a:gd name="connsiteX57" fmla="*/ 225265 w 281786"/>
                <a:gd name="connsiteY57" fmla="*/ 39352 h 317769"/>
                <a:gd name="connsiteX58" fmla="*/ 197776 w 281786"/>
                <a:gd name="connsiteY58" fmla="*/ 14895 h 317769"/>
                <a:gd name="connsiteX59" fmla="*/ 123458 w 281786"/>
                <a:gd name="connsiteY59" fmla="*/ 0 h 317769"/>
                <a:gd name="connsiteX60" fmla="*/ 273484 w 281786"/>
                <a:gd name="connsiteY60" fmla="*/ 0 h 317769"/>
                <a:gd name="connsiteX61" fmla="*/ 281786 w 281786"/>
                <a:gd name="connsiteY61" fmla="*/ 8381 h 317769"/>
                <a:gd name="connsiteX62" fmla="*/ 281786 w 281786"/>
                <a:gd name="connsiteY62" fmla="*/ 110782 h 317769"/>
                <a:gd name="connsiteX63" fmla="*/ 273484 w 281786"/>
                <a:gd name="connsiteY63" fmla="*/ 119163 h 317769"/>
                <a:gd name="connsiteX64" fmla="*/ 180219 w 281786"/>
                <a:gd name="connsiteY64" fmla="*/ 119163 h 317769"/>
                <a:gd name="connsiteX65" fmla="*/ 147211 w 281786"/>
                <a:gd name="connsiteY65" fmla="*/ 152688 h 317769"/>
                <a:gd name="connsiteX66" fmla="*/ 147211 w 281786"/>
                <a:gd name="connsiteY66" fmla="*/ 119163 h 317769"/>
                <a:gd name="connsiteX67" fmla="*/ 123378 w 281786"/>
                <a:gd name="connsiteY67" fmla="*/ 119163 h 317769"/>
                <a:gd name="connsiteX68" fmla="*/ 123375 w 281786"/>
                <a:gd name="connsiteY68" fmla="*/ 119163 h 317769"/>
                <a:gd name="connsiteX69" fmla="*/ 115196 w 281786"/>
                <a:gd name="connsiteY69" fmla="*/ 110663 h 317769"/>
                <a:gd name="connsiteX70" fmla="*/ 115196 w 281786"/>
                <a:gd name="connsiteY70" fmla="*/ 8381 h 317769"/>
                <a:gd name="connsiteX71" fmla="*/ 115195 w 281786"/>
                <a:gd name="connsiteY71" fmla="*/ 8341 h 317769"/>
                <a:gd name="connsiteX72" fmla="*/ 123458 w 281786"/>
                <a:gd name="connsiteY72" fmla="*/ 0 h 31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1786" h="317769">
                  <a:moveTo>
                    <a:pt x="166833" y="246271"/>
                  </a:moveTo>
                  <a:cubicBezTo>
                    <a:pt x="176798" y="246561"/>
                    <a:pt x="186681" y="248163"/>
                    <a:pt x="196226" y="251038"/>
                  </a:cubicBezTo>
                  <a:cubicBezTo>
                    <a:pt x="208961" y="253965"/>
                    <a:pt x="220895" y="259661"/>
                    <a:pt x="231181" y="267720"/>
                  </a:cubicBezTo>
                  <a:cubicBezTo>
                    <a:pt x="235791" y="271004"/>
                    <a:pt x="238470" y="276362"/>
                    <a:pt x="238331" y="282020"/>
                  </a:cubicBezTo>
                  <a:lnTo>
                    <a:pt x="238331" y="317769"/>
                  </a:lnTo>
                  <a:lnTo>
                    <a:pt x="95335" y="317769"/>
                  </a:lnTo>
                  <a:lnTo>
                    <a:pt x="95335" y="282020"/>
                  </a:lnTo>
                  <a:cubicBezTo>
                    <a:pt x="95366" y="276401"/>
                    <a:pt x="98008" y="271117"/>
                    <a:pt x="102485" y="267720"/>
                  </a:cubicBezTo>
                  <a:cubicBezTo>
                    <a:pt x="113057" y="260135"/>
                    <a:pt x="124892" y="254486"/>
                    <a:pt x="137439" y="251038"/>
                  </a:cubicBezTo>
                  <a:cubicBezTo>
                    <a:pt x="146925" y="247912"/>
                    <a:pt x="156845" y="246303"/>
                    <a:pt x="166833" y="246271"/>
                  </a:cubicBezTo>
                  <a:close/>
                  <a:moveTo>
                    <a:pt x="71503" y="190661"/>
                  </a:moveTo>
                  <a:cubicBezTo>
                    <a:pt x="81468" y="190951"/>
                    <a:pt x="91351" y="192553"/>
                    <a:pt x="100897" y="195428"/>
                  </a:cubicBezTo>
                  <a:cubicBezTo>
                    <a:pt x="105776" y="196656"/>
                    <a:pt x="110556" y="198250"/>
                    <a:pt x="115196" y="200194"/>
                  </a:cubicBezTo>
                  <a:lnTo>
                    <a:pt x="115196" y="201783"/>
                  </a:lnTo>
                  <a:cubicBezTo>
                    <a:pt x="115378" y="214822"/>
                    <a:pt x="120487" y="227310"/>
                    <a:pt x="129496" y="236737"/>
                  </a:cubicBezTo>
                  <a:cubicBezTo>
                    <a:pt x="116436" y="240884"/>
                    <a:pt x="104106" y="247049"/>
                    <a:pt x="92952" y="255009"/>
                  </a:cubicBezTo>
                  <a:cubicBezTo>
                    <a:pt x="90189" y="256978"/>
                    <a:pt x="87772" y="259395"/>
                    <a:pt x="85803" y="262159"/>
                  </a:cubicBezTo>
                  <a:lnTo>
                    <a:pt x="5" y="262159"/>
                  </a:lnTo>
                  <a:lnTo>
                    <a:pt x="5" y="226410"/>
                  </a:lnTo>
                  <a:cubicBezTo>
                    <a:pt x="-134" y="220752"/>
                    <a:pt x="2545" y="215394"/>
                    <a:pt x="7155" y="212110"/>
                  </a:cubicBezTo>
                  <a:cubicBezTo>
                    <a:pt x="17907" y="204833"/>
                    <a:pt x="29690" y="199210"/>
                    <a:pt x="42109" y="195428"/>
                  </a:cubicBezTo>
                  <a:cubicBezTo>
                    <a:pt x="51595" y="192302"/>
                    <a:pt x="61516" y="190693"/>
                    <a:pt x="71503" y="190661"/>
                  </a:cubicBezTo>
                  <a:close/>
                  <a:moveTo>
                    <a:pt x="166833" y="165240"/>
                  </a:moveTo>
                  <a:cubicBezTo>
                    <a:pt x="186577" y="165240"/>
                    <a:pt x="202582" y="181245"/>
                    <a:pt x="202582" y="200989"/>
                  </a:cubicBezTo>
                  <a:cubicBezTo>
                    <a:pt x="202582" y="220733"/>
                    <a:pt x="186577" y="236738"/>
                    <a:pt x="166833" y="236738"/>
                  </a:cubicBezTo>
                  <a:cubicBezTo>
                    <a:pt x="147089" y="236738"/>
                    <a:pt x="131084" y="220733"/>
                    <a:pt x="131084" y="200989"/>
                  </a:cubicBezTo>
                  <a:cubicBezTo>
                    <a:pt x="131084" y="181245"/>
                    <a:pt x="147089" y="165240"/>
                    <a:pt x="166833" y="165240"/>
                  </a:cubicBezTo>
                  <a:close/>
                  <a:moveTo>
                    <a:pt x="71503" y="109630"/>
                  </a:moveTo>
                  <a:cubicBezTo>
                    <a:pt x="91247" y="109630"/>
                    <a:pt x="107252" y="125635"/>
                    <a:pt x="107252" y="145379"/>
                  </a:cubicBezTo>
                  <a:cubicBezTo>
                    <a:pt x="107252" y="165123"/>
                    <a:pt x="91247" y="181128"/>
                    <a:pt x="71503" y="181128"/>
                  </a:cubicBezTo>
                  <a:cubicBezTo>
                    <a:pt x="51759" y="181128"/>
                    <a:pt x="35754" y="165123"/>
                    <a:pt x="35754" y="145379"/>
                  </a:cubicBezTo>
                  <a:cubicBezTo>
                    <a:pt x="35754" y="125635"/>
                    <a:pt x="51759" y="109630"/>
                    <a:pt x="71503" y="109630"/>
                  </a:cubicBezTo>
                  <a:close/>
                  <a:moveTo>
                    <a:pt x="197777" y="86632"/>
                  </a:moveTo>
                  <a:cubicBezTo>
                    <a:pt x="192907" y="86631"/>
                    <a:pt x="188959" y="90579"/>
                    <a:pt x="188958" y="95449"/>
                  </a:cubicBezTo>
                  <a:cubicBezTo>
                    <a:pt x="188958" y="100319"/>
                    <a:pt x="192905" y="104267"/>
                    <a:pt x="197776" y="104268"/>
                  </a:cubicBezTo>
                  <a:lnTo>
                    <a:pt x="197577" y="104268"/>
                  </a:lnTo>
                  <a:cubicBezTo>
                    <a:pt x="197711" y="104271"/>
                    <a:pt x="197845" y="104272"/>
                    <a:pt x="197979" y="104269"/>
                  </a:cubicBezTo>
                  <a:cubicBezTo>
                    <a:pt x="202826" y="104180"/>
                    <a:pt x="206683" y="100178"/>
                    <a:pt x="206594" y="95331"/>
                  </a:cubicBezTo>
                  <a:cubicBezTo>
                    <a:pt x="206529" y="90508"/>
                    <a:pt x="202601" y="86632"/>
                    <a:pt x="197777" y="86632"/>
                  </a:cubicBezTo>
                  <a:close/>
                  <a:moveTo>
                    <a:pt x="197776" y="14895"/>
                  </a:moveTo>
                  <a:cubicBezTo>
                    <a:pt x="182757" y="14741"/>
                    <a:pt x="170445" y="26768"/>
                    <a:pt x="170249" y="41787"/>
                  </a:cubicBezTo>
                  <a:lnTo>
                    <a:pt x="170249" y="42422"/>
                  </a:lnTo>
                  <a:cubicBezTo>
                    <a:pt x="169863" y="55285"/>
                    <a:pt x="179326" y="66331"/>
                    <a:pt x="192096" y="67923"/>
                  </a:cubicBezTo>
                  <a:lnTo>
                    <a:pt x="192096" y="80435"/>
                  </a:lnTo>
                  <a:lnTo>
                    <a:pt x="203416" y="80435"/>
                  </a:lnTo>
                  <a:lnTo>
                    <a:pt x="203416" y="57039"/>
                  </a:lnTo>
                  <a:lnTo>
                    <a:pt x="197776" y="57039"/>
                  </a:lnTo>
                  <a:cubicBezTo>
                    <a:pt x="187925" y="57039"/>
                    <a:pt x="181569" y="51280"/>
                    <a:pt x="181569" y="42422"/>
                  </a:cubicBezTo>
                  <a:cubicBezTo>
                    <a:pt x="181569" y="42420"/>
                    <a:pt x="181569" y="42419"/>
                    <a:pt x="181569" y="42417"/>
                  </a:cubicBezTo>
                  <a:cubicBezTo>
                    <a:pt x="181417" y="33644"/>
                    <a:pt x="188406" y="26408"/>
                    <a:pt x="197180" y="26256"/>
                  </a:cubicBezTo>
                  <a:lnTo>
                    <a:pt x="197776" y="26256"/>
                  </a:lnTo>
                  <a:cubicBezTo>
                    <a:pt x="197778" y="26255"/>
                    <a:pt x="197781" y="26255"/>
                    <a:pt x="197783" y="26255"/>
                  </a:cubicBezTo>
                  <a:cubicBezTo>
                    <a:pt x="205953" y="25501"/>
                    <a:pt x="213187" y="31511"/>
                    <a:pt x="213942" y="39681"/>
                  </a:cubicBezTo>
                  <a:cubicBezTo>
                    <a:pt x="214021" y="40593"/>
                    <a:pt x="214021" y="41510"/>
                    <a:pt x="213942" y="42422"/>
                  </a:cubicBezTo>
                  <a:lnTo>
                    <a:pt x="213942" y="43415"/>
                  </a:lnTo>
                  <a:lnTo>
                    <a:pt x="225263" y="43415"/>
                  </a:lnTo>
                  <a:lnTo>
                    <a:pt x="225263" y="42422"/>
                  </a:lnTo>
                  <a:cubicBezTo>
                    <a:pt x="225324" y="41400"/>
                    <a:pt x="225325" y="40375"/>
                    <a:pt x="225265" y="39352"/>
                  </a:cubicBezTo>
                  <a:cubicBezTo>
                    <a:pt x="224428" y="25008"/>
                    <a:pt x="212120" y="14058"/>
                    <a:pt x="197776" y="14895"/>
                  </a:cubicBezTo>
                  <a:close/>
                  <a:moveTo>
                    <a:pt x="123458" y="0"/>
                  </a:moveTo>
                  <a:lnTo>
                    <a:pt x="273484" y="0"/>
                  </a:lnTo>
                  <a:cubicBezTo>
                    <a:pt x="278082" y="44"/>
                    <a:pt x="281786" y="3783"/>
                    <a:pt x="281786" y="8381"/>
                  </a:cubicBezTo>
                  <a:lnTo>
                    <a:pt x="281786" y="110782"/>
                  </a:lnTo>
                  <a:cubicBezTo>
                    <a:pt x="281786" y="115380"/>
                    <a:pt x="278082" y="119119"/>
                    <a:pt x="273484" y="119163"/>
                  </a:cubicBezTo>
                  <a:lnTo>
                    <a:pt x="180219" y="119163"/>
                  </a:lnTo>
                  <a:lnTo>
                    <a:pt x="147211" y="152688"/>
                  </a:lnTo>
                  <a:lnTo>
                    <a:pt x="147211" y="119163"/>
                  </a:lnTo>
                  <a:lnTo>
                    <a:pt x="123378" y="119163"/>
                  </a:lnTo>
                  <a:cubicBezTo>
                    <a:pt x="123377" y="119163"/>
                    <a:pt x="123376" y="119163"/>
                    <a:pt x="123375" y="119163"/>
                  </a:cubicBezTo>
                  <a:cubicBezTo>
                    <a:pt x="118769" y="119075"/>
                    <a:pt x="115107" y="115269"/>
                    <a:pt x="115196" y="110663"/>
                  </a:cubicBezTo>
                  <a:lnTo>
                    <a:pt x="115196" y="8381"/>
                  </a:lnTo>
                  <a:cubicBezTo>
                    <a:pt x="115196" y="8368"/>
                    <a:pt x="115195" y="8355"/>
                    <a:pt x="115195" y="8341"/>
                  </a:cubicBezTo>
                  <a:cubicBezTo>
                    <a:pt x="115174" y="3756"/>
                    <a:pt x="118873" y="22"/>
                    <a:pt x="123458" y="0"/>
                  </a:cubicBezTo>
                  <a:close/>
                </a:path>
              </a:pathLst>
            </a:custGeom>
            <a:solidFill>
              <a:schemeClr val="accent1"/>
            </a:solidFill>
            <a:ln w="3969" cap="flat">
              <a:noFill/>
              <a:prstDash val="solid"/>
              <a:miter/>
            </a:ln>
          </p:spPr>
          <p:txBody>
            <a:bodyPr rtlCol="0" anchor="ctr"/>
            <a:lstStyle/>
            <a:p>
              <a:endParaRPr lang="nl-NL" dirty="0"/>
            </a:p>
          </p:txBody>
        </p:sp>
      </p:grpSp>
      <p:pic>
        <p:nvPicPr>
          <p:cNvPr id="104" name="Graphic 103">
            <a:hlinkClick r:id="rId12" action="ppaction://hlinksldjump"/>
            <a:extLst>
              <a:ext uri="{FF2B5EF4-FFF2-40B4-BE49-F238E27FC236}">
                <a16:creationId xmlns:a16="http://schemas.microsoft.com/office/drawing/2014/main" id="{FA8D80CF-A8E0-AAA1-9A73-D442DE80678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59436" y="364723"/>
            <a:ext cx="305797" cy="305798"/>
          </a:xfrm>
          <a:prstGeom prst="rect">
            <a:avLst/>
          </a:prstGeom>
        </p:spPr>
      </p:pic>
      <p:grpSp>
        <p:nvGrpSpPr>
          <p:cNvPr id="23" name="Groep 22" hidden="1">
            <a:extLst>
              <a:ext uri="{FF2B5EF4-FFF2-40B4-BE49-F238E27FC236}">
                <a16:creationId xmlns:a16="http://schemas.microsoft.com/office/drawing/2014/main" id="{9AD30FB7-A546-FD2A-B6BF-A52632EEF33C}"/>
              </a:ext>
            </a:extLst>
          </p:cNvPr>
          <p:cNvGrpSpPr/>
          <p:nvPr/>
        </p:nvGrpSpPr>
        <p:grpSpPr>
          <a:xfrm>
            <a:off x="787686" y="2746772"/>
            <a:ext cx="10837925" cy="3538080"/>
            <a:chOff x="777244" y="2746772"/>
            <a:chExt cx="10837925" cy="3538080"/>
          </a:xfrm>
        </p:grpSpPr>
        <p:sp>
          <p:nvSpPr>
            <p:cNvPr id="22" name="Rechthoek 21">
              <a:hlinkClick r:id="rId15" action="ppaction://hlinksldjump"/>
              <a:extLst>
                <a:ext uri="{FF2B5EF4-FFF2-40B4-BE49-F238E27FC236}">
                  <a16:creationId xmlns:a16="http://schemas.microsoft.com/office/drawing/2014/main" id="{0B55E1BB-C0A1-A806-03AC-6B610AC2DB04}"/>
                </a:ext>
              </a:extLst>
            </p:cNvPr>
            <p:cNvSpPr/>
            <p:nvPr/>
          </p:nvSpPr>
          <p:spPr>
            <a:xfrm>
              <a:off x="777244" y="2746772"/>
              <a:ext cx="3350527" cy="1393845"/>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hlinkClick r:id="rId16" action="ppaction://hlinksldjump"/>
              <a:extLst>
                <a:ext uri="{FF2B5EF4-FFF2-40B4-BE49-F238E27FC236}">
                  <a16:creationId xmlns:a16="http://schemas.microsoft.com/office/drawing/2014/main" id="{791E3900-CEA8-49FE-B090-DCA76C1B6DC8}"/>
                </a:ext>
              </a:extLst>
            </p:cNvPr>
            <p:cNvSpPr/>
            <p:nvPr/>
          </p:nvSpPr>
          <p:spPr>
            <a:xfrm>
              <a:off x="777244" y="4129557"/>
              <a:ext cx="3350527" cy="2155295"/>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hlinkClick r:id="rId17" action="ppaction://hlinksldjump"/>
              <a:extLst>
                <a:ext uri="{FF2B5EF4-FFF2-40B4-BE49-F238E27FC236}">
                  <a16:creationId xmlns:a16="http://schemas.microsoft.com/office/drawing/2014/main" id="{8AD53F6D-4330-AF2C-B6CA-144E675DC3F2}"/>
                </a:ext>
              </a:extLst>
            </p:cNvPr>
            <p:cNvSpPr/>
            <p:nvPr/>
          </p:nvSpPr>
          <p:spPr>
            <a:xfrm>
              <a:off x="4518678" y="2746772"/>
              <a:ext cx="3350527" cy="1393845"/>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5" name="Rechthoek 94">
              <a:hlinkClick r:id="rId18" action="ppaction://hlinksldjump"/>
              <a:extLst>
                <a:ext uri="{FF2B5EF4-FFF2-40B4-BE49-F238E27FC236}">
                  <a16:creationId xmlns:a16="http://schemas.microsoft.com/office/drawing/2014/main" id="{8031233D-E302-88DC-A176-C654A62604F9}"/>
                </a:ext>
              </a:extLst>
            </p:cNvPr>
            <p:cNvSpPr/>
            <p:nvPr/>
          </p:nvSpPr>
          <p:spPr>
            <a:xfrm>
              <a:off x="4518678" y="4139822"/>
              <a:ext cx="3350527" cy="2145030"/>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6" name="Rechthoek 95">
              <a:hlinkClick r:id="rId19" action="ppaction://hlinksldjump"/>
              <a:extLst>
                <a:ext uri="{FF2B5EF4-FFF2-40B4-BE49-F238E27FC236}">
                  <a16:creationId xmlns:a16="http://schemas.microsoft.com/office/drawing/2014/main" id="{E9143F74-3915-17A4-9C31-FCEC8D3C4440}"/>
                </a:ext>
              </a:extLst>
            </p:cNvPr>
            <p:cNvSpPr/>
            <p:nvPr/>
          </p:nvSpPr>
          <p:spPr>
            <a:xfrm>
              <a:off x="8264642" y="2746772"/>
              <a:ext cx="3350527" cy="1393845"/>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7" name="Rechthoek 96">
              <a:hlinkClick r:id="rId20" action="ppaction://hlinksldjump"/>
              <a:extLst>
                <a:ext uri="{FF2B5EF4-FFF2-40B4-BE49-F238E27FC236}">
                  <a16:creationId xmlns:a16="http://schemas.microsoft.com/office/drawing/2014/main" id="{20C71A5A-9788-4C41-A206-C10F7B3847FA}"/>
                </a:ext>
              </a:extLst>
            </p:cNvPr>
            <p:cNvSpPr/>
            <p:nvPr/>
          </p:nvSpPr>
          <p:spPr>
            <a:xfrm>
              <a:off x="8264642" y="4123478"/>
              <a:ext cx="3350527" cy="827114"/>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8" name="Rechthoek 97">
              <a:hlinkClick r:id="rId21" action="ppaction://hlinksldjump"/>
              <a:extLst>
                <a:ext uri="{FF2B5EF4-FFF2-40B4-BE49-F238E27FC236}">
                  <a16:creationId xmlns:a16="http://schemas.microsoft.com/office/drawing/2014/main" id="{FA56EE29-044D-B705-1A9B-FDEE42C15765}"/>
                </a:ext>
              </a:extLst>
            </p:cNvPr>
            <p:cNvSpPr/>
            <p:nvPr/>
          </p:nvSpPr>
          <p:spPr>
            <a:xfrm>
              <a:off x="8264642" y="4952192"/>
              <a:ext cx="3350527" cy="1332660"/>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Tree>
    <p:extLst>
      <p:ext uri="{BB962C8B-B14F-4D97-AF65-F5344CB8AC3E}">
        <p14:creationId xmlns:p14="http://schemas.microsoft.com/office/powerpoint/2010/main" val="2210005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right)">
                                      <p:cBhvr>
                                        <p:cTn id="7" dur="350"/>
                                        <p:tgtEl>
                                          <p:spTgt spid="8"/>
                                        </p:tgtEl>
                                      </p:cBhvr>
                                    </p:animEffect>
                                  </p:childTnLst>
                                </p:cTn>
                              </p:par>
                            </p:childTnLst>
                          </p:cTn>
                        </p:par>
                        <p:par>
                          <p:cTn id="8" fill="hold">
                            <p:stCondLst>
                              <p:cond delay="122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Effect transition="in" filter="wipe(right)">
                                      <p:cBhvr>
                                        <p:cTn id="11" dur="250"/>
                                        <p:tgtEl>
                                          <p:spTgt spid="33"/>
                                        </p:tgtEl>
                                      </p:cBhvr>
                                    </p:animEffect>
                                  </p:childTnLst>
                                </p:cTn>
                              </p:par>
                              <p:par>
                                <p:cTn id="12" presetID="10" presetClass="entr" presetSubtype="0" fill="hold" nodeType="withEffect">
                                  <p:stCondLst>
                                    <p:cond delay="75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childTnLst>
                                </p:cTn>
                              </p:par>
                            </p:childTnLst>
                          </p:cTn>
                        </p:par>
                        <p:par>
                          <p:cTn id="15" fill="hold">
                            <p:stCondLst>
                              <p:cond delay="3300"/>
                            </p:stCondLst>
                            <p:childTnLst>
                              <p:par>
                                <p:cTn id="16" presetID="1"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par>
                          <p:cTn id="18" fill="hold">
                            <p:stCondLst>
                              <p:cond delay="3300"/>
                            </p:stCondLst>
                            <p:childTnLst>
                              <p:par>
                                <p:cTn id="19" presetID="2" presetClass="entr" presetSubtype="4" decel="100000" fill="hold" nodeType="afterEffect">
                                  <p:stCondLst>
                                    <p:cond delay="0"/>
                                  </p:stCondLst>
                                  <p:childTnLst>
                                    <p:set>
                                      <p:cBhvr>
                                        <p:cTn id="20" dur="1" fill="hold">
                                          <p:stCondLst>
                                            <p:cond delay="0"/>
                                          </p:stCondLst>
                                        </p:cTn>
                                        <p:tgtEl>
                                          <p:spTgt spid="111"/>
                                        </p:tgtEl>
                                        <p:attrNameLst>
                                          <p:attrName>style.visibility</p:attrName>
                                        </p:attrNameLst>
                                      </p:cBhvr>
                                      <p:to>
                                        <p:strVal val="visible"/>
                                      </p:to>
                                    </p:set>
                                    <p:anim calcmode="lin" valueType="num">
                                      <p:cBhvr additive="base">
                                        <p:cTn id="21" dur="1000" fill="hold"/>
                                        <p:tgtEl>
                                          <p:spTgt spid="111"/>
                                        </p:tgtEl>
                                        <p:attrNameLst>
                                          <p:attrName>ppt_x</p:attrName>
                                        </p:attrNameLst>
                                      </p:cBhvr>
                                      <p:tavLst>
                                        <p:tav tm="0">
                                          <p:val>
                                            <p:strVal val="#ppt_x"/>
                                          </p:val>
                                        </p:tav>
                                        <p:tav tm="100000">
                                          <p:val>
                                            <p:strVal val="#ppt_x"/>
                                          </p:val>
                                        </p:tav>
                                      </p:tavLst>
                                    </p:anim>
                                    <p:anim calcmode="lin" valueType="num">
                                      <p:cBhvr additive="base">
                                        <p:cTn id="22" dur="1000" fill="hold"/>
                                        <p:tgtEl>
                                          <p:spTgt spid="111"/>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ppt_x"/>
                                          </p:val>
                                        </p:tav>
                                        <p:tav tm="100000">
                                          <p:val>
                                            <p:strVal val="#ppt_x"/>
                                          </p:val>
                                        </p:tav>
                                      </p:tavLst>
                                    </p:anim>
                                    <p:anim calcmode="lin" valueType="num">
                                      <p:cBhvr additive="base">
                                        <p:cTn id="26" dur="10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250"/>
                                  </p:stCondLst>
                                  <p:childTnLst>
                                    <p:set>
                                      <p:cBhvr>
                                        <p:cTn id="28" dur="1" fill="hold">
                                          <p:stCondLst>
                                            <p:cond delay="0"/>
                                          </p:stCondLst>
                                        </p:cTn>
                                        <p:tgtEl>
                                          <p:spTgt spid="121"/>
                                        </p:tgtEl>
                                        <p:attrNameLst>
                                          <p:attrName>style.visibility</p:attrName>
                                        </p:attrNameLst>
                                      </p:cBhvr>
                                      <p:to>
                                        <p:strVal val="visible"/>
                                      </p:to>
                                    </p:set>
                                    <p:anim calcmode="lin" valueType="num">
                                      <p:cBhvr additive="base">
                                        <p:cTn id="29" dur="1000" fill="hold"/>
                                        <p:tgtEl>
                                          <p:spTgt spid="121"/>
                                        </p:tgtEl>
                                        <p:attrNameLst>
                                          <p:attrName>ppt_x</p:attrName>
                                        </p:attrNameLst>
                                      </p:cBhvr>
                                      <p:tavLst>
                                        <p:tav tm="0">
                                          <p:val>
                                            <p:strVal val="#ppt_x"/>
                                          </p:val>
                                        </p:tav>
                                        <p:tav tm="100000">
                                          <p:val>
                                            <p:strVal val="#ppt_x"/>
                                          </p:val>
                                        </p:tav>
                                      </p:tavLst>
                                    </p:anim>
                                    <p:anim calcmode="lin" valueType="num">
                                      <p:cBhvr additive="base">
                                        <p:cTn id="30" dur="1000" fill="hold"/>
                                        <p:tgtEl>
                                          <p:spTgt spid="121"/>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25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1000" fill="hold"/>
                                        <p:tgtEl>
                                          <p:spTgt spid="19"/>
                                        </p:tgtEl>
                                        <p:attrNameLst>
                                          <p:attrName>ppt_x</p:attrName>
                                        </p:attrNameLst>
                                      </p:cBhvr>
                                      <p:tavLst>
                                        <p:tav tm="0">
                                          <p:val>
                                            <p:strVal val="#ppt_x"/>
                                          </p:val>
                                        </p:tav>
                                        <p:tav tm="100000">
                                          <p:val>
                                            <p:strVal val="#ppt_x"/>
                                          </p:val>
                                        </p:tav>
                                      </p:tavLst>
                                    </p:anim>
                                    <p:anim calcmode="lin" valueType="num">
                                      <p:cBhvr additive="base">
                                        <p:cTn id="34" dur="10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500"/>
                                  </p:stCondLst>
                                  <p:childTnLst>
                                    <p:set>
                                      <p:cBhvr>
                                        <p:cTn id="36" dur="1" fill="hold">
                                          <p:stCondLst>
                                            <p:cond delay="0"/>
                                          </p:stCondLst>
                                        </p:cTn>
                                        <p:tgtEl>
                                          <p:spTgt spid="124"/>
                                        </p:tgtEl>
                                        <p:attrNameLst>
                                          <p:attrName>style.visibility</p:attrName>
                                        </p:attrNameLst>
                                      </p:cBhvr>
                                      <p:to>
                                        <p:strVal val="visible"/>
                                      </p:to>
                                    </p:set>
                                    <p:anim calcmode="lin" valueType="num">
                                      <p:cBhvr additive="base">
                                        <p:cTn id="37" dur="1000" fill="hold"/>
                                        <p:tgtEl>
                                          <p:spTgt spid="124"/>
                                        </p:tgtEl>
                                        <p:attrNameLst>
                                          <p:attrName>ppt_x</p:attrName>
                                        </p:attrNameLst>
                                      </p:cBhvr>
                                      <p:tavLst>
                                        <p:tav tm="0">
                                          <p:val>
                                            <p:strVal val="#ppt_x"/>
                                          </p:val>
                                        </p:tav>
                                        <p:tav tm="100000">
                                          <p:val>
                                            <p:strVal val="#ppt_x"/>
                                          </p:val>
                                        </p:tav>
                                      </p:tavLst>
                                    </p:anim>
                                    <p:anim calcmode="lin" valueType="num">
                                      <p:cBhvr additive="base">
                                        <p:cTn id="38" dur="1000" fill="hold"/>
                                        <p:tgtEl>
                                          <p:spTgt spid="124"/>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50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1000" fill="hold"/>
                                        <p:tgtEl>
                                          <p:spTgt spid="21"/>
                                        </p:tgtEl>
                                        <p:attrNameLst>
                                          <p:attrName>ppt_x</p:attrName>
                                        </p:attrNameLst>
                                      </p:cBhvr>
                                      <p:tavLst>
                                        <p:tav tm="0">
                                          <p:val>
                                            <p:strVal val="#ppt_x"/>
                                          </p:val>
                                        </p:tav>
                                        <p:tav tm="100000">
                                          <p:val>
                                            <p:strVal val="#ppt_x"/>
                                          </p:val>
                                        </p:tav>
                                      </p:tavLst>
                                    </p:anim>
                                    <p:anim calcmode="lin" valueType="num">
                                      <p:cBhvr additive="base">
                                        <p:cTn id="42" dur="1000" fill="hold"/>
                                        <p:tgtEl>
                                          <p:spTgt spid="21"/>
                                        </p:tgtEl>
                                        <p:attrNameLst>
                                          <p:attrName>ppt_y</p:attrName>
                                        </p:attrNameLst>
                                      </p:cBhvr>
                                      <p:tavLst>
                                        <p:tav tm="0">
                                          <p:val>
                                            <p:strVal val="1+#ppt_h/2"/>
                                          </p:val>
                                        </p:tav>
                                        <p:tav tm="100000">
                                          <p:val>
                                            <p:strVal val="#ppt_y"/>
                                          </p:val>
                                        </p:tav>
                                      </p:tavLst>
                                    </p:anim>
                                  </p:childTnLst>
                                </p:cTn>
                              </p:par>
                            </p:childTnLst>
                          </p:cTn>
                        </p:par>
                        <p:par>
                          <p:cTn id="43" fill="hold">
                            <p:stCondLst>
                              <p:cond delay="4800"/>
                            </p:stCondLst>
                            <p:childTnLst>
                              <p:par>
                                <p:cTn id="44" presetID="10"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Tijdelijke aanduiding voor afbeelding 13">
            <a:extLst>
              <a:ext uri="{FF2B5EF4-FFF2-40B4-BE49-F238E27FC236}">
                <a16:creationId xmlns:a16="http://schemas.microsoft.com/office/drawing/2014/main" id="{454B29BC-BBB3-B4D6-2991-80600C3B3D5D}"/>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p:pic>
      <p:sp>
        <p:nvSpPr>
          <p:cNvPr id="21" name="Tijdelijke aanduiding voor verticale tekst 20">
            <a:extLst>
              <a:ext uri="{FF2B5EF4-FFF2-40B4-BE49-F238E27FC236}">
                <a16:creationId xmlns:a16="http://schemas.microsoft.com/office/drawing/2014/main" id="{4B6E007E-4F18-CD23-1B73-24C627112176}"/>
              </a:ext>
            </a:extLst>
          </p:cNvPr>
          <p:cNvSpPr>
            <a:spLocks noGrp="1"/>
          </p:cNvSpPr>
          <p:nvPr>
            <p:ph type="body" orient="vert" idx="18"/>
          </p:nvPr>
        </p:nvSpPr>
        <p:spPr/>
        <p:txBody>
          <a:bodyPr/>
          <a:lstStyle/>
          <a:p>
            <a:r>
              <a:rPr lang="nl-NL" dirty="0"/>
              <a:t> </a:t>
            </a:r>
          </a:p>
        </p:txBody>
      </p:sp>
      <p:sp>
        <p:nvSpPr>
          <p:cNvPr id="25" name="Rechthoek 24">
            <a:extLst>
              <a:ext uri="{FF2B5EF4-FFF2-40B4-BE49-F238E27FC236}">
                <a16:creationId xmlns:a16="http://schemas.microsoft.com/office/drawing/2014/main" id="{DD163517-BC38-F460-92A1-886DCEFF5275}"/>
              </a:ext>
            </a:extLst>
          </p:cNvPr>
          <p:cNvSpPr/>
          <p:nvPr/>
        </p:nvSpPr>
        <p:spPr>
          <a:xfrm>
            <a:off x="0" y="0"/>
            <a:ext cx="12192000"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26" name="Tijdelijke aanduiding voor verticale tekst 6">
            <a:extLst>
              <a:ext uri="{FF2B5EF4-FFF2-40B4-BE49-F238E27FC236}">
                <a16:creationId xmlns:a16="http://schemas.microsoft.com/office/drawing/2014/main" id="{EF2F951E-6692-00EE-A9CD-F1E751A5EE22}"/>
              </a:ext>
            </a:extLst>
          </p:cNvPr>
          <p:cNvSpPr txBox="1">
            <a:spLocks/>
          </p:cNvSpPr>
          <p:nvPr/>
        </p:nvSpPr>
        <p:spPr>
          <a:xfrm>
            <a:off x="1313610" y="2269523"/>
            <a:ext cx="5137768" cy="692497"/>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dirty="0">
                <a:solidFill>
                  <a:schemeClr val="tx2">
                    <a:lumMod val="75000"/>
                  </a:schemeClr>
                </a:solidFill>
              </a:rPr>
              <a:t>Kennisversterking</a:t>
            </a:r>
          </a:p>
          <a:p>
            <a:pPr lvl="2">
              <a:spcAft>
                <a:spcPts val="300"/>
              </a:spcAft>
            </a:pPr>
            <a:r>
              <a:rPr lang="nl-NL" sz="1100" dirty="0">
                <a:solidFill>
                  <a:schemeClr val="bg1"/>
                </a:solidFill>
              </a:rPr>
              <a:t>Door het uitbreiden en toepassen van expertise op het gebied van employee experience.</a:t>
            </a:r>
          </a:p>
        </p:txBody>
      </p:sp>
      <p:grpSp>
        <p:nvGrpSpPr>
          <p:cNvPr id="27" name="Groep 26">
            <a:extLst>
              <a:ext uri="{FF2B5EF4-FFF2-40B4-BE49-F238E27FC236}">
                <a16:creationId xmlns:a16="http://schemas.microsoft.com/office/drawing/2014/main" id="{61639126-CBAA-10B4-C0F1-32C665383636}"/>
              </a:ext>
            </a:extLst>
          </p:cNvPr>
          <p:cNvGrpSpPr/>
          <p:nvPr/>
        </p:nvGrpSpPr>
        <p:grpSpPr>
          <a:xfrm>
            <a:off x="579278" y="2335438"/>
            <a:ext cx="531792" cy="419316"/>
            <a:chOff x="579278" y="1865269"/>
            <a:chExt cx="531792" cy="419316"/>
          </a:xfrm>
        </p:grpSpPr>
        <p:sp>
          <p:nvSpPr>
            <p:cNvPr id="28" name="Pijl: vijfhoek 27">
              <a:extLst>
                <a:ext uri="{FF2B5EF4-FFF2-40B4-BE49-F238E27FC236}">
                  <a16:creationId xmlns:a16="http://schemas.microsoft.com/office/drawing/2014/main" id="{539967D3-FFB2-CC08-A39D-53EDC3D983B4}"/>
                </a:ext>
              </a:extLst>
            </p:cNvPr>
            <p:cNvSpPr/>
            <p:nvPr/>
          </p:nvSpPr>
          <p:spPr>
            <a:xfrm>
              <a:off x="579278" y="1865269"/>
              <a:ext cx="531792" cy="419316"/>
            </a:xfrm>
            <a:prstGeom prst="homePlate">
              <a:avLst>
                <a:gd name="adj" fmla="val 174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9" name="Graphic 28" descr="Gloeilamp en tandwiel met effen opvulling">
              <a:extLst>
                <a:ext uri="{FF2B5EF4-FFF2-40B4-BE49-F238E27FC236}">
                  <a16:creationId xmlns:a16="http://schemas.microsoft.com/office/drawing/2014/main" id="{972C4563-B29C-D285-9620-EDC8A30D8F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7829" y="1907582"/>
              <a:ext cx="334690" cy="334690"/>
            </a:xfrm>
            <a:prstGeom prst="rect">
              <a:avLst/>
            </a:prstGeom>
          </p:spPr>
        </p:pic>
      </p:grpSp>
      <p:sp>
        <p:nvSpPr>
          <p:cNvPr id="30" name="Tijdelijke aanduiding voor verticale tekst 6">
            <a:extLst>
              <a:ext uri="{FF2B5EF4-FFF2-40B4-BE49-F238E27FC236}">
                <a16:creationId xmlns:a16="http://schemas.microsoft.com/office/drawing/2014/main" id="{01BFAF07-8DD3-0BE6-8D35-CAB8B25688AC}"/>
              </a:ext>
            </a:extLst>
          </p:cNvPr>
          <p:cNvSpPr txBox="1">
            <a:spLocks/>
          </p:cNvSpPr>
          <p:nvPr/>
        </p:nvSpPr>
        <p:spPr>
          <a:xfrm>
            <a:off x="796854" y="1824550"/>
            <a:ext cx="2681824" cy="212879"/>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lnSpc>
                <a:spcPts val="1600"/>
              </a:lnSpc>
              <a:spcBef>
                <a:spcPts val="0"/>
              </a:spcBef>
            </a:pPr>
            <a:r>
              <a:rPr lang="nl-NL" b="0" dirty="0">
                <a:solidFill>
                  <a:schemeClr val="bg1"/>
                </a:solidFill>
                <a:latin typeface="+mj-lt"/>
              </a:rPr>
              <a:t>Ambities 2022 – 2025</a:t>
            </a:r>
          </a:p>
        </p:txBody>
      </p:sp>
      <p:sp>
        <p:nvSpPr>
          <p:cNvPr id="31" name="Tijdelijke aanduiding voor verticale tekst 6">
            <a:extLst>
              <a:ext uri="{FF2B5EF4-FFF2-40B4-BE49-F238E27FC236}">
                <a16:creationId xmlns:a16="http://schemas.microsoft.com/office/drawing/2014/main" id="{4F45872F-3CA6-CA62-EBDB-C94CAC5E670F}"/>
              </a:ext>
            </a:extLst>
          </p:cNvPr>
          <p:cNvSpPr txBox="1">
            <a:spLocks/>
          </p:cNvSpPr>
          <p:nvPr/>
        </p:nvSpPr>
        <p:spPr>
          <a:xfrm>
            <a:off x="1313610" y="3326212"/>
            <a:ext cx="5381281" cy="1338828"/>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dirty="0">
                <a:solidFill>
                  <a:schemeClr val="tx2">
                    <a:lumMod val="75000"/>
                  </a:schemeClr>
                </a:solidFill>
              </a:rPr>
              <a:t>Belangrijke momenten voor TNO’s </a:t>
            </a:r>
            <a:br>
              <a:rPr lang="nl-NL" sz="1800" dirty="0">
                <a:solidFill>
                  <a:schemeClr val="tx2">
                    <a:lumMod val="75000"/>
                  </a:schemeClr>
                </a:solidFill>
              </a:rPr>
            </a:br>
            <a:r>
              <a:rPr lang="nl-NL" sz="1800" dirty="0">
                <a:solidFill>
                  <a:schemeClr val="tx2">
                    <a:lumMod val="75000"/>
                  </a:schemeClr>
                </a:solidFill>
              </a:rPr>
              <a:t>in de HR-dienstverlening identificeren</a:t>
            </a:r>
          </a:p>
          <a:p>
            <a:pPr lvl="2">
              <a:spcAft>
                <a:spcPts val="300"/>
              </a:spcAft>
            </a:pPr>
            <a:r>
              <a:rPr lang="nl-NL" sz="1100" dirty="0">
                <a:solidFill>
                  <a:schemeClr val="bg1"/>
                </a:solidFill>
              </a:rPr>
              <a:t>Door de stappen in kaart te brengen die medewerkers doorlopen in de HR dienstverlening </a:t>
            </a:r>
          </a:p>
          <a:p>
            <a:pPr lvl="2">
              <a:spcAft>
                <a:spcPts val="300"/>
              </a:spcAft>
            </a:pPr>
            <a:r>
              <a:rPr lang="nl-NL" sz="1100" dirty="0">
                <a:solidFill>
                  <a:schemeClr val="bg1"/>
                </a:solidFill>
              </a:rPr>
              <a:t>en processen, waaronder HR systemen, recruitment en </a:t>
            </a:r>
            <a:r>
              <a:rPr lang="nl-NL" sz="1100" dirty="0" err="1">
                <a:solidFill>
                  <a:schemeClr val="bg1"/>
                </a:solidFill>
              </a:rPr>
              <a:t>onboarding</a:t>
            </a:r>
            <a:r>
              <a:rPr lang="nl-NL" sz="1100" dirty="0">
                <a:solidFill>
                  <a:schemeClr val="bg1"/>
                </a:solidFill>
              </a:rPr>
              <a:t>, </a:t>
            </a:r>
          </a:p>
          <a:p>
            <a:pPr lvl="2">
              <a:spcAft>
                <a:spcPts val="300"/>
              </a:spcAft>
            </a:pPr>
            <a:r>
              <a:rPr lang="nl-NL" sz="1100" dirty="0">
                <a:solidFill>
                  <a:schemeClr val="bg1"/>
                </a:solidFill>
              </a:rPr>
              <a:t>talentontwikkeling en offboarding</a:t>
            </a:r>
            <a:r>
              <a:rPr lang="nl-NL" sz="1400" dirty="0">
                <a:solidFill>
                  <a:schemeClr val="bg1"/>
                </a:solidFill>
              </a:rPr>
              <a:t>. </a:t>
            </a:r>
          </a:p>
        </p:txBody>
      </p:sp>
      <p:grpSp>
        <p:nvGrpSpPr>
          <p:cNvPr id="32" name="Groep 31">
            <a:extLst>
              <a:ext uri="{FF2B5EF4-FFF2-40B4-BE49-F238E27FC236}">
                <a16:creationId xmlns:a16="http://schemas.microsoft.com/office/drawing/2014/main" id="{4352C4D8-6918-3FC5-B7B4-2DE17C357427}"/>
              </a:ext>
            </a:extLst>
          </p:cNvPr>
          <p:cNvGrpSpPr/>
          <p:nvPr/>
        </p:nvGrpSpPr>
        <p:grpSpPr>
          <a:xfrm>
            <a:off x="579278" y="3387588"/>
            <a:ext cx="531792" cy="419316"/>
            <a:chOff x="579278" y="1865269"/>
            <a:chExt cx="531792" cy="419316"/>
          </a:xfrm>
        </p:grpSpPr>
        <p:sp>
          <p:nvSpPr>
            <p:cNvPr id="33" name="Pijl: vijfhoek 32">
              <a:extLst>
                <a:ext uri="{FF2B5EF4-FFF2-40B4-BE49-F238E27FC236}">
                  <a16:creationId xmlns:a16="http://schemas.microsoft.com/office/drawing/2014/main" id="{194B84CF-8D7B-6668-0A4A-ACE2084358A6}"/>
                </a:ext>
              </a:extLst>
            </p:cNvPr>
            <p:cNvSpPr/>
            <p:nvPr/>
          </p:nvSpPr>
          <p:spPr>
            <a:xfrm>
              <a:off x="579278" y="1865269"/>
              <a:ext cx="531792" cy="419316"/>
            </a:xfrm>
            <a:prstGeom prst="homePlate">
              <a:avLst>
                <a:gd name="adj" fmla="val 174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4" name="Graphic 33" descr="Werknemersbadge met effen opvulling">
              <a:extLst>
                <a:ext uri="{FF2B5EF4-FFF2-40B4-BE49-F238E27FC236}">
                  <a16:creationId xmlns:a16="http://schemas.microsoft.com/office/drawing/2014/main" id="{81E04266-880A-E4E2-4D68-E9562CFB45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77829" y="1896835"/>
              <a:ext cx="334690" cy="334690"/>
            </a:xfrm>
            <a:prstGeom prst="rect">
              <a:avLst/>
            </a:prstGeom>
          </p:spPr>
        </p:pic>
      </p:grpSp>
      <p:sp>
        <p:nvSpPr>
          <p:cNvPr id="35" name="Tijdelijke aanduiding voor verticale tekst 6">
            <a:extLst>
              <a:ext uri="{FF2B5EF4-FFF2-40B4-BE49-F238E27FC236}">
                <a16:creationId xmlns:a16="http://schemas.microsoft.com/office/drawing/2014/main" id="{F3F2EACB-7533-2E18-36F8-818AC8A70279}"/>
              </a:ext>
            </a:extLst>
          </p:cNvPr>
          <p:cNvSpPr txBox="1">
            <a:spLocks/>
          </p:cNvSpPr>
          <p:nvPr/>
        </p:nvSpPr>
        <p:spPr>
          <a:xfrm>
            <a:off x="1273256" y="4992315"/>
            <a:ext cx="4543231" cy="861774"/>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dirty="0">
                <a:solidFill>
                  <a:schemeClr val="tx2">
                    <a:lumMod val="75000"/>
                  </a:schemeClr>
                </a:solidFill>
              </a:rPr>
              <a:t>Optimaal ingerichte employee journeys</a:t>
            </a:r>
          </a:p>
          <a:p>
            <a:pPr lvl="2">
              <a:spcAft>
                <a:spcPts val="300"/>
              </a:spcAft>
            </a:pPr>
            <a:r>
              <a:rPr lang="nl-NL" sz="1100" dirty="0">
                <a:solidFill>
                  <a:schemeClr val="bg1"/>
                </a:solidFill>
              </a:rPr>
              <a:t>Door het ontwikkelen van employee journeys waarin </a:t>
            </a:r>
            <a:br>
              <a:rPr lang="nl-NL" sz="1100" dirty="0">
                <a:solidFill>
                  <a:schemeClr val="bg1"/>
                </a:solidFill>
              </a:rPr>
            </a:br>
            <a:r>
              <a:rPr lang="nl-NL" sz="1100" dirty="0">
                <a:solidFill>
                  <a:schemeClr val="bg1"/>
                </a:solidFill>
              </a:rPr>
              <a:t>de medewerker centraal staat en de HR-afdelingen </a:t>
            </a:r>
            <a:br>
              <a:rPr lang="nl-NL" sz="1100" dirty="0">
                <a:solidFill>
                  <a:schemeClr val="bg1"/>
                </a:solidFill>
              </a:rPr>
            </a:br>
            <a:r>
              <a:rPr lang="nl-NL" sz="1100" dirty="0">
                <a:solidFill>
                  <a:schemeClr val="bg1"/>
                </a:solidFill>
              </a:rPr>
              <a:t>optimaal samenwerken. </a:t>
            </a:r>
          </a:p>
        </p:txBody>
      </p:sp>
      <p:grpSp>
        <p:nvGrpSpPr>
          <p:cNvPr id="36" name="Groep 35">
            <a:extLst>
              <a:ext uri="{FF2B5EF4-FFF2-40B4-BE49-F238E27FC236}">
                <a16:creationId xmlns:a16="http://schemas.microsoft.com/office/drawing/2014/main" id="{96359A22-1842-24FA-905A-F2349F228F52}"/>
              </a:ext>
            </a:extLst>
          </p:cNvPr>
          <p:cNvGrpSpPr/>
          <p:nvPr/>
        </p:nvGrpSpPr>
        <p:grpSpPr>
          <a:xfrm>
            <a:off x="567714" y="5114218"/>
            <a:ext cx="531792" cy="419316"/>
            <a:chOff x="579278" y="1865269"/>
            <a:chExt cx="531792" cy="419316"/>
          </a:xfrm>
        </p:grpSpPr>
        <p:sp>
          <p:nvSpPr>
            <p:cNvPr id="37" name="Pijl: vijfhoek 36">
              <a:extLst>
                <a:ext uri="{FF2B5EF4-FFF2-40B4-BE49-F238E27FC236}">
                  <a16:creationId xmlns:a16="http://schemas.microsoft.com/office/drawing/2014/main" id="{EDEF1756-585F-382A-AC8E-3868CE04594F}"/>
                </a:ext>
              </a:extLst>
            </p:cNvPr>
            <p:cNvSpPr/>
            <p:nvPr/>
          </p:nvSpPr>
          <p:spPr>
            <a:xfrm>
              <a:off x="579278" y="1865269"/>
              <a:ext cx="531792" cy="419316"/>
            </a:xfrm>
            <a:prstGeom prst="homePlate">
              <a:avLst>
                <a:gd name="adj" fmla="val 174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8" name="Graphic 37" descr="Adresboek met effen opvulling">
              <a:extLst>
                <a:ext uri="{FF2B5EF4-FFF2-40B4-BE49-F238E27FC236}">
                  <a16:creationId xmlns:a16="http://schemas.microsoft.com/office/drawing/2014/main" id="{8B6FB183-238A-B553-FE21-05486F95EBF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77829" y="1907582"/>
              <a:ext cx="334690" cy="334690"/>
            </a:xfrm>
            <a:prstGeom prst="rect">
              <a:avLst/>
            </a:prstGeom>
          </p:spPr>
        </p:pic>
      </p:grpSp>
      <p:grpSp>
        <p:nvGrpSpPr>
          <p:cNvPr id="75" name="Groep 74">
            <a:extLst>
              <a:ext uri="{FF2B5EF4-FFF2-40B4-BE49-F238E27FC236}">
                <a16:creationId xmlns:a16="http://schemas.microsoft.com/office/drawing/2014/main" id="{099334C8-B29E-12DC-383B-5069DA0446EB}"/>
              </a:ext>
            </a:extLst>
          </p:cNvPr>
          <p:cNvGrpSpPr/>
          <p:nvPr/>
        </p:nvGrpSpPr>
        <p:grpSpPr>
          <a:xfrm>
            <a:off x="6871763" y="907349"/>
            <a:ext cx="5320237" cy="5950651"/>
            <a:chOff x="6871763" y="619796"/>
            <a:chExt cx="5320237" cy="6254340"/>
          </a:xfrm>
        </p:grpSpPr>
        <p:sp>
          <p:nvSpPr>
            <p:cNvPr id="74" name="Vrije vorm: vorm 73">
              <a:extLst>
                <a:ext uri="{FF2B5EF4-FFF2-40B4-BE49-F238E27FC236}">
                  <a16:creationId xmlns:a16="http://schemas.microsoft.com/office/drawing/2014/main" id="{B5062E33-DBBF-C7B5-06EB-0C4159C4534C}"/>
                </a:ext>
              </a:extLst>
            </p:cNvPr>
            <p:cNvSpPr/>
            <p:nvPr/>
          </p:nvSpPr>
          <p:spPr>
            <a:xfrm flipH="1">
              <a:off x="6871763" y="619796"/>
              <a:ext cx="5320237" cy="6238204"/>
            </a:xfrm>
            <a:custGeom>
              <a:avLst/>
              <a:gdLst>
                <a:gd name="connsiteX0" fmla="*/ 4891046 w 5320237"/>
                <a:gd name="connsiteY0" fmla="*/ 0 h 6238204"/>
                <a:gd name="connsiteX1" fmla="*/ 4630815 w 5320237"/>
                <a:gd name="connsiteY1" fmla="*/ 0 h 6238204"/>
                <a:gd name="connsiteX2" fmla="*/ 4450640 w 5320237"/>
                <a:gd name="connsiteY2" fmla="*/ 0 h 6238204"/>
                <a:gd name="connsiteX3" fmla="*/ 4190409 w 5320237"/>
                <a:gd name="connsiteY3" fmla="*/ 0 h 6238204"/>
                <a:gd name="connsiteX4" fmla="*/ 3574443 w 5320237"/>
                <a:gd name="connsiteY4" fmla="*/ 0 h 6238204"/>
                <a:gd name="connsiteX5" fmla="*/ 3314212 w 5320237"/>
                <a:gd name="connsiteY5" fmla="*/ 0 h 6238204"/>
                <a:gd name="connsiteX6" fmla="*/ 3134037 w 5320237"/>
                <a:gd name="connsiteY6" fmla="*/ 0 h 6238204"/>
                <a:gd name="connsiteX7" fmla="*/ 2873806 w 5320237"/>
                <a:gd name="connsiteY7" fmla="*/ 0 h 6238204"/>
                <a:gd name="connsiteX8" fmla="*/ 2017240 w 5320237"/>
                <a:gd name="connsiteY8" fmla="*/ 0 h 6238204"/>
                <a:gd name="connsiteX9" fmla="*/ 1757009 w 5320237"/>
                <a:gd name="connsiteY9" fmla="*/ 0 h 6238204"/>
                <a:gd name="connsiteX10" fmla="*/ 1576834 w 5320237"/>
                <a:gd name="connsiteY10" fmla="*/ 0 h 6238204"/>
                <a:gd name="connsiteX11" fmla="*/ 1316603 w 5320237"/>
                <a:gd name="connsiteY11" fmla="*/ 0 h 6238204"/>
                <a:gd name="connsiteX12" fmla="*/ 700637 w 5320237"/>
                <a:gd name="connsiteY12" fmla="*/ 0 h 6238204"/>
                <a:gd name="connsiteX13" fmla="*/ 440406 w 5320237"/>
                <a:gd name="connsiteY13" fmla="*/ 0 h 6238204"/>
                <a:gd name="connsiteX14" fmla="*/ 260231 w 5320237"/>
                <a:gd name="connsiteY14" fmla="*/ 0 h 6238204"/>
                <a:gd name="connsiteX15" fmla="*/ 0 w 5320237"/>
                <a:gd name="connsiteY15" fmla="*/ 0 h 6238204"/>
                <a:gd name="connsiteX16" fmla="*/ 0 w 5320237"/>
                <a:gd name="connsiteY16" fmla="*/ 152436 h 6238204"/>
                <a:gd name="connsiteX17" fmla="*/ 0 w 5320237"/>
                <a:gd name="connsiteY17" fmla="*/ 1284471 h 6238204"/>
                <a:gd name="connsiteX18" fmla="*/ 0 w 5320237"/>
                <a:gd name="connsiteY18" fmla="*/ 1436907 h 6238204"/>
                <a:gd name="connsiteX19" fmla="*/ 0 w 5320237"/>
                <a:gd name="connsiteY19" fmla="*/ 1608961 h 6238204"/>
                <a:gd name="connsiteX20" fmla="*/ 0 w 5320237"/>
                <a:gd name="connsiteY20" fmla="*/ 1761397 h 6238204"/>
                <a:gd name="connsiteX21" fmla="*/ 0 w 5320237"/>
                <a:gd name="connsiteY21" fmla="*/ 2257801 h 6238204"/>
                <a:gd name="connsiteX22" fmla="*/ 0 w 5320237"/>
                <a:gd name="connsiteY22" fmla="*/ 2410237 h 6238204"/>
                <a:gd name="connsiteX23" fmla="*/ 0 w 5320237"/>
                <a:gd name="connsiteY23" fmla="*/ 2893432 h 6238204"/>
                <a:gd name="connsiteX24" fmla="*/ 0 w 5320237"/>
                <a:gd name="connsiteY24" fmla="*/ 3045868 h 6238204"/>
                <a:gd name="connsiteX25" fmla="*/ 0 w 5320237"/>
                <a:gd name="connsiteY25" fmla="*/ 3866762 h 6238204"/>
                <a:gd name="connsiteX26" fmla="*/ 0 w 5320237"/>
                <a:gd name="connsiteY26" fmla="*/ 4019198 h 6238204"/>
                <a:gd name="connsiteX27" fmla="*/ 0 w 5320237"/>
                <a:gd name="connsiteY27" fmla="*/ 4476807 h 6238204"/>
                <a:gd name="connsiteX28" fmla="*/ 0 w 5320237"/>
                <a:gd name="connsiteY28" fmla="*/ 4629243 h 6238204"/>
                <a:gd name="connsiteX29" fmla="*/ 0 w 5320237"/>
                <a:gd name="connsiteY29" fmla="*/ 6085768 h 6238204"/>
                <a:gd name="connsiteX30" fmla="*/ 0 w 5320237"/>
                <a:gd name="connsiteY30" fmla="*/ 6238204 h 6238204"/>
                <a:gd name="connsiteX31" fmla="*/ 260231 w 5320237"/>
                <a:gd name="connsiteY31" fmla="*/ 6238204 h 6238204"/>
                <a:gd name="connsiteX32" fmla="*/ 440406 w 5320237"/>
                <a:gd name="connsiteY32" fmla="*/ 6238204 h 6238204"/>
                <a:gd name="connsiteX33" fmla="*/ 700637 w 5320237"/>
                <a:gd name="connsiteY33" fmla="*/ 6238204 h 6238204"/>
                <a:gd name="connsiteX34" fmla="*/ 4619600 w 5320237"/>
                <a:gd name="connsiteY34" fmla="*/ 6238204 h 6238204"/>
                <a:gd name="connsiteX35" fmla="*/ 4879831 w 5320237"/>
                <a:gd name="connsiteY35" fmla="*/ 6238204 h 6238204"/>
                <a:gd name="connsiteX36" fmla="*/ 5060006 w 5320237"/>
                <a:gd name="connsiteY36" fmla="*/ 6238204 h 6238204"/>
                <a:gd name="connsiteX37" fmla="*/ 5320237 w 5320237"/>
                <a:gd name="connsiteY37" fmla="*/ 6238204 h 6238204"/>
                <a:gd name="connsiteX38" fmla="*/ 5320237 w 5320237"/>
                <a:gd name="connsiteY38" fmla="*/ 6085768 h 6238204"/>
                <a:gd name="connsiteX39" fmla="*/ 5320237 w 5320237"/>
                <a:gd name="connsiteY39" fmla="*/ 4629243 h 6238204"/>
                <a:gd name="connsiteX40" fmla="*/ 5320237 w 5320237"/>
                <a:gd name="connsiteY40" fmla="*/ 4476807 h 6238204"/>
                <a:gd name="connsiteX41" fmla="*/ 5320237 w 5320237"/>
                <a:gd name="connsiteY41" fmla="*/ 4019198 h 6238204"/>
                <a:gd name="connsiteX42" fmla="*/ 5320237 w 5320237"/>
                <a:gd name="connsiteY42" fmla="*/ 3866762 h 6238204"/>
                <a:gd name="connsiteX43" fmla="*/ 5320237 w 5320237"/>
                <a:gd name="connsiteY43" fmla="*/ 3620843 h 6238204"/>
                <a:gd name="connsiteX44" fmla="*/ 5320237 w 5320237"/>
                <a:gd name="connsiteY44" fmla="*/ 3468407 h 6238204"/>
                <a:gd name="connsiteX45" fmla="*/ 5320237 w 5320237"/>
                <a:gd name="connsiteY45" fmla="*/ 2410237 h 6238204"/>
                <a:gd name="connsiteX46" fmla="*/ 5320237 w 5320237"/>
                <a:gd name="connsiteY46" fmla="*/ 2257801 h 6238204"/>
                <a:gd name="connsiteX47" fmla="*/ 5320237 w 5320237"/>
                <a:gd name="connsiteY47" fmla="*/ 2168052 h 6238204"/>
                <a:gd name="connsiteX48" fmla="*/ 5320237 w 5320237"/>
                <a:gd name="connsiteY48" fmla="*/ 2015616 h 6238204"/>
                <a:gd name="connsiteX49" fmla="*/ 5320237 w 5320237"/>
                <a:gd name="connsiteY49" fmla="*/ 2011882 h 6238204"/>
                <a:gd name="connsiteX50" fmla="*/ 5320237 w 5320237"/>
                <a:gd name="connsiteY50" fmla="*/ 1859446 h 6238204"/>
                <a:gd name="connsiteX51" fmla="*/ 5320237 w 5320237"/>
                <a:gd name="connsiteY51" fmla="*/ 559091 h 6238204"/>
                <a:gd name="connsiteX52" fmla="*/ 5320237 w 5320237"/>
                <a:gd name="connsiteY52" fmla="*/ 406655 h 623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20237" h="6238204">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52436"/>
                  </a:lnTo>
                  <a:lnTo>
                    <a:pt x="0" y="1284471"/>
                  </a:lnTo>
                  <a:lnTo>
                    <a:pt x="0" y="1436907"/>
                  </a:lnTo>
                  <a:lnTo>
                    <a:pt x="0" y="1608961"/>
                  </a:lnTo>
                  <a:lnTo>
                    <a:pt x="0" y="1761397"/>
                  </a:lnTo>
                  <a:lnTo>
                    <a:pt x="0" y="2257801"/>
                  </a:lnTo>
                  <a:lnTo>
                    <a:pt x="0" y="2410237"/>
                  </a:lnTo>
                  <a:lnTo>
                    <a:pt x="0" y="2893432"/>
                  </a:lnTo>
                  <a:lnTo>
                    <a:pt x="0" y="3045868"/>
                  </a:lnTo>
                  <a:lnTo>
                    <a:pt x="0" y="3866762"/>
                  </a:lnTo>
                  <a:lnTo>
                    <a:pt x="0" y="4019198"/>
                  </a:lnTo>
                  <a:lnTo>
                    <a:pt x="0" y="4476807"/>
                  </a:lnTo>
                  <a:lnTo>
                    <a:pt x="0" y="4629243"/>
                  </a:lnTo>
                  <a:lnTo>
                    <a:pt x="0" y="6085768"/>
                  </a:lnTo>
                  <a:lnTo>
                    <a:pt x="0" y="6238204"/>
                  </a:lnTo>
                  <a:lnTo>
                    <a:pt x="260231" y="6238204"/>
                  </a:lnTo>
                  <a:lnTo>
                    <a:pt x="440406" y="6238204"/>
                  </a:lnTo>
                  <a:lnTo>
                    <a:pt x="700637" y="6238204"/>
                  </a:lnTo>
                  <a:lnTo>
                    <a:pt x="4619600" y="6238204"/>
                  </a:lnTo>
                  <a:lnTo>
                    <a:pt x="4879831" y="6238204"/>
                  </a:lnTo>
                  <a:lnTo>
                    <a:pt x="5060006" y="6238204"/>
                  </a:lnTo>
                  <a:lnTo>
                    <a:pt x="5320237" y="6238204"/>
                  </a:lnTo>
                  <a:lnTo>
                    <a:pt x="5320237" y="6085768"/>
                  </a:lnTo>
                  <a:lnTo>
                    <a:pt x="5320237" y="4629243"/>
                  </a:lnTo>
                  <a:lnTo>
                    <a:pt x="5320237" y="4476807"/>
                  </a:lnTo>
                  <a:lnTo>
                    <a:pt x="5320237" y="4019198"/>
                  </a:lnTo>
                  <a:lnTo>
                    <a:pt x="5320237" y="3866762"/>
                  </a:lnTo>
                  <a:lnTo>
                    <a:pt x="5320237" y="3620843"/>
                  </a:lnTo>
                  <a:lnTo>
                    <a:pt x="5320237" y="3468407"/>
                  </a:lnTo>
                  <a:lnTo>
                    <a:pt x="5320237" y="2410237"/>
                  </a:lnTo>
                  <a:lnTo>
                    <a:pt x="5320237" y="2257801"/>
                  </a:lnTo>
                  <a:lnTo>
                    <a:pt x="5320237" y="2168052"/>
                  </a:lnTo>
                  <a:lnTo>
                    <a:pt x="5320237" y="2015616"/>
                  </a:lnTo>
                  <a:lnTo>
                    <a:pt x="5320237" y="2011882"/>
                  </a:lnTo>
                  <a:lnTo>
                    <a:pt x="5320237" y="1859446"/>
                  </a:lnTo>
                  <a:lnTo>
                    <a:pt x="5320237" y="559091"/>
                  </a:lnTo>
                  <a:lnTo>
                    <a:pt x="5320237" y="406655"/>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72" name="Vrije vorm: vorm 71">
              <a:extLst>
                <a:ext uri="{FF2B5EF4-FFF2-40B4-BE49-F238E27FC236}">
                  <a16:creationId xmlns:a16="http://schemas.microsoft.com/office/drawing/2014/main" id="{3CC11460-27C7-0C82-6074-18350ACD2114}"/>
                </a:ext>
              </a:extLst>
            </p:cNvPr>
            <p:cNvSpPr/>
            <p:nvPr/>
          </p:nvSpPr>
          <p:spPr>
            <a:xfrm flipH="1">
              <a:off x="7023389" y="735714"/>
              <a:ext cx="5168610" cy="6138422"/>
            </a:xfrm>
            <a:custGeom>
              <a:avLst/>
              <a:gdLst>
                <a:gd name="connsiteX0" fmla="*/ 4795015 w 5168610"/>
                <a:gd name="connsiteY0" fmla="*/ 0 h 6138422"/>
                <a:gd name="connsiteX1" fmla="*/ 4534784 w 5168610"/>
                <a:gd name="connsiteY1" fmla="*/ 0 h 6138422"/>
                <a:gd name="connsiteX2" fmla="*/ 4357808 w 5168610"/>
                <a:gd name="connsiteY2" fmla="*/ 0 h 6138422"/>
                <a:gd name="connsiteX3" fmla="*/ 4097577 w 5168610"/>
                <a:gd name="connsiteY3" fmla="*/ 0 h 6138422"/>
                <a:gd name="connsiteX4" fmla="*/ 3730130 w 5168610"/>
                <a:gd name="connsiteY4" fmla="*/ 0 h 6138422"/>
                <a:gd name="connsiteX5" fmla="*/ 3469899 w 5168610"/>
                <a:gd name="connsiteY5" fmla="*/ 0 h 6138422"/>
                <a:gd name="connsiteX6" fmla="*/ 3292923 w 5168610"/>
                <a:gd name="connsiteY6" fmla="*/ 0 h 6138422"/>
                <a:gd name="connsiteX7" fmla="*/ 3032692 w 5168610"/>
                <a:gd name="connsiteY7" fmla="*/ 0 h 6138422"/>
                <a:gd name="connsiteX8" fmla="*/ 2017242 w 5168610"/>
                <a:gd name="connsiteY8" fmla="*/ 0 h 6138422"/>
                <a:gd name="connsiteX9" fmla="*/ 1757011 w 5168610"/>
                <a:gd name="connsiteY9" fmla="*/ 0 h 6138422"/>
                <a:gd name="connsiteX10" fmla="*/ 1580035 w 5168610"/>
                <a:gd name="connsiteY10" fmla="*/ 0 h 6138422"/>
                <a:gd name="connsiteX11" fmla="*/ 1319804 w 5168610"/>
                <a:gd name="connsiteY11" fmla="*/ 0 h 6138422"/>
                <a:gd name="connsiteX12" fmla="*/ 697438 w 5168610"/>
                <a:gd name="connsiteY12" fmla="*/ 0 h 6138422"/>
                <a:gd name="connsiteX13" fmla="*/ 437207 w 5168610"/>
                <a:gd name="connsiteY13" fmla="*/ 0 h 6138422"/>
                <a:gd name="connsiteX14" fmla="*/ 260231 w 5168610"/>
                <a:gd name="connsiteY14" fmla="*/ 0 h 6138422"/>
                <a:gd name="connsiteX15" fmla="*/ 0 w 5168610"/>
                <a:gd name="connsiteY15" fmla="*/ 0 h 6138422"/>
                <a:gd name="connsiteX16" fmla="*/ 0 w 5168610"/>
                <a:gd name="connsiteY16" fmla="*/ 65685 h 6138422"/>
                <a:gd name="connsiteX17" fmla="*/ 0 w 5168610"/>
                <a:gd name="connsiteY17" fmla="*/ 152435 h 6138422"/>
                <a:gd name="connsiteX18" fmla="*/ 0 w 5168610"/>
                <a:gd name="connsiteY18" fmla="*/ 218120 h 6138422"/>
                <a:gd name="connsiteX19" fmla="*/ 0 w 5168610"/>
                <a:gd name="connsiteY19" fmla="*/ 1801723 h 6138422"/>
                <a:gd name="connsiteX20" fmla="*/ 0 w 5168610"/>
                <a:gd name="connsiteY20" fmla="*/ 1867408 h 6138422"/>
                <a:gd name="connsiteX21" fmla="*/ 0 w 5168610"/>
                <a:gd name="connsiteY21" fmla="*/ 1954158 h 6138422"/>
                <a:gd name="connsiteX22" fmla="*/ 0 w 5168610"/>
                <a:gd name="connsiteY22" fmla="*/ 2019843 h 6138422"/>
                <a:gd name="connsiteX23" fmla="*/ 0 w 5168610"/>
                <a:gd name="connsiteY23" fmla="*/ 2029381 h 6138422"/>
                <a:gd name="connsiteX24" fmla="*/ 0 w 5168610"/>
                <a:gd name="connsiteY24" fmla="*/ 2095066 h 6138422"/>
                <a:gd name="connsiteX25" fmla="*/ 0 w 5168610"/>
                <a:gd name="connsiteY25" fmla="*/ 2181816 h 6138422"/>
                <a:gd name="connsiteX26" fmla="*/ 0 w 5168610"/>
                <a:gd name="connsiteY26" fmla="*/ 2247501 h 6138422"/>
                <a:gd name="connsiteX27" fmla="*/ 0 w 5168610"/>
                <a:gd name="connsiteY27" fmla="*/ 3831104 h 6138422"/>
                <a:gd name="connsiteX28" fmla="*/ 0 w 5168610"/>
                <a:gd name="connsiteY28" fmla="*/ 3896789 h 6138422"/>
                <a:gd name="connsiteX29" fmla="*/ 0 w 5168610"/>
                <a:gd name="connsiteY29" fmla="*/ 3983539 h 6138422"/>
                <a:gd name="connsiteX30" fmla="*/ 0 w 5168610"/>
                <a:gd name="connsiteY30" fmla="*/ 4049224 h 6138422"/>
                <a:gd name="connsiteX31" fmla="*/ 1 w 5168610"/>
                <a:gd name="connsiteY31" fmla="*/ 4049224 h 6138422"/>
                <a:gd name="connsiteX32" fmla="*/ 1 w 5168610"/>
                <a:gd name="connsiteY32" fmla="*/ 4118579 h 6138422"/>
                <a:gd name="connsiteX33" fmla="*/ 1 w 5168610"/>
                <a:gd name="connsiteY33" fmla="*/ 4184264 h 6138422"/>
                <a:gd name="connsiteX34" fmla="*/ 1 w 5168610"/>
                <a:gd name="connsiteY34" fmla="*/ 4271014 h 6138422"/>
                <a:gd name="connsiteX35" fmla="*/ 1 w 5168610"/>
                <a:gd name="connsiteY35" fmla="*/ 4336699 h 6138422"/>
                <a:gd name="connsiteX36" fmla="*/ 1 w 5168610"/>
                <a:gd name="connsiteY36" fmla="*/ 5920302 h 6138422"/>
                <a:gd name="connsiteX37" fmla="*/ 1 w 5168610"/>
                <a:gd name="connsiteY37" fmla="*/ 5985987 h 6138422"/>
                <a:gd name="connsiteX38" fmla="*/ 1 w 5168610"/>
                <a:gd name="connsiteY38" fmla="*/ 6072737 h 6138422"/>
                <a:gd name="connsiteX39" fmla="*/ 1 w 5168610"/>
                <a:gd name="connsiteY39" fmla="*/ 6138422 h 6138422"/>
                <a:gd name="connsiteX40" fmla="*/ 260232 w 5168610"/>
                <a:gd name="connsiteY40" fmla="*/ 6138422 h 6138422"/>
                <a:gd name="connsiteX41" fmla="*/ 437208 w 5168610"/>
                <a:gd name="connsiteY41" fmla="*/ 6138422 h 6138422"/>
                <a:gd name="connsiteX42" fmla="*/ 697439 w 5168610"/>
                <a:gd name="connsiteY42" fmla="*/ 6138422 h 6138422"/>
                <a:gd name="connsiteX43" fmla="*/ 4471172 w 5168610"/>
                <a:gd name="connsiteY43" fmla="*/ 6138422 h 6138422"/>
                <a:gd name="connsiteX44" fmla="*/ 4731403 w 5168610"/>
                <a:gd name="connsiteY44" fmla="*/ 6138422 h 6138422"/>
                <a:gd name="connsiteX45" fmla="*/ 4908379 w 5168610"/>
                <a:gd name="connsiteY45" fmla="*/ 6138422 h 6138422"/>
                <a:gd name="connsiteX46" fmla="*/ 5168610 w 5168610"/>
                <a:gd name="connsiteY46" fmla="*/ 6138422 h 6138422"/>
                <a:gd name="connsiteX47" fmla="*/ 5168610 w 5168610"/>
                <a:gd name="connsiteY47" fmla="*/ 6072737 h 6138422"/>
                <a:gd name="connsiteX48" fmla="*/ 5168610 w 5168610"/>
                <a:gd name="connsiteY48" fmla="*/ 5985987 h 6138422"/>
                <a:gd name="connsiteX49" fmla="*/ 5168610 w 5168610"/>
                <a:gd name="connsiteY49" fmla="*/ 5920302 h 6138422"/>
                <a:gd name="connsiteX50" fmla="*/ 5168610 w 5168610"/>
                <a:gd name="connsiteY50" fmla="*/ 4336699 h 6138422"/>
                <a:gd name="connsiteX51" fmla="*/ 5168610 w 5168610"/>
                <a:gd name="connsiteY51" fmla="*/ 4271014 h 6138422"/>
                <a:gd name="connsiteX52" fmla="*/ 5168610 w 5168610"/>
                <a:gd name="connsiteY52" fmla="*/ 4184264 h 6138422"/>
                <a:gd name="connsiteX53" fmla="*/ 5168610 w 5168610"/>
                <a:gd name="connsiteY53" fmla="*/ 4118579 h 6138422"/>
                <a:gd name="connsiteX54" fmla="*/ 5168610 w 5168610"/>
                <a:gd name="connsiteY54" fmla="*/ 4036701 h 6138422"/>
                <a:gd name="connsiteX55" fmla="*/ 5168610 w 5168610"/>
                <a:gd name="connsiteY55" fmla="*/ 3971016 h 6138422"/>
                <a:gd name="connsiteX56" fmla="*/ 5168610 w 5168610"/>
                <a:gd name="connsiteY56" fmla="*/ 3884266 h 6138422"/>
                <a:gd name="connsiteX57" fmla="*/ 5168610 w 5168610"/>
                <a:gd name="connsiteY57" fmla="*/ 3818581 h 6138422"/>
                <a:gd name="connsiteX58" fmla="*/ 5168610 w 5168610"/>
                <a:gd name="connsiteY58" fmla="*/ 2234978 h 6138422"/>
                <a:gd name="connsiteX59" fmla="*/ 5168610 w 5168610"/>
                <a:gd name="connsiteY59" fmla="*/ 2169293 h 6138422"/>
                <a:gd name="connsiteX60" fmla="*/ 5168610 w 5168610"/>
                <a:gd name="connsiteY60" fmla="*/ 2082543 h 6138422"/>
                <a:gd name="connsiteX61" fmla="*/ 5168610 w 5168610"/>
                <a:gd name="connsiteY61" fmla="*/ 2016858 h 6138422"/>
                <a:gd name="connsiteX62" fmla="*/ 5168609 w 5168610"/>
                <a:gd name="connsiteY62" fmla="*/ 2016857 h 6138422"/>
                <a:gd name="connsiteX63" fmla="*/ 5168609 w 5168610"/>
                <a:gd name="connsiteY63" fmla="*/ 572097 h 6138422"/>
                <a:gd name="connsiteX64" fmla="*/ 5168609 w 5168610"/>
                <a:gd name="connsiteY64" fmla="*/ 506412 h 6138422"/>
                <a:gd name="connsiteX65" fmla="*/ 5168609 w 5168610"/>
                <a:gd name="connsiteY65" fmla="*/ 419662 h 6138422"/>
                <a:gd name="connsiteX66" fmla="*/ 5168609 w 5168610"/>
                <a:gd name="connsiteY66" fmla="*/ 353977 h 61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68610" h="6138422">
                  <a:moveTo>
                    <a:pt x="4795015" y="0"/>
                  </a:moveTo>
                  <a:lnTo>
                    <a:pt x="4534784" y="0"/>
                  </a:lnTo>
                  <a:lnTo>
                    <a:pt x="4357808" y="0"/>
                  </a:lnTo>
                  <a:lnTo>
                    <a:pt x="4097577" y="0"/>
                  </a:lnTo>
                  <a:lnTo>
                    <a:pt x="3730130" y="0"/>
                  </a:lnTo>
                  <a:lnTo>
                    <a:pt x="3469899" y="0"/>
                  </a:lnTo>
                  <a:lnTo>
                    <a:pt x="3292923" y="0"/>
                  </a:lnTo>
                  <a:lnTo>
                    <a:pt x="3032692" y="0"/>
                  </a:lnTo>
                  <a:lnTo>
                    <a:pt x="2017242" y="0"/>
                  </a:lnTo>
                  <a:lnTo>
                    <a:pt x="1757011" y="0"/>
                  </a:lnTo>
                  <a:lnTo>
                    <a:pt x="1580035" y="0"/>
                  </a:lnTo>
                  <a:lnTo>
                    <a:pt x="1319804" y="0"/>
                  </a:lnTo>
                  <a:lnTo>
                    <a:pt x="697438" y="0"/>
                  </a:lnTo>
                  <a:lnTo>
                    <a:pt x="437207" y="0"/>
                  </a:lnTo>
                  <a:lnTo>
                    <a:pt x="260231" y="0"/>
                  </a:lnTo>
                  <a:lnTo>
                    <a:pt x="0" y="0"/>
                  </a:lnTo>
                  <a:lnTo>
                    <a:pt x="0" y="65685"/>
                  </a:lnTo>
                  <a:lnTo>
                    <a:pt x="0" y="152435"/>
                  </a:lnTo>
                  <a:lnTo>
                    <a:pt x="0" y="218120"/>
                  </a:lnTo>
                  <a:lnTo>
                    <a:pt x="0" y="1801723"/>
                  </a:lnTo>
                  <a:lnTo>
                    <a:pt x="0" y="1867408"/>
                  </a:lnTo>
                  <a:lnTo>
                    <a:pt x="0" y="1954158"/>
                  </a:lnTo>
                  <a:lnTo>
                    <a:pt x="0" y="2019843"/>
                  </a:lnTo>
                  <a:lnTo>
                    <a:pt x="0" y="2029381"/>
                  </a:lnTo>
                  <a:lnTo>
                    <a:pt x="0" y="2095066"/>
                  </a:lnTo>
                  <a:lnTo>
                    <a:pt x="0" y="2181816"/>
                  </a:lnTo>
                  <a:lnTo>
                    <a:pt x="0" y="2247501"/>
                  </a:lnTo>
                  <a:lnTo>
                    <a:pt x="0" y="3831104"/>
                  </a:lnTo>
                  <a:lnTo>
                    <a:pt x="0" y="3896789"/>
                  </a:lnTo>
                  <a:lnTo>
                    <a:pt x="0" y="3983539"/>
                  </a:lnTo>
                  <a:lnTo>
                    <a:pt x="0" y="4049224"/>
                  </a:lnTo>
                  <a:lnTo>
                    <a:pt x="1" y="4049224"/>
                  </a:lnTo>
                  <a:lnTo>
                    <a:pt x="1" y="4118579"/>
                  </a:lnTo>
                  <a:lnTo>
                    <a:pt x="1" y="4184264"/>
                  </a:lnTo>
                  <a:lnTo>
                    <a:pt x="1" y="4271014"/>
                  </a:lnTo>
                  <a:lnTo>
                    <a:pt x="1" y="4336699"/>
                  </a:lnTo>
                  <a:lnTo>
                    <a:pt x="1" y="5920302"/>
                  </a:lnTo>
                  <a:lnTo>
                    <a:pt x="1" y="5985987"/>
                  </a:lnTo>
                  <a:lnTo>
                    <a:pt x="1" y="6072737"/>
                  </a:lnTo>
                  <a:lnTo>
                    <a:pt x="1" y="6138422"/>
                  </a:lnTo>
                  <a:lnTo>
                    <a:pt x="260232" y="6138422"/>
                  </a:lnTo>
                  <a:lnTo>
                    <a:pt x="437208" y="6138422"/>
                  </a:lnTo>
                  <a:lnTo>
                    <a:pt x="697439" y="6138422"/>
                  </a:lnTo>
                  <a:lnTo>
                    <a:pt x="4471172" y="6138422"/>
                  </a:lnTo>
                  <a:lnTo>
                    <a:pt x="4731403" y="6138422"/>
                  </a:lnTo>
                  <a:lnTo>
                    <a:pt x="4908379" y="6138422"/>
                  </a:lnTo>
                  <a:lnTo>
                    <a:pt x="5168610" y="6138422"/>
                  </a:lnTo>
                  <a:lnTo>
                    <a:pt x="5168610" y="6072737"/>
                  </a:lnTo>
                  <a:lnTo>
                    <a:pt x="5168610" y="5985987"/>
                  </a:lnTo>
                  <a:lnTo>
                    <a:pt x="5168610" y="5920302"/>
                  </a:lnTo>
                  <a:lnTo>
                    <a:pt x="5168610" y="4336699"/>
                  </a:lnTo>
                  <a:lnTo>
                    <a:pt x="5168610" y="4271014"/>
                  </a:lnTo>
                  <a:lnTo>
                    <a:pt x="5168610" y="4184264"/>
                  </a:lnTo>
                  <a:lnTo>
                    <a:pt x="5168610" y="4118579"/>
                  </a:lnTo>
                  <a:lnTo>
                    <a:pt x="5168610" y="4036701"/>
                  </a:lnTo>
                  <a:lnTo>
                    <a:pt x="5168610" y="3971016"/>
                  </a:lnTo>
                  <a:lnTo>
                    <a:pt x="5168610" y="3884266"/>
                  </a:lnTo>
                  <a:lnTo>
                    <a:pt x="5168610" y="3818581"/>
                  </a:lnTo>
                  <a:lnTo>
                    <a:pt x="5168610" y="2234978"/>
                  </a:lnTo>
                  <a:lnTo>
                    <a:pt x="5168610" y="2169293"/>
                  </a:lnTo>
                  <a:lnTo>
                    <a:pt x="5168610" y="2082543"/>
                  </a:lnTo>
                  <a:lnTo>
                    <a:pt x="5168610" y="2016858"/>
                  </a:lnTo>
                  <a:lnTo>
                    <a:pt x="5168609" y="2016857"/>
                  </a:lnTo>
                  <a:lnTo>
                    <a:pt x="5168609" y="572097"/>
                  </a:lnTo>
                  <a:lnTo>
                    <a:pt x="5168609" y="506412"/>
                  </a:lnTo>
                  <a:lnTo>
                    <a:pt x="5168609" y="419662"/>
                  </a:lnTo>
                  <a:lnTo>
                    <a:pt x="5168609" y="3539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43" name="Gelijkbenige driehoek 42">
              <a:extLst>
                <a:ext uri="{FF2B5EF4-FFF2-40B4-BE49-F238E27FC236}">
                  <a16:creationId xmlns:a16="http://schemas.microsoft.com/office/drawing/2014/main" id="{A89565F5-5C74-5228-9A09-5DE869CFFEE6}"/>
                </a:ext>
              </a:extLst>
            </p:cNvPr>
            <p:cNvSpPr/>
            <p:nvPr/>
          </p:nvSpPr>
          <p:spPr>
            <a:xfrm>
              <a:off x="7023391" y="738002"/>
              <a:ext cx="369419" cy="350962"/>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4" name="Content Placeholder 2">
              <a:extLst>
                <a:ext uri="{FF2B5EF4-FFF2-40B4-BE49-F238E27FC236}">
                  <a16:creationId xmlns:a16="http://schemas.microsoft.com/office/drawing/2014/main" id="{35AF5E4E-4CEC-460E-F388-199660635707}"/>
                </a:ext>
              </a:extLst>
            </p:cNvPr>
            <p:cNvSpPr txBox="1">
              <a:spLocks/>
            </p:cNvSpPr>
            <p:nvPr/>
          </p:nvSpPr>
          <p:spPr>
            <a:xfrm>
              <a:off x="7585700" y="1503635"/>
              <a:ext cx="4034288" cy="4722864"/>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nl-NL" sz="1600" dirty="0">
                  <a:solidFill>
                    <a:schemeClr val="bg1"/>
                  </a:solidFill>
                  <a:latin typeface="+mj-lt"/>
                </a:rPr>
                <a:t>Info en duiding</a:t>
              </a:r>
              <a:br>
                <a:rPr lang="nl-NL" sz="1600" dirty="0">
                  <a:solidFill>
                    <a:schemeClr val="bg1"/>
                  </a:solidFill>
                  <a:latin typeface="+mj-lt"/>
                </a:rPr>
              </a:br>
              <a:br>
                <a:rPr lang="nl-NL" sz="1600" dirty="0">
                  <a:solidFill>
                    <a:schemeClr val="bg1"/>
                  </a:solidFill>
                </a:rPr>
              </a:br>
              <a:r>
                <a:rPr lang="nl-NL" sz="1600" dirty="0">
                  <a:solidFill>
                    <a:schemeClr val="bg1"/>
                  </a:solidFill>
                </a:rPr>
                <a:t>Employee experience versus </a:t>
              </a:r>
              <a:br>
                <a:rPr lang="nl-NL" sz="1600" dirty="0">
                  <a:solidFill>
                    <a:schemeClr val="bg1"/>
                  </a:solidFill>
                </a:rPr>
              </a:br>
              <a:r>
                <a:rPr lang="nl-NL" sz="1600" dirty="0">
                  <a:solidFill>
                    <a:schemeClr val="bg1"/>
                  </a:solidFill>
                </a:rPr>
                <a:t>employee journey</a:t>
              </a:r>
            </a:p>
            <a:p>
              <a:pPr lvl="2" algn="ctr">
                <a:spcAft>
                  <a:spcPts val="300"/>
                </a:spcAft>
              </a:pPr>
              <a:r>
                <a:rPr lang="nl-NL" sz="1200" dirty="0">
                  <a:solidFill>
                    <a:schemeClr val="bg1"/>
                  </a:solidFill>
                </a:rPr>
                <a:t>De employee experience is de optelsom van alle ervaringen die een medewerker heeft met een organisatie. </a:t>
              </a:r>
              <a:br>
                <a:rPr lang="nl-NL" sz="1200" dirty="0">
                  <a:solidFill>
                    <a:schemeClr val="bg1"/>
                  </a:solidFill>
                </a:rPr>
              </a:br>
              <a:r>
                <a:rPr lang="nl-NL" sz="1200" dirty="0">
                  <a:solidFill>
                    <a:schemeClr val="bg1"/>
                  </a:solidFill>
                </a:rPr>
                <a:t>Van het sollicitatieproces tot aan contact na het vertrek. </a:t>
              </a:r>
              <a:br>
                <a:rPr lang="nl-NL" sz="1200" dirty="0">
                  <a:solidFill>
                    <a:schemeClr val="bg1"/>
                  </a:solidFill>
                </a:rPr>
              </a:br>
              <a:r>
                <a:rPr lang="nl-NL" sz="1200" dirty="0">
                  <a:solidFill>
                    <a:schemeClr val="bg1"/>
                  </a:solidFill>
                </a:rPr>
                <a:t>Met de employee journey breng je al deze momenten tussen een medewerker en de organisatie in kaart.</a:t>
              </a:r>
              <a:br>
                <a:rPr lang="nl-NL" sz="1200" dirty="0">
                  <a:solidFill>
                    <a:schemeClr val="bg1"/>
                  </a:solidFill>
                </a:rPr>
              </a:br>
              <a:endParaRPr lang="nl-NL" sz="1200" dirty="0">
                <a:solidFill>
                  <a:schemeClr val="bg1"/>
                </a:solidFill>
              </a:endParaRPr>
            </a:p>
            <a:p>
              <a:pPr lvl="3" algn="ctr">
                <a:spcAft>
                  <a:spcPts val="300"/>
                </a:spcAft>
              </a:pPr>
              <a:r>
                <a:rPr lang="nl-NL" sz="1600" dirty="0">
                  <a:solidFill>
                    <a:schemeClr val="bg1"/>
                  </a:solidFill>
                </a:rPr>
                <a:t>Employee journey als HR-instrument</a:t>
              </a:r>
            </a:p>
            <a:p>
              <a:pPr lvl="2" algn="ctr">
                <a:spcAft>
                  <a:spcPts val="300"/>
                </a:spcAft>
              </a:pPr>
              <a:r>
                <a:rPr lang="nl-NL" sz="1200" dirty="0">
                  <a:solidFill>
                    <a:schemeClr val="bg1"/>
                  </a:solidFill>
                </a:rPr>
                <a:t>De employee journey geeft inzicht in de kracht en valkuilen </a:t>
              </a:r>
              <a:br>
                <a:rPr lang="nl-NL" sz="1200" dirty="0">
                  <a:solidFill>
                    <a:schemeClr val="bg1"/>
                  </a:solidFill>
                </a:rPr>
              </a:br>
              <a:r>
                <a:rPr lang="nl-NL" sz="1200" dirty="0">
                  <a:solidFill>
                    <a:schemeClr val="bg1"/>
                  </a:solidFill>
                </a:rPr>
                <a:t>in de organisatie en in verbeterpunten voor de employee experience.  Aan contactmomenten die de medewerker bijblijven - bij een promotie, of in moeilijke tijden </a:t>
              </a:r>
              <a:br>
                <a:rPr lang="nl-NL" sz="1200" dirty="0">
                  <a:solidFill>
                    <a:schemeClr val="bg1"/>
                  </a:solidFill>
                </a:rPr>
              </a:br>
              <a:r>
                <a:rPr lang="nl-NL" sz="1200" dirty="0">
                  <a:solidFill>
                    <a:schemeClr val="bg1"/>
                  </a:solidFill>
                </a:rPr>
                <a:t>- wordt op de juiste manier invulling gegeven.</a:t>
              </a:r>
            </a:p>
            <a:p>
              <a:pPr lvl="2" algn="ctr">
                <a:spcAft>
                  <a:spcPts val="300"/>
                </a:spcAft>
              </a:pPr>
              <a:br>
                <a:rPr lang="nl-NL" sz="1200" dirty="0">
                  <a:solidFill>
                    <a:schemeClr val="bg1"/>
                  </a:solidFill>
                </a:rPr>
              </a:br>
              <a:r>
                <a:rPr lang="nl-NL" sz="1200" dirty="0">
                  <a:solidFill>
                    <a:schemeClr val="bg1"/>
                  </a:solidFill>
                </a:rPr>
                <a:t>Op het grootste deel van de employee experience heeft </a:t>
              </a:r>
              <a:br>
                <a:rPr lang="nl-NL" sz="1200" dirty="0">
                  <a:solidFill>
                    <a:schemeClr val="bg1"/>
                  </a:solidFill>
                </a:rPr>
              </a:br>
              <a:r>
                <a:rPr lang="nl-NL" sz="1200" dirty="0">
                  <a:solidFill>
                    <a:schemeClr val="bg1"/>
                  </a:solidFill>
                </a:rPr>
                <a:t>HR geen invloed, want deze wordt vooral gekleurd door </a:t>
              </a:r>
              <a:br>
                <a:rPr lang="nl-NL" sz="1200" dirty="0">
                  <a:solidFill>
                    <a:schemeClr val="bg1"/>
                  </a:solidFill>
                </a:rPr>
              </a:br>
              <a:r>
                <a:rPr lang="nl-NL" sz="1200" dirty="0">
                  <a:solidFill>
                    <a:schemeClr val="bg1"/>
                  </a:solidFill>
                </a:rPr>
                <a:t>de dagelijkse praktijk en onderlinge relaties op de werkvloer tussen medewerkers en leidinggevenden.</a:t>
              </a:r>
            </a:p>
          </p:txBody>
        </p:sp>
        <p:pic>
          <p:nvPicPr>
            <p:cNvPr id="70" name="Google Shape;1745;p6" descr="Information with solid fill">
              <a:extLst>
                <a:ext uri="{FF2B5EF4-FFF2-40B4-BE49-F238E27FC236}">
                  <a16:creationId xmlns:a16="http://schemas.microsoft.com/office/drawing/2014/main" id="{05469476-7081-D047-531C-79EB4D834960}"/>
                </a:ext>
              </a:extLst>
            </p:cNvPr>
            <p:cNvPicPr preferRelativeResize="0"/>
            <p:nvPr/>
          </p:nvPicPr>
          <p:blipFill rotWithShape="1">
            <a:blip r:embed="rId15">
              <a:alphaModFix/>
            </a:blip>
            <a:srcRect/>
            <a:stretch/>
          </p:blipFill>
          <p:spPr>
            <a:xfrm>
              <a:off x="9420550" y="956624"/>
              <a:ext cx="374288" cy="374288"/>
            </a:xfrm>
            <a:prstGeom prst="rect">
              <a:avLst/>
            </a:prstGeom>
            <a:noFill/>
            <a:ln>
              <a:noFill/>
            </a:ln>
          </p:spPr>
        </p:pic>
      </p:grpSp>
      <p:pic>
        <p:nvPicPr>
          <p:cNvPr id="84" name="Afbeelding 83">
            <a:extLst>
              <a:ext uri="{FF2B5EF4-FFF2-40B4-BE49-F238E27FC236}">
                <a16:creationId xmlns:a16="http://schemas.microsoft.com/office/drawing/2014/main" id="{4784DFE8-4E81-79C2-5E98-EFD5A3ED8A74}"/>
              </a:ext>
            </a:extLst>
          </p:cNvPr>
          <p:cNvPicPr>
            <a:picLocks noChangeAspect="1"/>
          </p:cNvPicPr>
          <p:nvPr/>
        </p:nvPicPr>
        <p:blipFill rotWithShape="1">
          <a:blip r:embed="rId16">
            <a:extLst>
              <a:ext uri="{28A0092B-C50C-407E-A947-70E740481C1C}">
                <a14:useLocalDpi xmlns:a14="http://schemas.microsoft.com/office/drawing/2010/main" val="0"/>
              </a:ext>
            </a:extLst>
          </a:blip>
          <a:srcRect r="4809" b="22370"/>
          <a:stretch/>
        </p:blipFill>
        <p:spPr>
          <a:xfrm>
            <a:off x="0" y="0"/>
            <a:ext cx="579211" cy="5323876"/>
          </a:xfrm>
          <a:prstGeom prst="rect">
            <a:avLst/>
          </a:prstGeom>
        </p:spPr>
      </p:pic>
      <p:sp>
        <p:nvSpPr>
          <p:cNvPr id="19" name="Tijdelijke aanduiding voor tekst 18">
            <a:extLst>
              <a:ext uri="{FF2B5EF4-FFF2-40B4-BE49-F238E27FC236}">
                <a16:creationId xmlns:a16="http://schemas.microsoft.com/office/drawing/2014/main" id="{81BB6934-F999-C566-389C-F83D69714531}"/>
              </a:ext>
            </a:extLst>
          </p:cNvPr>
          <p:cNvSpPr>
            <a:spLocks noGrp="1"/>
          </p:cNvSpPr>
          <p:nvPr>
            <p:ph type="body" sz="quarter" idx="15"/>
          </p:nvPr>
        </p:nvSpPr>
        <p:spPr/>
        <p:txBody>
          <a:bodyPr/>
          <a:lstStyle/>
          <a:p>
            <a:r>
              <a:rPr lang="nl-NL" dirty="0"/>
              <a:t> </a:t>
            </a:r>
          </a:p>
        </p:txBody>
      </p:sp>
      <p:sp>
        <p:nvSpPr>
          <p:cNvPr id="20" name="Tijdelijke aanduiding voor tekst 19">
            <a:extLst>
              <a:ext uri="{FF2B5EF4-FFF2-40B4-BE49-F238E27FC236}">
                <a16:creationId xmlns:a16="http://schemas.microsoft.com/office/drawing/2014/main" id="{41370A25-E86F-7FC0-07CD-9D71B3A97E06}"/>
              </a:ext>
            </a:extLst>
          </p:cNvPr>
          <p:cNvSpPr>
            <a:spLocks noGrp="1"/>
          </p:cNvSpPr>
          <p:nvPr>
            <p:ph type="body" sz="quarter" idx="16"/>
          </p:nvPr>
        </p:nvSpPr>
        <p:spPr/>
        <p:txBody>
          <a:bodyPr/>
          <a:lstStyle/>
          <a:p>
            <a:r>
              <a:rPr lang="nl-NL" dirty="0"/>
              <a:t> </a:t>
            </a:r>
          </a:p>
        </p:txBody>
      </p:sp>
      <p:sp>
        <p:nvSpPr>
          <p:cNvPr id="22" name="Tijdelijke aanduiding voor tekst 21">
            <a:extLst>
              <a:ext uri="{FF2B5EF4-FFF2-40B4-BE49-F238E27FC236}">
                <a16:creationId xmlns:a16="http://schemas.microsoft.com/office/drawing/2014/main" id="{5AA9A16A-EDE8-0FAB-EB48-3CB25C45B8D0}"/>
              </a:ext>
            </a:extLst>
          </p:cNvPr>
          <p:cNvSpPr>
            <a:spLocks noGrp="1"/>
          </p:cNvSpPr>
          <p:nvPr>
            <p:ph type="body" sz="quarter" idx="19"/>
          </p:nvPr>
        </p:nvSpPr>
        <p:spPr/>
        <p:txBody>
          <a:bodyPr/>
          <a:lstStyle/>
          <a:p>
            <a:r>
              <a:rPr lang="nl-NL" dirty="0"/>
              <a:t> </a:t>
            </a:r>
          </a:p>
        </p:txBody>
      </p:sp>
      <p:sp>
        <p:nvSpPr>
          <p:cNvPr id="16" name="Titel 15">
            <a:extLst>
              <a:ext uri="{FF2B5EF4-FFF2-40B4-BE49-F238E27FC236}">
                <a16:creationId xmlns:a16="http://schemas.microsoft.com/office/drawing/2014/main" id="{C1C0E67A-332C-431F-2CF6-E4698F43DCBC}"/>
              </a:ext>
            </a:extLst>
          </p:cNvPr>
          <p:cNvSpPr>
            <a:spLocks noGrp="1"/>
          </p:cNvSpPr>
          <p:nvPr>
            <p:ph type="title"/>
          </p:nvPr>
        </p:nvSpPr>
        <p:spPr/>
        <p:txBody>
          <a:bodyPr/>
          <a:lstStyle/>
          <a:p>
            <a:r>
              <a:rPr lang="nl-NL" dirty="0"/>
              <a:t>HR SERVICES AND SYSTEMS</a:t>
            </a:r>
          </a:p>
        </p:txBody>
      </p:sp>
      <p:sp>
        <p:nvSpPr>
          <p:cNvPr id="100" name="Ondertitel 16">
            <a:extLst>
              <a:ext uri="{FF2B5EF4-FFF2-40B4-BE49-F238E27FC236}">
                <a16:creationId xmlns:a16="http://schemas.microsoft.com/office/drawing/2014/main" id="{463E26C8-13DE-76D3-6B16-16718473CA6D}"/>
              </a:ext>
            </a:extLst>
          </p:cNvPr>
          <p:cNvSpPr txBox="1">
            <a:spLocks/>
          </p:cNvSpPr>
          <p:nvPr/>
        </p:nvSpPr>
        <p:spPr>
          <a:xfrm>
            <a:off x="777244" y="909034"/>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r>
              <a:rPr lang="nl-NL" dirty="0"/>
              <a:t>EMPLOYEE JOURNEY</a:t>
            </a:r>
          </a:p>
        </p:txBody>
      </p:sp>
      <p:sp>
        <p:nvSpPr>
          <p:cNvPr id="23" name="Tijdelijke aanduiding voor verticale tekst 22">
            <a:extLst>
              <a:ext uri="{FF2B5EF4-FFF2-40B4-BE49-F238E27FC236}">
                <a16:creationId xmlns:a16="http://schemas.microsoft.com/office/drawing/2014/main" id="{ACBD02BB-FAC2-4E40-1015-4CD44007FEFD}"/>
              </a:ext>
            </a:extLst>
          </p:cNvPr>
          <p:cNvSpPr>
            <a:spLocks noGrp="1"/>
          </p:cNvSpPr>
          <p:nvPr>
            <p:ph type="body" orient="vert" idx="20"/>
          </p:nvPr>
        </p:nvSpPr>
        <p:spPr/>
        <p:txBody>
          <a:bodyPr/>
          <a:lstStyle/>
          <a:p>
            <a:r>
              <a:rPr lang="nl-NL" dirty="0"/>
              <a:t> </a:t>
            </a:r>
          </a:p>
        </p:txBody>
      </p:sp>
      <p:sp>
        <p:nvSpPr>
          <p:cNvPr id="8" name="Tijdelijke aanduiding voor dianummer 7">
            <a:extLst>
              <a:ext uri="{FF2B5EF4-FFF2-40B4-BE49-F238E27FC236}">
                <a16:creationId xmlns:a16="http://schemas.microsoft.com/office/drawing/2014/main" id="{019FAD54-E8DC-3C4E-041B-596A92B10653}"/>
              </a:ext>
            </a:extLst>
          </p:cNvPr>
          <p:cNvSpPr>
            <a:spLocks noGrp="1"/>
          </p:cNvSpPr>
          <p:nvPr>
            <p:ph type="sldNum" sz="quarter" idx="22"/>
          </p:nvPr>
        </p:nvSpPr>
        <p:spPr/>
        <p:txBody>
          <a:bodyPr/>
          <a:lstStyle/>
          <a:p>
            <a:fld id="{5EC93C5F-DB18-4797-88B9-B8B0D60519FD}" type="slidenum">
              <a:rPr lang="nl-NL" smtClean="0"/>
              <a:pPr/>
              <a:t>7</a:t>
            </a:fld>
            <a:endParaRPr lang="nl-NL" dirty="0"/>
          </a:p>
        </p:txBody>
      </p:sp>
      <p:grpSp>
        <p:nvGrpSpPr>
          <p:cNvPr id="108" name="Groep 107">
            <a:extLst>
              <a:ext uri="{FF2B5EF4-FFF2-40B4-BE49-F238E27FC236}">
                <a16:creationId xmlns:a16="http://schemas.microsoft.com/office/drawing/2014/main" id="{61D3BD36-B6DD-5A0C-DA0D-7AC505737B29}"/>
              </a:ext>
            </a:extLst>
          </p:cNvPr>
          <p:cNvGrpSpPr/>
          <p:nvPr/>
        </p:nvGrpSpPr>
        <p:grpSpPr>
          <a:xfrm>
            <a:off x="10969480" y="364723"/>
            <a:ext cx="795753" cy="305798"/>
            <a:chOff x="11176653" y="513251"/>
            <a:chExt cx="579643" cy="222749"/>
          </a:xfrm>
        </p:grpSpPr>
        <p:sp>
          <p:nvSpPr>
            <p:cNvPr id="109" name="Graphic 141" descr="Terug">
              <a:hlinkClick r:id="rId17" action="ppaction://hlinksldjump"/>
              <a:extLst>
                <a:ext uri="{FF2B5EF4-FFF2-40B4-BE49-F238E27FC236}">
                  <a16:creationId xmlns:a16="http://schemas.microsoft.com/office/drawing/2014/main" id="{D69CC5B5-A4D3-F30D-E003-6F4D161E325F}"/>
                </a:ext>
              </a:extLst>
            </p:cNvPr>
            <p:cNvSpPr/>
            <p:nvPr/>
          </p:nvSpPr>
          <p:spPr>
            <a:xfrm>
              <a:off x="11176653" y="556903"/>
              <a:ext cx="203595" cy="150150"/>
            </a:xfrm>
            <a:custGeom>
              <a:avLst/>
              <a:gdLst>
                <a:gd name="connsiteX0" fmla="*/ 0 w 327890"/>
                <a:gd name="connsiteY0" fmla="*/ 98367 h 241819"/>
                <a:gd name="connsiteX1" fmla="*/ 117221 w 327890"/>
                <a:gd name="connsiteY1" fmla="*/ 0 h 241819"/>
                <a:gd name="connsiteX2" fmla="*/ 117221 w 327890"/>
                <a:gd name="connsiteY2" fmla="*/ 57381 h 241819"/>
                <a:gd name="connsiteX3" fmla="*/ 327891 w 327890"/>
                <a:gd name="connsiteY3" fmla="*/ 241819 h 241819"/>
                <a:gd name="connsiteX4" fmla="*/ 117221 w 327890"/>
                <a:gd name="connsiteY4" fmla="*/ 143452 h 241819"/>
                <a:gd name="connsiteX5" fmla="*/ 117221 w 327890"/>
                <a:gd name="connsiteY5" fmla="*/ 196735 h 241819"/>
                <a:gd name="connsiteX6" fmla="*/ 0 w 327890"/>
                <a:gd name="connsiteY6" fmla="*/ 98367 h 2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90" h="241819">
                  <a:moveTo>
                    <a:pt x="0" y="98367"/>
                  </a:moveTo>
                  <a:lnTo>
                    <a:pt x="117221" y="0"/>
                  </a:lnTo>
                  <a:lnTo>
                    <a:pt x="117221" y="57381"/>
                  </a:lnTo>
                  <a:cubicBezTo>
                    <a:pt x="297151" y="59020"/>
                    <a:pt x="327891" y="241819"/>
                    <a:pt x="327891" y="241819"/>
                  </a:cubicBezTo>
                  <a:cubicBezTo>
                    <a:pt x="327891" y="241819"/>
                    <a:pt x="261083" y="144682"/>
                    <a:pt x="117221" y="143452"/>
                  </a:cubicBezTo>
                  <a:lnTo>
                    <a:pt x="117221" y="196735"/>
                  </a:lnTo>
                  <a:lnTo>
                    <a:pt x="0" y="98367"/>
                  </a:lnTo>
                  <a:close/>
                </a:path>
              </a:pathLst>
            </a:custGeom>
            <a:solidFill>
              <a:schemeClr val="tx2">
                <a:lumMod val="60000"/>
                <a:lumOff val="40000"/>
              </a:schemeClr>
            </a:solidFill>
            <a:ln w="40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Franklin Gothic Book"/>
                <a:ea typeface="+mn-ea"/>
                <a:cs typeface="+mn-cs"/>
              </a:endParaRPr>
            </a:p>
          </p:txBody>
        </p:sp>
        <p:pic>
          <p:nvPicPr>
            <p:cNvPr id="110" name="Graphic 109">
              <a:hlinkClick r:id="rId18" action="ppaction://hlinksldjump"/>
              <a:extLst>
                <a:ext uri="{FF2B5EF4-FFF2-40B4-BE49-F238E27FC236}">
                  <a16:creationId xmlns:a16="http://schemas.microsoft.com/office/drawing/2014/main" id="{6D331CEF-5C71-7EC7-6F35-96A127EE39D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533547" y="513251"/>
              <a:ext cx="222749" cy="222749"/>
            </a:xfrm>
            <a:prstGeom prst="rect">
              <a:avLst/>
            </a:prstGeom>
          </p:spPr>
        </p:pic>
      </p:grpSp>
    </p:spTree>
    <p:extLst>
      <p:ext uri="{BB962C8B-B14F-4D97-AF65-F5344CB8AC3E}">
        <p14:creationId xmlns:p14="http://schemas.microsoft.com/office/powerpoint/2010/main" val="112257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right)">
                                      <p:cBhvr>
                                        <p:cTn id="7" dur="250"/>
                                        <p:tgtEl>
                                          <p:spTgt spid="16"/>
                                        </p:tgtEl>
                                      </p:cBhvr>
                                    </p:animEffect>
                                  </p:childTnLst>
                                </p:cTn>
                              </p:par>
                            </p:childTnLst>
                          </p:cTn>
                        </p:par>
                        <p:par>
                          <p:cTn id="8" fill="hold">
                            <p:stCondLst>
                              <p:cond delay="97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Effect transition="in" filter="wipe(right)">
                                      <p:cBhvr>
                                        <p:cTn id="11" dur="250"/>
                                        <p:tgtEl>
                                          <p:spTgt spid="100"/>
                                        </p:tgtEl>
                                      </p:cBhvr>
                                    </p:animEffect>
                                  </p:childTnLst>
                                </p:cTn>
                              </p:par>
                            </p:childTnLst>
                          </p:cTn>
                        </p:par>
                        <p:par>
                          <p:cTn id="12" fill="hold">
                            <p:stCondLst>
                              <p:cond delay="1575"/>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2" presetClass="entr" presetSubtype="8" decel="10000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750" fill="hold"/>
                                        <p:tgtEl>
                                          <p:spTgt spid="27"/>
                                        </p:tgtEl>
                                        <p:attrNameLst>
                                          <p:attrName>ppt_x</p:attrName>
                                        </p:attrNameLst>
                                      </p:cBhvr>
                                      <p:tavLst>
                                        <p:tav tm="0">
                                          <p:val>
                                            <p:strVal val="0-#ppt_w/2"/>
                                          </p:val>
                                        </p:tav>
                                        <p:tav tm="100000">
                                          <p:val>
                                            <p:strVal val="#ppt_x"/>
                                          </p:val>
                                        </p:tav>
                                      </p:tavLst>
                                    </p:anim>
                                    <p:anim calcmode="lin" valueType="num">
                                      <p:cBhvr additive="base">
                                        <p:cTn id="19" dur="750" fill="hold"/>
                                        <p:tgtEl>
                                          <p:spTgt spid="27"/>
                                        </p:tgtEl>
                                        <p:attrNameLst>
                                          <p:attrName>ppt_y</p:attrName>
                                        </p:attrNameLst>
                                      </p:cBhvr>
                                      <p:tavLst>
                                        <p:tav tm="0">
                                          <p:val>
                                            <p:strVal val="#ppt_y"/>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2" presetClass="entr" presetSubtype="8" decel="10000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750" fill="hold"/>
                                        <p:tgtEl>
                                          <p:spTgt spid="32"/>
                                        </p:tgtEl>
                                        <p:attrNameLst>
                                          <p:attrName>ppt_x</p:attrName>
                                        </p:attrNameLst>
                                      </p:cBhvr>
                                      <p:tavLst>
                                        <p:tav tm="0">
                                          <p:val>
                                            <p:strVal val="0-#ppt_w/2"/>
                                          </p:val>
                                        </p:tav>
                                        <p:tav tm="100000">
                                          <p:val>
                                            <p:strVal val="#ppt_x"/>
                                          </p:val>
                                        </p:tav>
                                      </p:tavLst>
                                    </p:anim>
                                    <p:anim calcmode="lin" valueType="num">
                                      <p:cBhvr additive="base">
                                        <p:cTn id="28" dur="750" fill="hold"/>
                                        <p:tgtEl>
                                          <p:spTgt spid="32"/>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2" presetClass="entr" presetSubtype="8" decel="10000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750" fill="hold"/>
                                        <p:tgtEl>
                                          <p:spTgt spid="36"/>
                                        </p:tgtEl>
                                        <p:attrNameLst>
                                          <p:attrName>ppt_x</p:attrName>
                                        </p:attrNameLst>
                                      </p:cBhvr>
                                      <p:tavLst>
                                        <p:tav tm="0">
                                          <p:val>
                                            <p:strVal val="0-#ppt_w/2"/>
                                          </p:val>
                                        </p:tav>
                                        <p:tav tm="100000">
                                          <p:val>
                                            <p:strVal val="#ppt_x"/>
                                          </p:val>
                                        </p:tav>
                                      </p:tavLst>
                                    </p:anim>
                                    <p:anim calcmode="lin" valueType="num">
                                      <p:cBhvr additive="base">
                                        <p:cTn id="35" dur="750" fill="hold"/>
                                        <p:tgtEl>
                                          <p:spTgt spid="36"/>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325"/>
                            </p:stCondLst>
                            <p:childTnLst>
                              <p:par>
                                <p:cTn id="40" presetID="2" presetClass="entr" presetSubtype="2" decel="100000" fill="hold" nodeType="afterEffect">
                                  <p:stCondLst>
                                    <p:cond delay="0"/>
                                  </p:stCondLst>
                                  <p:childTnLst>
                                    <p:set>
                                      <p:cBhvr>
                                        <p:cTn id="41" dur="1" fill="hold">
                                          <p:stCondLst>
                                            <p:cond delay="0"/>
                                          </p:stCondLst>
                                        </p:cTn>
                                        <p:tgtEl>
                                          <p:spTgt spid="75"/>
                                        </p:tgtEl>
                                        <p:attrNameLst>
                                          <p:attrName>style.visibility</p:attrName>
                                        </p:attrNameLst>
                                      </p:cBhvr>
                                      <p:to>
                                        <p:strVal val="visible"/>
                                      </p:to>
                                    </p:set>
                                    <p:anim calcmode="lin" valueType="num">
                                      <p:cBhvr additive="base">
                                        <p:cTn id="42" dur="750" fill="hold"/>
                                        <p:tgtEl>
                                          <p:spTgt spid="75"/>
                                        </p:tgtEl>
                                        <p:attrNameLst>
                                          <p:attrName>ppt_x</p:attrName>
                                        </p:attrNameLst>
                                      </p:cBhvr>
                                      <p:tavLst>
                                        <p:tav tm="0">
                                          <p:val>
                                            <p:strVal val="1+#ppt_w/2"/>
                                          </p:val>
                                        </p:tav>
                                        <p:tav tm="100000">
                                          <p:val>
                                            <p:strVal val="#ppt_x"/>
                                          </p:val>
                                        </p:tav>
                                      </p:tavLst>
                                    </p:anim>
                                    <p:anim calcmode="lin" valueType="num">
                                      <p:cBhvr additive="base">
                                        <p:cTn id="43" dur="75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P spid="35" grpId="0"/>
      <p:bldP spid="16" grpId="0"/>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Tijdelijke aanduiding voor afbeelding 13">
            <a:extLst>
              <a:ext uri="{FF2B5EF4-FFF2-40B4-BE49-F238E27FC236}">
                <a16:creationId xmlns:a16="http://schemas.microsoft.com/office/drawing/2014/main" id="{454B29BC-BBB3-B4D6-2991-80600C3B3D5D}"/>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p:pic>
      <p:sp>
        <p:nvSpPr>
          <p:cNvPr id="21" name="Tijdelijke aanduiding voor verticale tekst 20">
            <a:extLst>
              <a:ext uri="{FF2B5EF4-FFF2-40B4-BE49-F238E27FC236}">
                <a16:creationId xmlns:a16="http://schemas.microsoft.com/office/drawing/2014/main" id="{4B6E007E-4F18-CD23-1B73-24C627112176}"/>
              </a:ext>
            </a:extLst>
          </p:cNvPr>
          <p:cNvSpPr>
            <a:spLocks noGrp="1"/>
          </p:cNvSpPr>
          <p:nvPr>
            <p:ph type="body" orient="vert" idx="18"/>
          </p:nvPr>
        </p:nvSpPr>
        <p:spPr/>
        <p:txBody>
          <a:bodyPr/>
          <a:lstStyle/>
          <a:p>
            <a:r>
              <a:rPr lang="nl-NL" dirty="0"/>
              <a:t> </a:t>
            </a:r>
          </a:p>
        </p:txBody>
      </p:sp>
      <p:sp>
        <p:nvSpPr>
          <p:cNvPr id="25" name="Rechthoek 24">
            <a:extLst>
              <a:ext uri="{FF2B5EF4-FFF2-40B4-BE49-F238E27FC236}">
                <a16:creationId xmlns:a16="http://schemas.microsoft.com/office/drawing/2014/main" id="{DD163517-BC38-F460-92A1-886DCEFF5275}"/>
              </a:ext>
            </a:extLst>
          </p:cNvPr>
          <p:cNvSpPr/>
          <p:nvPr/>
        </p:nvSpPr>
        <p:spPr>
          <a:xfrm>
            <a:off x="0" y="0"/>
            <a:ext cx="12192000"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30" name="Tijdelijke aanduiding voor verticale tekst 6">
            <a:extLst>
              <a:ext uri="{FF2B5EF4-FFF2-40B4-BE49-F238E27FC236}">
                <a16:creationId xmlns:a16="http://schemas.microsoft.com/office/drawing/2014/main" id="{01BFAF07-8DD3-0BE6-8D35-CAB8B25688AC}"/>
              </a:ext>
            </a:extLst>
          </p:cNvPr>
          <p:cNvSpPr txBox="1">
            <a:spLocks/>
          </p:cNvSpPr>
          <p:nvPr/>
        </p:nvSpPr>
        <p:spPr>
          <a:xfrm>
            <a:off x="796854" y="1824550"/>
            <a:ext cx="2681824" cy="212879"/>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lnSpc>
                <a:spcPts val="1600"/>
              </a:lnSpc>
              <a:spcBef>
                <a:spcPts val="0"/>
              </a:spcBef>
            </a:pPr>
            <a:r>
              <a:rPr lang="nl-NL" b="0" dirty="0">
                <a:solidFill>
                  <a:schemeClr val="bg1"/>
                </a:solidFill>
                <a:latin typeface="+mj-lt"/>
              </a:rPr>
              <a:t>Ambities 2022 – 2025</a:t>
            </a:r>
          </a:p>
        </p:txBody>
      </p:sp>
      <p:sp>
        <p:nvSpPr>
          <p:cNvPr id="16" name="Titel 15">
            <a:extLst>
              <a:ext uri="{FF2B5EF4-FFF2-40B4-BE49-F238E27FC236}">
                <a16:creationId xmlns:a16="http://schemas.microsoft.com/office/drawing/2014/main" id="{C1C0E67A-332C-431F-2CF6-E4698F43DCBC}"/>
              </a:ext>
            </a:extLst>
          </p:cNvPr>
          <p:cNvSpPr>
            <a:spLocks noGrp="1"/>
          </p:cNvSpPr>
          <p:nvPr>
            <p:ph type="title"/>
          </p:nvPr>
        </p:nvSpPr>
        <p:spPr/>
        <p:txBody>
          <a:bodyPr/>
          <a:lstStyle/>
          <a:p>
            <a:r>
              <a:rPr lang="nl-NL" dirty="0"/>
              <a:t>HR SERVICES AND SYSTEMS</a:t>
            </a:r>
          </a:p>
        </p:txBody>
      </p:sp>
      <p:sp>
        <p:nvSpPr>
          <p:cNvPr id="100" name="Ondertitel 16">
            <a:extLst>
              <a:ext uri="{FF2B5EF4-FFF2-40B4-BE49-F238E27FC236}">
                <a16:creationId xmlns:a16="http://schemas.microsoft.com/office/drawing/2014/main" id="{463E26C8-13DE-76D3-6B16-16718473CA6D}"/>
              </a:ext>
            </a:extLst>
          </p:cNvPr>
          <p:cNvSpPr txBox="1">
            <a:spLocks/>
          </p:cNvSpPr>
          <p:nvPr/>
        </p:nvSpPr>
        <p:spPr>
          <a:xfrm>
            <a:off x="777244" y="909034"/>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r>
              <a:rPr lang="nl-NL" dirty="0"/>
              <a:t>HR DATA &amp; Systems </a:t>
            </a:r>
          </a:p>
        </p:txBody>
      </p:sp>
      <p:sp>
        <p:nvSpPr>
          <p:cNvPr id="59" name="Tijdelijke aanduiding voor verticale tekst 6">
            <a:extLst>
              <a:ext uri="{FF2B5EF4-FFF2-40B4-BE49-F238E27FC236}">
                <a16:creationId xmlns:a16="http://schemas.microsoft.com/office/drawing/2014/main" id="{72729754-FB77-12D5-4477-96A0F307EFF8}"/>
              </a:ext>
            </a:extLst>
          </p:cNvPr>
          <p:cNvSpPr txBox="1">
            <a:spLocks/>
          </p:cNvSpPr>
          <p:nvPr/>
        </p:nvSpPr>
        <p:spPr>
          <a:xfrm>
            <a:off x="1313610" y="2333277"/>
            <a:ext cx="5360120" cy="1184940"/>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dirty="0">
                <a:solidFill>
                  <a:schemeClr val="tx2">
                    <a:lumMod val="75000"/>
                  </a:schemeClr>
                </a:solidFill>
              </a:rPr>
              <a:t>Een solide, toekomstgerichte IT-strategie </a:t>
            </a:r>
            <a:br>
              <a:rPr lang="nl-NL" sz="1800" dirty="0">
                <a:solidFill>
                  <a:schemeClr val="tx2">
                    <a:lumMod val="75000"/>
                  </a:schemeClr>
                </a:solidFill>
              </a:rPr>
            </a:br>
            <a:r>
              <a:rPr lang="nl-NL" sz="1800" dirty="0">
                <a:solidFill>
                  <a:schemeClr val="tx2">
                    <a:lumMod val="75000"/>
                  </a:schemeClr>
                </a:solidFill>
              </a:rPr>
              <a:t>die aansluit bij doelstellingen van HR &amp; TNO</a:t>
            </a:r>
          </a:p>
          <a:p>
            <a:pPr lvl="2">
              <a:spcAft>
                <a:spcPts val="300"/>
              </a:spcAft>
            </a:pPr>
            <a:r>
              <a:rPr lang="nl-NL" sz="1100" dirty="0">
                <a:solidFill>
                  <a:schemeClr val="bg1"/>
                </a:solidFill>
              </a:rPr>
              <a:t>Door het vormen en uitvoeren van een strategie die beschrijft </a:t>
            </a:r>
            <a:br>
              <a:rPr lang="nl-NL" sz="1100" dirty="0">
                <a:solidFill>
                  <a:schemeClr val="bg1"/>
                </a:solidFill>
              </a:rPr>
            </a:br>
            <a:r>
              <a:rPr lang="nl-NL" sz="1100" dirty="0">
                <a:solidFill>
                  <a:schemeClr val="bg1"/>
                </a:solidFill>
              </a:rPr>
              <a:t>hoe TNO haar HR-IT- landschap gaat ontwikkelen, waardoor deze op beheersbare en wendbare wijze bijdraagt aan de bedrijfsdoelstellingen</a:t>
            </a:r>
            <a:r>
              <a:rPr lang="nl-NL" sz="1400" dirty="0">
                <a:solidFill>
                  <a:schemeClr val="bg1"/>
                </a:solidFill>
              </a:rPr>
              <a:t>.</a:t>
            </a:r>
          </a:p>
        </p:txBody>
      </p:sp>
      <p:grpSp>
        <p:nvGrpSpPr>
          <p:cNvPr id="60" name="Groep 59">
            <a:extLst>
              <a:ext uri="{FF2B5EF4-FFF2-40B4-BE49-F238E27FC236}">
                <a16:creationId xmlns:a16="http://schemas.microsoft.com/office/drawing/2014/main" id="{5AE9F6F2-2A10-0A03-2CE7-2B00E0322A7A}"/>
              </a:ext>
            </a:extLst>
          </p:cNvPr>
          <p:cNvGrpSpPr/>
          <p:nvPr/>
        </p:nvGrpSpPr>
        <p:grpSpPr>
          <a:xfrm>
            <a:off x="579278" y="2401032"/>
            <a:ext cx="531792" cy="419316"/>
            <a:chOff x="579278" y="1865269"/>
            <a:chExt cx="531792" cy="419316"/>
          </a:xfrm>
        </p:grpSpPr>
        <p:sp>
          <p:nvSpPr>
            <p:cNvPr id="61" name="Pijl: vijfhoek 60">
              <a:extLst>
                <a:ext uri="{FF2B5EF4-FFF2-40B4-BE49-F238E27FC236}">
                  <a16:creationId xmlns:a16="http://schemas.microsoft.com/office/drawing/2014/main" id="{21D07550-E485-D667-527D-318CA9E2BC98}"/>
                </a:ext>
              </a:extLst>
            </p:cNvPr>
            <p:cNvSpPr/>
            <p:nvPr/>
          </p:nvSpPr>
          <p:spPr>
            <a:xfrm>
              <a:off x="579278" y="1865269"/>
              <a:ext cx="531792" cy="419316"/>
            </a:xfrm>
            <a:prstGeom prst="homePlate">
              <a:avLst>
                <a:gd name="adj" fmla="val 174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2" name="Graphic 61" descr="Roos met effen opvulling">
              <a:extLst>
                <a:ext uri="{FF2B5EF4-FFF2-40B4-BE49-F238E27FC236}">
                  <a16:creationId xmlns:a16="http://schemas.microsoft.com/office/drawing/2014/main" id="{0AE14E4F-B661-C02D-F6A7-4182C9578C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7829" y="1907582"/>
              <a:ext cx="334690" cy="334690"/>
            </a:xfrm>
            <a:prstGeom prst="rect">
              <a:avLst/>
            </a:prstGeom>
          </p:spPr>
        </p:pic>
      </p:grpSp>
      <p:sp>
        <p:nvSpPr>
          <p:cNvPr id="63" name="Tijdelijke aanduiding voor verticale tekst 6">
            <a:extLst>
              <a:ext uri="{FF2B5EF4-FFF2-40B4-BE49-F238E27FC236}">
                <a16:creationId xmlns:a16="http://schemas.microsoft.com/office/drawing/2014/main" id="{1C5B707E-28A4-A148-E576-730D794AD0A7}"/>
              </a:ext>
            </a:extLst>
          </p:cNvPr>
          <p:cNvSpPr txBox="1">
            <a:spLocks/>
          </p:cNvSpPr>
          <p:nvPr/>
        </p:nvSpPr>
        <p:spPr>
          <a:xfrm>
            <a:off x="1313610" y="3810747"/>
            <a:ext cx="4986142" cy="1138773"/>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dirty="0">
                <a:solidFill>
                  <a:schemeClr val="tx2">
                    <a:lumMod val="75000"/>
                  </a:schemeClr>
                </a:solidFill>
              </a:rPr>
              <a:t>Simpele en gepersonaliseerde </a:t>
            </a:r>
            <a:br>
              <a:rPr lang="nl-NL" sz="1800" dirty="0">
                <a:solidFill>
                  <a:schemeClr val="tx2">
                    <a:lumMod val="75000"/>
                  </a:schemeClr>
                </a:solidFill>
              </a:rPr>
            </a:br>
            <a:r>
              <a:rPr lang="nl-NL" sz="1800" dirty="0">
                <a:solidFill>
                  <a:schemeClr val="tx2">
                    <a:lumMod val="75000"/>
                  </a:schemeClr>
                </a:solidFill>
              </a:rPr>
              <a:t>digitale interactie</a:t>
            </a:r>
          </a:p>
          <a:p>
            <a:pPr lvl="2">
              <a:spcAft>
                <a:spcPts val="300"/>
              </a:spcAft>
            </a:pPr>
            <a:r>
              <a:rPr lang="nl-NL" sz="1100" dirty="0">
                <a:solidFill>
                  <a:schemeClr val="bg1"/>
                </a:solidFill>
              </a:rPr>
              <a:t>Het opstellen van een digital experience </a:t>
            </a:r>
            <a:r>
              <a:rPr lang="nl-NL" sz="1100" dirty="0" err="1">
                <a:solidFill>
                  <a:schemeClr val="bg1"/>
                </a:solidFill>
              </a:rPr>
              <a:t>strategy</a:t>
            </a:r>
            <a:r>
              <a:rPr lang="nl-NL" sz="1100" dirty="0">
                <a:solidFill>
                  <a:schemeClr val="bg1"/>
                </a:solidFill>
              </a:rPr>
              <a:t> als onderdeel </a:t>
            </a:r>
            <a:br>
              <a:rPr lang="nl-NL" sz="1100" dirty="0">
                <a:solidFill>
                  <a:schemeClr val="bg1"/>
                </a:solidFill>
              </a:rPr>
            </a:br>
            <a:r>
              <a:rPr lang="nl-NL" sz="1100" dirty="0">
                <a:solidFill>
                  <a:schemeClr val="bg1"/>
                </a:solidFill>
              </a:rPr>
              <a:t>van de HR-IT-strategie,  voor laagdrempelige en persoonlijke </a:t>
            </a:r>
            <a:br>
              <a:rPr lang="nl-NL" sz="1100" dirty="0">
                <a:solidFill>
                  <a:schemeClr val="bg1"/>
                </a:solidFill>
              </a:rPr>
            </a:br>
            <a:r>
              <a:rPr lang="nl-NL" sz="1100" dirty="0">
                <a:solidFill>
                  <a:schemeClr val="bg1"/>
                </a:solidFill>
              </a:rPr>
              <a:t>(digitale) communicatie tussen HR en medewerkers.</a:t>
            </a:r>
          </a:p>
        </p:txBody>
      </p:sp>
      <p:grpSp>
        <p:nvGrpSpPr>
          <p:cNvPr id="64" name="Groep 63">
            <a:extLst>
              <a:ext uri="{FF2B5EF4-FFF2-40B4-BE49-F238E27FC236}">
                <a16:creationId xmlns:a16="http://schemas.microsoft.com/office/drawing/2014/main" id="{09C400D1-E590-0E0E-61A5-601E53814AD8}"/>
              </a:ext>
            </a:extLst>
          </p:cNvPr>
          <p:cNvGrpSpPr/>
          <p:nvPr/>
        </p:nvGrpSpPr>
        <p:grpSpPr>
          <a:xfrm>
            <a:off x="579278" y="3869761"/>
            <a:ext cx="531792" cy="419316"/>
            <a:chOff x="579278" y="1865269"/>
            <a:chExt cx="531792" cy="419316"/>
          </a:xfrm>
        </p:grpSpPr>
        <p:sp>
          <p:nvSpPr>
            <p:cNvPr id="65" name="Pijl: vijfhoek 64">
              <a:extLst>
                <a:ext uri="{FF2B5EF4-FFF2-40B4-BE49-F238E27FC236}">
                  <a16:creationId xmlns:a16="http://schemas.microsoft.com/office/drawing/2014/main" id="{455B17E0-ECF8-0176-675E-7847C5D617D7}"/>
                </a:ext>
              </a:extLst>
            </p:cNvPr>
            <p:cNvSpPr/>
            <p:nvPr/>
          </p:nvSpPr>
          <p:spPr>
            <a:xfrm>
              <a:off x="579278" y="1865269"/>
              <a:ext cx="531792" cy="419316"/>
            </a:xfrm>
            <a:prstGeom prst="homePlate">
              <a:avLst>
                <a:gd name="adj" fmla="val 174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6" name="Graphic 65" descr="Webcam met effen opvulling">
              <a:extLst>
                <a:ext uri="{FF2B5EF4-FFF2-40B4-BE49-F238E27FC236}">
                  <a16:creationId xmlns:a16="http://schemas.microsoft.com/office/drawing/2014/main" id="{AE5FC291-15DC-60D3-3448-0607C9D32A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77829" y="1907582"/>
              <a:ext cx="334690" cy="334690"/>
            </a:xfrm>
            <a:prstGeom prst="rect">
              <a:avLst/>
            </a:prstGeom>
          </p:spPr>
        </p:pic>
      </p:grpSp>
      <p:sp>
        <p:nvSpPr>
          <p:cNvPr id="67" name="Tijdelijke aanduiding voor verticale tekst 6">
            <a:extLst>
              <a:ext uri="{FF2B5EF4-FFF2-40B4-BE49-F238E27FC236}">
                <a16:creationId xmlns:a16="http://schemas.microsoft.com/office/drawing/2014/main" id="{64F30D44-9A0D-8438-0F1A-C15834C2C9E6}"/>
              </a:ext>
            </a:extLst>
          </p:cNvPr>
          <p:cNvSpPr txBox="1">
            <a:spLocks/>
          </p:cNvSpPr>
          <p:nvPr/>
        </p:nvSpPr>
        <p:spPr>
          <a:xfrm>
            <a:off x="1313610" y="5290950"/>
            <a:ext cx="5132880" cy="861774"/>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800" dirty="0">
                <a:solidFill>
                  <a:schemeClr val="tx2">
                    <a:lumMod val="75000"/>
                  </a:schemeClr>
                </a:solidFill>
              </a:rPr>
              <a:t>Data driven besluitvorming op brede schaal</a:t>
            </a:r>
          </a:p>
          <a:p>
            <a:pPr lvl="2">
              <a:spcAft>
                <a:spcPts val="300"/>
              </a:spcAft>
            </a:pPr>
            <a:r>
              <a:rPr lang="nl-NL" sz="1100" dirty="0">
                <a:solidFill>
                  <a:schemeClr val="bg1"/>
                </a:solidFill>
              </a:rPr>
              <a:t>Door het inrichten van HR-systemen die evidence based werken en data driven besluitvorming op brede schaal faciliteren en managers en medewerkers de gewenste stuurinformatie geven.</a:t>
            </a:r>
          </a:p>
        </p:txBody>
      </p:sp>
      <p:grpSp>
        <p:nvGrpSpPr>
          <p:cNvPr id="68" name="Groep 67">
            <a:extLst>
              <a:ext uri="{FF2B5EF4-FFF2-40B4-BE49-F238E27FC236}">
                <a16:creationId xmlns:a16="http://schemas.microsoft.com/office/drawing/2014/main" id="{43873442-D40F-BCE3-C154-66A9914BEFB7}"/>
              </a:ext>
            </a:extLst>
          </p:cNvPr>
          <p:cNvGrpSpPr/>
          <p:nvPr/>
        </p:nvGrpSpPr>
        <p:grpSpPr>
          <a:xfrm>
            <a:off x="579278" y="5353669"/>
            <a:ext cx="531792" cy="419316"/>
            <a:chOff x="579278" y="1865269"/>
            <a:chExt cx="531792" cy="419316"/>
          </a:xfrm>
        </p:grpSpPr>
        <p:sp>
          <p:nvSpPr>
            <p:cNvPr id="69" name="Pijl: vijfhoek 68">
              <a:extLst>
                <a:ext uri="{FF2B5EF4-FFF2-40B4-BE49-F238E27FC236}">
                  <a16:creationId xmlns:a16="http://schemas.microsoft.com/office/drawing/2014/main" id="{BF0E4153-4179-F9D6-13B2-9BFF37EBAD4C}"/>
                </a:ext>
              </a:extLst>
            </p:cNvPr>
            <p:cNvSpPr/>
            <p:nvPr/>
          </p:nvSpPr>
          <p:spPr>
            <a:xfrm>
              <a:off x="579278" y="1865269"/>
              <a:ext cx="531792" cy="419316"/>
            </a:xfrm>
            <a:prstGeom prst="homePlate">
              <a:avLst>
                <a:gd name="adj" fmla="val 174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1" name="Graphic 70" descr="Server met effen opvulling">
              <a:extLst>
                <a:ext uri="{FF2B5EF4-FFF2-40B4-BE49-F238E27FC236}">
                  <a16:creationId xmlns:a16="http://schemas.microsoft.com/office/drawing/2014/main" id="{10F2CC73-A97A-D34E-B5C8-13E3DAAF7D1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77829" y="1907582"/>
              <a:ext cx="334690" cy="334690"/>
            </a:xfrm>
            <a:prstGeom prst="rect">
              <a:avLst/>
            </a:prstGeom>
          </p:spPr>
        </p:pic>
      </p:grpSp>
      <p:grpSp>
        <p:nvGrpSpPr>
          <p:cNvPr id="73" name="Groep 72">
            <a:extLst>
              <a:ext uri="{FF2B5EF4-FFF2-40B4-BE49-F238E27FC236}">
                <a16:creationId xmlns:a16="http://schemas.microsoft.com/office/drawing/2014/main" id="{D8EFB9AF-4312-96DB-9A56-307F3AC36E58}"/>
              </a:ext>
            </a:extLst>
          </p:cNvPr>
          <p:cNvGrpSpPr/>
          <p:nvPr/>
        </p:nvGrpSpPr>
        <p:grpSpPr>
          <a:xfrm>
            <a:off x="6871763" y="907349"/>
            <a:ext cx="5320237" cy="5950651"/>
            <a:chOff x="6871763" y="619796"/>
            <a:chExt cx="5320237" cy="6254340"/>
          </a:xfrm>
        </p:grpSpPr>
        <p:sp>
          <p:nvSpPr>
            <p:cNvPr id="76" name="Vrije vorm: vorm 75">
              <a:extLst>
                <a:ext uri="{FF2B5EF4-FFF2-40B4-BE49-F238E27FC236}">
                  <a16:creationId xmlns:a16="http://schemas.microsoft.com/office/drawing/2014/main" id="{2EE0C422-51AE-E7F5-2894-1E75A49FD163}"/>
                </a:ext>
              </a:extLst>
            </p:cNvPr>
            <p:cNvSpPr/>
            <p:nvPr/>
          </p:nvSpPr>
          <p:spPr>
            <a:xfrm flipH="1">
              <a:off x="6871763" y="619796"/>
              <a:ext cx="5320237" cy="6238204"/>
            </a:xfrm>
            <a:custGeom>
              <a:avLst/>
              <a:gdLst>
                <a:gd name="connsiteX0" fmla="*/ 4891046 w 5320237"/>
                <a:gd name="connsiteY0" fmla="*/ 0 h 6238204"/>
                <a:gd name="connsiteX1" fmla="*/ 4630815 w 5320237"/>
                <a:gd name="connsiteY1" fmla="*/ 0 h 6238204"/>
                <a:gd name="connsiteX2" fmla="*/ 4450640 w 5320237"/>
                <a:gd name="connsiteY2" fmla="*/ 0 h 6238204"/>
                <a:gd name="connsiteX3" fmla="*/ 4190409 w 5320237"/>
                <a:gd name="connsiteY3" fmla="*/ 0 h 6238204"/>
                <a:gd name="connsiteX4" fmla="*/ 3574443 w 5320237"/>
                <a:gd name="connsiteY4" fmla="*/ 0 h 6238204"/>
                <a:gd name="connsiteX5" fmla="*/ 3314212 w 5320237"/>
                <a:gd name="connsiteY5" fmla="*/ 0 h 6238204"/>
                <a:gd name="connsiteX6" fmla="*/ 3134037 w 5320237"/>
                <a:gd name="connsiteY6" fmla="*/ 0 h 6238204"/>
                <a:gd name="connsiteX7" fmla="*/ 2873806 w 5320237"/>
                <a:gd name="connsiteY7" fmla="*/ 0 h 6238204"/>
                <a:gd name="connsiteX8" fmla="*/ 2017240 w 5320237"/>
                <a:gd name="connsiteY8" fmla="*/ 0 h 6238204"/>
                <a:gd name="connsiteX9" fmla="*/ 1757009 w 5320237"/>
                <a:gd name="connsiteY9" fmla="*/ 0 h 6238204"/>
                <a:gd name="connsiteX10" fmla="*/ 1576834 w 5320237"/>
                <a:gd name="connsiteY10" fmla="*/ 0 h 6238204"/>
                <a:gd name="connsiteX11" fmla="*/ 1316603 w 5320237"/>
                <a:gd name="connsiteY11" fmla="*/ 0 h 6238204"/>
                <a:gd name="connsiteX12" fmla="*/ 700637 w 5320237"/>
                <a:gd name="connsiteY12" fmla="*/ 0 h 6238204"/>
                <a:gd name="connsiteX13" fmla="*/ 440406 w 5320237"/>
                <a:gd name="connsiteY13" fmla="*/ 0 h 6238204"/>
                <a:gd name="connsiteX14" fmla="*/ 260231 w 5320237"/>
                <a:gd name="connsiteY14" fmla="*/ 0 h 6238204"/>
                <a:gd name="connsiteX15" fmla="*/ 0 w 5320237"/>
                <a:gd name="connsiteY15" fmla="*/ 0 h 6238204"/>
                <a:gd name="connsiteX16" fmla="*/ 0 w 5320237"/>
                <a:gd name="connsiteY16" fmla="*/ 152436 h 6238204"/>
                <a:gd name="connsiteX17" fmla="*/ 0 w 5320237"/>
                <a:gd name="connsiteY17" fmla="*/ 1284471 h 6238204"/>
                <a:gd name="connsiteX18" fmla="*/ 0 w 5320237"/>
                <a:gd name="connsiteY18" fmla="*/ 1436907 h 6238204"/>
                <a:gd name="connsiteX19" fmla="*/ 0 w 5320237"/>
                <a:gd name="connsiteY19" fmla="*/ 1608961 h 6238204"/>
                <a:gd name="connsiteX20" fmla="*/ 0 w 5320237"/>
                <a:gd name="connsiteY20" fmla="*/ 1761397 h 6238204"/>
                <a:gd name="connsiteX21" fmla="*/ 0 w 5320237"/>
                <a:gd name="connsiteY21" fmla="*/ 2257801 h 6238204"/>
                <a:gd name="connsiteX22" fmla="*/ 0 w 5320237"/>
                <a:gd name="connsiteY22" fmla="*/ 2410237 h 6238204"/>
                <a:gd name="connsiteX23" fmla="*/ 0 w 5320237"/>
                <a:gd name="connsiteY23" fmla="*/ 2893432 h 6238204"/>
                <a:gd name="connsiteX24" fmla="*/ 0 w 5320237"/>
                <a:gd name="connsiteY24" fmla="*/ 3045868 h 6238204"/>
                <a:gd name="connsiteX25" fmla="*/ 0 w 5320237"/>
                <a:gd name="connsiteY25" fmla="*/ 3866762 h 6238204"/>
                <a:gd name="connsiteX26" fmla="*/ 0 w 5320237"/>
                <a:gd name="connsiteY26" fmla="*/ 4019198 h 6238204"/>
                <a:gd name="connsiteX27" fmla="*/ 0 w 5320237"/>
                <a:gd name="connsiteY27" fmla="*/ 4476807 h 6238204"/>
                <a:gd name="connsiteX28" fmla="*/ 0 w 5320237"/>
                <a:gd name="connsiteY28" fmla="*/ 4629243 h 6238204"/>
                <a:gd name="connsiteX29" fmla="*/ 0 w 5320237"/>
                <a:gd name="connsiteY29" fmla="*/ 6085768 h 6238204"/>
                <a:gd name="connsiteX30" fmla="*/ 0 w 5320237"/>
                <a:gd name="connsiteY30" fmla="*/ 6238204 h 6238204"/>
                <a:gd name="connsiteX31" fmla="*/ 260231 w 5320237"/>
                <a:gd name="connsiteY31" fmla="*/ 6238204 h 6238204"/>
                <a:gd name="connsiteX32" fmla="*/ 440406 w 5320237"/>
                <a:gd name="connsiteY32" fmla="*/ 6238204 h 6238204"/>
                <a:gd name="connsiteX33" fmla="*/ 700637 w 5320237"/>
                <a:gd name="connsiteY33" fmla="*/ 6238204 h 6238204"/>
                <a:gd name="connsiteX34" fmla="*/ 4619600 w 5320237"/>
                <a:gd name="connsiteY34" fmla="*/ 6238204 h 6238204"/>
                <a:gd name="connsiteX35" fmla="*/ 4879831 w 5320237"/>
                <a:gd name="connsiteY35" fmla="*/ 6238204 h 6238204"/>
                <a:gd name="connsiteX36" fmla="*/ 5060006 w 5320237"/>
                <a:gd name="connsiteY36" fmla="*/ 6238204 h 6238204"/>
                <a:gd name="connsiteX37" fmla="*/ 5320237 w 5320237"/>
                <a:gd name="connsiteY37" fmla="*/ 6238204 h 6238204"/>
                <a:gd name="connsiteX38" fmla="*/ 5320237 w 5320237"/>
                <a:gd name="connsiteY38" fmla="*/ 6085768 h 6238204"/>
                <a:gd name="connsiteX39" fmla="*/ 5320237 w 5320237"/>
                <a:gd name="connsiteY39" fmla="*/ 4629243 h 6238204"/>
                <a:gd name="connsiteX40" fmla="*/ 5320237 w 5320237"/>
                <a:gd name="connsiteY40" fmla="*/ 4476807 h 6238204"/>
                <a:gd name="connsiteX41" fmla="*/ 5320237 w 5320237"/>
                <a:gd name="connsiteY41" fmla="*/ 4019198 h 6238204"/>
                <a:gd name="connsiteX42" fmla="*/ 5320237 w 5320237"/>
                <a:gd name="connsiteY42" fmla="*/ 3866762 h 6238204"/>
                <a:gd name="connsiteX43" fmla="*/ 5320237 w 5320237"/>
                <a:gd name="connsiteY43" fmla="*/ 3620843 h 6238204"/>
                <a:gd name="connsiteX44" fmla="*/ 5320237 w 5320237"/>
                <a:gd name="connsiteY44" fmla="*/ 3468407 h 6238204"/>
                <a:gd name="connsiteX45" fmla="*/ 5320237 w 5320237"/>
                <a:gd name="connsiteY45" fmla="*/ 2410237 h 6238204"/>
                <a:gd name="connsiteX46" fmla="*/ 5320237 w 5320237"/>
                <a:gd name="connsiteY46" fmla="*/ 2257801 h 6238204"/>
                <a:gd name="connsiteX47" fmla="*/ 5320237 w 5320237"/>
                <a:gd name="connsiteY47" fmla="*/ 2168052 h 6238204"/>
                <a:gd name="connsiteX48" fmla="*/ 5320237 w 5320237"/>
                <a:gd name="connsiteY48" fmla="*/ 2015616 h 6238204"/>
                <a:gd name="connsiteX49" fmla="*/ 5320237 w 5320237"/>
                <a:gd name="connsiteY49" fmla="*/ 2011882 h 6238204"/>
                <a:gd name="connsiteX50" fmla="*/ 5320237 w 5320237"/>
                <a:gd name="connsiteY50" fmla="*/ 1859446 h 6238204"/>
                <a:gd name="connsiteX51" fmla="*/ 5320237 w 5320237"/>
                <a:gd name="connsiteY51" fmla="*/ 559091 h 6238204"/>
                <a:gd name="connsiteX52" fmla="*/ 5320237 w 5320237"/>
                <a:gd name="connsiteY52" fmla="*/ 406655 h 623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20237" h="6238204">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52436"/>
                  </a:lnTo>
                  <a:lnTo>
                    <a:pt x="0" y="1284471"/>
                  </a:lnTo>
                  <a:lnTo>
                    <a:pt x="0" y="1436907"/>
                  </a:lnTo>
                  <a:lnTo>
                    <a:pt x="0" y="1608961"/>
                  </a:lnTo>
                  <a:lnTo>
                    <a:pt x="0" y="1761397"/>
                  </a:lnTo>
                  <a:lnTo>
                    <a:pt x="0" y="2257801"/>
                  </a:lnTo>
                  <a:lnTo>
                    <a:pt x="0" y="2410237"/>
                  </a:lnTo>
                  <a:lnTo>
                    <a:pt x="0" y="2893432"/>
                  </a:lnTo>
                  <a:lnTo>
                    <a:pt x="0" y="3045868"/>
                  </a:lnTo>
                  <a:lnTo>
                    <a:pt x="0" y="3866762"/>
                  </a:lnTo>
                  <a:lnTo>
                    <a:pt x="0" y="4019198"/>
                  </a:lnTo>
                  <a:lnTo>
                    <a:pt x="0" y="4476807"/>
                  </a:lnTo>
                  <a:lnTo>
                    <a:pt x="0" y="4629243"/>
                  </a:lnTo>
                  <a:lnTo>
                    <a:pt x="0" y="6085768"/>
                  </a:lnTo>
                  <a:lnTo>
                    <a:pt x="0" y="6238204"/>
                  </a:lnTo>
                  <a:lnTo>
                    <a:pt x="260231" y="6238204"/>
                  </a:lnTo>
                  <a:lnTo>
                    <a:pt x="440406" y="6238204"/>
                  </a:lnTo>
                  <a:lnTo>
                    <a:pt x="700637" y="6238204"/>
                  </a:lnTo>
                  <a:lnTo>
                    <a:pt x="4619600" y="6238204"/>
                  </a:lnTo>
                  <a:lnTo>
                    <a:pt x="4879831" y="6238204"/>
                  </a:lnTo>
                  <a:lnTo>
                    <a:pt x="5060006" y="6238204"/>
                  </a:lnTo>
                  <a:lnTo>
                    <a:pt x="5320237" y="6238204"/>
                  </a:lnTo>
                  <a:lnTo>
                    <a:pt x="5320237" y="6085768"/>
                  </a:lnTo>
                  <a:lnTo>
                    <a:pt x="5320237" y="4629243"/>
                  </a:lnTo>
                  <a:lnTo>
                    <a:pt x="5320237" y="4476807"/>
                  </a:lnTo>
                  <a:lnTo>
                    <a:pt x="5320237" y="4019198"/>
                  </a:lnTo>
                  <a:lnTo>
                    <a:pt x="5320237" y="3866762"/>
                  </a:lnTo>
                  <a:lnTo>
                    <a:pt x="5320237" y="3620843"/>
                  </a:lnTo>
                  <a:lnTo>
                    <a:pt x="5320237" y="3468407"/>
                  </a:lnTo>
                  <a:lnTo>
                    <a:pt x="5320237" y="2410237"/>
                  </a:lnTo>
                  <a:lnTo>
                    <a:pt x="5320237" y="2257801"/>
                  </a:lnTo>
                  <a:lnTo>
                    <a:pt x="5320237" y="2168052"/>
                  </a:lnTo>
                  <a:lnTo>
                    <a:pt x="5320237" y="2015616"/>
                  </a:lnTo>
                  <a:lnTo>
                    <a:pt x="5320237" y="2011882"/>
                  </a:lnTo>
                  <a:lnTo>
                    <a:pt x="5320237" y="1859446"/>
                  </a:lnTo>
                  <a:lnTo>
                    <a:pt x="5320237" y="559091"/>
                  </a:lnTo>
                  <a:lnTo>
                    <a:pt x="5320237" y="406655"/>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77" name="Vrije vorm: vorm 76">
              <a:extLst>
                <a:ext uri="{FF2B5EF4-FFF2-40B4-BE49-F238E27FC236}">
                  <a16:creationId xmlns:a16="http://schemas.microsoft.com/office/drawing/2014/main" id="{C1E05C2D-97CF-75F3-F1BB-3CC6CC8691F1}"/>
                </a:ext>
              </a:extLst>
            </p:cNvPr>
            <p:cNvSpPr/>
            <p:nvPr/>
          </p:nvSpPr>
          <p:spPr>
            <a:xfrm flipH="1">
              <a:off x="7023389" y="735714"/>
              <a:ext cx="5168610" cy="6138422"/>
            </a:xfrm>
            <a:custGeom>
              <a:avLst/>
              <a:gdLst>
                <a:gd name="connsiteX0" fmla="*/ 4795015 w 5168610"/>
                <a:gd name="connsiteY0" fmla="*/ 0 h 6138422"/>
                <a:gd name="connsiteX1" fmla="*/ 4534784 w 5168610"/>
                <a:gd name="connsiteY1" fmla="*/ 0 h 6138422"/>
                <a:gd name="connsiteX2" fmla="*/ 4357808 w 5168610"/>
                <a:gd name="connsiteY2" fmla="*/ 0 h 6138422"/>
                <a:gd name="connsiteX3" fmla="*/ 4097577 w 5168610"/>
                <a:gd name="connsiteY3" fmla="*/ 0 h 6138422"/>
                <a:gd name="connsiteX4" fmla="*/ 3730130 w 5168610"/>
                <a:gd name="connsiteY4" fmla="*/ 0 h 6138422"/>
                <a:gd name="connsiteX5" fmla="*/ 3469899 w 5168610"/>
                <a:gd name="connsiteY5" fmla="*/ 0 h 6138422"/>
                <a:gd name="connsiteX6" fmla="*/ 3292923 w 5168610"/>
                <a:gd name="connsiteY6" fmla="*/ 0 h 6138422"/>
                <a:gd name="connsiteX7" fmla="*/ 3032692 w 5168610"/>
                <a:gd name="connsiteY7" fmla="*/ 0 h 6138422"/>
                <a:gd name="connsiteX8" fmla="*/ 2017242 w 5168610"/>
                <a:gd name="connsiteY8" fmla="*/ 0 h 6138422"/>
                <a:gd name="connsiteX9" fmla="*/ 1757011 w 5168610"/>
                <a:gd name="connsiteY9" fmla="*/ 0 h 6138422"/>
                <a:gd name="connsiteX10" fmla="*/ 1580035 w 5168610"/>
                <a:gd name="connsiteY10" fmla="*/ 0 h 6138422"/>
                <a:gd name="connsiteX11" fmla="*/ 1319804 w 5168610"/>
                <a:gd name="connsiteY11" fmla="*/ 0 h 6138422"/>
                <a:gd name="connsiteX12" fmla="*/ 697438 w 5168610"/>
                <a:gd name="connsiteY12" fmla="*/ 0 h 6138422"/>
                <a:gd name="connsiteX13" fmla="*/ 437207 w 5168610"/>
                <a:gd name="connsiteY13" fmla="*/ 0 h 6138422"/>
                <a:gd name="connsiteX14" fmla="*/ 260231 w 5168610"/>
                <a:gd name="connsiteY14" fmla="*/ 0 h 6138422"/>
                <a:gd name="connsiteX15" fmla="*/ 0 w 5168610"/>
                <a:gd name="connsiteY15" fmla="*/ 0 h 6138422"/>
                <a:gd name="connsiteX16" fmla="*/ 0 w 5168610"/>
                <a:gd name="connsiteY16" fmla="*/ 65685 h 6138422"/>
                <a:gd name="connsiteX17" fmla="*/ 0 w 5168610"/>
                <a:gd name="connsiteY17" fmla="*/ 152435 h 6138422"/>
                <a:gd name="connsiteX18" fmla="*/ 0 w 5168610"/>
                <a:gd name="connsiteY18" fmla="*/ 218120 h 6138422"/>
                <a:gd name="connsiteX19" fmla="*/ 0 w 5168610"/>
                <a:gd name="connsiteY19" fmla="*/ 1801723 h 6138422"/>
                <a:gd name="connsiteX20" fmla="*/ 0 w 5168610"/>
                <a:gd name="connsiteY20" fmla="*/ 1867408 h 6138422"/>
                <a:gd name="connsiteX21" fmla="*/ 0 w 5168610"/>
                <a:gd name="connsiteY21" fmla="*/ 1954158 h 6138422"/>
                <a:gd name="connsiteX22" fmla="*/ 0 w 5168610"/>
                <a:gd name="connsiteY22" fmla="*/ 2019843 h 6138422"/>
                <a:gd name="connsiteX23" fmla="*/ 0 w 5168610"/>
                <a:gd name="connsiteY23" fmla="*/ 2029381 h 6138422"/>
                <a:gd name="connsiteX24" fmla="*/ 0 w 5168610"/>
                <a:gd name="connsiteY24" fmla="*/ 2095066 h 6138422"/>
                <a:gd name="connsiteX25" fmla="*/ 0 w 5168610"/>
                <a:gd name="connsiteY25" fmla="*/ 2181816 h 6138422"/>
                <a:gd name="connsiteX26" fmla="*/ 0 w 5168610"/>
                <a:gd name="connsiteY26" fmla="*/ 2247501 h 6138422"/>
                <a:gd name="connsiteX27" fmla="*/ 0 w 5168610"/>
                <a:gd name="connsiteY27" fmla="*/ 3831104 h 6138422"/>
                <a:gd name="connsiteX28" fmla="*/ 0 w 5168610"/>
                <a:gd name="connsiteY28" fmla="*/ 3896789 h 6138422"/>
                <a:gd name="connsiteX29" fmla="*/ 0 w 5168610"/>
                <a:gd name="connsiteY29" fmla="*/ 3983539 h 6138422"/>
                <a:gd name="connsiteX30" fmla="*/ 0 w 5168610"/>
                <a:gd name="connsiteY30" fmla="*/ 4049224 h 6138422"/>
                <a:gd name="connsiteX31" fmla="*/ 1 w 5168610"/>
                <a:gd name="connsiteY31" fmla="*/ 4049224 h 6138422"/>
                <a:gd name="connsiteX32" fmla="*/ 1 w 5168610"/>
                <a:gd name="connsiteY32" fmla="*/ 4118579 h 6138422"/>
                <a:gd name="connsiteX33" fmla="*/ 1 w 5168610"/>
                <a:gd name="connsiteY33" fmla="*/ 4184264 h 6138422"/>
                <a:gd name="connsiteX34" fmla="*/ 1 w 5168610"/>
                <a:gd name="connsiteY34" fmla="*/ 4271014 h 6138422"/>
                <a:gd name="connsiteX35" fmla="*/ 1 w 5168610"/>
                <a:gd name="connsiteY35" fmla="*/ 4336699 h 6138422"/>
                <a:gd name="connsiteX36" fmla="*/ 1 w 5168610"/>
                <a:gd name="connsiteY36" fmla="*/ 5920302 h 6138422"/>
                <a:gd name="connsiteX37" fmla="*/ 1 w 5168610"/>
                <a:gd name="connsiteY37" fmla="*/ 5985987 h 6138422"/>
                <a:gd name="connsiteX38" fmla="*/ 1 w 5168610"/>
                <a:gd name="connsiteY38" fmla="*/ 6072737 h 6138422"/>
                <a:gd name="connsiteX39" fmla="*/ 1 w 5168610"/>
                <a:gd name="connsiteY39" fmla="*/ 6138422 h 6138422"/>
                <a:gd name="connsiteX40" fmla="*/ 260232 w 5168610"/>
                <a:gd name="connsiteY40" fmla="*/ 6138422 h 6138422"/>
                <a:gd name="connsiteX41" fmla="*/ 437208 w 5168610"/>
                <a:gd name="connsiteY41" fmla="*/ 6138422 h 6138422"/>
                <a:gd name="connsiteX42" fmla="*/ 697439 w 5168610"/>
                <a:gd name="connsiteY42" fmla="*/ 6138422 h 6138422"/>
                <a:gd name="connsiteX43" fmla="*/ 4471172 w 5168610"/>
                <a:gd name="connsiteY43" fmla="*/ 6138422 h 6138422"/>
                <a:gd name="connsiteX44" fmla="*/ 4731403 w 5168610"/>
                <a:gd name="connsiteY44" fmla="*/ 6138422 h 6138422"/>
                <a:gd name="connsiteX45" fmla="*/ 4908379 w 5168610"/>
                <a:gd name="connsiteY45" fmla="*/ 6138422 h 6138422"/>
                <a:gd name="connsiteX46" fmla="*/ 5168610 w 5168610"/>
                <a:gd name="connsiteY46" fmla="*/ 6138422 h 6138422"/>
                <a:gd name="connsiteX47" fmla="*/ 5168610 w 5168610"/>
                <a:gd name="connsiteY47" fmla="*/ 6072737 h 6138422"/>
                <a:gd name="connsiteX48" fmla="*/ 5168610 w 5168610"/>
                <a:gd name="connsiteY48" fmla="*/ 5985987 h 6138422"/>
                <a:gd name="connsiteX49" fmla="*/ 5168610 w 5168610"/>
                <a:gd name="connsiteY49" fmla="*/ 5920302 h 6138422"/>
                <a:gd name="connsiteX50" fmla="*/ 5168610 w 5168610"/>
                <a:gd name="connsiteY50" fmla="*/ 4336699 h 6138422"/>
                <a:gd name="connsiteX51" fmla="*/ 5168610 w 5168610"/>
                <a:gd name="connsiteY51" fmla="*/ 4271014 h 6138422"/>
                <a:gd name="connsiteX52" fmla="*/ 5168610 w 5168610"/>
                <a:gd name="connsiteY52" fmla="*/ 4184264 h 6138422"/>
                <a:gd name="connsiteX53" fmla="*/ 5168610 w 5168610"/>
                <a:gd name="connsiteY53" fmla="*/ 4118579 h 6138422"/>
                <a:gd name="connsiteX54" fmla="*/ 5168610 w 5168610"/>
                <a:gd name="connsiteY54" fmla="*/ 4036701 h 6138422"/>
                <a:gd name="connsiteX55" fmla="*/ 5168610 w 5168610"/>
                <a:gd name="connsiteY55" fmla="*/ 3971016 h 6138422"/>
                <a:gd name="connsiteX56" fmla="*/ 5168610 w 5168610"/>
                <a:gd name="connsiteY56" fmla="*/ 3884266 h 6138422"/>
                <a:gd name="connsiteX57" fmla="*/ 5168610 w 5168610"/>
                <a:gd name="connsiteY57" fmla="*/ 3818581 h 6138422"/>
                <a:gd name="connsiteX58" fmla="*/ 5168610 w 5168610"/>
                <a:gd name="connsiteY58" fmla="*/ 2234978 h 6138422"/>
                <a:gd name="connsiteX59" fmla="*/ 5168610 w 5168610"/>
                <a:gd name="connsiteY59" fmla="*/ 2169293 h 6138422"/>
                <a:gd name="connsiteX60" fmla="*/ 5168610 w 5168610"/>
                <a:gd name="connsiteY60" fmla="*/ 2082543 h 6138422"/>
                <a:gd name="connsiteX61" fmla="*/ 5168610 w 5168610"/>
                <a:gd name="connsiteY61" fmla="*/ 2016858 h 6138422"/>
                <a:gd name="connsiteX62" fmla="*/ 5168609 w 5168610"/>
                <a:gd name="connsiteY62" fmla="*/ 2016857 h 6138422"/>
                <a:gd name="connsiteX63" fmla="*/ 5168609 w 5168610"/>
                <a:gd name="connsiteY63" fmla="*/ 572097 h 6138422"/>
                <a:gd name="connsiteX64" fmla="*/ 5168609 w 5168610"/>
                <a:gd name="connsiteY64" fmla="*/ 506412 h 6138422"/>
                <a:gd name="connsiteX65" fmla="*/ 5168609 w 5168610"/>
                <a:gd name="connsiteY65" fmla="*/ 419662 h 6138422"/>
                <a:gd name="connsiteX66" fmla="*/ 5168609 w 5168610"/>
                <a:gd name="connsiteY66" fmla="*/ 353977 h 61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68610" h="6138422">
                  <a:moveTo>
                    <a:pt x="4795015" y="0"/>
                  </a:moveTo>
                  <a:lnTo>
                    <a:pt x="4534784" y="0"/>
                  </a:lnTo>
                  <a:lnTo>
                    <a:pt x="4357808" y="0"/>
                  </a:lnTo>
                  <a:lnTo>
                    <a:pt x="4097577" y="0"/>
                  </a:lnTo>
                  <a:lnTo>
                    <a:pt x="3730130" y="0"/>
                  </a:lnTo>
                  <a:lnTo>
                    <a:pt x="3469899" y="0"/>
                  </a:lnTo>
                  <a:lnTo>
                    <a:pt x="3292923" y="0"/>
                  </a:lnTo>
                  <a:lnTo>
                    <a:pt x="3032692" y="0"/>
                  </a:lnTo>
                  <a:lnTo>
                    <a:pt x="2017242" y="0"/>
                  </a:lnTo>
                  <a:lnTo>
                    <a:pt x="1757011" y="0"/>
                  </a:lnTo>
                  <a:lnTo>
                    <a:pt x="1580035" y="0"/>
                  </a:lnTo>
                  <a:lnTo>
                    <a:pt x="1319804" y="0"/>
                  </a:lnTo>
                  <a:lnTo>
                    <a:pt x="697438" y="0"/>
                  </a:lnTo>
                  <a:lnTo>
                    <a:pt x="437207" y="0"/>
                  </a:lnTo>
                  <a:lnTo>
                    <a:pt x="260231" y="0"/>
                  </a:lnTo>
                  <a:lnTo>
                    <a:pt x="0" y="0"/>
                  </a:lnTo>
                  <a:lnTo>
                    <a:pt x="0" y="65685"/>
                  </a:lnTo>
                  <a:lnTo>
                    <a:pt x="0" y="152435"/>
                  </a:lnTo>
                  <a:lnTo>
                    <a:pt x="0" y="218120"/>
                  </a:lnTo>
                  <a:lnTo>
                    <a:pt x="0" y="1801723"/>
                  </a:lnTo>
                  <a:lnTo>
                    <a:pt x="0" y="1867408"/>
                  </a:lnTo>
                  <a:lnTo>
                    <a:pt x="0" y="1954158"/>
                  </a:lnTo>
                  <a:lnTo>
                    <a:pt x="0" y="2019843"/>
                  </a:lnTo>
                  <a:lnTo>
                    <a:pt x="0" y="2029381"/>
                  </a:lnTo>
                  <a:lnTo>
                    <a:pt x="0" y="2095066"/>
                  </a:lnTo>
                  <a:lnTo>
                    <a:pt x="0" y="2181816"/>
                  </a:lnTo>
                  <a:lnTo>
                    <a:pt x="0" y="2247501"/>
                  </a:lnTo>
                  <a:lnTo>
                    <a:pt x="0" y="3831104"/>
                  </a:lnTo>
                  <a:lnTo>
                    <a:pt x="0" y="3896789"/>
                  </a:lnTo>
                  <a:lnTo>
                    <a:pt x="0" y="3983539"/>
                  </a:lnTo>
                  <a:lnTo>
                    <a:pt x="0" y="4049224"/>
                  </a:lnTo>
                  <a:lnTo>
                    <a:pt x="1" y="4049224"/>
                  </a:lnTo>
                  <a:lnTo>
                    <a:pt x="1" y="4118579"/>
                  </a:lnTo>
                  <a:lnTo>
                    <a:pt x="1" y="4184264"/>
                  </a:lnTo>
                  <a:lnTo>
                    <a:pt x="1" y="4271014"/>
                  </a:lnTo>
                  <a:lnTo>
                    <a:pt x="1" y="4336699"/>
                  </a:lnTo>
                  <a:lnTo>
                    <a:pt x="1" y="5920302"/>
                  </a:lnTo>
                  <a:lnTo>
                    <a:pt x="1" y="5985987"/>
                  </a:lnTo>
                  <a:lnTo>
                    <a:pt x="1" y="6072737"/>
                  </a:lnTo>
                  <a:lnTo>
                    <a:pt x="1" y="6138422"/>
                  </a:lnTo>
                  <a:lnTo>
                    <a:pt x="260232" y="6138422"/>
                  </a:lnTo>
                  <a:lnTo>
                    <a:pt x="437208" y="6138422"/>
                  </a:lnTo>
                  <a:lnTo>
                    <a:pt x="697439" y="6138422"/>
                  </a:lnTo>
                  <a:lnTo>
                    <a:pt x="4471172" y="6138422"/>
                  </a:lnTo>
                  <a:lnTo>
                    <a:pt x="4731403" y="6138422"/>
                  </a:lnTo>
                  <a:lnTo>
                    <a:pt x="4908379" y="6138422"/>
                  </a:lnTo>
                  <a:lnTo>
                    <a:pt x="5168610" y="6138422"/>
                  </a:lnTo>
                  <a:lnTo>
                    <a:pt x="5168610" y="6072737"/>
                  </a:lnTo>
                  <a:lnTo>
                    <a:pt x="5168610" y="5985987"/>
                  </a:lnTo>
                  <a:lnTo>
                    <a:pt x="5168610" y="5920302"/>
                  </a:lnTo>
                  <a:lnTo>
                    <a:pt x="5168610" y="4336699"/>
                  </a:lnTo>
                  <a:lnTo>
                    <a:pt x="5168610" y="4271014"/>
                  </a:lnTo>
                  <a:lnTo>
                    <a:pt x="5168610" y="4184264"/>
                  </a:lnTo>
                  <a:lnTo>
                    <a:pt x="5168610" y="4118579"/>
                  </a:lnTo>
                  <a:lnTo>
                    <a:pt x="5168610" y="4036701"/>
                  </a:lnTo>
                  <a:lnTo>
                    <a:pt x="5168610" y="3971016"/>
                  </a:lnTo>
                  <a:lnTo>
                    <a:pt x="5168610" y="3884266"/>
                  </a:lnTo>
                  <a:lnTo>
                    <a:pt x="5168610" y="3818581"/>
                  </a:lnTo>
                  <a:lnTo>
                    <a:pt x="5168610" y="2234978"/>
                  </a:lnTo>
                  <a:lnTo>
                    <a:pt x="5168610" y="2169293"/>
                  </a:lnTo>
                  <a:lnTo>
                    <a:pt x="5168610" y="2082543"/>
                  </a:lnTo>
                  <a:lnTo>
                    <a:pt x="5168610" y="2016858"/>
                  </a:lnTo>
                  <a:lnTo>
                    <a:pt x="5168609" y="2016857"/>
                  </a:lnTo>
                  <a:lnTo>
                    <a:pt x="5168609" y="572097"/>
                  </a:lnTo>
                  <a:lnTo>
                    <a:pt x="5168609" y="506412"/>
                  </a:lnTo>
                  <a:lnTo>
                    <a:pt x="5168609" y="419662"/>
                  </a:lnTo>
                  <a:lnTo>
                    <a:pt x="5168609" y="3539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78" name="Gelijkbenige driehoek 77">
              <a:extLst>
                <a:ext uri="{FF2B5EF4-FFF2-40B4-BE49-F238E27FC236}">
                  <a16:creationId xmlns:a16="http://schemas.microsoft.com/office/drawing/2014/main" id="{1CEEB82C-2BDE-1EBA-BCD2-647E8752AFDC}"/>
                </a:ext>
              </a:extLst>
            </p:cNvPr>
            <p:cNvSpPr/>
            <p:nvPr/>
          </p:nvSpPr>
          <p:spPr>
            <a:xfrm>
              <a:off x="7023391" y="738002"/>
              <a:ext cx="369419" cy="350962"/>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9" name="Content Placeholder 2">
              <a:extLst>
                <a:ext uri="{FF2B5EF4-FFF2-40B4-BE49-F238E27FC236}">
                  <a16:creationId xmlns:a16="http://schemas.microsoft.com/office/drawing/2014/main" id="{225C5B23-E2C7-4A90-2130-8190B4AFF211}"/>
                </a:ext>
              </a:extLst>
            </p:cNvPr>
            <p:cNvSpPr txBox="1">
              <a:spLocks/>
            </p:cNvSpPr>
            <p:nvPr/>
          </p:nvSpPr>
          <p:spPr>
            <a:xfrm>
              <a:off x="7585700" y="1503635"/>
              <a:ext cx="4034288" cy="4868431"/>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nl-NL" sz="1600" dirty="0">
                  <a:solidFill>
                    <a:schemeClr val="bg1"/>
                  </a:solidFill>
                  <a:latin typeface="+mj-lt"/>
                </a:rPr>
                <a:t>Info en duiding</a:t>
              </a:r>
              <a:br>
                <a:rPr lang="nl-NL" sz="1600" dirty="0">
                  <a:solidFill>
                    <a:schemeClr val="bg1"/>
                  </a:solidFill>
                  <a:latin typeface="+mj-lt"/>
                </a:rPr>
              </a:br>
              <a:br>
                <a:rPr lang="nl-NL" sz="1600" dirty="0">
                  <a:solidFill>
                    <a:schemeClr val="bg1"/>
                  </a:solidFill>
                </a:rPr>
              </a:br>
              <a:r>
                <a:rPr lang="nl-NL" sz="1600" dirty="0">
                  <a:solidFill>
                    <a:schemeClr val="bg1"/>
                  </a:solidFill>
                </a:rPr>
                <a:t>Voorwaarden data &amp; stuurinformatie</a:t>
              </a:r>
            </a:p>
            <a:p>
              <a:pPr lvl="2" algn="ctr">
                <a:spcAft>
                  <a:spcPts val="300"/>
                </a:spcAft>
              </a:pPr>
              <a:r>
                <a:rPr lang="nl-NL" sz="1200" b="1" dirty="0">
                  <a:solidFill>
                    <a:schemeClr val="bg1"/>
                  </a:solidFill>
                </a:rPr>
                <a:t>1. Toegankelijk</a:t>
              </a:r>
            </a:p>
            <a:p>
              <a:pPr lvl="2" algn="ctr">
                <a:spcAft>
                  <a:spcPts val="300"/>
                </a:spcAft>
              </a:pPr>
              <a:r>
                <a:rPr lang="nl-NL" sz="1200" dirty="0">
                  <a:solidFill>
                    <a:schemeClr val="bg1"/>
                  </a:solidFill>
                </a:rPr>
                <a:t>Informatie wordt geaggregeerd aan stakeholders aangeboden, zodat er direct naar kan worden gehandeld.</a:t>
              </a:r>
            </a:p>
            <a:p>
              <a:pPr lvl="2" algn="ctr">
                <a:spcAft>
                  <a:spcPts val="300"/>
                </a:spcAft>
              </a:pPr>
              <a:r>
                <a:rPr lang="nl-NL" sz="1200" b="1" dirty="0">
                  <a:solidFill>
                    <a:schemeClr val="bg1"/>
                  </a:solidFill>
                </a:rPr>
                <a:t>2. Privacy proof</a:t>
              </a:r>
            </a:p>
            <a:p>
              <a:pPr lvl="2" algn="ctr">
                <a:spcAft>
                  <a:spcPts val="300"/>
                </a:spcAft>
              </a:pPr>
              <a:r>
                <a:rPr lang="nl-NL" sz="1200" dirty="0">
                  <a:solidFill>
                    <a:schemeClr val="bg1"/>
                  </a:solidFill>
                </a:rPr>
                <a:t>In de besluitvorming rondom het gebruik van persoons-gegevens is de privacywetgeving leidend en </a:t>
              </a:r>
              <a:br>
                <a:rPr lang="nl-NL" sz="1200" dirty="0">
                  <a:solidFill>
                    <a:schemeClr val="bg1"/>
                  </a:solidFill>
                </a:rPr>
              </a:br>
              <a:r>
                <a:rPr lang="nl-NL" sz="1200" dirty="0">
                  <a:solidFill>
                    <a:schemeClr val="bg1"/>
                  </a:solidFill>
                </a:rPr>
                <a:t>wordt de TNO’er meegenomen. </a:t>
              </a:r>
            </a:p>
            <a:p>
              <a:pPr lvl="2" algn="ctr">
                <a:spcAft>
                  <a:spcPts val="300"/>
                </a:spcAft>
              </a:pPr>
              <a:r>
                <a:rPr lang="nl-NL" sz="1200" b="1" dirty="0">
                  <a:solidFill>
                    <a:schemeClr val="bg1"/>
                  </a:solidFill>
                </a:rPr>
                <a:t>3. Transparant</a:t>
              </a:r>
            </a:p>
            <a:p>
              <a:pPr lvl="2" algn="ctr">
                <a:spcAft>
                  <a:spcPts val="300"/>
                </a:spcAft>
              </a:pPr>
              <a:r>
                <a:rPr lang="nl-NL" sz="1200" dirty="0">
                  <a:solidFill>
                    <a:schemeClr val="bg1"/>
                  </a:solidFill>
                </a:rPr>
                <a:t>HR streeft naar een systeem van dashboards, reports </a:t>
              </a:r>
              <a:br>
                <a:rPr lang="nl-NL" sz="1200" dirty="0">
                  <a:solidFill>
                    <a:schemeClr val="bg1"/>
                  </a:solidFill>
                </a:rPr>
              </a:br>
              <a:r>
                <a:rPr lang="nl-NL" sz="1200" dirty="0">
                  <a:solidFill>
                    <a:schemeClr val="bg1"/>
                  </a:solidFill>
                </a:rPr>
                <a:t>en onderzoeksresultaten die openbaar zijn voor </a:t>
              </a:r>
              <a:br>
                <a:rPr lang="nl-NL" sz="1200" dirty="0">
                  <a:solidFill>
                    <a:schemeClr val="bg1"/>
                  </a:solidFill>
                </a:rPr>
              </a:br>
              <a:r>
                <a:rPr lang="nl-NL" sz="1200" dirty="0">
                  <a:solidFill>
                    <a:schemeClr val="bg1"/>
                  </a:solidFill>
                </a:rPr>
                <a:t>alle medewerkers (mits privacywetgeving dat toelaat). </a:t>
              </a:r>
            </a:p>
            <a:p>
              <a:pPr lvl="2" algn="ctr">
                <a:spcAft>
                  <a:spcPts val="300"/>
                </a:spcAft>
              </a:pPr>
              <a:endParaRPr lang="nl-NL" sz="1200" dirty="0">
                <a:solidFill>
                  <a:schemeClr val="bg1"/>
                </a:solidFill>
              </a:endParaRPr>
            </a:p>
            <a:p>
              <a:pPr lvl="3" algn="ctr">
                <a:spcAft>
                  <a:spcPts val="300"/>
                </a:spcAft>
              </a:pPr>
              <a:r>
                <a:rPr lang="nl-NL" sz="1600" dirty="0">
                  <a:solidFill>
                    <a:schemeClr val="bg1"/>
                  </a:solidFill>
                </a:rPr>
                <a:t>Gedeeld eigenaarschap</a:t>
              </a:r>
            </a:p>
            <a:p>
              <a:pPr lvl="2" algn="ctr">
                <a:spcAft>
                  <a:spcPts val="300"/>
                </a:spcAft>
              </a:pPr>
              <a:r>
                <a:rPr lang="nl-NL" sz="1200" dirty="0">
                  <a:solidFill>
                    <a:schemeClr val="bg1"/>
                  </a:solidFill>
                </a:rPr>
                <a:t>Vormgeving en uitvoering van de HR-IT-strategie, maar ook </a:t>
              </a:r>
              <a:br>
                <a:rPr lang="nl-NL" sz="1200" dirty="0">
                  <a:solidFill>
                    <a:schemeClr val="bg1"/>
                  </a:solidFill>
                </a:rPr>
              </a:br>
              <a:r>
                <a:rPr lang="nl-NL" sz="1200" dirty="0">
                  <a:solidFill>
                    <a:schemeClr val="bg1"/>
                  </a:solidFill>
                </a:rPr>
                <a:t>het uitgeven van data en stuurinformatie gebeurt in steeds nauwe samenwerking met andere TNO-stakeholders als </a:t>
              </a:r>
              <a:br>
                <a:rPr lang="nl-NL" sz="1200" dirty="0">
                  <a:solidFill>
                    <a:schemeClr val="bg1"/>
                  </a:solidFill>
                </a:rPr>
              </a:br>
              <a:r>
                <a:rPr lang="nl-NL" sz="1200" dirty="0">
                  <a:solidFill>
                    <a:schemeClr val="bg1"/>
                  </a:solidFill>
                </a:rPr>
                <a:t>het BICC, Finance en IT. </a:t>
              </a:r>
            </a:p>
          </p:txBody>
        </p:sp>
        <p:pic>
          <p:nvPicPr>
            <p:cNvPr id="80" name="Google Shape;1745;p6" descr="Information with solid fill">
              <a:extLst>
                <a:ext uri="{FF2B5EF4-FFF2-40B4-BE49-F238E27FC236}">
                  <a16:creationId xmlns:a16="http://schemas.microsoft.com/office/drawing/2014/main" id="{81F50F14-2614-1400-0485-C42FA53AD26F}"/>
                </a:ext>
              </a:extLst>
            </p:cNvPr>
            <p:cNvPicPr preferRelativeResize="0"/>
            <p:nvPr/>
          </p:nvPicPr>
          <p:blipFill rotWithShape="1">
            <a:blip r:embed="rId15">
              <a:alphaModFix/>
            </a:blip>
            <a:srcRect/>
            <a:stretch/>
          </p:blipFill>
          <p:spPr>
            <a:xfrm>
              <a:off x="9420550" y="956624"/>
              <a:ext cx="374288" cy="374288"/>
            </a:xfrm>
            <a:prstGeom prst="rect">
              <a:avLst/>
            </a:prstGeom>
            <a:noFill/>
            <a:ln>
              <a:noFill/>
            </a:ln>
          </p:spPr>
        </p:pic>
      </p:grpSp>
      <p:pic>
        <p:nvPicPr>
          <p:cNvPr id="84" name="Afbeelding 83">
            <a:extLst>
              <a:ext uri="{FF2B5EF4-FFF2-40B4-BE49-F238E27FC236}">
                <a16:creationId xmlns:a16="http://schemas.microsoft.com/office/drawing/2014/main" id="{4784DFE8-4E81-79C2-5E98-EFD5A3ED8A74}"/>
              </a:ext>
            </a:extLst>
          </p:cNvPr>
          <p:cNvPicPr>
            <a:picLocks noChangeAspect="1"/>
          </p:cNvPicPr>
          <p:nvPr/>
        </p:nvPicPr>
        <p:blipFill rotWithShape="1">
          <a:blip r:embed="rId16">
            <a:extLst>
              <a:ext uri="{28A0092B-C50C-407E-A947-70E740481C1C}">
                <a14:useLocalDpi xmlns:a14="http://schemas.microsoft.com/office/drawing/2010/main" val="0"/>
              </a:ext>
            </a:extLst>
          </a:blip>
          <a:srcRect r="4809" b="8265"/>
          <a:stretch/>
        </p:blipFill>
        <p:spPr>
          <a:xfrm>
            <a:off x="0" y="0"/>
            <a:ext cx="579211" cy="6291224"/>
          </a:xfrm>
          <a:prstGeom prst="rect">
            <a:avLst/>
          </a:prstGeom>
        </p:spPr>
      </p:pic>
      <p:sp>
        <p:nvSpPr>
          <p:cNvPr id="19" name="Tijdelijke aanduiding voor tekst 18">
            <a:extLst>
              <a:ext uri="{FF2B5EF4-FFF2-40B4-BE49-F238E27FC236}">
                <a16:creationId xmlns:a16="http://schemas.microsoft.com/office/drawing/2014/main" id="{81BB6934-F999-C566-389C-F83D69714531}"/>
              </a:ext>
            </a:extLst>
          </p:cNvPr>
          <p:cNvSpPr>
            <a:spLocks noGrp="1"/>
          </p:cNvSpPr>
          <p:nvPr>
            <p:ph type="body" sz="quarter" idx="15"/>
          </p:nvPr>
        </p:nvSpPr>
        <p:spPr/>
        <p:txBody>
          <a:bodyPr/>
          <a:lstStyle/>
          <a:p>
            <a:r>
              <a:rPr lang="nl-NL" dirty="0"/>
              <a:t> </a:t>
            </a:r>
          </a:p>
        </p:txBody>
      </p:sp>
      <p:sp>
        <p:nvSpPr>
          <p:cNvPr id="20" name="Tijdelijke aanduiding voor tekst 19">
            <a:extLst>
              <a:ext uri="{FF2B5EF4-FFF2-40B4-BE49-F238E27FC236}">
                <a16:creationId xmlns:a16="http://schemas.microsoft.com/office/drawing/2014/main" id="{41370A25-E86F-7FC0-07CD-9D71B3A97E06}"/>
              </a:ext>
            </a:extLst>
          </p:cNvPr>
          <p:cNvSpPr>
            <a:spLocks noGrp="1"/>
          </p:cNvSpPr>
          <p:nvPr>
            <p:ph type="body" sz="quarter" idx="16"/>
          </p:nvPr>
        </p:nvSpPr>
        <p:spPr/>
        <p:txBody>
          <a:bodyPr/>
          <a:lstStyle/>
          <a:p>
            <a:r>
              <a:rPr lang="nl-NL" dirty="0"/>
              <a:t> </a:t>
            </a:r>
          </a:p>
        </p:txBody>
      </p:sp>
      <p:sp>
        <p:nvSpPr>
          <p:cNvPr id="22" name="Tijdelijke aanduiding voor tekst 21">
            <a:extLst>
              <a:ext uri="{FF2B5EF4-FFF2-40B4-BE49-F238E27FC236}">
                <a16:creationId xmlns:a16="http://schemas.microsoft.com/office/drawing/2014/main" id="{5AA9A16A-EDE8-0FAB-EB48-3CB25C45B8D0}"/>
              </a:ext>
            </a:extLst>
          </p:cNvPr>
          <p:cNvSpPr>
            <a:spLocks noGrp="1"/>
          </p:cNvSpPr>
          <p:nvPr>
            <p:ph type="body" sz="quarter" idx="19"/>
          </p:nvPr>
        </p:nvSpPr>
        <p:spPr/>
        <p:txBody>
          <a:bodyPr/>
          <a:lstStyle/>
          <a:p>
            <a:r>
              <a:rPr lang="nl-NL" dirty="0"/>
              <a:t> </a:t>
            </a:r>
          </a:p>
        </p:txBody>
      </p:sp>
      <p:grpSp>
        <p:nvGrpSpPr>
          <p:cNvPr id="81" name="Groep 80">
            <a:extLst>
              <a:ext uri="{FF2B5EF4-FFF2-40B4-BE49-F238E27FC236}">
                <a16:creationId xmlns:a16="http://schemas.microsoft.com/office/drawing/2014/main" id="{F841FD57-A0AD-FE50-DDE1-EAA1FFD17B60}"/>
              </a:ext>
            </a:extLst>
          </p:cNvPr>
          <p:cNvGrpSpPr/>
          <p:nvPr/>
        </p:nvGrpSpPr>
        <p:grpSpPr>
          <a:xfrm>
            <a:off x="10969480" y="364723"/>
            <a:ext cx="795753" cy="305798"/>
            <a:chOff x="11176653" y="513251"/>
            <a:chExt cx="579643" cy="222749"/>
          </a:xfrm>
        </p:grpSpPr>
        <p:sp>
          <p:nvSpPr>
            <p:cNvPr id="82" name="Graphic 141" descr="Terug">
              <a:hlinkClick r:id="rId17" action="ppaction://hlinksldjump"/>
              <a:extLst>
                <a:ext uri="{FF2B5EF4-FFF2-40B4-BE49-F238E27FC236}">
                  <a16:creationId xmlns:a16="http://schemas.microsoft.com/office/drawing/2014/main" id="{60DB9F49-7372-2452-757E-0C1402898862}"/>
                </a:ext>
              </a:extLst>
            </p:cNvPr>
            <p:cNvSpPr/>
            <p:nvPr/>
          </p:nvSpPr>
          <p:spPr>
            <a:xfrm>
              <a:off x="11176653" y="556903"/>
              <a:ext cx="203595" cy="150150"/>
            </a:xfrm>
            <a:custGeom>
              <a:avLst/>
              <a:gdLst>
                <a:gd name="connsiteX0" fmla="*/ 0 w 327890"/>
                <a:gd name="connsiteY0" fmla="*/ 98367 h 241819"/>
                <a:gd name="connsiteX1" fmla="*/ 117221 w 327890"/>
                <a:gd name="connsiteY1" fmla="*/ 0 h 241819"/>
                <a:gd name="connsiteX2" fmla="*/ 117221 w 327890"/>
                <a:gd name="connsiteY2" fmla="*/ 57381 h 241819"/>
                <a:gd name="connsiteX3" fmla="*/ 327891 w 327890"/>
                <a:gd name="connsiteY3" fmla="*/ 241819 h 241819"/>
                <a:gd name="connsiteX4" fmla="*/ 117221 w 327890"/>
                <a:gd name="connsiteY4" fmla="*/ 143452 h 241819"/>
                <a:gd name="connsiteX5" fmla="*/ 117221 w 327890"/>
                <a:gd name="connsiteY5" fmla="*/ 196735 h 241819"/>
                <a:gd name="connsiteX6" fmla="*/ 0 w 327890"/>
                <a:gd name="connsiteY6" fmla="*/ 98367 h 2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90" h="241819">
                  <a:moveTo>
                    <a:pt x="0" y="98367"/>
                  </a:moveTo>
                  <a:lnTo>
                    <a:pt x="117221" y="0"/>
                  </a:lnTo>
                  <a:lnTo>
                    <a:pt x="117221" y="57381"/>
                  </a:lnTo>
                  <a:cubicBezTo>
                    <a:pt x="297151" y="59020"/>
                    <a:pt x="327891" y="241819"/>
                    <a:pt x="327891" y="241819"/>
                  </a:cubicBezTo>
                  <a:cubicBezTo>
                    <a:pt x="327891" y="241819"/>
                    <a:pt x="261083" y="144682"/>
                    <a:pt x="117221" y="143452"/>
                  </a:cubicBezTo>
                  <a:lnTo>
                    <a:pt x="117221" y="196735"/>
                  </a:lnTo>
                  <a:lnTo>
                    <a:pt x="0" y="98367"/>
                  </a:lnTo>
                  <a:close/>
                </a:path>
              </a:pathLst>
            </a:custGeom>
            <a:solidFill>
              <a:schemeClr val="tx2">
                <a:lumMod val="60000"/>
                <a:lumOff val="40000"/>
              </a:schemeClr>
            </a:solidFill>
            <a:ln w="40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Franklin Gothic Book"/>
                <a:ea typeface="+mn-ea"/>
                <a:cs typeface="+mn-cs"/>
              </a:endParaRPr>
            </a:p>
          </p:txBody>
        </p:sp>
        <p:pic>
          <p:nvPicPr>
            <p:cNvPr id="83" name="Graphic 82">
              <a:hlinkClick r:id="rId18" action="ppaction://hlinksldjump"/>
              <a:extLst>
                <a:ext uri="{FF2B5EF4-FFF2-40B4-BE49-F238E27FC236}">
                  <a16:creationId xmlns:a16="http://schemas.microsoft.com/office/drawing/2014/main" id="{37A80A00-1B77-BA9F-D407-4D91D999D21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533547" y="513251"/>
              <a:ext cx="222749" cy="222749"/>
            </a:xfrm>
            <a:prstGeom prst="rect">
              <a:avLst/>
            </a:prstGeom>
          </p:spPr>
        </p:pic>
      </p:grpSp>
      <p:sp>
        <p:nvSpPr>
          <p:cNvPr id="23" name="Tijdelijke aanduiding voor verticale tekst 22">
            <a:extLst>
              <a:ext uri="{FF2B5EF4-FFF2-40B4-BE49-F238E27FC236}">
                <a16:creationId xmlns:a16="http://schemas.microsoft.com/office/drawing/2014/main" id="{ACBD02BB-FAC2-4E40-1015-4CD44007FEFD}"/>
              </a:ext>
            </a:extLst>
          </p:cNvPr>
          <p:cNvSpPr>
            <a:spLocks noGrp="1"/>
          </p:cNvSpPr>
          <p:nvPr>
            <p:ph type="body" orient="vert" idx="20"/>
          </p:nvPr>
        </p:nvSpPr>
        <p:spPr/>
        <p:txBody>
          <a:bodyPr/>
          <a:lstStyle/>
          <a:p>
            <a:r>
              <a:rPr lang="nl-NL" dirty="0"/>
              <a:t> </a:t>
            </a:r>
          </a:p>
        </p:txBody>
      </p:sp>
      <p:sp>
        <p:nvSpPr>
          <p:cNvPr id="8" name="Tijdelijke aanduiding voor dianummer 7">
            <a:extLst>
              <a:ext uri="{FF2B5EF4-FFF2-40B4-BE49-F238E27FC236}">
                <a16:creationId xmlns:a16="http://schemas.microsoft.com/office/drawing/2014/main" id="{019FAD54-E8DC-3C4E-041B-596A92B10653}"/>
              </a:ext>
            </a:extLst>
          </p:cNvPr>
          <p:cNvSpPr>
            <a:spLocks noGrp="1"/>
          </p:cNvSpPr>
          <p:nvPr>
            <p:ph type="sldNum" sz="quarter" idx="22"/>
          </p:nvPr>
        </p:nvSpPr>
        <p:spPr/>
        <p:txBody>
          <a:bodyPr/>
          <a:lstStyle/>
          <a:p>
            <a:fld id="{5EC93C5F-DB18-4797-88B9-B8B0D60519FD}" type="slidenum">
              <a:rPr lang="nl-NL" smtClean="0"/>
              <a:pPr/>
              <a:t>8</a:t>
            </a:fld>
            <a:endParaRPr lang="nl-NL" dirty="0"/>
          </a:p>
        </p:txBody>
      </p:sp>
    </p:spTree>
    <p:extLst>
      <p:ext uri="{BB962C8B-B14F-4D97-AF65-F5344CB8AC3E}">
        <p14:creationId xmlns:p14="http://schemas.microsoft.com/office/powerpoint/2010/main" val="290491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right)">
                                      <p:cBhvr>
                                        <p:cTn id="7" dur="250"/>
                                        <p:tgtEl>
                                          <p:spTgt spid="16"/>
                                        </p:tgtEl>
                                      </p:cBhvr>
                                    </p:animEffect>
                                  </p:childTnLst>
                                </p:cTn>
                              </p:par>
                            </p:childTnLst>
                          </p:cTn>
                        </p:par>
                        <p:par>
                          <p:cTn id="8" fill="hold">
                            <p:stCondLst>
                              <p:cond delay="97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Effect transition="in" filter="wipe(right)">
                                      <p:cBhvr>
                                        <p:cTn id="11" dur="250"/>
                                        <p:tgtEl>
                                          <p:spTgt spid="100"/>
                                        </p:tgtEl>
                                      </p:cBhvr>
                                    </p:animEffect>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childTnLst>
                                </p:cTn>
                              </p:par>
                            </p:childTnLst>
                          </p:cTn>
                        </p:par>
                        <p:par>
                          <p:cTn id="18" fill="hold">
                            <p:stCondLst>
                              <p:cond delay="2050"/>
                            </p:stCondLst>
                            <p:childTnLst>
                              <p:par>
                                <p:cTn id="19" presetID="2" presetClass="entr" presetSubtype="8" decel="100000" fill="hold" nodeType="after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750" fill="hold"/>
                                        <p:tgtEl>
                                          <p:spTgt spid="60"/>
                                        </p:tgtEl>
                                        <p:attrNameLst>
                                          <p:attrName>ppt_x</p:attrName>
                                        </p:attrNameLst>
                                      </p:cBhvr>
                                      <p:tavLst>
                                        <p:tav tm="0">
                                          <p:val>
                                            <p:strVal val="0-#ppt_w/2"/>
                                          </p:val>
                                        </p:tav>
                                        <p:tav tm="100000">
                                          <p:val>
                                            <p:strVal val="#ppt_x"/>
                                          </p:val>
                                        </p:tav>
                                      </p:tavLst>
                                    </p:anim>
                                    <p:anim calcmode="lin" valueType="num">
                                      <p:cBhvr additive="base">
                                        <p:cTn id="22" dur="750" fill="hold"/>
                                        <p:tgtEl>
                                          <p:spTgt spid="60"/>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2" presetClass="entr" presetSubtype="8" decel="10000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 calcmode="lin" valueType="num">
                                      <p:cBhvr additive="base">
                                        <p:cTn id="28" dur="750" fill="hold"/>
                                        <p:tgtEl>
                                          <p:spTgt spid="64"/>
                                        </p:tgtEl>
                                        <p:attrNameLst>
                                          <p:attrName>ppt_x</p:attrName>
                                        </p:attrNameLst>
                                      </p:cBhvr>
                                      <p:tavLst>
                                        <p:tav tm="0">
                                          <p:val>
                                            <p:strVal val="0-#ppt_w/2"/>
                                          </p:val>
                                        </p:tav>
                                        <p:tav tm="100000">
                                          <p:val>
                                            <p:strVal val="#ppt_x"/>
                                          </p:val>
                                        </p:tav>
                                      </p:tavLst>
                                    </p:anim>
                                    <p:anim calcmode="lin" valueType="num">
                                      <p:cBhvr additive="base">
                                        <p:cTn id="29" dur="750" fill="hold"/>
                                        <p:tgtEl>
                                          <p:spTgt spid="64"/>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2" presetClass="entr" presetSubtype="8" decel="100000" fill="hold" nodeType="with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750" fill="hold"/>
                                        <p:tgtEl>
                                          <p:spTgt spid="68"/>
                                        </p:tgtEl>
                                        <p:attrNameLst>
                                          <p:attrName>ppt_x</p:attrName>
                                        </p:attrNameLst>
                                      </p:cBhvr>
                                      <p:tavLst>
                                        <p:tav tm="0">
                                          <p:val>
                                            <p:strVal val="0-#ppt_w/2"/>
                                          </p:val>
                                        </p:tav>
                                        <p:tav tm="100000">
                                          <p:val>
                                            <p:strVal val="#ppt_x"/>
                                          </p:val>
                                        </p:tav>
                                      </p:tavLst>
                                    </p:anim>
                                    <p:anim calcmode="lin" valueType="num">
                                      <p:cBhvr additive="base">
                                        <p:cTn id="36" dur="750" fill="hold"/>
                                        <p:tgtEl>
                                          <p:spTgt spid="68"/>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fade">
                                      <p:cBhvr>
                                        <p:cTn id="39" dur="500"/>
                                        <p:tgtEl>
                                          <p:spTgt spid="67"/>
                                        </p:tgtEl>
                                      </p:cBhvr>
                                    </p:animEffect>
                                  </p:childTnLst>
                                </p:cTn>
                              </p:par>
                            </p:childTnLst>
                          </p:cTn>
                        </p:par>
                        <p:par>
                          <p:cTn id="40" fill="hold">
                            <p:stCondLst>
                              <p:cond delay="2800"/>
                            </p:stCondLst>
                            <p:childTnLst>
                              <p:par>
                                <p:cTn id="41" presetID="2" presetClass="entr" presetSubtype="2" decel="100000" fill="hold" nodeType="afterEffect">
                                  <p:stCondLst>
                                    <p:cond delay="0"/>
                                  </p:stCondLst>
                                  <p:childTnLst>
                                    <p:set>
                                      <p:cBhvr>
                                        <p:cTn id="42" dur="1" fill="hold">
                                          <p:stCondLst>
                                            <p:cond delay="0"/>
                                          </p:stCondLst>
                                        </p:cTn>
                                        <p:tgtEl>
                                          <p:spTgt spid="73"/>
                                        </p:tgtEl>
                                        <p:attrNameLst>
                                          <p:attrName>style.visibility</p:attrName>
                                        </p:attrNameLst>
                                      </p:cBhvr>
                                      <p:to>
                                        <p:strVal val="visible"/>
                                      </p:to>
                                    </p:set>
                                    <p:anim calcmode="lin" valueType="num">
                                      <p:cBhvr additive="base">
                                        <p:cTn id="43" dur="750" fill="hold"/>
                                        <p:tgtEl>
                                          <p:spTgt spid="73"/>
                                        </p:tgtEl>
                                        <p:attrNameLst>
                                          <p:attrName>ppt_x</p:attrName>
                                        </p:attrNameLst>
                                      </p:cBhvr>
                                      <p:tavLst>
                                        <p:tav tm="0">
                                          <p:val>
                                            <p:strVal val="1+#ppt_w/2"/>
                                          </p:val>
                                        </p:tav>
                                        <p:tav tm="100000">
                                          <p:val>
                                            <p:strVal val="#ppt_x"/>
                                          </p:val>
                                        </p:tav>
                                      </p:tavLst>
                                    </p:anim>
                                    <p:anim calcmode="lin" valueType="num">
                                      <p:cBhvr additive="base">
                                        <p:cTn id="44" dur="75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00" grpId="0"/>
      <p:bldP spid="59" grpId="0"/>
      <p:bldP spid="63" grpId="0"/>
      <p:bldP spid="67"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Tijdelijke aanduiding voor afbeelding 13">
            <a:extLst>
              <a:ext uri="{FF2B5EF4-FFF2-40B4-BE49-F238E27FC236}">
                <a16:creationId xmlns:a16="http://schemas.microsoft.com/office/drawing/2014/main" id="{454B29BC-BBB3-B4D6-2991-80600C3B3D5D}"/>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Blur/>
                    </a14:imgEffect>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t="5045" b="5045"/>
          <a:stretch/>
        </p:blipFill>
        <p:spPr/>
      </p:pic>
      <p:sp>
        <p:nvSpPr>
          <p:cNvPr id="21" name="Tijdelijke aanduiding voor verticale tekst 20">
            <a:extLst>
              <a:ext uri="{FF2B5EF4-FFF2-40B4-BE49-F238E27FC236}">
                <a16:creationId xmlns:a16="http://schemas.microsoft.com/office/drawing/2014/main" id="{4B6E007E-4F18-CD23-1B73-24C627112176}"/>
              </a:ext>
            </a:extLst>
          </p:cNvPr>
          <p:cNvSpPr>
            <a:spLocks noGrp="1"/>
          </p:cNvSpPr>
          <p:nvPr>
            <p:ph type="body" orient="vert" idx="18"/>
          </p:nvPr>
        </p:nvSpPr>
        <p:spPr/>
        <p:txBody>
          <a:bodyPr/>
          <a:lstStyle/>
          <a:p>
            <a:r>
              <a:rPr lang="nl-NL" dirty="0"/>
              <a:t> </a:t>
            </a:r>
          </a:p>
        </p:txBody>
      </p:sp>
      <p:sp>
        <p:nvSpPr>
          <p:cNvPr id="25" name="Rechthoek 24">
            <a:extLst>
              <a:ext uri="{FF2B5EF4-FFF2-40B4-BE49-F238E27FC236}">
                <a16:creationId xmlns:a16="http://schemas.microsoft.com/office/drawing/2014/main" id="{DD163517-BC38-F460-92A1-886DCEFF5275}"/>
              </a:ext>
            </a:extLst>
          </p:cNvPr>
          <p:cNvSpPr/>
          <p:nvPr/>
        </p:nvSpPr>
        <p:spPr>
          <a:xfrm>
            <a:off x="0" y="0"/>
            <a:ext cx="12192000"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00" dirty="0"/>
          </a:p>
        </p:txBody>
      </p:sp>
      <p:sp>
        <p:nvSpPr>
          <p:cNvPr id="30" name="Tijdelijke aanduiding voor verticale tekst 6">
            <a:extLst>
              <a:ext uri="{FF2B5EF4-FFF2-40B4-BE49-F238E27FC236}">
                <a16:creationId xmlns:a16="http://schemas.microsoft.com/office/drawing/2014/main" id="{01BFAF07-8DD3-0BE6-8D35-CAB8B25688AC}"/>
              </a:ext>
            </a:extLst>
          </p:cNvPr>
          <p:cNvSpPr txBox="1">
            <a:spLocks/>
          </p:cNvSpPr>
          <p:nvPr/>
        </p:nvSpPr>
        <p:spPr>
          <a:xfrm>
            <a:off x="796854" y="1824550"/>
            <a:ext cx="2681824" cy="212879"/>
          </a:xfrm>
          <a:prstGeom prst="rect">
            <a:avLst/>
          </a:prstGeom>
        </p:spPr>
        <p:txBody>
          <a:bodyPr wrap="non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lnSpc>
                <a:spcPts val="1600"/>
              </a:lnSpc>
              <a:spcBef>
                <a:spcPts val="0"/>
              </a:spcBef>
            </a:pPr>
            <a:r>
              <a:rPr lang="nl-NL" b="0" dirty="0">
                <a:solidFill>
                  <a:schemeClr val="bg1"/>
                </a:solidFill>
                <a:latin typeface="+mj-lt"/>
              </a:rPr>
              <a:t>Ambities 2022 – 2025</a:t>
            </a:r>
          </a:p>
        </p:txBody>
      </p:sp>
      <p:sp>
        <p:nvSpPr>
          <p:cNvPr id="16" name="Titel 15">
            <a:extLst>
              <a:ext uri="{FF2B5EF4-FFF2-40B4-BE49-F238E27FC236}">
                <a16:creationId xmlns:a16="http://schemas.microsoft.com/office/drawing/2014/main" id="{C1C0E67A-332C-431F-2CF6-E4698F43DCBC}"/>
              </a:ext>
            </a:extLst>
          </p:cNvPr>
          <p:cNvSpPr>
            <a:spLocks noGrp="1"/>
          </p:cNvSpPr>
          <p:nvPr>
            <p:ph type="title"/>
          </p:nvPr>
        </p:nvSpPr>
        <p:spPr/>
        <p:txBody>
          <a:bodyPr/>
          <a:lstStyle/>
          <a:p>
            <a:r>
              <a:rPr lang="nl-NL" dirty="0"/>
              <a:t>LEADERSHIP AND CULTURE</a:t>
            </a:r>
          </a:p>
        </p:txBody>
      </p:sp>
      <p:sp>
        <p:nvSpPr>
          <p:cNvPr id="100" name="Ondertitel 16">
            <a:extLst>
              <a:ext uri="{FF2B5EF4-FFF2-40B4-BE49-F238E27FC236}">
                <a16:creationId xmlns:a16="http://schemas.microsoft.com/office/drawing/2014/main" id="{463E26C8-13DE-76D3-6B16-16718473CA6D}"/>
              </a:ext>
            </a:extLst>
          </p:cNvPr>
          <p:cNvSpPr txBox="1">
            <a:spLocks/>
          </p:cNvSpPr>
          <p:nvPr/>
        </p:nvSpPr>
        <p:spPr>
          <a:xfrm>
            <a:off x="777244" y="909034"/>
            <a:ext cx="10827096" cy="349200"/>
          </a:xfrm>
          <a:prstGeom prst="rect">
            <a:avLst/>
          </a:prstGeom>
        </p:spPr>
        <p:txBody>
          <a:bodyPr vert="horz" lIns="0" tIns="0" rIns="0" bIns="0" rtlCol="0">
            <a:noAutofit/>
          </a:bodyPr>
          <a:lstStyle>
            <a:lvl1pPr marL="0" indent="0" algn="l" defTabSz="719138" rtl="0" eaLnBrk="1" latinLnBrk="0" hangingPunct="1">
              <a:lnSpc>
                <a:spcPct val="100000"/>
              </a:lnSpc>
              <a:spcBef>
                <a:spcPts val="300"/>
              </a:spcBef>
              <a:spcAft>
                <a:spcPts val="600"/>
              </a:spcAft>
              <a:buClr>
                <a:schemeClr val="tx2"/>
              </a:buClr>
              <a:buSzPct val="100000"/>
              <a:buFontTx/>
              <a:buNone/>
              <a:defRPr sz="3000" kern="1200" cap="all" baseline="0">
                <a:solidFill>
                  <a:schemeClr val="bg1"/>
                </a:solidFill>
                <a:latin typeface="Franklin Gothic Medium" panose="020B0603020102020204" pitchFamily="34" charset="0"/>
                <a:ea typeface="+mn-ea"/>
                <a:cs typeface="+mn-cs"/>
              </a:defRPr>
            </a:lvl1pPr>
            <a:lvl2pPr marL="457200" indent="0" algn="ctr" defTabSz="719138" rtl="0" eaLnBrk="1" latinLnBrk="0" hangingPunct="1">
              <a:lnSpc>
                <a:spcPct val="100000"/>
              </a:lnSpc>
              <a:spcBef>
                <a:spcPts val="300"/>
              </a:spcBef>
              <a:spcAft>
                <a:spcPts val="600"/>
              </a:spcAft>
              <a:buClr>
                <a:schemeClr val="tx2"/>
              </a:buClr>
              <a:buSzPct val="100000"/>
              <a:buFontTx/>
              <a:buNone/>
              <a:defRPr sz="2000" i="0" kern="1200">
                <a:solidFill>
                  <a:schemeClr val="tx1"/>
                </a:solidFill>
                <a:latin typeface="+mn-lt"/>
                <a:ea typeface="+mn-ea"/>
                <a:cs typeface="+mn-cs"/>
              </a:defRPr>
            </a:lvl2pPr>
            <a:lvl3pPr marL="914400" indent="0" algn="ctr" defTabSz="719138" rtl="0" eaLnBrk="1" latinLnBrk="0" hangingPunct="1">
              <a:lnSpc>
                <a:spcPct val="100000"/>
              </a:lnSpc>
              <a:spcBef>
                <a:spcPts val="300"/>
              </a:spcBef>
              <a:spcAft>
                <a:spcPts val="600"/>
              </a:spcAft>
              <a:buClr>
                <a:srgbClr val="0070C0"/>
              </a:buClr>
              <a:buSzPct val="85000"/>
              <a:buFontTx/>
              <a:buNone/>
              <a:defRPr sz="1800" i="0" kern="1200">
                <a:solidFill>
                  <a:schemeClr val="tx1"/>
                </a:solidFill>
                <a:latin typeface="+mn-lt"/>
                <a:ea typeface="+mn-ea"/>
                <a:cs typeface="+mn-cs"/>
              </a:defRPr>
            </a:lvl3pPr>
            <a:lvl4pPr marL="1371600" indent="0" algn="ctr" defTabSz="719138" rtl="0" eaLnBrk="1" latinLnBrk="0" hangingPunct="1">
              <a:lnSpc>
                <a:spcPct val="100000"/>
              </a:lnSpc>
              <a:spcBef>
                <a:spcPts val="300"/>
              </a:spcBef>
              <a:spcAft>
                <a:spcPts val="1200"/>
              </a:spcAft>
              <a:buFontTx/>
              <a:buNone/>
              <a:defRPr sz="16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828800" indent="0" algn="ctr" defTabSz="719138" rtl="0" eaLnBrk="1" latinLnBrk="0" hangingPunct="1">
              <a:lnSpc>
                <a:spcPct val="100000"/>
              </a:lnSpc>
              <a:spcBef>
                <a:spcPts val="300"/>
              </a:spcBef>
              <a:spcAft>
                <a:spcPts val="600"/>
              </a:spcAft>
              <a:buClr>
                <a:schemeClr val="tx1"/>
              </a:buClr>
              <a:buFont typeface="+mj-lt"/>
              <a:buNone/>
              <a:tabLst>
                <a:tab pos="179388" algn="l"/>
              </a:tabLst>
              <a:defRPr sz="1600" i="0" kern="1200">
                <a:solidFill>
                  <a:schemeClr val="tx1"/>
                </a:solidFill>
                <a:latin typeface="+mn-lt"/>
                <a:ea typeface="+mn-ea"/>
                <a:cs typeface="+mn-cs"/>
              </a:defRPr>
            </a:lvl5pPr>
            <a:lvl6pPr marL="22860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6pPr>
            <a:lvl7pPr marL="2743200" indent="0" algn="ctr" defTabSz="914400" rtl="0" eaLnBrk="1" latinLnBrk="0" hangingPunct="1">
              <a:lnSpc>
                <a:spcPct val="100000"/>
              </a:lnSpc>
              <a:spcBef>
                <a:spcPts val="300"/>
              </a:spcBef>
              <a:spcAft>
                <a:spcPts val="600"/>
              </a:spcAft>
              <a:buFontTx/>
              <a:buNone/>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300"/>
              </a:spcBef>
              <a:spcAft>
                <a:spcPts val="1200"/>
              </a:spcAft>
              <a:buFontTx/>
              <a:buNone/>
              <a:defRPr sz="1600" b="1" kern="1200" cap="all" baseline="0">
                <a:solidFill>
                  <a:schemeClr val="tx2"/>
                </a:solidFill>
                <a:latin typeface="Franklin Gothic Medium" panose="020B0603020102020204" pitchFamily="34" charset="0"/>
                <a:ea typeface="+mn-ea"/>
                <a:cs typeface="+mn-cs"/>
              </a:defRPr>
            </a:lvl9pPr>
          </a:lstStyle>
          <a:p>
            <a:pPr lvl="0">
              <a:spcBef>
                <a:spcPts val="0"/>
              </a:spcBef>
              <a:spcAft>
                <a:spcPts val="0"/>
              </a:spcAft>
              <a:buSzPts val="3000"/>
            </a:pPr>
            <a:r>
              <a:rPr lang="nl-NL" sz="2000" dirty="0"/>
              <a:t>ORGANIZATIONAL DEVELOPMENT &amp; LEADERSHIP</a:t>
            </a:r>
          </a:p>
        </p:txBody>
      </p:sp>
      <p:sp>
        <p:nvSpPr>
          <p:cNvPr id="35" name="Tijdelijke aanduiding voor verticale tekst 6">
            <a:extLst>
              <a:ext uri="{FF2B5EF4-FFF2-40B4-BE49-F238E27FC236}">
                <a16:creationId xmlns:a16="http://schemas.microsoft.com/office/drawing/2014/main" id="{02888676-EA2E-AAB6-1B42-832F41DB43F7}"/>
              </a:ext>
            </a:extLst>
          </p:cNvPr>
          <p:cNvSpPr txBox="1">
            <a:spLocks/>
          </p:cNvSpPr>
          <p:nvPr/>
        </p:nvSpPr>
        <p:spPr>
          <a:xfrm>
            <a:off x="1313610" y="2188567"/>
            <a:ext cx="5226746" cy="1354217"/>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400" dirty="0">
                <a:solidFill>
                  <a:schemeClr val="tx2">
                    <a:lumMod val="75000"/>
                  </a:schemeClr>
                </a:solidFill>
              </a:rPr>
              <a:t>Organisatieontwikkeling op </a:t>
            </a:r>
            <a:br>
              <a:rPr lang="nl-NL" sz="1400" dirty="0">
                <a:solidFill>
                  <a:schemeClr val="tx2">
                    <a:lumMod val="75000"/>
                  </a:schemeClr>
                </a:solidFill>
              </a:rPr>
            </a:br>
            <a:r>
              <a:rPr lang="nl-NL" sz="1400" dirty="0">
                <a:solidFill>
                  <a:schemeClr val="tx2">
                    <a:lumMod val="75000"/>
                  </a:schemeClr>
                </a:solidFill>
              </a:rPr>
              <a:t>basis van strategische TNO-doelen</a:t>
            </a:r>
          </a:p>
          <a:p>
            <a:pPr lvl="2">
              <a:spcAft>
                <a:spcPts val="300"/>
              </a:spcAft>
            </a:pPr>
            <a:r>
              <a:rPr lang="nl-NL" sz="1100" dirty="0">
                <a:solidFill>
                  <a:schemeClr val="bg1"/>
                </a:solidFill>
              </a:rPr>
              <a:t>Door een sparringpartner van de RvB en het management te zijn bij het vertalen </a:t>
            </a:r>
            <a:br>
              <a:rPr lang="nl-NL" sz="1100" dirty="0">
                <a:solidFill>
                  <a:schemeClr val="bg1"/>
                </a:solidFill>
              </a:rPr>
            </a:br>
            <a:r>
              <a:rPr lang="nl-NL" sz="1100" dirty="0">
                <a:solidFill>
                  <a:schemeClr val="bg1"/>
                </a:solidFill>
              </a:rPr>
              <a:t>van strategische TNO-doelen naar organisatie-, leider- en medewerkersniveau. </a:t>
            </a:r>
            <a:br>
              <a:rPr lang="nl-NL" sz="1100" dirty="0">
                <a:solidFill>
                  <a:schemeClr val="bg1"/>
                </a:solidFill>
              </a:rPr>
            </a:br>
            <a:r>
              <a:rPr lang="nl-NL" sz="1100" dirty="0">
                <a:solidFill>
                  <a:schemeClr val="bg1"/>
                </a:solidFill>
              </a:rPr>
              <a:t>HR definieert welke competenties nodig zijn om de strategische doelen waar te maken </a:t>
            </a:r>
            <a:br>
              <a:rPr lang="nl-NL" sz="1100" dirty="0">
                <a:solidFill>
                  <a:schemeClr val="bg1"/>
                </a:solidFill>
              </a:rPr>
            </a:br>
            <a:r>
              <a:rPr lang="nl-NL" sz="1100" dirty="0">
                <a:solidFill>
                  <a:schemeClr val="bg1"/>
                </a:solidFill>
              </a:rPr>
              <a:t>en ontwikkelt deze. HR ondersteunt hierbij lokaal (per unit en per researchgroep) </a:t>
            </a:r>
            <a:br>
              <a:rPr lang="nl-NL" sz="1100" dirty="0">
                <a:solidFill>
                  <a:schemeClr val="bg1"/>
                </a:solidFill>
              </a:rPr>
            </a:br>
            <a:r>
              <a:rPr lang="nl-NL" sz="1100" dirty="0">
                <a:solidFill>
                  <a:schemeClr val="bg1"/>
                </a:solidFill>
              </a:rPr>
              <a:t>en binnen centrale kaders (Impuls).</a:t>
            </a:r>
          </a:p>
        </p:txBody>
      </p:sp>
      <p:grpSp>
        <p:nvGrpSpPr>
          <p:cNvPr id="36" name="Groep 35">
            <a:extLst>
              <a:ext uri="{FF2B5EF4-FFF2-40B4-BE49-F238E27FC236}">
                <a16:creationId xmlns:a16="http://schemas.microsoft.com/office/drawing/2014/main" id="{4C498E68-2120-25AE-5ABA-7EA0918DBB4C}"/>
              </a:ext>
            </a:extLst>
          </p:cNvPr>
          <p:cNvGrpSpPr/>
          <p:nvPr/>
        </p:nvGrpSpPr>
        <p:grpSpPr>
          <a:xfrm>
            <a:off x="579278" y="2235638"/>
            <a:ext cx="531792" cy="419316"/>
            <a:chOff x="579278" y="1865269"/>
            <a:chExt cx="531792" cy="419316"/>
          </a:xfrm>
        </p:grpSpPr>
        <p:sp>
          <p:nvSpPr>
            <p:cNvPr id="37" name="Pijl: vijfhoek 36">
              <a:extLst>
                <a:ext uri="{FF2B5EF4-FFF2-40B4-BE49-F238E27FC236}">
                  <a16:creationId xmlns:a16="http://schemas.microsoft.com/office/drawing/2014/main" id="{0831FE15-6680-CD1D-FA0D-28FD54C80DF8}"/>
                </a:ext>
              </a:extLst>
            </p:cNvPr>
            <p:cNvSpPr/>
            <p:nvPr/>
          </p:nvSpPr>
          <p:spPr>
            <a:xfrm>
              <a:off x="579278" y="1865269"/>
              <a:ext cx="531792" cy="419316"/>
            </a:xfrm>
            <a:prstGeom prst="homePlate">
              <a:avLst>
                <a:gd name="adj" fmla="val 174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8" name="Graphic 37" descr="Gloeilamp en tandwiel met effen opvulling">
              <a:extLst>
                <a:ext uri="{FF2B5EF4-FFF2-40B4-BE49-F238E27FC236}">
                  <a16:creationId xmlns:a16="http://schemas.microsoft.com/office/drawing/2014/main" id="{726077A5-ADE2-6DFD-74F6-E19E6E08B2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7829" y="1907582"/>
              <a:ext cx="334690" cy="334690"/>
            </a:xfrm>
            <a:prstGeom prst="rect">
              <a:avLst/>
            </a:prstGeom>
          </p:spPr>
        </p:pic>
      </p:grpSp>
      <p:sp>
        <p:nvSpPr>
          <p:cNvPr id="39" name="Tijdelijke aanduiding voor verticale tekst 6">
            <a:extLst>
              <a:ext uri="{FF2B5EF4-FFF2-40B4-BE49-F238E27FC236}">
                <a16:creationId xmlns:a16="http://schemas.microsoft.com/office/drawing/2014/main" id="{4309E1F9-57D1-EAC1-1D42-6A494EF4B3FE}"/>
              </a:ext>
            </a:extLst>
          </p:cNvPr>
          <p:cNvSpPr txBox="1">
            <a:spLocks/>
          </p:cNvSpPr>
          <p:nvPr/>
        </p:nvSpPr>
        <p:spPr>
          <a:xfrm>
            <a:off x="1313610" y="3661269"/>
            <a:ext cx="5219546" cy="969496"/>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400" dirty="0">
                <a:solidFill>
                  <a:schemeClr val="tx2">
                    <a:lumMod val="75000"/>
                  </a:schemeClr>
                </a:solidFill>
              </a:rPr>
              <a:t>Organisatieontwikkeling op basis van groeiambitie </a:t>
            </a:r>
          </a:p>
          <a:p>
            <a:pPr lvl="2">
              <a:spcAft>
                <a:spcPts val="300"/>
              </a:spcAft>
            </a:pPr>
            <a:r>
              <a:rPr lang="nl-NL" sz="1100" dirty="0">
                <a:solidFill>
                  <a:schemeClr val="bg1"/>
                </a:solidFill>
              </a:rPr>
              <a:t>Door een belangrijke bijdrage te leveren aan de inrichting van TNO op een grotere populatie. HR adviseert over de organisatorische indeling, de span of control van leidinggevenden, de teamdynamiek en zorgvuldige onboarding bij snelle uitbreiding </a:t>
            </a:r>
            <a:br>
              <a:rPr lang="nl-NL" sz="1100" dirty="0">
                <a:solidFill>
                  <a:schemeClr val="bg1"/>
                </a:solidFill>
              </a:rPr>
            </a:br>
            <a:r>
              <a:rPr lang="nl-NL" sz="1100" dirty="0">
                <a:solidFill>
                  <a:schemeClr val="bg1"/>
                </a:solidFill>
              </a:rPr>
              <a:t>van het team.</a:t>
            </a:r>
          </a:p>
        </p:txBody>
      </p:sp>
      <p:grpSp>
        <p:nvGrpSpPr>
          <p:cNvPr id="40" name="Groep 39">
            <a:extLst>
              <a:ext uri="{FF2B5EF4-FFF2-40B4-BE49-F238E27FC236}">
                <a16:creationId xmlns:a16="http://schemas.microsoft.com/office/drawing/2014/main" id="{756FA8B9-FB07-2F70-5C8A-9EB7048E2281}"/>
              </a:ext>
            </a:extLst>
          </p:cNvPr>
          <p:cNvGrpSpPr/>
          <p:nvPr/>
        </p:nvGrpSpPr>
        <p:grpSpPr>
          <a:xfrm>
            <a:off x="579278" y="3707514"/>
            <a:ext cx="531792" cy="419316"/>
            <a:chOff x="579278" y="1865269"/>
            <a:chExt cx="531792" cy="419316"/>
          </a:xfrm>
        </p:grpSpPr>
        <p:sp>
          <p:nvSpPr>
            <p:cNvPr id="41" name="Pijl: vijfhoek 40">
              <a:extLst>
                <a:ext uri="{FF2B5EF4-FFF2-40B4-BE49-F238E27FC236}">
                  <a16:creationId xmlns:a16="http://schemas.microsoft.com/office/drawing/2014/main" id="{F73C1C13-BD6D-30BB-BB3B-356AEE86360D}"/>
                </a:ext>
              </a:extLst>
            </p:cNvPr>
            <p:cNvSpPr/>
            <p:nvPr/>
          </p:nvSpPr>
          <p:spPr>
            <a:xfrm>
              <a:off x="579278" y="1865269"/>
              <a:ext cx="531792" cy="419316"/>
            </a:xfrm>
            <a:prstGeom prst="homePlate">
              <a:avLst>
                <a:gd name="adj" fmla="val 174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2" name="Graphic 41" descr="Staafdiagram met stijgende lijn met effen opvulling">
              <a:extLst>
                <a:ext uri="{FF2B5EF4-FFF2-40B4-BE49-F238E27FC236}">
                  <a16:creationId xmlns:a16="http://schemas.microsoft.com/office/drawing/2014/main" id="{C980CF40-6E74-FD86-2586-BB0785A660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96587" y="1926340"/>
              <a:ext cx="297174" cy="297174"/>
            </a:xfrm>
            <a:prstGeom prst="rect">
              <a:avLst/>
            </a:prstGeom>
          </p:spPr>
        </p:pic>
      </p:grpSp>
      <p:sp>
        <p:nvSpPr>
          <p:cNvPr id="43" name="Tijdelijke aanduiding voor verticale tekst 6">
            <a:extLst>
              <a:ext uri="{FF2B5EF4-FFF2-40B4-BE49-F238E27FC236}">
                <a16:creationId xmlns:a16="http://schemas.microsoft.com/office/drawing/2014/main" id="{EDFC5508-2FBE-CEE1-2094-6F35076CCDF8}"/>
              </a:ext>
            </a:extLst>
          </p:cNvPr>
          <p:cNvSpPr txBox="1">
            <a:spLocks/>
          </p:cNvSpPr>
          <p:nvPr/>
        </p:nvSpPr>
        <p:spPr>
          <a:xfrm>
            <a:off x="1313610" y="4749250"/>
            <a:ext cx="5219546" cy="630942"/>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400" dirty="0">
                <a:solidFill>
                  <a:schemeClr val="tx2">
                    <a:lumMod val="75000"/>
                  </a:schemeClr>
                </a:solidFill>
              </a:rPr>
              <a:t>Eenduidig beeld over leiderschap binnen TNO</a:t>
            </a:r>
          </a:p>
          <a:p>
            <a:pPr lvl="2">
              <a:spcAft>
                <a:spcPts val="300"/>
              </a:spcAft>
            </a:pPr>
            <a:r>
              <a:rPr lang="nl-NL" sz="1100" dirty="0">
                <a:solidFill>
                  <a:schemeClr val="bg1"/>
                </a:solidFill>
              </a:rPr>
              <a:t>Door het faciliteren van de dialoog over wat het Strategisch Plan vraagt van </a:t>
            </a:r>
            <a:br>
              <a:rPr lang="nl-NL" sz="1100" dirty="0">
                <a:solidFill>
                  <a:schemeClr val="bg1"/>
                </a:solidFill>
              </a:rPr>
            </a:br>
            <a:r>
              <a:rPr lang="nl-NL" sz="1100" dirty="0">
                <a:solidFill>
                  <a:schemeClr val="bg1"/>
                </a:solidFill>
              </a:rPr>
              <a:t>leiders in de organisatie, zodat TNO hierin een eenduidige koers kan gaan varen.</a:t>
            </a:r>
          </a:p>
        </p:txBody>
      </p:sp>
      <p:grpSp>
        <p:nvGrpSpPr>
          <p:cNvPr id="44" name="Groep 43">
            <a:extLst>
              <a:ext uri="{FF2B5EF4-FFF2-40B4-BE49-F238E27FC236}">
                <a16:creationId xmlns:a16="http://schemas.microsoft.com/office/drawing/2014/main" id="{2C8B56CE-24AE-B257-6AA4-2BFBE68F35D8}"/>
              </a:ext>
            </a:extLst>
          </p:cNvPr>
          <p:cNvGrpSpPr/>
          <p:nvPr/>
        </p:nvGrpSpPr>
        <p:grpSpPr>
          <a:xfrm>
            <a:off x="579278" y="4801420"/>
            <a:ext cx="531792" cy="419316"/>
            <a:chOff x="579278" y="1865269"/>
            <a:chExt cx="531792" cy="419316"/>
          </a:xfrm>
        </p:grpSpPr>
        <p:sp>
          <p:nvSpPr>
            <p:cNvPr id="45" name="Pijl: vijfhoek 44">
              <a:extLst>
                <a:ext uri="{FF2B5EF4-FFF2-40B4-BE49-F238E27FC236}">
                  <a16:creationId xmlns:a16="http://schemas.microsoft.com/office/drawing/2014/main" id="{F684435D-096C-F9F6-8A28-3DA842BC958D}"/>
                </a:ext>
              </a:extLst>
            </p:cNvPr>
            <p:cNvSpPr/>
            <p:nvPr/>
          </p:nvSpPr>
          <p:spPr>
            <a:xfrm>
              <a:off x="579278" y="1865269"/>
              <a:ext cx="531792" cy="419316"/>
            </a:xfrm>
            <a:prstGeom prst="homePlate">
              <a:avLst>
                <a:gd name="adj" fmla="val 174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6" name="Graphic 45" descr="Kroon met effen opvulling">
              <a:extLst>
                <a:ext uri="{FF2B5EF4-FFF2-40B4-BE49-F238E27FC236}">
                  <a16:creationId xmlns:a16="http://schemas.microsoft.com/office/drawing/2014/main" id="{8804A4D9-4185-15EA-8490-A1DFB85479F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77829" y="1907582"/>
              <a:ext cx="334690" cy="334690"/>
            </a:xfrm>
            <a:prstGeom prst="rect">
              <a:avLst/>
            </a:prstGeom>
          </p:spPr>
        </p:pic>
      </p:grpSp>
      <p:grpSp>
        <p:nvGrpSpPr>
          <p:cNvPr id="47" name="Groep 46">
            <a:extLst>
              <a:ext uri="{FF2B5EF4-FFF2-40B4-BE49-F238E27FC236}">
                <a16:creationId xmlns:a16="http://schemas.microsoft.com/office/drawing/2014/main" id="{7F4E623E-F1E0-6F35-BE9F-4F12F9911985}"/>
              </a:ext>
            </a:extLst>
          </p:cNvPr>
          <p:cNvGrpSpPr/>
          <p:nvPr/>
        </p:nvGrpSpPr>
        <p:grpSpPr>
          <a:xfrm>
            <a:off x="6871763" y="907349"/>
            <a:ext cx="5320237" cy="5950651"/>
            <a:chOff x="6871763" y="619796"/>
            <a:chExt cx="5320237" cy="6254340"/>
          </a:xfrm>
        </p:grpSpPr>
        <p:sp>
          <p:nvSpPr>
            <p:cNvPr id="48" name="Vrije vorm: vorm 47">
              <a:extLst>
                <a:ext uri="{FF2B5EF4-FFF2-40B4-BE49-F238E27FC236}">
                  <a16:creationId xmlns:a16="http://schemas.microsoft.com/office/drawing/2014/main" id="{9EA87FE2-5EBD-B139-A80B-00B1F2F1C8C0}"/>
                </a:ext>
              </a:extLst>
            </p:cNvPr>
            <p:cNvSpPr/>
            <p:nvPr/>
          </p:nvSpPr>
          <p:spPr>
            <a:xfrm flipH="1">
              <a:off x="6871763" y="619796"/>
              <a:ext cx="5320237" cy="6238205"/>
            </a:xfrm>
            <a:custGeom>
              <a:avLst/>
              <a:gdLst>
                <a:gd name="connsiteX0" fmla="*/ 4891046 w 5320237"/>
                <a:gd name="connsiteY0" fmla="*/ 0 h 6238204"/>
                <a:gd name="connsiteX1" fmla="*/ 4630815 w 5320237"/>
                <a:gd name="connsiteY1" fmla="*/ 0 h 6238204"/>
                <a:gd name="connsiteX2" fmla="*/ 4450640 w 5320237"/>
                <a:gd name="connsiteY2" fmla="*/ 0 h 6238204"/>
                <a:gd name="connsiteX3" fmla="*/ 4190409 w 5320237"/>
                <a:gd name="connsiteY3" fmla="*/ 0 h 6238204"/>
                <a:gd name="connsiteX4" fmla="*/ 3574443 w 5320237"/>
                <a:gd name="connsiteY4" fmla="*/ 0 h 6238204"/>
                <a:gd name="connsiteX5" fmla="*/ 3314212 w 5320237"/>
                <a:gd name="connsiteY5" fmla="*/ 0 h 6238204"/>
                <a:gd name="connsiteX6" fmla="*/ 3134037 w 5320237"/>
                <a:gd name="connsiteY6" fmla="*/ 0 h 6238204"/>
                <a:gd name="connsiteX7" fmla="*/ 2873806 w 5320237"/>
                <a:gd name="connsiteY7" fmla="*/ 0 h 6238204"/>
                <a:gd name="connsiteX8" fmla="*/ 2017240 w 5320237"/>
                <a:gd name="connsiteY8" fmla="*/ 0 h 6238204"/>
                <a:gd name="connsiteX9" fmla="*/ 1757009 w 5320237"/>
                <a:gd name="connsiteY9" fmla="*/ 0 h 6238204"/>
                <a:gd name="connsiteX10" fmla="*/ 1576834 w 5320237"/>
                <a:gd name="connsiteY10" fmla="*/ 0 h 6238204"/>
                <a:gd name="connsiteX11" fmla="*/ 1316603 w 5320237"/>
                <a:gd name="connsiteY11" fmla="*/ 0 h 6238204"/>
                <a:gd name="connsiteX12" fmla="*/ 700637 w 5320237"/>
                <a:gd name="connsiteY12" fmla="*/ 0 h 6238204"/>
                <a:gd name="connsiteX13" fmla="*/ 440406 w 5320237"/>
                <a:gd name="connsiteY13" fmla="*/ 0 h 6238204"/>
                <a:gd name="connsiteX14" fmla="*/ 260231 w 5320237"/>
                <a:gd name="connsiteY14" fmla="*/ 0 h 6238204"/>
                <a:gd name="connsiteX15" fmla="*/ 0 w 5320237"/>
                <a:gd name="connsiteY15" fmla="*/ 0 h 6238204"/>
                <a:gd name="connsiteX16" fmla="*/ 0 w 5320237"/>
                <a:gd name="connsiteY16" fmla="*/ 152436 h 6238204"/>
                <a:gd name="connsiteX17" fmla="*/ 0 w 5320237"/>
                <a:gd name="connsiteY17" fmla="*/ 1284471 h 6238204"/>
                <a:gd name="connsiteX18" fmla="*/ 0 w 5320237"/>
                <a:gd name="connsiteY18" fmla="*/ 1436907 h 6238204"/>
                <a:gd name="connsiteX19" fmla="*/ 0 w 5320237"/>
                <a:gd name="connsiteY19" fmla="*/ 1608961 h 6238204"/>
                <a:gd name="connsiteX20" fmla="*/ 0 w 5320237"/>
                <a:gd name="connsiteY20" fmla="*/ 1761397 h 6238204"/>
                <a:gd name="connsiteX21" fmla="*/ 0 w 5320237"/>
                <a:gd name="connsiteY21" fmla="*/ 2257801 h 6238204"/>
                <a:gd name="connsiteX22" fmla="*/ 0 w 5320237"/>
                <a:gd name="connsiteY22" fmla="*/ 2410237 h 6238204"/>
                <a:gd name="connsiteX23" fmla="*/ 0 w 5320237"/>
                <a:gd name="connsiteY23" fmla="*/ 2893432 h 6238204"/>
                <a:gd name="connsiteX24" fmla="*/ 0 w 5320237"/>
                <a:gd name="connsiteY24" fmla="*/ 3045868 h 6238204"/>
                <a:gd name="connsiteX25" fmla="*/ 0 w 5320237"/>
                <a:gd name="connsiteY25" fmla="*/ 3866762 h 6238204"/>
                <a:gd name="connsiteX26" fmla="*/ 0 w 5320237"/>
                <a:gd name="connsiteY26" fmla="*/ 4019198 h 6238204"/>
                <a:gd name="connsiteX27" fmla="*/ 0 w 5320237"/>
                <a:gd name="connsiteY27" fmla="*/ 4476807 h 6238204"/>
                <a:gd name="connsiteX28" fmla="*/ 0 w 5320237"/>
                <a:gd name="connsiteY28" fmla="*/ 4629243 h 6238204"/>
                <a:gd name="connsiteX29" fmla="*/ 0 w 5320237"/>
                <a:gd name="connsiteY29" fmla="*/ 6085768 h 6238204"/>
                <a:gd name="connsiteX30" fmla="*/ 0 w 5320237"/>
                <a:gd name="connsiteY30" fmla="*/ 6238204 h 6238204"/>
                <a:gd name="connsiteX31" fmla="*/ 260231 w 5320237"/>
                <a:gd name="connsiteY31" fmla="*/ 6238204 h 6238204"/>
                <a:gd name="connsiteX32" fmla="*/ 440406 w 5320237"/>
                <a:gd name="connsiteY32" fmla="*/ 6238204 h 6238204"/>
                <a:gd name="connsiteX33" fmla="*/ 700637 w 5320237"/>
                <a:gd name="connsiteY33" fmla="*/ 6238204 h 6238204"/>
                <a:gd name="connsiteX34" fmla="*/ 4619600 w 5320237"/>
                <a:gd name="connsiteY34" fmla="*/ 6238204 h 6238204"/>
                <a:gd name="connsiteX35" fmla="*/ 4879831 w 5320237"/>
                <a:gd name="connsiteY35" fmla="*/ 6238204 h 6238204"/>
                <a:gd name="connsiteX36" fmla="*/ 5060006 w 5320237"/>
                <a:gd name="connsiteY36" fmla="*/ 6238204 h 6238204"/>
                <a:gd name="connsiteX37" fmla="*/ 5320237 w 5320237"/>
                <a:gd name="connsiteY37" fmla="*/ 6238204 h 6238204"/>
                <a:gd name="connsiteX38" fmla="*/ 5320237 w 5320237"/>
                <a:gd name="connsiteY38" fmla="*/ 6085768 h 6238204"/>
                <a:gd name="connsiteX39" fmla="*/ 5320237 w 5320237"/>
                <a:gd name="connsiteY39" fmla="*/ 4629243 h 6238204"/>
                <a:gd name="connsiteX40" fmla="*/ 5320237 w 5320237"/>
                <a:gd name="connsiteY40" fmla="*/ 4476807 h 6238204"/>
                <a:gd name="connsiteX41" fmla="*/ 5320237 w 5320237"/>
                <a:gd name="connsiteY41" fmla="*/ 4019198 h 6238204"/>
                <a:gd name="connsiteX42" fmla="*/ 5320237 w 5320237"/>
                <a:gd name="connsiteY42" fmla="*/ 3866762 h 6238204"/>
                <a:gd name="connsiteX43" fmla="*/ 5320237 w 5320237"/>
                <a:gd name="connsiteY43" fmla="*/ 3620843 h 6238204"/>
                <a:gd name="connsiteX44" fmla="*/ 5320237 w 5320237"/>
                <a:gd name="connsiteY44" fmla="*/ 3468407 h 6238204"/>
                <a:gd name="connsiteX45" fmla="*/ 5320237 w 5320237"/>
                <a:gd name="connsiteY45" fmla="*/ 2410237 h 6238204"/>
                <a:gd name="connsiteX46" fmla="*/ 5320237 w 5320237"/>
                <a:gd name="connsiteY46" fmla="*/ 2257801 h 6238204"/>
                <a:gd name="connsiteX47" fmla="*/ 5320237 w 5320237"/>
                <a:gd name="connsiteY47" fmla="*/ 2168052 h 6238204"/>
                <a:gd name="connsiteX48" fmla="*/ 5320237 w 5320237"/>
                <a:gd name="connsiteY48" fmla="*/ 2015616 h 6238204"/>
                <a:gd name="connsiteX49" fmla="*/ 5320237 w 5320237"/>
                <a:gd name="connsiteY49" fmla="*/ 2011882 h 6238204"/>
                <a:gd name="connsiteX50" fmla="*/ 5320237 w 5320237"/>
                <a:gd name="connsiteY50" fmla="*/ 1859446 h 6238204"/>
                <a:gd name="connsiteX51" fmla="*/ 5320237 w 5320237"/>
                <a:gd name="connsiteY51" fmla="*/ 559091 h 6238204"/>
                <a:gd name="connsiteX52" fmla="*/ 5320237 w 5320237"/>
                <a:gd name="connsiteY52" fmla="*/ 406655 h 623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20237" h="6238204">
                  <a:moveTo>
                    <a:pt x="4891046" y="0"/>
                  </a:moveTo>
                  <a:lnTo>
                    <a:pt x="4630815" y="0"/>
                  </a:lnTo>
                  <a:lnTo>
                    <a:pt x="4450640" y="0"/>
                  </a:lnTo>
                  <a:lnTo>
                    <a:pt x="4190409" y="0"/>
                  </a:lnTo>
                  <a:lnTo>
                    <a:pt x="3574443" y="0"/>
                  </a:lnTo>
                  <a:lnTo>
                    <a:pt x="3314212" y="0"/>
                  </a:lnTo>
                  <a:lnTo>
                    <a:pt x="3134037" y="0"/>
                  </a:lnTo>
                  <a:lnTo>
                    <a:pt x="2873806" y="0"/>
                  </a:lnTo>
                  <a:lnTo>
                    <a:pt x="2017240" y="0"/>
                  </a:lnTo>
                  <a:lnTo>
                    <a:pt x="1757009" y="0"/>
                  </a:lnTo>
                  <a:lnTo>
                    <a:pt x="1576834" y="0"/>
                  </a:lnTo>
                  <a:lnTo>
                    <a:pt x="1316603" y="0"/>
                  </a:lnTo>
                  <a:lnTo>
                    <a:pt x="700637" y="0"/>
                  </a:lnTo>
                  <a:lnTo>
                    <a:pt x="440406" y="0"/>
                  </a:lnTo>
                  <a:lnTo>
                    <a:pt x="260231" y="0"/>
                  </a:lnTo>
                  <a:lnTo>
                    <a:pt x="0" y="0"/>
                  </a:lnTo>
                  <a:lnTo>
                    <a:pt x="0" y="152436"/>
                  </a:lnTo>
                  <a:lnTo>
                    <a:pt x="0" y="1284471"/>
                  </a:lnTo>
                  <a:lnTo>
                    <a:pt x="0" y="1436907"/>
                  </a:lnTo>
                  <a:lnTo>
                    <a:pt x="0" y="1608961"/>
                  </a:lnTo>
                  <a:lnTo>
                    <a:pt x="0" y="1761397"/>
                  </a:lnTo>
                  <a:lnTo>
                    <a:pt x="0" y="2257801"/>
                  </a:lnTo>
                  <a:lnTo>
                    <a:pt x="0" y="2410237"/>
                  </a:lnTo>
                  <a:lnTo>
                    <a:pt x="0" y="2893432"/>
                  </a:lnTo>
                  <a:lnTo>
                    <a:pt x="0" y="3045868"/>
                  </a:lnTo>
                  <a:lnTo>
                    <a:pt x="0" y="3866762"/>
                  </a:lnTo>
                  <a:lnTo>
                    <a:pt x="0" y="4019198"/>
                  </a:lnTo>
                  <a:lnTo>
                    <a:pt x="0" y="4476807"/>
                  </a:lnTo>
                  <a:lnTo>
                    <a:pt x="0" y="4629243"/>
                  </a:lnTo>
                  <a:lnTo>
                    <a:pt x="0" y="6085768"/>
                  </a:lnTo>
                  <a:lnTo>
                    <a:pt x="0" y="6238204"/>
                  </a:lnTo>
                  <a:lnTo>
                    <a:pt x="260231" y="6238204"/>
                  </a:lnTo>
                  <a:lnTo>
                    <a:pt x="440406" y="6238204"/>
                  </a:lnTo>
                  <a:lnTo>
                    <a:pt x="700637" y="6238204"/>
                  </a:lnTo>
                  <a:lnTo>
                    <a:pt x="4619600" y="6238204"/>
                  </a:lnTo>
                  <a:lnTo>
                    <a:pt x="4879831" y="6238204"/>
                  </a:lnTo>
                  <a:lnTo>
                    <a:pt x="5060006" y="6238204"/>
                  </a:lnTo>
                  <a:lnTo>
                    <a:pt x="5320237" y="6238204"/>
                  </a:lnTo>
                  <a:lnTo>
                    <a:pt x="5320237" y="6085768"/>
                  </a:lnTo>
                  <a:lnTo>
                    <a:pt x="5320237" y="4629243"/>
                  </a:lnTo>
                  <a:lnTo>
                    <a:pt x="5320237" y="4476807"/>
                  </a:lnTo>
                  <a:lnTo>
                    <a:pt x="5320237" y="4019198"/>
                  </a:lnTo>
                  <a:lnTo>
                    <a:pt x="5320237" y="3866762"/>
                  </a:lnTo>
                  <a:lnTo>
                    <a:pt x="5320237" y="3620843"/>
                  </a:lnTo>
                  <a:lnTo>
                    <a:pt x="5320237" y="3468407"/>
                  </a:lnTo>
                  <a:lnTo>
                    <a:pt x="5320237" y="2410237"/>
                  </a:lnTo>
                  <a:lnTo>
                    <a:pt x="5320237" y="2257801"/>
                  </a:lnTo>
                  <a:lnTo>
                    <a:pt x="5320237" y="2168052"/>
                  </a:lnTo>
                  <a:lnTo>
                    <a:pt x="5320237" y="2015616"/>
                  </a:lnTo>
                  <a:lnTo>
                    <a:pt x="5320237" y="2011882"/>
                  </a:lnTo>
                  <a:lnTo>
                    <a:pt x="5320237" y="1859446"/>
                  </a:lnTo>
                  <a:lnTo>
                    <a:pt x="5320237" y="559091"/>
                  </a:lnTo>
                  <a:lnTo>
                    <a:pt x="5320237" y="406655"/>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49" name="Vrije vorm: vorm 48">
              <a:extLst>
                <a:ext uri="{FF2B5EF4-FFF2-40B4-BE49-F238E27FC236}">
                  <a16:creationId xmlns:a16="http://schemas.microsoft.com/office/drawing/2014/main" id="{B27E0F39-32CB-91EE-182F-E17B515AE272}"/>
                </a:ext>
              </a:extLst>
            </p:cNvPr>
            <p:cNvSpPr/>
            <p:nvPr/>
          </p:nvSpPr>
          <p:spPr>
            <a:xfrm flipH="1">
              <a:off x="7023389" y="735714"/>
              <a:ext cx="5168610" cy="6138422"/>
            </a:xfrm>
            <a:custGeom>
              <a:avLst/>
              <a:gdLst>
                <a:gd name="connsiteX0" fmla="*/ 4795015 w 5168610"/>
                <a:gd name="connsiteY0" fmla="*/ 0 h 6138422"/>
                <a:gd name="connsiteX1" fmla="*/ 4534784 w 5168610"/>
                <a:gd name="connsiteY1" fmla="*/ 0 h 6138422"/>
                <a:gd name="connsiteX2" fmla="*/ 4357808 w 5168610"/>
                <a:gd name="connsiteY2" fmla="*/ 0 h 6138422"/>
                <a:gd name="connsiteX3" fmla="*/ 4097577 w 5168610"/>
                <a:gd name="connsiteY3" fmla="*/ 0 h 6138422"/>
                <a:gd name="connsiteX4" fmla="*/ 3730130 w 5168610"/>
                <a:gd name="connsiteY4" fmla="*/ 0 h 6138422"/>
                <a:gd name="connsiteX5" fmla="*/ 3469899 w 5168610"/>
                <a:gd name="connsiteY5" fmla="*/ 0 h 6138422"/>
                <a:gd name="connsiteX6" fmla="*/ 3292923 w 5168610"/>
                <a:gd name="connsiteY6" fmla="*/ 0 h 6138422"/>
                <a:gd name="connsiteX7" fmla="*/ 3032692 w 5168610"/>
                <a:gd name="connsiteY7" fmla="*/ 0 h 6138422"/>
                <a:gd name="connsiteX8" fmla="*/ 2017242 w 5168610"/>
                <a:gd name="connsiteY8" fmla="*/ 0 h 6138422"/>
                <a:gd name="connsiteX9" fmla="*/ 1757011 w 5168610"/>
                <a:gd name="connsiteY9" fmla="*/ 0 h 6138422"/>
                <a:gd name="connsiteX10" fmla="*/ 1580035 w 5168610"/>
                <a:gd name="connsiteY10" fmla="*/ 0 h 6138422"/>
                <a:gd name="connsiteX11" fmla="*/ 1319804 w 5168610"/>
                <a:gd name="connsiteY11" fmla="*/ 0 h 6138422"/>
                <a:gd name="connsiteX12" fmla="*/ 697438 w 5168610"/>
                <a:gd name="connsiteY12" fmla="*/ 0 h 6138422"/>
                <a:gd name="connsiteX13" fmla="*/ 437207 w 5168610"/>
                <a:gd name="connsiteY13" fmla="*/ 0 h 6138422"/>
                <a:gd name="connsiteX14" fmla="*/ 260231 w 5168610"/>
                <a:gd name="connsiteY14" fmla="*/ 0 h 6138422"/>
                <a:gd name="connsiteX15" fmla="*/ 0 w 5168610"/>
                <a:gd name="connsiteY15" fmla="*/ 0 h 6138422"/>
                <a:gd name="connsiteX16" fmla="*/ 0 w 5168610"/>
                <a:gd name="connsiteY16" fmla="*/ 65685 h 6138422"/>
                <a:gd name="connsiteX17" fmla="*/ 0 w 5168610"/>
                <a:gd name="connsiteY17" fmla="*/ 152435 h 6138422"/>
                <a:gd name="connsiteX18" fmla="*/ 0 w 5168610"/>
                <a:gd name="connsiteY18" fmla="*/ 218120 h 6138422"/>
                <a:gd name="connsiteX19" fmla="*/ 0 w 5168610"/>
                <a:gd name="connsiteY19" fmla="*/ 1801723 h 6138422"/>
                <a:gd name="connsiteX20" fmla="*/ 0 w 5168610"/>
                <a:gd name="connsiteY20" fmla="*/ 1867408 h 6138422"/>
                <a:gd name="connsiteX21" fmla="*/ 0 w 5168610"/>
                <a:gd name="connsiteY21" fmla="*/ 1954158 h 6138422"/>
                <a:gd name="connsiteX22" fmla="*/ 0 w 5168610"/>
                <a:gd name="connsiteY22" fmla="*/ 2019843 h 6138422"/>
                <a:gd name="connsiteX23" fmla="*/ 0 w 5168610"/>
                <a:gd name="connsiteY23" fmla="*/ 2029381 h 6138422"/>
                <a:gd name="connsiteX24" fmla="*/ 0 w 5168610"/>
                <a:gd name="connsiteY24" fmla="*/ 2095066 h 6138422"/>
                <a:gd name="connsiteX25" fmla="*/ 0 w 5168610"/>
                <a:gd name="connsiteY25" fmla="*/ 2181816 h 6138422"/>
                <a:gd name="connsiteX26" fmla="*/ 0 w 5168610"/>
                <a:gd name="connsiteY26" fmla="*/ 2247501 h 6138422"/>
                <a:gd name="connsiteX27" fmla="*/ 0 w 5168610"/>
                <a:gd name="connsiteY27" fmla="*/ 3831104 h 6138422"/>
                <a:gd name="connsiteX28" fmla="*/ 0 w 5168610"/>
                <a:gd name="connsiteY28" fmla="*/ 3896789 h 6138422"/>
                <a:gd name="connsiteX29" fmla="*/ 0 w 5168610"/>
                <a:gd name="connsiteY29" fmla="*/ 3983539 h 6138422"/>
                <a:gd name="connsiteX30" fmla="*/ 0 w 5168610"/>
                <a:gd name="connsiteY30" fmla="*/ 4049224 h 6138422"/>
                <a:gd name="connsiteX31" fmla="*/ 1 w 5168610"/>
                <a:gd name="connsiteY31" fmla="*/ 4049224 h 6138422"/>
                <a:gd name="connsiteX32" fmla="*/ 1 w 5168610"/>
                <a:gd name="connsiteY32" fmla="*/ 4118579 h 6138422"/>
                <a:gd name="connsiteX33" fmla="*/ 1 w 5168610"/>
                <a:gd name="connsiteY33" fmla="*/ 4184264 h 6138422"/>
                <a:gd name="connsiteX34" fmla="*/ 1 w 5168610"/>
                <a:gd name="connsiteY34" fmla="*/ 4271014 h 6138422"/>
                <a:gd name="connsiteX35" fmla="*/ 1 w 5168610"/>
                <a:gd name="connsiteY35" fmla="*/ 4336699 h 6138422"/>
                <a:gd name="connsiteX36" fmla="*/ 1 w 5168610"/>
                <a:gd name="connsiteY36" fmla="*/ 5920302 h 6138422"/>
                <a:gd name="connsiteX37" fmla="*/ 1 w 5168610"/>
                <a:gd name="connsiteY37" fmla="*/ 5985987 h 6138422"/>
                <a:gd name="connsiteX38" fmla="*/ 1 w 5168610"/>
                <a:gd name="connsiteY38" fmla="*/ 6072737 h 6138422"/>
                <a:gd name="connsiteX39" fmla="*/ 1 w 5168610"/>
                <a:gd name="connsiteY39" fmla="*/ 6138422 h 6138422"/>
                <a:gd name="connsiteX40" fmla="*/ 260232 w 5168610"/>
                <a:gd name="connsiteY40" fmla="*/ 6138422 h 6138422"/>
                <a:gd name="connsiteX41" fmla="*/ 437208 w 5168610"/>
                <a:gd name="connsiteY41" fmla="*/ 6138422 h 6138422"/>
                <a:gd name="connsiteX42" fmla="*/ 697439 w 5168610"/>
                <a:gd name="connsiteY42" fmla="*/ 6138422 h 6138422"/>
                <a:gd name="connsiteX43" fmla="*/ 4471172 w 5168610"/>
                <a:gd name="connsiteY43" fmla="*/ 6138422 h 6138422"/>
                <a:gd name="connsiteX44" fmla="*/ 4731403 w 5168610"/>
                <a:gd name="connsiteY44" fmla="*/ 6138422 h 6138422"/>
                <a:gd name="connsiteX45" fmla="*/ 4908379 w 5168610"/>
                <a:gd name="connsiteY45" fmla="*/ 6138422 h 6138422"/>
                <a:gd name="connsiteX46" fmla="*/ 5168610 w 5168610"/>
                <a:gd name="connsiteY46" fmla="*/ 6138422 h 6138422"/>
                <a:gd name="connsiteX47" fmla="*/ 5168610 w 5168610"/>
                <a:gd name="connsiteY47" fmla="*/ 6072737 h 6138422"/>
                <a:gd name="connsiteX48" fmla="*/ 5168610 w 5168610"/>
                <a:gd name="connsiteY48" fmla="*/ 5985987 h 6138422"/>
                <a:gd name="connsiteX49" fmla="*/ 5168610 w 5168610"/>
                <a:gd name="connsiteY49" fmla="*/ 5920302 h 6138422"/>
                <a:gd name="connsiteX50" fmla="*/ 5168610 w 5168610"/>
                <a:gd name="connsiteY50" fmla="*/ 4336699 h 6138422"/>
                <a:gd name="connsiteX51" fmla="*/ 5168610 w 5168610"/>
                <a:gd name="connsiteY51" fmla="*/ 4271014 h 6138422"/>
                <a:gd name="connsiteX52" fmla="*/ 5168610 w 5168610"/>
                <a:gd name="connsiteY52" fmla="*/ 4184264 h 6138422"/>
                <a:gd name="connsiteX53" fmla="*/ 5168610 w 5168610"/>
                <a:gd name="connsiteY53" fmla="*/ 4118579 h 6138422"/>
                <a:gd name="connsiteX54" fmla="*/ 5168610 w 5168610"/>
                <a:gd name="connsiteY54" fmla="*/ 4036701 h 6138422"/>
                <a:gd name="connsiteX55" fmla="*/ 5168610 w 5168610"/>
                <a:gd name="connsiteY55" fmla="*/ 3971016 h 6138422"/>
                <a:gd name="connsiteX56" fmla="*/ 5168610 w 5168610"/>
                <a:gd name="connsiteY56" fmla="*/ 3884266 h 6138422"/>
                <a:gd name="connsiteX57" fmla="*/ 5168610 w 5168610"/>
                <a:gd name="connsiteY57" fmla="*/ 3818581 h 6138422"/>
                <a:gd name="connsiteX58" fmla="*/ 5168610 w 5168610"/>
                <a:gd name="connsiteY58" fmla="*/ 2234978 h 6138422"/>
                <a:gd name="connsiteX59" fmla="*/ 5168610 w 5168610"/>
                <a:gd name="connsiteY59" fmla="*/ 2169293 h 6138422"/>
                <a:gd name="connsiteX60" fmla="*/ 5168610 w 5168610"/>
                <a:gd name="connsiteY60" fmla="*/ 2082543 h 6138422"/>
                <a:gd name="connsiteX61" fmla="*/ 5168610 w 5168610"/>
                <a:gd name="connsiteY61" fmla="*/ 2016858 h 6138422"/>
                <a:gd name="connsiteX62" fmla="*/ 5168609 w 5168610"/>
                <a:gd name="connsiteY62" fmla="*/ 2016857 h 6138422"/>
                <a:gd name="connsiteX63" fmla="*/ 5168609 w 5168610"/>
                <a:gd name="connsiteY63" fmla="*/ 572097 h 6138422"/>
                <a:gd name="connsiteX64" fmla="*/ 5168609 w 5168610"/>
                <a:gd name="connsiteY64" fmla="*/ 506412 h 6138422"/>
                <a:gd name="connsiteX65" fmla="*/ 5168609 w 5168610"/>
                <a:gd name="connsiteY65" fmla="*/ 419662 h 6138422"/>
                <a:gd name="connsiteX66" fmla="*/ 5168609 w 5168610"/>
                <a:gd name="connsiteY66" fmla="*/ 353977 h 61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68610" h="6138422">
                  <a:moveTo>
                    <a:pt x="4795015" y="0"/>
                  </a:moveTo>
                  <a:lnTo>
                    <a:pt x="4534784" y="0"/>
                  </a:lnTo>
                  <a:lnTo>
                    <a:pt x="4357808" y="0"/>
                  </a:lnTo>
                  <a:lnTo>
                    <a:pt x="4097577" y="0"/>
                  </a:lnTo>
                  <a:lnTo>
                    <a:pt x="3730130" y="0"/>
                  </a:lnTo>
                  <a:lnTo>
                    <a:pt x="3469899" y="0"/>
                  </a:lnTo>
                  <a:lnTo>
                    <a:pt x="3292923" y="0"/>
                  </a:lnTo>
                  <a:lnTo>
                    <a:pt x="3032692" y="0"/>
                  </a:lnTo>
                  <a:lnTo>
                    <a:pt x="2017242" y="0"/>
                  </a:lnTo>
                  <a:lnTo>
                    <a:pt x="1757011" y="0"/>
                  </a:lnTo>
                  <a:lnTo>
                    <a:pt x="1580035" y="0"/>
                  </a:lnTo>
                  <a:lnTo>
                    <a:pt x="1319804" y="0"/>
                  </a:lnTo>
                  <a:lnTo>
                    <a:pt x="697438" y="0"/>
                  </a:lnTo>
                  <a:lnTo>
                    <a:pt x="437207" y="0"/>
                  </a:lnTo>
                  <a:lnTo>
                    <a:pt x="260231" y="0"/>
                  </a:lnTo>
                  <a:lnTo>
                    <a:pt x="0" y="0"/>
                  </a:lnTo>
                  <a:lnTo>
                    <a:pt x="0" y="65685"/>
                  </a:lnTo>
                  <a:lnTo>
                    <a:pt x="0" y="152435"/>
                  </a:lnTo>
                  <a:lnTo>
                    <a:pt x="0" y="218120"/>
                  </a:lnTo>
                  <a:lnTo>
                    <a:pt x="0" y="1801723"/>
                  </a:lnTo>
                  <a:lnTo>
                    <a:pt x="0" y="1867408"/>
                  </a:lnTo>
                  <a:lnTo>
                    <a:pt x="0" y="1954158"/>
                  </a:lnTo>
                  <a:lnTo>
                    <a:pt x="0" y="2019843"/>
                  </a:lnTo>
                  <a:lnTo>
                    <a:pt x="0" y="2029381"/>
                  </a:lnTo>
                  <a:lnTo>
                    <a:pt x="0" y="2095066"/>
                  </a:lnTo>
                  <a:lnTo>
                    <a:pt x="0" y="2181816"/>
                  </a:lnTo>
                  <a:lnTo>
                    <a:pt x="0" y="2247501"/>
                  </a:lnTo>
                  <a:lnTo>
                    <a:pt x="0" y="3831104"/>
                  </a:lnTo>
                  <a:lnTo>
                    <a:pt x="0" y="3896789"/>
                  </a:lnTo>
                  <a:lnTo>
                    <a:pt x="0" y="3983539"/>
                  </a:lnTo>
                  <a:lnTo>
                    <a:pt x="0" y="4049224"/>
                  </a:lnTo>
                  <a:lnTo>
                    <a:pt x="1" y="4049224"/>
                  </a:lnTo>
                  <a:lnTo>
                    <a:pt x="1" y="4118579"/>
                  </a:lnTo>
                  <a:lnTo>
                    <a:pt x="1" y="4184264"/>
                  </a:lnTo>
                  <a:lnTo>
                    <a:pt x="1" y="4271014"/>
                  </a:lnTo>
                  <a:lnTo>
                    <a:pt x="1" y="4336699"/>
                  </a:lnTo>
                  <a:lnTo>
                    <a:pt x="1" y="5920302"/>
                  </a:lnTo>
                  <a:lnTo>
                    <a:pt x="1" y="5985987"/>
                  </a:lnTo>
                  <a:lnTo>
                    <a:pt x="1" y="6072737"/>
                  </a:lnTo>
                  <a:lnTo>
                    <a:pt x="1" y="6138422"/>
                  </a:lnTo>
                  <a:lnTo>
                    <a:pt x="260232" y="6138422"/>
                  </a:lnTo>
                  <a:lnTo>
                    <a:pt x="437208" y="6138422"/>
                  </a:lnTo>
                  <a:lnTo>
                    <a:pt x="697439" y="6138422"/>
                  </a:lnTo>
                  <a:lnTo>
                    <a:pt x="4471172" y="6138422"/>
                  </a:lnTo>
                  <a:lnTo>
                    <a:pt x="4731403" y="6138422"/>
                  </a:lnTo>
                  <a:lnTo>
                    <a:pt x="4908379" y="6138422"/>
                  </a:lnTo>
                  <a:lnTo>
                    <a:pt x="5168610" y="6138422"/>
                  </a:lnTo>
                  <a:lnTo>
                    <a:pt x="5168610" y="6072737"/>
                  </a:lnTo>
                  <a:lnTo>
                    <a:pt x="5168610" y="5985987"/>
                  </a:lnTo>
                  <a:lnTo>
                    <a:pt x="5168610" y="5920302"/>
                  </a:lnTo>
                  <a:lnTo>
                    <a:pt x="5168610" y="4336699"/>
                  </a:lnTo>
                  <a:lnTo>
                    <a:pt x="5168610" y="4271014"/>
                  </a:lnTo>
                  <a:lnTo>
                    <a:pt x="5168610" y="4184264"/>
                  </a:lnTo>
                  <a:lnTo>
                    <a:pt x="5168610" y="4118579"/>
                  </a:lnTo>
                  <a:lnTo>
                    <a:pt x="5168610" y="4036701"/>
                  </a:lnTo>
                  <a:lnTo>
                    <a:pt x="5168610" y="3971016"/>
                  </a:lnTo>
                  <a:lnTo>
                    <a:pt x="5168610" y="3884266"/>
                  </a:lnTo>
                  <a:lnTo>
                    <a:pt x="5168610" y="3818581"/>
                  </a:lnTo>
                  <a:lnTo>
                    <a:pt x="5168610" y="2234978"/>
                  </a:lnTo>
                  <a:lnTo>
                    <a:pt x="5168610" y="2169293"/>
                  </a:lnTo>
                  <a:lnTo>
                    <a:pt x="5168610" y="2082543"/>
                  </a:lnTo>
                  <a:lnTo>
                    <a:pt x="5168610" y="2016858"/>
                  </a:lnTo>
                  <a:lnTo>
                    <a:pt x="5168609" y="2016857"/>
                  </a:lnTo>
                  <a:lnTo>
                    <a:pt x="5168609" y="572097"/>
                  </a:lnTo>
                  <a:lnTo>
                    <a:pt x="5168609" y="506412"/>
                  </a:lnTo>
                  <a:lnTo>
                    <a:pt x="5168609" y="419662"/>
                  </a:lnTo>
                  <a:lnTo>
                    <a:pt x="5168609" y="35397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solidFill>
                  <a:schemeClr val="bg1"/>
                </a:solidFill>
              </a:endParaRPr>
            </a:p>
          </p:txBody>
        </p:sp>
        <p:sp>
          <p:nvSpPr>
            <p:cNvPr id="50" name="Gelijkbenige driehoek 49">
              <a:extLst>
                <a:ext uri="{FF2B5EF4-FFF2-40B4-BE49-F238E27FC236}">
                  <a16:creationId xmlns:a16="http://schemas.microsoft.com/office/drawing/2014/main" id="{9D599911-073B-92EA-BC72-AABF00B889FB}"/>
                </a:ext>
              </a:extLst>
            </p:cNvPr>
            <p:cNvSpPr/>
            <p:nvPr/>
          </p:nvSpPr>
          <p:spPr>
            <a:xfrm>
              <a:off x="7023391" y="738002"/>
              <a:ext cx="369419" cy="350963"/>
            </a:xfrm>
            <a:prstGeom prst="triangle">
              <a:avLst>
                <a:gd name="adj" fmla="val 100000"/>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1" name="Content Placeholder 2">
              <a:extLst>
                <a:ext uri="{FF2B5EF4-FFF2-40B4-BE49-F238E27FC236}">
                  <a16:creationId xmlns:a16="http://schemas.microsoft.com/office/drawing/2014/main" id="{CA1BDF9C-69C3-D81E-3990-276F93A95E58}"/>
                </a:ext>
              </a:extLst>
            </p:cNvPr>
            <p:cNvSpPr txBox="1">
              <a:spLocks/>
            </p:cNvSpPr>
            <p:nvPr/>
          </p:nvSpPr>
          <p:spPr>
            <a:xfrm>
              <a:off x="7585700" y="1503635"/>
              <a:ext cx="4034288" cy="3800935"/>
            </a:xfrm>
            <a:prstGeom prst="rect">
              <a:avLst/>
            </a:prstGeom>
          </p:spPr>
          <p:txBody>
            <a:bodyPr vert="horz" wrap="square" lIns="0" tIns="0" rIns="0" bIns="0" numCol="1" spcCol="360000" rtlCol="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3" algn="ctr">
                <a:spcAft>
                  <a:spcPts val="300"/>
                </a:spcAft>
              </a:pPr>
              <a:r>
                <a:rPr lang="nl-NL" sz="1600" dirty="0">
                  <a:solidFill>
                    <a:schemeClr val="bg1"/>
                  </a:solidFill>
                  <a:latin typeface="+mj-lt"/>
                </a:rPr>
                <a:t>Info en duiding</a:t>
              </a:r>
              <a:br>
                <a:rPr lang="nl-NL" sz="1600" dirty="0">
                  <a:solidFill>
                    <a:schemeClr val="bg1"/>
                  </a:solidFill>
                  <a:latin typeface="+mj-lt"/>
                </a:rPr>
              </a:br>
              <a:br>
                <a:rPr lang="nl-NL" sz="1600" dirty="0">
                  <a:solidFill>
                    <a:schemeClr val="bg1"/>
                  </a:solidFill>
                </a:rPr>
              </a:br>
              <a:r>
                <a:rPr lang="nl-NL" sz="1600" dirty="0">
                  <a:solidFill>
                    <a:schemeClr val="bg1"/>
                  </a:solidFill>
                </a:rPr>
                <a:t>Strategy, Structure , Staff and Style: een samenhangend geheel </a:t>
              </a:r>
            </a:p>
            <a:p>
              <a:pPr lvl="2" algn="ctr">
                <a:spcAft>
                  <a:spcPts val="300"/>
                </a:spcAft>
              </a:pPr>
              <a:r>
                <a:rPr lang="nl-NL" sz="1200" dirty="0">
                  <a:solidFill>
                    <a:schemeClr val="bg1"/>
                  </a:solidFill>
                </a:rPr>
                <a:t>De TNO-strategie hangt samen met de TNO-structuur.</a:t>
              </a:r>
              <a:br>
                <a:rPr lang="nl-NL" sz="1200" dirty="0">
                  <a:solidFill>
                    <a:schemeClr val="bg1"/>
                  </a:solidFill>
                </a:rPr>
              </a:br>
              <a:r>
                <a:rPr lang="nl-NL" sz="1200" dirty="0">
                  <a:solidFill>
                    <a:schemeClr val="bg1"/>
                  </a:solidFill>
                </a:rPr>
                <a:t> Deze moeten elkaar versterken, niet tegenwerken. Bepaalde structuurkeuzes hebben direct te maken met personele keuzes (Staff), zoals  de span of control van leidinggevenden. Hoeveel man kan iemand effectief begeleiden? HR adviseert op dit snijvlak van bedrijfsvoering en  personele zaken.</a:t>
              </a:r>
            </a:p>
            <a:p>
              <a:pPr lvl="2" algn="ctr">
                <a:spcAft>
                  <a:spcPts val="300"/>
                </a:spcAft>
              </a:pPr>
              <a:endParaRPr lang="nl-NL" sz="1200" dirty="0">
                <a:solidFill>
                  <a:schemeClr val="bg1"/>
                </a:solidFill>
              </a:endParaRPr>
            </a:p>
            <a:p>
              <a:pPr lvl="2" algn="ctr">
                <a:spcAft>
                  <a:spcPts val="300"/>
                </a:spcAft>
              </a:pPr>
              <a:r>
                <a:rPr lang="nl-NL" sz="1200" dirty="0">
                  <a:solidFill>
                    <a:schemeClr val="bg1"/>
                  </a:solidFill>
                </a:rPr>
                <a:t>De afgelopen jaren is veel gepraat  over de vraag welk soort leiderschap (Style) past bij de strategische plannen van TNO. Na een waardevolle verkenning is het tijd om een keuze te maken, die richting geeft aan de manier waarop nieuwe leiders worden geworven en duidelijkheid over de verwachtingen van TNO op het gebied van leiderschap. </a:t>
              </a:r>
            </a:p>
          </p:txBody>
        </p:sp>
        <p:pic>
          <p:nvPicPr>
            <p:cNvPr id="52" name="Google Shape;1745;p6" descr="Information with solid fill">
              <a:extLst>
                <a:ext uri="{FF2B5EF4-FFF2-40B4-BE49-F238E27FC236}">
                  <a16:creationId xmlns:a16="http://schemas.microsoft.com/office/drawing/2014/main" id="{339073CC-04D8-4EBB-E88A-C7774C95CBD8}"/>
                </a:ext>
              </a:extLst>
            </p:cNvPr>
            <p:cNvPicPr preferRelativeResize="0"/>
            <p:nvPr/>
          </p:nvPicPr>
          <p:blipFill rotWithShape="1">
            <a:blip r:embed="rId15">
              <a:alphaModFix/>
            </a:blip>
            <a:srcRect/>
            <a:stretch/>
          </p:blipFill>
          <p:spPr>
            <a:xfrm>
              <a:off x="9420550" y="956624"/>
              <a:ext cx="374288" cy="374288"/>
            </a:xfrm>
            <a:prstGeom prst="rect">
              <a:avLst/>
            </a:prstGeom>
            <a:noFill/>
            <a:ln>
              <a:noFill/>
            </a:ln>
          </p:spPr>
        </p:pic>
      </p:grpSp>
      <p:sp>
        <p:nvSpPr>
          <p:cNvPr id="53" name="Tijdelijke aanduiding voor verticale tekst 6">
            <a:extLst>
              <a:ext uri="{FF2B5EF4-FFF2-40B4-BE49-F238E27FC236}">
                <a16:creationId xmlns:a16="http://schemas.microsoft.com/office/drawing/2014/main" id="{5308C2AA-BFC0-072A-11B3-98B0C1DE9371}"/>
              </a:ext>
            </a:extLst>
          </p:cNvPr>
          <p:cNvSpPr txBox="1">
            <a:spLocks/>
          </p:cNvSpPr>
          <p:nvPr/>
        </p:nvSpPr>
        <p:spPr>
          <a:xfrm>
            <a:off x="1313610" y="5498678"/>
            <a:ext cx="5219546" cy="800219"/>
          </a:xfrm>
          <a:prstGeom prst="rect">
            <a:avLst/>
          </a:prstGeom>
        </p:spPr>
        <p:txBody>
          <a:bodyPr wrap="square" lIns="0" tIns="0" rIns="0" bIns="0">
            <a:spAutoFit/>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7">
                  <a:extLst>
                    <a:ext uri="{96DAC541-7B7A-43D3-8B79-37D633B846F1}">
                      <asvg:svgBlip xmlns:asvg="http://schemas.microsoft.com/office/drawing/2016/SVG/main" r:embed="rId8"/>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5">
                  <a:extLst>
                    <a:ext uri="{96DAC541-7B7A-43D3-8B79-37D633B846F1}">
                      <asvg:svgBlip xmlns:asvg="http://schemas.microsoft.com/office/drawing/2016/SVG/main" r:embed="rId6"/>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7">
                  <a:extLst>
                    <a:ext uri="{96DAC541-7B7A-43D3-8B79-37D633B846F1}">
                      <asvg:svgBlip xmlns:asvg="http://schemas.microsoft.com/office/drawing/2016/SVG/main" r:embed="rId8"/>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pPr lvl="8">
              <a:spcAft>
                <a:spcPts val="300"/>
              </a:spcAft>
            </a:pPr>
            <a:r>
              <a:rPr lang="nl-NL" sz="1400" dirty="0">
                <a:solidFill>
                  <a:schemeClr val="tx2">
                    <a:lumMod val="75000"/>
                  </a:schemeClr>
                </a:solidFill>
              </a:rPr>
              <a:t>Succession planning leiderschap aanscherpen</a:t>
            </a:r>
          </a:p>
          <a:p>
            <a:pPr lvl="2">
              <a:spcAft>
                <a:spcPts val="300"/>
              </a:spcAft>
            </a:pPr>
            <a:r>
              <a:rPr lang="nl-NL" sz="1100" dirty="0">
                <a:solidFill>
                  <a:schemeClr val="bg1"/>
                </a:solidFill>
              </a:rPr>
              <a:t>Door ‘het herkennen van leiderschapspotentieel’ op te nemen in strategische personeels-planning, wat beter zicht geeft op talentvolle leiders binnen TNO en </a:t>
            </a:r>
            <a:br>
              <a:rPr lang="nl-NL" sz="1100" dirty="0">
                <a:solidFill>
                  <a:schemeClr val="bg1"/>
                </a:solidFill>
              </a:rPr>
            </a:br>
            <a:r>
              <a:rPr lang="nl-NL" sz="1100" dirty="0">
                <a:solidFill>
                  <a:schemeClr val="bg1"/>
                </a:solidFill>
              </a:rPr>
              <a:t>de kweekvijver uitbreidt.</a:t>
            </a:r>
          </a:p>
        </p:txBody>
      </p:sp>
      <p:grpSp>
        <p:nvGrpSpPr>
          <p:cNvPr id="54" name="Groep 53">
            <a:extLst>
              <a:ext uri="{FF2B5EF4-FFF2-40B4-BE49-F238E27FC236}">
                <a16:creationId xmlns:a16="http://schemas.microsoft.com/office/drawing/2014/main" id="{3CA0A4CE-EB0C-AA01-A779-1552922B47F7}"/>
              </a:ext>
            </a:extLst>
          </p:cNvPr>
          <p:cNvGrpSpPr/>
          <p:nvPr/>
        </p:nvGrpSpPr>
        <p:grpSpPr>
          <a:xfrm>
            <a:off x="579278" y="5547644"/>
            <a:ext cx="531792" cy="419316"/>
            <a:chOff x="579278" y="1865269"/>
            <a:chExt cx="531792" cy="419316"/>
          </a:xfrm>
        </p:grpSpPr>
        <p:sp>
          <p:nvSpPr>
            <p:cNvPr id="55" name="Pijl: vijfhoek 54">
              <a:extLst>
                <a:ext uri="{FF2B5EF4-FFF2-40B4-BE49-F238E27FC236}">
                  <a16:creationId xmlns:a16="http://schemas.microsoft.com/office/drawing/2014/main" id="{A586471F-8846-94E7-00D1-4B4EBF221E21}"/>
                </a:ext>
              </a:extLst>
            </p:cNvPr>
            <p:cNvSpPr/>
            <p:nvPr/>
          </p:nvSpPr>
          <p:spPr>
            <a:xfrm>
              <a:off x="579278" y="1865269"/>
              <a:ext cx="531792" cy="419316"/>
            </a:xfrm>
            <a:prstGeom prst="homePlate">
              <a:avLst>
                <a:gd name="adj" fmla="val 174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6" name="Graphic 55" descr="Maandkalender met effen opvulling">
              <a:extLst>
                <a:ext uri="{FF2B5EF4-FFF2-40B4-BE49-F238E27FC236}">
                  <a16:creationId xmlns:a16="http://schemas.microsoft.com/office/drawing/2014/main" id="{0AFB85CE-3E32-4440-AADD-3074C4E3A75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677829" y="1907582"/>
              <a:ext cx="334690" cy="334690"/>
            </a:xfrm>
            <a:prstGeom prst="rect">
              <a:avLst/>
            </a:prstGeom>
          </p:spPr>
        </p:pic>
      </p:grpSp>
      <p:sp>
        <p:nvSpPr>
          <p:cNvPr id="23" name="Tijdelijke aanduiding voor verticale tekst 22">
            <a:extLst>
              <a:ext uri="{FF2B5EF4-FFF2-40B4-BE49-F238E27FC236}">
                <a16:creationId xmlns:a16="http://schemas.microsoft.com/office/drawing/2014/main" id="{ACBD02BB-FAC2-4E40-1015-4CD44007FEFD}"/>
              </a:ext>
            </a:extLst>
          </p:cNvPr>
          <p:cNvSpPr>
            <a:spLocks noGrp="1"/>
          </p:cNvSpPr>
          <p:nvPr>
            <p:ph type="body" orient="vert" idx="20"/>
          </p:nvPr>
        </p:nvSpPr>
        <p:spPr/>
        <p:txBody>
          <a:bodyPr/>
          <a:lstStyle/>
          <a:p>
            <a:r>
              <a:rPr lang="nl-NL" dirty="0"/>
              <a:t> </a:t>
            </a:r>
          </a:p>
        </p:txBody>
      </p:sp>
      <p:sp>
        <p:nvSpPr>
          <p:cNvPr id="8" name="Tijdelijke aanduiding voor dianummer 7">
            <a:extLst>
              <a:ext uri="{FF2B5EF4-FFF2-40B4-BE49-F238E27FC236}">
                <a16:creationId xmlns:a16="http://schemas.microsoft.com/office/drawing/2014/main" id="{019FAD54-E8DC-3C4E-041B-596A92B10653}"/>
              </a:ext>
            </a:extLst>
          </p:cNvPr>
          <p:cNvSpPr>
            <a:spLocks noGrp="1"/>
          </p:cNvSpPr>
          <p:nvPr>
            <p:ph type="sldNum" sz="quarter" idx="22"/>
          </p:nvPr>
        </p:nvSpPr>
        <p:spPr/>
        <p:txBody>
          <a:bodyPr/>
          <a:lstStyle/>
          <a:p>
            <a:fld id="{5EC93C5F-DB18-4797-88B9-B8B0D60519FD}" type="slidenum">
              <a:rPr lang="nl-NL" smtClean="0"/>
              <a:pPr/>
              <a:t>9</a:t>
            </a:fld>
            <a:endParaRPr lang="nl-NL" dirty="0"/>
          </a:p>
        </p:txBody>
      </p:sp>
      <p:pic>
        <p:nvPicPr>
          <p:cNvPr id="84" name="Afbeelding 83">
            <a:extLst>
              <a:ext uri="{FF2B5EF4-FFF2-40B4-BE49-F238E27FC236}">
                <a16:creationId xmlns:a16="http://schemas.microsoft.com/office/drawing/2014/main" id="{4784DFE8-4E81-79C2-5E98-EFD5A3ED8A74}"/>
              </a:ext>
            </a:extLst>
          </p:cNvPr>
          <p:cNvPicPr>
            <a:picLocks noChangeAspect="1"/>
          </p:cNvPicPr>
          <p:nvPr/>
        </p:nvPicPr>
        <p:blipFill rotWithShape="1">
          <a:blip r:embed="rId18">
            <a:extLst>
              <a:ext uri="{28A0092B-C50C-407E-A947-70E740481C1C}">
                <a14:useLocalDpi xmlns:a14="http://schemas.microsoft.com/office/drawing/2010/main" val="0"/>
              </a:ext>
            </a:extLst>
          </a:blip>
          <a:srcRect r="4809" b="8265"/>
          <a:stretch/>
        </p:blipFill>
        <p:spPr>
          <a:xfrm>
            <a:off x="0" y="0"/>
            <a:ext cx="579211" cy="6291224"/>
          </a:xfrm>
          <a:prstGeom prst="rect">
            <a:avLst/>
          </a:prstGeom>
        </p:spPr>
      </p:pic>
      <p:sp>
        <p:nvSpPr>
          <p:cNvPr id="19" name="Tijdelijke aanduiding voor tekst 18">
            <a:extLst>
              <a:ext uri="{FF2B5EF4-FFF2-40B4-BE49-F238E27FC236}">
                <a16:creationId xmlns:a16="http://schemas.microsoft.com/office/drawing/2014/main" id="{81BB6934-F999-C566-389C-F83D69714531}"/>
              </a:ext>
            </a:extLst>
          </p:cNvPr>
          <p:cNvSpPr>
            <a:spLocks noGrp="1"/>
          </p:cNvSpPr>
          <p:nvPr>
            <p:ph type="body" sz="quarter" idx="15"/>
          </p:nvPr>
        </p:nvSpPr>
        <p:spPr/>
        <p:txBody>
          <a:bodyPr/>
          <a:lstStyle/>
          <a:p>
            <a:r>
              <a:rPr lang="nl-NL" dirty="0"/>
              <a:t> </a:t>
            </a:r>
          </a:p>
        </p:txBody>
      </p:sp>
      <p:sp>
        <p:nvSpPr>
          <p:cNvPr id="20" name="Tijdelijke aanduiding voor tekst 19">
            <a:extLst>
              <a:ext uri="{FF2B5EF4-FFF2-40B4-BE49-F238E27FC236}">
                <a16:creationId xmlns:a16="http://schemas.microsoft.com/office/drawing/2014/main" id="{41370A25-E86F-7FC0-07CD-9D71B3A97E06}"/>
              </a:ext>
            </a:extLst>
          </p:cNvPr>
          <p:cNvSpPr>
            <a:spLocks noGrp="1"/>
          </p:cNvSpPr>
          <p:nvPr>
            <p:ph type="body" sz="quarter" idx="16"/>
          </p:nvPr>
        </p:nvSpPr>
        <p:spPr/>
        <p:txBody>
          <a:bodyPr/>
          <a:lstStyle/>
          <a:p>
            <a:r>
              <a:rPr lang="nl-NL" dirty="0"/>
              <a:t> </a:t>
            </a:r>
          </a:p>
        </p:txBody>
      </p:sp>
      <p:sp>
        <p:nvSpPr>
          <p:cNvPr id="22" name="Tijdelijke aanduiding voor tekst 21">
            <a:extLst>
              <a:ext uri="{FF2B5EF4-FFF2-40B4-BE49-F238E27FC236}">
                <a16:creationId xmlns:a16="http://schemas.microsoft.com/office/drawing/2014/main" id="{5AA9A16A-EDE8-0FAB-EB48-3CB25C45B8D0}"/>
              </a:ext>
            </a:extLst>
          </p:cNvPr>
          <p:cNvSpPr>
            <a:spLocks noGrp="1"/>
          </p:cNvSpPr>
          <p:nvPr>
            <p:ph type="body" sz="quarter" idx="19"/>
          </p:nvPr>
        </p:nvSpPr>
        <p:spPr/>
        <p:txBody>
          <a:bodyPr/>
          <a:lstStyle/>
          <a:p>
            <a:r>
              <a:rPr lang="nl-NL" dirty="0"/>
              <a:t> </a:t>
            </a:r>
          </a:p>
        </p:txBody>
      </p:sp>
      <p:grpSp>
        <p:nvGrpSpPr>
          <p:cNvPr id="57" name="Groep 56">
            <a:extLst>
              <a:ext uri="{FF2B5EF4-FFF2-40B4-BE49-F238E27FC236}">
                <a16:creationId xmlns:a16="http://schemas.microsoft.com/office/drawing/2014/main" id="{4569EC50-F3B2-F527-3312-66415C15BF31}"/>
              </a:ext>
            </a:extLst>
          </p:cNvPr>
          <p:cNvGrpSpPr/>
          <p:nvPr/>
        </p:nvGrpSpPr>
        <p:grpSpPr>
          <a:xfrm>
            <a:off x="10969480" y="364723"/>
            <a:ext cx="795753" cy="305798"/>
            <a:chOff x="11176653" y="513251"/>
            <a:chExt cx="579643" cy="222749"/>
          </a:xfrm>
        </p:grpSpPr>
        <p:sp>
          <p:nvSpPr>
            <p:cNvPr id="58" name="Graphic 141" descr="Terug">
              <a:hlinkClick r:id="rId19" action="ppaction://hlinksldjump"/>
              <a:extLst>
                <a:ext uri="{FF2B5EF4-FFF2-40B4-BE49-F238E27FC236}">
                  <a16:creationId xmlns:a16="http://schemas.microsoft.com/office/drawing/2014/main" id="{7A92C33B-4E77-337E-CEE5-D46CEB2ADF82}"/>
                </a:ext>
              </a:extLst>
            </p:cNvPr>
            <p:cNvSpPr/>
            <p:nvPr/>
          </p:nvSpPr>
          <p:spPr>
            <a:xfrm>
              <a:off x="11176653" y="556903"/>
              <a:ext cx="203595" cy="150150"/>
            </a:xfrm>
            <a:custGeom>
              <a:avLst/>
              <a:gdLst>
                <a:gd name="connsiteX0" fmla="*/ 0 w 327890"/>
                <a:gd name="connsiteY0" fmla="*/ 98367 h 241819"/>
                <a:gd name="connsiteX1" fmla="*/ 117221 w 327890"/>
                <a:gd name="connsiteY1" fmla="*/ 0 h 241819"/>
                <a:gd name="connsiteX2" fmla="*/ 117221 w 327890"/>
                <a:gd name="connsiteY2" fmla="*/ 57381 h 241819"/>
                <a:gd name="connsiteX3" fmla="*/ 327891 w 327890"/>
                <a:gd name="connsiteY3" fmla="*/ 241819 h 241819"/>
                <a:gd name="connsiteX4" fmla="*/ 117221 w 327890"/>
                <a:gd name="connsiteY4" fmla="*/ 143452 h 241819"/>
                <a:gd name="connsiteX5" fmla="*/ 117221 w 327890"/>
                <a:gd name="connsiteY5" fmla="*/ 196735 h 241819"/>
                <a:gd name="connsiteX6" fmla="*/ 0 w 327890"/>
                <a:gd name="connsiteY6" fmla="*/ 98367 h 2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90" h="241819">
                  <a:moveTo>
                    <a:pt x="0" y="98367"/>
                  </a:moveTo>
                  <a:lnTo>
                    <a:pt x="117221" y="0"/>
                  </a:lnTo>
                  <a:lnTo>
                    <a:pt x="117221" y="57381"/>
                  </a:lnTo>
                  <a:cubicBezTo>
                    <a:pt x="297151" y="59020"/>
                    <a:pt x="327891" y="241819"/>
                    <a:pt x="327891" y="241819"/>
                  </a:cubicBezTo>
                  <a:cubicBezTo>
                    <a:pt x="327891" y="241819"/>
                    <a:pt x="261083" y="144682"/>
                    <a:pt x="117221" y="143452"/>
                  </a:cubicBezTo>
                  <a:lnTo>
                    <a:pt x="117221" y="196735"/>
                  </a:lnTo>
                  <a:lnTo>
                    <a:pt x="0" y="98367"/>
                  </a:lnTo>
                  <a:close/>
                </a:path>
              </a:pathLst>
            </a:custGeom>
            <a:solidFill>
              <a:schemeClr val="tx2">
                <a:lumMod val="60000"/>
                <a:lumOff val="40000"/>
              </a:schemeClr>
            </a:solidFill>
            <a:ln w="40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Franklin Gothic Book"/>
                <a:ea typeface="+mn-ea"/>
                <a:cs typeface="+mn-cs"/>
              </a:endParaRPr>
            </a:p>
          </p:txBody>
        </p:sp>
        <p:pic>
          <p:nvPicPr>
            <p:cNvPr id="70" name="Graphic 69">
              <a:hlinkClick r:id="rId20" action="ppaction://hlinksldjump"/>
              <a:extLst>
                <a:ext uri="{FF2B5EF4-FFF2-40B4-BE49-F238E27FC236}">
                  <a16:creationId xmlns:a16="http://schemas.microsoft.com/office/drawing/2014/main" id="{12614A94-0A85-DB93-FEE0-9CC1236D534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533547" y="513251"/>
              <a:ext cx="222749" cy="222749"/>
            </a:xfrm>
            <a:prstGeom prst="rect">
              <a:avLst/>
            </a:prstGeom>
          </p:spPr>
        </p:pic>
      </p:grpSp>
    </p:spTree>
    <p:extLst>
      <p:ext uri="{BB962C8B-B14F-4D97-AF65-F5344CB8AC3E}">
        <p14:creationId xmlns:p14="http://schemas.microsoft.com/office/powerpoint/2010/main" val="194975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right)">
                                      <p:cBhvr>
                                        <p:cTn id="7" dur="250"/>
                                        <p:tgtEl>
                                          <p:spTgt spid="16"/>
                                        </p:tgtEl>
                                      </p:cBhvr>
                                    </p:animEffect>
                                  </p:childTnLst>
                                </p:cTn>
                              </p:par>
                            </p:childTnLst>
                          </p:cTn>
                        </p:par>
                        <p:par>
                          <p:cTn id="8" fill="hold">
                            <p:stCondLst>
                              <p:cond delay="975"/>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Effect transition="in" filter="wipe(right)">
                                      <p:cBhvr>
                                        <p:cTn id="11" dur="250"/>
                                        <p:tgtEl>
                                          <p:spTgt spid="100"/>
                                        </p:tgtEl>
                                      </p:cBhvr>
                                    </p:animEffect>
                                  </p:childTnLst>
                                </p:cTn>
                              </p:par>
                            </p:childTnLst>
                          </p:cTn>
                        </p:par>
                        <p:par>
                          <p:cTn id="12" fill="hold">
                            <p:stCondLst>
                              <p:cond delay="21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childTnLst>
                                </p:cTn>
                              </p:par>
                            </p:childTnLst>
                          </p:cTn>
                        </p:par>
                        <p:par>
                          <p:cTn id="18" fill="hold">
                            <p:stCondLst>
                              <p:cond delay="2600"/>
                            </p:stCondLst>
                            <p:childTnLst>
                              <p:par>
                                <p:cTn id="19" presetID="2" presetClass="entr" presetSubtype="8" decel="100000"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750" fill="hold"/>
                                        <p:tgtEl>
                                          <p:spTgt spid="36"/>
                                        </p:tgtEl>
                                        <p:attrNameLst>
                                          <p:attrName>ppt_x</p:attrName>
                                        </p:attrNameLst>
                                      </p:cBhvr>
                                      <p:tavLst>
                                        <p:tav tm="0">
                                          <p:val>
                                            <p:strVal val="0-#ppt_w/2"/>
                                          </p:val>
                                        </p:tav>
                                        <p:tav tm="100000">
                                          <p:val>
                                            <p:strVal val="#ppt_x"/>
                                          </p:val>
                                        </p:tav>
                                      </p:tavLst>
                                    </p:anim>
                                    <p:anim calcmode="lin" valueType="num">
                                      <p:cBhvr additive="base">
                                        <p:cTn id="22" dur="750" fill="hold"/>
                                        <p:tgtEl>
                                          <p:spTgt spid="36"/>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2" presetClass="entr" presetSubtype="8" decel="10000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750" fill="hold"/>
                                        <p:tgtEl>
                                          <p:spTgt spid="40"/>
                                        </p:tgtEl>
                                        <p:attrNameLst>
                                          <p:attrName>ppt_x</p:attrName>
                                        </p:attrNameLst>
                                      </p:cBhvr>
                                      <p:tavLst>
                                        <p:tav tm="0">
                                          <p:val>
                                            <p:strVal val="0-#ppt_w/2"/>
                                          </p:val>
                                        </p:tav>
                                        <p:tav tm="100000">
                                          <p:val>
                                            <p:strVal val="#ppt_x"/>
                                          </p:val>
                                        </p:tav>
                                      </p:tavLst>
                                    </p:anim>
                                    <p:anim calcmode="lin" valueType="num">
                                      <p:cBhvr additive="base">
                                        <p:cTn id="29" dur="750" fill="hold"/>
                                        <p:tgtEl>
                                          <p:spTgt spid="4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2" presetClass="entr" presetSubtype="8" decel="10000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0-#ppt_w/2"/>
                                          </p:val>
                                        </p:tav>
                                        <p:tav tm="100000">
                                          <p:val>
                                            <p:strVal val="#ppt_x"/>
                                          </p:val>
                                        </p:tav>
                                      </p:tavLst>
                                    </p:anim>
                                    <p:anim calcmode="lin" valueType="num">
                                      <p:cBhvr additive="base">
                                        <p:cTn id="36" dur="750" fill="hold"/>
                                        <p:tgtEl>
                                          <p:spTgt spid="4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2" presetClass="entr" presetSubtype="8" decel="100000"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additive="base">
                                        <p:cTn id="42" dur="750" fill="hold"/>
                                        <p:tgtEl>
                                          <p:spTgt spid="54"/>
                                        </p:tgtEl>
                                        <p:attrNameLst>
                                          <p:attrName>ppt_x</p:attrName>
                                        </p:attrNameLst>
                                      </p:cBhvr>
                                      <p:tavLst>
                                        <p:tav tm="0">
                                          <p:val>
                                            <p:strVal val="0-#ppt_w/2"/>
                                          </p:val>
                                        </p:tav>
                                        <p:tav tm="100000">
                                          <p:val>
                                            <p:strVal val="#ppt_x"/>
                                          </p:val>
                                        </p:tav>
                                      </p:tavLst>
                                    </p:anim>
                                    <p:anim calcmode="lin" valueType="num">
                                      <p:cBhvr additive="base">
                                        <p:cTn id="43" dur="750" fill="hold"/>
                                        <p:tgtEl>
                                          <p:spTgt spid="54"/>
                                        </p:tgtEl>
                                        <p:attrNameLst>
                                          <p:attrName>ppt_y</p:attrName>
                                        </p:attrNameLst>
                                      </p:cBhvr>
                                      <p:tavLst>
                                        <p:tav tm="0">
                                          <p:val>
                                            <p:strVal val="#ppt_y"/>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par>
                          <p:cTn id="47" fill="hold">
                            <p:stCondLst>
                              <p:cond delay="3350"/>
                            </p:stCondLst>
                            <p:childTnLst>
                              <p:par>
                                <p:cTn id="48" presetID="2" presetClass="entr" presetSubtype="2" decel="100000" fill="hold" nodeType="afterEffect">
                                  <p:stCondLst>
                                    <p:cond delay="0"/>
                                  </p:stCondLst>
                                  <p:childTnLst>
                                    <p:set>
                                      <p:cBhvr>
                                        <p:cTn id="49" dur="1" fill="hold">
                                          <p:stCondLst>
                                            <p:cond delay="0"/>
                                          </p:stCondLst>
                                        </p:cTn>
                                        <p:tgtEl>
                                          <p:spTgt spid="47"/>
                                        </p:tgtEl>
                                        <p:attrNameLst>
                                          <p:attrName>style.visibility</p:attrName>
                                        </p:attrNameLst>
                                      </p:cBhvr>
                                      <p:to>
                                        <p:strVal val="visible"/>
                                      </p:to>
                                    </p:set>
                                    <p:anim calcmode="lin" valueType="num">
                                      <p:cBhvr additive="base">
                                        <p:cTn id="50" dur="750" fill="hold"/>
                                        <p:tgtEl>
                                          <p:spTgt spid="47"/>
                                        </p:tgtEl>
                                        <p:attrNameLst>
                                          <p:attrName>ppt_x</p:attrName>
                                        </p:attrNameLst>
                                      </p:cBhvr>
                                      <p:tavLst>
                                        <p:tav tm="0">
                                          <p:val>
                                            <p:strVal val="1+#ppt_w/2"/>
                                          </p:val>
                                        </p:tav>
                                        <p:tav tm="100000">
                                          <p:val>
                                            <p:strVal val="#ppt_x"/>
                                          </p:val>
                                        </p:tav>
                                      </p:tavLst>
                                    </p:anim>
                                    <p:anim calcmode="lin" valueType="num">
                                      <p:cBhvr additive="base">
                                        <p:cTn id="51" dur="75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00" grpId="0"/>
      <p:bldP spid="35" grpId="0"/>
      <p:bldP spid="39" grpId="0"/>
      <p:bldP spid="43"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52aa4db69cb9d22c1e5812a82b371b087d34aa9"/>
</p:tagLst>
</file>

<file path=ppt/theme/theme1.xml><?xml version="1.0" encoding="utf-8"?>
<a:theme xmlns:a="http://schemas.openxmlformats.org/drawingml/2006/main" name="TNO">
  <a:themeElements>
    <a:clrScheme name="Aangepast 203">
      <a:dk1>
        <a:sysClr val="windowText" lastClr="000000"/>
      </a:dk1>
      <a:lt1>
        <a:sysClr val="window" lastClr="FFFFFF"/>
      </a:lt1>
      <a:dk2>
        <a:srgbClr val="71A4C3"/>
      </a:dk2>
      <a:lt2>
        <a:srgbClr val="9C9C9C"/>
      </a:lt2>
      <a:accent1>
        <a:srgbClr val="ED8000"/>
      </a:accent1>
      <a:accent2>
        <a:srgbClr val="BD1221"/>
      </a:accent2>
      <a:accent3>
        <a:srgbClr val="FFCB00"/>
      </a:accent3>
      <a:accent4>
        <a:srgbClr val="649EC9"/>
      </a:accent4>
      <a:accent5>
        <a:srgbClr val="D6277A"/>
      </a:accent5>
      <a:accent6>
        <a:srgbClr val="93A800"/>
      </a:accent6>
      <a:hlink>
        <a:srgbClr val="337B9B"/>
      </a:hlink>
      <a:folHlink>
        <a:srgbClr val="337B9B"/>
      </a:folHlink>
    </a:clrScheme>
    <a:fontScheme name="TNO">
      <a:majorFont>
        <a:latin typeface="Franklin Gothic Heavy"/>
        <a:ea typeface=""/>
        <a:cs typeface=""/>
      </a:majorFont>
      <a:minorFont>
        <a:latin typeface="Franklin Gothic Book"/>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Cluster Document" ma:contentTypeID="0x010100A35317DCC28344A7B82488658A034A5C01000EED084E7A39704A9039A7A9E0CE4631" ma:contentTypeVersion="10" ma:contentTypeDescription="Create a new document." ma:contentTypeScope="" ma:versionID="837c046a090b2faeb049f582e9ff7ad3">
  <xsd:schema xmlns:xsd="http://www.w3.org/2001/XMLSchema" xmlns:xs="http://www.w3.org/2001/XMLSchema" xmlns:p="http://schemas.microsoft.com/office/2006/metadata/properties" xmlns:ns2="2f6a910d-138e-42c1-8e8a-320c1b7cf3f7" xmlns:ns3="2f6d6a90-9887-4c0e-8a00-55e86bcec33c" xmlns:ns5="25e2f71d-7a07-4773-83b5-d0b1e444c7b4" targetNamespace="http://schemas.microsoft.com/office/2006/metadata/properties" ma:root="true" ma:fieldsID="3a7c6d2977b37c44049be9cd51100cee" ns2:_="" ns3:_="" ns5:_="">
    <xsd:import namespace="2f6a910d-138e-42c1-8e8a-320c1b7cf3f7"/>
    <xsd:import namespace="2f6d6a90-9887-4c0e-8a00-55e86bcec33c"/>
    <xsd:import namespace="25e2f71d-7a07-4773-83b5-d0b1e444c7b4"/>
    <xsd:element name="properties">
      <xsd:complexType>
        <xsd:sequence>
          <xsd:element name="documentManagement">
            <xsd:complexType>
              <xsd:all>
                <xsd:element ref="ns2:TNOC_ClusterName" minOccurs="0"/>
                <xsd:element ref="ns2:TNOC_ClusterId" minOccurs="0"/>
                <xsd:element ref="ns3:h15fbb78f4cb41d290e72f301ea2865f" minOccurs="0"/>
                <xsd:element ref="ns3:TaxCatchAll" minOccurs="0"/>
                <xsd:element ref="ns3:TaxCatchAllLabel" minOccurs="0"/>
                <xsd:element ref="ns3:_dlc_DocIdPersistId" minOccurs="0"/>
                <xsd:element ref="ns3:n2a7a23bcc2241cb9261f9a914c7c1bb" minOccurs="0"/>
                <xsd:element ref="ns3:lca20d149a844688b6abf34073d5c21d" minOccurs="0"/>
                <xsd:element ref="ns3:_dlc_DocIdUrl" minOccurs="0"/>
                <xsd:element ref="ns3:bac4ab11065f4f6c809c820c57e320e5" minOccurs="0"/>
                <xsd:element ref="ns3:_dlc_DocId" minOccurs="0"/>
                <xsd:element ref="ns5:MediaServiceMetadata" minOccurs="0"/>
                <xsd:element ref="ns5:MediaServiceFastMetadata"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6a910d-138e-42c1-8e8a-320c1b7cf3f7" elementFormDefault="qualified">
    <xsd:import namespace="http://schemas.microsoft.com/office/2006/documentManagement/types"/>
    <xsd:import namespace="http://schemas.microsoft.com/office/infopath/2007/PartnerControls"/>
    <xsd:element name="TNOC_ClusterName" ma:index="6" nillable="true" ma:displayName="Cluster name" ma:internalName="TNOC_ClusterName">
      <xsd:simpleType>
        <xsd:restriction base="dms:Text">
          <xsd:maxLength value="255"/>
        </xsd:restriction>
      </xsd:simpleType>
    </xsd:element>
    <xsd:element name="TNOC_ClusterId" ma:index="7" nillable="true" ma:displayName="Cluster ID" ma:internalName="TNOC_Cluster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6d6a90-9887-4c0e-8a00-55e86bcec33c" elementFormDefault="qualified">
    <xsd:import namespace="http://schemas.microsoft.com/office/2006/documentManagement/types"/>
    <xsd:import namespace="http://schemas.microsoft.com/office/infopath/2007/PartnerControls"/>
    <xsd:element name="h15fbb78f4cb41d290e72f301ea2865f" ma:index="13" nillable="true" ma:taxonomy="true" ma:internalName="h15fbb78f4cb41d290e72f301ea2865f" ma:taxonomyFieldName="TNOC_ClusterType" ma:displayName="Cluster type" ma:fieldId="{115fbb78-f4cb-41d2-90e7-2f301ea2865f}" ma:sspId="7378aa68-586f-4892-bb77-0985b40f41a6" ma:termSetId="e7feef8e-5ede-44cd-b7d5-7ed7dacef0b4" ma:anchorId="00000000-0000-0000-0000-000000000000" ma:open="false" ma:isKeyword="false">
      <xsd:complexType>
        <xsd:sequence>
          <xsd:element ref="pc:Terms" minOccurs="0" maxOccurs="1"/>
        </xsd:sequence>
      </xsd:complexType>
    </xsd:element>
    <xsd:element name="TaxCatchAll" ma:index="14" nillable="true" ma:displayName="Taxonomy Catch All Column" ma:hidden="true" ma:list="{9dbe86c3-3c72-4a43-9dbe-4c49572fc511}" ma:internalName="TaxCatchAll" ma:showField="CatchAllData" ma:web="2f6d6a90-9887-4c0e-8a00-55e86bcec33c">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9dbe86c3-3c72-4a43-9dbe-4c49572fc511}" ma:internalName="TaxCatchAllLabel" ma:readOnly="true" ma:showField="CatchAllDataLabel" ma:web="2f6d6a90-9887-4c0e-8a00-55e86bcec33c">
      <xsd:complexType>
        <xsd:complexContent>
          <xsd:extension base="dms:MultiChoiceLookup">
            <xsd:sequence>
              <xsd:element name="Value" type="dms:Lookup" maxOccurs="unbounded" minOccurs="0"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element name="n2a7a23bcc2241cb9261f9a914c7c1bb" ma:index="17" nillable="true" ma:taxonomy="true" ma:internalName="n2a7a23bcc2241cb9261f9a914c7c1bb" ma:taxonomyFieldName="TNOC_DocumentClassification" ma:displayName="Document classification" ma:fieldId="{72a7a23b-cc22-41cb-9261-f9a914c7c1bb}" ma:sspId="7378aa68-586f-4892-bb77-0985b40f41a6" ma:termSetId="ff8f31fd-7572-41dc-9fe4-bd4c6d280f39" ma:anchorId="00000000-0000-0000-0000-000000000000" ma:open="false" ma:isKeyword="false">
      <xsd:complexType>
        <xsd:sequence>
          <xsd:element ref="pc:Terms" minOccurs="0" maxOccurs="1"/>
        </xsd:sequence>
      </xsd:complexType>
    </xsd:element>
    <xsd:element name="lca20d149a844688b6abf34073d5c21d" ma:index="19" nillable="true" ma:taxonomy="true" ma:internalName="lca20d149a844688b6abf34073d5c21d" ma:taxonomyFieldName="TNOC_DocumentType" ma:displayName="Document type" ma:fieldId="{5ca20d14-9a84-4688-b6ab-f34073d5c21d}" ma:sspId="7378aa68-586f-4892-bb77-0985b40f41a6" ma:termSetId="e8a13a9e-c4f3-4184-b8d9-8210abad4948" ma:anchorId="00000000-0000-0000-0000-000000000000" ma:open="false" ma:isKeyword="false">
      <xsd:complexType>
        <xsd:sequence>
          <xsd:element ref="pc:Terms" minOccurs="0" maxOccurs="1"/>
        </xsd:sequence>
      </xsd:complexType>
    </xsd:element>
    <xsd:element name="_dlc_DocIdUrl" ma:index="2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bac4ab11065f4f6c809c820c57e320e5" ma:index="22" nillable="true" ma:taxonomy="true" ma:internalName="bac4ab11065f4f6c809c820c57e320e5" ma:taxonomyFieldName="TNOC_DocumentCategory" ma:displayName="Document category" ma:fieldId="{bac4ab11-065f-4f6c-809c-820c57e320e5}" ma:sspId="7378aa68-586f-4892-bb77-0985b40f41a6" ma:termSetId="94d42b6a-4155-4fa6-95e9-087bc306ceb3" ma:anchorId="00000000-0000-0000-0000-000000000000" ma:open="false" ma:isKeyword="false">
      <xsd:complexType>
        <xsd:sequence>
          <xsd:element ref="pc:Terms" minOccurs="0" maxOccurs="1"/>
        </xsd:sequence>
      </xsd:complexType>
    </xsd:element>
    <xsd:element name="_dlc_DocId" ma:index="23" nillable="true" ma:displayName="Document ID Value" ma:description="The value of the document ID assigned to this item." ma:indexed="true"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e2f71d-7a07-4773-83b5-d0b1e444c7b4" elementFormDefault="qualified">
    <xsd:import namespace="http://schemas.microsoft.com/office/2006/documentManagement/types"/>
    <xsd:import namespace="http://schemas.microsoft.com/office/infopath/2007/PartnerControls"/>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1" ma:displayName="Author"/>
        <xsd:element ref="dcterms:created" minOccurs="0" maxOccurs="1"/>
        <xsd:element ref="dc:identifier" minOccurs="0" maxOccurs="1"/>
        <xsd:element name="contentType" minOccurs="0" maxOccurs="1" type="xsd:string" ma:index="0"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TNOC_ClusterId xmlns="2f6a910d-138e-42c1-8e8a-320c1b7cf3f7">96389</TNOC_ClusterId>
    <TNOC_ClusterName xmlns="2f6a910d-138e-42c1-8e8a-320c1b7cf3f7">HerijkingHRStrategie</TNOC_ClusterName>
    <h15fbb78f4cb41d290e72f301ea2865f xmlns="2f6d6a90-9887-4c0e-8a00-55e86bcec33c">
      <Terms xmlns="http://schemas.microsoft.com/office/infopath/2007/PartnerControls">
        <TermInfo xmlns="http://schemas.microsoft.com/office/infopath/2007/PartnerControls">
          <TermName xmlns="http://schemas.microsoft.com/office/infopath/2007/PartnerControls">Team</TermName>
          <TermId xmlns="http://schemas.microsoft.com/office/infopath/2007/PartnerControls">c614ed86-6527-4042-aa9d-da80e2b69463</TermId>
        </TermInfo>
      </Terms>
    </h15fbb78f4cb41d290e72f301ea2865f>
    <lca20d149a844688b6abf34073d5c21d xmlns="2f6d6a90-9887-4c0e-8a00-55e86bcec33c">
      <Terms xmlns="http://schemas.microsoft.com/office/infopath/2007/PartnerControls"/>
    </lca20d149a844688b6abf34073d5c21d>
    <bac4ab11065f4f6c809c820c57e320e5 xmlns="2f6d6a90-9887-4c0e-8a00-55e86bcec33c">
      <Terms xmlns="http://schemas.microsoft.com/office/infopath/2007/PartnerControls"/>
    </bac4ab11065f4f6c809c820c57e320e5>
    <_dlc_DocId xmlns="2f6d6a90-9887-4c0e-8a00-55e86bcec33c">T65ZVM4A76W5-1520709418-21</_dlc_DocId>
    <TaxCatchAll xmlns="2f6d6a90-9887-4c0e-8a00-55e86bcec33c">
      <Value>5</Value>
      <Value>3</Value>
    </TaxCatchAll>
    <n2a7a23bcc2241cb9261f9a914c7c1bb xmlns="2f6d6a90-9887-4c0e-8a00-55e86bcec33c">
      <Terms xmlns="http://schemas.microsoft.com/office/infopath/2007/PartnerControls">
        <TermInfo xmlns="http://schemas.microsoft.com/office/infopath/2007/PartnerControls">
          <TermName xmlns="http://schemas.microsoft.com/office/infopath/2007/PartnerControls">TNO Internal</TermName>
          <TermId xmlns="http://schemas.microsoft.com/office/infopath/2007/PartnerControls">1a23c89f-ef54-4907-86fd-8242403ff722</TermId>
        </TermInfo>
      </Terms>
    </n2a7a23bcc2241cb9261f9a914c7c1bb>
    <_dlc_DocIdUrl xmlns="2f6d6a90-9887-4c0e-8a00-55e86bcec33c">
      <Url>https://365tno.sharepoint.com/teams/T99686/_layouts/15/DocIdRedir.aspx?ID=T65ZVM4A76W5-1520709418-21</Url>
      <Description>T65ZVM4A76W5-1520709418-21</Description>
    </_dlc_DocIdUrl>
  </documentManagement>
</p:properties>
</file>

<file path=customXml/itemProps1.xml><?xml version="1.0" encoding="utf-8"?>
<ds:datastoreItem xmlns:ds="http://schemas.openxmlformats.org/officeDocument/2006/customXml" ds:itemID="{C929C4B0-34A6-47A7-9E03-0589EF2966C2}">
  <ds:schemaRefs>
    <ds:schemaRef ds:uri="http://schemas.microsoft.com/sharepoint/v3/contenttype/forms"/>
  </ds:schemaRefs>
</ds:datastoreItem>
</file>

<file path=customXml/itemProps2.xml><?xml version="1.0" encoding="utf-8"?>
<ds:datastoreItem xmlns:ds="http://schemas.openxmlformats.org/officeDocument/2006/customXml" ds:itemID="{772A993B-9C58-4FB9-8149-7F573F7DD541}"/>
</file>

<file path=customXml/itemProps3.xml><?xml version="1.0" encoding="utf-8"?>
<ds:datastoreItem xmlns:ds="http://schemas.openxmlformats.org/officeDocument/2006/customXml" ds:itemID="{67EAE742-3AD6-491D-80C8-260954DBEA69}">
  <ds:schemaRefs>
    <ds:schemaRef ds:uri="http://schemas.microsoft.com/sharepoint/events"/>
  </ds:schemaRefs>
</ds:datastoreItem>
</file>

<file path=customXml/itemProps4.xml><?xml version="1.0" encoding="utf-8"?>
<ds:datastoreItem xmlns:ds="http://schemas.openxmlformats.org/officeDocument/2006/customXml" ds:itemID="{266D4F63-35FE-4F38-A6DD-234E0D0073A3}">
  <ds:schemaRefs>
    <ds:schemaRef ds:uri="http://schemas.microsoft.com/office/2006/metadata/properties"/>
    <ds:schemaRef ds:uri="http://schemas.microsoft.com/office/infopath/2007/PartnerControls"/>
    <ds:schemaRef ds:uri="2f6a910d-138e-42c1-8e8a-320c1b7cf3f7"/>
    <ds:schemaRef ds:uri="43a47984-2bad-431d-babf-07467a869f48"/>
  </ds:schemaRefs>
</ds:datastoreItem>
</file>

<file path=docProps/app.xml><?xml version="1.0" encoding="utf-8"?>
<Properties xmlns="http://schemas.openxmlformats.org/officeDocument/2006/extended-properties" xmlns:vt="http://schemas.openxmlformats.org/officeDocument/2006/docPropsVTypes">
  <TotalTime>6630</TotalTime>
  <Words>2996</Words>
  <Application>Microsoft Office PowerPoint</Application>
  <PresentationFormat>Widescreen</PresentationFormat>
  <Paragraphs>256</Paragraphs>
  <Slides>14</Slides>
  <Notes>14</Notes>
  <HiddenSlides>10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Franklin Gothic Book</vt:lpstr>
      <vt:lpstr>Franklin Gothic Heavy</vt:lpstr>
      <vt:lpstr>Franklin Gothic Medium</vt:lpstr>
      <vt:lpstr>Libre Franklin</vt:lpstr>
      <vt:lpstr>Segoe UI</vt:lpstr>
      <vt:lpstr>TNO</vt:lpstr>
      <vt:lpstr>HR STRATEGIE</vt:lpstr>
      <vt:lpstr>UITGANGSPUNTEN  EN SCOPE</vt:lpstr>
      <vt:lpstr>VAN TNO-MISSIE</vt:lpstr>
      <vt:lpstr>MISSIE HR</vt:lpstr>
      <vt:lpstr>Visie HR</vt:lpstr>
      <vt:lpstr>Human centric &amp; Purpose driven</vt:lpstr>
      <vt:lpstr>HR SERVICES AND SYSTEMS</vt:lpstr>
      <vt:lpstr>HR SERVICES AND SYSTEMS</vt:lpstr>
      <vt:lpstr>LEADERSHIP AND CULTURE</vt:lpstr>
      <vt:lpstr>LEADERSHIP AND CULTURE</vt:lpstr>
      <vt:lpstr>TALENT MANAGEMENT</vt:lpstr>
      <vt:lpstr>TALENT MANAGEMENT</vt:lpstr>
      <vt:lpstr>TALENT MANAGEMENT</vt:lpstr>
      <vt:lpstr>HR STRATEGIE 2022 - 2025</vt:lpstr>
    </vt:vector>
  </TitlesOfParts>
  <Manager>MADE BY PPTSOLUTIONS.NL</Manager>
  <Company>PPTSOLUTIONS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van</dc:title>
  <dc:subject>MADE BY PPTSOLUTIONS.NL</dc:subject>
  <dc:creator>Danny Romeijn</dc:creator>
  <cp:keywords/>
  <cp:lastModifiedBy>Beudeker, D.A. (Dagmar)</cp:lastModifiedBy>
  <cp:revision>473</cp:revision>
  <dcterms:created xsi:type="dcterms:W3CDTF">2017-01-18T13:00:15Z</dcterms:created>
  <dcterms:modified xsi:type="dcterms:W3CDTF">2022-06-08T07:32:32Z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uterName">
    <vt:lpwstr>396-PC-019</vt:lpwstr>
  </property>
  <property fmtid="{D5CDD505-2E9C-101B-9397-08002B2CF9AE}" pid="3" name="NXPowerLiteLastOptimized">
    <vt:lpwstr>8191884</vt:lpwstr>
  </property>
  <property fmtid="{D5CDD505-2E9C-101B-9397-08002B2CF9AE}" pid="4" name="NXPowerLiteSettings">
    <vt:lpwstr>C980073804F000</vt:lpwstr>
  </property>
  <property fmtid="{D5CDD505-2E9C-101B-9397-08002B2CF9AE}" pid="5" name="NXPowerLiteVersion">
    <vt:lpwstr>D8.0.11</vt:lpwstr>
  </property>
  <property fmtid="{D5CDD505-2E9C-101B-9397-08002B2CF9AE}" pid="6" name="UserName">
    <vt:lpwstr>Alice</vt:lpwstr>
  </property>
  <property fmtid="{D5CDD505-2E9C-101B-9397-08002B2CF9AE}" pid="7" name="TNOC_DocumentClassification">
    <vt:lpwstr>5;#TNO Internal|1a23c89f-ef54-4907-86fd-8242403ff722</vt:lpwstr>
  </property>
  <property fmtid="{D5CDD505-2E9C-101B-9397-08002B2CF9AE}" pid="8" name="ContentTypeId">
    <vt:lpwstr>0x010100A35317DCC28344A7B82488658A034A5C01000EED084E7A39704A9039A7A9E0CE4631</vt:lpwstr>
  </property>
  <property fmtid="{D5CDD505-2E9C-101B-9397-08002B2CF9AE}" pid="9" name="TNOC_DocumentType">
    <vt:lpwstr/>
  </property>
  <property fmtid="{D5CDD505-2E9C-101B-9397-08002B2CF9AE}" pid="10" name="TNOC_DocumentCategory">
    <vt:lpwstr/>
  </property>
  <property fmtid="{D5CDD505-2E9C-101B-9397-08002B2CF9AE}" pid="11" name="TNOC_ClusterType">
    <vt:lpwstr>3;#Team|c614ed86-6527-4042-aa9d-da80e2b69463</vt:lpwstr>
  </property>
  <property fmtid="{D5CDD505-2E9C-101B-9397-08002B2CF9AE}" pid="12" name="_dlc_DocIdItemGuid">
    <vt:lpwstr>605cfde7-a2d9-4ced-a44a-87de53cabb56</vt:lpwstr>
  </property>
  <property fmtid="{D5CDD505-2E9C-101B-9397-08002B2CF9AE}" pid="13" name="TNOC_DocumentSetType">
    <vt:lpwstr/>
  </property>
  <property fmtid="{D5CDD505-2E9C-101B-9397-08002B2CF9AE}" pid="14" name="MediaServiceImageTags">
    <vt:lpwstr/>
  </property>
</Properties>
</file>