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1" r:id="rId2"/>
    <p:sldId id="291" r:id="rId3"/>
    <p:sldId id="282" r:id="rId4"/>
    <p:sldId id="293" r:id="rId5"/>
    <p:sldId id="294" r:id="rId6"/>
    <p:sldId id="295" r:id="rId7"/>
    <p:sldId id="289" r:id="rId8"/>
    <p:sldId id="296" r:id="rId9"/>
    <p:sldId id="298" r:id="rId10"/>
    <p:sldId id="299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34C496-EAC4-468A-9DED-36613C9A2126}" v="5" dt="2025-08-28T11:53:13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D4874-406B-4D88-BB44-6D2474AB8EB8}" type="datetimeFigureOut">
              <a:rPr lang="nl-NL" smtClean="0"/>
              <a:t>1-9-2025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97E0-C024-49D9-A565-0E266199BA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9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170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28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886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5AEF-1F60-2D74-CCAF-5FB2D1424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B762DCD-5B0A-D0CD-08EE-66A274C10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D3DED10-2647-8E1A-3E45-E532A0E69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3E9B0D7-63EC-6029-DB26-41F092529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461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52261-5CCA-60E7-E773-AFC188A87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4726DD9-8E40-7C47-1A5E-F1E5B4AC6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B59D5B4-C5F5-70FC-96E8-B8C79E6E4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780F0C-A1E9-36EF-459C-016556C9D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838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87757-C119-3F98-2F0B-88E29AFF3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F746461-F783-645B-FDD3-D3A3D9EA2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A1736FC-0600-5424-EAFA-B62E4B3DC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D0DBD3E-904F-C52A-763B-779313DB0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096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30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00D69-1591-0A7A-2D5B-EDF0C4DD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A8AF524-A906-465F-F529-8C543D326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A161359-E963-0FC6-CCE6-7533FB2BE6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F45BC1-88B9-8CDD-6196-70CC924BB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106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EAA3A-253C-1BE4-283A-C8C953FEE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181C382-ACC2-7808-70E8-BF4406E6C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17AF014-5D77-A2E6-3F68-4D539F42D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9118E31-BBD3-B31F-D76F-A0B968F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44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1665A662-AC26-6023-6991-BDD9F14D5274}"/>
              </a:ext>
            </a:extLst>
          </p:cNvPr>
          <p:cNvSpPr/>
          <p:nvPr userDrawn="1"/>
        </p:nvSpPr>
        <p:spPr>
          <a:xfrm>
            <a:off x="10873000" y="6248358"/>
            <a:ext cx="660400" cy="388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Light"/>
              <a:ea typeface="+mn-ea"/>
              <a:cs typeface="+mn-cs"/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6233FEEA-F75E-4691-C02E-B8ED84485E4F}"/>
              </a:ext>
            </a:extLst>
          </p:cNvPr>
          <p:cNvSpPr/>
          <p:nvPr userDrawn="1"/>
        </p:nvSpPr>
        <p:spPr>
          <a:xfrm>
            <a:off x="9863138" y="482600"/>
            <a:ext cx="2011362" cy="1109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Light"/>
              <a:ea typeface="+mn-ea"/>
              <a:cs typeface="+mn-cs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10EE50A4-C731-1A19-AE22-04E3669FFE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dit kader, ga naar ‘Slidebuilder’, </a:t>
            </a:r>
            <a:br>
              <a:rPr lang="nl-NL"/>
            </a:br>
            <a:r>
              <a:rPr lang="nl-NL"/>
              <a:t>klik op ‘Afbeeldingen’, selecteer een afbeelding en klik op ‘Invoegen’.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3AA19E-3DC8-4556-BC42-05B65FEB6237}"/>
              </a:ext>
            </a:extLst>
          </p:cNvPr>
          <p:cNvSpPr/>
          <p:nvPr userDrawn="1"/>
        </p:nvSpPr>
        <p:spPr>
          <a:xfrm>
            <a:off x="0" y="-425941"/>
            <a:ext cx="68852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Titeldia</a:t>
            </a:r>
          </a:p>
        </p:txBody>
      </p:sp>
      <p:sp>
        <p:nvSpPr>
          <p:cNvPr id="16" name="Tijdelijke aanduiding voor datum 15">
            <a:extLst>
              <a:ext uri="{FF2B5EF4-FFF2-40B4-BE49-F238E27FC236}">
                <a16:creationId xmlns:a16="http://schemas.microsoft.com/office/drawing/2014/main" id="{27BCED88-B9BB-EA9F-8439-A23095B563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8" y="7040133"/>
            <a:ext cx="9144000" cy="257091"/>
          </a:xfrm>
        </p:spPr>
        <p:txBody>
          <a:bodyPr/>
          <a:lstStyle>
            <a:lvl1pPr algn="l"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97EDD-DD71-4CCE-BEC7-6700D90E6109}" type="datetime4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8" name="Tijdelijke aanduiding voor voettekst 17">
            <a:extLst>
              <a:ext uri="{FF2B5EF4-FFF2-40B4-BE49-F238E27FC236}">
                <a16:creationId xmlns:a16="http://schemas.microsoft.com/office/drawing/2014/main" id="{3A539894-D7D7-57B8-5DC9-54CA5383C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2799" y="6923949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19" name="Tijdelijke aanduiding voor dianummer 18">
            <a:extLst>
              <a:ext uri="{FF2B5EF4-FFF2-40B4-BE49-F238E27FC236}">
                <a16:creationId xmlns:a16="http://schemas.microsoft.com/office/drawing/2014/main" id="{F327F70B-4D0F-4911-36C3-490B4DEF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3200" y="6923949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163F8AB3-D8B2-6FA8-DEDB-EFA2E948FC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28244" y="719138"/>
            <a:ext cx="1044000" cy="6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50D00262-EEB9-6D51-5728-1B5463E075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27297" y="5431929"/>
            <a:ext cx="3137405" cy="584939"/>
          </a:xfrm>
          <a:prstGeom prst="parallelogram">
            <a:avLst/>
          </a:prstGeom>
          <a:solidFill>
            <a:schemeClr val="bg1"/>
          </a:solidFill>
        </p:spPr>
        <p:txBody>
          <a:bodyPr wrap="none" lIns="72000" tIns="144000" rIns="72000" bIns="72000">
            <a:spAutoFit/>
          </a:bodyPr>
          <a:lstStyle>
            <a:lvl1pPr marL="0" indent="0" algn="ctr">
              <a:buNone/>
              <a:defRPr sz="1800" b="0" i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Plaats subtitel hier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1B35A54-20D1-8B70-47AD-CA30CD1B5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60590" y="4786498"/>
            <a:ext cx="5670819" cy="648665"/>
          </a:xfrm>
          <a:prstGeom prst="parallelogram">
            <a:avLst/>
          </a:prstGeom>
          <a:solidFill>
            <a:schemeClr val="accent1"/>
          </a:solidFill>
        </p:spPr>
        <p:txBody>
          <a:bodyPr wrap="none" lIns="36000" tIns="144000" rIns="36000" bIns="36000" anchor="b">
            <a:spAutoFit/>
          </a:bodyPr>
          <a:lstStyle>
            <a:lvl1pPr algn="ctr">
              <a:lnSpc>
                <a:spcPct val="80000"/>
              </a:lnSpc>
              <a:defRPr sz="2800" i="1" cap="all" baseline="0">
                <a:solidFill>
                  <a:schemeClr val="bg1"/>
                </a:solidFill>
                <a:latin typeface="URW Form Extra Bold" panose="00000900000000000000" pitchFamily="50" charset="0"/>
              </a:defRPr>
            </a:lvl1pPr>
          </a:lstStyle>
          <a:p>
            <a:r>
              <a:rPr lang="nl-NL" noProof="0"/>
              <a:t>Titel van de presentatie</a:t>
            </a:r>
          </a:p>
        </p:txBody>
      </p:sp>
      <p:sp>
        <p:nvSpPr>
          <p:cNvPr id="12" name="Tijdelijke aanduiding voor tekst 10">
            <a:extLst>
              <a:ext uri="{FF2B5EF4-FFF2-40B4-BE49-F238E27FC236}">
                <a16:creationId xmlns:a16="http://schemas.microsoft.com/office/drawing/2014/main" id="{4054D0BA-4A4B-CCAF-2926-9EEAF51836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90068" y="4687611"/>
            <a:ext cx="407962" cy="12742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" name="Tijdelijke aanduiding voor tekst 10">
            <a:extLst>
              <a:ext uri="{FF2B5EF4-FFF2-40B4-BE49-F238E27FC236}">
                <a16:creationId xmlns:a16="http://schemas.microsoft.com/office/drawing/2014/main" id="{8432A9A1-734A-E862-1126-E5D2C77835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flipV="1">
            <a:off x="5291138" y="5403896"/>
            <a:ext cx="407962" cy="12742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grpSp>
        <p:nvGrpSpPr>
          <p:cNvPr id="83" name="INSTRUCTIE">
            <a:extLst>
              <a:ext uri="{FF2B5EF4-FFF2-40B4-BE49-F238E27FC236}">
                <a16:creationId xmlns:a16="http://schemas.microsoft.com/office/drawing/2014/main" id="{4DD81A6C-0067-6073-7BE2-58810AF1CD4D}"/>
              </a:ext>
            </a:extLst>
          </p:cNvPr>
          <p:cNvGrpSpPr/>
          <p:nvPr userDrawn="1"/>
        </p:nvGrpSpPr>
        <p:grpSpPr>
          <a:xfrm>
            <a:off x="12377595" y="0"/>
            <a:ext cx="3693114" cy="6427357"/>
            <a:chOff x="-3786165" y="0"/>
            <a:chExt cx="3693114" cy="6427357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304D9251-C4C2-09A1-7CD0-D38D0E4AC9B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8981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11175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B1A6D643-6D92-71CD-868D-F3A5DBEE2903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BA48A42E-2838-97DD-9A5B-337230E6E45B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D28219C4-CE4B-60FB-933F-DBADA82C426C}"/>
                </a:ext>
              </a:extLst>
            </p:cNvPr>
            <p:cNvSpPr/>
            <p:nvPr userDrawn="1"/>
          </p:nvSpPr>
          <p:spPr>
            <a:xfrm>
              <a:off x="-3603587" y="26388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4EED4E85-CCD4-8303-1792-7D43472E3831}"/>
                </a:ext>
              </a:extLst>
            </p:cNvPr>
            <p:cNvSpPr/>
            <p:nvPr userDrawn="1"/>
          </p:nvSpPr>
          <p:spPr>
            <a:xfrm>
              <a:off x="-3319415" y="2638809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 met de rechter muisknop op de afbeelding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‘Naar achtergrond’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CFBC6E05-3F7F-2AB2-3D45-78D3C5542446}"/>
                </a:ext>
              </a:extLst>
            </p:cNvPr>
            <p:cNvSpPr/>
            <p:nvPr userDrawn="1"/>
          </p:nvSpPr>
          <p:spPr>
            <a:xfrm>
              <a:off x="-3603587" y="381706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62A6D359-48CD-C820-9AED-48AFD5422FE0}"/>
                </a:ext>
              </a:extLst>
            </p:cNvPr>
            <p:cNvSpPr/>
            <p:nvPr userDrawn="1"/>
          </p:nvSpPr>
          <p:spPr>
            <a:xfrm>
              <a:off x="-3319415" y="3817067"/>
              <a:ext cx="2944682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grpSp>
          <p:nvGrpSpPr>
            <p:cNvPr id="91" name="Groep 90">
              <a:extLst>
                <a:ext uri="{FF2B5EF4-FFF2-40B4-BE49-F238E27FC236}">
                  <a16:creationId xmlns:a16="http://schemas.microsoft.com/office/drawing/2014/main" id="{97D307C3-9AF2-FDBC-FB2E-B160F59724EF}"/>
                </a:ext>
              </a:extLst>
            </p:cNvPr>
            <p:cNvGrpSpPr/>
            <p:nvPr userDrawn="1"/>
          </p:nvGrpSpPr>
          <p:grpSpPr>
            <a:xfrm>
              <a:off x="-3314821" y="3054865"/>
              <a:ext cx="1558053" cy="563933"/>
              <a:chOff x="-3314821" y="2981448"/>
              <a:chExt cx="1558053" cy="563933"/>
            </a:xfrm>
          </p:grpSpPr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AB7565D0-2216-C5A2-DBBC-F24160928240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8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7FE218F2-F54D-BAA7-0EE0-AA4722C40523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1" name="Tekstvak 130">
                <a:extLst>
                  <a:ext uri="{FF2B5EF4-FFF2-40B4-BE49-F238E27FC236}">
                    <a16:creationId xmlns:a16="http://schemas.microsoft.com/office/drawing/2014/main" id="{D6E36068-0654-94C5-294B-A8E83C3640EC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voorgrond</a:t>
                </a:r>
              </a:p>
            </p:txBody>
          </p:sp>
          <p:sp>
            <p:nvSpPr>
              <p:cNvPr id="132" name="Tekstvak 131">
                <a:extLst>
                  <a:ext uri="{FF2B5EF4-FFF2-40B4-BE49-F238E27FC236}">
                    <a16:creationId xmlns:a16="http://schemas.microsoft.com/office/drawing/2014/main" id="{52A07A25-A4F9-1D7A-4576-1AA21ABB1681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achtergrond</a:t>
                </a:r>
              </a:p>
            </p:txBody>
          </p:sp>
          <p:sp>
            <p:nvSpPr>
              <p:cNvPr id="133" name="Vrije vorm: vorm 132">
                <a:extLst>
                  <a:ext uri="{FF2B5EF4-FFF2-40B4-BE49-F238E27FC236}">
                    <a16:creationId xmlns:a16="http://schemas.microsoft.com/office/drawing/2014/main" id="{ED84047A-DCF6-3AA1-28BA-20E67AE6BA60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4" name="Gelijkbenige driehoek 133">
                <a:extLst>
                  <a:ext uri="{FF2B5EF4-FFF2-40B4-BE49-F238E27FC236}">
                    <a16:creationId xmlns:a16="http://schemas.microsoft.com/office/drawing/2014/main" id="{86FE1F4F-3812-7BA0-AD4E-F25F3F8C8D34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35" name="Groep 134">
                <a:extLst>
                  <a:ext uri="{FF2B5EF4-FFF2-40B4-BE49-F238E27FC236}">
                    <a16:creationId xmlns:a16="http://schemas.microsoft.com/office/drawing/2014/main" id="{9EB3037F-5FB7-D85A-AF74-EA2E18C11A46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140" name="Rechthoek 139">
                  <a:extLst>
                    <a:ext uri="{FF2B5EF4-FFF2-40B4-BE49-F238E27FC236}">
                      <a16:creationId xmlns:a16="http://schemas.microsoft.com/office/drawing/2014/main" id="{A762D9CE-2CB4-ED67-D8E1-A9C80D4E8CB0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Rechthoek 140">
                  <a:extLst>
                    <a:ext uri="{FF2B5EF4-FFF2-40B4-BE49-F238E27FC236}">
                      <a16:creationId xmlns:a16="http://schemas.microsoft.com/office/drawing/2014/main" id="{CFE1780E-9C26-2184-DD6C-52F52A648C28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2" name="Rechthoek 141">
                  <a:extLst>
                    <a:ext uri="{FF2B5EF4-FFF2-40B4-BE49-F238E27FC236}">
                      <a16:creationId xmlns:a16="http://schemas.microsoft.com/office/drawing/2014/main" id="{FB6A425C-770E-484B-9846-6B91009F2C4C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6" name="Groep 135">
                <a:extLst>
                  <a:ext uri="{FF2B5EF4-FFF2-40B4-BE49-F238E27FC236}">
                    <a16:creationId xmlns:a16="http://schemas.microsoft.com/office/drawing/2014/main" id="{A0C3768B-B0DC-1DE7-C2AC-35BC923DCCB1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137" name="Rechthoek 136">
                  <a:extLst>
                    <a:ext uri="{FF2B5EF4-FFF2-40B4-BE49-F238E27FC236}">
                      <a16:creationId xmlns:a16="http://schemas.microsoft.com/office/drawing/2014/main" id="{FB51FA12-E477-0FCB-E88A-888D734EDC11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8" name="Rechthoek 137">
                  <a:extLst>
                    <a:ext uri="{FF2B5EF4-FFF2-40B4-BE49-F238E27FC236}">
                      <a16:creationId xmlns:a16="http://schemas.microsoft.com/office/drawing/2014/main" id="{7E113A6B-E378-C1BD-0CE1-B7A70DFCBF04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07AEFD53-3576-585F-4991-AAC9F4DE251C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668CC13E-07FD-EA23-5338-116B3F4C66AF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A7335CD4-FE11-AEBC-AE39-F96CDDC8B278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125" name="Vrije vorm: vorm 124">
                  <a:extLst>
                    <a:ext uri="{FF2B5EF4-FFF2-40B4-BE49-F238E27FC236}">
                      <a16:creationId xmlns:a16="http://schemas.microsoft.com/office/drawing/2014/main" id="{7522AB0B-0206-B139-EE00-A03F40FD1EE1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7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126" name="Groep 125">
                  <a:extLst>
                    <a:ext uri="{FF2B5EF4-FFF2-40B4-BE49-F238E27FC236}">
                      <a16:creationId xmlns:a16="http://schemas.microsoft.com/office/drawing/2014/main" id="{49E9CB50-13CA-10F6-4FA7-2CEA455AEEB9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7" name="Vrije vorm: vorm 126">
                    <a:extLst>
                      <a:ext uri="{FF2B5EF4-FFF2-40B4-BE49-F238E27FC236}">
                        <a16:creationId xmlns:a16="http://schemas.microsoft.com/office/drawing/2014/main" id="{F8178B3D-9A61-0240-A3A4-535634D80466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8" name="Vrije vorm: vorm 127">
                    <a:extLst>
                      <a:ext uri="{FF2B5EF4-FFF2-40B4-BE49-F238E27FC236}">
                        <a16:creationId xmlns:a16="http://schemas.microsoft.com/office/drawing/2014/main" id="{44D21E14-3859-5C9D-1011-6078B7CC6B3B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24" name="Tekstvak 123">
                <a:extLst>
                  <a:ext uri="{FF2B5EF4-FFF2-40B4-BE49-F238E27FC236}">
                    <a16:creationId xmlns:a16="http://schemas.microsoft.com/office/drawing/2014/main" id="{D11387F9-DA4D-369A-9E04-7822EB7E7119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99160287-FFF2-4DC0-C773-41F3E980F9B9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02130315-2CD0-68F8-2DC7-86D7671FECD5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A38C3355-952E-2489-91C5-7307CB21E8C1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Invoegen</a:t>
              </a:r>
            </a:p>
          </p:txBody>
        </p: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E336AA1F-ACE5-8C5A-ED0B-5D362D3F8586}"/>
                </a:ext>
              </a:extLst>
            </p:cNvPr>
            <p:cNvGrpSpPr/>
            <p:nvPr userDrawn="1"/>
          </p:nvGrpSpPr>
          <p:grpSpPr>
            <a:xfrm>
              <a:off x="-3354295" y="4908999"/>
              <a:ext cx="514284" cy="506545"/>
              <a:chOff x="12617641" y="3403239"/>
              <a:chExt cx="752963" cy="741634"/>
            </a:xfrm>
          </p:grpSpPr>
          <p:grpSp>
            <p:nvGrpSpPr>
              <p:cNvPr id="107" name="Groep 106">
                <a:extLst>
                  <a:ext uri="{FF2B5EF4-FFF2-40B4-BE49-F238E27FC236}">
                    <a16:creationId xmlns:a16="http://schemas.microsoft.com/office/drawing/2014/main" id="{6C1B6081-6FEC-605D-2813-6BAED2141E65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614F6F8D-D62B-96F9-9D19-A5A2F09CB78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7" name="Groep 116">
                    <a:extLst>
                      <a:ext uri="{FF2B5EF4-FFF2-40B4-BE49-F238E27FC236}">
                        <a16:creationId xmlns:a16="http://schemas.microsoft.com/office/drawing/2014/main" id="{43EE3C78-8D8A-50B6-9584-27FD255946C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330995E5-5B17-360F-E611-791BDCC7B5F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1" name="Rechthoek 120">
                      <a:extLst>
                        <a:ext uri="{FF2B5EF4-FFF2-40B4-BE49-F238E27FC236}">
                          <a16:creationId xmlns:a16="http://schemas.microsoft.com/office/drawing/2014/main" id="{54E7DF89-FA13-D68F-5A5A-E89DECB457B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2" name="Ovaal 121">
                      <a:extLst>
                        <a:ext uri="{FF2B5EF4-FFF2-40B4-BE49-F238E27FC236}">
                          <a16:creationId xmlns:a16="http://schemas.microsoft.com/office/drawing/2014/main" id="{4D34B1C8-67D9-9C76-0872-3AF49045BA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8" name="Afbeelding 117">
                    <a:extLst>
                      <a:ext uri="{FF2B5EF4-FFF2-40B4-BE49-F238E27FC236}">
                        <a16:creationId xmlns:a16="http://schemas.microsoft.com/office/drawing/2014/main" id="{D5AD07CD-CAF6-5CC1-6BFE-E736322DC22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9" name="Afbeelding 118">
                    <a:extLst>
                      <a:ext uri="{FF2B5EF4-FFF2-40B4-BE49-F238E27FC236}">
                        <a16:creationId xmlns:a16="http://schemas.microsoft.com/office/drawing/2014/main" id="{40AC8648-12AF-74C5-8FCE-53472C8A13B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2F9F73D0-C0AB-48B3-27FF-8B6F95C185C8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2B27AA9D-694F-24EE-B390-D90987ADFC7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2FC0DCC2-1A35-1043-0003-44FE96023D8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2" name="Groep 111">
                  <a:extLst>
                    <a:ext uri="{FF2B5EF4-FFF2-40B4-BE49-F238E27FC236}">
                      <a16:creationId xmlns:a16="http://schemas.microsoft.com/office/drawing/2014/main" id="{B8391BE0-0D2B-954C-A7DE-ED2F3DD3398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20A67F57-E002-7AA5-31E4-0310DCBC20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79059393-FBE6-910C-1CC2-601004675EA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8" name="Rechthoek 107">
                <a:extLst>
                  <a:ext uri="{FF2B5EF4-FFF2-40B4-BE49-F238E27FC236}">
                    <a16:creationId xmlns:a16="http://schemas.microsoft.com/office/drawing/2014/main" id="{E2EC3B86-ECC7-041F-58FA-91564EC9263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9" name="Gelijkbenige driehoek 108">
                <a:extLst>
                  <a:ext uri="{FF2B5EF4-FFF2-40B4-BE49-F238E27FC236}">
                    <a16:creationId xmlns:a16="http://schemas.microsoft.com/office/drawing/2014/main" id="{1FA530B8-68FE-6981-D8E8-6F40DBD2E1BE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97C5A3AC-37B6-D110-4F47-A0AE0C91FE6B}"/>
                </a:ext>
              </a:extLst>
            </p:cNvPr>
            <p:cNvSpPr/>
            <p:nvPr userDrawn="1"/>
          </p:nvSpPr>
          <p:spPr>
            <a:xfrm>
              <a:off x="-3786165" y="5599357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‘Inspiratie'</a:t>
              </a:r>
            </a:p>
          </p:txBody>
        </p:sp>
        <p:grpSp>
          <p:nvGrpSpPr>
            <p:cNvPr id="98" name="ICOON_info">
              <a:extLst>
                <a:ext uri="{FF2B5EF4-FFF2-40B4-BE49-F238E27FC236}">
                  <a16:creationId xmlns:a16="http://schemas.microsoft.com/office/drawing/2014/main" id="{1DE539FA-B182-9A33-5ADE-D6381AF892F6}"/>
                </a:ext>
              </a:extLst>
            </p:cNvPr>
            <p:cNvGrpSpPr/>
            <p:nvPr userDrawn="1"/>
          </p:nvGrpSpPr>
          <p:grpSpPr>
            <a:xfrm>
              <a:off x="-376736" y="5473131"/>
              <a:ext cx="283685" cy="283685"/>
              <a:chOff x="-510741" y="5913713"/>
              <a:chExt cx="267555" cy="267555"/>
            </a:xfrm>
          </p:grpSpPr>
          <p:sp>
            <p:nvSpPr>
              <p:cNvPr id="105" name="Ovaal 104">
                <a:extLst>
                  <a:ext uri="{FF2B5EF4-FFF2-40B4-BE49-F238E27FC236}">
                    <a16:creationId xmlns:a16="http://schemas.microsoft.com/office/drawing/2014/main" id="{57E1CB4F-4690-BC07-6E0E-82D4E3E093EA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Graphic 163" descr="Informatie">
                <a:extLst>
                  <a:ext uri="{FF2B5EF4-FFF2-40B4-BE49-F238E27FC236}">
                    <a16:creationId xmlns:a16="http://schemas.microsoft.com/office/drawing/2014/main" id="{12CD7F1F-C0E6-3F1C-E3BB-60435694D09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9" name="Groep 98">
              <a:extLst>
                <a:ext uri="{FF2B5EF4-FFF2-40B4-BE49-F238E27FC236}">
                  <a16:creationId xmlns:a16="http://schemas.microsoft.com/office/drawing/2014/main" id="{A47D07B9-04C2-3618-4EC1-2195C4FFDECE}"/>
                </a:ext>
              </a:extLst>
            </p:cNvPr>
            <p:cNvGrpSpPr/>
            <p:nvPr userDrawn="1"/>
          </p:nvGrpSpPr>
          <p:grpSpPr>
            <a:xfrm>
              <a:off x="-938434" y="5736734"/>
              <a:ext cx="627798" cy="576693"/>
              <a:chOff x="-938434" y="4570310"/>
              <a:chExt cx="627798" cy="576693"/>
            </a:xfrm>
          </p:grpSpPr>
          <p:grpSp>
            <p:nvGrpSpPr>
              <p:cNvPr id="100" name="Inspireren">
                <a:extLst>
                  <a:ext uri="{FF2B5EF4-FFF2-40B4-BE49-F238E27FC236}">
                    <a16:creationId xmlns:a16="http://schemas.microsoft.com/office/drawing/2014/main" id="{D96CC66B-6A49-AA5A-2700-D745622E69B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2" name="Freeform 12">
                  <a:extLst>
                    <a:ext uri="{FF2B5EF4-FFF2-40B4-BE49-F238E27FC236}">
                      <a16:creationId xmlns:a16="http://schemas.microsoft.com/office/drawing/2014/main" id="{CA517EF4-B68D-4D7A-10B3-5E6085B72E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 13">
                  <a:extLst>
                    <a:ext uri="{FF2B5EF4-FFF2-40B4-BE49-F238E27FC236}">
                      <a16:creationId xmlns:a16="http://schemas.microsoft.com/office/drawing/2014/main" id="{BF4B6B77-04B3-102F-5E5D-752F9C46E0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 14">
                  <a:extLst>
                    <a:ext uri="{FF2B5EF4-FFF2-40B4-BE49-F238E27FC236}">
                      <a16:creationId xmlns:a16="http://schemas.microsoft.com/office/drawing/2014/main" id="{54FB9AC8-6A11-F289-0BFA-2AF4FCF007E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1" name="Tekstvak 100">
                <a:extLst>
                  <a:ext uri="{FF2B5EF4-FFF2-40B4-BE49-F238E27FC236}">
                    <a16:creationId xmlns:a16="http://schemas.microsoft.com/office/drawing/2014/main" id="{588599ED-5FBE-9DEE-BB1C-EE8FADD6A2B2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72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.10926 L 0 2.96296E-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 animBg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1500"/>
                  </p:stCondLst>
                  <p:childTnLst>
                    <p:animMotion origin="layout" path="M 0 0.10926 L 0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5463"/>
                    </p:animMotion>
                  </p:childTnLst>
                </p:cTn>
              </p:par>
            </p:tnLst>
          </p:tmpl>
        </p:tmplLst>
      </p:bldP>
      <p:bldP spid="10" grpId="0" animBg="1"/>
      <p:bldP spid="12" grpId="0" animBg="1">
        <p:tmplLst>
          <p:tmpl>
            <p:tnLst>
              <p:par>
                <p:cTn presetID="17" presetClass="entr" presetSubtype="4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17" presetClass="entr" presetSubtype="1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 | blau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Plaats hier je titel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22DB4B0-CA05-4A9D-96E2-450688C4E6FC}"/>
              </a:ext>
            </a:extLst>
          </p:cNvPr>
          <p:cNvSpPr/>
          <p:nvPr userDrawn="1"/>
        </p:nvSpPr>
        <p:spPr>
          <a:xfrm>
            <a:off x="0" y="-425941"/>
            <a:ext cx="178087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Alleen titel |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5A00C4-4ACA-4541-8E44-48FD5014D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5CC736-D7F0-4F88-943C-F321243B7F19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54632E-AD5D-4262-BFF1-731C477D7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F53AC6-EE04-4C36-B44F-46EEA20D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CC6DF2-59C4-67AA-77D0-71B29ABC5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7494" y="719139"/>
            <a:ext cx="1043782" cy="610806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5C4FD15-45A3-5A21-49EF-329827577BFA}"/>
              </a:ext>
            </a:extLst>
          </p:cNvPr>
          <p:cNvSpPr/>
          <p:nvPr userDrawn="1"/>
        </p:nvSpPr>
        <p:spPr>
          <a:xfrm>
            <a:off x="11201782" y="6343650"/>
            <a:ext cx="7200" cy="144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4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E541B53C-EDA7-4445-8B1E-7C9991C20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9" y="720000"/>
            <a:ext cx="10753200" cy="369025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25941"/>
            <a:ext cx="476862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Tekst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D94A0-58B7-447A-999C-F5EA2A7A1F11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67C8C4-846D-4731-B087-4005C798F9A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592263"/>
            <a:ext cx="10752136" cy="4240211"/>
          </a:xfrm>
        </p:spPr>
        <p:txBody>
          <a:bodyPr/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Subtitel #1</a:t>
            </a:r>
          </a:p>
          <a:p>
            <a:pPr lvl="5"/>
            <a:r>
              <a:rPr lang="nl-NL" noProof="0"/>
              <a:t>Alt. subtitel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Bronvermelding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29A0CA47-42F1-6B24-F6E8-EE54EF3953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324" y="5459642"/>
            <a:ext cx="8820582" cy="1303903"/>
          </a:xfrm>
          <a:prstGeom prst="rect">
            <a:avLst/>
          </a:prstGeom>
        </p:spPr>
      </p:pic>
      <p:grpSp>
        <p:nvGrpSpPr>
          <p:cNvPr id="5" name="INSTRUCTIE">
            <a:extLst>
              <a:ext uri="{FF2B5EF4-FFF2-40B4-BE49-F238E27FC236}">
                <a16:creationId xmlns:a16="http://schemas.microsoft.com/office/drawing/2014/main" id="{B5CBA103-27DC-99DF-2954-C8CED2EB87B4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4FF61456-7865-C24F-A9F6-0EFB26F869B8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11175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 kiezen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425DC84D-84BB-B8CB-7DA3-A82155B043F9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06990593-7E9C-D265-64A3-3A3C12F53AE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020D0D81-D032-8A06-BC9F-6FC4B54478CC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3355879-4D0C-FE47-9F1D-F861558FFEB9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051EF013-0625-90F2-B37B-F044C9FB6D1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 #1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91A23FED-76F9-C1D7-A56C-D285E2AE1F4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04119F34-E7B7-AE4D-A918-4CD2DC77DCC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2C880D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 #2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1FC45EB1-0971-D9F7-E736-7AE730C7CE3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6E85A7F8-805F-BA15-D3AE-96C75C5B4BA2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627824D9-439B-0753-46B5-83FCA2EE955C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91FD69B9-EB61-9369-2833-9E9245BF3074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2200" b="0" i="0" u="none" strike="noStrike" kern="0" cap="none" spc="0" normalizeH="0" baseline="0" noProof="0">
                  <a:ln>
                    <a:noFill/>
                  </a:ln>
                  <a:solidFill>
                    <a:srgbClr val="11175E"/>
                  </a:solidFill>
                  <a:effectLst/>
                  <a:uLnTx/>
                  <a:uFillTx/>
                  <a:latin typeface="URW Form Medium"/>
                  <a:ea typeface="+mn-ea"/>
                  <a:cs typeface="Calibri" panose="020F0502020204030204" pitchFamily="34" charset="0"/>
                </a:rPr>
                <a:t>Subtitel #1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E01037D3-052D-F81F-EC54-933ECD103982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7BE01FD6-FA01-288D-E61C-C7A9843E4ACA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325D0210-D5FA-1A72-717A-2902E8A5A052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4A38680C-6982-E547-50A5-CA3240E29408}"/>
                </a:ext>
              </a:extLst>
            </p:cNvPr>
            <p:cNvSpPr/>
            <p:nvPr userDrawn="1"/>
          </p:nvSpPr>
          <p:spPr>
            <a:xfrm>
              <a:off x="-3045460" y="3877207"/>
              <a:ext cx="266885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4E7754B5-2261-FC08-92BA-0DFC7F13825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7B7C83E-49E6-C378-666A-5EF347651605}"/>
                </a:ext>
              </a:extLst>
            </p:cNvPr>
            <p:cNvSpPr/>
            <p:nvPr userDrawn="1"/>
          </p:nvSpPr>
          <p:spPr>
            <a:xfrm>
              <a:off x="-3581400" y="4168594"/>
              <a:ext cx="3211205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80B2E"/>
                </a:buClr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Bronvermelding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10ABEAC9-CBCE-0170-5516-4755D0E50269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D9A221EA-4389-88DB-D762-7D0A47FC1045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Medium"/>
                  <a:ea typeface="+mn-ea"/>
                  <a:cs typeface="Calibri" panose="020F0502020204030204" pitchFamily="34" charset="0"/>
                </a:rPr>
                <a:t>Alt. Subtitel #2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3B3273B4-2735-A366-68E7-5C63C33AE12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‘Inspiratie'</a:t>
              </a:r>
            </a:p>
          </p:txBody>
        </p:sp>
        <p:grpSp>
          <p:nvGrpSpPr>
            <p:cNvPr id="31" name="ICOON_info">
              <a:extLst>
                <a:ext uri="{FF2B5EF4-FFF2-40B4-BE49-F238E27FC236}">
                  <a16:creationId xmlns:a16="http://schemas.microsoft.com/office/drawing/2014/main" id="{4A59803D-2D26-2BDD-9EFA-B6450FA138B9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9" name="Ovaal 78">
                <a:extLst>
                  <a:ext uri="{FF2B5EF4-FFF2-40B4-BE49-F238E27FC236}">
                    <a16:creationId xmlns:a16="http://schemas.microsoft.com/office/drawing/2014/main" id="{62CF571D-1F86-20EA-77F6-82BC51811D8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80" name="Graphic 163" descr="Informatie">
                <a:extLst>
                  <a:ext uri="{FF2B5EF4-FFF2-40B4-BE49-F238E27FC236}">
                    <a16:creationId xmlns:a16="http://schemas.microsoft.com/office/drawing/2014/main" id="{B88A366E-ADEC-2D9F-D641-F5F1D858BF7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VOORBEELD">
              <a:extLst>
                <a:ext uri="{FF2B5EF4-FFF2-40B4-BE49-F238E27FC236}">
                  <a16:creationId xmlns:a16="http://schemas.microsoft.com/office/drawing/2014/main" id="{9665A835-2801-5C8D-59F2-96AA46D305CE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70A6CED9-2539-595F-0712-50250D9E5FDD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FBAC4502-ADB1-E1A2-D642-2B3FEC1A3F06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B4B705D0-4688-DCFF-66D1-F27490C53D8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60D53EEA-82ED-7837-6B2B-29FCC40077E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31E239D4-0630-E5B9-F82D-0F9488FEA3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D75E8CE-F9D9-52C3-7FBA-62369AFF090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89BB67C2-BE93-3316-7538-57BBDF61A2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D3938858-5D12-4D36-76A9-6AD47E8EE96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C6087704-01A6-C339-93FC-DEDBBFAB18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3" name="Pijl: rechts 72">
                  <a:extLst>
                    <a:ext uri="{FF2B5EF4-FFF2-40B4-BE49-F238E27FC236}">
                      <a16:creationId xmlns:a16="http://schemas.microsoft.com/office/drawing/2014/main" id="{7BABCF2B-5228-829B-B760-E95664E5C54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1358C234-13E9-3805-FDB7-B4FF6556A5F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5" name="Groep 64">
                  <a:extLst>
                    <a:ext uri="{FF2B5EF4-FFF2-40B4-BE49-F238E27FC236}">
                      <a16:creationId xmlns:a16="http://schemas.microsoft.com/office/drawing/2014/main" id="{C03B3EF8-19FA-68B3-AE21-A986126EE78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8A75517E-8728-8272-DA4B-32C34162C5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7F0CD45B-A1D6-F2E8-BB95-77BC12E8952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602F79B7-5159-C67B-C327-E51BAB8E27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6D5E2FC7-DC1C-B0BE-140F-E10958B548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FCC2773B-A01D-3BD6-0A23-D149AA905B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6" name="Pijl: rechts 65">
                  <a:extLst>
                    <a:ext uri="{FF2B5EF4-FFF2-40B4-BE49-F238E27FC236}">
                      <a16:creationId xmlns:a16="http://schemas.microsoft.com/office/drawing/2014/main" id="{250C76B5-C46C-5130-009D-D3A227A6202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3" name="Rechte verbindingslijn 42">
                <a:extLst>
                  <a:ext uri="{FF2B5EF4-FFF2-40B4-BE49-F238E27FC236}">
                    <a16:creationId xmlns:a16="http://schemas.microsoft.com/office/drawing/2014/main" id="{2B50C2A4-6B5F-FAD2-6654-6E516F6B222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41338643-9C4B-2736-3A4D-CAF607B8AD4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2139ED08-4768-E7AE-140C-A5EF70FCCE95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verlagen</a:t>
                </a:r>
              </a:p>
            </p:txBody>
          </p: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8B626099-C7C5-4D33-8BF2-D2D826C0FDE1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verhogen</a:t>
                </a: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59D4A1CE-3CB2-79BC-9ACF-37967832C74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5F9E9FD3-1E03-66FD-3BEF-AE73836E3CF6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8" name="Groep 57">
                  <a:extLst>
                    <a:ext uri="{FF2B5EF4-FFF2-40B4-BE49-F238E27FC236}">
                      <a16:creationId xmlns:a16="http://schemas.microsoft.com/office/drawing/2014/main" id="{96F98E86-B42E-242F-BEAC-F19EFB2D86F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6FA2757E-C1C4-64A3-0450-0565AD1AF5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5A0A996E-15AB-BE94-05C8-954C6076B77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7A8C740D-AC0B-C3C7-0574-3331E268D6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58C1C9DC-C8EC-C27B-1941-9ECAD950D6D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740E1A6E-3DF5-1385-C8DE-9E44EF7F62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9" name="Pijl: rechts 58">
                  <a:extLst>
                    <a:ext uri="{FF2B5EF4-FFF2-40B4-BE49-F238E27FC236}">
                      <a16:creationId xmlns:a16="http://schemas.microsoft.com/office/drawing/2014/main" id="{85AEC80A-4E36-1D1F-9EA2-9A55E5E5CCF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3A94EB6D-25C7-3074-BBDF-DBC286D7DD81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FE88A01F-BFED-6865-D5AC-A7878EB9CC4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0" name="Groep 49">
                  <a:extLst>
                    <a:ext uri="{FF2B5EF4-FFF2-40B4-BE49-F238E27FC236}">
                      <a16:creationId xmlns:a16="http://schemas.microsoft.com/office/drawing/2014/main" id="{8B017EE4-E15B-71CC-EC39-730D17ED5A3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6BC305C6-D7AA-C66E-B74C-AFB8DFADE2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09C46402-13EB-143A-3FF9-CA80C4EBFD7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678B98B7-64A0-3BE6-BC42-F1AB826E0F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871D9CA5-85F8-3D93-BBD0-A7462D658B0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A145F545-B950-5987-1394-695A925728D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1" name="Pijl: rechts 50">
                  <a:extLst>
                    <a:ext uri="{FF2B5EF4-FFF2-40B4-BE49-F238E27FC236}">
                      <a16:creationId xmlns:a16="http://schemas.microsoft.com/office/drawing/2014/main" id="{312A4B1E-3669-9C29-6182-62C6BC8FD59D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6A323DA2-161B-D143-90C7-60BF1CF4A2AE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4" name="Inspireren">
                <a:extLst>
                  <a:ext uri="{FF2B5EF4-FFF2-40B4-BE49-F238E27FC236}">
                    <a16:creationId xmlns:a16="http://schemas.microsoft.com/office/drawing/2014/main" id="{FC8C3ACD-03C1-58A5-3936-62AA811233DF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6" name="Freeform 12">
                  <a:extLst>
                    <a:ext uri="{FF2B5EF4-FFF2-40B4-BE49-F238E27FC236}">
                      <a16:creationId xmlns:a16="http://schemas.microsoft.com/office/drawing/2014/main" id="{981414A5-147E-40CD-B46D-16EC5DBF2E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13">
                  <a:extLst>
                    <a:ext uri="{FF2B5EF4-FFF2-40B4-BE49-F238E27FC236}">
                      <a16:creationId xmlns:a16="http://schemas.microsoft.com/office/drawing/2014/main" id="{F45C8834-EB95-0A5B-5AEB-F3501C750E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 14">
                  <a:extLst>
                    <a:ext uri="{FF2B5EF4-FFF2-40B4-BE49-F238E27FC236}">
                      <a16:creationId xmlns:a16="http://schemas.microsoft.com/office/drawing/2014/main" id="{1D83517E-DAAA-0941-7414-274BB09379E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Tekstvak 34">
                <a:extLst>
                  <a:ext uri="{FF2B5EF4-FFF2-40B4-BE49-F238E27FC236}">
                    <a16:creationId xmlns:a16="http://schemas.microsoft.com/office/drawing/2014/main" id="{73542A24-B285-E32C-6375-FDB5F4FBE302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34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noProof="0"/>
              <a:t>Plaats hier je titel</a:t>
            </a:r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6455999" y="1594800"/>
            <a:ext cx="5016001" cy="423720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onderstaand pictogram 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52D1EBA-5FE4-4632-B6F6-EF6A288BF8BB}"/>
              </a:ext>
            </a:extLst>
          </p:cNvPr>
          <p:cNvSpPr/>
          <p:nvPr userDrawn="1"/>
        </p:nvSpPr>
        <p:spPr>
          <a:xfrm>
            <a:off x="0" y="-425941"/>
            <a:ext cx="117218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Tekst + tabel</a:t>
            </a:r>
          </a:p>
        </p:txBody>
      </p:sp>
      <p:sp>
        <p:nvSpPr>
          <p:cNvPr id="107" name="Tijdelijke aanduiding voor verticale tekst 2">
            <a:extLst>
              <a:ext uri="{FF2B5EF4-FFF2-40B4-BE49-F238E27FC236}">
                <a16:creationId xmlns:a16="http://schemas.microsoft.com/office/drawing/2014/main" id="{3E02C411-A0E9-42C9-A3E6-3D7A6DE4FF06}"/>
              </a:ext>
            </a:extLst>
          </p:cNvPr>
          <p:cNvSpPr>
            <a:spLocks noGrp="1"/>
          </p:cNvSpPr>
          <p:nvPr userDrawn="1">
            <p:ph type="body" orient="vert" idx="1" hasCustomPrompt="1"/>
          </p:nvPr>
        </p:nvSpPr>
        <p:spPr>
          <a:xfrm>
            <a:off x="720001" y="1593488"/>
            <a:ext cx="5014800" cy="42372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Subtitel #1</a:t>
            </a:r>
          </a:p>
          <a:p>
            <a:pPr lvl="5"/>
            <a:r>
              <a:rPr lang="nl-NL" noProof="0"/>
              <a:t>Alt. subtitel #2</a:t>
            </a:r>
          </a:p>
          <a:p>
            <a:pPr lvl="6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Alfabetische </a:t>
            </a:r>
            <a:r>
              <a:rPr lang="nl-NL" noProof="0" err="1"/>
              <a:t>bullet</a:t>
            </a:r>
            <a:endParaRPr lang="nl-NL" noProof="0"/>
          </a:p>
          <a:p>
            <a:pPr lvl="8"/>
            <a:r>
              <a:rPr lang="nl-NL" noProof="0"/>
              <a:t>Bronvermelding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F17172-2213-482A-BDD9-24166FD3C67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1BC07-22EC-484B-81CD-A896726A9E9D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6B0AAA-9CB5-4A79-BFFF-9FB66619F5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B336DA-1881-498A-B93A-EEA2A8BADC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grpSp>
        <p:nvGrpSpPr>
          <p:cNvPr id="6" name="INSTRUCTIE">
            <a:extLst>
              <a:ext uri="{FF2B5EF4-FFF2-40B4-BE49-F238E27FC236}">
                <a16:creationId xmlns:a16="http://schemas.microsoft.com/office/drawing/2014/main" id="{4D48D0F8-B7F5-C98B-E75E-9715FA72BD72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4A1DED1D-F15C-1463-6BA0-EAB888CAE648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>
                  <a:ln>
                    <a:noFill/>
                  </a:ln>
                  <a:solidFill>
                    <a:srgbClr val="11175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 kiezen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3A1F7B2-3C8A-D475-41F7-35BB46D3A1AD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C435652B-78D8-A37D-EA08-F434FA2C7382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780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50C2A4C3-0ABB-6DAE-24BC-AC4E560E17B5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ACDD741E-D74D-6392-2327-08949630FC1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D70EBEC4-036F-7E74-AF8D-CDA0AB5D6425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1841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 #1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DB7D7F55-2627-F2B3-797B-B21DD494D22B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C5AEC51F-2B25-AE36-8582-0C76D22B4760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39750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2C880D"/>
                </a:buClr>
                <a:buSzTx/>
                <a:buFont typeface="Calibri" panose="020F0502020204030204" pitchFamily="34" charset="0"/>
                <a:buChar char="–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Sub-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 #2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173A5E0D-9D2E-2231-BEBF-B7AEC4EAFAC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4467C43-BE94-EEDA-8E65-486D1DFF728D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Leestekst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7ED47C16-180D-26AC-4065-4891EA8AAF1B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FE38C761-6D7C-E67A-1FB5-362057C83DA5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2200" b="0" i="0" u="none" strike="noStrike" kern="0" cap="none" spc="0" normalizeH="0" baseline="0" noProof="0">
                  <a:ln>
                    <a:noFill/>
                  </a:ln>
                  <a:solidFill>
                    <a:srgbClr val="11175E"/>
                  </a:solidFill>
                  <a:effectLst/>
                  <a:uLnTx/>
                  <a:uFillTx/>
                  <a:latin typeface="URW Form Medium"/>
                  <a:ea typeface="+mn-ea"/>
                  <a:cs typeface="Calibri" panose="020F0502020204030204" pitchFamily="34" charset="0"/>
                </a:rPr>
                <a:t>Subtitel #1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2D95427F-E77B-ABE1-AE05-527D1367CD28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6E1272F9-F1FD-4935-5CAB-DEEFBC09CC6E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Numerieke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1E3D465-4F73-CC89-A280-06373F987E48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7FAC8241-D131-B2EA-B1C3-9C3F29625B01}"/>
                </a:ext>
              </a:extLst>
            </p:cNvPr>
            <p:cNvSpPr/>
            <p:nvPr userDrawn="1"/>
          </p:nvSpPr>
          <p:spPr>
            <a:xfrm>
              <a:off x="-3045460" y="3877207"/>
              <a:ext cx="266885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C75BC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Alfabetische </a:t>
              </a:r>
              <a:r>
                <a:rPr kumimoji="0" lang="nl-NL" sz="12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bullet</a:t>
              </a:r>
              <a:endPara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RW Form Light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B921D6CE-37B7-5393-6BAA-60891EDCF245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81ABD2EA-94CF-48B2-BC10-E918831B32D7}"/>
                </a:ext>
              </a:extLst>
            </p:cNvPr>
            <p:cNvSpPr/>
            <p:nvPr userDrawn="1"/>
          </p:nvSpPr>
          <p:spPr>
            <a:xfrm>
              <a:off x="-3581400" y="4168594"/>
              <a:ext cx="3211205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80B2E"/>
                </a:buClr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Light"/>
                  <a:ea typeface="+mn-ea"/>
                  <a:cs typeface="Calibri" panose="020F0502020204030204" pitchFamily="34" charset="0"/>
                </a:rPr>
                <a:t>Bronvermelding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E4269D42-6588-65F9-D748-F72A4CCD3117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6CB22B1A-8D0B-E178-F13B-A90B6740FA73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11175E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RW Form Medium"/>
                  <a:ea typeface="+mn-ea"/>
                  <a:cs typeface="Calibri" panose="020F0502020204030204" pitchFamily="34" charset="0"/>
                </a:rPr>
                <a:t>Alt. Subtitel #2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D8C9A54C-7C69-E4A2-5576-0E071DEFE283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MEER WETEN?</a:t>
              </a:r>
              <a:b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 naar de tab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'SLIDEBUILDER’ </a:t>
              </a: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</a:t>
              </a:r>
              <a:b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 de knop </a:t>
              </a:r>
              <a:r>
                <a:rPr kumimoji="0" lang="nl-NL" sz="1200" b="1" i="0" u="none" strike="noStrike" kern="1200" cap="all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‘Inspiratie'</a:t>
              </a:r>
            </a:p>
          </p:txBody>
        </p:sp>
        <p:grpSp>
          <p:nvGrpSpPr>
            <p:cNvPr id="30" name="ICOON_info">
              <a:extLst>
                <a:ext uri="{FF2B5EF4-FFF2-40B4-BE49-F238E27FC236}">
                  <a16:creationId xmlns:a16="http://schemas.microsoft.com/office/drawing/2014/main" id="{B2E663B4-84DF-8791-C307-4DF550E3DAF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8" name="Ovaal 77">
                <a:extLst>
                  <a:ext uri="{FF2B5EF4-FFF2-40B4-BE49-F238E27FC236}">
                    <a16:creationId xmlns:a16="http://schemas.microsoft.com/office/drawing/2014/main" id="{2C83D76F-2BCD-A0DA-B766-9EAB6A39A25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Graphic 163" descr="Informatie">
                <a:extLst>
                  <a:ext uri="{FF2B5EF4-FFF2-40B4-BE49-F238E27FC236}">
                    <a16:creationId xmlns:a16="http://schemas.microsoft.com/office/drawing/2014/main" id="{C47C5213-0C62-56CA-74BD-34058591A228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0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VOORBEELD">
              <a:extLst>
                <a:ext uri="{FF2B5EF4-FFF2-40B4-BE49-F238E27FC236}">
                  <a16:creationId xmlns:a16="http://schemas.microsoft.com/office/drawing/2014/main" id="{391ACE0C-7C1E-6E78-6434-AAC0C7C5B5A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FE7E3F95-57AB-F6E1-1E73-5979A93388C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2626A755-1A24-3673-EFC2-C1DA7B62A4DE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40381750-CFBF-0A01-BC9B-B806E597DBEA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0B66E0D8-8D17-065D-5F36-FC23391206F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FA7A2325-8691-177F-C328-02D542CFEF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BC39696F-26F7-E34C-6C70-E057D080AD1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0CF835EB-6553-9FF2-49E9-57FE75A431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685C87DD-D590-EF96-E61A-5A41BCB32AD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CC83E9C0-024E-E13D-EA6D-837F1EDF38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2" name="Pijl: rechts 71">
                  <a:extLst>
                    <a:ext uri="{FF2B5EF4-FFF2-40B4-BE49-F238E27FC236}">
                      <a16:creationId xmlns:a16="http://schemas.microsoft.com/office/drawing/2014/main" id="{260E425E-31F1-6435-8CCA-74E0848B0BB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E7AA6CD4-E933-6C43-5CBB-C472B11BAA3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A5C8D542-057D-0C70-88DE-B9C9B7172BF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41370AA9-9093-E9B6-C4EC-9DB7CDA129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478E3588-F934-9B56-0BF4-4CEE17A772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718FEC79-8651-407C-020A-18A83FF4E06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7A6FA0F2-73BA-3288-F327-3BD3595950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0161C0F9-F537-628F-A9E2-99BE82B206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38FF3059-3F02-E4FD-7EA9-FF201D638F7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2" name="Rechte verbindingslijn 41">
                <a:extLst>
                  <a:ext uri="{FF2B5EF4-FFF2-40B4-BE49-F238E27FC236}">
                    <a16:creationId xmlns:a16="http://schemas.microsoft.com/office/drawing/2014/main" id="{B9277C07-2FF6-4522-5F35-05CD79A35EE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3" name="Rechte verbindingslijn 42">
                <a:extLst>
                  <a:ext uri="{FF2B5EF4-FFF2-40B4-BE49-F238E27FC236}">
                    <a16:creationId xmlns:a16="http://schemas.microsoft.com/office/drawing/2014/main" id="{34DE76AD-81E2-52C8-B4CE-FF51E4E7609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2EF8FD22-B29A-EBC1-6ADF-98616157219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verlagen</a:t>
                </a:r>
              </a:p>
            </p:txBody>
          </p:sp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3EE7C639-221A-52E8-A046-696E5A2FD1F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Lijstniveau verhogen</a:t>
                </a:r>
              </a:p>
            </p:txBody>
          </p:sp>
          <p:grpSp>
            <p:nvGrpSpPr>
              <p:cNvPr id="46" name="Groep 45">
                <a:extLst>
                  <a:ext uri="{FF2B5EF4-FFF2-40B4-BE49-F238E27FC236}">
                    <a16:creationId xmlns:a16="http://schemas.microsoft.com/office/drawing/2014/main" id="{6B7B66EF-F911-C16F-0E34-37222ECF45C4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E3D45AFC-F354-D1FF-9454-D0489D46C57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72695E7A-2C7D-1DAC-4602-89BD0D1E91C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0C35AC6E-C8DD-E489-5421-BA000FBA5C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4BE3232C-EEEA-3B29-90FE-5CD7B2653DB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B3B6F593-48F9-880C-D9AA-42FBD7E7C7B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D496E501-3326-CB15-C176-3EEB6F79124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AA2C1F2D-B427-8378-00F6-A65837BDFF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8" name="Pijl: rechts 57">
                  <a:extLst>
                    <a:ext uri="{FF2B5EF4-FFF2-40B4-BE49-F238E27FC236}">
                      <a16:creationId xmlns:a16="http://schemas.microsoft.com/office/drawing/2014/main" id="{66923CA1-5B7D-C080-99FC-A768D2DD349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89B00AE3-B4C2-E915-6C95-63EA06612B4A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8" name="Rechthoek 47">
                  <a:extLst>
                    <a:ext uri="{FF2B5EF4-FFF2-40B4-BE49-F238E27FC236}">
                      <a16:creationId xmlns:a16="http://schemas.microsoft.com/office/drawing/2014/main" id="{90B65E16-58F8-BC2F-929C-AB3664AC538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5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9" name="Groep 48">
                  <a:extLst>
                    <a:ext uri="{FF2B5EF4-FFF2-40B4-BE49-F238E27FC236}">
                      <a16:creationId xmlns:a16="http://schemas.microsoft.com/office/drawing/2014/main" id="{3770C0A5-E556-7D07-E31F-D9792DE6904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07552822-AD14-C765-0A90-386FE1C663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6FE28AF9-668D-E417-E92E-B4442D5767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4F4E2329-8D69-03FC-253B-89BCAAE213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F5081BC4-A89F-4EDA-460E-2BE8838990C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C1ED1C6D-5100-D516-68D9-0339A5EA9EB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0" name="Pijl: rechts 49">
                  <a:extLst>
                    <a:ext uri="{FF2B5EF4-FFF2-40B4-BE49-F238E27FC236}">
                      <a16:creationId xmlns:a16="http://schemas.microsoft.com/office/drawing/2014/main" id="{31F55533-8B85-177B-160D-3B3D8927B4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98C84AF6-505C-1D86-2903-B596264DBB24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3" name="Inspireren">
                <a:extLst>
                  <a:ext uri="{FF2B5EF4-FFF2-40B4-BE49-F238E27FC236}">
                    <a16:creationId xmlns:a16="http://schemas.microsoft.com/office/drawing/2014/main" id="{7ABC5193-126E-8A23-C1B0-89C00FE9CA77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5" name="Freeform 12">
                  <a:extLst>
                    <a:ext uri="{FF2B5EF4-FFF2-40B4-BE49-F238E27FC236}">
                      <a16:creationId xmlns:a16="http://schemas.microsoft.com/office/drawing/2014/main" id="{91E2AEB5-953C-6EA9-5E27-34F8CC89B8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 13">
                  <a:extLst>
                    <a:ext uri="{FF2B5EF4-FFF2-40B4-BE49-F238E27FC236}">
                      <a16:creationId xmlns:a16="http://schemas.microsoft.com/office/drawing/2014/main" id="{BF0140D4-6A0C-212C-9A39-7A5B7163BD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14">
                  <a:extLst>
                    <a:ext uri="{FF2B5EF4-FFF2-40B4-BE49-F238E27FC236}">
                      <a16:creationId xmlns:a16="http://schemas.microsoft.com/office/drawing/2014/main" id="{EF1B0825-DF68-E76F-F4CC-DD41B186DCF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3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4" name="Tekstvak 33">
                <a:extLst>
                  <a:ext uri="{FF2B5EF4-FFF2-40B4-BE49-F238E27FC236}">
                    <a16:creationId xmlns:a16="http://schemas.microsoft.com/office/drawing/2014/main" id="{AF0B4847-9880-3085-DBC2-C6564124D9FE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Inspiratie</a:t>
                </a:r>
              </a:p>
            </p:txBody>
          </p:sp>
        </p:grpSp>
      </p:grpSp>
      <p:grpSp>
        <p:nvGrpSpPr>
          <p:cNvPr id="80" name="INSTRUCTIE">
            <a:extLst>
              <a:ext uri="{FF2B5EF4-FFF2-40B4-BE49-F238E27FC236}">
                <a16:creationId xmlns:a16="http://schemas.microsoft.com/office/drawing/2014/main" id="{B828DD09-F9F3-50E5-4C31-F6CA8E4EB9C8}"/>
              </a:ext>
            </a:extLst>
          </p:cNvPr>
          <p:cNvGrpSpPr/>
          <p:nvPr userDrawn="1"/>
        </p:nvGrpSpPr>
        <p:grpSpPr>
          <a:xfrm>
            <a:off x="12377868" y="-12068"/>
            <a:ext cx="3693386" cy="6705423"/>
            <a:chOff x="-3786437" y="-12068"/>
            <a:chExt cx="3693386" cy="6705423"/>
          </a:xfrm>
        </p:grpSpPr>
        <p:grpSp>
          <p:nvGrpSpPr>
            <p:cNvPr id="81" name="Groep 80">
              <a:extLst>
                <a:ext uri="{FF2B5EF4-FFF2-40B4-BE49-F238E27FC236}">
                  <a16:creationId xmlns:a16="http://schemas.microsoft.com/office/drawing/2014/main" id="{FB86C811-05EF-9663-7991-168559C5C2EE}"/>
                </a:ext>
              </a:extLst>
            </p:cNvPr>
            <p:cNvGrpSpPr/>
            <p:nvPr userDrawn="1"/>
          </p:nvGrpSpPr>
          <p:grpSpPr>
            <a:xfrm>
              <a:off x="-3784148" y="-12068"/>
              <a:ext cx="3592800" cy="3238700"/>
              <a:chOff x="-3784148" y="-12068"/>
              <a:chExt cx="3592800" cy="3238700"/>
            </a:xfrm>
          </p:grpSpPr>
          <p:sp>
            <p:nvSpPr>
              <p:cNvPr id="154" name="Rechthoek 153">
                <a:extLst>
                  <a:ext uri="{FF2B5EF4-FFF2-40B4-BE49-F238E27FC236}">
                    <a16:creationId xmlns:a16="http://schemas.microsoft.com/office/drawing/2014/main" id="{F5D372A6-95B7-C456-47D3-5CB91B066147}"/>
                  </a:ext>
                </a:extLst>
              </p:cNvPr>
              <p:cNvSpPr/>
              <p:nvPr userDrawn="1"/>
            </p:nvSpPr>
            <p:spPr>
              <a:xfrm>
                <a:off x="-3784148" y="-12068"/>
                <a:ext cx="3592800" cy="32387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all" spc="0" normalizeH="0" baseline="0" noProof="0">
                    <a:ln>
                      <a:noFill/>
                    </a:ln>
                    <a:solidFill>
                      <a:srgbClr val="11175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Tabel opmaken</a:t>
                </a:r>
              </a:p>
            </p:txBody>
          </p:sp>
          <p:sp>
            <p:nvSpPr>
              <p:cNvPr id="155" name="Ovaal 154">
                <a:extLst>
                  <a:ext uri="{FF2B5EF4-FFF2-40B4-BE49-F238E27FC236}">
                    <a16:creationId xmlns:a16="http://schemas.microsoft.com/office/drawing/2014/main" id="{04E0259F-69B9-C741-1C2C-8D5F28A99A2C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56" name="Rechthoek 155">
                <a:extLst>
                  <a:ext uri="{FF2B5EF4-FFF2-40B4-BE49-F238E27FC236}">
                    <a16:creationId xmlns:a16="http://schemas.microsoft.com/office/drawing/2014/main" id="{D03BE4E0-262A-C042-0E11-7EDA5FCD6D3C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95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Verander de opmaak van de tabel door onderdelen van de tabel te selecteren en naar de tab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‘Tabelontwerp’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157" name="Groep 156">
                <a:extLst>
                  <a:ext uri="{FF2B5EF4-FFF2-40B4-BE49-F238E27FC236}">
                    <a16:creationId xmlns:a16="http://schemas.microsoft.com/office/drawing/2014/main" id="{4391993A-206C-FB5C-2AA4-33BF35B18B86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1008000" cy="246597"/>
                <a:chOff x="-3312582" y="1060763"/>
                <a:chExt cx="1008000" cy="246597"/>
              </a:xfrm>
            </p:grpSpPr>
            <p:sp>
              <p:nvSpPr>
                <p:cNvPr id="176" name="Rechthoek 175">
                  <a:extLst>
                    <a:ext uri="{FF2B5EF4-FFF2-40B4-BE49-F238E27FC236}">
                      <a16:creationId xmlns:a16="http://schemas.microsoft.com/office/drawing/2014/main" id="{7A0C1116-ACBF-CFFC-3F14-0ECE33E73583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1008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5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B74629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Tabelontwerp</a:t>
                  </a:r>
                </a:p>
              </p:txBody>
            </p:sp>
            <p:sp>
              <p:nvSpPr>
                <p:cNvPr id="177" name="Rechthoek 176">
                  <a:extLst>
                    <a:ext uri="{FF2B5EF4-FFF2-40B4-BE49-F238E27FC236}">
                      <a16:creationId xmlns:a16="http://schemas.microsoft.com/office/drawing/2014/main" id="{CA592C41-05ED-C608-603B-17F447EF6C8B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1008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8" name="Ovaal 157">
                <a:extLst>
                  <a:ext uri="{FF2B5EF4-FFF2-40B4-BE49-F238E27FC236}">
                    <a16:creationId xmlns:a16="http://schemas.microsoft.com/office/drawing/2014/main" id="{45C4EA75-363F-D8C7-9CD3-6BD3CD52D102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59" name="Rechthoek 158">
                <a:extLst>
                  <a:ext uri="{FF2B5EF4-FFF2-40B4-BE49-F238E27FC236}">
                    <a16:creationId xmlns:a16="http://schemas.microsoft.com/office/drawing/2014/main" id="{7C4A3F87-9EF6-00B8-E861-39FA8FD2FDCF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81348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Onder deze tab kan bijv. een opvullingskleur gekozen worden, bij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‘Arcering’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 Ook kan er een randopmaak gekozen worden bij het deel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‘Randen tekenen’ 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vervolgens toegepast worden door te klikken op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‘Randen’.</a:t>
                </a:r>
              </a:p>
            </p:txBody>
          </p:sp>
          <p:grpSp>
            <p:nvGrpSpPr>
              <p:cNvPr id="160" name="Groep 159">
                <a:extLst>
                  <a:ext uri="{FF2B5EF4-FFF2-40B4-BE49-F238E27FC236}">
                    <a16:creationId xmlns:a16="http://schemas.microsoft.com/office/drawing/2014/main" id="{BCC22EF3-F33A-CB83-5FAE-8ED600C54D01}"/>
                  </a:ext>
                </a:extLst>
              </p:cNvPr>
              <p:cNvGrpSpPr/>
              <p:nvPr userDrawn="1"/>
            </p:nvGrpSpPr>
            <p:grpSpPr>
              <a:xfrm>
                <a:off x="-3314820" y="2412753"/>
                <a:ext cx="1026864" cy="628849"/>
                <a:chOff x="-3314820" y="2412753"/>
                <a:chExt cx="1026864" cy="628849"/>
              </a:xfrm>
            </p:grpSpPr>
            <p:sp>
              <p:nvSpPr>
                <p:cNvPr id="161" name="Rechthoek 160">
                  <a:extLst>
                    <a:ext uri="{FF2B5EF4-FFF2-40B4-BE49-F238E27FC236}">
                      <a16:creationId xmlns:a16="http://schemas.microsoft.com/office/drawing/2014/main" id="{BF5303C9-6C54-C2A4-ACA7-9889842C56B3}"/>
                    </a:ext>
                  </a:extLst>
                </p:cNvPr>
                <p:cNvSpPr/>
                <p:nvPr userDrawn="1"/>
              </p:nvSpPr>
              <p:spPr>
                <a:xfrm>
                  <a:off x="-3314820" y="2412753"/>
                  <a:ext cx="998435" cy="531042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2" name="Rechthoek 161">
                  <a:extLst>
                    <a:ext uri="{FF2B5EF4-FFF2-40B4-BE49-F238E27FC236}">
                      <a16:creationId xmlns:a16="http://schemas.microsoft.com/office/drawing/2014/main" id="{D851F207-B9C2-92CC-69C3-E3D1EF8AA5BF}"/>
                    </a:ext>
                  </a:extLst>
                </p:cNvPr>
                <p:cNvSpPr/>
                <p:nvPr userDrawn="1"/>
              </p:nvSpPr>
              <p:spPr>
                <a:xfrm>
                  <a:off x="-3304719" y="2684815"/>
                  <a:ext cx="982999" cy="254009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3" name="Tekstvak 162">
                  <a:extLst>
                    <a:ext uri="{FF2B5EF4-FFF2-40B4-BE49-F238E27FC236}">
                      <a16:creationId xmlns:a16="http://schemas.microsoft.com/office/drawing/2014/main" id="{E1EE3012-8E67-9E42-022B-79571420161A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494002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1217512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Arcering</a:t>
                  </a:r>
                </a:p>
              </p:txBody>
            </p:sp>
            <p:sp>
              <p:nvSpPr>
                <p:cNvPr id="164" name="Vrije vorm: vorm 163">
                  <a:extLst>
                    <a:ext uri="{FF2B5EF4-FFF2-40B4-BE49-F238E27FC236}">
                      <a16:creationId xmlns:a16="http://schemas.microsoft.com/office/drawing/2014/main" id="{16E18ECC-F55C-CE83-D606-86E4D005EBFA}"/>
                    </a:ext>
                  </a:extLst>
                </p:cNvPr>
                <p:cNvSpPr/>
                <p:nvPr userDrawn="1"/>
              </p:nvSpPr>
              <p:spPr>
                <a:xfrm>
                  <a:off x="-2385518" y="2861602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65" name="Groep 164">
                  <a:extLst>
                    <a:ext uri="{FF2B5EF4-FFF2-40B4-BE49-F238E27FC236}">
                      <a16:creationId xmlns:a16="http://schemas.microsoft.com/office/drawing/2014/main" id="{6A20EBB0-8636-A89D-48DC-B7A522B40DAD}"/>
                    </a:ext>
                  </a:extLst>
                </p:cNvPr>
                <p:cNvGrpSpPr/>
                <p:nvPr userDrawn="1"/>
              </p:nvGrpSpPr>
              <p:grpSpPr>
                <a:xfrm>
                  <a:off x="-3243855" y="2463212"/>
                  <a:ext cx="157453" cy="147831"/>
                  <a:chOff x="-899320" y="3037554"/>
                  <a:chExt cx="175977" cy="165227"/>
                </a:xfrm>
              </p:grpSpPr>
              <p:sp>
                <p:nvSpPr>
                  <p:cNvPr id="173" name="Vrije vorm: vorm 172">
                    <a:extLst>
                      <a:ext uri="{FF2B5EF4-FFF2-40B4-BE49-F238E27FC236}">
                        <a16:creationId xmlns:a16="http://schemas.microsoft.com/office/drawing/2014/main" id="{8E20BFA9-A7E6-8B99-9BCF-EDE96817BBD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04124" y="3081338"/>
                    <a:ext cx="80781" cy="121443"/>
                  </a:xfrm>
                  <a:custGeom>
                    <a:avLst/>
                    <a:gdLst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61912"/>
                      <a:gd name="connsiteY0" fmla="*/ 4763 h 76200"/>
                      <a:gd name="connsiteX1" fmla="*/ 4762 w 61912"/>
                      <a:gd name="connsiteY1" fmla="*/ 76200 h 76200"/>
                      <a:gd name="connsiteX2" fmla="*/ 61912 w 61912"/>
                      <a:gd name="connsiteY2" fmla="*/ 0 h 76200"/>
                      <a:gd name="connsiteX3" fmla="*/ 0 w 61912"/>
                      <a:gd name="connsiteY3" fmla="*/ 4763 h 76200"/>
                      <a:gd name="connsiteX0" fmla="*/ 0 w 61912"/>
                      <a:gd name="connsiteY0" fmla="*/ 50015 h 121452"/>
                      <a:gd name="connsiteX1" fmla="*/ 4762 w 61912"/>
                      <a:gd name="connsiteY1" fmla="*/ 121452 h 121452"/>
                      <a:gd name="connsiteX2" fmla="*/ 61912 w 61912"/>
                      <a:gd name="connsiteY2" fmla="*/ 45252 h 121452"/>
                      <a:gd name="connsiteX3" fmla="*/ 7143 w 61912"/>
                      <a:gd name="connsiteY3" fmla="*/ 9 h 121452"/>
                      <a:gd name="connsiteX4" fmla="*/ 0 w 61912"/>
                      <a:gd name="connsiteY4" fmla="*/ 50015 h 121452"/>
                      <a:gd name="connsiteX0" fmla="*/ 30217 w 92129"/>
                      <a:gd name="connsiteY0" fmla="*/ 50015 h 121452"/>
                      <a:gd name="connsiteX1" fmla="*/ 34979 w 92129"/>
                      <a:gd name="connsiteY1" fmla="*/ 121452 h 121452"/>
                      <a:gd name="connsiteX2" fmla="*/ 92129 w 92129"/>
                      <a:gd name="connsiteY2" fmla="*/ 45252 h 121452"/>
                      <a:gd name="connsiteX3" fmla="*/ 37360 w 92129"/>
                      <a:gd name="connsiteY3" fmla="*/ 9 h 121452"/>
                      <a:gd name="connsiteX4" fmla="*/ 30217 w 92129"/>
                      <a:gd name="connsiteY4" fmla="*/ 50015 h 121452"/>
                      <a:gd name="connsiteX0" fmla="*/ 30217 w 92129"/>
                      <a:gd name="connsiteY0" fmla="*/ 50006 h 121443"/>
                      <a:gd name="connsiteX1" fmla="*/ 34979 w 92129"/>
                      <a:gd name="connsiteY1" fmla="*/ 121443 h 121443"/>
                      <a:gd name="connsiteX2" fmla="*/ 92129 w 92129"/>
                      <a:gd name="connsiteY2" fmla="*/ 45243 h 121443"/>
                      <a:gd name="connsiteX3" fmla="*/ 37360 w 92129"/>
                      <a:gd name="connsiteY3" fmla="*/ 0 h 121443"/>
                      <a:gd name="connsiteX4" fmla="*/ 30217 w 92129"/>
                      <a:gd name="connsiteY4" fmla="*/ 50006 h 121443"/>
                      <a:gd name="connsiteX0" fmla="*/ 30217 w 92490"/>
                      <a:gd name="connsiteY0" fmla="*/ 50006 h 121443"/>
                      <a:gd name="connsiteX1" fmla="*/ 34979 w 92490"/>
                      <a:gd name="connsiteY1" fmla="*/ 121443 h 121443"/>
                      <a:gd name="connsiteX2" fmla="*/ 92129 w 92490"/>
                      <a:gd name="connsiteY2" fmla="*/ 45243 h 121443"/>
                      <a:gd name="connsiteX3" fmla="*/ 37360 w 92490"/>
                      <a:gd name="connsiteY3" fmla="*/ 0 h 121443"/>
                      <a:gd name="connsiteX4" fmla="*/ 30217 w 92490"/>
                      <a:gd name="connsiteY4" fmla="*/ 50006 h 121443"/>
                      <a:gd name="connsiteX0" fmla="*/ 30217 w 80781"/>
                      <a:gd name="connsiteY0" fmla="*/ 50006 h 121443"/>
                      <a:gd name="connsiteX1" fmla="*/ 34979 w 80781"/>
                      <a:gd name="connsiteY1" fmla="*/ 121443 h 121443"/>
                      <a:gd name="connsiteX2" fmla="*/ 80222 w 80781"/>
                      <a:gd name="connsiteY2" fmla="*/ 52387 h 121443"/>
                      <a:gd name="connsiteX3" fmla="*/ 37360 w 80781"/>
                      <a:gd name="connsiteY3" fmla="*/ 0 h 121443"/>
                      <a:gd name="connsiteX4" fmla="*/ 30217 w 80781"/>
                      <a:gd name="connsiteY4" fmla="*/ 50006 h 121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781" h="121443">
                        <a:moveTo>
                          <a:pt x="30217" y="50006"/>
                        </a:moveTo>
                        <a:lnTo>
                          <a:pt x="34979" y="121443"/>
                        </a:lnTo>
                        <a:lnTo>
                          <a:pt x="80222" y="52387"/>
                        </a:lnTo>
                        <a:cubicBezTo>
                          <a:pt x="84191" y="29368"/>
                          <a:pt x="66729" y="1588"/>
                          <a:pt x="37360" y="0"/>
                        </a:cubicBezTo>
                        <a:cubicBezTo>
                          <a:pt x="-43602" y="21431"/>
                          <a:pt x="32598" y="33337"/>
                          <a:pt x="30217" y="50006"/>
                        </a:cubicBezTo>
                        <a:close/>
                      </a:path>
                    </a:pathLst>
                  </a:custGeom>
                  <a:solidFill>
                    <a:srgbClr val="366FA8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900" b="1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4" name="Rechthoek: afgeronde hoeken 173">
                    <a:extLst>
                      <a:ext uri="{FF2B5EF4-FFF2-40B4-BE49-F238E27FC236}">
                        <a16:creationId xmlns:a16="http://schemas.microsoft.com/office/drawing/2014/main" id="{1F82BDDC-BDAA-9259-BC0F-F673A9816024}"/>
                      </a:ext>
                    </a:extLst>
                  </p:cNvPr>
                  <p:cNvSpPr/>
                  <p:nvPr userDrawn="1"/>
                </p:nvSpPr>
                <p:spPr>
                  <a:xfrm rot="2903873">
                    <a:off x="-887744" y="3085651"/>
                    <a:ext cx="99751" cy="12290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75" name="Vrije vorm: vorm 174">
                    <a:extLst>
                      <a:ext uri="{FF2B5EF4-FFF2-40B4-BE49-F238E27FC236}">
                        <a16:creationId xmlns:a16="http://schemas.microsoft.com/office/drawing/2014/main" id="{4BABF959-3911-04F2-BD5E-2FD0966D4C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94646" y="3037554"/>
                    <a:ext cx="64753" cy="85767"/>
                  </a:xfrm>
                  <a:custGeom>
                    <a:avLst/>
                    <a:gdLst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46443"/>
                      <a:gd name="connsiteY0" fmla="*/ 78387 h 78387"/>
                      <a:gd name="connsiteX1" fmla="*/ 20249 w 46443"/>
                      <a:gd name="connsiteY1" fmla="*/ 11 h 78387"/>
                      <a:gd name="connsiteX2" fmla="*/ 46443 w 46443"/>
                      <a:gd name="connsiteY2" fmla="*/ 73830 h 78387"/>
                      <a:gd name="connsiteX0" fmla="*/ 135 w 46578"/>
                      <a:gd name="connsiteY0" fmla="*/ 78387 h 78387"/>
                      <a:gd name="connsiteX1" fmla="*/ 20384 w 46578"/>
                      <a:gd name="connsiteY1" fmla="*/ 11 h 78387"/>
                      <a:gd name="connsiteX2" fmla="*/ 46578 w 46578"/>
                      <a:gd name="connsiteY2" fmla="*/ 73830 h 78387"/>
                      <a:gd name="connsiteX0" fmla="*/ 295 w 46738"/>
                      <a:gd name="connsiteY0" fmla="*/ 78387 h 78387"/>
                      <a:gd name="connsiteX1" fmla="*/ 20544 w 46738"/>
                      <a:gd name="connsiteY1" fmla="*/ 11 h 78387"/>
                      <a:gd name="connsiteX2" fmla="*/ 46738 w 46738"/>
                      <a:gd name="connsiteY2" fmla="*/ 73830 h 78387"/>
                      <a:gd name="connsiteX0" fmla="*/ 127 w 39137"/>
                      <a:gd name="connsiteY0" fmla="*/ 78452 h 78452"/>
                      <a:gd name="connsiteX1" fmla="*/ 20376 w 39137"/>
                      <a:gd name="connsiteY1" fmla="*/ 76 h 78452"/>
                      <a:gd name="connsiteX2" fmla="*/ 39137 w 39137"/>
                      <a:gd name="connsiteY2" fmla="*/ 67366 h 78452"/>
                      <a:gd name="connsiteX0" fmla="*/ 127 w 39933"/>
                      <a:gd name="connsiteY0" fmla="*/ 78470 h 78470"/>
                      <a:gd name="connsiteX1" fmla="*/ 20376 w 39933"/>
                      <a:gd name="connsiteY1" fmla="*/ 94 h 78470"/>
                      <a:gd name="connsiteX2" fmla="*/ 39137 w 39933"/>
                      <a:gd name="connsiteY2" fmla="*/ 67384 h 78470"/>
                      <a:gd name="connsiteX0" fmla="*/ 219 w 40422"/>
                      <a:gd name="connsiteY0" fmla="*/ 78381 h 78381"/>
                      <a:gd name="connsiteX1" fmla="*/ 20468 w 40422"/>
                      <a:gd name="connsiteY1" fmla="*/ 5 h 78381"/>
                      <a:gd name="connsiteX2" fmla="*/ 39229 w 40422"/>
                      <a:gd name="connsiteY2" fmla="*/ 67295 h 78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0422" h="78381">
                        <a:moveTo>
                          <a:pt x="219" y="78381"/>
                        </a:moveTo>
                        <a:cubicBezTo>
                          <a:pt x="-1454" y="18717"/>
                          <a:pt x="6534" y="-324"/>
                          <a:pt x="20468" y="5"/>
                        </a:cubicBezTo>
                        <a:cubicBezTo>
                          <a:pt x="34402" y="334"/>
                          <a:pt x="43874" y="23658"/>
                          <a:pt x="39229" y="67295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66" name="Gelijkbenige driehoek 165">
                  <a:extLst>
                    <a:ext uri="{FF2B5EF4-FFF2-40B4-BE49-F238E27FC236}">
                      <a16:creationId xmlns:a16="http://schemas.microsoft.com/office/drawing/2014/main" id="{921C01CB-096A-56BF-EBF9-AD1F12728251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540201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100" b="0" i="0" u="none" strike="noStrike" kern="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Tekstvak 166">
                  <a:extLst>
                    <a:ext uri="{FF2B5EF4-FFF2-40B4-BE49-F238E27FC236}">
                      <a16:creationId xmlns:a16="http://schemas.microsoft.com/office/drawing/2014/main" id="{4B8FB79A-43F9-8928-3C5E-766604CD639B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750275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1217512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9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Randen</a:t>
                  </a:r>
                </a:p>
              </p:txBody>
            </p:sp>
            <p:sp>
              <p:nvSpPr>
                <p:cNvPr id="168" name="Gelijkbenige driehoek 167">
                  <a:extLst>
                    <a:ext uri="{FF2B5EF4-FFF2-40B4-BE49-F238E27FC236}">
                      <a16:creationId xmlns:a16="http://schemas.microsoft.com/office/drawing/2014/main" id="{0C7681BE-D058-EF68-D769-C7516A08681F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796474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100" b="0" i="0" u="none" strike="noStrike" kern="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422AE5DB-CBA2-D527-35EE-9F7619CACC3B}"/>
                    </a:ext>
                  </a:extLst>
                </p:cNvPr>
                <p:cNvGrpSpPr/>
                <p:nvPr userDrawn="1"/>
              </p:nvGrpSpPr>
              <p:grpSpPr>
                <a:xfrm>
                  <a:off x="-3250409" y="2732592"/>
                  <a:ext cx="164055" cy="164055"/>
                  <a:chOff x="-3258612" y="2724389"/>
                  <a:chExt cx="180460" cy="180460"/>
                </a:xfrm>
              </p:grpSpPr>
              <p:sp>
                <p:nvSpPr>
                  <p:cNvPr id="170" name="Rechthoek 169">
                    <a:extLst>
                      <a:ext uri="{FF2B5EF4-FFF2-40B4-BE49-F238E27FC236}">
                        <a16:creationId xmlns:a16="http://schemas.microsoft.com/office/drawing/2014/main" id="{4836DF7E-232A-019B-228E-4724586FECB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58612" y="2724389"/>
                    <a:ext cx="180460" cy="180460"/>
                  </a:xfrm>
                  <a:prstGeom prst="rect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600" b="0" i="0" u="none" strike="noStrike" kern="1200" cap="all" spc="0" normalizeH="0" baseline="0" noProof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URW Form Medium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B3B541D6-DE18-03D8-0D6D-FC38179C0D12}"/>
                      </a:ext>
                    </a:extLst>
                  </p:cNvPr>
                  <p:cNvCxnSpPr>
                    <a:stCxn id="170" idx="0"/>
                    <a:endCxn id="170" idx="2"/>
                  </p:cNvCxnSpPr>
                  <p:nvPr userDrawn="1"/>
                </p:nvCxnSpPr>
                <p:spPr>
                  <a:xfrm>
                    <a:off x="-3168382" y="2724389"/>
                    <a:ext cx="0" cy="18046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A4F29A76-5CE4-7005-E75C-7439F320EEB1}"/>
                      </a:ext>
                    </a:extLst>
                  </p:cNvPr>
                  <p:cNvCxnSpPr>
                    <a:stCxn id="170" idx="1"/>
                    <a:endCxn id="170" idx="3"/>
                  </p:cNvCxnSpPr>
                  <p:nvPr userDrawn="1"/>
                </p:nvCxnSpPr>
                <p:spPr>
                  <a:xfrm>
                    <a:off x="-3258612" y="2814619"/>
                    <a:ext cx="180460" cy="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</p:grpSp>
        <p:grpSp>
          <p:nvGrpSpPr>
            <p:cNvPr id="82" name="Groep 81">
              <a:extLst>
                <a:ext uri="{FF2B5EF4-FFF2-40B4-BE49-F238E27FC236}">
                  <a16:creationId xmlns:a16="http://schemas.microsoft.com/office/drawing/2014/main" id="{D4F27917-2022-0F3D-9E19-83A807D6CE6E}"/>
                </a:ext>
              </a:extLst>
            </p:cNvPr>
            <p:cNvGrpSpPr/>
            <p:nvPr userDrawn="1"/>
          </p:nvGrpSpPr>
          <p:grpSpPr>
            <a:xfrm>
              <a:off x="-3786437" y="3410167"/>
              <a:ext cx="3693386" cy="3283188"/>
              <a:chOff x="-3786437" y="3410167"/>
              <a:chExt cx="3693386" cy="3283188"/>
            </a:xfrm>
          </p:grpSpPr>
          <p:sp>
            <p:nvSpPr>
              <p:cNvPr id="83" name="Rechthoek 82">
                <a:extLst>
                  <a:ext uri="{FF2B5EF4-FFF2-40B4-BE49-F238E27FC236}">
                    <a16:creationId xmlns:a16="http://schemas.microsoft.com/office/drawing/2014/main" id="{425AEF62-1C96-0F15-DE69-2087991BEA57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all" spc="0" normalizeH="0" baseline="0" noProof="0">
                    <a:ln>
                      <a:noFill/>
                    </a:ln>
                    <a:solidFill>
                      <a:srgbClr val="11175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Tabel bewerken</a:t>
                </a:r>
              </a:p>
            </p:txBody>
          </p:sp>
          <p:sp>
            <p:nvSpPr>
              <p:cNvPr id="84" name="Ovaal 83">
                <a:extLst>
                  <a:ext uri="{FF2B5EF4-FFF2-40B4-BE49-F238E27FC236}">
                    <a16:creationId xmlns:a16="http://schemas.microsoft.com/office/drawing/2014/main" id="{932244C9-833F-1710-A1AB-DD8956DC9F3A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CD151C91-70DF-343E-D221-14BE2151DE22}"/>
                  </a:ext>
                </a:extLst>
              </p:cNvPr>
              <p:cNvSpPr/>
              <p:nvPr userDrawn="1"/>
            </p:nvSpPr>
            <p:spPr>
              <a:xfrm>
                <a:off x="-3319415" y="3874767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Selecteer de gewenste rijen en/of kolommen van de tabel en ga naar de tab 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‘Indeling’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B20D9BB4-391D-18D9-334B-2B292E23D8BD}"/>
                  </a:ext>
                </a:extLst>
              </p:cNvPr>
              <p:cNvSpPr/>
              <p:nvPr userDrawn="1"/>
            </p:nvSpPr>
            <p:spPr>
              <a:xfrm>
                <a:off x="-3786437" y="5865355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MEER WETEN?</a:t>
                </a:r>
                <a:b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'SLIDEBUILDER’ </a:t>
                </a:r>
                <a:r>
                  <a:rPr kumimoji="0" lang="nl-NL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kumimoji="0" lang="nl-NL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kumimoji="0" lang="nl-NL" sz="1200" b="1" i="0" u="none" strike="noStrike" kern="1200" cap="all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‘Inspiratie'</a:t>
                </a:r>
              </a:p>
            </p:txBody>
          </p:sp>
          <p:grpSp>
            <p:nvGrpSpPr>
              <p:cNvPr id="87" name="ICOON_info">
                <a:extLst>
                  <a:ext uri="{FF2B5EF4-FFF2-40B4-BE49-F238E27FC236}">
                    <a16:creationId xmlns:a16="http://schemas.microsoft.com/office/drawing/2014/main" id="{83BE1142-D802-05CF-1381-856C3034AB48}"/>
                  </a:ext>
                </a:extLst>
              </p:cNvPr>
              <p:cNvGrpSpPr/>
              <p:nvPr userDrawn="1"/>
            </p:nvGrpSpPr>
            <p:grpSpPr>
              <a:xfrm>
                <a:off x="-376736" y="5729337"/>
                <a:ext cx="283685" cy="283685"/>
                <a:chOff x="-510741" y="5913713"/>
                <a:chExt cx="267555" cy="267555"/>
              </a:xfrm>
            </p:grpSpPr>
            <p:sp>
              <p:nvSpPr>
                <p:cNvPr id="152" name="Ovaal 151">
                  <a:extLst>
                    <a:ext uri="{FF2B5EF4-FFF2-40B4-BE49-F238E27FC236}">
                      <a16:creationId xmlns:a16="http://schemas.microsoft.com/office/drawing/2014/main" id="{A2912622-ECCB-4C92-E7A3-CAE6FAF2333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3" name="Graphic 163" descr="Informatie">
                  <a:extLst>
                    <a:ext uri="{FF2B5EF4-FFF2-40B4-BE49-F238E27FC236}">
                      <a16:creationId xmlns:a16="http://schemas.microsoft.com/office/drawing/2014/main" id="{F56A2807-3184-4F7B-45B8-95CF8C6F46D6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2D866E15-5782-72E4-36E5-B32AE58E9998}"/>
                  </a:ext>
                </a:extLst>
              </p:cNvPr>
              <p:cNvGrpSpPr/>
              <p:nvPr userDrawn="1"/>
            </p:nvGrpSpPr>
            <p:grpSpPr>
              <a:xfrm>
                <a:off x="-938434" y="6002732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47" name="Inspireren">
                  <a:extLst>
                    <a:ext uri="{FF2B5EF4-FFF2-40B4-BE49-F238E27FC236}">
                      <a16:creationId xmlns:a16="http://schemas.microsoft.com/office/drawing/2014/main" id="{49613113-97F2-3036-57C2-DDF84D15C9BF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49" name="Freeform 12">
                    <a:extLst>
                      <a:ext uri="{FF2B5EF4-FFF2-40B4-BE49-F238E27FC236}">
                        <a16:creationId xmlns:a16="http://schemas.microsoft.com/office/drawing/2014/main" id="{01EBF207-6DAE-00DB-D2C6-25D6D7BB1D3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0" name="Freeform 13">
                    <a:extLst>
                      <a:ext uri="{FF2B5EF4-FFF2-40B4-BE49-F238E27FC236}">
                        <a16:creationId xmlns:a16="http://schemas.microsoft.com/office/drawing/2014/main" id="{D62C46A8-5CA9-92AC-96DE-C29E507843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1" name="Freeform 14">
                    <a:extLst>
                      <a:ext uri="{FF2B5EF4-FFF2-40B4-BE49-F238E27FC236}">
                        <a16:creationId xmlns:a16="http://schemas.microsoft.com/office/drawing/2014/main" id="{12E48B29-6A73-D493-215C-6B3E5052E2D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8" name="Tekstvak 147">
                  <a:extLst>
                    <a:ext uri="{FF2B5EF4-FFF2-40B4-BE49-F238E27FC236}">
                      <a16:creationId xmlns:a16="http://schemas.microsoft.com/office/drawing/2014/main" id="{BA43E987-1C70-B8CD-9A52-E871B023CA5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  <p:sp>
            <p:nvSpPr>
              <p:cNvPr id="89" name="Ovaal 88">
                <a:extLst>
                  <a:ext uri="{FF2B5EF4-FFF2-40B4-BE49-F238E27FC236}">
                    <a16:creationId xmlns:a16="http://schemas.microsoft.com/office/drawing/2014/main" id="{A0BF8F7A-7A4A-BF66-E393-06409D1DBB5E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90" name="Rechthoek 89">
                <a:extLst>
                  <a:ext uri="{FF2B5EF4-FFF2-40B4-BE49-F238E27FC236}">
                    <a16:creationId xmlns:a16="http://schemas.microsoft.com/office/drawing/2014/main" id="{3173DF9B-9692-97DC-DADC-261210A38B58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 het onderdeel </a:t>
                </a:r>
                <a:r>
                  <a:rPr kumimoji="0" lang="nl-NL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‘Rijen en kolommen’</a:t>
                </a:r>
                <a:r>
                  <a:rPr kumimoji="0" lang="nl-NL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kunnen rijen en kolommen verwijderd of toegevoegd te worden. Kies uit de verschillende opties:</a:t>
                </a:r>
              </a:p>
            </p:txBody>
          </p:sp>
          <p:grpSp>
            <p:nvGrpSpPr>
              <p:cNvPr id="91" name="Groep 90">
                <a:extLst>
                  <a:ext uri="{FF2B5EF4-FFF2-40B4-BE49-F238E27FC236}">
                    <a16:creationId xmlns:a16="http://schemas.microsoft.com/office/drawing/2014/main" id="{5082858C-A0D9-9827-08EE-3F4770626BB2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92" name="Groep 91">
                  <a:extLst>
                    <a:ext uri="{FF2B5EF4-FFF2-40B4-BE49-F238E27FC236}">
                      <a16:creationId xmlns:a16="http://schemas.microsoft.com/office/drawing/2014/main" id="{8580FBA3-2BDB-59CB-522E-FA5D72BBE85D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138" name="Groep 137">
                    <a:extLst>
                      <a:ext uri="{FF2B5EF4-FFF2-40B4-BE49-F238E27FC236}">
                        <a16:creationId xmlns:a16="http://schemas.microsoft.com/office/drawing/2014/main" id="{EB8431EC-2341-6528-3362-FF111CE48A0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140" name="Groep 139">
                      <a:extLst>
                        <a:ext uri="{FF2B5EF4-FFF2-40B4-BE49-F238E27FC236}">
                          <a16:creationId xmlns:a16="http://schemas.microsoft.com/office/drawing/2014/main" id="{488F5698-01D3-FC0C-D0D3-83141F5AB55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142" name="Rechte verbindingslijn 141">
                        <a:extLst>
                          <a:ext uri="{FF2B5EF4-FFF2-40B4-BE49-F238E27FC236}">
                            <a16:creationId xmlns:a16="http://schemas.microsoft.com/office/drawing/2014/main" id="{E3F75C06-4E1E-4BD1-C174-3731265C592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3" name="Rechte verbindingslijn 142">
                        <a:extLst>
                          <a:ext uri="{FF2B5EF4-FFF2-40B4-BE49-F238E27FC236}">
                            <a16:creationId xmlns:a16="http://schemas.microsoft.com/office/drawing/2014/main" id="{3222BE0B-15EC-AB57-5B65-1FB30F10195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4" name="Rechte verbindingslijn 143">
                        <a:extLst>
                          <a:ext uri="{FF2B5EF4-FFF2-40B4-BE49-F238E27FC236}">
                            <a16:creationId xmlns:a16="http://schemas.microsoft.com/office/drawing/2014/main" id="{308E1F12-E65D-C6FE-A955-F47FABA1CE2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5" name="Rechte verbindingslijn 144">
                        <a:extLst>
                          <a:ext uri="{FF2B5EF4-FFF2-40B4-BE49-F238E27FC236}">
                            <a16:creationId xmlns:a16="http://schemas.microsoft.com/office/drawing/2014/main" id="{90ABBA23-9968-4443-6621-C0C904E854A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6" name="Rechthoek 145">
                        <a:extLst>
                          <a:ext uri="{FF2B5EF4-FFF2-40B4-BE49-F238E27FC236}">
                            <a16:creationId xmlns:a16="http://schemas.microsoft.com/office/drawing/2014/main" id="{1D68482E-10EC-74AE-0BFE-63BF8757E643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2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75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141" name="Vrije vorm: vorm 140">
                      <a:extLst>
                        <a:ext uri="{FF2B5EF4-FFF2-40B4-BE49-F238E27FC236}">
                          <a16:creationId xmlns:a16="http://schemas.microsoft.com/office/drawing/2014/main" id="{A9FB6AA6-9B3A-99A9-6F0E-D1C6E4F4E9E7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800" b="0" i="0" u="none" strike="noStrike" kern="1200" cap="none" spc="0" normalizeH="0" baseline="0" noProof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URW Form Ligh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39" name="Tekstvak 138">
                    <a:extLst>
                      <a:ext uri="{FF2B5EF4-FFF2-40B4-BE49-F238E27FC236}">
                        <a16:creationId xmlns:a16="http://schemas.microsoft.com/office/drawing/2014/main" id="{58B6E295-E4F2-4365-1B37-8A553D07FA3E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Verwijderen</a:t>
                    </a:r>
                  </a:p>
                </p:txBody>
              </p:sp>
            </p:grpSp>
            <p:grpSp>
              <p:nvGrpSpPr>
                <p:cNvPr id="93" name="Groep 92">
                  <a:extLst>
                    <a:ext uri="{FF2B5EF4-FFF2-40B4-BE49-F238E27FC236}">
                      <a16:creationId xmlns:a16="http://schemas.microsoft.com/office/drawing/2014/main" id="{22F891AC-3C4F-3E18-B739-9CC8D7F6E43E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128" name="Groep 127">
                    <a:extLst>
                      <a:ext uri="{FF2B5EF4-FFF2-40B4-BE49-F238E27FC236}">
                        <a16:creationId xmlns:a16="http://schemas.microsoft.com/office/drawing/2014/main" id="{6BE38216-5930-1C04-EB67-8D291F9B0BF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91D6404F-EB4C-EF31-CFB3-1FE67526867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600" b="0" i="0" u="none" strike="noStrike" kern="1200" cap="all" spc="0" normalizeH="0" baseline="0" noProof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URW Form Medium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31" name="Groep 130">
                      <a:extLst>
                        <a:ext uri="{FF2B5EF4-FFF2-40B4-BE49-F238E27FC236}">
                          <a16:creationId xmlns:a16="http://schemas.microsoft.com/office/drawing/2014/main" id="{59DB9ECB-DB9F-5E4E-1A37-88128FA7BC4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133" name="Rechte verbindingslijn 132">
                        <a:extLst>
                          <a:ext uri="{FF2B5EF4-FFF2-40B4-BE49-F238E27FC236}">
                            <a16:creationId xmlns:a16="http://schemas.microsoft.com/office/drawing/2014/main" id="{1EA6F15B-36FC-8675-416A-87D0FC20835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4" name="Rechte verbindingslijn 133">
                        <a:extLst>
                          <a:ext uri="{FF2B5EF4-FFF2-40B4-BE49-F238E27FC236}">
                            <a16:creationId xmlns:a16="http://schemas.microsoft.com/office/drawing/2014/main" id="{DF65C98D-6D02-24BB-F597-557B4DC678C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5" name="Rechte verbindingslijn 134">
                        <a:extLst>
                          <a:ext uri="{FF2B5EF4-FFF2-40B4-BE49-F238E27FC236}">
                            <a16:creationId xmlns:a16="http://schemas.microsoft.com/office/drawing/2014/main" id="{BFB4DECB-ED02-FA00-2A46-907F8BD9B5D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6" name="Rechte verbindingslijn 135">
                        <a:extLst>
                          <a:ext uri="{FF2B5EF4-FFF2-40B4-BE49-F238E27FC236}">
                            <a16:creationId xmlns:a16="http://schemas.microsoft.com/office/drawing/2014/main" id="{92FFCD4B-7052-39BD-4D68-A5AA128C84C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37" name="Rechthoek 136">
                        <a:extLst>
                          <a:ext uri="{FF2B5EF4-FFF2-40B4-BE49-F238E27FC236}">
                            <a16:creationId xmlns:a16="http://schemas.microsoft.com/office/drawing/2014/main" id="{BCEC0543-5F4F-C91E-F26F-88BB94C30C1B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2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75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132" name="Pijl: rechts 131">
                      <a:extLst>
                        <a:ext uri="{FF2B5EF4-FFF2-40B4-BE49-F238E27FC236}">
                          <a16:creationId xmlns:a16="http://schemas.microsoft.com/office/drawing/2014/main" id="{0CF293A7-A639-A6AA-4C6E-1059DBB4959F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29" name="Tekstvak 128">
                    <a:extLst>
                      <a:ext uri="{FF2B5EF4-FFF2-40B4-BE49-F238E27FC236}">
                        <a16:creationId xmlns:a16="http://schemas.microsoft.com/office/drawing/2014/main" id="{072EFCB3-5C6D-2F94-94FC-4465DA06E03D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Hierboven invoegen</a:t>
                    </a:r>
                  </a:p>
                </p:txBody>
              </p:sp>
            </p:grpSp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F99AEE53-0877-0A3A-225F-57B943C3D57E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118" name="Groep 117">
                    <a:extLst>
                      <a:ext uri="{FF2B5EF4-FFF2-40B4-BE49-F238E27FC236}">
                        <a16:creationId xmlns:a16="http://schemas.microsoft.com/office/drawing/2014/main" id="{CEB6C3B2-1A35-4BE0-3716-1AF966F3FF16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06866252-717D-F122-48E0-BF28D0D9836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600" b="0" i="0" u="none" strike="noStrike" kern="1200" cap="all" spc="0" normalizeH="0" baseline="0" noProof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URW Form Medium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21" name="Groep 120">
                      <a:extLst>
                        <a:ext uri="{FF2B5EF4-FFF2-40B4-BE49-F238E27FC236}">
                          <a16:creationId xmlns:a16="http://schemas.microsoft.com/office/drawing/2014/main" id="{3C6CAA71-625A-836E-126B-9F881C878564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123" name="Rechte verbindingslijn 122">
                        <a:extLst>
                          <a:ext uri="{FF2B5EF4-FFF2-40B4-BE49-F238E27FC236}">
                            <a16:creationId xmlns:a16="http://schemas.microsoft.com/office/drawing/2014/main" id="{F49D24CC-BE1B-BE7F-542D-FA6CAB208CB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4" name="Rechte verbindingslijn 123">
                        <a:extLst>
                          <a:ext uri="{FF2B5EF4-FFF2-40B4-BE49-F238E27FC236}">
                            <a16:creationId xmlns:a16="http://schemas.microsoft.com/office/drawing/2014/main" id="{C57ECE32-74CD-E03B-D8D1-5E069B3E6D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5" name="Rechte verbindingslijn 124">
                        <a:extLst>
                          <a:ext uri="{FF2B5EF4-FFF2-40B4-BE49-F238E27FC236}">
                            <a16:creationId xmlns:a16="http://schemas.microsoft.com/office/drawing/2014/main" id="{FC17D6DF-615B-1122-C099-902535D22A29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Rechte verbindingslijn 125">
                        <a:extLst>
                          <a:ext uri="{FF2B5EF4-FFF2-40B4-BE49-F238E27FC236}">
                            <a16:creationId xmlns:a16="http://schemas.microsoft.com/office/drawing/2014/main" id="{CF768078-D2B2-6B9F-FA13-9D4FF52521A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27" name="Rechthoek 126">
                        <a:extLst>
                          <a:ext uri="{FF2B5EF4-FFF2-40B4-BE49-F238E27FC236}">
                            <a16:creationId xmlns:a16="http://schemas.microsoft.com/office/drawing/2014/main" id="{8C39C37B-B921-8339-2809-AEC184DC7E4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2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75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122" name="Pijl: rechts 121">
                      <a:extLst>
                        <a:ext uri="{FF2B5EF4-FFF2-40B4-BE49-F238E27FC236}">
                          <a16:creationId xmlns:a16="http://schemas.microsoft.com/office/drawing/2014/main" id="{40B1EBC0-5F77-40BD-69B2-59E4D1DDB037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19" name="Tekstvak 118">
                    <a:extLst>
                      <a:ext uri="{FF2B5EF4-FFF2-40B4-BE49-F238E27FC236}">
                        <a16:creationId xmlns:a16="http://schemas.microsoft.com/office/drawing/2014/main" id="{1D5A7D63-A81D-0913-F9BD-8A228FB45A7D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Hieronder invoegen</a:t>
                    </a:r>
                  </a:p>
                </p:txBody>
              </p:sp>
            </p:grp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E20F5FDF-BC76-423B-18D7-1BFC924DB6FE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108" name="Groep 107">
                    <a:extLst>
                      <a:ext uri="{FF2B5EF4-FFF2-40B4-BE49-F238E27FC236}">
                        <a16:creationId xmlns:a16="http://schemas.microsoft.com/office/drawing/2014/main" id="{0A029ED9-1827-0550-E8BF-6D0F639BC914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110" name="Rechthoek 109">
                      <a:extLst>
                        <a:ext uri="{FF2B5EF4-FFF2-40B4-BE49-F238E27FC236}">
                          <a16:creationId xmlns:a16="http://schemas.microsoft.com/office/drawing/2014/main" id="{0C8880DD-BE8D-394E-913A-37FD10DE37D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600" b="0" i="0" u="none" strike="noStrike" kern="1200" cap="all" spc="0" normalizeH="0" baseline="0" noProof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URW Form Medium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11" name="Groep 110">
                      <a:extLst>
                        <a:ext uri="{FF2B5EF4-FFF2-40B4-BE49-F238E27FC236}">
                          <a16:creationId xmlns:a16="http://schemas.microsoft.com/office/drawing/2014/main" id="{545B2ACC-2ADB-96AE-27FD-0DC2105DD1B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113" name="Rechte verbindingslijn 112">
                        <a:extLst>
                          <a:ext uri="{FF2B5EF4-FFF2-40B4-BE49-F238E27FC236}">
                            <a16:creationId xmlns:a16="http://schemas.microsoft.com/office/drawing/2014/main" id="{89B120CE-6A00-6ACD-857D-D6FC58E5D95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" name="Rechte verbindingslijn 113">
                        <a:extLst>
                          <a:ext uri="{FF2B5EF4-FFF2-40B4-BE49-F238E27FC236}">
                            <a16:creationId xmlns:a16="http://schemas.microsoft.com/office/drawing/2014/main" id="{AB08A51C-2B91-BD67-6200-09976B7F798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5" name="Rechte verbindingslijn 114">
                        <a:extLst>
                          <a:ext uri="{FF2B5EF4-FFF2-40B4-BE49-F238E27FC236}">
                            <a16:creationId xmlns:a16="http://schemas.microsoft.com/office/drawing/2014/main" id="{D5B23A7E-0737-2A83-CB01-7816C7C2E90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Rechte verbindingslijn 115">
                        <a:extLst>
                          <a:ext uri="{FF2B5EF4-FFF2-40B4-BE49-F238E27FC236}">
                            <a16:creationId xmlns:a16="http://schemas.microsoft.com/office/drawing/2014/main" id="{88BE2438-549F-4E42-989F-9CBFD7924B6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17" name="Rechthoek 116">
                        <a:extLst>
                          <a:ext uri="{FF2B5EF4-FFF2-40B4-BE49-F238E27FC236}">
                            <a16:creationId xmlns:a16="http://schemas.microsoft.com/office/drawing/2014/main" id="{89A9A5B3-B33B-734A-5DEA-C5E31BA8795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2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75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112" name="Pijl: rechts 111">
                      <a:extLst>
                        <a:ext uri="{FF2B5EF4-FFF2-40B4-BE49-F238E27FC236}">
                          <a16:creationId xmlns:a16="http://schemas.microsoft.com/office/drawing/2014/main" id="{147C8F6F-1E72-B19A-D1DB-728951B0565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09" name="Tekstvak 108">
                    <a:extLst>
                      <a:ext uri="{FF2B5EF4-FFF2-40B4-BE49-F238E27FC236}">
                        <a16:creationId xmlns:a16="http://schemas.microsoft.com/office/drawing/2014/main" id="{589CF7AD-C76F-E63D-572A-466C2C68ED08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Links invoegen</a:t>
                    </a:r>
                  </a:p>
                </p:txBody>
              </p:sp>
            </p:grpSp>
            <p:grpSp>
              <p:nvGrpSpPr>
                <p:cNvPr id="96" name="Groep 95">
                  <a:extLst>
                    <a:ext uri="{FF2B5EF4-FFF2-40B4-BE49-F238E27FC236}">
                      <a16:creationId xmlns:a16="http://schemas.microsoft.com/office/drawing/2014/main" id="{4723FBAF-EF6A-D2D9-FBEC-D88E3ED18F80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97" name="Groep 96">
                    <a:extLst>
                      <a:ext uri="{FF2B5EF4-FFF2-40B4-BE49-F238E27FC236}">
                        <a16:creationId xmlns:a16="http://schemas.microsoft.com/office/drawing/2014/main" id="{8599E2A4-EE58-A262-9ED4-B4D0A43A279A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99" name="Rechthoek 98">
                      <a:extLst>
                        <a:ext uri="{FF2B5EF4-FFF2-40B4-BE49-F238E27FC236}">
                          <a16:creationId xmlns:a16="http://schemas.microsoft.com/office/drawing/2014/main" id="{8AC298B8-B367-D6E2-CEE4-D82E8287235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600" b="0" i="0" u="none" strike="noStrike" kern="1200" cap="all" spc="0" normalizeH="0" baseline="0" noProof="0" err="1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URW Form Medium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00" name="Groep 99">
                      <a:extLst>
                        <a:ext uri="{FF2B5EF4-FFF2-40B4-BE49-F238E27FC236}">
                          <a16:creationId xmlns:a16="http://schemas.microsoft.com/office/drawing/2014/main" id="{CB8F4C6A-877D-78FE-0BE8-DE2FC0A3A31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102" name="Rechte verbindingslijn 101">
                        <a:extLst>
                          <a:ext uri="{FF2B5EF4-FFF2-40B4-BE49-F238E27FC236}">
                            <a16:creationId xmlns:a16="http://schemas.microsoft.com/office/drawing/2014/main" id="{B72BDEE6-250A-54CE-B9DB-C5034C3AE95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3" name="Rechte verbindingslijn 102">
                        <a:extLst>
                          <a:ext uri="{FF2B5EF4-FFF2-40B4-BE49-F238E27FC236}">
                            <a16:creationId xmlns:a16="http://schemas.microsoft.com/office/drawing/2014/main" id="{F31A7C6F-D5FD-1724-1771-80DC9A9DDEB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4" name="Rechte verbindingslijn 103">
                        <a:extLst>
                          <a:ext uri="{FF2B5EF4-FFF2-40B4-BE49-F238E27FC236}">
                            <a16:creationId xmlns:a16="http://schemas.microsoft.com/office/drawing/2014/main" id="{A8803600-AEC7-5886-54FB-007708EAB85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5" name="Rechte verbindingslijn 104">
                        <a:extLst>
                          <a:ext uri="{FF2B5EF4-FFF2-40B4-BE49-F238E27FC236}">
                            <a16:creationId xmlns:a16="http://schemas.microsoft.com/office/drawing/2014/main" id="{CDE7D70B-82D4-31DA-E596-AE8FBC9E4DC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6" name="Rechthoek 105">
                        <a:extLst>
                          <a:ext uri="{FF2B5EF4-FFF2-40B4-BE49-F238E27FC236}">
                            <a16:creationId xmlns:a16="http://schemas.microsoft.com/office/drawing/2014/main" id="{20BA976A-26BE-0B00-2354-4AF58225612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24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11175E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101" name="Pijl: rechts 100">
                      <a:extLst>
                        <a:ext uri="{FF2B5EF4-FFF2-40B4-BE49-F238E27FC236}">
                          <a16:creationId xmlns:a16="http://schemas.microsoft.com/office/drawing/2014/main" id="{93E8809F-CACA-63D6-72E8-8CAA5D33D75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98" name="Tekstvak 97">
                    <a:extLst>
                      <a:ext uri="{FF2B5EF4-FFF2-40B4-BE49-F238E27FC236}">
                        <a16:creationId xmlns:a16="http://schemas.microsoft.com/office/drawing/2014/main" id="{939BCC6B-CE77-AA6E-B0DF-1CE3D1DE48CD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9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Rechts invoegen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80849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9528899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/>
              <a:t>Plaats titel hier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593843"/>
            <a:ext cx="10753200" cy="4238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Subtitel #1</a:t>
            </a:r>
          </a:p>
          <a:p>
            <a:pPr lvl="5"/>
            <a:r>
              <a:rPr lang="nl-NL" noProof="0" dirty="0"/>
              <a:t>Alt. subtitel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Bronvermelding</a:t>
            </a:r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21351"/>
            <a:ext cx="3994152" cy="18000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/>
            <a:r>
              <a:rPr lang="nl-NL" sz="1000" b="0" cap="all" baseline="0" noProof="0">
                <a:solidFill>
                  <a:schemeClr val="accent2"/>
                </a:solidFill>
                <a:latin typeface="+mn-lt"/>
              </a:rPr>
              <a:t>INDELING</a:t>
            </a:r>
          </a:p>
        </p:txBody>
      </p:sp>
      <p:sp>
        <p:nvSpPr>
          <p:cNvPr id="28" name="Tijdelijke aanduiding voor datum 3">
            <a:extLst>
              <a:ext uri="{FF2B5EF4-FFF2-40B4-BE49-F238E27FC236}">
                <a16:creationId xmlns:a16="http://schemas.microsoft.com/office/drawing/2014/main" id="{913F724C-C8A8-4D7C-A490-D6011A81D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2032" y="6344941"/>
            <a:ext cx="2913306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fld id="{27D322D1-3C4F-48FE-8944-BD51A4531CE9}" type="datetime4">
              <a:rPr lang="nl-NL" smtClean="0"/>
              <a:pPr/>
              <a:t>1 september 2025</a:t>
            </a:fld>
            <a:endParaRPr lang="nl-NL"/>
          </a:p>
        </p:txBody>
      </p:sp>
      <p:sp>
        <p:nvSpPr>
          <p:cNvPr id="29" name="Tijdelijke aanduiding voor voettekst 4">
            <a:extLst>
              <a:ext uri="{FF2B5EF4-FFF2-40B4-BE49-F238E27FC236}">
                <a16:creationId xmlns:a16="http://schemas.microsoft.com/office/drawing/2014/main" id="{8E242A96-65D5-44C2-9B90-81D00C90D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92799" y="6344941"/>
            <a:ext cx="5376001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cap="all" baseline="0">
                <a:solidFill>
                  <a:schemeClr val="accent1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r>
              <a:rPr lang="nl-NL"/>
              <a:t>Gemeente Venlo</a:t>
            </a:r>
          </a:p>
        </p:txBody>
      </p:sp>
      <p:sp>
        <p:nvSpPr>
          <p:cNvPr id="30" name="Tijdelijke aanduiding voor dianummer 5">
            <a:extLst>
              <a:ext uri="{FF2B5EF4-FFF2-40B4-BE49-F238E27FC236}">
                <a16:creationId xmlns:a16="http://schemas.microsoft.com/office/drawing/2014/main" id="{97B5FD88-660A-4FF5-BB5B-19029FB61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3200" y="6344941"/>
            <a:ext cx="270000" cy="14475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9E843DB9-9987-4157-AB9C-CEA8D7D910BB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290E213-D6B7-EF95-10CC-3C38B6C138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27494" y="719139"/>
            <a:ext cx="1043782" cy="610806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73821BF-BE7A-C376-859E-569B05D7F7ED}"/>
              </a:ext>
            </a:extLst>
          </p:cNvPr>
          <p:cNvSpPr/>
          <p:nvPr userDrawn="1"/>
        </p:nvSpPr>
        <p:spPr>
          <a:xfrm>
            <a:off x="11201782" y="6343650"/>
            <a:ext cx="7200" cy="1447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err="1"/>
          </a:p>
        </p:txBody>
      </p:sp>
    </p:spTree>
    <p:extLst>
      <p:ext uri="{BB962C8B-B14F-4D97-AF65-F5344CB8AC3E}">
        <p14:creationId xmlns:p14="http://schemas.microsoft.com/office/powerpoint/2010/main" val="101143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rgbClr val="080B2E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tabLst/>
        <a:defRPr sz="1600" kern="1200">
          <a:solidFill>
            <a:srgbClr val="080B2E"/>
          </a:solidFill>
          <a:latin typeface="+mn-lt"/>
          <a:ea typeface="+mn-ea"/>
          <a:cs typeface="+mn-cs"/>
        </a:defRPr>
      </a:lvl2pPr>
      <a:lvl3pPr marL="531813" indent="-1714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3"/>
        </a:buClr>
        <a:buFont typeface="Segoe UI Light" panose="020B0502040204020203" pitchFamily="34" charset="0"/>
        <a:buChar char="–"/>
        <a:defRPr sz="1600" kern="1200">
          <a:solidFill>
            <a:srgbClr val="080B2E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rgbClr val="080B2E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400" b="0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b="0" kern="1200" cap="none" baseline="0">
          <a:solidFill>
            <a:srgbClr val="080B2E"/>
          </a:solidFill>
          <a:latin typeface="+mj-lt"/>
          <a:ea typeface="+mn-ea"/>
          <a:cs typeface="+mn-cs"/>
        </a:defRPr>
      </a:lvl6pPr>
      <a:lvl7pPr marL="268288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+mj-lt"/>
        <a:buAutoNum type="arabicPeriod"/>
        <a:tabLst/>
        <a:defRPr sz="1600" kern="1200">
          <a:solidFill>
            <a:srgbClr val="080B2E"/>
          </a:solidFill>
          <a:latin typeface="+mj-lt"/>
          <a:ea typeface="+mn-ea"/>
          <a:cs typeface="+mn-cs"/>
        </a:defRPr>
      </a:lvl7pPr>
      <a:lvl8pPr marL="536575" indent="-26828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2"/>
        </a:buClr>
        <a:buFont typeface="+mj-lt"/>
        <a:buAutoNum type="alphaLcPeriod"/>
        <a:defRPr sz="1600" kern="1200">
          <a:solidFill>
            <a:srgbClr val="080B2E"/>
          </a:solidFill>
          <a:latin typeface="+mj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i="1" kern="1200">
          <a:solidFill>
            <a:srgbClr val="080B2E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>
          <p15:clr>
            <a:srgbClr val="A4A3A4"/>
          </p15:clr>
        </p15:guide>
        <p15:guide id="2" pos="453">
          <p15:clr>
            <a:srgbClr val="A4A3A4"/>
          </p15:clr>
        </p15:guide>
        <p15:guide id="3" orient="horz" pos="3674">
          <p15:clr>
            <a:srgbClr val="A4A3A4"/>
          </p15:clr>
        </p15:guide>
        <p15:guide id="6" pos="7226">
          <p15:clr>
            <a:srgbClr val="A4A3A4"/>
          </p15:clr>
        </p15:guide>
        <p15:guide id="9" orient="horz" pos="453">
          <p15:clr>
            <a:srgbClr val="A4A3A4"/>
          </p15:clr>
        </p15:guide>
        <p15:guide id="10" orient="horz" pos="687">
          <p15:clr>
            <a:srgbClr val="A4A3A4"/>
          </p15:clr>
        </p15:guide>
        <p15:guide id="12" orient="horz" pos="3996">
          <p15:clr>
            <a:srgbClr val="A4A3A4"/>
          </p15:clr>
        </p15:guide>
        <p15:guide id="13" pos="7680">
          <p15:clr>
            <a:srgbClr val="F26B43"/>
          </p15:clr>
        </p15:guide>
        <p15:guide id="14" orient="horz" pos="4320">
          <p15:clr>
            <a:srgbClr val="F26B43"/>
          </p15:clr>
        </p15:guide>
        <p15:guide id="15" orient="horz" pos="4088">
          <p15:clr>
            <a:srgbClr val="A4A3A4"/>
          </p15:clr>
        </p15:guide>
        <p15:guide id="16">
          <p15:clr>
            <a:srgbClr val="F26B43"/>
          </p15:clr>
        </p15:guide>
        <p15:guide id="17" orient="horz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10" descr="Afbeelding met buitenshuis, hemel, wolk, boom&#10;&#10;Automatisch gegenereerde beschrijving">
            <a:extLst>
              <a:ext uri="{FF2B5EF4-FFF2-40B4-BE49-F238E27FC236}">
                <a16:creationId xmlns:a16="http://schemas.microsoft.com/office/drawing/2014/main" id="{235E422F-EE43-301F-20ED-97178208EB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55F99968-5403-77FC-6CB0-7D95BCD5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9138" y="7040133"/>
            <a:ext cx="9144000" cy="25709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8CB36-FC92-4030-9CFE-D9875F9CE51A}" type="datetime4">
              <a:rPr kumimoji="0" lang="nl-NL" sz="10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10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F6009D5-4DC7-208F-1C04-4BDE44766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2799" y="6923949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861C6C3-6953-5E45-0BE6-8E1310B7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3200" y="6923949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2" name="Tijdelijke aanduiding voor tekst 51">
            <a:extLst>
              <a:ext uri="{FF2B5EF4-FFF2-40B4-BE49-F238E27FC236}">
                <a16:creationId xmlns:a16="http://schemas.microsoft.com/office/drawing/2014/main" id="{9CCEAB9C-E237-D1BD-42F2-1D32A37597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428244" y="719138"/>
            <a:ext cx="1044000" cy="612000"/>
          </a:xfrm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A08134-5B9D-5943-F76D-42CF0252CD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7334" y="5431929"/>
            <a:ext cx="3377332" cy="584939"/>
          </a:xfrm>
        </p:spPr>
        <p:txBody>
          <a:bodyPr/>
          <a:lstStyle/>
          <a:p>
            <a:r>
              <a:rPr lang="nl-NL" dirty="0"/>
              <a:t>Gemeente </a:t>
            </a:r>
            <a:r>
              <a:rPr lang="nl-NL" dirty="0" err="1"/>
              <a:t>venlo</a:t>
            </a:r>
            <a:r>
              <a:rPr lang="nl-NL" dirty="0"/>
              <a:t> 2025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A5A9D3-5491-DA4B-0A6B-0182EE70D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9" y="4796692"/>
            <a:ext cx="10349662" cy="638482"/>
          </a:xfrm>
        </p:spPr>
        <p:txBody>
          <a:bodyPr/>
          <a:lstStyle/>
          <a:p>
            <a:r>
              <a:rPr lang="nl-NL" b="1" i="0" dirty="0"/>
              <a:t>Informatiebijeenkomst AANBESTEDING INBURGERING </a:t>
            </a:r>
            <a:endParaRPr lang="nl-NL" dirty="0"/>
          </a:p>
        </p:txBody>
      </p:sp>
      <p:sp>
        <p:nvSpPr>
          <p:cNvPr id="165" name="Tijdelijke aanduiding voor tekst 164">
            <a:extLst>
              <a:ext uri="{FF2B5EF4-FFF2-40B4-BE49-F238E27FC236}">
                <a16:creationId xmlns:a16="http://schemas.microsoft.com/office/drawing/2014/main" id="{77E04CAB-9F8D-2F82-947A-B7F2C19571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47980" y="4674887"/>
            <a:ext cx="407962" cy="127427"/>
          </a:xfrm>
        </p:spPr>
        <p:txBody>
          <a:bodyPr/>
          <a:lstStyle/>
          <a:p>
            <a:r>
              <a:rPr lang="nl-NL"/>
              <a:t>   </a:t>
            </a:r>
          </a:p>
        </p:txBody>
      </p:sp>
      <p:sp>
        <p:nvSpPr>
          <p:cNvPr id="43" name="Tijdelijke aanduiding voor tekst 42">
            <a:extLst>
              <a:ext uri="{FF2B5EF4-FFF2-40B4-BE49-F238E27FC236}">
                <a16:creationId xmlns:a16="http://schemas.microsoft.com/office/drawing/2014/main" id="{11E339A7-BC9C-CA2C-979D-D759800AF1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flipV="1">
            <a:off x="5291138" y="5403896"/>
            <a:ext cx="407962" cy="127427"/>
          </a:xfrm>
        </p:spPr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07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EE01FC-6165-F037-5DAF-5459DD958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Beoordeling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A5D184-A7A7-696B-A326-647DD769D0C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D94A0-58B7-447A-999C-F5EA2A7A1F11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6D96C6-241F-0A4F-DA4C-EA98A31F7BB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BBB0D66-6B1D-BB60-7270-E6F11C08FC3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D5D5D40-7E02-6B15-EFA6-9611A68842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000" b="1" dirty="0"/>
              <a:t>Vereisten</a:t>
            </a:r>
          </a:p>
          <a:p>
            <a:pPr marL="0" indent="0">
              <a:buNone/>
            </a:pPr>
            <a:r>
              <a:rPr lang="nl-NL" sz="2000" b="1" dirty="0"/>
              <a:t>Bewezen ervaring met grootschalige integrale inburgeringsopdrachten</a:t>
            </a:r>
          </a:p>
          <a:p>
            <a:pPr marL="0" indent="0">
              <a:buNone/>
            </a:pPr>
            <a:r>
              <a:rPr lang="nl-NL" sz="2000" b="1" dirty="0"/>
              <a:t>Impactgericht werken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117CA93-1D9B-78E5-957A-9031A1F6C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14" y="2996375"/>
            <a:ext cx="5315692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3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5C27A6C-6AAF-42B1-CF77-47437C5C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9528899" cy="369025"/>
          </a:xfrm>
        </p:spPr>
        <p:txBody>
          <a:bodyPr/>
          <a:lstStyle/>
          <a:p>
            <a:r>
              <a:rPr lang="nl-NL" dirty="0"/>
              <a:t>Inhoudsopgave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018BE27-4C52-FE43-1995-3E78E906255A}"/>
              </a:ext>
            </a:extLst>
          </p:cNvPr>
          <p:cNvSpPr txBox="1"/>
          <p:nvPr/>
        </p:nvSpPr>
        <p:spPr>
          <a:xfrm>
            <a:off x="1449392" y="1592263"/>
            <a:ext cx="379335" cy="2555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1C75BC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01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54D0952-B369-BA91-1961-26EC297074F6}"/>
              </a:ext>
            </a:extLst>
          </p:cNvPr>
          <p:cNvSpPr txBox="1"/>
          <p:nvPr/>
        </p:nvSpPr>
        <p:spPr>
          <a:xfrm>
            <a:off x="1449392" y="2256367"/>
            <a:ext cx="379335" cy="2555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1C75BC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02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EBDE810-AA90-2B70-ED52-2A79EA7AE75F}"/>
              </a:ext>
            </a:extLst>
          </p:cNvPr>
          <p:cNvSpPr txBox="1"/>
          <p:nvPr/>
        </p:nvSpPr>
        <p:spPr>
          <a:xfrm>
            <a:off x="1449392" y="2920471"/>
            <a:ext cx="379335" cy="2555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1C75BC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03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5C97CC-5361-027E-21CB-01AFFDDA5C1C}"/>
              </a:ext>
            </a:extLst>
          </p:cNvPr>
          <p:cNvSpPr txBox="1"/>
          <p:nvPr/>
        </p:nvSpPr>
        <p:spPr>
          <a:xfrm>
            <a:off x="1449392" y="3584575"/>
            <a:ext cx="379335" cy="2555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1C75BC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04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F5BE4D8-C524-8ECD-61CE-AD216E57EC87}"/>
              </a:ext>
            </a:extLst>
          </p:cNvPr>
          <p:cNvSpPr txBox="1"/>
          <p:nvPr/>
        </p:nvSpPr>
        <p:spPr>
          <a:xfrm>
            <a:off x="1449392" y="4248679"/>
            <a:ext cx="379335" cy="25558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1C75BC"/>
                </a:solidFill>
                <a:effectLst/>
                <a:uLnTx/>
                <a:uFillTx/>
                <a:latin typeface="URW Form Medium"/>
                <a:ea typeface="+mn-ea"/>
                <a:cs typeface="+mn-cs"/>
              </a:rPr>
              <a:t>05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C674568-993F-E433-7E0C-493AAF8EEFBD}"/>
              </a:ext>
            </a:extLst>
          </p:cNvPr>
          <p:cNvSpPr txBox="1"/>
          <p:nvPr/>
        </p:nvSpPr>
        <p:spPr>
          <a:xfrm>
            <a:off x="1963743" y="1497543"/>
            <a:ext cx="6996820" cy="44502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nl-NL" sz="2000" cap="all" dirty="0">
                <a:solidFill>
                  <a:srgbClr val="FFFFFF"/>
                </a:solidFill>
                <a:latin typeface="URW Form Light"/>
              </a:rPr>
              <a:t>Strategisch kader</a:t>
            </a:r>
            <a:endParaRPr kumimoji="0" lang="nl-NL" sz="2000" b="0" i="0" u="none" strike="noStrike" kern="120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RW Form Light"/>
              <a:ea typeface="+mn-ea"/>
              <a:cs typeface="+mn-cs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B716083-8D9E-0BA4-F1AC-980418A1FD5C}"/>
              </a:ext>
            </a:extLst>
          </p:cNvPr>
          <p:cNvSpPr txBox="1"/>
          <p:nvPr/>
        </p:nvSpPr>
        <p:spPr>
          <a:xfrm>
            <a:off x="1963743" y="2161647"/>
            <a:ext cx="6996820" cy="44502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+mn-cs"/>
              </a:rPr>
              <a:t>doelgroep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5F6F8B3-43E1-FAA6-45DB-920AB5911AFA}"/>
              </a:ext>
            </a:extLst>
          </p:cNvPr>
          <p:cNvSpPr txBox="1"/>
          <p:nvPr/>
        </p:nvSpPr>
        <p:spPr>
          <a:xfrm>
            <a:off x="1967642" y="2825751"/>
            <a:ext cx="6993793" cy="44502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+mn-cs"/>
              </a:rPr>
              <a:t>Inhoudelijk kader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B19B548-0FEE-0D34-C002-D2ADAEC0D7BE}"/>
              </a:ext>
            </a:extLst>
          </p:cNvPr>
          <p:cNvSpPr txBox="1"/>
          <p:nvPr/>
        </p:nvSpPr>
        <p:spPr>
          <a:xfrm>
            <a:off x="1963743" y="3489855"/>
            <a:ext cx="6996820" cy="44502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+mn-cs"/>
              </a:rPr>
              <a:t>Taak en rolverdeling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4959C7E-C89F-7643-2E9C-E9B4BEDFACDD}"/>
              </a:ext>
            </a:extLst>
          </p:cNvPr>
          <p:cNvSpPr txBox="1"/>
          <p:nvPr/>
        </p:nvSpPr>
        <p:spPr>
          <a:xfrm>
            <a:off x="1963743" y="4153959"/>
            <a:ext cx="6996820" cy="44502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RW Form Light"/>
                <a:ea typeface="+mn-ea"/>
                <a:cs typeface="+mn-cs"/>
              </a:rPr>
              <a:t>beoordeling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2DCF3996-8F0C-565C-C00C-9C303E41DD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0101" y="0"/>
            <a:ext cx="25019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Light"/>
              <a:ea typeface="+mn-ea"/>
              <a:cs typeface="+mn-cs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B003C36-6D66-3A36-76A1-EA8C1373C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27494" y="719139"/>
            <a:ext cx="1043782" cy="6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91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E29E3-9862-54F6-DDDD-C04E37B0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Strategisch kader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6DEE9C-2AC3-ED51-A846-749F4F70D7A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37F8FB-A706-5405-0342-321289C4DD4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FA7A03-E93A-49B5-1065-A50DBA6A4E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519B32-CBEC-EF78-058F-4926A1B1199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lvl="6"/>
            <a:r>
              <a:rPr lang="nl-NL" sz="2800" dirty="0"/>
              <a:t>Iedereen doet mee</a:t>
            </a:r>
            <a:endParaRPr lang="nl-NL" sz="4400" dirty="0"/>
          </a:p>
          <a:p>
            <a:pPr lvl="6"/>
            <a:r>
              <a:rPr lang="nl-NL" sz="2800" dirty="0"/>
              <a:t>We werken impactgericht</a:t>
            </a:r>
          </a:p>
          <a:p>
            <a:pPr lvl="6"/>
            <a:r>
              <a:rPr lang="nl-NL" sz="2800" dirty="0"/>
              <a:t>We sturen op integraliteit</a:t>
            </a:r>
          </a:p>
          <a:p>
            <a:pPr lvl="6"/>
            <a:r>
              <a:rPr lang="nl-NL" sz="2800" dirty="0"/>
              <a:t>Doorontwikkeling richting 2028</a:t>
            </a:r>
          </a:p>
          <a:p>
            <a:endParaRPr lang="nl-NL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143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B407B-4DB3-5A6D-089C-B0B367329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C56AD3-AE9A-DEB5-97E8-CDE765A9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doelgroep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EB5015-3505-0279-68FF-144E11803F9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48F8CA-F989-8968-4E89-97D469639D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FE6CDB-CB18-D6BB-C949-FFB085E3F7F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C0CF0B-00DF-0FB0-B66B-63AD30DE6D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lvl="6"/>
            <a:r>
              <a:rPr lang="nl-NL" sz="2800" dirty="0"/>
              <a:t>B1 en Z route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Inclusief gezinsleden</a:t>
            </a:r>
            <a:endParaRPr lang="nl-NL" sz="4400" dirty="0"/>
          </a:p>
          <a:p>
            <a:pPr lvl="6"/>
            <a:r>
              <a:rPr lang="nl-NL" sz="2800" dirty="0"/>
              <a:t>Gezinsmigranten</a:t>
            </a:r>
          </a:p>
          <a:p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Optioneel: aanbod taalcomponent Onderwijsroute</a:t>
            </a:r>
          </a:p>
          <a:p>
            <a:endParaRPr lang="nl-NL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14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31F9F-5CEC-0B79-87DA-772EADCFE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35BD0-4B7F-45EB-CFAC-8A31598F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Inhoudelijke bouwstenen: beproefd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B1FBBD-27E0-24A2-A626-4472A99E5BE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DE5045-364C-F1C6-0D4A-8B48A29566A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7950D2-4D2B-AC95-A75C-D5981AC0722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99BED54-2DA5-5D15-05F7-909C27BAA7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marL="0" lvl="6" indent="0">
              <a:buNone/>
            </a:pPr>
            <a:r>
              <a:rPr lang="nl-NL" sz="2800" dirty="0"/>
              <a:t>Bewezen fundament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1 aanbieder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Impactdoel: zelfredzaamheid (&gt; participatie)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Impactsturing: samenwerkingsvorm gebaseerd op vertrouwen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Innovatieve invulling B1 met doorstroom MBO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Meer dan alleen de wet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44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4DC4D-D660-D34D-F493-3B180C568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8221A-0785-1557-5D08-1396C874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Inhoudelijke bouwstenen: vernieuwing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FAC2E0-68B8-F47B-4E0B-EE86332C7B1A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C6AA427-6DFA-0D79-C936-239629D2848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9890EA-6BDE-3FD1-15A9-95A502F63EA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E2DAE2-9A57-C24F-0CBE-EC43CDE1A34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marL="0" lvl="6" indent="0">
              <a:buNone/>
            </a:pPr>
            <a:r>
              <a:rPr lang="nl-NL" sz="2800" dirty="0"/>
              <a:t>Wat we geleerd 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Arbeidsparticipatie nog sterker verankeren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Taalonderwijs aansluiten op leerbehoeften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Versterken sociale netwerken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 err="1"/>
              <a:t>Continuiteit</a:t>
            </a:r>
            <a:r>
              <a:rPr lang="nl-NL" sz="2800" dirty="0"/>
              <a:t> in begeleiding: één aanspreekpunt per deelnemer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Aansluiting op vervolgvoorzieningen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386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348EB5D-AF7E-B2F8-BA3E-B91DC2B4C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9528899" cy="369025"/>
          </a:xfrm>
        </p:spPr>
        <p:txBody>
          <a:bodyPr/>
          <a:lstStyle/>
          <a:p>
            <a:r>
              <a:rPr lang="nl-NL" dirty="0"/>
              <a:t>Verantwoordelijkheid aanbieder</a:t>
            </a:r>
          </a:p>
        </p:txBody>
      </p:sp>
      <p:sp>
        <p:nvSpPr>
          <p:cNvPr id="8" name="Tijdelijke aanduiding voor verticale tekst 7">
            <a:extLst>
              <a:ext uri="{FF2B5EF4-FFF2-40B4-BE49-F238E27FC236}">
                <a16:creationId xmlns:a16="http://schemas.microsoft.com/office/drawing/2014/main" id="{8B60BB7A-F4AB-4DFA-CDE9-DF539CDAE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0001" y="1593488"/>
            <a:ext cx="5014800" cy="4237200"/>
          </a:xfrm>
        </p:spPr>
        <p:txBody>
          <a:bodyPr/>
          <a:lstStyle/>
          <a:p>
            <a:r>
              <a:rPr lang="nl-NL" sz="2400" dirty="0"/>
              <a:t>Alle wettelijke taken, tenzij ..</a:t>
            </a:r>
          </a:p>
          <a:p>
            <a:r>
              <a:rPr lang="nl-NL" sz="2400" dirty="0"/>
              <a:t>Verbeteren van zelfredzaamheid</a:t>
            </a:r>
          </a:p>
          <a:p>
            <a:r>
              <a:rPr lang="nl-NL" sz="2400" dirty="0"/>
              <a:t>Aanspreekpunt voor deelnemer</a:t>
            </a:r>
          </a:p>
          <a:p>
            <a:r>
              <a:rPr lang="nl-NL" sz="2400" dirty="0"/>
              <a:t>Sturing binnen het vaste budget</a:t>
            </a:r>
          </a:p>
          <a:p>
            <a:r>
              <a:rPr lang="nl-NL" sz="2400" dirty="0"/>
              <a:t>Doorontwikkeling</a:t>
            </a:r>
          </a:p>
          <a:p>
            <a:r>
              <a:rPr lang="nl-NL" sz="2400" dirty="0"/>
              <a:t>Verbinding met sociale basis en partners</a:t>
            </a:r>
          </a:p>
          <a:p>
            <a:r>
              <a:rPr lang="nl-NL" sz="2400" dirty="0"/>
              <a:t>Doorgeleiding na afronding</a:t>
            </a:r>
          </a:p>
          <a:p>
            <a:r>
              <a:rPr lang="nl-NL" sz="2400" dirty="0"/>
              <a:t>Basistrainer gezinsmigranten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2139B6-8108-185C-FC41-67CFAA0E5A2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32032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EA934A-104F-4368-B096-6B2B0152DA9F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B7FB39-C986-1491-AEC1-978BDF3BC60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1002B-9C05-D630-F6D5-C2E42D1690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AB995-98D7-2E30-7EC3-90BEA56D7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F52E4-09EA-D38C-955B-F3D849187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Wat doet de gemeente zelf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48ED4B-1C9F-3418-01FD-2A51686B69DD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A36291-1BBF-97F9-5A3C-6A8F44C81B3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AEB6AD-5AB5-BC2A-0CE1-B1F8A4F09CC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80C7BA-9703-7F40-BC5A-2288C2C48D3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Leerbaarheidstoets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Beoordelen en vaststellen PIP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Accorderen wijzigingen ontwikkelplannen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Monitoren voortgang per deelnemer in voortgangsgesprekken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Handhaving</a:t>
            </a:r>
          </a:p>
          <a:p>
            <a:pPr marL="457200" lvl="6" indent="-457200">
              <a:buFont typeface="Arial" panose="020B0604020202020204" pitchFamily="34" charset="0"/>
              <a:buChar char="•"/>
            </a:pPr>
            <a:r>
              <a:rPr lang="nl-NL" sz="2800" dirty="0"/>
              <a:t>Beoordeling of bij afronding aan alle doelen is voldaan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Wettelijke taken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Venlose impactdoelen inzake zelfredzaamheid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01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73550-13E1-A184-5CFE-424D06ABA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DC6C8-A227-C8DB-1380-D04D0F588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9" y="720000"/>
            <a:ext cx="10753200" cy="369025"/>
          </a:xfrm>
        </p:spPr>
        <p:txBody>
          <a:bodyPr/>
          <a:lstStyle/>
          <a:p>
            <a:r>
              <a:rPr lang="nl-NL" dirty="0"/>
              <a:t>Wat doen we samen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698A63-99CD-B7CD-3DD3-8D2E8B722DF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19138" y="6344941"/>
            <a:ext cx="2913306" cy="1447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FA57E-7B50-4A40-B56B-DFFD3FF1A25A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 september 2025</a:t>
            </a:fld>
            <a:endParaRPr kumimoji="0" lang="nl-NL" sz="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URW Form Light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E0A35B-6C98-FD92-8334-5E968A3313D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5692799" y="6344941"/>
            <a:ext cx="5376001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all" spc="0" normalizeH="0" baseline="0" noProof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Light"/>
                <a:ea typeface="+mn-ea"/>
                <a:cs typeface="Segoe UI Light" panose="020B0502040204020203" pitchFamily="34" charset="0"/>
              </a:rPr>
              <a:t>Gemeente Venlo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E32AED-9B81-1CC9-2444-9906957AC89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203200" y="6344941"/>
            <a:ext cx="270000" cy="1447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843DB9-9987-4157-AB9C-CEA8D7D910BB}" type="slidenum">
              <a:rPr kumimoji="0" lang="nl-NL" sz="800" b="1" i="0" u="none" strike="noStrike" kern="1200" cap="none" spc="0" normalizeH="0" baseline="0" noProof="0" smtClean="0">
                <a:ln>
                  <a:noFill/>
                </a:ln>
                <a:solidFill>
                  <a:srgbClr val="11175E"/>
                </a:solidFill>
                <a:effectLst/>
                <a:uLnTx/>
                <a:uFillTx/>
                <a:latin typeface="URW Form Medium"/>
                <a:ea typeface="+mn-ea"/>
                <a:cs typeface="Segoe UI Light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800" b="1" i="0" u="none" strike="noStrike" kern="1200" cap="none" spc="0" normalizeH="0" baseline="0" noProof="0">
              <a:ln>
                <a:noFill/>
              </a:ln>
              <a:solidFill>
                <a:srgbClr val="11175E"/>
              </a:solidFill>
              <a:effectLst/>
              <a:uLnTx/>
              <a:uFillTx/>
              <a:latin typeface="URW Form Medium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259DA4-4EC1-B31E-A116-3E0AE119986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8" y="1592263"/>
            <a:ext cx="10752137" cy="4240212"/>
          </a:xfrm>
        </p:spPr>
        <p:txBody>
          <a:bodyPr/>
          <a:lstStyle/>
          <a:p>
            <a:pPr marL="0" lvl="6" indent="0">
              <a:buNone/>
            </a:pPr>
            <a:r>
              <a:rPr lang="nl-NL" sz="2800" dirty="0"/>
              <a:t>Na gunning te bespreken hoe in </a:t>
            </a:r>
            <a:r>
              <a:rPr lang="nl-NL" sz="2800" dirty="0" err="1"/>
              <a:t>co-productie</a:t>
            </a:r>
            <a:endParaRPr lang="nl-NL" sz="2800" dirty="0"/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Begeleiding high-</a:t>
            </a:r>
            <a:r>
              <a:rPr lang="nl-NL" sz="2800" dirty="0" err="1"/>
              <a:t>potentials</a:t>
            </a:r>
            <a:r>
              <a:rPr lang="nl-NL" sz="2800" dirty="0"/>
              <a:t> richting werk of opleiding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Doorgeleiding richting maatwerkondersteuning (WMO)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Advisering gezinsmigranten over taalonderwijs</a:t>
            </a:r>
          </a:p>
          <a:p>
            <a:pPr marL="725487" lvl="7" indent="-457200">
              <a:buFont typeface="Arial" panose="020B0604020202020204" pitchFamily="34" charset="0"/>
              <a:buChar char="•"/>
            </a:pPr>
            <a:r>
              <a:rPr lang="nl-NL" sz="2800" dirty="0"/>
              <a:t>Informatievoorziening in het kader van MAP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06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heme/theme1.xml><?xml version="1.0" encoding="utf-8"?>
<a:theme xmlns:a="http://schemas.openxmlformats.org/drawingml/2006/main" name="Gemeente Venlo">
  <a:themeElements>
    <a:clrScheme name="Aangepast 7">
      <a:dk1>
        <a:srgbClr val="080B2E"/>
      </a:dk1>
      <a:lt1>
        <a:srgbClr val="FFFFFF"/>
      </a:lt1>
      <a:dk2>
        <a:srgbClr val="323232"/>
      </a:dk2>
      <a:lt2>
        <a:srgbClr val="DEDFDF"/>
      </a:lt2>
      <a:accent1>
        <a:srgbClr val="11175E"/>
      </a:accent1>
      <a:accent2>
        <a:srgbClr val="1C75BC"/>
      </a:accent2>
      <a:accent3>
        <a:srgbClr val="2C880D"/>
      </a:accent3>
      <a:accent4>
        <a:srgbClr val="C93751"/>
      </a:accent4>
      <a:accent5>
        <a:srgbClr val="C9558D"/>
      </a:accent5>
      <a:accent6>
        <a:srgbClr val="00A198"/>
      </a:accent6>
      <a:hlink>
        <a:srgbClr val="191C16"/>
      </a:hlink>
      <a:folHlink>
        <a:srgbClr val="00EEE0"/>
      </a:folHlink>
    </a:clrScheme>
    <a:fontScheme name="Aangepast 13">
      <a:majorFont>
        <a:latin typeface="URW Form Medium"/>
        <a:ea typeface=""/>
        <a:cs typeface=""/>
      </a:majorFont>
      <a:minorFont>
        <a:latin typeface="URW Form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266</Words>
  <Application>Microsoft Office PowerPoint</Application>
  <PresentationFormat>Breedbeeld</PresentationFormat>
  <Paragraphs>106</Paragraphs>
  <Slides>10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9" baseType="lpstr">
      <vt:lpstr>Aptos</vt:lpstr>
      <vt:lpstr>Arial</vt:lpstr>
      <vt:lpstr>Calibri</vt:lpstr>
      <vt:lpstr>Segoe UI</vt:lpstr>
      <vt:lpstr>Segoe UI Light</vt:lpstr>
      <vt:lpstr>URW Form Extra Bold</vt:lpstr>
      <vt:lpstr>URW Form Light</vt:lpstr>
      <vt:lpstr>URW Form Medium</vt:lpstr>
      <vt:lpstr>Gemeente Venlo</vt:lpstr>
      <vt:lpstr>Informatiebijeenkomst AANBESTEDING INBURGERING </vt:lpstr>
      <vt:lpstr>Inhoudsopgave</vt:lpstr>
      <vt:lpstr>Strategisch kader</vt:lpstr>
      <vt:lpstr>doelgroep</vt:lpstr>
      <vt:lpstr>Inhoudelijke bouwstenen: beproefd</vt:lpstr>
      <vt:lpstr>Inhoudelijke bouwstenen: vernieuwing</vt:lpstr>
      <vt:lpstr>Verantwoordelijkheid aanbieder</vt:lpstr>
      <vt:lpstr>Wat doet de gemeente zelf</vt:lpstr>
      <vt:lpstr>Wat doen we samen</vt:lpstr>
      <vt:lpstr>Beoordeling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Martis, Mehdi (MS)</dc:creator>
  <cp:lastModifiedBy>Peters - Troquay, Rio (RMA)</cp:lastModifiedBy>
  <cp:revision>2</cp:revision>
  <dcterms:created xsi:type="dcterms:W3CDTF">2025-08-28T11:15:07Z</dcterms:created>
  <dcterms:modified xsi:type="dcterms:W3CDTF">2025-09-01T08:14:00Z</dcterms:modified>
</cp:coreProperties>
</file>