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73" r:id="rId5"/>
    <p:sldMasterId id="2147483686" r:id="rId6"/>
  </p:sldMasterIdLst>
  <p:notesMasterIdLst>
    <p:notesMasterId r:id="rId28"/>
  </p:notesMasterIdLst>
  <p:sldIdLst>
    <p:sldId id="327" r:id="rId7"/>
    <p:sldId id="1159" r:id="rId8"/>
    <p:sldId id="1290" r:id="rId9"/>
    <p:sldId id="1291" r:id="rId10"/>
    <p:sldId id="1161" r:id="rId11"/>
    <p:sldId id="1162" r:id="rId12"/>
    <p:sldId id="1163" r:id="rId13"/>
    <p:sldId id="1292" r:id="rId14"/>
    <p:sldId id="1142" r:id="rId15"/>
    <p:sldId id="1145" r:id="rId16"/>
    <p:sldId id="1143" r:id="rId17"/>
    <p:sldId id="1293" r:id="rId18"/>
    <p:sldId id="1281" r:id="rId19"/>
    <p:sldId id="1160" r:id="rId20"/>
    <p:sldId id="1283" r:id="rId21"/>
    <p:sldId id="1284" r:id="rId22"/>
    <p:sldId id="1289" r:id="rId23"/>
    <p:sldId id="1285" r:id="rId24"/>
    <p:sldId id="1286" r:id="rId25"/>
    <p:sldId id="1288" r:id="rId26"/>
    <p:sldId id="1294" r:id="rId27"/>
  </p:sldIdLst>
  <p:sldSz cx="12192000" cy="6858000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73AF0B-65DA-AEA6-4625-A5C40C0D06DF}" name="Ilse van Zijl" initials="IvZ" userId="S::i.vanzijl@xtnt.nl::d6062f50-9212-49a4-824b-be65ae3e9a88" providerId="AD"/>
  <p188:author id="{BC7F340C-D584-C0FF-5BB0-3FE3A23F7473}" name="Thijs van de Wiel" initials="TvdW" userId="S::t.vandewiel@xtnt.nl::57d36fbe-9ba0-421b-9494-9b85b513c65e" providerId="AD"/>
  <p188:author id="{8A3BAD49-E779-196F-F0DC-7D398450FF1C}" name="Blok, Hanneke (RWS WNZ)" initials="HB" userId="S::hanneke.blok@rws.nl::e1d2f929-1547-4d20-b481-9d97217c30be" providerId="AD"/>
  <p188:author id="{89798457-0A67-9F50-2CD9-DEC955E62952}" name="Kokshoorn, Roy (RWS WNZ)" initials="RK" userId="S::roy.kokshoorn@rws.nl::73069259-28df-4bcd-9d73-80ae11b6709a" providerId="AD"/>
  <p188:author id="{0CCFD25F-8D0A-D86E-5F1D-93C87F2D9802}" name="Ilja Stoot (XTNT)" initials="IS" userId="S::i.stoot@xtnt.nl::f1432941-45a3-4e7e-97b9-720cbdc29e8a" providerId="AD"/>
  <p188:author id="{6AD1BB64-10A0-E8C9-9C9C-A9BC2D0FF159}" name="Dagmar van de Schraaf" initials="DvdS" userId="S::d.vandeschraaf@xtnt.nl::175a0725-1cc5-4326-812a-24e268259de9" providerId="AD"/>
  <p188:author id="{FC676268-FFEA-718E-2ECA-D88EF1CAB809}" name="Jasper de Vries" initials="JdV" userId="S::j.devries@xtnt.nl::146c97ce-eba3-43b5-8d8f-8281acbadf9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gen, Marianne (WNZ)" initials="JM(" lastIdx="12" clrIdx="0">
    <p:extLst>
      <p:ext uri="{19B8F6BF-5375-455C-9EA6-DF929625EA0E}">
        <p15:presenceInfo xmlns:p15="http://schemas.microsoft.com/office/powerpoint/2012/main" userId="S-1-5-21-1046319769-833967741-3563887046-55679" providerId="AD"/>
      </p:ext>
    </p:extLst>
  </p:cmAuthor>
  <p:cmAuthor id="2" name="Maarten Haverkamp" initials="MH" lastIdx="1" clrIdx="1">
    <p:extLst>
      <p:ext uri="{19B8F6BF-5375-455C-9EA6-DF929625EA0E}">
        <p15:presenceInfo xmlns:p15="http://schemas.microsoft.com/office/powerpoint/2012/main" userId="S::maarten.haverkamp@rhdhv.com::d7e7aaa5-412e-4b0c-9d0f-f63983bcaddf" providerId="AD"/>
      </p:ext>
    </p:extLst>
  </p:cmAuthor>
  <p:cmAuthor id="3" name="Wout Drewes" initials="WD" lastIdx="8" clrIdx="2">
    <p:extLst>
      <p:ext uri="{19B8F6BF-5375-455C-9EA6-DF929625EA0E}">
        <p15:presenceInfo xmlns:p15="http://schemas.microsoft.com/office/powerpoint/2012/main" userId="S::wout.drewes@rhdhv.com::c762900f-bf68-49a0-8546-29ea518be8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BC7"/>
    <a:srgbClr val="F9E11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A7BAC8-3370-4F61-BE1E-DD17E98478E0}" v="9" dt="2025-08-27T10:58:08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per de Vries (XTNT)" userId="146c97ce-eba3-43b5-8d8f-8281acbadf91" providerId="ADAL" clId="{B3A7BAC8-3370-4F61-BE1E-DD17E98478E0}"/>
    <pc:docChg chg="custSel addSld delSld modSld sldOrd">
      <pc:chgData name="Jasper de Vries (XTNT)" userId="146c97ce-eba3-43b5-8d8f-8281acbadf91" providerId="ADAL" clId="{B3A7BAC8-3370-4F61-BE1E-DD17E98478E0}" dt="2025-08-27T10:58:59.714" v="1078" actId="20577"/>
      <pc:docMkLst>
        <pc:docMk/>
      </pc:docMkLst>
      <pc:sldChg chg="modSp mod">
        <pc:chgData name="Jasper de Vries (XTNT)" userId="146c97ce-eba3-43b5-8d8f-8281acbadf91" providerId="ADAL" clId="{B3A7BAC8-3370-4F61-BE1E-DD17E98478E0}" dt="2025-08-25T09:51:20.620" v="2" actId="5793"/>
        <pc:sldMkLst>
          <pc:docMk/>
          <pc:sldMk cId="2786698547" sldId="327"/>
        </pc:sldMkLst>
        <pc:spChg chg="mod">
          <ac:chgData name="Jasper de Vries (XTNT)" userId="146c97ce-eba3-43b5-8d8f-8281acbadf91" providerId="ADAL" clId="{B3A7BAC8-3370-4F61-BE1E-DD17E98478E0}" dt="2025-08-25T09:51:20.620" v="2" actId="5793"/>
          <ac:spMkLst>
            <pc:docMk/>
            <pc:sldMk cId="2786698547" sldId="327"/>
            <ac:spMk id="8" creationId="{C06B71C4-B4DF-F938-0F65-CD6F00F24A8E}"/>
          </ac:spMkLst>
        </pc:spChg>
      </pc:sldChg>
      <pc:sldChg chg="modSp add mod">
        <pc:chgData name="Jasper de Vries (XTNT)" userId="146c97ce-eba3-43b5-8d8f-8281acbadf91" providerId="ADAL" clId="{B3A7BAC8-3370-4F61-BE1E-DD17E98478E0}" dt="2025-08-25T15:15:15.180" v="352" actId="27636"/>
        <pc:sldMkLst>
          <pc:docMk/>
          <pc:sldMk cId="1611800892" sldId="1145"/>
        </pc:sldMkLst>
        <pc:spChg chg="mod">
          <ac:chgData name="Jasper de Vries (XTNT)" userId="146c97ce-eba3-43b5-8d8f-8281acbadf91" providerId="ADAL" clId="{B3A7BAC8-3370-4F61-BE1E-DD17E98478E0}" dt="2025-08-25T15:15:15.180" v="352" actId="27636"/>
          <ac:spMkLst>
            <pc:docMk/>
            <pc:sldMk cId="1611800892" sldId="1145"/>
            <ac:spMk id="3" creationId="{63CA7C76-03E4-D8B9-B865-4B809C6EB32B}"/>
          </ac:spMkLst>
        </pc:spChg>
      </pc:sldChg>
      <pc:sldChg chg="modSp add mod">
        <pc:chgData name="Jasper de Vries (XTNT)" userId="146c97ce-eba3-43b5-8d8f-8281acbadf91" providerId="ADAL" clId="{B3A7BAC8-3370-4F61-BE1E-DD17E98478E0}" dt="2025-08-27T10:57:01.319" v="1027" actId="20577"/>
        <pc:sldMkLst>
          <pc:docMk/>
          <pc:sldMk cId="2527931713" sldId="1159"/>
        </pc:sldMkLst>
        <pc:spChg chg="mod">
          <ac:chgData name="Jasper de Vries (XTNT)" userId="146c97ce-eba3-43b5-8d8f-8281acbadf91" providerId="ADAL" clId="{B3A7BAC8-3370-4F61-BE1E-DD17E98478E0}" dt="2025-08-27T10:57:01.319" v="1027" actId="20577"/>
          <ac:spMkLst>
            <pc:docMk/>
            <pc:sldMk cId="2527931713" sldId="1159"/>
            <ac:spMk id="7" creationId="{EB7EC2EF-EF34-55D0-AEDF-4012E71FB49B}"/>
          </ac:spMkLst>
        </pc:spChg>
      </pc:sldChg>
      <pc:sldChg chg="modSp mod">
        <pc:chgData name="Jasper de Vries (XTNT)" userId="146c97ce-eba3-43b5-8d8f-8281acbadf91" providerId="ADAL" clId="{B3A7BAC8-3370-4F61-BE1E-DD17E98478E0}" dt="2025-08-26T09:06:16.842" v="511" actId="27636"/>
        <pc:sldMkLst>
          <pc:docMk/>
          <pc:sldMk cId="2542103404" sldId="1160"/>
        </pc:sldMkLst>
        <pc:spChg chg="mod">
          <ac:chgData name="Jasper de Vries (XTNT)" userId="146c97ce-eba3-43b5-8d8f-8281acbadf91" providerId="ADAL" clId="{B3A7BAC8-3370-4F61-BE1E-DD17E98478E0}" dt="2025-08-26T09:06:16.842" v="511" actId="27636"/>
          <ac:spMkLst>
            <pc:docMk/>
            <pc:sldMk cId="2542103404" sldId="1160"/>
            <ac:spMk id="3" creationId="{52E97E2A-D65D-311E-2BE6-D2D7CD26F530}"/>
          </ac:spMkLst>
        </pc:spChg>
      </pc:sldChg>
      <pc:sldChg chg="modSp add mod">
        <pc:chgData name="Jasper de Vries (XTNT)" userId="146c97ce-eba3-43b5-8d8f-8281acbadf91" providerId="ADAL" clId="{B3A7BAC8-3370-4F61-BE1E-DD17E98478E0}" dt="2025-08-25T09:53:42.603" v="82" actId="20577"/>
        <pc:sldMkLst>
          <pc:docMk/>
          <pc:sldMk cId="3375821154" sldId="1161"/>
        </pc:sldMkLst>
        <pc:spChg chg="mod">
          <ac:chgData name="Jasper de Vries (XTNT)" userId="146c97ce-eba3-43b5-8d8f-8281acbadf91" providerId="ADAL" clId="{B3A7BAC8-3370-4F61-BE1E-DD17E98478E0}" dt="2025-08-25T09:53:42.603" v="82" actId="20577"/>
          <ac:spMkLst>
            <pc:docMk/>
            <pc:sldMk cId="3375821154" sldId="1161"/>
            <ac:spMk id="2" creationId="{7166C9E3-F312-676E-1520-9641F2893F8F}"/>
          </ac:spMkLst>
        </pc:spChg>
        <pc:spChg chg="mod">
          <ac:chgData name="Jasper de Vries (XTNT)" userId="146c97ce-eba3-43b5-8d8f-8281acbadf91" providerId="ADAL" clId="{B3A7BAC8-3370-4F61-BE1E-DD17E98478E0}" dt="2025-08-25T09:52:34.353" v="60" actId="20577"/>
          <ac:spMkLst>
            <pc:docMk/>
            <pc:sldMk cId="3375821154" sldId="1161"/>
            <ac:spMk id="3" creationId="{C710A756-23F6-6F41-9BE8-1F9D9A310D9E}"/>
          </ac:spMkLst>
        </pc:spChg>
      </pc:sldChg>
      <pc:sldChg chg="add">
        <pc:chgData name="Jasper de Vries (XTNT)" userId="146c97ce-eba3-43b5-8d8f-8281acbadf91" providerId="ADAL" clId="{B3A7BAC8-3370-4F61-BE1E-DD17E98478E0}" dt="2025-08-25T09:51:37.328" v="3"/>
        <pc:sldMkLst>
          <pc:docMk/>
          <pc:sldMk cId="1226665639" sldId="1162"/>
        </pc:sldMkLst>
      </pc:sldChg>
      <pc:sldChg chg="add">
        <pc:chgData name="Jasper de Vries (XTNT)" userId="146c97ce-eba3-43b5-8d8f-8281acbadf91" providerId="ADAL" clId="{B3A7BAC8-3370-4F61-BE1E-DD17E98478E0}" dt="2025-08-25T09:51:37.328" v="3"/>
        <pc:sldMkLst>
          <pc:docMk/>
          <pc:sldMk cId="3308150739" sldId="1163"/>
        </pc:sldMkLst>
      </pc:sldChg>
      <pc:sldChg chg="add del">
        <pc:chgData name="Jasper de Vries (XTNT)" userId="146c97ce-eba3-43b5-8d8f-8281acbadf91" providerId="ADAL" clId="{B3A7BAC8-3370-4F61-BE1E-DD17E98478E0}" dt="2025-08-25T09:56:55.596" v="174"/>
        <pc:sldMkLst>
          <pc:docMk/>
          <pc:sldMk cId="3692316219" sldId="1164"/>
        </pc:sldMkLst>
      </pc:sldChg>
      <pc:sldChg chg="add del">
        <pc:chgData name="Jasper de Vries (XTNT)" userId="146c97ce-eba3-43b5-8d8f-8281acbadf91" providerId="ADAL" clId="{B3A7BAC8-3370-4F61-BE1E-DD17E98478E0}" dt="2025-08-25T09:56:55.596" v="174"/>
        <pc:sldMkLst>
          <pc:docMk/>
          <pc:sldMk cId="2330396637" sldId="1165"/>
        </pc:sldMkLst>
      </pc:sldChg>
      <pc:sldChg chg="add del">
        <pc:chgData name="Jasper de Vries (XTNT)" userId="146c97ce-eba3-43b5-8d8f-8281acbadf91" providerId="ADAL" clId="{B3A7BAC8-3370-4F61-BE1E-DD17E98478E0}" dt="2025-08-25T09:56:55.596" v="174"/>
        <pc:sldMkLst>
          <pc:docMk/>
          <pc:sldMk cId="225369304" sldId="1166"/>
        </pc:sldMkLst>
      </pc:sldChg>
      <pc:sldChg chg="modSp mod">
        <pc:chgData name="Jasper de Vries (XTNT)" userId="146c97ce-eba3-43b5-8d8f-8281acbadf91" providerId="ADAL" clId="{B3A7BAC8-3370-4F61-BE1E-DD17E98478E0}" dt="2025-08-25T09:57:27.987" v="235" actId="20577"/>
        <pc:sldMkLst>
          <pc:docMk/>
          <pc:sldMk cId="3047427990" sldId="1281"/>
        </pc:sldMkLst>
        <pc:spChg chg="mod">
          <ac:chgData name="Jasper de Vries (XTNT)" userId="146c97ce-eba3-43b5-8d8f-8281acbadf91" providerId="ADAL" clId="{B3A7BAC8-3370-4F61-BE1E-DD17E98478E0}" dt="2025-08-25T09:57:27.987" v="235" actId="20577"/>
          <ac:spMkLst>
            <pc:docMk/>
            <pc:sldMk cId="3047427990" sldId="1281"/>
            <ac:spMk id="3" creationId="{98142441-C779-4B22-9140-88B4F030E4B4}"/>
          </ac:spMkLst>
        </pc:spChg>
      </pc:sldChg>
      <pc:sldChg chg="modSp mod">
        <pc:chgData name="Jasper de Vries (XTNT)" userId="146c97ce-eba3-43b5-8d8f-8281acbadf91" providerId="ADAL" clId="{B3A7BAC8-3370-4F61-BE1E-DD17E98478E0}" dt="2025-08-26T09:07:37.353" v="663" actId="313"/>
        <pc:sldMkLst>
          <pc:docMk/>
          <pc:sldMk cId="1461351307" sldId="1283"/>
        </pc:sldMkLst>
        <pc:spChg chg="mod">
          <ac:chgData name="Jasper de Vries (XTNT)" userId="146c97ce-eba3-43b5-8d8f-8281acbadf91" providerId="ADAL" clId="{B3A7BAC8-3370-4F61-BE1E-DD17E98478E0}" dt="2025-08-26T09:07:37.353" v="663" actId="313"/>
          <ac:spMkLst>
            <pc:docMk/>
            <pc:sldMk cId="1461351307" sldId="1283"/>
            <ac:spMk id="3" creationId="{B4FD41CE-7274-A3C9-F505-27503B94C126}"/>
          </ac:spMkLst>
        </pc:spChg>
      </pc:sldChg>
      <pc:sldChg chg="modSp mod">
        <pc:chgData name="Jasper de Vries (XTNT)" userId="146c97ce-eba3-43b5-8d8f-8281acbadf91" providerId="ADAL" clId="{B3A7BAC8-3370-4F61-BE1E-DD17E98478E0}" dt="2025-08-27T10:57:55.227" v="1058" actId="114"/>
        <pc:sldMkLst>
          <pc:docMk/>
          <pc:sldMk cId="67096450" sldId="1284"/>
        </pc:sldMkLst>
        <pc:spChg chg="mod">
          <ac:chgData name="Jasper de Vries (XTNT)" userId="146c97ce-eba3-43b5-8d8f-8281acbadf91" providerId="ADAL" clId="{B3A7BAC8-3370-4F61-BE1E-DD17E98478E0}" dt="2025-08-27T10:57:55.227" v="1058" actId="114"/>
          <ac:spMkLst>
            <pc:docMk/>
            <pc:sldMk cId="67096450" sldId="1284"/>
            <ac:spMk id="5" creationId="{C947A2D8-13EF-04DD-B43E-CE4C133617A1}"/>
          </ac:spMkLst>
        </pc:spChg>
      </pc:sldChg>
      <pc:sldChg chg="modSp mod">
        <pc:chgData name="Jasper de Vries (XTNT)" userId="146c97ce-eba3-43b5-8d8f-8281acbadf91" providerId="ADAL" clId="{B3A7BAC8-3370-4F61-BE1E-DD17E98478E0}" dt="2025-08-26T09:14:43.460" v="1006" actId="20577"/>
        <pc:sldMkLst>
          <pc:docMk/>
          <pc:sldMk cId="3620386638" sldId="1286"/>
        </pc:sldMkLst>
        <pc:spChg chg="mod">
          <ac:chgData name="Jasper de Vries (XTNT)" userId="146c97ce-eba3-43b5-8d8f-8281acbadf91" providerId="ADAL" clId="{B3A7BAC8-3370-4F61-BE1E-DD17E98478E0}" dt="2025-08-26T09:14:43.460" v="1006" actId="20577"/>
          <ac:spMkLst>
            <pc:docMk/>
            <pc:sldMk cId="3620386638" sldId="1286"/>
            <ac:spMk id="3" creationId="{18CB4F74-987A-523C-B426-6C4C16814571}"/>
          </ac:spMkLst>
        </pc:spChg>
      </pc:sldChg>
      <pc:sldChg chg="modSp mod">
        <pc:chgData name="Jasper de Vries (XTNT)" userId="146c97ce-eba3-43b5-8d8f-8281acbadf91" providerId="ADAL" clId="{B3A7BAC8-3370-4F61-BE1E-DD17E98478E0}" dt="2025-08-27T10:58:12.846" v="1066" actId="255"/>
        <pc:sldMkLst>
          <pc:docMk/>
          <pc:sldMk cId="2035354315" sldId="1289"/>
        </pc:sldMkLst>
        <pc:spChg chg="mod">
          <ac:chgData name="Jasper de Vries (XTNT)" userId="146c97ce-eba3-43b5-8d8f-8281acbadf91" providerId="ADAL" clId="{B3A7BAC8-3370-4F61-BE1E-DD17E98478E0}" dt="2025-08-26T09:10:40.411" v="724" actId="20577"/>
          <ac:spMkLst>
            <pc:docMk/>
            <pc:sldMk cId="2035354315" sldId="1289"/>
            <ac:spMk id="2" creationId="{332DB204-A489-775D-F002-13C2C227FDFE}"/>
          </ac:spMkLst>
        </pc:spChg>
        <pc:spChg chg="mod">
          <ac:chgData name="Jasper de Vries (XTNT)" userId="146c97ce-eba3-43b5-8d8f-8281acbadf91" providerId="ADAL" clId="{B3A7BAC8-3370-4F61-BE1E-DD17E98478E0}" dt="2025-08-27T10:58:12.846" v="1066" actId="255"/>
          <ac:spMkLst>
            <pc:docMk/>
            <pc:sldMk cId="2035354315" sldId="1289"/>
            <ac:spMk id="3" creationId="{572C93BB-8439-BBB9-455E-BC516ACFFF75}"/>
          </ac:spMkLst>
        </pc:spChg>
      </pc:sldChg>
      <pc:sldChg chg="addSp delSp modSp add mod">
        <pc:chgData name="Jasper de Vries (XTNT)" userId="146c97ce-eba3-43b5-8d8f-8281acbadf91" providerId="ADAL" clId="{B3A7BAC8-3370-4F61-BE1E-DD17E98478E0}" dt="2025-08-27T10:58:56.756" v="1077" actId="20577"/>
        <pc:sldMkLst>
          <pc:docMk/>
          <pc:sldMk cId="3646486974" sldId="1290"/>
        </pc:sldMkLst>
        <pc:spChg chg="mod">
          <ac:chgData name="Jasper de Vries (XTNT)" userId="146c97ce-eba3-43b5-8d8f-8281acbadf91" providerId="ADAL" clId="{B3A7BAC8-3370-4F61-BE1E-DD17E98478E0}" dt="2025-08-27T10:58:56.756" v="1077" actId="20577"/>
          <ac:spMkLst>
            <pc:docMk/>
            <pc:sldMk cId="3646486974" sldId="1290"/>
            <ac:spMk id="3" creationId="{00EAD466-7633-46CC-2601-02550CFBD17E}"/>
          </ac:spMkLst>
        </pc:spChg>
      </pc:sldChg>
      <pc:sldChg chg="addSp delSp modSp add mod ord">
        <pc:chgData name="Jasper de Vries (XTNT)" userId="146c97ce-eba3-43b5-8d8f-8281acbadf91" providerId="ADAL" clId="{B3A7BAC8-3370-4F61-BE1E-DD17E98478E0}" dt="2025-08-25T09:56:03.697" v="133" actId="20577"/>
        <pc:sldMkLst>
          <pc:docMk/>
          <pc:sldMk cId="732482687" sldId="1291"/>
        </pc:sldMkLst>
        <pc:spChg chg="mod">
          <ac:chgData name="Jasper de Vries (XTNT)" userId="146c97ce-eba3-43b5-8d8f-8281acbadf91" providerId="ADAL" clId="{B3A7BAC8-3370-4F61-BE1E-DD17E98478E0}" dt="2025-08-25T09:56:03.697" v="133" actId="20577"/>
          <ac:spMkLst>
            <pc:docMk/>
            <pc:sldMk cId="732482687" sldId="1291"/>
            <ac:spMk id="2" creationId="{66B954F0-F221-3257-6DFE-88E3CA744297}"/>
          </ac:spMkLst>
        </pc:spChg>
      </pc:sldChg>
      <pc:sldChg chg="modSp add mod ord">
        <pc:chgData name="Jasper de Vries (XTNT)" userId="146c97ce-eba3-43b5-8d8f-8281acbadf91" providerId="ADAL" clId="{B3A7BAC8-3370-4F61-BE1E-DD17E98478E0}" dt="2025-08-25T09:56:35.360" v="172" actId="20577"/>
        <pc:sldMkLst>
          <pc:docMk/>
          <pc:sldMk cId="3607729578" sldId="1292"/>
        </pc:sldMkLst>
        <pc:spChg chg="mod">
          <ac:chgData name="Jasper de Vries (XTNT)" userId="146c97ce-eba3-43b5-8d8f-8281acbadf91" providerId="ADAL" clId="{B3A7BAC8-3370-4F61-BE1E-DD17E98478E0}" dt="2025-08-25T09:56:35.360" v="172" actId="20577"/>
          <ac:spMkLst>
            <pc:docMk/>
            <pc:sldMk cId="3607729578" sldId="1292"/>
            <ac:spMk id="2" creationId="{F95CBE6B-C12E-1A17-A1B2-D78B08C370A9}"/>
          </ac:spMkLst>
        </pc:spChg>
      </pc:sldChg>
      <pc:sldChg chg="add del">
        <pc:chgData name="Jasper de Vries (XTNT)" userId="146c97ce-eba3-43b5-8d8f-8281acbadf91" providerId="ADAL" clId="{B3A7BAC8-3370-4F61-BE1E-DD17E98478E0}" dt="2025-08-25T09:56:55.596" v="174"/>
        <pc:sldMkLst>
          <pc:docMk/>
          <pc:sldMk cId="3953877228" sldId="1293"/>
        </pc:sldMkLst>
      </pc:sldChg>
      <pc:sldChg chg="modSp add mod ord">
        <pc:chgData name="Jasper de Vries (XTNT)" userId="146c97ce-eba3-43b5-8d8f-8281acbadf91" providerId="ADAL" clId="{B3A7BAC8-3370-4F61-BE1E-DD17E98478E0}" dt="2025-08-25T09:57:09.689" v="214" actId="20577"/>
        <pc:sldMkLst>
          <pc:docMk/>
          <pc:sldMk cId="4260404352" sldId="1293"/>
        </pc:sldMkLst>
        <pc:spChg chg="mod">
          <ac:chgData name="Jasper de Vries (XTNT)" userId="146c97ce-eba3-43b5-8d8f-8281acbadf91" providerId="ADAL" clId="{B3A7BAC8-3370-4F61-BE1E-DD17E98478E0}" dt="2025-08-25T09:57:09.689" v="214" actId="20577"/>
          <ac:spMkLst>
            <pc:docMk/>
            <pc:sldMk cId="4260404352" sldId="1293"/>
            <ac:spMk id="2" creationId="{13BA5794-45CE-6970-9AD7-5BD4D06241AF}"/>
          </ac:spMkLst>
        </pc:spChg>
      </pc:sldChg>
      <pc:sldChg chg="modSp add mod ord">
        <pc:chgData name="Jasper de Vries (XTNT)" userId="146c97ce-eba3-43b5-8d8f-8281acbadf91" providerId="ADAL" clId="{B3A7BAC8-3370-4F61-BE1E-DD17E98478E0}" dt="2025-08-27T10:58:59.714" v="1078" actId="20577"/>
        <pc:sldMkLst>
          <pc:docMk/>
          <pc:sldMk cId="1270466659" sldId="1294"/>
        </pc:sldMkLst>
        <pc:spChg chg="mod">
          <ac:chgData name="Jasper de Vries (XTNT)" userId="146c97ce-eba3-43b5-8d8f-8281acbadf91" providerId="ADAL" clId="{B3A7BAC8-3370-4F61-BE1E-DD17E98478E0}" dt="2025-08-27T10:58:59.714" v="1078" actId="20577"/>
          <ac:spMkLst>
            <pc:docMk/>
            <pc:sldMk cId="1270466659" sldId="1294"/>
            <ac:spMk id="2" creationId="{922081B4-0DC1-C00C-7137-0E19D432342E}"/>
          </ac:spMkLst>
        </pc:spChg>
      </pc:sldChg>
      <pc:sldChg chg="add del">
        <pc:chgData name="Jasper de Vries (XTNT)" userId="146c97ce-eba3-43b5-8d8f-8281acbadf91" providerId="ADAL" clId="{B3A7BAC8-3370-4F61-BE1E-DD17E98478E0}" dt="2025-08-25T09:56:55.596" v="174"/>
        <pc:sldMkLst>
          <pc:docMk/>
          <pc:sldMk cId="2541234372" sldId="1294"/>
        </pc:sldMkLst>
      </pc:sldChg>
      <pc:sldChg chg="add del">
        <pc:chgData name="Jasper de Vries (XTNT)" userId="146c97ce-eba3-43b5-8d8f-8281acbadf91" providerId="ADAL" clId="{B3A7BAC8-3370-4F61-BE1E-DD17E98478E0}" dt="2025-08-25T09:56:55.596" v="174"/>
        <pc:sldMkLst>
          <pc:docMk/>
          <pc:sldMk cId="3460077112" sldId="1295"/>
        </pc:sldMkLst>
      </pc:sldChg>
      <pc:sldChg chg="add del">
        <pc:chgData name="Jasper de Vries (XTNT)" userId="146c97ce-eba3-43b5-8d8f-8281acbadf91" providerId="ADAL" clId="{B3A7BAC8-3370-4F61-BE1E-DD17E98478E0}" dt="2025-08-25T09:56:55.596" v="174"/>
        <pc:sldMkLst>
          <pc:docMk/>
          <pc:sldMk cId="3729122805" sldId="1296"/>
        </pc:sldMkLst>
      </pc:sldChg>
      <pc:sldChg chg="add del">
        <pc:chgData name="Jasper de Vries (XTNT)" userId="146c97ce-eba3-43b5-8d8f-8281acbadf91" providerId="ADAL" clId="{B3A7BAC8-3370-4F61-BE1E-DD17E98478E0}" dt="2025-08-25T09:56:55.596" v="174"/>
        <pc:sldMkLst>
          <pc:docMk/>
          <pc:sldMk cId="364020092" sldId="1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09BCD08-B70B-4A9E-ABC0-D1C9419002EA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6A02D39-C808-403F-80AA-A9117FCBCA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47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75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DA705-D742-9A0B-3A47-C5DF81305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A2A8701-CECF-5429-3383-DC9387776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4EE12CC-6359-56B3-C8B4-13672A994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B09D47-AC0C-6BB2-D59F-8E983C065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243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D4456-E79D-9C2B-B708-9BE6BCE72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16924AD-A072-E25E-B41F-4EBD9BAB5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447F333-FCF4-B9E7-0EBD-20FAF1A5A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AEDEE9-0C5C-326E-A8BB-FB8BE81E4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34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905D8-239F-0A97-B1F3-9750FDBBA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AF4E1FD-D4E9-D801-45E8-2B3DB619A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96DA73D-1D55-9FCB-64B3-EE7347BF9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1049E6-852B-9470-1E14-AC9AAAE8C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150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57E1C-8BF3-6F7D-B5BA-CA1DB2E10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2452992-0D7A-ECE1-B4C2-F486A5002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FDBDA59-3B3F-3A79-9226-B64FBDE13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0F2BB6-5EBB-2959-3501-26B8D6674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422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C830F-D74B-B0F8-42F2-FBD9C68BC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F6725B5-4E07-B2E2-516C-712523E04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E716EE4-8F45-F3CA-040B-AAB1930D9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C1E0B3-B29D-4020-9246-A56FECA78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464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618F6-3486-C824-0B7F-45B4B1826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D1516EC-490E-C967-3F38-8B469583B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3957422-B75F-61E4-7A23-39C9ECA8E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220B46-082E-EE29-3473-9B0A5D951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588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E7A35-F4AA-53CD-A928-DB7A23692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552EBD0-9401-A2A9-AF9D-F45FD6A2D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9899258-8978-F646-79A8-72F2FBF72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73143A-4F06-E3B4-402D-F504FC3F4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153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30803-8B07-6F14-C25C-04FC0AF30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17CDB8B-CE71-FB92-4306-691E3C18A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BA259AA-BAAC-E587-448B-02C31A803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42EA2D-C890-CCA7-FE2C-0F6A6C0CB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51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deze sheet eventjes ‘wie wij zijn’ dikgedrukt. </a:t>
            </a:r>
          </a:p>
          <a:p>
            <a:r>
              <a:rPr lang="nl-NL" dirty="0"/>
              <a:t>Dat vertellen we hier.</a:t>
            </a:r>
          </a:p>
          <a:p>
            <a:r>
              <a:rPr lang="nl-NL" dirty="0"/>
              <a:t>Rest is legenda voor rest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59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A23A4-2CF8-E8A4-4D33-90C7B2E3B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0EC1261-70C6-6EFD-53E3-FD64E056D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8F48940-B063-0AB5-6535-C36067F8F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768D07-0E4A-780A-97A6-8B19657B8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61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D662E-33AD-0088-5387-08BA8EB25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AFBA730-C33C-0B77-1B7F-940BEC40A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20B720C-E028-D964-8E92-FC2543EC2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34D1D7-89D2-9D35-DF93-1E03DDE4F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21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72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674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710406" y="4925209"/>
            <a:ext cx="6056154" cy="402987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000" kern="120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85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76B7B-250D-6A79-AFD1-8519EDD78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5EAEEF1-7568-9714-F081-351EBF36A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5B8917F-A1DB-7FED-C08F-CDECF9910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DDC4EB-2470-3101-0CCB-62B3AD13C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91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EB3A8-21DC-7F53-7C7D-9E82CD8ED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03ACC28-1823-1242-DCA5-BD639FEDD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29FAA39-434C-AD2F-8299-B87C3DB37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29653A-15A2-7C70-9334-E25AF3B94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02D39-C808-403F-80AA-A9117FCBCA3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60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29">
            <a:extLst>
              <a:ext uri="{FF2B5EF4-FFF2-40B4-BE49-F238E27FC236}">
                <a16:creationId xmlns:a16="http://schemas.microsoft.com/office/drawing/2014/main" id="{37105679-F50D-4F69-AEA4-CDC3F2B982A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Afbeelding 6">
            <a:extLst>
              <a:ext uri="{FF2B5EF4-FFF2-40B4-BE49-F238E27FC236}">
                <a16:creationId xmlns:a16="http://schemas.microsoft.com/office/drawing/2014/main" id="{8648126E-186A-4206-B2AB-FF4D25820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2000" y="3657600"/>
            <a:ext cx="5004000" cy="1828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2000" y="5486400"/>
            <a:ext cx="5004000" cy="322075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2000" y="2120417"/>
            <a:ext cx="5004000" cy="140335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2000" y="5808475"/>
            <a:ext cx="5004000" cy="34565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ianummer 11">
            <a:extLst>
              <a:ext uri="{FF2B5EF4-FFF2-40B4-BE49-F238E27FC236}">
                <a16:creationId xmlns:a16="http://schemas.microsoft.com/office/drawing/2014/main" id="{5E367B77-3462-4D2B-8F15-9A6575DF018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956A-0F0D-4B31-97F5-55C08A00D2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13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552165A3-1661-4FD6-A5A4-1A42B18BD0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A69D35-36BF-4C32-B094-54BE221548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665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1E661DFF-3941-41F1-8BB8-02189866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94D5-0885-4BA4-A210-91447F4C0B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848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16">
            <a:extLst>
              <a:ext uri="{FF2B5EF4-FFF2-40B4-BE49-F238E27FC236}">
                <a16:creationId xmlns:a16="http://schemas.microsoft.com/office/drawing/2014/main" id="{0E4D1FC8-E998-416A-B24B-1C59BC9BD1B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2C1DD1CB-8123-4B3F-A773-042364E53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dianummer 10">
            <a:extLst>
              <a:ext uri="{FF2B5EF4-FFF2-40B4-BE49-F238E27FC236}">
                <a16:creationId xmlns:a16="http://schemas.microsoft.com/office/drawing/2014/main" id="{B56F4930-AFF3-4A86-A591-ABE66A4BFA6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F739-E2E0-40E4-B39C-6E31204B2E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95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29">
            <a:extLst>
              <a:ext uri="{FF2B5EF4-FFF2-40B4-BE49-F238E27FC236}">
                <a16:creationId xmlns:a16="http://schemas.microsoft.com/office/drawing/2014/main" id="{D4238209-6E47-4259-BB73-B7A472316A4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Afbeelding 6">
            <a:extLst>
              <a:ext uri="{FF2B5EF4-FFF2-40B4-BE49-F238E27FC236}">
                <a16:creationId xmlns:a16="http://schemas.microsoft.com/office/drawing/2014/main" id="{5314E665-CBFF-447F-8DB3-7EC163797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2000" y="3657600"/>
            <a:ext cx="5004000" cy="1828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2000" y="5486400"/>
            <a:ext cx="5004000" cy="322075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2000" y="2120417"/>
            <a:ext cx="5004000" cy="140335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25"/>
          </p:nvPr>
        </p:nvSpPr>
        <p:spPr>
          <a:xfrm>
            <a:off x="6552000" y="5808475"/>
            <a:ext cx="5004000" cy="34565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Vertrouwelijkheidsniveau"/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ianummer 11">
            <a:extLst>
              <a:ext uri="{FF2B5EF4-FFF2-40B4-BE49-F238E27FC236}">
                <a16:creationId xmlns:a16="http://schemas.microsoft.com/office/drawing/2014/main" id="{D9B5891E-DD0D-4A3A-86B9-CD5916D1801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BE35-B057-413A-9548-4D8E2C0860D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6081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3198EDA-D349-41B0-A03A-203DB1B16483}"/>
              </a:ext>
            </a:extLst>
          </p:cNvPr>
          <p:cNvSpPr/>
          <p:nvPr userDrawn="1"/>
        </p:nvSpPr>
        <p:spPr>
          <a:xfrm>
            <a:off x="0" y="1484313"/>
            <a:ext cx="12192000" cy="5373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7">
            <a:extLst>
              <a:ext uri="{FF2B5EF4-FFF2-40B4-BE49-F238E27FC236}">
                <a16:creationId xmlns:a16="http://schemas.microsoft.com/office/drawing/2014/main" id="{6DAA7B50-05BB-435A-9D43-9746A045E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9B61F407-D38E-4ED5-8124-824F4CE47D7B}"/>
              </a:ext>
            </a:extLst>
          </p:cNvPr>
          <p:cNvSpPr txBox="1">
            <a:spLocks/>
          </p:cNvSpPr>
          <p:nvPr userDrawn="1"/>
        </p:nvSpPr>
        <p:spPr>
          <a:xfrm>
            <a:off x="0" y="6281738"/>
            <a:ext cx="12192000" cy="576262"/>
          </a:xfrm>
          <a:prstGeom prst="rect">
            <a:avLst/>
          </a:prstGeom>
          <a:solidFill>
            <a:schemeClr val="accent2"/>
          </a:solidFill>
        </p:spPr>
        <p:txBody>
          <a:bodyPr lIns="63000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598497"/>
          </a:xfrm>
        </p:spPr>
        <p:txBody>
          <a:bodyPr anchor="ctr">
            <a:normAutofit/>
          </a:bodyPr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2675202"/>
            <a:ext cx="10925176" cy="346097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7" name="Tijdelijke aanduiding voor dianummer 21">
            <a:extLst>
              <a:ext uri="{FF2B5EF4-FFF2-40B4-BE49-F238E27FC236}">
                <a16:creationId xmlns:a16="http://schemas.microsoft.com/office/drawing/2014/main" id="{A5B6116F-FA55-475E-929C-3235EFDDEF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1786-97C7-4904-8FD6-DEE6860EE69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3365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1628EF5C-8320-49C5-B747-4C84298F74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8" name="Vertrouwelijkheidsniveau"/>
          <p:cNvSpPr>
            <a:spLocks noGrp="1"/>
          </p:cNvSpPr>
          <p:nvPr>
            <p:ph type="body" sz="quarter" idx="26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Ondertitel 2"/>
          <p:cNvSpPr>
            <a:spLocks noGrp="1"/>
          </p:cNvSpPr>
          <p:nvPr>
            <p:ph type="subTitle" idx="1"/>
          </p:nvPr>
        </p:nvSpPr>
        <p:spPr>
          <a:xfrm>
            <a:off x="6552000" y="3657601"/>
            <a:ext cx="5004000" cy="1828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30" name="Titel 1"/>
          <p:cNvSpPr>
            <a:spLocks noGrp="1"/>
          </p:cNvSpPr>
          <p:nvPr>
            <p:ph type="ctrTitle"/>
          </p:nvPr>
        </p:nvSpPr>
        <p:spPr>
          <a:xfrm>
            <a:off x="6552000" y="2120417"/>
            <a:ext cx="5004000" cy="140335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9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2000" y="5486400"/>
            <a:ext cx="5004000" cy="322075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25"/>
          </p:nvPr>
        </p:nvSpPr>
        <p:spPr>
          <a:xfrm>
            <a:off x="6552000" y="5808475"/>
            <a:ext cx="5004000" cy="34565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F9797290-2C52-4EA9-8B2D-230DF6A89739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AD92-1B5C-427F-9058-EC01BE3FF08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80150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Vertrouwelijkheidsniveau"/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5F81BE7C-BAFE-4B6D-AC51-7EB76D9A6A6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FBDF-389B-4707-A0EB-74A0D9FF97B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0757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7" name="Vertrouwelijkheidsniveau"/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A9BFBE6B-3260-45BA-BFB8-957FA1CD5DC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8BD07-A244-4309-8374-AB5E43A2E89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3166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" name="Vertrouwelijkheidsniveau"/>
          <p:cNvSpPr>
            <a:spLocks noGrp="1"/>
          </p:cNvSpPr>
          <p:nvPr>
            <p:ph type="body" sz="quarter" idx="26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dianummer 2">
            <a:extLst>
              <a:ext uri="{FF2B5EF4-FFF2-40B4-BE49-F238E27FC236}">
                <a16:creationId xmlns:a16="http://schemas.microsoft.com/office/drawing/2014/main" id="{AC133FA4-A965-4D5F-92E7-AEB08E82AA8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CD8E-6233-4041-A1FC-30303A9559A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6389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0000" y="1052514"/>
            <a:ext cx="10923588" cy="4024800"/>
          </a:xfrm>
        </p:spPr>
        <p:txBody>
          <a:bodyPr anchor="b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0000" y="5298141"/>
            <a:ext cx="10923588" cy="9232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2" name="Vertrouwelijkheidsniveau"/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5FE2085A-EE76-4C50-BD8C-37C282F016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BAA874-FFEB-41D4-BA9D-00D43C36023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27792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>
            <a:extLst>
              <a:ext uri="{FF2B5EF4-FFF2-40B4-BE49-F238E27FC236}">
                <a16:creationId xmlns:a16="http://schemas.microsoft.com/office/drawing/2014/main" id="{64449992-872A-43FE-90B2-25347425B54A}"/>
              </a:ext>
            </a:extLst>
          </p:cNvPr>
          <p:cNvSpPr/>
          <p:nvPr userDrawn="1"/>
        </p:nvSpPr>
        <p:spPr>
          <a:xfrm>
            <a:off x="0" y="1484313"/>
            <a:ext cx="12192000" cy="5373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7">
            <a:extLst>
              <a:ext uri="{FF2B5EF4-FFF2-40B4-BE49-F238E27FC236}">
                <a16:creationId xmlns:a16="http://schemas.microsoft.com/office/drawing/2014/main" id="{47786E75-20B4-4EBA-B4DB-CF6355D9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0B7A6D02-AB07-4BA1-92DD-45CCA8030912}"/>
              </a:ext>
            </a:extLst>
          </p:cNvPr>
          <p:cNvSpPr txBox="1">
            <a:spLocks/>
          </p:cNvSpPr>
          <p:nvPr userDrawn="1"/>
        </p:nvSpPr>
        <p:spPr>
          <a:xfrm>
            <a:off x="0" y="6281738"/>
            <a:ext cx="12192000" cy="576262"/>
          </a:xfrm>
          <a:prstGeom prst="rect">
            <a:avLst/>
          </a:prstGeom>
          <a:solidFill>
            <a:schemeClr val="accent2"/>
          </a:solidFill>
        </p:spPr>
        <p:txBody>
          <a:bodyPr lIns="63000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598497"/>
          </a:xfrm>
        </p:spPr>
        <p:txBody>
          <a:bodyPr anchor="ctr">
            <a:normAutofit/>
          </a:bodyPr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2675202"/>
            <a:ext cx="10925176" cy="346097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7" name="Tijdelijke aanduiding voor dianummer 21">
            <a:extLst>
              <a:ext uri="{FF2B5EF4-FFF2-40B4-BE49-F238E27FC236}">
                <a16:creationId xmlns:a16="http://schemas.microsoft.com/office/drawing/2014/main" id="{1416AEFF-27F7-49C5-986D-0FEACA9E2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A3B04-C927-4553-B340-A5B8FE4A0D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407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8">
            <a:extLst>
              <a:ext uri="{FF2B5EF4-FFF2-40B4-BE49-F238E27FC236}">
                <a16:creationId xmlns:a16="http://schemas.microsoft.com/office/drawing/2014/main" id="{F3EC0CEA-9677-4CFE-93DF-88D717A13CC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6" name="Vertrouwelijkheidsniveau"/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193E5083-453C-4B4C-89F5-F9A9B0DAE2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34368-DCB8-4181-A52A-FB0924DD036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2103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" name="Vertrouwelijkheidsniveau"/>
          <p:cNvSpPr>
            <a:spLocks noGrp="1"/>
          </p:cNvSpPr>
          <p:nvPr>
            <p:ph type="body" sz="quarter" idx="26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68694367-80FF-4328-8E7B-9F4E93847D8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AE5F-A796-4862-B903-54BDF5EB8FA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3599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B635427-48C7-4880-A5A8-CA3836EF1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EDB1C7-06E1-4A26-8D07-AD1260AAD27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94300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84CCA642-C473-49AF-85CD-6B510FB9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5830B-3788-4542-A06C-F239227338B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5625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16">
            <a:extLst>
              <a:ext uri="{FF2B5EF4-FFF2-40B4-BE49-F238E27FC236}">
                <a16:creationId xmlns:a16="http://schemas.microsoft.com/office/drawing/2014/main" id="{C686C2D5-06E3-4C6A-87FE-BFA9380F88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02BB9A3A-343A-4BC0-B78E-98B81DA10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3" cstate="email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4" cstate="email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5" cstate="email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25" name="Vertrouwelijkheidsniveau"/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dianummer 10">
            <a:extLst>
              <a:ext uri="{FF2B5EF4-FFF2-40B4-BE49-F238E27FC236}">
                <a16:creationId xmlns:a16="http://schemas.microsoft.com/office/drawing/2014/main" id="{B1DB9C0D-0F5D-4DAE-AF82-4C7767CE843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ABC-D59C-43D7-A121-223A2DC4B17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39202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nl-NL" noProof="1"/>
              <a:t> </a:t>
            </a:r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82998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 noSelect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nl-NL" noProof="1"/>
              <a:t> </a:t>
            </a:r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11" name="***Tijdelijke aanduiding voor inhoud R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6746796" y="1962000"/>
            <a:ext cx="4568881" cy="3924000"/>
          </a:xfrm>
        </p:spPr>
        <p:txBody>
          <a:bodyPr/>
          <a:lstStyle>
            <a:lvl1pPr marL="180000">
              <a:defRPr/>
            </a:lvl1pPr>
            <a:lvl2pPr marL="360000">
              <a:defRPr/>
            </a:lvl2pPr>
            <a:lvl3pPr marL="540000"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>
              <a:defRPr/>
            </a:lvl6pPr>
            <a:lvl7pPr marL="180000">
              <a:defRPr/>
            </a:lvl7pPr>
            <a:lvl8pPr marL="360000">
              <a:defRPr/>
            </a:lvl8pPr>
            <a:lvl9pPr marL="540000">
              <a:defRPr/>
            </a:lvl9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9" name="Tijdelijke aanduiding voor inhoud L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787200" y="1962000"/>
            <a:ext cx="5136000" cy="39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0" name="Titel 9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305454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Tijdelijke aanduiding voor afbeelding 8"/>
          <p:cNvSpPr>
            <a:spLocks noGrp="1" noSelect="1"/>
          </p:cNvSpPr>
          <p:nvPr>
            <p:ph type="pic" sz="quarter" idx="14" hasCustomPrompt="1"/>
          </p:nvPr>
        </p:nvSpPr>
        <p:spPr bwMode="gray">
          <a:xfrm>
            <a:off x="865717" y="1386820"/>
            <a:ext cx="10449960" cy="48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F59330CD-7EA5-462D-BF7E-C53EE7724E95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865718" y="644526"/>
            <a:ext cx="495300" cy="5565775"/>
          </a:xfrm>
          <a:custGeom>
            <a:avLst/>
            <a:gdLst>
              <a:gd name="T0" fmla="*/ 8 w 234"/>
              <a:gd name="T1" fmla="*/ 8 h 3506"/>
              <a:gd name="T2" fmla="*/ 8 w 234"/>
              <a:gd name="T3" fmla="*/ 3498 h 3506"/>
              <a:gd name="T4" fmla="*/ 234 w 234"/>
              <a:gd name="T5" fmla="*/ 3498 h 3506"/>
              <a:gd name="T6" fmla="*/ 234 w 234"/>
              <a:gd name="T7" fmla="*/ 3506 h 3506"/>
              <a:gd name="T8" fmla="*/ 8 w 234"/>
              <a:gd name="T9" fmla="*/ 3506 h 3506"/>
              <a:gd name="T10" fmla="*/ 0 w 234"/>
              <a:gd name="T11" fmla="*/ 3506 h 3506"/>
              <a:gd name="T12" fmla="*/ 0 w 234"/>
              <a:gd name="T13" fmla="*/ 4 h 3506"/>
              <a:gd name="T14" fmla="*/ 8 w 234"/>
              <a:gd name="T15" fmla="*/ 4 h 3506"/>
              <a:gd name="T16" fmla="*/ 8 w 234"/>
              <a:gd name="T17" fmla="*/ 0 h 3506"/>
              <a:gd name="T18" fmla="*/ 234 w 234"/>
              <a:gd name="T19" fmla="*/ 0 h 3506"/>
              <a:gd name="T20" fmla="*/ 234 w 234"/>
              <a:gd name="T21" fmla="*/ 8 h 3506"/>
              <a:gd name="T22" fmla="*/ 8 w 234"/>
              <a:gd name="T23" fmla="*/ 8 h 3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4" h="3506">
                <a:moveTo>
                  <a:pt x="8" y="8"/>
                </a:moveTo>
                <a:lnTo>
                  <a:pt x="8" y="3498"/>
                </a:lnTo>
                <a:lnTo>
                  <a:pt x="234" y="3498"/>
                </a:lnTo>
                <a:lnTo>
                  <a:pt x="234" y="3506"/>
                </a:lnTo>
                <a:lnTo>
                  <a:pt x="8" y="3506"/>
                </a:lnTo>
                <a:lnTo>
                  <a:pt x="0" y="3506"/>
                </a:lnTo>
                <a:lnTo>
                  <a:pt x="0" y="4"/>
                </a:lnTo>
                <a:lnTo>
                  <a:pt x="8" y="4"/>
                </a:lnTo>
                <a:lnTo>
                  <a:pt x="8" y="0"/>
                </a:lnTo>
                <a:lnTo>
                  <a:pt x="234" y="0"/>
                </a:lnTo>
                <a:lnTo>
                  <a:pt x="234" y="8"/>
                </a:lnTo>
                <a:lnTo>
                  <a:pt x="8" y="8"/>
                </a:lnTo>
                <a:close/>
              </a:path>
            </a:pathLst>
          </a:custGeom>
          <a:solidFill>
            <a:srgbClr val="86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100"/>
          </a:p>
        </p:txBody>
      </p:sp>
      <p:sp>
        <p:nvSpPr>
          <p:cNvPr id="5" name="***Tijdelijke aanduiding voor dianumm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 </a:t>
            </a:r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496629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nl-NL" noProof="1"/>
              <a:t> </a:t>
            </a:r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083401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nl-NL" noProof="1"/>
              <a:t> </a:t>
            </a:r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2179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92CDE5BE-A8F9-42AD-9D03-B936A475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2000" y="3657601"/>
            <a:ext cx="5004000" cy="1828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2000" y="2120417"/>
            <a:ext cx="5004000" cy="140335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52000" y="5486400"/>
            <a:ext cx="5004000" cy="322075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2000" y="5808475"/>
            <a:ext cx="5004000" cy="34565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5CEAD23F-999B-43F9-ABE3-62EA90CF35B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99D6-7D48-4B9C-89D1-2EBFC96B49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52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2FE1063B-D985-48FD-8CC9-BFAA9BBC5A5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DCC0-E9A0-463F-A273-26FFB2E06A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96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EE2DA299-05C0-46C4-90E3-E45F851D922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F8687-88DB-474B-96C1-B1C6A2EE30C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17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dianummer 2">
            <a:extLst>
              <a:ext uri="{FF2B5EF4-FFF2-40B4-BE49-F238E27FC236}">
                <a16:creationId xmlns:a16="http://schemas.microsoft.com/office/drawing/2014/main" id="{2E56F86B-5975-400A-BAB4-A591DA92A28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8EB2-69B3-49F9-8FFD-EAFDF10204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25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0000" y="1052514"/>
            <a:ext cx="10923588" cy="4024800"/>
          </a:xfrm>
        </p:spPr>
        <p:txBody>
          <a:bodyPr anchor="b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0000" y="5298141"/>
            <a:ext cx="10923588" cy="9232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FDFFF8D-1BD0-4DBF-9500-96840B0EC70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01F804D-26EF-421B-90AA-98DD62A1EE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130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8">
            <a:extLst>
              <a:ext uri="{FF2B5EF4-FFF2-40B4-BE49-F238E27FC236}">
                <a16:creationId xmlns:a16="http://schemas.microsoft.com/office/drawing/2014/main" id="{71398A46-8A0F-4BA6-A75A-3747CE7E708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4C3CAE7A-EE74-4288-8519-D63EDED5C7A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DF43-8F32-46C4-A67F-8B5681C7FB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2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51D6C531-D0D1-404B-B9BF-6D2D772D412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297F6-40BB-4EF1-B099-50AFFD761D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82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040A85F6-9E0D-4BB2-9DC5-78A020090F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0238" y="1282700"/>
            <a:ext cx="109331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3E8F36-0AB1-4282-9033-36D21FA22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2349500"/>
            <a:ext cx="10933112" cy="39639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  <a:p>
            <a:pPr lvl="8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000" y="6527800"/>
            <a:ext cx="511175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1FA2E56-6C01-4DD5-8433-37446F5A49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29" name="Afbeelding 5">
            <a:extLst>
              <a:ext uri="{FF2B5EF4-FFF2-40B4-BE49-F238E27FC236}">
                <a16:creationId xmlns:a16="http://schemas.microsoft.com/office/drawing/2014/main" id="{C47CF8E1-643B-4C58-877F-F63F7A0A67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95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15913" indent="-31591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159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150" indent="-3159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3159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76388" indent="-3159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2F4B8F05-270F-436F-A858-AE29DFCDB8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0238" y="1282700"/>
            <a:ext cx="109331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2B9B85-1BEB-4B15-8740-16B1FBDEA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2349500"/>
            <a:ext cx="10933112" cy="39639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  <a:p>
            <a:pPr lvl="8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C2CCC2-9AFE-4389-9070-989E1BC5C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000" y="6527800"/>
            <a:ext cx="511175" cy="1841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D8B255-1EBA-4BC1-86ED-A52320374F1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1029" name="Afbeelding 5">
            <a:extLst>
              <a:ext uri="{FF2B5EF4-FFF2-40B4-BE49-F238E27FC236}">
                <a16:creationId xmlns:a16="http://schemas.microsoft.com/office/drawing/2014/main" id="{209D99EC-9C79-4B0D-8340-6852224B96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32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15913" indent="-31591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159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150" indent="-3159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3159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76388" indent="-3159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 noSelect="1"/>
          </p:cNvSpPr>
          <p:nvPr userDrawn="1">
            <p:ph type="ftr" sz="quarter" idx="3"/>
          </p:nvPr>
        </p:nvSpPr>
        <p:spPr bwMode="gray">
          <a:xfrm>
            <a:off x="5049719" y="5974780"/>
            <a:ext cx="6263881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noProof="1"/>
              <a:t>[Voettekst]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 userDrawn="1">
            <p:ph type="dt" sz="half" idx="2"/>
          </p:nvPr>
        </p:nvSpPr>
        <p:spPr bwMode="gray">
          <a:xfrm>
            <a:off x="1535744" y="5974780"/>
            <a:ext cx="2256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nl-NL" noProof="1"/>
              <a:t>| </a:t>
            </a:r>
            <a:fld id="{2923B9C5-BE15-4844-92EA-6B5A4B794705}" type="datetime4">
              <a:rPr lang="nl-NL" noProof="1" smtClean="0"/>
              <a:pPr algn="l"/>
              <a:t>27 augustus 2025</a:t>
            </a:fld>
            <a:endParaRPr lang="nl-NL" noProof="1"/>
          </a:p>
        </p:txBody>
      </p:sp>
      <p:sp>
        <p:nvSpPr>
          <p:cNvPr id="6" name="Tijdelijke aanduiding voor dianummer 5"/>
          <p:cNvSpPr>
            <a:spLocks noGrp="1" noSelect="1"/>
          </p:cNvSpPr>
          <p:nvPr userDrawn="1">
            <p:ph type="sldNum" sz="quarter" idx="4"/>
          </p:nvPr>
        </p:nvSpPr>
        <p:spPr bwMode="gray">
          <a:xfrm>
            <a:off x="1049893" y="5974780"/>
            <a:ext cx="480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noProof="1"/>
              <a:t> </a:t>
            </a:r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3" name="Text Placeholder 2 (JU-Free)"/>
          <p:cNvSpPr>
            <a:spLocks noGrp="1"/>
          </p:cNvSpPr>
          <p:nvPr userDrawn="1">
            <p:ph type="body" idx="1"/>
          </p:nvPr>
        </p:nvSpPr>
        <p:spPr bwMode="gray">
          <a:xfrm>
            <a:off x="785333" y="1961684"/>
            <a:ext cx="10501472" cy="39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</a:t>
            </a:r>
          </a:p>
          <a:p>
            <a:pPr lvl="4"/>
            <a:r>
              <a:rPr lang="nl-NL" noProof="1"/>
              <a:t>JU-LEVEL5=Subkop</a:t>
            </a:r>
          </a:p>
          <a:p>
            <a:pPr lvl="5"/>
            <a:r>
              <a:rPr lang="nl-NL" noProof="1"/>
              <a:t>JU-LEVEL6=Basistekst</a:t>
            </a:r>
          </a:p>
          <a:p>
            <a:pPr lvl="6"/>
            <a:r>
              <a:rPr lang="nl-NL" noProof="1"/>
              <a:t>JU-LEVEL7=Zwevend 1e niveau</a:t>
            </a:r>
          </a:p>
          <a:p>
            <a:pPr lvl="7"/>
            <a:r>
              <a:rPr lang="nl-NL" noProof="1"/>
              <a:t>JU-LEVEL8=Zwevend 2e niveau</a:t>
            </a:r>
          </a:p>
          <a:p>
            <a:pPr lvl="8"/>
            <a:r>
              <a:rPr lang="nl-NL" noProof="1"/>
              <a:t>JU-LEVEL9=Zwevend 3e niveau</a:t>
            </a:r>
          </a:p>
        </p:txBody>
      </p:sp>
      <p:sp>
        <p:nvSpPr>
          <p:cNvPr id="2" name="Tijdelijke aanduiding voor titel 1"/>
          <p:cNvSpPr>
            <a:spLocks noGrp="1" noSelect="1"/>
          </p:cNvSpPr>
          <p:nvPr userDrawn="1">
            <p:ph type="title"/>
          </p:nvPr>
        </p:nvSpPr>
        <p:spPr bwMode="gray">
          <a:xfrm>
            <a:off x="1715677" y="512926"/>
            <a:ext cx="960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hier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8853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sldNum="0" hdr="0" ftr="0" dt="0"/>
  <p:txStyles>
    <p:titleStyle>
      <a:lvl1pPr algn="l" defTabSz="816485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64000" indent="-180000" algn="l" defTabSz="816485" rtl="0" eaLnBrk="1" latinLnBrk="0" hangingPunct="1">
        <a:lnSpc>
          <a:spcPct val="93000"/>
        </a:lnSpc>
        <a:spcBef>
          <a:spcPts val="0"/>
        </a:spcBef>
        <a:buFont typeface="Arial" pitchFamily="34" charset="0"/>
        <a:buChar char="•"/>
        <a:defRPr sz="155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44000" indent="-180000" algn="l" defTabSz="816485" rtl="0" eaLnBrk="1" latinLnBrk="0" hangingPunct="1">
        <a:lnSpc>
          <a:spcPct val="93000"/>
        </a:lnSpc>
        <a:spcBef>
          <a:spcPts val="0"/>
        </a:spcBef>
        <a:buFont typeface="Arial" pitchFamily="34" charset="0"/>
        <a:buChar char="•"/>
        <a:defRPr sz="1550" kern="1200">
          <a:solidFill>
            <a:schemeClr val="tx1"/>
          </a:solidFill>
          <a:latin typeface="+mn-lt"/>
          <a:ea typeface="+mn-ea"/>
          <a:cs typeface="+mn-cs"/>
        </a:defRPr>
      </a:lvl2pPr>
      <a:lvl3pPr marL="1224000" indent="-180000" algn="l" defTabSz="816485" rtl="0" eaLnBrk="1" latinLnBrk="0" hangingPunct="1">
        <a:lnSpc>
          <a:spcPct val="93000"/>
        </a:lnSpc>
        <a:spcBef>
          <a:spcPts val="0"/>
        </a:spcBef>
        <a:buFont typeface="Arial" pitchFamily="34" charset="0"/>
        <a:buChar char="•"/>
        <a:defRPr sz="155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684000" algn="l" defTabSz="816485" rtl="0" eaLnBrk="1" latinLnBrk="0" hangingPunct="1">
        <a:lnSpc>
          <a:spcPct val="93000"/>
        </a:lnSpc>
        <a:spcBef>
          <a:spcPts val="1800"/>
        </a:spcBef>
        <a:spcAft>
          <a:spcPts val="1800"/>
        </a:spcAft>
        <a:buClr>
          <a:schemeClr val="accent1"/>
        </a:buClr>
        <a:buSzPct val="105000"/>
        <a:buFont typeface="Wingdings" panose="05000000000000000000" pitchFamily="2" charset="2"/>
        <a:buChar char=""/>
        <a:defRPr sz="155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684000" indent="-684000" algn="l" defTabSz="816485" rtl="0" eaLnBrk="1" latinLnBrk="0" hangingPunct="1">
        <a:lnSpc>
          <a:spcPct val="93000"/>
        </a:lnSpc>
        <a:spcBef>
          <a:spcPts val="1800"/>
        </a:spcBef>
        <a:spcAft>
          <a:spcPts val="1800"/>
        </a:spcAft>
        <a:buClr>
          <a:schemeClr val="accent2"/>
        </a:buClr>
        <a:buSzPct val="105000"/>
        <a:buFont typeface="Wingdings" panose="05000000000000000000" pitchFamily="2" charset="2"/>
        <a:buChar char="l"/>
        <a:defRPr sz="15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684000" indent="0" algn="l" defTabSz="816485" rtl="0" eaLnBrk="1" latinLnBrk="0" hangingPunct="1">
        <a:lnSpc>
          <a:spcPct val="93000"/>
        </a:lnSpc>
        <a:spcBef>
          <a:spcPts val="0"/>
        </a:spcBef>
        <a:buFont typeface="Arial" pitchFamily="34" charset="0"/>
        <a:buNone/>
        <a:defRPr sz="155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0" algn="l" defTabSz="816485" rtl="0" eaLnBrk="1" latinLnBrk="0" hangingPunct="1">
        <a:lnSpc>
          <a:spcPct val="93000"/>
        </a:lnSpc>
        <a:spcBef>
          <a:spcPts val="0"/>
        </a:spcBef>
        <a:buFont typeface="Arial" pitchFamily="34" charset="0"/>
        <a:buNone/>
        <a:defRPr sz="1550" kern="1200">
          <a:solidFill>
            <a:schemeClr val="tx1"/>
          </a:solidFill>
          <a:latin typeface="+mn-lt"/>
          <a:ea typeface="+mn-ea"/>
          <a:cs typeface="+mn-cs"/>
        </a:defRPr>
      </a:lvl7pPr>
      <a:lvl8pPr marL="1044000" indent="0" algn="l" defTabSz="816485" rtl="0" eaLnBrk="1" latinLnBrk="0" hangingPunct="1">
        <a:lnSpc>
          <a:spcPct val="93000"/>
        </a:lnSpc>
        <a:spcBef>
          <a:spcPts val="0"/>
        </a:spcBef>
        <a:buFont typeface="Arial" pitchFamily="34" charset="0"/>
        <a:buNone/>
        <a:defRPr sz="155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00" indent="0" algn="l" defTabSz="816485" rtl="0" eaLnBrk="1" latinLnBrk="0" hangingPunct="1">
        <a:lnSpc>
          <a:spcPct val="93000"/>
        </a:lnSpc>
        <a:spcBef>
          <a:spcPts val="0"/>
        </a:spcBef>
        <a:buFont typeface="Arial" pitchFamily="34" charset="0"/>
        <a:buNone/>
        <a:defRPr sz="1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43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485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728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971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213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455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698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941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42AF12A8-2BF0-4383-AEE4-45B710C20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2000" y="4155140"/>
            <a:ext cx="5004000" cy="1331259"/>
          </a:xfrm>
        </p:spPr>
        <p:txBody>
          <a:bodyPr>
            <a:normAutofit/>
          </a:bodyPr>
          <a:lstStyle/>
          <a:p>
            <a:endParaRPr lang="nl-NL" altLang="nl-NL" dirty="0"/>
          </a:p>
          <a:p>
            <a:endParaRPr lang="nl-NL" altLang="nl-NL" dirty="0"/>
          </a:p>
          <a:p>
            <a:r>
              <a:rPr lang="nl-NL" altLang="nl-NL" dirty="0"/>
              <a:t>3 september 2025</a:t>
            </a:r>
            <a:endParaRPr lang="en-US" dirty="0"/>
          </a:p>
          <a:p>
            <a:endParaRPr lang="en-US" dirty="0"/>
          </a:p>
          <a:p>
            <a:endParaRPr lang="en-US" i="1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C2619DB-7C33-427C-ACD9-A842974DBE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lIns="0" tIns="0" rIns="0" bIns="0" rtlCol="0">
            <a:normAutofit/>
          </a:bodyPr>
          <a:lstStyle/>
          <a:p>
            <a:endParaRPr lang="nl-NL" altLang="nl-NL"/>
          </a:p>
          <a:p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5B3A17-B019-425B-9A84-0A4365F1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1999" y="2129942"/>
            <a:ext cx="5545265" cy="140335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l-NL" sz="3000" dirty="0">
                <a:cs typeface="Times New Roman" panose="02020603050405020304" pitchFamily="18" charset="0"/>
              </a:rPr>
              <a:t>Inlichtingenbijeenkomst doelgroepgerichte digitale campagne </a:t>
            </a:r>
            <a:br>
              <a:rPr lang="nl-NL" sz="3000" dirty="0">
                <a:cs typeface="Times New Roman" panose="02020603050405020304" pitchFamily="18" charset="0"/>
              </a:rPr>
            </a:br>
            <a:br>
              <a:rPr lang="nl-NL" sz="3000" dirty="0">
                <a:cs typeface="Times New Roman" panose="02020603050405020304" pitchFamily="18" charset="0"/>
              </a:rPr>
            </a:br>
            <a:r>
              <a:rPr lang="nl-NL" sz="3000" dirty="0">
                <a:cs typeface="Times New Roman" panose="02020603050405020304" pitchFamily="18" charset="0"/>
              </a:rPr>
              <a:t>Renovatie Beweegbaar deel </a:t>
            </a:r>
            <a:r>
              <a:rPr lang="nl-NL" sz="3000" dirty="0" err="1">
                <a:cs typeface="Times New Roman" panose="02020603050405020304" pitchFamily="18" charset="0"/>
              </a:rPr>
              <a:t>Papendrechtsebrug</a:t>
            </a:r>
            <a:endParaRPr lang="nl-NL" sz="3000" dirty="0"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95C144-EBF8-44EB-8E27-BCE293E102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58F45-B493-4202-A8E0-43A20050903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  <a:defRPr/>
            </a:pPr>
            <a:fld id="{DD12956A-0F0D-4B31-97F5-55C08A00D228}" type="slidenum">
              <a:rPr lang="nl-NL" kern="1200"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</a:t>
            </a:fld>
            <a:endParaRPr lang="nl-NL" kern="120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054DF-E03A-40F6-B5E2-17AAF9CC5F11}"/>
              </a:ext>
            </a:extLst>
          </p:cNvPr>
          <p:cNvSpPr txBox="1"/>
          <p:nvPr/>
        </p:nvSpPr>
        <p:spPr>
          <a:xfrm>
            <a:off x="6553200" y="6528572"/>
            <a:ext cx="4262437" cy="1836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endParaRPr lang="nl-NL" sz="900" kern="1200" cap="all" baseline="0">
              <a:latin typeface="+mn-lt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-192" t="-171" r="192" b="171"/>
          <a:stretch/>
        </p:blipFill>
        <p:spPr>
          <a:xfrm>
            <a:off x="0" y="0"/>
            <a:ext cx="6096000" cy="6858594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06B71C4-B4DF-F938-0F65-CD6F00F24A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2000" y="5808475"/>
            <a:ext cx="5335200" cy="397250"/>
          </a:xfrm>
        </p:spPr>
        <p:txBody>
          <a:bodyPr>
            <a:normAutofit/>
          </a:bodyPr>
          <a:lstStyle/>
          <a:p>
            <a:r>
              <a:rPr lang="nl-NL" dirty="0"/>
              <a:t>Zaaknummer 31210641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669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3CA7C76-03E4-D8B9-B865-4B809C6EB3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2000" y="1924264"/>
            <a:ext cx="5485512" cy="4210027"/>
          </a:xfrm>
        </p:spPr>
        <p:txBody>
          <a:bodyPr>
            <a:normAutofit lnSpcReduction="10000"/>
          </a:bodyPr>
          <a:lstStyle/>
          <a:p>
            <a:r>
              <a:rPr lang="nl-NL" sz="2000" dirty="0">
                <a:cs typeface="Times New Roman" panose="02020603050405020304" pitchFamily="18" charset="0"/>
              </a:rPr>
              <a:t>Ruim 9 maanden aaneengesloten afsluiting Papendrechtsebrug voor al het wegverkeer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cs typeface="Times New Roman" panose="02020603050405020304" pitchFamily="18" charset="0"/>
              </a:rPr>
              <a:t>Afsluiting van 17 juli 2026 (start zomervakantie) tot en met 21 april 2027 </a:t>
            </a:r>
          </a:p>
          <a:p>
            <a:pPr marL="285750" indent="-285750"/>
            <a:r>
              <a:rPr lang="nl-NL" sz="2000" dirty="0">
                <a:cs typeface="Times New Roman" panose="02020603050405020304" pitchFamily="18" charset="0"/>
              </a:rPr>
              <a:t>In de zelfde periode wordt de Baanhoekfietsbrug afgesloten en ingericht als calamiteitenroute voor hulpdiensten en zorgpartijen </a:t>
            </a:r>
          </a:p>
          <a:p>
            <a:pPr marL="285750" indent="-285750"/>
            <a:r>
              <a:rPr lang="nl-NL" sz="2000" dirty="0">
                <a:cs typeface="Times New Roman" panose="02020603050405020304" pitchFamily="18" charset="0"/>
              </a:rPr>
              <a:t>Aanvullende weekend- en nachtafsluitingen Papendrechtsebrug volgen richting de zomer van 2027 voor testen (worden later gepland)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4FB9F3-623B-E3CA-34C5-2F4907EC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1281950"/>
            <a:ext cx="5004000" cy="484220"/>
          </a:xfrm>
        </p:spPr>
        <p:txBody>
          <a:bodyPr>
            <a:normAutofit fontScale="90000"/>
          </a:bodyPr>
          <a:lstStyle/>
          <a:p>
            <a:r>
              <a:rPr lang="nl-NL"/>
              <a:t>Hinder wegverkeer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8E46A73-BBB6-98BD-506D-8553C915295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026806-28C7-EC71-FC59-7F543929A38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pic>
        <p:nvPicPr>
          <p:cNvPr id="12" name="Tijdelijke aanduiding voor afbeelding 11" descr="Afbeelding met buitenshuis, hemel, water, wolk&#10;&#10;Automatisch gegenereerde beschrijving">
            <a:extLst>
              <a:ext uri="{FF2B5EF4-FFF2-40B4-BE49-F238E27FC236}">
                <a16:creationId xmlns:a16="http://schemas.microsoft.com/office/drawing/2014/main" id="{098CC4CB-CE1D-2EF2-4368-AE5573A4B1A2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r="166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180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48" y="1605692"/>
            <a:ext cx="10923588" cy="598497"/>
          </a:xfrm>
        </p:spPr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405BE8-5217-74C0-9B06-21D2390FF5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809" b="35173"/>
          <a:stretch>
            <a:fillRect/>
          </a:stretch>
        </p:blipFill>
        <p:spPr>
          <a:xfrm>
            <a:off x="469280" y="2507673"/>
            <a:ext cx="11253439" cy="2396837"/>
          </a:xfrm>
          <a:prstGeom prst="rect">
            <a:avLst/>
          </a:prstGeom>
        </p:spPr>
      </p:pic>
      <p:sp>
        <p:nvSpPr>
          <p:cNvPr id="6" name="Rechteraccolade 5">
            <a:extLst>
              <a:ext uri="{FF2B5EF4-FFF2-40B4-BE49-F238E27FC236}">
                <a16:creationId xmlns:a16="http://schemas.microsoft.com/office/drawing/2014/main" id="{F9DD31C6-BC3D-B7A9-8C0D-736DAC6AB3BF}"/>
              </a:ext>
            </a:extLst>
          </p:cNvPr>
          <p:cNvSpPr/>
          <p:nvPr/>
        </p:nvSpPr>
        <p:spPr>
          <a:xfrm rot="5400000">
            <a:off x="5399122" y="2107649"/>
            <a:ext cx="197073" cy="53966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8C3FC4A-2BF9-26FC-5301-E231A6223757}"/>
              </a:ext>
            </a:extLst>
          </p:cNvPr>
          <p:cNvSpPr txBox="1"/>
          <p:nvPr/>
        </p:nvSpPr>
        <p:spPr>
          <a:xfrm>
            <a:off x="4509299" y="4904510"/>
            <a:ext cx="2272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/>
              <a:t>Stremming voor wegverkeer:</a:t>
            </a:r>
          </a:p>
          <a:p>
            <a:r>
              <a:rPr lang="nl-NL" sz="1000" dirty="0"/>
              <a:t>17 juli 2026 t/m 21 april 2027 </a:t>
            </a:r>
          </a:p>
          <a:p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73222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B9FCC-0181-794B-EE0B-D61CA23EE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5FB111B-B417-A814-5601-F70E96BC22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BA5794-45CE-6970-9AD7-5BD4D062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2894806"/>
            <a:ext cx="10933112" cy="1068388"/>
          </a:xfrm>
        </p:spPr>
        <p:txBody>
          <a:bodyPr/>
          <a:lstStyle/>
          <a:p>
            <a:pPr algn="ctr"/>
            <a:r>
              <a:rPr lang="nl-NL" dirty="0"/>
              <a:t>Inhoudelijke toelichting uitvraag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E37FDA-F647-D094-EAA1-3A0D8F6046C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40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E1193-3A82-63CC-CF35-DA91B87C8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8142441-C779-4B22-9140-88B4F030E4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</a:pPr>
            <a:r>
              <a:rPr lang="nl-NL" sz="1700" dirty="0">
                <a:cs typeface="Times New Roman" panose="02020603050405020304" pitchFamily="18" charset="0"/>
              </a:rPr>
              <a:t>Vervanging en renovatie Beweegbaar deel Papendrechtsebrug </a:t>
            </a:r>
          </a:p>
          <a:p>
            <a:pPr marL="285750" indent="-285750">
              <a:lnSpc>
                <a:spcPct val="100000"/>
              </a:lnSpc>
            </a:pPr>
            <a:r>
              <a:rPr lang="nl-NL" sz="1700" dirty="0">
                <a:cs typeface="Times New Roman" panose="02020603050405020304" pitchFamily="18" charset="0"/>
              </a:rPr>
              <a:t>Onderdeel van meerdere renovatieprojecten in de regio</a:t>
            </a:r>
          </a:p>
          <a:p>
            <a:pPr marL="285750" indent="-285750">
              <a:lnSpc>
                <a:spcPct val="100000"/>
              </a:lnSpc>
            </a:pPr>
            <a:r>
              <a:rPr lang="nl-NL" sz="1700" dirty="0">
                <a:cs typeface="Times New Roman" panose="02020603050405020304" pitchFamily="18" charset="0"/>
              </a:rPr>
              <a:t>Forse hinder voor wegverkeer en scheepvaart</a:t>
            </a:r>
          </a:p>
          <a:p>
            <a:pPr marL="285750" indent="-285750">
              <a:lnSpc>
                <a:spcPct val="100000"/>
              </a:lnSpc>
            </a:pPr>
            <a:r>
              <a:rPr lang="nl-NL" sz="1700" dirty="0">
                <a:cs typeface="Times New Roman" panose="02020603050405020304" pitchFamily="18" charset="0"/>
              </a:rPr>
              <a:t>Fors gebruik bereikbaarheidsmaatregelen noodzakelijk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35F89E-AFB3-81DA-1E4B-195C3654F8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1D62C0-8DFA-5237-209C-BE918BFE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 uitvraag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C3B531-A4BB-D42B-9488-475AF7EA257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42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9C719-414C-7112-AF4D-B57A2B9BE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52E97E2A-D65D-311E-2BE6-D2D7CD26F5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cs typeface="Times New Roman" panose="02020603050405020304" pitchFamily="18" charset="0"/>
              </a:rPr>
              <a:t>Maatregelpakket en communicatieaanpak als basis</a:t>
            </a:r>
          </a:p>
          <a:p>
            <a:pPr marL="0" indent="0">
              <a:buNone/>
            </a:pPr>
            <a:endParaRPr lang="nl-NL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cs typeface="Times New Roman" panose="02020603050405020304" pitchFamily="18" charset="0"/>
              </a:rPr>
              <a:t>Ontwikkelen en realiseren van pakket aan digitale communicatiemiddelen</a:t>
            </a:r>
          </a:p>
          <a:p>
            <a:r>
              <a:rPr lang="nl-NL" sz="1600" dirty="0">
                <a:cs typeface="Times New Roman" panose="02020603050405020304" pitchFamily="18" charset="0"/>
              </a:rPr>
              <a:t>Informatie over het project en maatregelen, op de juiste momenten met de juiste boodschap bij de juiste doelgroep </a:t>
            </a:r>
          </a:p>
          <a:p>
            <a:r>
              <a:rPr lang="nl-NL" sz="1600" dirty="0">
                <a:cs typeface="Times New Roman" panose="02020603050405020304" pitchFamily="18" charset="0"/>
              </a:rPr>
              <a:t>Informeren, differentiëren, targetten: steeds gerichter onder de aandacht brengen</a:t>
            </a:r>
          </a:p>
          <a:p>
            <a:pPr marL="0" indent="0">
              <a:buNone/>
            </a:pPr>
            <a:endParaRPr lang="nl-NL" sz="1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600" dirty="0">
                <a:cs typeface="Times New Roman" panose="02020603050405020304" pitchFamily="18" charset="0"/>
              </a:rPr>
              <a:t>Zodat: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cs typeface="Times New Roman" panose="02020603050405020304" pitchFamily="18" charset="0"/>
              </a:rPr>
              <a:t>Weggebruikers in gelegenheid worde gesteld hun reisgedrag aan te 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cs typeface="Times New Roman" panose="02020603050405020304" pitchFamily="18" charset="0"/>
              </a:rPr>
              <a:t>Kans op gedragsverandering wordt vergroot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cs typeface="Times New Roman" panose="02020603050405020304" pitchFamily="18" charset="0"/>
              </a:rPr>
              <a:t>Dus: oplossingsrichtingen/ maatregelen zo doelgroepgericht mogelijk bij juiste doelgroep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1E9B5C-3D20-8DF4-937F-24B4D31661A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F8A50E-878F-90D9-EB82-B863C257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Opdracht en doel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ACFDB4-6D4C-E7D0-8501-FD89B7F79A4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103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E4E46-F086-B186-4BA0-9C9BD55AD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B4FD41CE-7274-A3C9-F505-27503B94C1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cs typeface="Times New Roman" panose="02020603050405020304" pitchFamily="18" charset="0"/>
              </a:rPr>
              <a:t>Doelgroepgerichte </a:t>
            </a:r>
            <a:r>
              <a:rPr lang="nl-NL" sz="1600" b="1" dirty="0" err="1">
                <a:cs typeface="Times New Roman" panose="02020603050405020304" pitchFamily="18" charset="0"/>
              </a:rPr>
              <a:t>social</a:t>
            </a:r>
            <a:r>
              <a:rPr lang="nl-NL" sz="1600" b="1" dirty="0">
                <a:cs typeface="Times New Roman" panose="02020603050405020304" pitchFamily="18" charset="0"/>
              </a:rPr>
              <a:t> media-advertenties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cs typeface="Times New Roman" panose="02020603050405020304" pitchFamily="18" charset="0"/>
              </a:rPr>
              <a:t>Doelgroepgerichte onlineadvertenties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cs typeface="Times New Roman" panose="02020603050405020304" pitchFamily="18" charset="0"/>
              </a:rPr>
              <a:t>Inzet van advertenties op digitale schermen in de openbare ruimte in de regio Drechtsteden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cs typeface="Times New Roman" panose="02020603050405020304" pitchFamily="18" charset="0"/>
              </a:rPr>
              <a:t>Steeds secuurder (re)</a:t>
            </a:r>
            <a:r>
              <a:rPr lang="nl-NL" sz="1600" dirty="0" err="1">
                <a:cs typeface="Times New Roman" panose="02020603050405020304" pitchFamily="18" charset="0"/>
              </a:rPr>
              <a:t>targeten</a:t>
            </a:r>
            <a:r>
              <a:rPr lang="nl-NL" sz="1600" dirty="0"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cs typeface="Times New Roman" panose="02020603050405020304" pitchFamily="18" charset="0"/>
              </a:rPr>
              <a:t>Zo groot mogelijk bereik en doorklikratio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cs typeface="Times New Roman" panose="02020603050405020304" pitchFamily="18" charset="0"/>
              </a:rPr>
              <a:t>Inhoud boodschappen en vormgeving hoofdzakelijk vanuit RWS en gecontracteerd communicatie bureau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2F65FB-3FE0-6C6E-1D86-505F0FED7CA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966692-9F33-3ADB-C809-B0980566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Drie communicatiemiddelen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322684-B7F8-5387-927F-B76D9917EC6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351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9FDBE-1762-A64B-B49A-D76C63F97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3B2E0B79-850E-87B4-2036-B78ECD5C1E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914400" indent="-914400">
              <a:lnSpc>
                <a:spcPct val="130000"/>
              </a:lnSpc>
              <a:buFont typeface="+mj-lt"/>
              <a:buAutoNum type="arabicPeriod"/>
            </a:pPr>
            <a:r>
              <a:rPr lang="nl-NL" sz="1200" dirty="0">
                <a:cs typeface="Times New Roman" panose="02020603050405020304" pitchFamily="18" charset="0"/>
              </a:rPr>
              <a:t>N3 automobilist lokaal (Dordrecht - Papendrecht v.v.)</a:t>
            </a:r>
          </a:p>
          <a:p>
            <a:pPr marL="914400" indent="-914400">
              <a:lnSpc>
                <a:spcPct val="130000"/>
              </a:lnSpc>
              <a:buFont typeface="+mj-lt"/>
              <a:buAutoNum type="arabicPeriod"/>
            </a:pPr>
            <a:r>
              <a:rPr lang="nl-NL" sz="1200" dirty="0">
                <a:cs typeface="Times New Roman" panose="02020603050405020304" pitchFamily="18" charset="0"/>
              </a:rPr>
              <a:t>N3 automobilist met herkomst en/of bestemming in Drechtsteden</a:t>
            </a:r>
          </a:p>
          <a:p>
            <a:pPr marL="914400" indent="-914400">
              <a:lnSpc>
                <a:spcPct val="130000"/>
              </a:lnSpc>
              <a:buFont typeface="+mj-lt"/>
              <a:buAutoNum type="arabicPeriod"/>
            </a:pPr>
            <a:r>
              <a:rPr lang="nl-NL" sz="1200" dirty="0">
                <a:cs typeface="Times New Roman" panose="02020603050405020304" pitchFamily="18" charset="0"/>
              </a:rPr>
              <a:t>N3 automobilist doorgaand verkeer met herkomst en bestemming buiten Drechtsteden </a:t>
            </a:r>
          </a:p>
          <a:p>
            <a:pPr marL="914400" indent="-914400">
              <a:lnSpc>
                <a:spcPct val="130000"/>
              </a:lnSpc>
              <a:buFont typeface="+mj-lt"/>
              <a:buAutoNum type="arabicPeriod"/>
            </a:pPr>
            <a:r>
              <a:rPr lang="nl-NL" sz="1200" dirty="0">
                <a:cs typeface="Times New Roman" panose="02020603050405020304" pitchFamily="18" charset="0"/>
              </a:rPr>
              <a:t>A15 automobilist doorgaand verkeer minimaal afrit 23 Papendrecht - knooppunt Ridderkerk v.v.</a:t>
            </a:r>
          </a:p>
          <a:p>
            <a:pPr marL="914400" indent="-914400">
              <a:lnSpc>
                <a:spcPct val="130000"/>
              </a:lnSpc>
              <a:buFont typeface="+mj-lt"/>
              <a:buAutoNum type="arabicPeriod"/>
            </a:pPr>
            <a:r>
              <a:rPr lang="nl-NL" sz="1200" dirty="0">
                <a:cs typeface="Times New Roman" panose="02020603050405020304" pitchFamily="18" charset="0"/>
              </a:rPr>
              <a:t>A15 automobilist herkomst/en of bestemming in Drechtsteden minimaal afrit 23 Papendrecht  - knooppunt Ridderkerk v.v.</a:t>
            </a:r>
          </a:p>
          <a:p>
            <a:pPr marL="914400" indent="-914400">
              <a:lnSpc>
                <a:spcPct val="130000"/>
              </a:lnSpc>
              <a:buFont typeface="+mj-lt"/>
              <a:buAutoNum type="arabicPeriod"/>
            </a:pPr>
            <a:r>
              <a:rPr lang="nl-NL" sz="1200" dirty="0">
                <a:cs typeface="Times New Roman" panose="02020603050405020304" pitchFamily="18" charset="0"/>
              </a:rPr>
              <a:t>A16 automobilist doorgaand, minimaal afrit 20 's Gravendeel - knooppunt Ridderkerk v.v.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947A2D8-13EF-04DD-B43E-CE4C133617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57188" indent="-357188">
              <a:lnSpc>
                <a:spcPct val="130000"/>
              </a:lnSpc>
              <a:buFont typeface="+mj-lt"/>
              <a:buAutoNum type="arabicPeriod" startAt="7"/>
            </a:pPr>
            <a:r>
              <a:rPr lang="nl-NL" sz="1200" dirty="0">
                <a:cs typeface="Times New Roman" panose="02020603050405020304" pitchFamily="18" charset="0"/>
              </a:rPr>
              <a:t>A16 automobilist herkomst/en of bestemming in Drechtsteden, minimaal afrit 20 ‘s Gravendeel - knooppunt Ridderkerk v.v.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 startAt="7"/>
            </a:pPr>
            <a:r>
              <a:rPr lang="nl-NL" sz="1200" dirty="0">
                <a:cs typeface="Times New Roman" panose="02020603050405020304" pitchFamily="18" charset="0"/>
              </a:rPr>
              <a:t>Lokale automobilist binnen Dordrecht en Papendrecht (zonder relatie </a:t>
            </a:r>
            <a:r>
              <a:rPr lang="nl-NL" sz="1200" dirty="0" err="1">
                <a:cs typeface="Times New Roman" panose="02020603050405020304" pitchFamily="18" charset="0"/>
              </a:rPr>
              <a:t>Papendrechtsebrug</a:t>
            </a:r>
            <a:r>
              <a:rPr lang="nl-NL" sz="1200" dirty="0"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 startAt="7"/>
            </a:pPr>
            <a:r>
              <a:rPr lang="nl-NL" sz="1200" dirty="0">
                <a:cs typeface="Times New Roman" panose="02020603050405020304" pitchFamily="18" charset="0"/>
              </a:rPr>
              <a:t>Fietsverkeer </a:t>
            </a:r>
            <a:r>
              <a:rPr lang="nl-NL" sz="1200" dirty="0" err="1">
                <a:cs typeface="Times New Roman" panose="02020603050405020304" pitchFamily="18" charset="0"/>
              </a:rPr>
              <a:t>Papendrechtsebrug</a:t>
            </a:r>
            <a:endParaRPr lang="nl-NL" sz="12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 startAt="7"/>
            </a:pPr>
            <a:r>
              <a:rPr lang="nl-NL" sz="1200" dirty="0">
                <a:cs typeface="Times New Roman" panose="02020603050405020304" pitchFamily="18" charset="0"/>
              </a:rPr>
              <a:t>Fietsverkeer Baanhoekfietsbrug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 startAt="7"/>
            </a:pPr>
            <a:r>
              <a:rPr lang="nl-NL" sz="1200" dirty="0">
                <a:cs typeface="Times New Roman" panose="02020603050405020304" pitchFamily="18" charset="0"/>
              </a:rPr>
              <a:t>Hoge scheepvaart (pleziervaart) op de Beneden-Merwede</a:t>
            </a:r>
          </a:p>
          <a:p>
            <a:pPr marL="0" indent="0">
              <a:lnSpc>
                <a:spcPct val="130000"/>
              </a:lnSpc>
              <a:buNone/>
            </a:pPr>
            <a:endParaRPr lang="nl-NL" sz="12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nl-NL" sz="1200" i="1" dirty="0">
                <a:cs typeface="Times New Roman" panose="02020603050405020304" pitchFamily="18" charset="0"/>
              </a:rPr>
              <a:t>Let op: niet uitputtend</a:t>
            </a:r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C65BD2B-6795-7970-8D87-6064F19A2D1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F31001-1228-EFBB-BF49-BE506297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Geselecteerde doelgroepen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1B6902-9B24-ACB5-52DB-A10A4B432FB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9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A8DE2-1354-F9B7-D18B-580205BD6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572C93BB-8439-BBB9-455E-BC516ACFFF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285750" indent="-285750"/>
            <a:r>
              <a:rPr lang="nl-NL" sz="1600" dirty="0">
                <a:cs typeface="Times New Roman" panose="02020603050405020304" pitchFamily="18" charset="0"/>
              </a:rPr>
              <a:t>Thuiswerken/niet reizen</a:t>
            </a:r>
          </a:p>
          <a:p>
            <a:pPr marL="285750" indent="-285750"/>
            <a:r>
              <a:rPr lang="nl-NL" sz="1600" dirty="0">
                <a:cs typeface="Times New Roman" panose="02020603050405020304" pitchFamily="18" charset="0"/>
              </a:rPr>
              <a:t>Buiten spits reizen</a:t>
            </a:r>
          </a:p>
          <a:p>
            <a:pPr marL="285750" indent="-285750"/>
            <a:r>
              <a:rPr lang="nl-NL" sz="1600" dirty="0">
                <a:cs typeface="Times New Roman" panose="02020603050405020304" pitchFamily="18" charset="0"/>
              </a:rPr>
              <a:t>Inzet en stimuleren gebruik fiets en fietspont</a:t>
            </a:r>
          </a:p>
          <a:p>
            <a:pPr marL="285750" indent="-285750"/>
            <a:r>
              <a:rPr lang="nl-NL" sz="1600" dirty="0">
                <a:cs typeface="Times New Roman" panose="02020603050405020304" pitchFamily="18" charset="0"/>
              </a:rPr>
              <a:t>‘Stimuleren anders reizen' app</a:t>
            </a:r>
          </a:p>
          <a:p>
            <a:pPr marL="285750" indent="-285750"/>
            <a:r>
              <a:rPr lang="nl-NL" sz="1600" dirty="0">
                <a:cs typeface="Times New Roman" panose="02020603050405020304" pitchFamily="18" charset="0"/>
              </a:rPr>
              <a:t>Aangepaste busdienstregeling en stimuleren gebruik bus (</a:t>
            </a:r>
            <a:r>
              <a:rPr lang="nl-NL" sz="1600" dirty="0" err="1">
                <a:cs typeface="Times New Roman" panose="02020603050405020304" pitchFamily="18" charset="0"/>
              </a:rPr>
              <a:t>kortingsabon</a:t>
            </a:r>
            <a:r>
              <a:rPr lang="nl-NL" sz="1600" dirty="0">
                <a:cs typeface="Times New Roman" panose="02020603050405020304" pitchFamily="18" charset="0"/>
              </a:rPr>
              <a:t>. nieuwe reizigers)</a:t>
            </a:r>
          </a:p>
          <a:p>
            <a:pPr marL="285750" indent="-285750"/>
            <a:r>
              <a:rPr lang="nl-NL" sz="1600" dirty="0">
                <a:cs typeface="Times New Roman" panose="02020603050405020304" pitchFamily="18" charset="0"/>
              </a:rPr>
              <a:t>Uitbreiding en stimuleren gebruik Donkey </a:t>
            </a:r>
            <a:r>
              <a:rPr lang="nl-NL" sz="1600" dirty="0" err="1">
                <a:cs typeface="Times New Roman" panose="02020603050405020304" pitchFamily="18" charset="0"/>
              </a:rPr>
              <a:t>Republic</a:t>
            </a:r>
            <a:r>
              <a:rPr lang="nl-NL" sz="1600" dirty="0">
                <a:cs typeface="Times New Roman" panose="02020603050405020304" pitchFamily="18" charset="0"/>
              </a:rPr>
              <a:t> deelfiets (kortingsactie)</a:t>
            </a:r>
          </a:p>
          <a:p>
            <a:pPr marL="285750" indent="-285750"/>
            <a:r>
              <a:rPr lang="nl-NL" sz="1600" dirty="0">
                <a:cs typeface="Times New Roman" panose="02020603050405020304" pitchFamily="18" charset="0"/>
              </a:rPr>
              <a:t>Stimuleren gebruik NS-trein (kortingsabonnementen)</a:t>
            </a:r>
          </a:p>
          <a:p>
            <a:pPr marL="285750" indent="-285750"/>
            <a:r>
              <a:rPr lang="nl-NL" sz="1600" dirty="0">
                <a:cs typeface="Times New Roman" panose="02020603050405020304" pitchFamily="18" charset="0"/>
              </a:rPr>
              <a:t>Stimuleren gebruik waterbus (kortingsactie)</a:t>
            </a:r>
          </a:p>
          <a:p>
            <a:pPr marL="285750" indent="-285750"/>
            <a:r>
              <a:rPr lang="nl-NL" sz="1600" dirty="0">
                <a:cs typeface="Times New Roman" panose="02020603050405020304" pitchFamily="18" charset="0"/>
              </a:rPr>
              <a:t>Omleiden/omrijden</a:t>
            </a:r>
          </a:p>
          <a:p>
            <a:pPr marL="0" indent="0">
              <a:buNone/>
            </a:pPr>
            <a:endParaRPr lang="nl-NL" sz="1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400" i="1" dirty="0">
                <a:cs typeface="Times New Roman" panose="02020603050405020304" pitchFamily="18" charset="0"/>
              </a:rPr>
              <a:t>Let op: niet uitputtend</a:t>
            </a:r>
          </a:p>
          <a:p>
            <a:pPr marL="0" indent="0">
              <a:buNone/>
            </a:pPr>
            <a:endParaRPr lang="nl-NL" sz="1600" dirty="0">
              <a:cs typeface="Times New Roman" panose="02020603050405020304" pitchFamily="18" charset="0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603EC95-9B4F-DD71-D5E4-E193CFD4A1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2DB204-A489-775D-F002-13C2C227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Geselecteerde oplossingsrichtingen/ maatregelen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47D890-7EAA-271B-6556-9509862B97B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354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3D4D6-632C-E582-68D3-4C1D977A6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lijn, schermopname, ontvangst&#10;&#10;Door AI gegenereerde inhoud is mogelijk onjuist.">
            <a:extLst>
              <a:ext uri="{FF2B5EF4-FFF2-40B4-BE49-F238E27FC236}">
                <a16:creationId xmlns:a16="http://schemas.microsoft.com/office/drawing/2014/main" id="{B1D6255B-C744-6427-44D9-421692EAC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00" y="2328334"/>
            <a:ext cx="11555948" cy="3784572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4EDC5F-0461-2121-FDF9-CE18E015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nl-NL" dirty="0"/>
              <a:t>Doelgroepen en maatregelenmatrix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64E873-3D29-61A1-B59A-0D187BDB3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87A3B04-C927-4553-B340-A5B8FE4A0D2A}" type="slidenum">
              <a:rPr lang="nl-NL" smtClean="0"/>
              <a:pPr>
                <a:spcAft>
                  <a:spcPts val="600"/>
                </a:spcAft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974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7FD6F-12A4-3007-D6AD-89A362F2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8CB4F74-987A-523C-B426-6C4C168145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600" dirty="0">
                <a:cs typeface="Times New Roman" panose="02020603050405020304" pitchFamily="18" charset="0"/>
              </a:rPr>
              <a:t>Ruim voor de brugafsluiting (februari/maart 2026) | informeren werkzaamheden en hinder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>
                <a:cs typeface="Times New Roman" panose="02020603050405020304" pitchFamily="18" charset="0"/>
              </a:rPr>
              <a:t>Enkele maanden voor de brugafsluiting (eind mei 2026)| informeren relevante reisalternatieven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>
                <a:cs typeface="Times New Roman" panose="02020603050405020304" pitchFamily="18" charset="0"/>
              </a:rPr>
              <a:t>Aantal weken/rondom de brugafsluiting tot een week na de start van het wegverkeersslot (juli 2026) | motiveren om in actie te komen door gericht maatregelen te communiceren.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>
                <a:cs typeface="Times New Roman" panose="02020603050405020304" pitchFamily="18" charset="0"/>
              </a:rPr>
              <a:t>Laatste weken zomervakantie en eerste weken na de zomervakantie (eind augustus 2026) | informeren over extra drukte en motiveren om reisalternatieven toe te passen.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>
                <a:cs typeface="Times New Roman" panose="02020603050405020304" pitchFamily="18" charset="0"/>
              </a:rPr>
              <a:t>Campagnemomenten gedurende de brugafsluiting (september 2026 tot en met april 2027, </a:t>
            </a:r>
            <a:r>
              <a:rPr lang="nl-NL" sz="1600" dirty="0" err="1">
                <a:cs typeface="Times New Roman" panose="02020603050405020304" pitchFamily="18" charset="0"/>
              </a:rPr>
              <a:t>ntb</a:t>
            </a:r>
            <a:r>
              <a:rPr lang="nl-NL" sz="1600" dirty="0">
                <a:cs typeface="Times New Roman" panose="02020603050405020304" pitchFamily="18" charset="0"/>
              </a:rPr>
              <a:t>.) | bepaalde advertenties, kanalen en/of doelgroepen meer of minder te pushen, communiceren opening brug en volgende hinder in de regio (</a:t>
            </a:r>
            <a:r>
              <a:rPr lang="nl-NL" sz="1600" dirty="0" err="1">
                <a:cs typeface="Times New Roman" panose="02020603050405020304" pitchFamily="18" charset="0"/>
              </a:rPr>
              <a:t>Noordtunnel</a:t>
            </a:r>
            <a:r>
              <a:rPr lang="nl-NL" sz="1600" dirty="0">
                <a:cs typeface="Times New Roman" panose="02020603050405020304" pitchFamily="18" charset="0"/>
              </a:rPr>
              <a:t> A15).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>
                <a:cs typeface="Times New Roman" panose="02020603050405020304" pitchFamily="18" charset="0"/>
              </a:rPr>
              <a:t>Zelfde als punt 5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600" dirty="0">
                <a:cs typeface="Times New Roman" panose="02020603050405020304" pitchFamily="18" charset="0"/>
              </a:rPr>
              <a:t>Proactieve inzet met focus op in ieder geval moment 1 tm 4 lijkt logisch. Maar flexibel qua inzet/ budget over deze 6 momenten -&gt; inspelen op actuele situatie/ hoe loopt de campagne?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421D14F-8506-3D6E-F1E5-29399C2386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987851-C051-AFA4-753B-CC70B785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Zes campagnemomenten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D95291-D7B3-1AC4-979D-FCC16D5424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38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FB9F3-623B-E3CA-34C5-2F4907EC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Opening &amp; mededelingen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026806-28C7-EC71-FC59-7F543929A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EB7EC2EF-EF34-55D0-AEDF-4012E71FB49B}"/>
              </a:ext>
            </a:extLst>
          </p:cNvPr>
          <p:cNvSpPr txBox="1">
            <a:spLocks/>
          </p:cNvSpPr>
          <p:nvPr/>
        </p:nvSpPr>
        <p:spPr>
          <a:xfrm>
            <a:off x="787400" y="2702011"/>
            <a:ext cx="8937368" cy="36838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Verdana" panose="020B060403050404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6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6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None/>
              <a:defRPr sz="16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Times New Roman" panose="02020603050405020304" pitchFamily="18" charset="0"/>
              </a:rPr>
              <a:t>Welkom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Times New Roman" panose="02020603050405020304" pitchFamily="18" charset="0"/>
              </a:rPr>
              <a:t>Voorstelronde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Times New Roman" panose="02020603050405020304" pitchFamily="18" charset="0"/>
              </a:rPr>
              <a:t>Spelregels</a:t>
            </a:r>
          </a:p>
          <a:p>
            <a:r>
              <a:rPr lang="nl-NL" dirty="0">
                <a:cs typeface="Times New Roman" panose="02020603050405020304" pitchFamily="18" charset="0"/>
              </a:rPr>
              <a:t>	* proces verbaal</a:t>
            </a:r>
          </a:p>
          <a:p>
            <a:r>
              <a:rPr lang="nl-NL" dirty="0">
                <a:cs typeface="Times New Roman" panose="02020603050405020304" pitchFamily="18" charset="0"/>
              </a:rPr>
              <a:t>	* vragen via TN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Times New Roman" panose="02020603050405020304" pitchFamily="18" charset="0"/>
              </a:rPr>
              <a:t>Vragen na afloop presentatie</a:t>
            </a:r>
          </a:p>
        </p:txBody>
      </p:sp>
    </p:spTree>
    <p:extLst>
      <p:ext uri="{BB962C8B-B14F-4D97-AF65-F5344CB8AC3E}">
        <p14:creationId xmlns:p14="http://schemas.microsoft.com/office/powerpoint/2010/main" val="2527931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DEE8C-3037-BEF4-C2DF-FDAFB44E5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010A516-DA35-88B5-152C-F77D79300D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cs typeface="Times New Roman" panose="02020603050405020304" pitchFamily="18" charset="0"/>
              </a:rPr>
              <a:t>Plan van aanpak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cs typeface="Times New Roman" panose="02020603050405020304" pitchFamily="18" charset="0"/>
              </a:rPr>
              <a:t>Vastlegging afspraken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cs typeface="Times New Roman" panose="02020603050405020304" pitchFamily="18" charset="0"/>
              </a:rPr>
              <a:t>Uitvoering campagnes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cs typeface="Times New Roman" panose="02020603050405020304" pitchFamily="18" charset="0"/>
              </a:rPr>
              <a:t>Rapportages monitoring, bijsturing en evaluaties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E8D6F3E-8A53-8EC0-4547-99A48454430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B9A9B1-0941-68B7-1C9C-995FCB2C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Resultaten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F5E8D5-F43A-DABF-88EB-AA8518657C2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848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720BE-31AA-B99A-2C30-22E5DE992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AAFE612-5C69-3529-905F-3D68549805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2081B4-0DC1-C00C-7137-0E19D432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2894806"/>
            <a:ext cx="10933112" cy="1068388"/>
          </a:xfrm>
        </p:spPr>
        <p:txBody>
          <a:bodyPr/>
          <a:lstStyle/>
          <a:p>
            <a:pPr algn="ctr"/>
            <a:r>
              <a:rPr lang="nl-NL" dirty="0"/>
              <a:t>Vragen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3EC8F8-7D6D-D83A-15AD-1A1FD8DE329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46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D496A-203D-E926-9C0D-A3B8C598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0EAD466-7633-46CC-2601-02550CFBD1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Aanbestedingsleidraad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sz="1800" noProof="0" dirty="0"/>
              <a:t>Planning</a:t>
            </a:r>
            <a:endParaRPr lang="nl-NL" sz="18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sz="1800" noProof="0" dirty="0"/>
              <a:t>Contract &amp; BPKV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Inschrijfstaat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Algemene toelichting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Inhoudelijke toelichting op de uitvraag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Vragen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A37001-D421-F241-7B5C-52055B9A7D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48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308BF-A7D2-8D11-AC49-DEB934D53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081A25D-AD87-BAA0-B8E5-82D382806C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B954F0-F221-3257-6DFE-88E3CA74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2894806"/>
            <a:ext cx="10933112" cy="1068388"/>
          </a:xfrm>
        </p:spPr>
        <p:txBody>
          <a:bodyPr/>
          <a:lstStyle/>
          <a:p>
            <a:pPr algn="ctr"/>
            <a:r>
              <a:rPr lang="nl-NL" dirty="0"/>
              <a:t>Aanbestedingsleidraad en inschrijfstaat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C9D758-D509-D8C7-A357-5093FB60DDB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48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6C9E3-F312-676E-1520-9641F289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Aanbestedingsleidraad</a:t>
            </a:r>
            <a:r>
              <a:rPr lang="en-US" dirty="0">
                <a:solidFill>
                  <a:schemeClr val="tx1"/>
                </a:solidFill>
              </a:rPr>
              <a:t> - planning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10A756-23F6-6F41-9BE8-1F9D9A310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dirty="0"/>
              <a:t>19 augustus 2025: Verzenden aankondiging door publicatie op TenderNed</a:t>
            </a:r>
          </a:p>
          <a:p>
            <a:r>
              <a:rPr lang="nl-NL" dirty="0"/>
              <a:t>3 september 2025: Inlichtingenbijeenkomst 2025</a:t>
            </a:r>
          </a:p>
          <a:p>
            <a:r>
              <a:rPr lang="nl-NL" dirty="0"/>
              <a:t>15 september 2025: Uiterste datum indienen verzoek om nadere inlichtingen </a:t>
            </a:r>
          </a:p>
          <a:p>
            <a:r>
              <a:rPr lang="nl-NL" dirty="0"/>
              <a:t>6 oktober 2025: Uiterste datum en tijdstip ontvangst van de Inschrijving</a:t>
            </a:r>
          </a:p>
          <a:p>
            <a:r>
              <a:rPr lang="nl-NL" dirty="0"/>
              <a:t>7 oktober 2025: Openen digitale kluis in </a:t>
            </a:r>
            <a:r>
              <a:rPr lang="nl-NL" dirty="0" err="1"/>
              <a:t>TenderNed</a:t>
            </a:r>
            <a:r>
              <a:rPr lang="nl-NL" dirty="0"/>
              <a:t> met Inschrijving</a:t>
            </a:r>
          </a:p>
          <a:p>
            <a:r>
              <a:rPr lang="nl-NL" dirty="0"/>
              <a:t>20 november 2025: Verzenden gunningsbeslissing </a:t>
            </a:r>
          </a:p>
          <a:p>
            <a:r>
              <a:rPr lang="nl-NL" dirty="0"/>
              <a:t>15 december 2025: Verzenden opdrachtverlening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0947AB-C427-431C-1698-745790B5E4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82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363C1-3534-E077-8A51-E3BF1F56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Aanbestedingsleidraad – BPKV &amp; Contract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46382-F21A-281F-0C94-22699F595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Contract: </a:t>
            </a:r>
            <a:r>
              <a:rPr lang="en-US" dirty="0" err="1"/>
              <a:t>Dienstverleningingsoverenkomst</a:t>
            </a:r>
            <a:r>
              <a:rPr lang="en-US" dirty="0"/>
              <a:t>  -  ARVODI 2025</a:t>
            </a:r>
          </a:p>
          <a:p>
            <a:endParaRPr lang="en-US" dirty="0"/>
          </a:p>
          <a:p>
            <a:r>
              <a:rPr lang="en-US" dirty="0"/>
              <a:t>BPKV:</a:t>
            </a:r>
          </a:p>
          <a:p>
            <a:pPr marL="285750" indent="-285750">
              <a:buFontTx/>
              <a:buChar char="-"/>
            </a:pPr>
            <a:r>
              <a:rPr lang="en-US" dirty="0"/>
              <a:t>Plan van </a:t>
            </a:r>
            <a:r>
              <a:rPr lang="en-US" dirty="0" err="1"/>
              <a:t>aanpak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CO2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dirty="0" err="1"/>
              <a:t>aanbestedingsleidraad</a:t>
            </a:r>
            <a:r>
              <a:rPr lang="en-US" dirty="0"/>
              <a:t> </a:t>
            </a:r>
            <a:r>
              <a:rPr lang="en-US" dirty="0" err="1"/>
              <a:t>hfdst</a:t>
            </a:r>
            <a:r>
              <a:rPr lang="en-US" dirty="0"/>
              <a:t> 4.4.3 &amp; </a:t>
            </a:r>
            <a:r>
              <a:rPr lang="en-US" dirty="0" err="1"/>
              <a:t>bijlage</a:t>
            </a:r>
            <a:r>
              <a:rPr lang="en-US" dirty="0"/>
              <a:t> G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CB1D86-A2D6-0038-3CF8-C8F4BB7A14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66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18958-3F47-7057-DB14-47794820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Inschrijfstaat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7D6E31-13A0-172C-B273-05EB9EC15C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Opgebouwd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Type </a:t>
            </a:r>
            <a:r>
              <a:rPr lang="en-US" dirty="0" err="1"/>
              <a:t>communicatiemiddelen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Organisatie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Optionele</a:t>
            </a:r>
            <a:r>
              <a:rPr lang="en-US" dirty="0"/>
              <a:t> </a:t>
            </a:r>
            <a:r>
              <a:rPr lang="en-US" dirty="0" err="1"/>
              <a:t>posten</a:t>
            </a:r>
            <a:r>
              <a:rPr lang="en-US" dirty="0"/>
              <a:t> € 80k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Stelpost</a:t>
            </a:r>
            <a:r>
              <a:rPr lang="en-US" dirty="0"/>
              <a:t> € 25k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Inschrijvingsom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bandbreedt</a:t>
            </a:r>
            <a:r>
              <a:rPr lang="en-US" dirty="0"/>
              <a:t> </a:t>
            </a:r>
            <a:r>
              <a:rPr lang="en-US" dirty="0" err="1"/>
              <a:t>minimaal</a:t>
            </a:r>
            <a:r>
              <a:rPr lang="en-US" dirty="0"/>
              <a:t> € 350k - € 450k excl BTW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Bijlage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inschrijfstaat</a:t>
            </a:r>
            <a:r>
              <a:rPr lang="en-US" dirty="0"/>
              <a:t>: </a:t>
            </a:r>
            <a:r>
              <a:rPr lang="en-US" dirty="0" err="1"/>
              <a:t>begroting</a:t>
            </a:r>
            <a:r>
              <a:rPr lang="en-US" dirty="0"/>
              <a:t> met </a:t>
            </a:r>
            <a:r>
              <a:rPr lang="en-US" dirty="0" err="1"/>
              <a:t>eenheidsprijzen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FFEDAF-28AA-E795-D4E1-ED6CCF346C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15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D9CF7-08A7-DB76-E353-672847180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DE3008E-37F0-505D-AB79-89D21FB36D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5CBE6B-C12E-1A17-A1B2-D78B08C3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2894806"/>
            <a:ext cx="10933112" cy="1068388"/>
          </a:xfrm>
        </p:spPr>
        <p:txBody>
          <a:bodyPr/>
          <a:lstStyle/>
          <a:p>
            <a:pPr algn="ctr"/>
            <a:r>
              <a:rPr lang="nl-NL" dirty="0"/>
              <a:t>Algemene toelichting project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EFD9FE-6CF4-81C9-A7F9-6BD0D2225FC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72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FB9F3-623B-E3CA-34C5-2F4907EC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7" y="1431482"/>
            <a:ext cx="10923588" cy="598497"/>
          </a:xfrm>
        </p:spPr>
        <p:txBody>
          <a:bodyPr>
            <a:normAutofit/>
          </a:bodyPr>
          <a:lstStyle/>
          <a:p>
            <a:r>
              <a:rPr lang="nl-NL" dirty="0"/>
              <a:t>Scope project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29979"/>
            <a:ext cx="12192000" cy="2886128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63CA7C76-03E4-D8B9-B865-4B809C6EB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381" y="5017213"/>
            <a:ext cx="6097364" cy="137895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cs typeface="Times New Roman" panose="02020603050405020304" pitchFamily="18" charset="0"/>
              </a:rPr>
              <a:t>Brug uit 1967, nadert einde technische levensduur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Betreft beweegbare deel brug (ca. 30 meter), vaste brug (ca. 1000 meter) volgt 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Vervangen val (de klep) &amp; bewegingswerk in brugkelder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026806-28C7-EC71-FC59-7F543929A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A3B04-C927-4553-B340-A5B8FE4A0D2A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3CA7C76-03E4-D8B9-B865-4B809C6EB32B}"/>
              </a:ext>
            </a:extLst>
          </p:cNvPr>
          <p:cNvSpPr txBox="1">
            <a:spLocks/>
          </p:cNvSpPr>
          <p:nvPr/>
        </p:nvSpPr>
        <p:spPr>
          <a:xfrm>
            <a:off x="6733950" y="5017213"/>
            <a:ext cx="4826225" cy="13789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Verdana" panose="020B060403050404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6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None/>
              <a:defRPr sz="16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None/>
              <a:defRPr sz="16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/>
              <a:t>Vernieuwen technische installaties voor bediening, besturing en bewaking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/>
              <a:t>Uitbreiden brugkelder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/>
              <a:t>Verwijderen brugwachtershuisje</a:t>
            </a:r>
          </a:p>
        </p:txBody>
      </p:sp>
    </p:spTree>
    <p:extLst>
      <p:ext uri="{BB962C8B-B14F-4D97-AF65-F5344CB8AC3E}">
        <p14:creationId xmlns:p14="http://schemas.microsoft.com/office/powerpoint/2010/main" val="53435273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RWS 16X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WS presentatie 16x9 NL.potx" id="{8488AE73-9A9E-406B-A442-A55021AEC5A3}" vid="{D98C7100-7CFA-4104-B0D7-513294810D4F}"/>
    </a:ext>
  </a:extLst>
</a:theme>
</file>

<file path=ppt/theme/theme2.xml><?xml version="1.0" encoding="utf-8"?>
<a:theme xmlns:a="http://schemas.openxmlformats.org/drawingml/2006/main" name="1_Presentatie RWS 16X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WS presentatie 16x9 NL.potx" id="{8488AE73-9A9E-406B-A442-A55021AEC5A3}" vid="{D98C7100-7CFA-4104-B0D7-513294810D4F}"/>
    </a:ext>
  </a:extLst>
</a:theme>
</file>

<file path=ppt/theme/theme3.xml><?xml version="1.0" encoding="utf-8"?>
<a:theme xmlns:a="http://schemas.openxmlformats.org/drawingml/2006/main" name="Huisstijl">
  <a:themeElements>
    <a:clrScheme name="Kleuren XTN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CC63F"/>
      </a:accent1>
      <a:accent2>
        <a:srgbClr val="868786"/>
      </a:accent2>
      <a:accent3>
        <a:srgbClr val="B1B2B3"/>
      </a:accent3>
      <a:accent4>
        <a:srgbClr val="565655"/>
      </a:accent4>
      <a:accent5>
        <a:srgbClr val="FFC000"/>
      </a:accent5>
      <a:accent6>
        <a:srgbClr val="FFFF00"/>
      </a:accent6>
      <a:hlink>
        <a:srgbClr val="000000"/>
      </a:hlink>
      <a:folHlink>
        <a:srgbClr val="000000"/>
      </a:folHlink>
    </a:clrScheme>
    <a:fontScheme name="Lettertypen XT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248AE892-C37B-405B-9B26-BFCCF5C4B101}" vid="{25F69794-8AEC-4CC4-87B4-38500A4C8DE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WS">
    <a:dk1>
      <a:srgbClr val="000000"/>
    </a:dk1>
    <a:lt1>
      <a:srgbClr val="FFFFFF"/>
    </a:lt1>
    <a:dk2>
      <a:srgbClr val="007BC7"/>
    </a:dk2>
    <a:lt2>
      <a:srgbClr val="FFFFFF"/>
    </a:lt2>
    <a:accent1>
      <a:srgbClr val="007BC7"/>
    </a:accent1>
    <a:accent2>
      <a:srgbClr val="F9E11E"/>
    </a:accent2>
    <a:accent3>
      <a:srgbClr val="000000"/>
    </a:accent3>
    <a:accent4>
      <a:srgbClr val="007BC7"/>
    </a:accent4>
    <a:accent5>
      <a:srgbClr val="F9E11E"/>
    </a:accent5>
    <a:accent6>
      <a:srgbClr val="000000"/>
    </a:accent6>
    <a:hlink>
      <a:srgbClr val="007BC7"/>
    </a:hlink>
    <a:folHlink>
      <a:srgbClr val="007BC7"/>
    </a:folHlink>
  </a:clrScheme>
</a:themeOverride>
</file>

<file path=ppt/theme/themeOverride2.xml><?xml version="1.0" encoding="utf-8"?>
<a:themeOverride xmlns:a="http://schemas.openxmlformats.org/drawingml/2006/main">
  <a:clrScheme name="RWS">
    <a:dk1>
      <a:srgbClr val="000000"/>
    </a:dk1>
    <a:lt1>
      <a:srgbClr val="FFFFFF"/>
    </a:lt1>
    <a:dk2>
      <a:srgbClr val="007BC7"/>
    </a:dk2>
    <a:lt2>
      <a:srgbClr val="FFFFFF"/>
    </a:lt2>
    <a:accent1>
      <a:srgbClr val="007BC7"/>
    </a:accent1>
    <a:accent2>
      <a:srgbClr val="F9E11E"/>
    </a:accent2>
    <a:accent3>
      <a:srgbClr val="000000"/>
    </a:accent3>
    <a:accent4>
      <a:srgbClr val="007BC7"/>
    </a:accent4>
    <a:accent5>
      <a:srgbClr val="F9E11E"/>
    </a:accent5>
    <a:accent6>
      <a:srgbClr val="000000"/>
    </a:accent6>
    <a:hlink>
      <a:srgbClr val="007BC7"/>
    </a:hlink>
    <a:folHlink>
      <a:srgbClr val="007BC7"/>
    </a:folHlink>
  </a:clrScheme>
</a:themeOverride>
</file>

<file path=ppt/theme/themeOverride3.xml><?xml version="1.0" encoding="utf-8"?>
<a:themeOverride xmlns:a="http://schemas.openxmlformats.org/drawingml/2006/main">
  <a:clrScheme name="RWS">
    <a:dk1>
      <a:srgbClr val="000000"/>
    </a:dk1>
    <a:lt1>
      <a:srgbClr val="FFFFFF"/>
    </a:lt1>
    <a:dk2>
      <a:srgbClr val="007BC7"/>
    </a:dk2>
    <a:lt2>
      <a:srgbClr val="FFFFFF"/>
    </a:lt2>
    <a:accent1>
      <a:srgbClr val="007BC7"/>
    </a:accent1>
    <a:accent2>
      <a:srgbClr val="F9E11E"/>
    </a:accent2>
    <a:accent3>
      <a:srgbClr val="000000"/>
    </a:accent3>
    <a:accent4>
      <a:srgbClr val="007BC7"/>
    </a:accent4>
    <a:accent5>
      <a:srgbClr val="F9E11E"/>
    </a:accent5>
    <a:accent6>
      <a:srgbClr val="000000"/>
    </a:accent6>
    <a:hlink>
      <a:srgbClr val="007BC7"/>
    </a:hlink>
    <a:folHlink>
      <a:srgbClr val="007BC7"/>
    </a:folHlink>
  </a:clrScheme>
</a:themeOverride>
</file>

<file path=ppt/theme/themeOverride4.xml><?xml version="1.0" encoding="utf-8"?>
<a:themeOverride xmlns:a="http://schemas.openxmlformats.org/drawingml/2006/main">
  <a:clrScheme name="RWS">
    <a:dk1>
      <a:srgbClr val="000000"/>
    </a:dk1>
    <a:lt1>
      <a:srgbClr val="FFFFFF"/>
    </a:lt1>
    <a:dk2>
      <a:srgbClr val="007BC7"/>
    </a:dk2>
    <a:lt2>
      <a:srgbClr val="FFFFFF"/>
    </a:lt2>
    <a:accent1>
      <a:srgbClr val="007BC7"/>
    </a:accent1>
    <a:accent2>
      <a:srgbClr val="F9E11E"/>
    </a:accent2>
    <a:accent3>
      <a:srgbClr val="000000"/>
    </a:accent3>
    <a:accent4>
      <a:srgbClr val="007BC7"/>
    </a:accent4>
    <a:accent5>
      <a:srgbClr val="F9E11E"/>
    </a:accent5>
    <a:accent6>
      <a:srgbClr val="000000"/>
    </a:accent6>
    <a:hlink>
      <a:srgbClr val="007BC7"/>
    </a:hlink>
    <a:folHlink>
      <a:srgbClr val="007BC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704E08A278B439A76A5FB166918D5" ma:contentTypeVersion="13" ma:contentTypeDescription="Een nieuw document maken." ma:contentTypeScope="" ma:versionID="e7a49d8c4dc4b0bc7b75b4647ee83827">
  <xsd:schema xmlns:xsd="http://www.w3.org/2001/XMLSchema" xmlns:xs="http://www.w3.org/2001/XMLSchema" xmlns:p="http://schemas.microsoft.com/office/2006/metadata/properties" xmlns:ns2="6b1b915d-408f-48ca-b592-8fa4672e4a7a" xmlns:ns3="3ba4fcd7-2723-43f7-96dc-3e3a9c894a3d" targetNamespace="http://schemas.microsoft.com/office/2006/metadata/properties" ma:root="true" ma:fieldsID="b67e6d2a26c97de48d2c8e8aff41d1bb" ns2:_="" ns3:_="">
    <xsd:import namespace="6b1b915d-408f-48ca-b592-8fa4672e4a7a"/>
    <xsd:import namespace="3ba4fcd7-2723-43f7-96dc-3e3a9c894a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b915d-408f-48ca-b592-8fa4672e4a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6b9c7603-325f-4463-a29a-ad08f3deb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4fcd7-2723-43f7-96dc-3e3a9c894a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a79cd3b-7d0b-40f5-bcb1-3e062d756996}" ma:internalName="TaxCatchAll" ma:showField="CatchAllData" ma:web="3ba4fcd7-2723-43f7-96dc-3e3a9c894a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ba4fcd7-2723-43f7-96dc-3e3a9c894a3d">
      <UserInfo>
        <DisplayName>Jasper de Vries (XTNT)</DisplayName>
        <AccountId>15</AccountId>
        <AccountType/>
      </UserInfo>
      <UserInfo>
        <DisplayName>Thijs van de Wiel (XTNT)</DisplayName>
        <AccountId>49</AccountId>
        <AccountType/>
      </UserInfo>
      <UserInfo>
        <DisplayName>Dagmar van de Schraaf (XTNT)</DisplayName>
        <AccountId>16</AccountId>
        <AccountType/>
      </UserInfo>
    </SharedWithUsers>
    <lcf76f155ced4ddcb4097134ff3c332f xmlns="6b1b915d-408f-48ca-b592-8fa4672e4a7a">
      <Terms xmlns="http://schemas.microsoft.com/office/infopath/2007/PartnerControls"/>
    </lcf76f155ced4ddcb4097134ff3c332f>
    <TaxCatchAll xmlns="3ba4fcd7-2723-43f7-96dc-3e3a9c894a3d" xsi:nil="true"/>
  </documentManagement>
</p:properties>
</file>

<file path=customXml/itemProps1.xml><?xml version="1.0" encoding="utf-8"?>
<ds:datastoreItem xmlns:ds="http://schemas.openxmlformats.org/officeDocument/2006/customXml" ds:itemID="{3E25FA50-2B5C-47A2-823C-E6209846EF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91FD26-AD19-41DC-A635-815FE07F95CC}">
  <ds:schemaRefs>
    <ds:schemaRef ds:uri="3ba4fcd7-2723-43f7-96dc-3e3a9c894a3d"/>
    <ds:schemaRef ds:uri="6b1b915d-408f-48ca-b592-8fa4672e4a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D3DC54-6C93-42CB-9B05-7041932144CA}">
  <ds:schemaRefs>
    <ds:schemaRef ds:uri="http://schemas.microsoft.com/office/2006/metadata/properties"/>
    <ds:schemaRef ds:uri="6b1b915d-408f-48ca-b592-8fa4672e4a7a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3ba4fcd7-2723-43f7-96dc-3e3a9c894a3d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5087107-67ff-43c9-851e-5394bc307a80}" enabled="0" method="" siteId="{b5087107-67ff-43c9-851e-5394bc307a8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905</Words>
  <Application>Microsoft Office PowerPoint</Application>
  <PresentationFormat>Breedbeeld</PresentationFormat>
  <Paragraphs>173</Paragraphs>
  <Slides>21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Wingdings</vt:lpstr>
      <vt:lpstr>Presentatie RWS 16X9 NL</vt:lpstr>
      <vt:lpstr>1_Presentatie RWS 16X9 NL</vt:lpstr>
      <vt:lpstr>Huisstijl</vt:lpstr>
      <vt:lpstr>Inlichtingenbijeenkomst doelgroepgerichte digitale campagne   Renovatie Beweegbaar deel Papendrechtsebrug</vt:lpstr>
      <vt:lpstr>Opening &amp; mededelingen</vt:lpstr>
      <vt:lpstr>Agenda</vt:lpstr>
      <vt:lpstr>Aanbestedingsleidraad en inschrijfstaat</vt:lpstr>
      <vt:lpstr>Aanbestedingsleidraad - planning</vt:lpstr>
      <vt:lpstr>Aanbestedingsleidraad – BPKV &amp; Contract </vt:lpstr>
      <vt:lpstr>Inschrijfstaat </vt:lpstr>
      <vt:lpstr>Algemene toelichting project</vt:lpstr>
      <vt:lpstr>Scope project</vt:lpstr>
      <vt:lpstr>Hinder wegverkeer</vt:lpstr>
      <vt:lpstr>Planning</vt:lpstr>
      <vt:lpstr>Inhoudelijke toelichting uitvraag</vt:lpstr>
      <vt:lpstr>Aanleiding uitvraag</vt:lpstr>
      <vt:lpstr>Opdracht en doel</vt:lpstr>
      <vt:lpstr>Drie communicatiemiddelen</vt:lpstr>
      <vt:lpstr>Geselecteerde doelgroepen</vt:lpstr>
      <vt:lpstr>Geselecteerde oplossingsrichtingen/ maatregelen</vt:lpstr>
      <vt:lpstr>Doelgroepen en maatregelenmatrix</vt:lpstr>
      <vt:lpstr>Zes campagnemomenten</vt:lpstr>
      <vt:lpstr>Resultaten</vt:lpstr>
      <vt:lpstr>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Maarten Haverkamp</dc:creator>
  <cp:lastModifiedBy>Jasper de Vries (XTNT)</cp:lastModifiedBy>
  <cp:revision>4</cp:revision>
  <cp:lastPrinted>2020-07-21T09:30:38Z</cp:lastPrinted>
  <dcterms:created xsi:type="dcterms:W3CDTF">2020-02-26T11:16:59Z</dcterms:created>
  <dcterms:modified xsi:type="dcterms:W3CDTF">2025-08-27T10:59:00Z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0x010100B37704E08A278B439A76A5FB166918D5</vt:lpwstr>
  </property>
  <property fmtid="{D5CDD505-2E9C-101B-9397-08002B2CF9AE}" pid="3" name="MediaServiceImageTags">
    <vt:lpwstr/>
  </property>
</Properties>
</file>