
<file path=[Content_Types].xml><?xml version="1.0" encoding="utf-8"?>
<Types xmlns="http://schemas.openxmlformats.org/package/2006/content-types">
  <Default Extension="dpu" ContentType="image/x-emf"/>
  <Default Extension="jpeg" ContentType="image/jpeg"/>
  <Default Extension="jpg" ContentType="image/jpeg"/>
  <Default Extension="pb1" ContentType="image/x-emf"/>
  <Default Extension="png" ContentType="image/png"/>
  <Default Extension="qlc"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8" r:id="rId3"/>
    <p:sldId id="321" r:id="rId4"/>
    <p:sldId id="259" r:id="rId5"/>
    <p:sldId id="311" r:id="rId6"/>
    <p:sldId id="312" r:id="rId7"/>
    <p:sldId id="313" r:id="rId8"/>
    <p:sldId id="322" r:id="rId9"/>
    <p:sldId id="315" r:id="rId10"/>
    <p:sldId id="316" r:id="rId11"/>
    <p:sldId id="317" r:id="rId12"/>
    <p:sldId id="319" r:id="rId13"/>
    <p:sldId id="318" r:id="rId14"/>
    <p:sldId id="320" r:id="rId15"/>
    <p:sldId id="328" r:id="rId16"/>
    <p:sldId id="323" r:id="rId17"/>
    <p:sldId id="324" r:id="rId18"/>
    <p:sldId id="326" r:id="rId19"/>
  </p:sldIdLst>
  <p:sldSz cx="12192000" cy="6858000"/>
  <p:notesSz cx="6858000" cy="9144000"/>
  <p:custDataLst>
    <p:tags r:id="rId22"/>
  </p:custData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AC48A4-0DCA-44FF-9534-97D5FC44CA37}" v="109" dt="2025-08-13T12:02:36.58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is Geertman" userId="a510c396-e62e-44a1-b098-088bbeabb12b" providerId="ADAL" clId="{CAAC48A4-0DCA-44FF-9534-97D5FC44CA37}"/>
    <pc:docChg chg="undo redo custSel addSld delSld modSld sldOrd">
      <pc:chgData name="Joris Geertman" userId="a510c396-e62e-44a1-b098-088bbeabb12b" providerId="ADAL" clId="{CAAC48A4-0DCA-44FF-9534-97D5FC44CA37}" dt="2025-08-13T12:10:27.929" v="3103" actId="20577"/>
      <pc:docMkLst>
        <pc:docMk/>
      </pc:docMkLst>
      <pc:sldChg chg="modSp mod">
        <pc:chgData name="Joris Geertman" userId="a510c396-e62e-44a1-b098-088bbeabb12b" providerId="ADAL" clId="{CAAC48A4-0DCA-44FF-9534-97D5FC44CA37}" dt="2025-08-13T12:10:27.929" v="3103" actId="20577"/>
        <pc:sldMkLst>
          <pc:docMk/>
          <pc:sldMk cId="714112255" sldId="256"/>
        </pc:sldMkLst>
        <pc:spChg chg="mod">
          <ac:chgData name="Joris Geertman" userId="a510c396-e62e-44a1-b098-088bbeabb12b" providerId="ADAL" clId="{CAAC48A4-0DCA-44FF-9534-97D5FC44CA37}" dt="2025-08-13T12:10:27.929" v="3103" actId="20577"/>
          <ac:spMkLst>
            <pc:docMk/>
            <pc:sldMk cId="714112255" sldId="256"/>
            <ac:spMk id="5" creationId="{2E487432-0526-9E1D-61BC-4A59C3474002}"/>
          </ac:spMkLst>
        </pc:spChg>
      </pc:sldChg>
      <pc:sldChg chg="addSp delSp modSp mod modClrScheme chgLayout">
        <pc:chgData name="Joris Geertman" userId="a510c396-e62e-44a1-b098-088bbeabb12b" providerId="ADAL" clId="{CAAC48A4-0DCA-44FF-9534-97D5FC44CA37}" dt="2025-08-13T12:02:36.585" v="2761" actId="20577"/>
        <pc:sldMkLst>
          <pc:docMk/>
          <pc:sldMk cId="3211479379" sldId="258"/>
        </pc:sldMkLst>
        <pc:spChg chg="del mod">
          <ac:chgData name="Joris Geertman" userId="a510c396-e62e-44a1-b098-088bbeabb12b" providerId="ADAL" clId="{CAAC48A4-0DCA-44FF-9534-97D5FC44CA37}" dt="2025-08-13T11:16:24.826" v="1743" actId="26606"/>
          <ac:spMkLst>
            <pc:docMk/>
            <pc:sldMk cId="3211479379" sldId="258"/>
            <ac:spMk id="2" creationId="{2C20A96D-6A8C-A0D5-3CDB-CE49D8B2BB47}"/>
          </ac:spMkLst>
        </pc:spChg>
        <pc:spChg chg="mod ord">
          <ac:chgData name="Joris Geertman" userId="a510c396-e62e-44a1-b098-088bbeabb12b" providerId="ADAL" clId="{CAAC48A4-0DCA-44FF-9534-97D5FC44CA37}" dt="2025-08-13T11:16:44.445" v="1746" actId="26606"/>
          <ac:spMkLst>
            <pc:docMk/>
            <pc:sldMk cId="3211479379" sldId="258"/>
            <ac:spMk id="3" creationId="{8EB07538-0EAC-8771-44EB-7FD3D3291608}"/>
          </ac:spMkLst>
        </pc:spChg>
        <pc:spChg chg="mod">
          <ac:chgData name="Joris Geertman" userId="a510c396-e62e-44a1-b098-088bbeabb12b" providerId="ADAL" clId="{CAAC48A4-0DCA-44FF-9534-97D5FC44CA37}" dt="2025-08-13T11:16:44.445" v="1746" actId="26606"/>
          <ac:spMkLst>
            <pc:docMk/>
            <pc:sldMk cId="3211479379" sldId="258"/>
            <ac:spMk id="4" creationId="{6645E5C4-2B2F-1E79-C8C1-4B24B557B3AA}"/>
          </ac:spMkLst>
        </pc:spChg>
        <pc:spChg chg="mod">
          <ac:chgData name="Joris Geertman" userId="a510c396-e62e-44a1-b098-088bbeabb12b" providerId="ADAL" clId="{CAAC48A4-0DCA-44FF-9534-97D5FC44CA37}" dt="2025-08-13T11:16:44.445" v="1746" actId="26606"/>
          <ac:spMkLst>
            <pc:docMk/>
            <pc:sldMk cId="3211479379" sldId="258"/>
            <ac:spMk id="5" creationId="{45E84C1F-417C-FE11-5283-C803B1A7A104}"/>
          </ac:spMkLst>
        </pc:spChg>
        <pc:spChg chg="add del mod">
          <ac:chgData name="Joris Geertman" userId="a510c396-e62e-44a1-b098-088bbeabb12b" providerId="ADAL" clId="{CAAC48A4-0DCA-44FF-9534-97D5FC44CA37}" dt="2025-08-13T11:16:44.445" v="1746" actId="26606"/>
          <ac:spMkLst>
            <pc:docMk/>
            <pc:sldMk cId="3211479379" sldId="258"/>
            <ac:spMk id="11" creationId="{2A459AD9-44FD-D080-F2D9-E3B84B512205}"/>
          </ac:spMkLst>
        </pc:spChg>
        <pc:spChg chg="add del mod">
          <ac:chgData name="Joris Geertman" userId="a510c396-e62e-44a1-b098-088bbeabb12b" providerId="ADAL" clId="{CAAC48A4-0DCA-44FF-9534-97D5FC44CA37}" dt="2025-08-13T11:16:44.445" v="1746" actId="26606"/>
          <ac:spMkLst>
            <pc:docMk/>
            <pc:sldMk cId="3211479379" sldId="258"/>
            <ac:spMk id="13" creationId="{DF7100A6-56F7-44AC-FC9D-E19DBDE4FC93}"/>
          </ac:spMkLst>
        </pc:spChg>
        <pc:graphicFrameChg chg="add mod">
          <ac:chgData name="Joris Geertman" userId="a510c396-e62e-44a1-b098-088bbeabb12b" providerId="ADAL" clId="{CAAC48A4-0DCA-44FF-9534-97D5FC44CA37}" dt="2025-08-13T12:02:36.585" v="2761" actId="20577"/>
          <ac:graphicFrameMkLst>
            <pc:docMk/>
            <pc:sldMk cId="3211479379" sldId="258"/>
            <ac:graphicFrameMk id="7" creationId="{999A66D9-D940-15F5-31A1-5859A835AED9}"/>
          </ac:graphicFrameMkLst>
        </pc:graphicFrameChg>
      </pc:sldChg>
      <pc:sldChg chg="addSp delSp mod">
        <pc:chgData name="Joris Geertman" userId="a510c396-e62e-44a1-b098-088bbeabb12b" providerId="ADAL" clId="{CAAC48A4-0DCA-44FF-9534-97D5FC44CA37}" dt="2025-08-13T11:06:48.683" v="1249" actId="478"/>
        <pc:sldMkLst>
          <pc:docMk/>
          <pc:sldMk cId="2537237141" sldId="313"/>
        </pc:sldMkLst>
        <pc:spChg chg="add del">
          <ac:chgData name="Joris Geertman" userId="a510c396-e62e-44a1-b098-088bbeabb12b" providerId="ADAL" clId="{CAAC48A4-0DCA-44FF-9534-97D5FC44CA37}" dt="2025-08-13T11:06:48.683" v="1249" actId="478"/>
          <ac:spMkLst>
            <pc:docMk/>
            <pc:sldMk cId="2537237141" sldId="313"/>
            <ac:spMk id="5" creationId="{0FCD4870-5558-0EFF-E1AE-7DCA9FE41870}"/>
          </ac:spMkLst>
        </pc:spChg>
      </pc:sldChg>
      <pc:sldChg chg="addSp modSp del mod">
        <pc:chgData name="Joris Geertman" userId="a510c396-e62e-44a1-b098-088bbeabb12b" providerId="ADAL" clId="{CAAC48A4-0DCA-44FF-9534-97D5FC44CA37}" dt="2025-08-13T09:46:35.839" v="70" actId="47"/>
        <pc:sldMkLst>
          <pc:docMk/>
          <pc:sldMk cId="474448919" sldId="314"/>
        </pc:sldMkLst>
        <pc:spChg chg="mod">
          <ac:chgData name="Joris Geertman" userId="a510c396-e62e-44a1-b098-088bbeabb12b" providerId="ADAL" clId="{CAAC48A4-0DCA-44FF-9534-97D5FC44CA37}" dt="2025-08-13T09:43:56.881" v="32" actId="14100"/>
          <ac:spMkLst>
            <pc:docMk/>
            <pc:sldMk cId="474448919" sldId="314"/>
            <ac:spMk id="2" creationId="{1FE42266-31B7-9EA2-6700-C0B1217985D2}"/>
          </ac:spMkLst>
        </pc:spChg>
        <pc:graphicFrameChg chg="add mod">
          <ac:chgData name="Joris Geertman" userId="a510c396-e62e-44a1-b098-088bbeabb12b" providerId="ADAL" clId="{CAAC48A4-0DCA-44FF-9534-97D5FC44CA37}" dt="2025-08-13T09:44:01.964" v="33"/>
          <ac:graphicFrameMkLst>
            <pc:docMk/>
            <pc:sldMk cId="474448919" sldId="314"/>
            <ac:graphicFrameMk id="4" creationId="{1D133CCC-AD13-68B7-192F-A83C406E611C}"/>
          </ac:graphicFrameMkLst>
        </pc:graphicFrameChg>
      </pc:sldChg>
      <pc:sldChg chg="addSp delSp modSp new mod">
        <pc:chgData name="Joris Geertman" userId="a510c396-e62e-44a1-b098-088bbeabb12b" providerId="ADAL" clId="{CAAC48A4-0DCA-44FF-9534-97D5FC44CA37}" dt="2025-08-13T11:07:00.139" v="1260" actId="20577"/>
        <pc:sldMkLst>
          <pc:docMk/>
          <pc:sldMk cId="2896078311" sldId="315"/>
        </pc:sldMkLst>
        <pc:spChg chg="mod">
          <ac:chgData name="Joris Geertman" userId="a510c396-e62e-44a1-b098-088bbeabb12b" providerId="ADAL" clId="{CAAC48A4-0DCA-44FF-9534-97D5FC44CA37}" dt="2025-08-13T11:07:00.139" v="1260" actId="20577"/>
          <ac:spMkLst>
            <pc:docMk/>
            <pc:sldMk cId="2896078311" sldId="315"/>
            <ac:spMk id="2" creationId="{0B8C0D14-F79B-3EA9-C289-1CD458147A9C}"/>
          </ac:spMkLst>
        </pc:spChg>
        <pc:spChg chg="mod">
          <ac:chgData name="Joris Geertman" userId="a510c396-e62e-44a1-b098-088bbeabb12b" providerId="ADAL" clId="{CAAC48A4-0DCA-44FF-9534-97D5FC44CA37}" dt="2025-08-13T11:01:47.291" v="1136" actId="21"/>
          <ac:spMkLst>
            <pc:docMk/>
            <pc:sldMk cId="2896078311" sldId="315"/>
            <ac:spMk id="3" creationId="{24A7B5EC-904A-6C12-C7F4-7873AC28B056}"/>
          </ac:spMkLst>
        </pc:spChg>
        <pc:spChg chg="add del">
          <ac:chgData name="Joris Geertman" userId="a510c396-e62e-44a1-b098-088bbeabb12b" providerId="ADAL" clId="{CAAC48A4-0DCA-44FF-9534-97D5FC44CA37}" dt="2025-08-13T09:44:22.491" v="39"/>
          <ac:spMkLst>
            <pc:docMk/>
            <pc:sldMk cId="2896078311" sldId="315"/>
            <ac:spMk id="4" creationId="{6E375E3E-2CE4-2FBF-20AD-71DCE0DFF4D1}"/>
          </ac:spMkLst>
        </pc:spChg>
        <pc:spChg chg="mod">
          <ac:chgData name="Joris Geertman" userId="a510c396-e62e-44a1-b098-088bbeabb12b" providerId="ADAL" clId="{CAAC48A4-0DCA-44FF-9534-97D5FC44CA37}" dt="2025-08-13T09:45:41.796" v="65" actId="20577"/>
          <ac:spMkLst>
            <pc:docMk/>
            <pc:sldMk cId="2896078311" sldId="315"/>
            <ac:spMk id="5" creationId="{3EE08561-2905-7B41-23F9-6443013B5EC5}"/>
          </ac:spMkLst>
        </pc:spChg>
        <pc:graphicFrameChg chg="add mod">
          <ac:chgData name="Joris Geertman" userId="a510c396-e62e-44a1-b098-088bbeabb12b" providerId="ADAL" clId="{CAAC48A4-0DCA-44FF-9534-97D5FC44CA37}" dt="2025-08-13T09:44:22.317" v="38"/>
          <ac:graphicFrameMkLst>
            <pc:docMk/>
            <pc:sldMk cId="2896078311" sldId="315"/>
            <ac:graphicFrameMk id="7" creationId="{72E24976-E8EE-C475-C7F7-83AEA5C6DCB0}"/>
          </ac:graphicFrameMkLst>
        </pc:graphicFrameChg>
        <pc:graphicFrameChg chg="add mod modGraphic">
          <ac:chgData name="Joris Geertman" userId="a510c396-e62e-44a1-b098-088bbeabb12b" providerId="ADAL" clId="{CAAC48A4-0DCA-44FF-9534-97D5FC44CA37}" dt="2025-08-13T09:45:21.802" v="48" actId="113"/>
          <ac:graphicFrameMkLst>
            <pc:docMk/>
            <pc:sldMk cId="2896078311" sldId="315"/>
            <ac:graphicFrameMk id="8" creationId="{03E79469-3462-2B17-1A1C-3AFB4C06ACFB}"/>
          </ac:graphicFrameMkLst>
        </pc:graphicFrameChg>
      </pc:sldChg>
      <pc:sldChg chg="new del">
        <pc:chgData name="Joris Geertman" userId="a510c396-e62e-44a1-b098-088bbeabb12b" providerId="ADAL" clId="{CAAC48A4-0DCA-44FF-9534-97D5FC44CA37}" dt="2025-08-13T09:45:47.916" v="67" actId="47"/>
        <pc:sldMkLst>
          <pc:docMk/>
          <pc:sldMk cId="1380141746" sldId="316"/>
        </pc:sldMkLst>
      </pc:sldChg>
      <pc:sldChg chg="addSp modSp new mod">
        <pc:chgData name="Joris Geertman" userId="a510c396-e62e-44a1-b098-088bbeabb12b" providerId="ADAL" clId="{CAAC48A4-0DCA-44FF-9534-97D5FC44CA37}" dt="2025-08-13T11:07:29.081" v="1270" actId="255"/>
        <pc:sldMkLst>
          <pc:docMk/>
          <pc:sldMk cId="3229048371" sldId="316"/>
        </pc:sldMkLst>
        <pc:spChg chg="mod">
          <ac:chgData name="Joris Geertman" userId="a510c396-e62e-44a1-b098-088bbeabb12b" providerId="ADAL" clId="{CAAC48A4-0DCA-44FF-9534-97D5FC44CA37}" dt="2025-08-13T11:07:07.137" v="1263" actId="21"/>
          <ac:spMkLst>
            <pc:docMk/>
            <pc:sldMk cId="3229048371" sldId="316"/>
            <ac:spMk id="2" creationId="{1BF7058C-5DC6-AA1F-C88A-1636EF68374B}"/>
          </ac:spMkLst>
        </pc:spChg>
        <pc:spChg chg="mod">
          <ac:chgData name="Joris Geertman" userId="a510c396-e62e-44a1-b098-088bbeabb12b" providerId="ADAL" clId="{CAAC48A4-0DCA-44FF-9534-97D5FC44CA37}" dt="2025-08-13T11:07:11.132" v="1266" actId="20577"/>
          <ac:spMkLst>
            <pc:docMk/>
            <pc:sldMk cId="3229048371" sldId="316"/>
            <ac:spMk id="3" creationId="{1BF9EE69-8128-BDF8-8D90-3259CDEF3EAB}"/>
          </ac:spMkLst>
        </pc:spChg>
        <pc:graphicFrameChg chg="add mod">
          <ac:chgData name="Joris Geertman" userId="a510c396-e62e-44a1-b098-088bbeabb12b" providerId="ADAL" clId="{CAAC48A4-0DCA-44FF-9534-97D5FC44CA37}" dt="2025-08-13T09:47:55.268" v="109"/>
          <ac:graphicFrameMkLst>
            <pc:docMk/>
            <pc:sldMk cId="3229048371" sldId="316"/>
            <ac:graphicFrameMk id="6" creationId="{E2FFD9FF-12C5-45D6-4E47-3DC9CAE99087}"/>
          </ac:graphicFrameMkLst>
        </pc:graphicFrameChg>
        <pc:graphicFrameChg chg="add mod modGraphic">
          <ac:chgData name="Joris Geertman" userId="a510c396-e62e-44a1-b098-088bbeabb12b" providerId="ADAL" clId="{CAAC48A4-0DCA-44FF-9534-97D5FC44CA37}" dt="2025-08-13T11:07:29.081" v="1270" actId="255"/>
          <ac:graphicFrameMkLst>
            <pc:docMk/>
            <pc:sldMk cId="3229048371" sldId="316"/>
            <ac:graphicFrameMk id="7" creationId="{6B9E589B-5D78-E3EA-277D-B1BD08C5B661}"/>
          </ac:graphicFrameMkLst>
        </pc:graphicFrameChg>
      </pc:sldChg>
      <pc:sldChg chg="delSp modSp add mod">
        <pc:chgData name="Joris Geertman" userId="a510c396-e62e-44a1-b098-088bbeabb12b" providerId="ADAL" clId="{CAAC48A4-0DCA-44FF-9534-97D5FC44CA37}" dt="2025-08-13T11:08:25.125" v="1288" actId="20577"/>
        <pc:sldMkLst>
          <pc:docMk/>
          <pc:sldMk cId="3863799180" sldId="317"/>
        </pc:sldMkLst>
        <pc:spChg chg="mod">
          <ac:chgData name="Joris Geertman" userId="a510c396-e62e-44a1-b098-088bbeabb12b" providerId="ADAL" clId="{CAAC48A4-0DCA-44FF-9534-97D5FC44CA37}" dt="2025-08-13T11:07:51.395" v="1272" actId="21"/>
          <ac:spMkLst>
            <pc:docMk/>
            <pc:sldMk cId="3863799180" sldId="317"/>
            <ac:spMk id="2" creationId="{BEB3092F-B962-D643-8AA7-C8B82EF3A475}"/>
          </ac:spMkLst>
        </pc:spChg>
        <pc:spChg chg="mod">
          <ac:chgData name="Joris Geertman" userId="a510c396-e62e-44a1-b098-088bbeabb12b" providerId="ADAL" clId="{CAAC48A4-0DCA-44FF-9534-97D5FC44CA37}" dt="2025-08-13T11:08:25.125" v="1288" actId="20577"/>
          <ac:spMkLst>
            <pc:docMk/>
            <pc:sldMk cId="3863799180" sldId="317"/>
            <ac:spMk id="3" creationId="{498B2AF1-0318-CE2C-A559-6530906B477E}"/>
          </ac:spMkLst>
        </pc:spChg>
        <pc:graphicFrameChg chg="del modGraphic">
          <ac:chgData name="Joris Geertman" userId="a510c396-e62e-44a1-b098-088bbeabb12b" providerId="ADAL" clId="{CAAC48A4-0DCA-44FF-9534-97D5FC44CA37}" dt="2025-08-13T09:51:28.792" v="147" actId="478"/>
          <ac:graphicFrameMkLst>
            <pc:docMk/>
            <pc:sldMk cId="3863799180" sldId="317"/>
            <ac:graphicFrameMk id="7" creationId="{2B046619-4CE6-08EF-897C-9D15282878D6}"/>
          </ac:graphicFrameMkLst>
        </pc:graphicFrameChg>
      </pc:sldChg>
      <pc:sldChg chg="modSp add mod">
        <pc:chgData name="Joris Geertman" userId="a510c396-e62e-44a1-b098-088bbeabb12b" providerId="ADAL" clId="{CAAC48A4-0DCA-44FF-9534-97D5FC44CA37}" dt="2025-08-13T11:15:35.832" v="1682" actId="20577"/>
        <pc:sldMkLst>
          <pc:docMk/>
          <pc:sldMk cId="864975604" sldId="318"/>
        </pc:sldMkLst>
        <pc:spChg chg="mod">
          <ac:chgData name="Joris Geertman" userId="a510c396-e62e-44a1-b098-088bbeabb12b" providerId="ADAL" clId="{CAAC48A4-0DCA-44FF-9534-97D5FC44CA37}" dt="2025-08-13T11:15:35.832" v="1682" actId="20577"/>
          <ac:spMkLst>
            <pc:docMk/>
            <pc:sldMk cId="864975604" sldId="318"/>
            <ac:spMk id="2" creationId="{15760294-BDBB-5BBC-DA3E-C83AB89150D7}"/>
          </ac:spMkLst>
        </pc:spChg>
        <pc:spChg chg="mod">
          <ac:chgData name="Joris Geertman" userId="a510c396-e62e-44a1-b098-088bbeabb12b" providerId="ADAL" clId="{CAAC48A4-0DCA-44FF-9534-97D5FC44CA37}" dt="2025-08-13T11:08:52.453" v="1298" actId="20577"/>
          <ac:spMkLst>
            <pc:docMk/>
            <pc:sldMk cId="864975604" sldId="318"/>
            <ac:spMk id="3" creationId="{C8A98F36-76F7-CC7C-006A-B5F8C7A4857C}"/>
          </ac:spMkLst>
        </pc:spChg>
      </pc:sldChg>
      <pc:sldChg chg="modSp add mod ord">
        <pc:chgData name="Joris Geertman" userId="a510c396-e62e-44a1-b098-088bbeabb12b" providerId="ADAL" clId="{CAAC48A4-0DCA-44FF-9534-97D5FC44CA37}" dt="2025-08-13T11:08:42.374" v="1292" actId="20577"/>
        <pc:sldMkLst>
          <pc:docMk/>
          <pc:sldMk cId="1809518404" sldId="319"/>
        </pc:sldMkLst>
        <pc:spChg chg="mod">
          <ac:chgData name="Joris Geertman" userId="a510c396-e62e-44a1-b098-088bbeabb12b" providerId="ADAL" clId="{CAAC48A4-0DCA-44FF-9534-97D5FC44CA37}" dt="2025-08-13T11:08:38.961" v="1289" actId="21"/>
          <ac:spMkLst>
            <pc:docMk/>
            <pc:sldMk cId="1809518404" sldId="319"/>
            <ac:spMk id="2" creationId="{F3120DAC-6EAC-89E8-8429-F90C7A3AA417}"/>
          </ac:spMkLst>
        </pc:spChg>
        <pc:spChg chg="mod">
          <ac:chgData name="Joris Geertman" userId="a510c396-e62e-44a1-b098-088bbeabb12b" providerId="ADAL" clId="{CAAC48A4-0DCA-44FF-9534-97D5FC44CA37}" dt="2025-08-13T11:08:42.374" v="1292" actId="20577"/>
          <ac:spMkLst>
            <pc:docMk/>
            <pc:sldMk cId="1809518404" sldId="319"/>
            <ac:spMk id="3" creationId="{5CAA84E4-83FB-BD67-6396-977D0FD21667}"/>
          </ac:spMkLst>
        </pc:spChg>
      </pc:sldChg>
      <pc:sldChg chg="addSp delSp modSp add mod">
        <pc:chgData name="Joris Geertman" userId="a510c396-e62e-44a1-b098-088bbeabb12b" providerId="ADAL" clId="{CAAC48A4-0DCA-44FF-9534-97D5FC44CA37}" dt="2025-08-13T11:08:56.893" v="1300" actId="20577"/>
        <pc:sldMkLst>
          <pc:docMk/>
          <pc:sldMk cId="2439316566" sldId="320"/>
        </pc:sldMkLst>
        <pc:spChg chg="del">
          <ac:chgData name="Joris Geertman" userId="a510c396-e62e-44a1-b098-088bbeabb12b" providerId="ADAL" clId="{CAAC48A4-0DCA-44FF-9534-97D5FC44CA37}" dt="2025-08-13T10:59:50.765" v="1035" actId="478"/>
          <ac:spMkLst>
            <pc:docMk/>
            <pc:sldMk cId="2439316566" sldId="320"/>
            <ac:spMk id="2" creationId="{678118BE-CDA2-EFA1-4B97-7CA82545443A}"/>
          </ac:spMkLst>
        </pc:spChg>
        <pc:spChg chg="mod">
          <ac:chgData name="Joris Geertman" userId="a510c396-e62e-44a1-b098-088bbeabb12b" providerId="ADAL" clId="{CAAC48A4-0DCA-44FF-9534-97D5FC44CA37}" dt="2025-08-13T11:08:56.893" v="1300" actId="20577"/>
          <ac:spMkLst>
            <pc:docMk/>
            <pc:sldMk cId="2439316566" sldId="320"/>
            <ac:spMk id="3" creationId="{926C56BE-9B56-B333-62EA-7D1CA5C4FA31}"/>
          </ac:spMkLst>
        </pc:spChg>
        <pc:spChg chg="add mod">
          <ac:chgData name="Joris Geertman" userId="a510c396-e62e-44a1-b098-088bbeabb12b" providerId="ADAL" clId="{CAAC48A4-0DCA-44FF-9534-97D5FC44CA37}" dt="2025-08-13T10:59:48.348" v="1034"/>
          <ac:spMkLst>
            <pc:docMk/>
            <pc:sldMk cId="2439316566" sldId="320"/>
            <ac:spMk id="6" creationId="{370FE950-F60E-D6EC-8A5E-18491AFD5587}"/>
          </ac:spMkLst>
        </pc:spChg>
        <pc:spChg chg="add del mod">
          <ac:chgData name="Joris Geertman" userId="a510c396-e62e-44a1-b098-088bbeabb12b" providerId="ADAL" clId="{CAAC48A4-0DCA-44FF-9534-97D5FC44CA37}" dt="2025-08-13T10:59:52.258" v="1036"/>
          <ac:spMkLst>
            <pc:docMk/>
            <pc:sldMk cId="2439316566" sldId="320"/>
            <ac:spMk id="8" creationId="{77B3E9BD-FEAB-5DAD-E6CC-9D8A853ED29E}"/>
          </ac:spMkLst>
        </pc:spChg>
        <pc:spChg chg="add mod">
          <ac:chgData name="Joris Geertman" userId="a510c396-e62e-44a1-b098-088bbeabb12b" providerId="ADAL" clId="{CAAC48A4-0DCA-44FF-9534-97D5FC44CA37}" dt="2025-08-13T11:00:25.716" v="1040" actId="12"/>
          <ac:spMkLst>
            <pc:docMk/>
            <pc:sldMk cId="2439316566" sldId="320"/>
            <ac:spMk id="9" creationId="{76FF405B-9AF3-1BC7-C15A-BBAAE6BA4AC4}"/>
          </ac:spMkLst>
        </pc:spChg>
        <pc:picChg chg="add mod">
          <ac:chgData name="Joris Geertman" userId="a510c396-e62e-44a1-b098-088bbeabb12b" providerId="ADAL" clId="{CAAC48A4-0DCA-44FF-9534-97D5FC44CA37}" dt="2025-08-13T11:00:38.407" v="1041" actId="1076"/>
          <ac:picMkLst>
            <pc:docMk/>
            <pc:sldMk cId="2439316566" sldId="320"/>
            <ac:picMk id="10" creationId="{EF81F085-A8F0-17B1-1685-60CF6BD6011A}"/>
          </ac:picMkLst>
        </pc:picChg>
      </pc:sldChg>
      <pc:sldChg chg="addSp delSp modSp add mod modTransition modClrScheme chgLayout">
        <pc:chgData name="Joris Geertman" userId="a510c396-e62e-44a1-b098-088bbeabb12b" providerId="ADAL" clId="{CAAC48A4-0DCA-44FF-9534-97D5FC44CA37}" dt="2025-08-13T11:06:00.390" v="1246" actId="14826"/>
        <pc:sldMkLst>
          <pc:docMk/>
          <pc:sldMk cId="1496411341" sldId="321"/>
        </pc:sldMkLst>
        <pc:spChg chg="mod ord">
          <ac:chgData name="Joris Geertman" userId="a510c396-e62e-44a1-b098-088bbeabb12b" providerId="ADAL" clId="{CAAC48A4-0DCA-44FF-9534-97D5FC44CA37}" dt="2025-08-13T11:05:24.142" v="1244" actId="26606"/>
          <ac:spMkLst>
            <pc:docMk/>
            <pc:sldMk cId="1496411341" sldId="321"/>
            <ac:spMk id="2" creationId="{C80022ED-4D06-DEF8-84C1-F0774B2CBA67}"/>
          </ac:spMkLst>
        </pc:spChg>
        <pc:spChg chg="del mod">
          <ac:chgData name="Joris Geertman" userId="a510c396-e62e-44a1-b098-088bbeabb12b" providerId="ADAL" clId="{CAAC48A4-0DCA-44FF-9534-97D5FC44CA37}" dt="2025-08-13T11:04:59.867" v="1216" actId="478"/>
          <ac:spMkLst>
            <pc:docMk/>
            <pc:sldMk cId="1496411341" sldId="321"/>
            <ac:spMk id="4" creationId="{68D97F80-55CC-2E42-FA00-82A905CC2E66}"/>
          </ac:spMkLst>
        </pc:spChg>
        <pc:spChg chg="add del mod">
          <ac:chgData name="Joris Geertman" userId="a510c396-e62e-44a1-b098-088bbeabb12b" providerId="ADAL" clId="{CAAC48A4-0DCA-44FF-9534-97D5FC44CA37}" dt="2025-08-13T11:05:01.590" v="1217" actId="478"/>
          <ac:spMkLst>
            <pc:docMk/>
            <pc:sldMk cId="1496411341" sldId="321"/>
            <ac:spMk id="5" creationId="{383DFC4E-E404-447F-0A1B-EFF0FE92B2A0}"/>
          </ac:spMkLst>
        </pc:spChg>
        <pc:spChg chg="mod">
          <ac:chgData name="Joris Geertman" userId="a510c396-e62e-44a1-b098-088bbeabb12b" providerId="ADAL" clId="{CAAC48A4-0DCA-44FF-9534-97D5FC44CA37}" dt="2025-08-13T11:05:24.142" v="1244" actId="26606"/>
          <ac:spMkLst>
            <pc:docMk/>
            <pc:sldMk cId="1496411341" sldId="321"/>
            <ac:spMk id="6" creationId="{0AD530B7-9CFC-D71D-E4A9-20C81FB557E9}"/>
          </ac:spMkLst>
        </pc:spChg>
        <pc:spChg chg="add mod">
          <ac:chgData name="Joris Geertman" userId="a510c396-e62e-44a1-b098-088bbeabb12b" providerId="ADAL" clId="{CAAC48A4-0DCA-44FF-9534-97D5FC44CA37}" dt="2025-08-13T11:05:24.142" v="1244" actId="26606"/>
          <ac:spMkLst>
            <pc:docMk/>
            <pc:sldMk cId="1496411341" sldId="321"/>
            <ac:spMk id="12" creationId="{56999DAF-36C6-9B89-9625-80943E0D211E}"/>
          </ac:spMkLst>
        </pc:spChg>
        <pc:picChg chg="mod">
          <ac:chgData name="Joris Geertman" userId="a510c396-e62e-44a1-b098-088bbeabb12b" providerId="ADAL" clId="{CAAC48A4-0DCA-44FF-9534-97D5FC44CA37}" dt="2025-08-13T11:06:00.390" v="1246" actId="14826"/>
          <ac:picMkLst>
            <pc:docMk/>
            <pc:sldMk cId="1496411341" sldId="321"/>
            <ac:picMk id="7" creationId="{0A168A2C-192A-4E93-801C-F2E43B0DB874}"/>
          </ac:picMkLst>
        </pc:picChg>
      </pc:sldChg>
      <pc:sldChg chg="modSp add mod">
        <pc:chgData name="Joris Geertman" userId="a510c396-e62e-44a1-b098-088bbeabb12b" providerId="ADAL" clId="{CAAC48A4-0DCA-44FF-9534-97D5FC44CA37}" dt="2025-08-13T11:06:55.913" v="1258" actId="20577"/>
        <pc:sldMkLst>
          <pc:docMk/>
          <pc:sldMk cId="2557548905" sldId="322"/>
        </pc:sldMkLst>
        <pc:spChg chg="mod">
          <ac:chgData name="Joris Geertman" userId="a510c396-e62e-44a1-b098-088bbeabb12b" providerId="ADAL" clId="{CAAC48A4-0DCA-44FF-9534-97D5FC44CA37}" dt="2025-08-13T11:06:55.913" v="1258" actId="20577"/>
          <ac:spMkLst>
            <pc:docMk/>
            <pc:sldMk cId="2557548905" sldId="322"/>
            <ac:spMk id="2" creationId="{12B5F025-4281-2EAA-4334-E45F3169FF2D}"/>
          </ac:spMkLst>
        </pc:spChg>
      </pc:sldChg>
      <pc:sldChg chg="modSp add mod">
        <pc:chgData name="Joris Geertman" userId="a510c396-e62e-44a1-b098-088bbeabb12b" providerId="ADAL" clId="{CAAC48A4-0DCA-44FF-9534-97D5FC44CA37}" dt="2025-08-13T11:09:23.769" v="1334" actId="20577"/>
        <pc:sldMkLst>
          <pc:docMk/>
          <pc:sldMk cId="4146190469" sldId="323"/>
        </pc:sldMkLst>
        <pc:spChg chg="mod">
          <ac:chgData name="Joris Geertman" userId="a510c396-e62e-44a1-b098-088bbeabb12b" providerId="ADAL" clId="{CAAC48A4-0DCA-44FF-9534-97D5FC44CA37}" dt="2025-08-13T11:09:23.769" v="1334" actId="20577"/>
          <ac:spMkLst>
            <pc:docMk/>
            <pc:sldMk cId="4146190469" sldId="323"/>
            <ac:spMk id="2" creationId="{5997C75F-8533-5FBA-5A38-E48BC7E99FED}"/>
          </ac:spMkLst>
        </pc:spChg>
      </pc:sldChg>
      <pc:sldChg chg="modSp add mod">
        <pc:chgData name="Joris Geertman" userId="a510c396-e62e-44a1-b098-088bbeabb12b" providerId="ADAL" clId="{CAAC48A4-0DCA-44FF-9534-97D5FC44CA37}" dt="2025-08-13T12:09:26.188" v="3101" actId="20577"/>
        <pc:sldMkLst>
          <pc:docMk/>
          <pc:sldMk cId="2538262482" sldId="324"/>
        </pc:sldMkLst>
        <pc:spChg chg="mod">
          <ac:chgData name="Joris Geertman" userId="a510c396-e62e-44a1-b098-088bbeabb12b" providerId="ADAL" clId="{CAAC48A4-0DCA-44FF-9534-97D5FC44CA37}" dt="2025-08-13T12:09:26.188" v="3101" actId="20577"/>
          <ac:spMkLst>
            <pc:docMk/>
            <pc:sldMk cId="2538262482" sldId="324"/>
            <ac:spMk id="2" creationId="{74C358D6-32D2-3C55-5E6A-76658E011CA4}"/>
          </ac:spMkLst>
        </pc:spChg>
        <pc:spChg chg="mod">
          <ac:chgData name="Joris Geertman" userId="a510c396-e62e-44a1-b098-088bbeabb12b" providerId="ADAL" clId="{CAAC48A4-0DCA-44FF-9534-97D5FC44CA37}" dt="2025-08-13T12:02:24.025" v="2739" actId="20577"/>
          <ac:spMkLst>
            <pc:docMk/>
            <pc:sldMk cId="2538262482" sldId="324"/>
            <ac:spMk id="3" creationId="{D0463FDC-952B-C3A4-A6EF-05BF50C5F693}"/>
          </ac:spMkLst>
        </pc:spChg>
      </pc:sldChg>
      <pc:sldChg chg="addSp delSp modSp add del mod modClrScheme chgLayout">
        <pc:chgData name="Joris Geertman" userId="a510c396-e62e-44a1-b098-088bbeabb12b" providerId="ADAL" clId="{CAAC48A4-0DCA-44FF-9534-97D5FC44CA37}" dt="2025-08-13T11:12:07.940" v="1383" actId="47"/>
        <pc:sldMkLst>
          <pc:docMk/>
          <pc:sldMk cId="4066870875" sldId="325"/>
        </pc:sldMkLst>
        <pc:spChg chg="mod ord">
          <ac:chgData name="Joris Geertman" userId="a510c396-e62e-44a1-b098-088bbeabb12b" providerId="ADAL" clId="{CAAC48A4-0DCA-44FF-9534-97D5FC44CA37}" dt="2025-08-13T11:10:16.197" v="1355" actId="26606"/>
          <ac:spMkLst>
            <pc:docMk/>
            <pc:sldMk cId="4066870875" sldId="325"/>
            <ac:spMk id="2" creationId="{648171C4-5478-9A5A-4D84-8AF18994CE96}"/>
          </ac:spMkLst>
        </pc:spChg>
        <pc:spChg chg="mod">
          <ac:chgData name="Joris Geertman" userId="a510c396-e62e-44a1-b098-088bbeabb12b" providerId="ADAL" clId="{CAAC48A4-0DCA-44FF-9534-97D5FC44CA37}" dt="2025-08-13T11:10:16.197" v="1355" actId="26606"/>
          <ac:spMkLst>
            <pc:docMk/>
            <pc:sldMk cId="4066870875" sldId="325"/>
            <ac:spMk id="3" creationId="{449A0656-F58A-AD16-0572-833BE844E4E3}"/>
          </ac:spMkLst>
        </pc:spChg>
        <pc:spChg chg="mod">
          <ac:chgData name="Joris Geertman" userId="a510c396-e62e-44a1-b098-088bbeabb12b" providerId="ADAL" clId="{CAAC48A4-0DCA-44FF-9534-97D5FC44CA37}" dt="2025-08-13T11:10:16.197" v="1355" actId="26606"/>
          <ac:spMkLst>
            <pc:docMk/>
            <pc:sldMk cId="4066870875" sldId="325"/>
            <ac:spMk id="4" creationId="{79161FC3-12E7-F5ED-E180-B041923BFA08}"/>
          </ac:spMkLst>
        </pc:spChg>
        <pc:spChg chg="mod">
          <ac:chgData name="Joris Geertman" userId="a510c396-e62e-44a1-b098-088bbeabb12b" providerId="ADAL" clId="{CAAC48A4-0DCA-44FF-9534-97D5FC44CA37}" dt="2025-08-13T11:10:16.197" v="1355" actId="26606"/>
          <ac:spMkLst>
            <pc:docMk/>
            <pc:sldMk cId="4066870875" sldId="325"/>
            <ac:spMk id="5" creationId="{F579D5C6-2B8C-C9C6-CBF6-9A2B502F783F}"/>
          </ac:spMkLst>
        </pc:spChg>
        <pc:picChg chg="add del mod ord">
          <ac:chgData name="Joris Geertman" userId="a510c396-e62e-44a1-b098-088bbeabb12b" providerId="ADAL" clId="{CAAC48A4-0DCA-44FF-9534-97D5FC44CA37}" dt="2025-08-13T11:10:20.984" v="1356" actId="478"/>
          <ac:picMkLst>
            <pc:docMk/>
            <pc:sldMk cId="4066870875" sldId="325"/>
            <ac:picMk id="7" creationId="{DF4C19AC-73F6-F493-F69F-E6404AD09693}"/>
          </ac:picMkLst>
        </pc:picChg>
        <pc:picChg chg="add mod ord">
          <ac:chgData name="Joris Geertman" userId="a510c396-e62e-44a1-b098-088bbeabb12b" providerId="ADAL" clId="{CAAC48A4-0DCA-44FF-9534-97D5FC44CA37}" dt="2025-08-13T11:11:05.534" v="1360" actId="14100"/>
          <ac:picMkLst>
            <pc:docMk/>
            <pc:sldMk cId="4066870875" sldId="325"/>
            <ac:picMk id="9" creationId="{9123EB6C-718E-C03E-49EF-8075A110E426}"/>
          </ac:picMkLst>
        </pc:picChg>
      </pc:sldChg>
      <pc:sldChg chg="addSp delSp modSp add mod">
        <pc:chgData name="Joris Geertman" userId="a510c396-e62e-44a1-b098-088bbeabb12b" providerId="ADAL" clId="{CAAC48A4-0DCA-44FF-9534-97D5FC44CA37}" dt="2025-08-13T11:12:03.270" v="1382" actId="20577"/>
        <pc:sldMkLst>
          <pc:docMk/>
          <pc:sldMk cId="1437169022" sldId="326"/>
        </pc:sldMkLst>
        <pc:spChg chg="mod">
          <ac:chgData name="Joris Geertman" userId="a510c396-e62e-44a1-b098-088bbeabb12b" providerId="ADAL" clId="{CAAC48A4-0DCA-44FF-9534-97D5FC44CA37}" dt="2025-08-13T11:12:03.270" v="1382" actId="20577"/>
          <ac:spMkLst>
            <pc:docMk/>
            <pc:sldMk cId="1437169022" sldId="326"/>
            <ac:spMk id="2" creationId="{0AF41E17-803C-449F-E0CE-AB06A7ADBA4D}"/>
          </ac:spMkLst>
        </pc:spChg>
        <pc:spChg chg="add del mod">
          <ac:chgData name="Joris Geertman" userId="a510c396-e62e-44a1-b098-088bbeabb12b" providerId="ADAL" clId="{CAAC48A4-0DCA-44FF-9534-97D5FC44CA37}" dt="2025-08-13T11:11:57.300" v="1371" actId="478"/>
          <ac:spMkLst>
            <pc:docMk/>
            <pc:sldMk cId="1437169022" sldId="326"/>
            <ac:spMk id="5" creationId="{6B4880A0-4DAD-8805-EC60-83FC3A867971}"/>
          </ac:spMkLst>
        </pc:spChg>
        <pc:picChg chg="add mod">
          <ac:chgData name="Joris Geertman" userId="a510c396-e62e-44a1-b098-088bbeabb12b" providerId="ADAL" clId="{CAAC48A4-0DCA-44FF-9534-97D5FC44CA37}" dt="2025-08-13T11:11:51.618" v="1370" actId="14100"/>
          <ac:picMkLst>
            <pc:docMk/>
            <pc:sldMk cId="1437169022" sldId="326"/>
            <ac:picMk id="3" creationId="{DD0781D4-C276-6670-6941-8A6BBCD9D8D2}"/>
          </ac:picMkLst>
        </pc:picChg>
        <pc:picChg chg="del">
          <ac:chgData name="Joris Geertman" userId="a510c396-e62e-44a1-b098-088bbeabb12b" providerId="ADAL" clId="{CAAC48A4-0DCA-44FF-9534-97D5FC44CA37}" dt="2025-08-13T11:11:48.136" v="1369" actId="478"/>
          <ac:picMkLst>
            <pc:docMk/>
            <pc:sldMk cId="1437169022" sldId="326"/>
            <ac:picMk id="7" creationId="{5FF9F642-03C0-47C3-3F27-45EF6AD9F1F1}"/>
          </ac:picMkLst>
        </pc:picChg>
      </pc:sldChg>
      <pc:sldChg chg="addSp delSp modSp add del mod">
        <pc:chgData name="Joris Geertman" userId="a510c396-e62e-44a1-b098-088bbeabb12b" providerId="ADAL" clId="{CAAC48A4-0DCA-44FF-9534-97D5FC44CA37}" dt="2025-08-13T11:22:20.460" v="1924" actId="47"/>
        <pc:sldMkLst>
          <pc:docMk/>
          <pc:sldMk cId="1628346186" sldId="327"/>
        </pc:sldMkLst>
        <pc:spChg chg="mod">
          <ac:chgData name="Joris Geertman" userId="a510c396-e62e-44a1-b098-088bbeabb12b" providerId="ADAL" clId="{CAAC48A4-0DCA-44FF-9534-97D5FC44CA37}" dt="2025-08-13T11:17:53.037" v="1749" actId="20577"/>
          <ac:spMkLst>
            <pc:docMk/>
            <pc:sldMk cId="1628346186" sldId="327"/>
            <ac:spMk id="2" creationId="{F45DE295-EB0C-84A0-BC03-0CFB4FCC4778}"/>
          </ac:spMkLst>
        </pc:spChg>
        <pc:spChg chg="mod">
          <ac:chgData name="Joris Geertman" userId="a510c396-e62e-44a1-b098-088bbeabb12b" providerId="ADAL" clId="{CAAC48A4-0DCA-44FF-9534-97D5FC44CA37}" dt="2025-08-13T11:20:19.559" v="1785" actId="20577"/>
          <ac:spMkLst>
            <pc:docMk/>
            <pc:sldMk cId="1628346186" sldId="327"/>
            <ac:spMk id="3" creationId="{C907C21F-B4BF-BA16-C73D-6BB79FFEE6AC}"/>
          </ac:spMkLst>
        </pc:spChg>
        <pc:spChg chg="add">
          <ac:chgData name="Joris Geertman" userId="a510c396-e62e-44a1-b098-088bbeabb12b" providerId="ADAL" clId="{CAAC48A4-0DCA-44FF-9534-97D5FC44CA37}" dt="2025-08-13T11:20:49.361" v="1799" actId="22"/>
          <ac:spMkLst>
            <pc:docMk/>
            <pc:sldMk cId="1628346186" sldId="327"/>
            <ac:spMk id="11" creationId="{4092BF59-0132-C885-EF7C-FDE693E9DDE4}"/>
          </ac:spMkLst>
        </pc:spChg>
        <pc:graphicFrameChg chg="add mod">
          <ac:chgData name="Joris Geertman" userId="a510c396-e62e-44a1-b098-088bbeabb12b" providerId="ADAL" clId="{CAAC48A4-0DCA-44FF-9534-97D5FC44CA37}" dt="2025-08-13T11:17:54.293" v="1750"/>
          <ac:graphicFrameMkLst>
            <pc:docMk/>
            <pc:sldMk cId="1628346186" sldId="327"/>
            <ac:graphicFrameMk id="6" creationId="{EF147D37-6128-29A7-E0C7-3FB12FF6940D}"/>
          </ac:graphicFrameMkLst>
        </pc:graphicFrameChg>
        <pc:graphicFrameChg chg="add mod">
          <ac:chgData name="Joris Geertman" userId="a510c396-e62e-44a1-b098-088bbeabb12b" providerId="ADAL" clId="{CAAC48A4-0DCA-44FF-9534-97D5FC44CA37}" dt="2025-08-13T11:18:35.810" v="1756"/>
          <ac:graphicFrameMkLst>
            <pc:docMk/>
            <pc:sldMk cId="1628346186" sldId="327"/>
            <ac:graphicFrameMk id="8" creationId="{464400BB-7061-B355-60C4-2A5AB39CD1E7}"/>
          </ac:graphicFrameMkLst>
        </pc:graphicFrameChg>
        <pc:graphicFrameChg chg="add del mod modGraphic">
          <ac:chgData name="Joris Geertman" userId="a510c396-e62e-44a1-b098-088bbeabb12b" providerId="ADAL" clId="{CAAC48A4-0DCA-44FF-9534-97D5FC44CA37}" dt="2025-08-13T11:20:39.651" v="1798" actId="478"/>
          <ac:graphicFrameMkLst>
            <pc:docMk/>
            <pc:sldMk cId="1628346186" sldId="327"/>
            <ac:graphicFrameMk id="9" creationId="{54FE3351-E962-61FC-B17E-BF7C2DBC82BB}"/>
          </ac:graphicFrameMkLst>
        </pc:graphicFrameChg>
        <pc:picChg chg="add del mod">
          <ac:chgData name="Joris Geertman" userId="a510c396-e62e-44a1-b098-088bbeabb12b" providerId="ADAL" clId="{CAAC48A4-0DCA-44FF-9534-97D5FC44CA37}" dt="2025-08-13T11:18:34.793" v="1755" actId="478"/>
          <ac:picMkLst>
            <pc:docMk/>
            <pc:sldMk cId="1628346186" sldId="327"/>
            <ac:picMk id="7" creationId="{2D46B367-7286-ACBA-E33F-3940C604DD3F}"/>
          </ac:picMkLst>
        </pc:picChg>
      </pc:sldChg>
      <pc:sldChg chg="modSp add mod">
        <pc:chgData name="Joris Geertman" userId="a510c396-e62e-44a1-b098-088bbeabb12b" providerId="ADAL" clId="{CAAC48A4-0DCA-44FF-9534-97D5FC44CA37}" dt="2025-08-13T12:01:36.049" v="2715" actId="12"/>
        <pc:sldMkLst>
          <pc:docMk/>
          <pc:sldMk cId="371488991" sldId="328"/>
        </pc:sldMkLst>
        <pc:spChg chg="mod">
          <ac:chgData name="Joris Geertman" userId="a510c396-e62e-44a1-b098-088bbeabb12b" providerId="ADAL" clId="{CAAC48A4-0DCA-44FF-9534-97D5FC44CA37}" dt="2025-08-13T12:01:36.049" v="2715" actId="12"/>
          <ac:spMkLst>
            <pc:docMk/>
            <pc:sldMk cId="371488991" sldId="328"/>
            <ac:spMk id="2" creationId="{0FE78D85-FDCF-341C-F46E-4910569B1301}"/>
          </ac:spMkLst>
        </pc:spChg>
        <pc:spChg chg="mod">
          <ac:chgData name="Joris Geertman" userId="a510c396-e62e-44a1-b098-088bbeabb12b" providerId="ADAL" clId="{CAAC48A4-0DCA-44FF-9534-97D5FC44CA37}" dt="2025-08-13T11:21:06.046" v="1804" actId="20577"/>
          <ac:spMkLst>
            <pc:docMk/>
            <pc:sldMk cId="371488991" sldId="328"/>
            <ac:spMk id="3" creationId="{D226D5A8-90A8-90A1-D0EE-7219358DB26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C01ADA-2AA3-4409-9C6D-184981F76AB9}"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F13059F9-3D1A-4B03-A173-2235A9994FB5}">
      <dgm:prSet/>
      <dgm:spPr>
        <a:solidFill>
          <a:schemeClr val="accent1"/>
        </a:solidFill>
      </dgm:spPr>
      <dgm:t>
        <a:bodyPr/>
        <a:lstStyle/>
        <a:p>
          <a:r>
            <a:rPr lang="nl-NL"/>
            <a:t>ALGEMEEN</a:t>
          </a:r>
          <a:endParaRPr lang="en-US"/>
        </a:p>
      </dgm:t>
    </dgm:pt>
    <dgm:pt modelId="{F4AD7D6B-05E8-406A-8759-7B28FB78BFC6}" type="parTrans" cxnId="{EB529FC7-E4C4-4E36-8A35-758DE327FCD9}">
      <dgm:prSet/>
      <dgm:spPr/>
      <dgm:t>
        <a:bodyPr/>
        <a:lstStyle/>
        <a:p>
          <a:endParaRPr lang="en-US"/>
        </a:p>
      </dgm:t>
    </dgm:pt>
    <dgm:pt modelId="{8C1219E3-6A35-447A-A40B-3013D3132D6D}" type="sibTrans" cxnId="{EB529FC7-E4C4-4E36-8A35-758DE327FCD9}">
      <dgm:prSet/>
      <dgm:spPr/>
      <dgm:t>
        <a:bodyPr/>
        <a:lstStyle/>
        <a:p>
          <a:endParaRPr lang="en-US"/>
        </a:p>
      </dgm:t>
    </dgm:pt>
    <dgm:pt modelId="{037A326D-BD45-4596-937E-6E5617E796B5}">
      <dgm:prSet/>
      <dgm:spPr/>
      <dgm:t>
        <a:bodyPr/>
        <a:lstStyle/>
        <a:p>
          <a:pPr>
            <a:buFont typeface="+mj-lt"/>
            <a:buAutoNum type="arabicPeriod"/>
          </a:pPr>
          <a:r>
            <a:rPr lang="nl-NL" dirty="0"/>
            <a:t>Introductie</a:t>
          </a:r>
          <a:endParaRPr lang="en-US" dirty="0"/>
        </a:p>
      </dgm:t>
    </dgm:pt>
    <dgm:pt modelId="{7F74EC28-1E93-418C-8D54-C45F95E831FD}" type="parTrans" cxnId="{E8823B95-8543-4D02-960D-13E109F6C9FC}">
      <dgm:prSet/>
      <dgm:spPr/>
      <dgm:t>
        <a:bodyPr/>
        <a:lstStyle/>
        <a:p>
          <a:endParaRPr lang="en-US"/>
        </a:p>
      </dgm:t>
    </dgm:pt>
    <dgm:pt modelId="{B5AC1178-A194-43E6-B83A-1033FCBF4E52}" type="sibTrans" cxnId="{E8823B95-8543-4D02-960D-13E109F6C9FC}">
      <dgm:prSet/>
      <dgm:spPr/>
      <dgm:t>
        <a:bodyPr/>
        <a:lstStyle/>
        <a:p>
          <a:endParaRPr lang="en-US"/>
        </a:p>
      </dgm:t>
    </dgm:pt>
    <dgm:pt modelId="{E8B95370-91CB-4D67-8325-762AD41C830F}">
      <dgm:prSet/>
      <dgm:spPr/>
      <dgm:t>
        <a:bodyPr/>
        <a:lstStyle/>
        <a:p>
          <a:pPr>
            <a:buFont typeface="+mj-lt"/>
            <a:buAutoNum type="arabicPeriod"/>
          </a:pPr>
          <a:r>
            <a:rPr lang="nl-NL" dirty="0"/>
            <a:t>Spelregels</a:t>
          </a:r>
          <a:endParaRPr lang="en-US" dirty="0"/>
        </a:p>
      </dgm:t>
    </dgm:pt>
    <dgm:pt modelId="{82F130D3-D16C-470F-ACA5-CFE0A42D5F43}" type="parTrans" cxnId="{C1C9E695-4608-480B-9397-C17B6F3B1018}">
      <dgm:prSet/>
      <dgm:spPr/>
      <dgm:t>
        <a:bodyPr/>
        <a:lstStyle/>
        <a:p>
          <a:endParaRPr lang="en-US"/>
        </a:p>
      </dgm:t>
    </dgm:pt>
    <dgm:pt modelId="{3DA54F65-3290-419C-8A11-82C4F708EDFE}" type="sibTrans" cxnId="{C1C9E695-4608-480B-9397-C17B6F3B1018}">
      <dgm:prSet/>
      <dgm:spPr/>
      <dgm:t>
        <a:bodyPr/>
        <a:lstStyle/>
        <a:p>
          <a:endParaRPr lang="en-US"/>
        </a:p>
      </dgm:t>
    </dgm:pt>
    <dgm:pt modelId="{0F2CCDE0-6CF5-48B2-A8F2-4C57A3BD62F0}">
      <dgm:prSet/>
      <dgm:spPr/>
      <dgm:t>
        <a:bodyPr/>
        <a:lstStyle/>
        <a:p>
          <a:pPr>
            <a:buFont typeface="+mj-lt"/>
            <a:buAutoNum type="arabicPeriod"/>
          </a:pPr>
          <a:r>
            <a:rPr lang="nl-NL"/>
            <a:t>Over gemeente Zevenaar</a:t>
          </a:r>
          <a:endParaRPr lang="en-US"/>
        </a:p>
      </dgm:t>
    </dgm:pt>
    <dgm:pt modelId="{AA190012-D5A9-4B61-A6F2-6FEBC04C2A8C}" type="parTrans" cxnId="{979879A3-9D44-4222-8D0F-A360A62412C3}">
      <dgm:prSet/>
      <dgm:spPr/>
      <dgm:t>
        <a:bodyPr/>
        <a:lstStyle/>
        <a:p>
          <a:endParaRPr lang="en-US"/>
        </a:p>
      </dgm:t>
    </dgm:pt>
    <dgm:pt modelId="{252E7EEB-98D9-4FB6-805C-258140B00ADF}" type="sibTrans" cxnId="{979879A3-9D44-4222-8D0F-A360A62412C3}">
      <dgm:prSet/>
      <dgm:spPr/>
      <dgm:t>
        <a:bodyPr/>
        <a:lstStyle/>
        <a:p>
          <a:endParaRPr lang="en-US"/>
        </a:p>
      </dgm:t>
    </dgm:pt>
    <dgm:pt modelId="{62E3D5CE-CF3F-44DF-AE37-83F4A2EB9C07}">
      <dgm:prSet/>
      <dgm:spPr/>
      <dgm:t>
        <a:bodyPr/>
        <a:lstStyle/>
        <a:p>
          <a:pPr>
            <a:buFont typeface="+mj-lt"/>
            <a:buAutoNum type="arabicPeriod"/>
          </a:pPr>
          <a:r>
            <a:rPr lang="nl-NL" dirty="0"/>
            <a:t>Inhoud aanbesteding</a:t>
          </a:r>
          <a:endParaRPr lang="en-US" dirty="0"/>
        </a:p>
      </dgm:t>
    </dgm:pt>
    <dgm:pt modelId="{5841B156-CBDF-4EE2-A667-84BC982B8FF9}" type="parTrans" cxnId="{D4D20156-D637-44AC-88F1-288A2301007D}">
      <dgm:prSet/>
      <dgm:spPr/>
      <dgm:t>
        <a:bodyPr/>
        <a:lstStyle/>
        <a:p>
          <a:endParaRPr lang="en-US"/>
        </a:p>
      </dgm:t>
    </dgm:pt>
    <dgm:pt modelId="{B1F2A574-819B-4C7F-BB19-27DD374F2440}" type="sibTrans" cxnId="{D4D20156-D637-44AC-88F1-288A2301007D}">
      <dgm:prSet/>
      <dgm:spPr/>
      <dgm:t>
        <a:bodyPr/>
        <a:lstStyle/>
        <a:p>
          <a:endParaRPr lang="en-US"/>
        </a:p>
      </dgm:t>
    </dgm:pt>
    <dgm:pt modelId="{AE61DAB4-5893-4B75-BC94-1E2A9175C827}">
      <dgm:prSet/>
      <dgm:spPr>
        <a:solidFill>
          <a:schemeClr val="accent1"/>
        </a:solidFill>
      </dgm:spPr>
      <dgm:t>
        <a:bodyPr/>
        <a:lstStyle/>
        <a:p>
          <a:r>
            <a:rPr lang="nl-NL"/>
            <a:t>PROCEDURE</a:t>
          </a:r>
          <a:endParaRPr lang="en-US"/>
        </a:p>
      </dgm:t>
    </dgm:pt>
    <dgm:pt modelId="{03738DA7-73AD-487D-B878-389B4AEF9B91}" type="parTrans" cxnId="{2703F3DA-9619-4651-9C3E-0F7E399A448B}">
      <dgm:prSet/>
      <dgm:spPr/>
      <dgm:t>
        <a:bodyPr/>
        <a:lstStyle/>
        <a:p>
          <a:endParaRPr lang="en-US"/>
        </a:p>
      </dgm:t>
    </dgm:pt>
    <dgm:pt modelId="{368D5FF0-AE7C-42CF-8454-6BBF13C1C51C}" type="sibTrans" cxnId="{2703F3DA-9619-4651-9C3E-0F7E399A448B}">
      <dgm:prSet/>
      <dgm:spPr/>
      <dgm:t>
        <a:bodyPr/>
        <a:lstStyle/>
        <a:p>
          <a:endParaRPr lang="en-US"/>
        </a:p>
      </dgm:t>
    </dgm:pt>
    <dgm:pt modelId="{6D1AE249-89F1-42A7-A5D8-264DBAFEB254}">
      <dgm:prSet/>
      <dgm:spPr/>
      <dgm:t>
        <a:bodyPr/>
        <a:lstStyle/>
        <a:p>
          <a:pPr>
            <a:buFont typeface="+mj-lt"/>
            <a:buAutoNum type="arabicPeriod"/>
          </a:pPr>
          <a:r>
            <a:rPr lang="nl-NL" dirty="0"/>
            <a:t>Planning</a:t>
          </a:r>
          <a:endParaRPr lang="en-US" dirty="0"/>
        </a:p>
      </dgm:t>
    </dgm:pt>
    <dgm:pt modelId="{A7031916-229F-4AF3-A985-A3D868A0D5F8}" type="parTrans" cxnId="{15188F0C-FB20-458A-9D84-333EE775D2A6}">
      <dgm:prSet/>
      <dgm:spPr/>
      <dgm:t>
        <a:bodyPr/>
        <a:lstStyle/>
        <a:p>
          <a:endParaRPr lang="en-US"/>
        </a:p>
      </dgm:t>
    </dgm:pt>
    <dgm:pt modelId="{39EA0FE0-4730-4D2C-B3B1-612632E645C8}" type="sibTrans" cxnId="{15188F0C-FB20-458A-9D84-333EE775D2A6}">
      <dgm:prSet/>
      <dgm:spPr/>
      <dgm:t>
        <a:bodyPr/>
        <a:lstStyle/>
        <a:p>
          <a:endParaRPr lang="en-US"/>
        </a:p>
      </dgm:t>
    </dgm:pt>
    <dgm:pt modelId="{4133CA68-CDA9-46C4-A237-D152A12C04D6}">
      <dgm:prSet/>
      <dgm:spPr/>
      <dgm:t>
        <a:bodyPr/>
        <a:lstStyle/>
        <a:p>
          <a:pPr>
            <a:buFont typeface="+mj-lt"/>
            <a:buAutoNum type="arabicPeriod"/>
          </a:pPr>
          <a:r>
            <a:rPr lang="nl-NL" dirty="0"/>
            <a:t>Eisen inschrijving (checklist)</a:t>
          </a:r>
          <a:endParaRPr lang="en-US" dirty="0"/>
        </a:p>
      </dgm:t>
    </dgm:pt>
    <dgm:pt modelId="{578D9FA2-6199-49ED-884D-3266789FE49A}" type="parTrans" cxnId="{A29B65F0-BBA8-4774-9CFE-CE6042A65779}">
      <dgm:prSet/>
      <dgm:spPr/>
      <dgm:t>
        <a:bodyPr/>
        <a:lstStyle/>
        <a:p>
          <a:endParaRPr lang="en-US"/>
        </a:p>
      </dgm:t>
    </dgm:pt>
    <dgm:pt modelId="{DD8BAA66-EF2B-4DFC-8404-6C1AD1721107}" type="sibTrans" cxnId="{A29B65F0-BBA8-4774-9CFE-CE6042A65779}">
      <dgm:prSet/>
      <dgm:spPr/>
      <dgm:t>
        <a:bodyPr/>
        <a:lstStyle/>
        <a:p>
          <a:endParaRPr lang="en-US"/>
        </a:p>
      </dgm:t>
    </dgm:pt>
    <dgm:pt modelId="{0403A11F-E7C5-4CE4-9ED2-1DA4257EE15A}">
      <dgm:prSet/>
      <dgm:spPr/>
      <dgm:t>
        <a:bodyPr/>
        <a:lstStyle/>
        <a:p>
          <a:pPr>
            <a:buFont typeface="+mj-lt"/>
            <a:buAutoNum type="arabicPeriod"/>
          </a:pPr>
          <a:r>
            <a:rPr lang="nl-NL" dirty="0"/>
            <a:t>Wijze van inschrijven en toetsing</a:t>
          </a:r>
          <a:endParaRPr lang="en-US" dirty="0"/>
        </a:p>
      </dgm:t>
    </dgm:pt>
    <dgm:pt modelId="{A3B49C3B-AB9C-49D6-B2B4-5C73F7AD702B}" type="parTrans" cxnId="{10CD255B-9974-4C04-B4EE-AD0E09F1048E}">
      <dgm:prSet/>
      <dgm:spPr/>
      <dgm:t>
        <a:bodyPr/>
        <a:lstStyle/>
        <a:p>
          <a:endParaRPr lang="en-US"/>
        </a:p>
      </dgm:t>
    </dgm:pt>
    <dgm:pt modelId="{EC098551-6634-4E3B-A3E9-16066D967AAB}" type="sibTrans" cxnId="{10CD255B-9974-4C04-B4EE-AD0E09F1048E}">
      <dgm:prSet/>
      <dgm:spPr/>
      <dgm:t>
        <a:bodyPr/>
        <a:lstStyle/>
        <a:p>
          <a:endParaRPr lang="en-US"/>
        </a:p>
      </dgm:t>
    </dgm:pt>
    <dgm:pt modelId="{C8CBE4EA-86DB-445C-90EB-8E23AD61BF3B}">
      <dgm:prSet/>
      <dgm:spPr/>
      <dgm:t>
        <a:bodyPr/>
        <a:lstStyle/>
        <a:p>
          <a:pPr>
            <a:buFont typeface="+mj-lt"/>
            <a:buAutoNum type="arabicPeriod"/>
          </a:pPr>
          <a:r>
            <a:rPr lang="nl-NL" dirty="0"/>
            <a:t>Uitsluitingsgronden en geschiktheidseisen</a:t>
          </a:r>
          <a:endParaRPr lang="en-US" dirty="0"/>
        </a:p>
      </dgm:t>
    </dgm:pt>
    <dgm:pt modelId="{21D65533-B903-4EE2-8CF9-748B2045BF0A}" type="parTrans" cxnId="{75365F6E-FFC9-4C50-9756-32E4B8BAE7BA}">
      <dgm:prSet/>
      <dgm:spPr/>
      <dgm:t>
        <a:bodyPr/>
        <a:lstStyle/>
        <a:p>
          <a:endParaRPr lang="en-US"/>
        </a:p>
      </dgm:t>
    </dgm:pt>
    <dgm:pt modelId="{CC2C5F6E-5E84-496C-BA79-A6F509C880AD}" type="sibTrans" cxnId="{75365F6E-FFC9-4C50-9756-32E4B8BAE7BA}">
      <dgm:prSet/>
      <dgm:spPr/>
      <dgm:t>
        <a:bodyPr/>
        <a:lstStyle/>
        <a:p>
          <a:endParaRPr lang="en-US"/>
        </a:p>
      </dgm:t>
    </dgm:pt>
    <dgm:pt modelId="{7C72BD4C-B4F9-4C0B-B730-7F851FCA9A77}">
      <dgm:prSet/>
      <dgm:spPr/>
      <dgm:t>
        <a:bodyPr/>
        <a:lstStyle/>
        <a:p>
          <a:pPr>
            <a:buFont typeface="+mj-lt"/>
            <a:buAutoNum type="arabicPeriod"/>
          </a:pPr>
          <a:r>
            <a:rPr lang="nl-NL" dirty="0"/>
            <a:t>Gunningscriteria</a:t>
          </a:r>
          <a:endParaRPr lang="en-US" dirty="0"/>
        </a:p>
      </dgm:t>
    </dgm:pt>
    <dgm:pt modelId="{4F564EAA-932F-46E6-A512-56AEC5A9E696}" type="parTrans" cxnId="{B1FA6F88-BD35-481F-B892-FCA93979C935}">
      <dgm:prSet/>
      <dgm:spPr/>
      <dgm:t>
        <a:bodyPr/>
        <a:lstStyle/>
        <a:p>
          <a:endParaRPr lang="en-US"/>
        </a:p>
      </dgm:t>
    </dgm:pt>
    <dgm:pt modelId="{5C75B701-D744-47F5-97E7-B61801F37080}" type="sibTrans" cxnId="{B1FA6F88-BD35-481F-B892-FCA93979C935}">
      <dgm:prSet/>
      <dgm:spPr/>
      <dgm:t>
        <a:bodyPr/>
        <a:lstStyle/>
        <a:p>
          <a:endParaRPr lang="en-US"/>
        </a:p>
      </dgm:t>
    </dgm:pt>
    <dgm:pt modelId="{018F0C86-FC4A-46B3-8AE2-EB58E4927AE3}">
      <dgm:prSet/>
      <dgm:spPr/>
      <dgm:t>
        <a:bodyPr/>
        <a:lstStyle/>
        <a:p>
          <a:pPr>
            <a:buFont typeface="+mj-lt"/>
            <a:buAutoNum type="arabicPeriod"/>
          </a:pPr>
          <a:r>
            <a:rPr lang="nl-NL" dirty="0"/>
            <a:t>RADAR model voor gunningscriteria</a:t>
          </a:r>
          <a:endParaRPr lang="en-US" dirty="0"/>
        </a:p>
      </dgm:t>
    </dgm:pt>
    <dgm:pt modelId="{4EA10C62-9541-4313-8C06-8AE1964A02D2}" type="parTrans" cxnId="{B2844E65-A505-4613-B779-4C60D87C8888}">
      <dgm:prSet/>
      <dgm:spPr/>
      <dgm:t>
        <a:bodyPr/>
        <a:lstStyle/>
        <a:p>
          <a:endParaRPr lang="en-US"/>
        </a:p>
      </dgm:t>
    </dgm:pt>
    <dgm:pt modelId="{F4DBFCA5-4531-476B-BBCD-37D83F32213B}" type="sibTrans" cxnId="{B2844E65-A505-4613-B779-4C60D87C8888}">
      <dgm:prSet/>
      <dgm:spPr/>
      <dgm:t>
        <a:bodyPr/>
        <a:lstStyle/>
        <a:p>
          <a:endParaRPr lang="en-US"/>
        </a:p>
      </dgm:t>
    </dgm:pt>
    <dgm:pt modelId="{2B341191-0D2E-4F5F-98AF-0A35B20D9A28}">
      <dgm:prSet/>
      <dgm:spPr/>
      <dgm:t>
        <a:bodyPr/>
        <a:lstStyle/>
        <a:p>
          <a:pPr>
            <a:buFont typeface="+mj-lt"/>
            <a:buAutoNum type="arabicPeriod"/>
          </a:pPr>
          <a:r>
            <a:rPr lang="nl-NL" dirty="0"/>
            <a:t>Beoordeling gunningscriteria kwaliteit</a:t>
          </a:r>
          <a:endParaRPr lang="en-US" dirty="0"/>
        </a:p>
      </dgm:t>
    </dgm:pt>
    <dgm:pt modelId="{AEDE3C6B-71F2-4436-851A-6A0DF9E0B80E}" type="parTrans" cxnId="{D7799272-728F-4A71-8F16-38C993CFEB6F}">
      <dgm:prSet/>
      <dgm:spPr/>
      <dgm:t>
        <a:bodyPr/>
        <a:lstStyle/>
        <a:p>
          <a:endParaRPr lang="en-US"/>
        </a:p>
      </dgm:t>
    </dgm:pt>
    <dgm:pt modelId="{C781ECFD-2AC2-47B4-9BD4-BF8D5DED058A}" type="sibTrans" cxnId="{D7799272-728F-4A71-8F16-38C993CFEB6F}">
      <dgm:prSet/>
      <dgm:spPr/>
      <dgm:t>
        <a:bodyPr/>
        <a:lstStyle/>
        <a:p>
          <a:endParaRPr lang="en-US"/>
        </a:p>
      </dgm:t>
    </dgm:pt>
    <dgm:pt modelId="{630E08C6-E05A-44CF-B579-5F82D2446804}">
      <dgm:prSet/>
      <dgm:spPr>
        <a:solidFill>
          <a:schemeClr val="accent1"/>
        </a:solidFill>
      </dgm:spPr>
      <dgm:t>
        <a:bodyPr/>
        <a:lstStyle/>
        <a:p>
          <a:r>
            <a:rPr lang="nl-NL"/>
            <a:t>AFSLUITEND</a:t>
          </a:r>
          <a:endParaRPr lang="en-US"/>
        </a:p>
      </dgm:t>
    </dgm:pt>
    <dgm:pt modelId="{57C1C82E-2AAD-439F-887C-5A4DCA88F91C}" type="parTrans" cxnId="{FE4458E4-F8D0-4BA8-AF0E-00A8D8C0BB95}">
      <dgm:prSet/>
      <dgm:spPr/>
      <dgm:t>
        <a:bodyPr/>
        <a:lstStyle/>
        <a:p>
          <a:endParaRPr lang="en-US"/>
        </a:p>
      </dgm:t>
    </dgm:pt>
    <dgm:pt modelId="{FF081DF9-92EF-4D5F-9D5F-CC11017988C3}" type="sibTrans" cxnId="{FE4458E4-F8D0-4BA8-AF0E-00A8D8C0BB95}">
      <dgm:prSet/>
      <dgm:spPr/>
      <dgm:t>
        <a:bodyPr/>
        <a:lstStyle/>
        <a:p>
          <a:endParaRPr lang="en-US"/>
        </a:p>
      </dgm:t>
    </dgm:pt>
    <dgm:pt modelId="{8AFDCEEC-A1C4-41BE-AA0D-C7B87DB676CD}">
      <dgm:prSet/>
      <dgm:spPr/>
      <dgm:t>
        <a:bodyPr/>
        <a:lstStyle/>
        <a:p>
          <a:pPr>
            <a:buFont typeface="+mj-lt"/>
            <a:buAutoNum type="arabicPeriod"/>
          </a:pPr>
          <a:r>
            <a:rPr lang="nl-NL" dirty="0"/>
            <a:t>Schouw (vanaf 10:00 uur)</a:t>
          </a:r>
          <a:endParaRPr lang="en-US" dirty="0"/>
        </a:p>
      </dgm:t>
    </dgm:pt>
    <dgm:pt modelId="{102F1010-FE3C-4935-9EA3-C23E821EC191}" type="parTrans" cxnId="{A1A1F94C-C6BB-4D5B-A92F-6F4FEBD75695}">
      <dgm:prSet/>
      <dgm:spPr/>
      <dgm:t>
        <a:bodyPr/>
        <a:lstStyle/>
        <a:p>
          <a:endParaRPr lang="en-US"/>
        </a:p>
      </dgm:t>
    </dgm:pt>
    <dgm:pt modelId="{CFB2EC8B-DBF7-4494-B8FB-F34B3A43B053}" type="sibTrans" cxnId="{A1A1F94C-C6BB-4D5B-A92F-6F4FEBD75695}">
      <dgm:prSet/>
      <dgm:spPr/>
      <dgm:t>
        <a:bodyPr/>
        <a:lstStyle/>
        <a:p>
          <a:endParaRPr lang="en-US"/>
        </a:p>
      </dgm:t>
    </dgm:pt>
    <dgm:pt modelId="{FF43581B-1362-4D39-9DF6-E436F3164133}">
      <dgm:prSet/>
      <dgm:spPr/>
      <dgm:t>
        <a:bodyPr/>
        <a:lstStyle/>
        <a:p>
          <a:pPr>
            <a:buFont typeface="+mj-lt"/>
            <a:buAutoNum type="arabicPeriod"/>
          </a:pPr>
          <a:r>
            <a:rPr lang="nl-NL" dirty="0"/>
            <a:t>Vragen</a:t>
          </a:r>
          <a:endParaRPr lang="en-US" dirty="0"/>
        </a:p>
      </dgm:t>
    </dgm:pt>
    <dgm:pt modelId="{63359024-D1EB-44A2-8751-9547BB9018F5}" type="parTrans" cxnId="{ABE8AAF3-409F-4C08-88E8-EC868EFC3F38}">
      <dgm:prSet/>
      <dgm:spPr/>
      <dgm:t>
        <a:bodyPr/>
        <a:lstStyle/>
        <a:p>
          <a:endParaRPr lang="en-US"/>
        </a:p>
      </dgm:t>
    </dgm:pt>
    <dgm:pt modelId="{A819D97B-5A88-408E-BA98-D291FD7DC3DF}" type="sibTrans" cxnId="{ABE8AAF3-409F-4C08-88E8-EC868EFC3F38}">
      <dgm:prSet/>
      <dgm:spPr/>
      <dgm:t>
        <a:bodyPr/>
        <a:lstStyle/>
        <a:p>
          <a:endParaRPr lang="en-US"/>
        </a:p>
      </dgm:t>
    </dgm:pt>
    <dgm:pt modelId="{F96ACB42-A2FB-4C38-8190-0BABC154FA07}" type="pres">
      <dgm:prSet presAssocID="{B8C01ADA-2AA3-4409-9C6D-184981F76AB9}" presName="linear" presStyleCnt="0">
        <dgm:presLayoutVars>
          <dgm:animLvl val="lvl"/>
          <dgm:resizeHandles val="exact"/>
        </dgm:presLayoutVars>
      </dgm:prSet>
      <dgm:spPr/>
    </dgm:pt>
    <dgm:pt modelId="{6DEDE230-0BCD-4C3E-9A12-128EF88C4415}" type="pres">
      <dgm:prSet presAssocID="{F13059F9-3D1A-4B03-A173-2235A9994FB5}" presName="parentText" presStyleLbl="node1" presStyleIdx="0" presStyleCnt="3">
        <dgm:presLayoutVars>
          <dgm:chMax val="0"/>
          <dgm:bulletEnabled val="1"/>
        </dgm:presLayoutVars>
      </dgm:prSet>
      <dgm:spPr/>
    </dgm:pt>
    <dgm:pt modelId="{37547599-0523-4585-98FE-BE5ABED94296}" type="pres">
      <dgm:prSet presAssocID="{F13059F9-3D1A-4B03-A173-2235A9994FB5}" presName="childText" presStyleLbl="revTx" presStyleIdx="0" presStyleCnt="3">
        <dgm:presLayoutVars>
          <dgm:bulletEnabled val="1"/>
        </dgm:presLayoutVars>
      </dgm:prSet>
      <dgm:spPr/>
    </dgm:pt>
    <dgm:pt modelId="{0FADAAF9-A6BB-4698-938A-27EB0687BF53}" type="pres">
      <dgm:prSet presAssocID="{AE61DAB4-5893-4B75-BC94-1E2A9175C827}" presName="parentText" presStyleLbl="node1" presStyleIdx="1" presStyleCnt="3">
        <dgm:presLayoutVars>
          <dgm:chMax val="0"/>
          <dgm:bulletEnabled val="1"/>
        </dgm:presLayoutVars>
      </dgm:prSet>
      <dgm:spPr/>
    </dgm:pt>
    <dgm:pt modelId="{BB99FEE0-93DE-4EF4-B86F-82AC4F996FC2}" type="pres">
      <dgm:prSet presAssocID="{AE61DAB4-5893-4B75-BC94-1E2A9175C827}" presName="childText" presStyleLbl="revTx" presStyleIdx="1" presStyleCnt="3">
        <dgm:presLayoutVars>
          <dgm:bulletEnabled val="1"/>
        </dgm:presLayoutVars>
      </dgm:prSet>
      <dgm:spPr/>
    </dgm:pt>
    <dgm:pt modelId="{057ADA47-9F1F-4A00-AF56-AC82B8BF2EC2}" type="pres">
      <dgm:prSet presAssocID="{630E08C6-E05A-44CF-B579-5F82D2446804}" presName="parentText" presStyleLbl="node1" presStyleIdx="2" presStyleCnt="3">
        <dgm:presLayoutVars>
          <dgm:chMax val="0"/>
          <dgm:bulletEnabled val="1"/>
        </dgm:presLayoutVars>
      </dgm:prSet>
      <dgm:spPr/>
    </dgm:pt>
    <dgm:pt modelId="{D101B1EA-5DCC-4DB6-896A-59E0CF8D6AF0}" type="pres">
      <dgm:prSet presAssocID="{630E08C6-E05A-44CF-B579-5F82D2446804}" presName="childText" presStyleLbl="revTx" presStyleIdx="2" presStyleCnt="3">
        <dgm:presLayoutVars>
          <dgm:bulletEnabled val="1"/>
        </dgm:presLayoutVars>
      </dgm:prSet>
      <dgm:spPr/>
    </dgm:pt>
  </dgm:ptLst>
  <dgm:cxnLst>
    <dgm:cxn modelId="{15188F0C-FB20-458A-9D84-333EE775D2A6}" srcId="{AE61DAB4-5893-4B75-BC94-1E2A9175C827}" destId="{6D1AE249-89F1-42A7-A5D8-264DBAFEB254}" srcOrd="0" destOrd="0" parTransId="{A7031916-229F-4AF3-A985-A3D868A0D5F8}" sibTransId="{39EA0FE0-4730-4D2C-B3B1-612632E645C8}"/>
    <dgm:cxn modelId="{D3F45715-4FBC-4B30-970B-81F8A24E4803}" type="presOf" srcId="{6D1AE249-89F1-42A7-A5D8-264DBAFEB254}" destId="{BB99FEE0-93DE-4EF4-B86F-82AC4F996FC2}" srcOrd="0" destOrd="0" presId="urn:microsoft.com/office/officeart/2005/8/layout/vList2"/>
    <dgm:cxn modelId="{FB0A0918-2D85-4D2A-8181-3E70E5F600ED}" type="presOf" srcId="{C8CBE4EA-86DB-445C-90EB-8E23AD61BF3B}" destId="{BB99FEE0-93DE-4EF4-B86F-82AC4F996FC2}" srcOrd="0" destOrd="3" presId="urn:microsoft.com/office/officeart/2005/8/layout/vList2"/>
    <dgm:cxn modelId="{A7F93037-F537-48E3-B4AB-2A63A705F187}" type="presOf" srcId="{630E08C6-E05A-44CF-B579-5F82D2446804}" destId="{057ADA47-9F1F-4A00-AF56-AC82B8BF2EC2}" srcOrd="0" destOrd="0" presId="urn:microsoft.com/office/officeart/2005/8/layout/vList2"/>
    <dgm:cxn modelId="{3A09363F-D51B-4DFF-B221-27D053475DB7}" type="presOf" srcId="{4133CA68-CDA9-46C4-A237-D152A12C04D6}" destId="{BB99FEE0-93DE-4EF4-B86F-82AC4F996FC2}" srcOrd="0" destOrd="1" presId="urn:microsoft.com/office/officeart/2005/8/layout/vList2"/>
    <dgm:cxn modelId="{10CD255B-9974-4C04-B4EE-AD0E09F1048E}" srcId="{AE61DAB4-5893-4B75-BC94-1E2A9175C827}" destId="{0403A11F-E7C5-4CE4-9ED2-1DA4257EE15A}" srcOrd="2" destOrd="0" parTransId="{A3B49C3B-AB9C-49D6-B2B4-5C73F7AD702B}" sibTransId="{EC098551-6634-4E3B-A3E9-16066D967AAB}"/>
    <dgm:cxn modelId="{9A14C95D-980D-4D25-BED5-8E1BD632D500}" type="presOf" srcId="{0403A11F-E7C5-4CE4-9ED2-1DA4257EE15A}" destId="{BB99FEE0-93DE-4EF4-B86F-82AC4F996FC2}" srcOrd="0" destOrd="2" presId="urn:microsoft.com/office/officeart/2005/8/layout/vList2"/>
    <dgm:cxn modelId="{43F28042-ACD6-4DC1-8B08-37AC3EEF028E}" type="presOf" srcId="{B8C01ADA-2AA3-4409-9C6D-184981F76AB9}" destId="{F96ACB42-A2FB-4C38-8190-0BABC154FA07}" srcOrd="0" destOrd="0" presId="urn:microsoft.com/office/officeart/2005/8/layout/vList2"/>
    <dgm:cxn modelId="{B2844E65-A505-4613-B779-4C60D87C8888}" srcId="{AE61DAB4-5893-4B75-BC94-1E2A9175C827}" destId="{018F0C86-FC4A-46B3-8AE2-EB58E4927AE3}" srcOrd="5" destOrd="0" parTransId="{4EA10C62-9541-4313-8C06-8AE1964A02D2}" sibTransId="{F4DBFCA5-4531-476B-BBCD-37D83F32213B}"/>
    <dgm:cxn modelId="{A1A1F94C-C6BB-4D5B-A92F-6F4FEBD75695}" srcId="{630E08C6-E05A-44CF-B579-5F82D2446804}" destId="{8AFDCEEC-A1C4-41BE-AA0D-C7B87DB676CD}" srcOrd="0" destOrd="0" parTransId="{102F1010-FE3C-4935-9EA3-C23E821EC191}" sibTransId="{CFB2EC8B-DBF7-4494-B8FB-F34B3A43B053}"/>
    <dgm:cxn modelId="{75365F6E-FFC9-4C50-9756-32E4B8BAE7BA}" srcId="{AE61DAB4-5893-4B75-BC94-1E2A9175C827}" destId="{C8CBE4EA-86DB-445C-90EB-8E23AD61BF3B}" srcOrd="3" destOrd="0" parTransId="{21D65533-B903-4EE2-8CF9-748B2045BF0A}" sibTransId="{CC2C5F6E-5E84-496C-BA79-A6F509C880AD}"/>
    <dgm:cxn modelId="{0EB6BA6E-3EFD-46AA-9A89-601BA8007382}" type="presOf" srcId="{037A326D-BD45-4596-937E-6E5617E796B5}" destId="{37547599-0523-4585-98FE-BE5ABED94296}" srcOrd="0" destOrd="0" presId="urn:microsoft.com/office/officeart/2005/8/layout/vList2"/>
    <dgm:cxn modelId="{D7799272-728F-4A71-8F16-38C993CFEB6F}" srcId="{AE61DAB4-5893-4B75-BC94-1E2A9175C827}" destId="{2B341191-0D2E-4F5F-98AF-0A35B20D9A28}" srcOrd="6" destOrd="0" parTransId="{AEDE3C6B-71F2-4436-851A-6A0DF9E0B80E}" sibTransId="{C781ECFD-2AC2-47B4-9BD4-BF8D5DED058A}"/>
    <dgm:cxn modelId="{D4D20156-D637-44AC-88F1-288A2301007D}" srcId="{F13059F9-3D1A-4B03-A173-2235A9994FB5}" destId="{62E3D5CE-CF3F-44DF-AE37-83F4A2EB9C07}" srcOrd="3" destOrd="0" parTransId="{5841B156-CBDF-4EE2-A667-84BC982B8FF9}" sibTransId="{B1F2A574-819B-4C7F-BB19-27DD374F2440}"/>
    <dgm:cxn modelId="{92B6D758-8F07-4878-88CF-2B7DB0709710}" type="presOf" srcId="{AE61DAB4-5893-4B75-BC94-1E2A9175C827}" destId="{0FADAAF9-A6BB-4698-938A-27EB0687BF53}" srcOrd="0" destOrd="0" presId="urn:microsoft.com/office/officeart/2005/8/layout/vList2"/>
    <dgm:cxn modelId="{85942C84-BE38-4CA8-8CF2-A30E015E22DD}" type="presOf" srcId="{62E3D5CE-CF3F-44DF-AE37-83F4A2EB9C07}" destId="{37547599-0523-4585-98FE-BE5ABED94296}" srcOrd="0" destOrd="3" presId="urn:microsoft.com/office/officeart/2005/8/layout/vList2"/>
    <dgm:cxn modelId="{B1FA6F88-BD35-481F-B892-FCA93979C935}" srcId="{AE61DAB4-5893-4B75-BC94-1E2A9175C827}" destId="{7C72BD4C-B4F9-4C0B-B730-7F851FCA9A77}" srcOrd="4" destOrd="0" parTransId="{4F564EAA-932F-46E6-A512-56AEC5A9E696}" sibTransId="{5C75B701-D744-47F5-97E7-B61801F37080}"/>
    <dgm:cxn modelId="{E8823B95-8543-4D02-960D-13E109F6C9FC}" srcId="{F13059F9-3D1A-4B03-A173-2235A9994FB5}" destId="{037A326D-BD45-4596-937E-6E5617E796B5}" srcOrd="0" destOrd="0" parTransId="{7F74EC28-1E93-418C-8D54-C45F95E831FD}" sibTransId="{B5AC1178-A194-43E6-B83A-1033FCBF4E52}"/>
    <dgm:cxn modelId="{C1C9E695-4608-480B-9397-C17B6F3B1018}" srcId="{F13059F9-3D1A-4B03-A173-2235A9994FB5}" destId="{E8B95370-91CB-4D67-8325-762AD41C830F}" srcOrd="1" destOrd="0" parTransId="{82F130D3-D16C-470F-ACA5-CFE0A42D5F43}" sibTransId="{3DA54F65-3290-419C-8A11-82C4F708EDFE}"/>
    <dgm:cxn modelId="{F1571E97-86A8-4C90-AF9A-C3DBB9F2C9F9}" type="presOf" srcId="{7C72BD4C-B4F9-4C0B-B730-7F851FCA9A77}" destId="{BB99FEE0-93DE-4EF4-B86F-82AC4F996FC2}" srcOrd="0" destOrd="4" presId="urn:microsoft.com/office/officeart/2005/8/layout/vList2"/>
    <dgm:cxn modelId="{9386DD9E-8678-4EC4-A6BC-1B6EBF550038}" type="presOf" srcId="{018F0C86-FC4A-46B3-8AE2-EB58E4927AE3}" destId="{BB99FEE0-93DE-4EF4-B86F-82AC4F996FC2}" srcOrd="0" destOrd="5" presId="urn:microsoft.com/office/officeart/2005/8/layout/vList2"/>
    <dgm:cxn modelId="{979879A3-9D44-4222-8D0F-A360A62412C3}" srcId="{F13059F9-3D1A-4B03-A173-2235A9994FB5}" destId="{0F2CCDE0-6CF5-48B2-A8F2-4C57A3BD62F0}" srcOrd="2" destOrd="0" parTransId="{AA190012-D5A9-4B61-A6F2-6FEBC04C2A8C}" sibTransId="{252E7EEB-98D9-4FB6-805C-258140B00ADF}"/>
    <dgm:cxn modelId="{684D87B4-728B-4B39-866D-74C8B449FD23}" type="presOf" srcId="{2B341191-0D2E-4F5F-98AF-0A35B20D9A28}" destId="{BB99FEE0-93DE-4EF4-B86F-82AC4F996FC2}" srcOrd="0" destOrd="6" presId="urn:microsoft.com/office/officeart/2005/8/layout/vList2"/>
    <dgm:cxn modelId="{EB529FC7-E4C4-4E36-8A35-758DE327FCD9}" srcId="{B8C01ADA-2AA3-4409-9C6D-184981F76AB9}" destId="{F13059F9-3D1A-4B03-A173-2235A9994FB5}" srcOrd="0" destOrd="0" parTransId="{F4AD7D6B-05E8-406A-8759-7B28FB78BFC6}" sibTransId="{8C1219E3-6A35-447A-A40B-3013D3132D6D}"/>
    <dgm:cxn modelId="{2703F3DA-9619-4651-9C3E-0F7E399A448B}" srcId="{B8C01ADA-2AA3-4409-9C6D-184981F76AB9}" destId="{AE61DAB4-5893-4B75-BC94-1E2A9175C827}" srcOrd="1" destOrd="0" parTransId="{03738DA7-73AD-487D-B878-389B4AEF9B91}" sibTransId="{368D5FF0-AE7C-42CF-8454-6BBF13C1C51C}"/>
    <dgm:cxn modelId="{4E3CCDE0-EE17-4569-90D2-7F840FA123AC}" type="presOf" srcId="{F13059F9-3D1A-4B03-A173-2235A9994FB5}" destId="{6DEDE230-0BCD-4C3E-9A12-128EF88C4415}" srcOrd="0" destOrd="0" presId="urn:microsoft.com/office/officeart/2005/8/layout/vList2"/>
    <dgm:cxn modelId="{FE4458E4-F8D0-4BA8-AF0E-00A8D8C0BB95}" srcId="{B8C01ADA-2AA3-4409-9C6D-184981F76AB9}" destId="{630E08C6-E05A-44CF-B579-5F82D2446804}" srcOrd="2" destOrd="0" parTransId="{57C1C82E-2AAD-439F-887C-5A4DCA88F91C}" sibTransId="{FF081DF9-92EF-4D5F-9D5F-CC11017988C3}"/>
    <dgm:cxn modelId="{0531E1E4-7A58-40DC-AE56-E2ABB8B05FF9}" type="presOf" srcId="{FF43581B-1362-4D39-9DF6-E436F3164133}" destId="{D101B1EA-5DCC-4DB6-896A-59E0CF8D6AF0}" srcOrd="0" destOrd="1" presId="urn:microsoft.com/office/officeart/2005/8/layout/vList2"/>
    <dgm:cxn modelId="{658EDBED-13E5-402F-B576-2FE9AB610BA5}" type="presOf" srcId="{E8B95370-91CB-4D67-8325-762AD41C830F}" destId="{37547599-0523-4585-98FE-BE5ABED94296}" srcOrd="0" destOrd="1" presId="urn:microsoft.com/office/officeart/2005/8/layout/vList2"/>
    <dgm:cxn modelId="{9F86E6EE-C5FA-4E41-918A-AD98132D649D}" type="presOf" srcId="{0F2CCDE0-6CF5-48B2-A8F2-4C57A3BD62F0}" destId="{37547599-0523-4585-98FE-BE5ABED94296}" srcOrd="0" destOrd="2" presId="urn:microsoft.com/office/officeart/2005/8/layout/vList2"/>
    <dgm:cxn modelId="{A29B65F0-BBA8-4774-9CFE-CE6042A65779}" srcId="{AE61DAB4-5893-4B75-BC94-1E2A9175C827}" destId="{4133CA68-CDA9-46C4-A237-D152A12C04D6}" srcOrd="1" destOrd="0" parTransId="{578D9FA2-6199-49ED-884D-3266789FE49A}" sibTransId="{DD8BAA66-EF2B-4DFC-8404-6C1AD1721107}"/>
    <dgm:cxn modelId="{ABE8AAF3-409F-4C08-88E8-EC868EFC3F38}" srcId="{630E08C6-E05A-44CF-B579-5F82D2446804}" destId="{FF43581B-1362-4D39-9DF6-E436F3164133}" srcOrd="1" destOrd="0" parTransId="{63359024-D1EB-44A2-8751-9547BB9018F5}" sibTransId="{A819D97B-5A88-408E-BA98-D291FD7DC3DF}"/>
    <dgm:cxn modelId="{4B5F75F8-EAED-4F9C-9F56-4CEAB8A808BD}" type="presOf" srcId="{8AFDCEEC-A1C4-41BE-AA0D-C7B87DB676CD}" destId="{D101B1EA-5DCC-4DB6-896A-59E0CF8D6AF0}" srcOrd="0" destOrd="0" presId="urn:microsoft.com/office/officeart/2005/8/layout/vList2"/>
    <dgm:cxn modelId="{1AD9F0B5-C949-46C0-9572-562857DBBC39}" type="presParOf" srcId="{F96ACB42-A2FB-4C38-8190-0BABC154FA07}" destId="{6DEDE230-0BCD-4C3E-9A12-128EF88C4415}" srcOrd="0" destOrd="0" presId="urn:microsoft.com/office/officeart/2005/8/layout/vList2"/>
    <dgm:cxn modelId="{FE4D3AEF-103E-4458-B32E-7BFA34F0467C}" type="presParOf" srcId="{F96ACB42-A2FB-4C38-8190-0BABC154FA07}" destId="{37547599-0523-4585-98FE-BE5ABED94296}" srcOrd="1" destOrd="0" presId="urn:microsoft.com/office/officeart/2005/8/layout/vList2"/>
    <dgm:cxn modelId="{B997E055-ECA7-4540-8631-31F3F0B26136}" type="presParOf" srcId="{F96ACB42-A2FB-4C38-8190-0BABC154FA07}" destId="{0FADAAF9-A6BB-4698-938A-27EB0687BF53}" srcOrd="2" destOrd="0" presId="urn:microsoft.com/office/officeart/2005/8/layout/vList2"/>
    <dgm:cxn modelId="{CD8FAC8C-9FEB-4F39-B59E-8206ACD6B714}" type="presParOf" srcId="{F96ACB42-A2FB-4C38-8190-0BABC154FA07}" destId="{BB99FEE0-93DE-4EF4-B86F-82AC4F996FC2}" srcOrd="3" destOrd="0" presId="urn:microsoft.com/office/officeart/2005/8/layout/vList2"/>
    <dgm:cxn modelId="{7EF8BD85-2333-43C1-A635-0BA34D7E4D8A}" type="presParOf" srcId="{F96ACB42-A2FB-4C38-8190-0BABC154FA07}" destId="{057ADA47-9F1F-4A00-AF56-AC82B8BF2EC2}" srcOrd="4" destOrd="0" presId="urn:microsoft.com/office/officeart/2005/8/layout/vList2"/>
    <dgm:cxn modelId="{830BA6E4-EEEC-4C12-A189-1DD2965DAB89}" type="presParOf" srcId="{F96ACB42-A2FB-4C38-8190-0BABC154FA07}" destId="{D101B1EA-5DCC-4DB6-896A-59E0CF8D6AF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DE230-0BCD-4C3E-9A12-128EF88C4415}">
      <dsp:nvSpPr>
        <dsp:cNvPr id="0" name=""/>
        <dsp:cNvSpPr/>
      </dsp:nvSpPr>
      <dsp:spPr>
        <a:xfrm>
          <a:off x="0" y="64103"/>
          <a:ext cx="10033200" cy="4446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ALGEMEEN</a:t>
          </a:r>
          <a:endParaRPr lang="en-US" sz="1900" kern="1200"/>
        </a:p>
      </dsp:txBody>
      <dsp:txXfrm>
        <a:off x="21704" y="85807"/>
        <a:ext cx="9989792" cy="401192"/>
      </dsp:txXfrm>
    </dsp:sp>
    <dsp:sp modelId="{37547599-0523-4585-98FE-BE5ABED94296}">
      <dsp:nvSpPr>
        <dsp:cNvPr id="0" name=""/>
        <dsp:cNvSpPr/>
      </dsp:nvSpPr>
      <dsp:spPr>
        <a:xfrm>
          <a:off x="0" y="508703"/>
          <a:ext cx="10033200"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554" tIns="24130" rIns="135128" bIns="24130" numCol="1" spcCol="1270" anchor="t" anchorCtr="0">
          <a:noAutofit/>
        </a:bodyPr>
        <a:lstStyle/>
        <a:p>
          <a:pPr marL="114300" lvl="1" indent="-114300" algn="l" defTabSz="666750">
            <a:lnSpc>
              <a:spcPct val="90000"/>
            </a:lnSpc>
            <a:spcBef>
              <a:spcPct val="0"/>
            </a:spcBef>
            <a:spcAft>
              <a:spcPct val="20000"/>
            </a:spcAft>
            <a:buFont typeface="+mj-lt"/>
            <a:buAutoNum type="arabicPeriod"/>
          </a:pPr>
          <a:r>
            <a:rPr lang="nl-NL" sz="1500" kern="1200" dirty="0"/>
            <a:t>Introductie</a:t>
          </a:r>
          <a:endParaRPr lang="en-US" sz="1500" kern="1200" dirty="0"/>
        </a:p>
        <a:p>
          <a:pPr marL="114300" lvl="1" indent="-114300" algn="l" defTabSz="666750">
            <a:lnSpc>
              <a:spcPct val="90000"/>
            </a:lnSpc>
            <a:spcBef>
              <a:spcPct val="0"/>
            </a:spcBef>
            <a:spcAft>
              <a:spcPct val="20000"/>
            </a:spcAft>
            <a:buFont typeface="+mj-lt"/>
            <a:buAutoNum type="arabicPeriod"/>
          </a:pPr>
          <a:r>
            <a:rPr lang="nl-NL" sz="1500" kern="1200" dirty="0"/>
            <a:t>Spelregels</a:t>
          </a:r>
          <a:endParaRPr lang="en-US" sz="1500" kern="1200" dirty="0"/>
        </a:p>
        <a:p>
          <a:pPr marL="114300" lvl="1" indent="-114300" algn="l" defTabSz="666750">
            <a:lnSpc>
              <a:spcPct val="90000"/>
            </a:lnSpc>
            <a:spcBef>
              <a:spcPct val="0"/>
            </a:spcBef>
            <a:spcAft>
              <a:spcPct val="20000"/>
            </a:spcAft>
            <a:buFont typeface="+mj-lt"/>
            <a:buAutoNum type="arabicPeriod"/>
          </a:pPr>
          <a:r>
            <a:rPr lang="nl-NL" sz="1500" kern="1200"/>
            <a:t>Over gemeente Zevenaar</a:t>
          </a:r>
          <a:endParaRPr lang="en-US" sz="1500" kern="1200"/>
        </a:p>
        <a:p>
          <a:pPr marL="114300" lvl="1" indent="-114300" algn="l" defTabSz="666750">
            <a:lnSpc>
              <a:spcPct val="90000"/>
            </a:lnSpc>
            <a:spcBef>
              <a:spcPct val="0"/>
            </a:spcBef>
            <a:spcAft>
              <a:spcPct val="20000"/>
            </a:spcAft>
            <a:buFont typeface="+mj-lt"/>
            <a:buAutoNum type="arabicPeriod"/>
          </a:pPr>
          <a:r>
            <a:rPr lang="nl-NL" sz="1500" kern="1200" dirty="0"/>
            <a:t>Inhoud aanbesteding</a:t>
          </a:r>
          <a:endParaRPr lang="en-US" sz="1500" kern="1200" dirty="0"/>
        </a:p>
      </dsp:txBody>
      <dsp:txXfrm>
        <a:off x="0" y="508703"/>
        <a:ext cx="10033200" cy="983250"/>
      </dsp:txXfrm>
    </dsp:sp>
    <dsp:sp modelId="{0FADAAF9-A6BB-4698-938A-27EB0687BF53}">
      <dsp:nvSpPr>
        <dsp:cNvPr id="0" name=""/>
        <dsp:cNvSpPr/>
      </dsp:nvSpPr>
      <dsp:spPr>
        <a:xfrm>
          <a:off x="0" y="1491953"/>
          <a:ext cx="10033200" cy="4446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PROCEDURE</a:t>
          </a:r>
          <a:endParaRPr lang="en-US" sz="1900" kern="1200"/>
        </a:p>
      </dsp:txBody>
      <dsp:txXfrm>
        <a:off x="21704" y="1513657"/>
        <a:ext cx="9989792" cy="401192"/>
      </dsp:txXfrm>
    </dsp:sp>
    <dsp:sp modelId="{BB99FEE0-93DE-4EF4-B86F-82AC4F996FC2}">
      <dsp:nvSpPr>
        <dsp:cNvPr id="0" name=""/>
        <dsp:cNvSpPr/>
      </dsp:nvSpPr>
      <dsp:spPr>
        <a:xfrm>
          <a:off x="0" y="1936553"/>
          <a:ext cx="10033200" cy="173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554" tIns="24130" rIns="135128" bIns="24130" numCol="1" spcCol="1270" anchor="t" anchorCtr="0">
          <a:noAutofit/>
        </a:bodyPr>
        <a:lstStyle/>
        <a:p>
          <a:pPr marL="114300" lvl="1" indent="-114300" algn="l" defTabSz="666750">
            <a:lnSpc>
              <a:spcPct val="90000"/>
            </a:lnSpc>
            <a:spcBef>
              <a:spcPct val="0"/>
            </a:spcBef>
            <a:spcAft>
              <a:spcPct val="20000"/>
            </a:spcAft>
            <a:buFont typeface="+mj-lt"/>
            <a:buAutoNum type="arabicPeriod"/>
          </a:pPr>
          <a:r>
            <a:rPr lang="nl-NL" sz="1500" kern="1200" dirty="0"/>
            <a:t>Planning</a:t>
          </a:r>
          <a:endParaRPr lang="en-US" sz="1500" kern="1200" dirty="0"/>
        </a:p>
        <a:p>
          <a:pPr marL="114300" lvl="1" indent="-114300" algn="l" defTabSz="666750">
            <a:lnSpc>
              <a:spcPct val="90000"/>
            </a:lnSpc>
            <a:spcBef>
              <a:spcPct val="0"/>
            </a:spcBef>
            <a:spcAft>
              <a:spcPct val="20000"/>
            </a:spcAft>
            <a:buFont typeface="+mj-lt"/>
            <a:buAutoNum type="arabicPeriod"/>
          </a:pPr>
          <a:r>
            <a:rPr lang="nl-NL" sz="1500" kern="1200" dirty="0"/>
            <a:t>Eisen inschrijving (checklist)</a:t>
          </a:r>
          <a:endParaRPr lang="en-US" sz="1500" kern="1200" dirty="0"/>
        </a:p>
        <a:p>
          <a:pPr marL="114300" lvl="1" indent="-114300" algn="l" defTabSz="666750">
            <a:lnSpc>
              <a:spcPct val="90000"/>
            </a:lnSpc>
            <a:spcBef>
              <a:spcPct val="0"/>
            </a:spcBef>
            <a:spcAft>
              <a:spcPct val="20000"/>
            </a:spcAft>
            <a:buFont typeface="+mj-lt"/>
            <a:buAutoNum type="arabicPeriod"/>
          </a:pPr>
          <a:r>
            <a:rPr lang="nl-NL" sz="1500" kern="1200" dirty="0"/>
            <a:t>Wijze van inschrijven en toetsing</a:t>
          </a:r>
          <a:endParaRPr lang="en-US" sz="1500" kern="1200" dirty="0"/>
        </a:p>
        <a:p>
          <a:pPr marL="114300" lvl="1" indent="-114300" algn="l" defTabSz="666750">
            <a:lnSpc>
              <a:spcPct val="90000"/>
            </a:lnSpc>
            <a:spcBef>
              <a:spcPct val="0"/>
            </a:spcBef>
            <a:spcAft>
              <a:spcPct val="20000"/>
            </a:spcAft>
            <a:buFont typeface="+mj-lt"/>
            <a:buAutoNum type="arabicPeriod"/>
          </a:pPr>
          <a:r>
            <a:rPr lang="nl-NL" sz="1500" kern="1200" dirty="0"/>
            <a:t>Uitsluitingsgronden en geschiktheidseisen</a:t>
          </a:r>
          <a:endParaRPr lang="en-US" sz="1500" kern="1200" dirty="0"/>
        </a:p>
        <a:p>
          <a:pPr marL="114300" lvl="1" indent="-114300" algn="l" defTabSz="666750">
            <a:lnSpc>
              <a:spcPct val="90000"/>
            </a:lnSpc>
            <a:spcBef>
              <a:spcPct val="0"/>
            </a:spcBef>
            <a:spcAft>
              <a:spcPct val="20000"/>
            </a:spcAft>
            <a:buFont typeface="+mj-lt"/>
            <a:buAutoNum type="arabicPeriod"/>
          </a:pPr>
          <a:r>
            <a:rPr lang="nl-NL" sz="1500" kern="1200" dirty="0"/>
            <a:t>Gunningscriteria</a:t>
          </a:r>
          <a:endParaRPr lang="en-US" sz="1500" kern="1200" dirty="0"/>
        </a:p>
        <a:p>
          <a:pPr marL="114300" lvl="1" indent="-114300" algn="l" defTabSz="666750">
            <a:lnSpc>
              <a:spcPct val="90000"/>
            </a:lnSpc>
            <a:spcBef>
              <a:spcPct val="0"/>
            </a:spcBef>
            <a:spcAft>
              <a:spcPct val="20000"/>
            </a:spcAft>
            <a:buFont typeface="+mj-lt"/>
            <a:buAutoNum type="arabicPeriod"/>
          </a:pPr>
          <a:r>
            <a:rPr lang="nl-NL" sz="1500" kern="1200" dirty="0"/>
            <a:t>RADAR model voor gunningscriteria</a:t>
          </a:r>
          <a:endParaRPr lang="en-US" sz="1500" kern="1200" dirty="0"/>
        </a:p>
        <a:p>
          <a:pPr marL="114300" lvl="1" indent="-114300" algn="l" defTabSz="666750">
            <a:lnSpc>
              <a:spcPct val="90000"/>
            </a:lnSpc>
            <a:spcBef>
              <a:spcPct val="0"/>
            </a:spcBef>
            <a:spcAft>
              <a:spcPct val="20000"/>
            </a:spcAft>
            <a:buFont typeface="+mj-lt"/>
            <a:buAutoNum type="arabicPeriod"/>
          </a:pPr>
          <a:r>
            <a:rPr lang="nl-NL" sz="1500" kern="1200" dirty="0"/>
            <a:t>Beoordeling gunningscriteria kwaliteit</a:t>
          </a:r>
          <a:endParaRPr lang="en-US" sz="1500" kern="1200" dirty="0"/>
        </a:p>
      </dsp:txBody>
      <dsp:txXfrm>
        <a:off x="0" y="1936553"/>
        <a:ext cx="10033200" cy="1730519"/>
      </dsp:txXfrm>
    </dsp:sp>
    <dsp:sp modelId="{057ADA47-9F1F-4A00-AF56-AC82B8BF2EC2}">
      <dsp:nvSpPr>
        <dsp:cNvPr id="0" name=""/>
        <dsp:cNvSpPr/>
      </dsp:nvSpPr>
      <dsp:spPr>
        <a:xfrm>
          <a:off x="0" y="3667073"/>
          <a:ext cx="10033200" cy="4446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AFSLUITEND</a:t>
          </a:r>
          <a:endParaRPr lang="en-US" sz="1900" kern="1200"/>
        </a:p>
      </dsp:txBody>
      <dsp:txXfrm>
        <a:off x="21704" y="3688777"/>
        <a:ext cx="9989792" cy="401192"/>
      </dsp:txXfrm>
    </dsp:sp>
    <dsp:sp modelId="{D101B1EA-5DCC-4DB6-896A-59E0CF8D6AF0}">
      <dsp:nvSpPr>
        <dsp:cNvPr id="0" name=""/>
        <dsp:cNvSpPr/>
      </dsp:nvSpPr>
      <dsp:spPr>
        <a:xfrm>
          <a:off x="0" y="4111673"/>
          <a:ext cx="10033200"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554" tIns="24130" rIns="135128" bIns="24130" numCol="1" spcCol="1270" anchor="t" anchorCtr="0">
          <a:noAutofit/>
        </a:bodyPr>
        <a:lstStyle/>
        <a:p>
          <a:pPr marL="114300" lvl="1" indent="-114300" algn="l" defTabSz="666750">
            <a:lnSpc>
              <a:spcPct val="90000"/>
            </a:lnSpc>
            <a:spcBef>
              <a:spcPct val="0"/>
            </a:spcBef>
            <a:spcAft>
              <a:spcPct val="20000"/>
            </a:spcAft>
            <a:buFont typeface="+mj-lt"/>
            <a:buAutoNum type="arabicPeriod"/>
          </a:pPr>
          <a:r>
            <a:rPr lang="nl-NL" sz="1500" kern="1200" dirty="0"/>
            <a:t>Schouw (vanaf 10:00 uur)</a:t>
          </a:r>
          <a:endParaRPr lang="en-US" sz="1500" kern="1200" dirty="0"/>
        </a:p>
        <a:p>
          <a:pPr marL="114300" lvl="1" indent="-114300" algn="l" defTabSz="666750">
            <a:lnSpc>
              <a:spcPct val="90000"/>
            </a:lnSpc>
            <a:spcBef>
              <a:spcPct val="0"/>
            </a:spcBef>
            <a:spcAft>
              <a:spcPct val="20000"/>
            </a:spcAft>
            <a:buFont typeface="+mj-lt"/>
            <a:buAutoNum type="arabicPeriod"/>
          </a:pPr>
          <a:r>
            <a:rPr lang="nl-NL" sz="1500" kern="1200" dirty="0"/>
            <a:t>Vragen</a:t>
          </a:r>
          <a:endParaRPr lang="en-US" sz="1500" kern="1200" dirty="0"/>
        </a:p>
      </dsp:txBody>
      <dsp:txXfrm>
        <a:off x="0" y="4111673"/>
        <a:ext cx="10033200" cy="4916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8E7BA2A-50AB-638B-01BB-61581C5F85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a:extLst>
              <a:ext uri="{FF2B5EF4-FFF2-40B4-BE49-F238E27FC236}">
                <a16:creationId xmlns:a16="http://schemas.microsoft.com/office/drawing/2014/main" id="{C65CEAE9-59F2-1FCE-6397-01D5AC01F1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261825-2CED-49B8-9629-5F9FB2730400}" type="datetimeFigureOut">
              <a:rPr lang="nl-NL" smtClean="0"/>
              <a:t>13-8-2025</a:t>
            </a:fld>
            <a:endParaRPr lang="nl-NL" dirty="0"/>
          </a:p>
        </p:txBody>
      </p:sp>
      <p:sp>
        <p:nvSpPr>
          <p:cNvPr id="4" name="Tijdelijke aanduiding voor voettekst 3">
            <a:extLst>
              <a:ext uri="{FF2B5EF4-FFF2-40B4-BE49-F238E27FC236}">
                <a16:creationId xmlns:a16="http://schemas.microsoft.com/office/drawing/2014/main" id="{B114D537-0037-1CAD-4F56-0FAFEC6128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a:extLst>
              <a:ext uri="{FF2B5EF4-FFF2-40B4-BE49-F238E27FC236}">
                <a16:creationId xmlns:a16="http://schemas.microsoft.com/office/drawing/2014/main" id="{8959671B-A77E-66DB-C5D6-A23C3B8D8F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21A0F1-A638-445C-86A3-1B4579765E75}" type="slidenum">
              <a:rPr lang="nl-NL" smtClean="0"/>
              <a:t>‹nr.›</a:t>
            </a:fld>
            <a:endParaRPr lang="nl-NL" dirty="0"/>
          </a:p>
        </p:txBody>
      </p:sp>
    </p:spTree>
    <p:extLst>
      <p:ext uri="{BB962C8B-B14F-4D97-AF65-F5344CB8AC3E}">
        <p14:creationId xmlns:p14="http://schemas.microsoft.com/office/powerpoint/2010/main" val="3990107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7ED1F-7E9A-4256-9CFA-2588328CD68E}" type="datetimeFigureOut">
              <a:rPr lang="nl-NL" smtClean="0"/>
              <a:t>13-8-2025</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4DE9C-898B-4E76-8933-8810773D0F87}" type="slidenum">
              <a:rPr lang="nl-NL" smtClean="0"/>
              <a:t>‹nr.›</a:t>
            </a:fld>
            <a:endParaRPr lang="nl-NL" dirty="0"/>
          </a:p>
        </p:txBody>
      </p:sp>
    </p:spTree>
    <p:extLst>
      <p:ext uri="{BB962C8B-B14F-4D97-AF65-F5344CB8AC3E}">
        <p14:creationId xmlns:p14="http://schemas.microsoft.com/office/powerpoint/2010/main" val="2154425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Afbeeldingsbron: Microsoft 365 inhoudsbibliotheek
Een mooie tussenpagina versterkt de presentatie door een opvallende titel, een pakkende foto of illustratie en stijlvolle vormen te combineren. Deze visuele rustpunt helpt de aandacht opnieuw te focussen. Gebruik contrasterende kleuren en een krachtig beeld om de overgang naar het volgende onderwerp te markeren.</a:t>
            </a:r>
          </a:p>
        </p:txBody>
      </p:sp>
      <p:sp>
        <p:nvSpPr>
          <p:cNvPr id="4" name="Tijdelijke aanduiding voor dianummer 3"/>
          <p:cNvSpPr>
            <a:spLocks noGrp="1"/>
          </p:cNvSpPr>
          <p:nvPr>
            <p:ph type="sldNum" sz="quarter" idx="5"/>
          </p:nvPr>
        </p:nvSpPr>
        <p:spPr/>
        <p:txBody>
          <a:bodyPr/>
          <a:lstStyle/>
          <a:p>
            <a:fld id="{E0A4DE9C-898B-4E76-8933-8810773D0F87}" type="slidenum">
              <a:rPr lang="nl-NL" smtClean="0"/>
              <a:t>3</a:t>
            </a:fld>
            <a:endParaRPr lang="nl-NL" dirty="0"/>
          </a:p>
        </p:txBody>
      </p:sp>
    </p:spTree>
    <p:extLst>
      <p:ext uri="{BB962C8B-B14F-4D97-AF65-F5344CB8AC3E}">
        <p14:creationId xmlns:p14="http://schemas.microsoft.com/office/powerpoint/2010/main" val="79623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40502-1B88-D10D-6F05-22294A26DFC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AE7A676-60DE-5929-CFCA-B9E702F1903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B414799-8FB4-9DC4-1E7C-D4ABCCF8854A}"/>
              </a:ext>
            </a:extLst>
          </p:cNvPr>
          <p:cNvSpPr>
            <a:spLocks noGrp="1"/>
          </p:cNvSpPr>
          <p:nvPr>
            <p:ph type="body" idx="1"/>
          </p:nvPr>
        </p:nvSpPr>
        <p:spPr/>
        <p:txBody>
          <a:bodyPr/>
          <a:lstStyle/>
          <a:p>
            <a:r>
              <a:rPr lang="nl-NL"/>
              <a:t>Afbeeldingsbron: Microsoft 365 inhoudsbibliotheek
Een mooie tussenpagina versterkt de presentatie door een opvallende titel, een pakkende foto of illustratie en stijlvolle vormen te combineren. Deze visuele rustpunt helpt de aandacht opnieuw te focussen. Gebruik contrasterende kleuren en een krachtig beeld om de overgang naar het volgende onderwerp te markeren.</a:t>
            </a:r>
          </a:p>
        </p:txBody>
      </p:sp>
      <p:sp>
        <p:nvSpPr>
          <p:cNvPr id="4" name="Tijdelijke aanduiding voor dianummer 3">
            <a:extLst>
              <a:ext uri="{FF2B5EF4-FFF2-40B4-BE49-F238E27FC236}">
                <a16:creationId xmlns:a16="http://schemas.microsoft.com/office/drawing/2014/main" id="{4D88737A-6577-EADF-AF6F-1D79DEF682C8}"/>
              </a:ext>
            </a:extLst>
          </p:cNvPr>
          <p:cNvSpPr>
            <a:spLocks noGrp="1"/>
          </p:cNvSpPr>
          <p:nvPr>
            <p:ph type="sldNum" sz="quarter" idx="5"/>
          </p:nvPr>
        </p:nvSpPr>
        <p:spPr/>
        <p:txBody>
          <a:bodyPr/>
          <a:lstStyle/>
          <a:p>
            <a:fld id="{E0A4DE9C-898B-4E76-8933-8810773D0F87}" type="slidenum">
              <a:rPr lang="nl-NL" smtClean="0"/>
              <a:t>8</a:t>
            </a:fld>
            <a:endParaRPr lang="nl-NL" dirty="0"/>
          </a:p>
        </p:txBody>
      </p:sp>
    </p:spTree>
    <p:extLst>
      <p:ext uri="{BB962C8B-B14F-4D97-AF65-F5344CB8AC3E}">
        <p14:creationId xmlns:p14="http://schemas.microsoft.com/office/powerpoint/2010/main" val="1765166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31E36-2E51-A192-967E-7DC68DC2539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2E1CA55-9E22-B965-4D31-7BF1C5E3F12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0A4DAA1-64FD-20B6-9233-7F716163351F}"/>
              </a:ext>
            </a:extLst>
          </p:cNvPr>
          <p:cNvSpPr>
            <a:spLocks noGrp="1"/>
          </p:cNvSpPr>
          <p:nvPr>
            <p:ph type="body" idx="1"/>
          </p:nvPr>
        </p:nvSpPr>
        <p:spPr/>
        <p:txBody>
          <a:bodyPr/>
          <a:lstStyle/>
          <a:p>
            <a:r>
              <a:rPr lang="nl-NL"/>
              <a:t>Afbeeldingsbron: Microsoft 365 inhoudsbibliotheek
Een mooie tussenpagina versterkt de presentatie door een opvallende titel, een pakkende foto of illustratie en stijlvolle vormen te combineren. Deze visuele rustpunt helpt de aandacht opnieuw te focussen. Gebruik contrasterende kleuren en een krachtig beeld om de overgang naar het volgende onderwerp te markeren.</a:t>
            </a:r>
          </a:p>
        </p:txBody>
      </p:sp>
      <p:sp>
        <p:nvSpPr>
          <p:cNvPr id="4" name="Tijdelijke aanduiding voor dianummer 3">
            <a:extLst>
              <a:ext uri="{FF2B5EF4-FFF2-40B4-BE49-F238E27FC236}">
                <a16:creationId xmlns:a16="http://schemas.microsoft.com/office/drawing/2014/main" id="{EE7341DC-7976-D54F-D562-7AF90B59EC83}"/>
              </a:ext>
            </a:extLst>
          </p:cNvPr>
          <p:cNvSpPr>
            <a:spLocks noGrp="1"/>
          </p:cNvSpPr>
          <p:nvPr>
            <p:ph type="sldNum" sz="quarter" idx="5"/>
          </p:nvPr>
        </p:nvSpPr>
        <p:spPr/>
        <p:txBody>
          <a:bodyPr/>
          <a:lstStyle/>
          <a:p>
            <a:fld id="{E0A4DE9C-898B-4E76-8933-8810773D0F87}" type="slidenum">
              <a:rPr lang="nl-NL" smtClean="0"/>
              <a:t>16</a:t>
            </a:fld>
            <a:endParaRPr lang="nl-NL" dirty="0"/>
          </a:p>
        </p:txBody>
      </p:sp>
    </p:spTree>
    <p:extLst>
      <p:ext uri="{BB962C8B-B14F-4D97-AF65-F5344CB8AC3E}">
        <p14:creationId xmlns:p14="http://schemas.microsoft.com/office/powerpoint/2010/main" val="343574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B4B26-9A65-89CF-ACA0-0122946E489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6CCAAEB-184B-ADD3-D84A-465F6BC7614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221AC11-BE41-3756-3E37-483CF3B98659}"/>
              </a:ext>
            </a:extLst>
          </p:cNvPr>
          <p:cNvSpPr>
            <a:spLocks noGrp="1"/>
          </p:cNvSpPr>
          <p:nvPr>
            <p:ph type="body" idx="1"/>
          </p:nvPr>
        </p:nvSpPr>
        <p:spPr/>
        <p:txBody>
          <a:bodyPr/>
          <a:lstStyle/>
          <a:p>
            <a:r>
              <a:rPr lang="nl-NL"/>
              <a:t>Afbeeldingsbron: Microsoft 365 inhoudsbibliotheek
Een mooie tussenpagina versterkt de presentatie door een opvallende titel, een pakkende foto of illustratie en stijlvolle vormen te combineren. Deze visuele rustpunt helpt de aandacht opnieuw te focussen. Gebruik contrasterende kleuren en een krachtig beeld om de overgang naar het volgende onderwerp te markeren.</a:t>
            </a:r>
          </a:p>
        </p:txBody>
      </p:sp>
      <p:sp>
        <p:nvSpPr>
          <p:cNvPr id="4" name="Tijdelijke aanduiding voor dianummer 3">
            <a:extLst>
              <a:ext uri="{FF2B5EF4-FFF2-40B4-BE49-F238E27FC236}">
                <a16:creationId xmlns:a16="http://schemas.microsoft.com/office/drawing/2014/main" id="{75251DB5-A470-3F7C-8924-314D1734F0FE}"/>
              </a:ext>
            </a:extLst>
          </p:cNvPr>
          <p:cNvSpPr>
            <a:spLocks noGrp="1"/>
          </p:cNvSpPr>
          <p:nvPr>
            <p:ph type="sldNum" sz="quarter" idx="5"/>
          </p:nvPr>
        </p:nvSpPr>
        <p:spPr/>
        <p:txBody>
          <a:bodyPr/>
          <a:lstStyle/>
          <a:p>
            <a:fld id="{E0A4DE9C-898B-4E76-8933-8810773D0F87}" type="slidenum">
              <a:rPr lang="nl-NL" smtClean="0"/>
              <a:t>18</a:t>
            </a:fld>
            <a:endParaRPr lang="nl-NL" dirty="0"/>
          </a:p>
        </p:txBody>
      </p:sp>
    </p:spTree>
    <p:extLst>
      <p:ext uri="{BB962C8B-B14F-4D97-AF65-F5344CB8AC3E}">
        <p14:creationId xmlns:p14="http://schemas.microsoft.com/office/powerpoint/2010/main" val="2114122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b1"/><Relationship Id="rId2" Type="http://schemas.openxmlformats.org/officeDocument/2006/relationships/image" Target="../media/image2.qlc"/><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b1"/><Relationship Id="rId2" Type="http://schemas.openxmlformats.org/officeDocument/2006/relationships/image" Target="../media/image3.dpu"/><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bg2"/>
        </a:solidFill>
        <a:effectLst/>
      </p:bgPr>
    </p:bg>
    <p:spTree>
      <p:nvGrpSpPr>
        <p:cNvPr id="1" name=""/>
        <p:cNvGrpSpPr/>
        <p:nvPr/>
      </p:nvGrpSpPr>
      <p:grpSpPr>
        <a:xfrm>
          <a:off x="0" y="0"/>
          <a:ext cx="0" cy="0"/>
          <a:chOff x="0" y="0"/>
          <a:chExt cx="0" cy="0"/>
        </a:xfrm>
      </p:grpSpPr>
      <p:sp>
        <p:nvSpPr>
          <p:cNvPr id="4" name="sBackground">
            <a:extLst>
              <a:ext uri="{FF2B5EF4-FFF2-40B4-BE49-F238E27FC236}">
                <a16:creationId xmlns:a16="http://schemas.microsoft.com/office/drawing/2014/main" id="{114FF04A-5176-4B2A-B2AF-04A9D8D6089C}"/>
              </a:ext>
            </a:extLst>
          </p:cNvPr>
          <p:cNvSpPr/>
          <p:nvPr userDrawn="1"/>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dirty="0"/>
          </a:p>
        </p:txBody>
      </p:sp>
      <p:sp>
        <p:nvSpPr>
          <p:cNvPr id="9" name="sOverlay">
            <a:extLst>
              <a:ext uri="{FF2B5EF4-FFF2-40B4-BE49-F238E27FC236}">
                <a16:creationId xmlns:a16="http://schemas.microsoft.com/office/drawing/2014/main" id="{A3C7E030-E8F7-4C15-AB57-024733EF6093}"/>
              </a:ext>
            </a:extLst>
          </p:cNvPr>
          <p:cNvSpPr/>
          <p:nvPr userDrawn="1"/>
        </p:nvSpPr>
        <p:spPr>
          <a:xfrm>
            <a:off x="0" y="0"/>
            <a:ext cx="12192000"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sTitle">
            <a:extLst>
              <a:ext uri="{FF2B5EF4-FFF2-40B4-BE49-F238E27FC236}">
                <a16:creationId xmlns:a16="http://schemas.microsoft.com/office/drawing/2014/main" id="{46FF8365-9CF2-415C-807A-F22B00902973}"/>
              </a:ext>
            </a:extLst>
          </p:cNvPr>
          <p:cNvSpPr>
            <a:spLocks noGrp="1"/>
          </p:cNvSpPr>
          <p:nvPr>
            <p:ph type="ctrTitle" hasCustomPrompt="1"/>
          </p:nvPr>
        </p:nvSpPr>
        <p:spPr>
          <a:xfrm>
            <a:off x="864000" y="2444115"/>
            <a:ext cx="10033200" cy="984885"/>
          </a:xfrm>
        </p:spPr>
        <p:txBody>
          <a:bodyPr anchor="b">
            <a:noAutofit/>
          </a:bodyPr>
          <a:lstStyle>
            <a:lvl1pPr algn="l">
              <a:lnSpc>
                <a:spcPct val="80000"/>
              </a:lnSpc>
              <a:defRPr sz="4000" cap="all" baseline="0">
                <a:solidFill>
                  <a:schemeClr val="tx2"/>
                </a:solidFill>
              </a:defRPr>
            </a:lvl1pPr>
          </a:lstStyle>
          <a:p>
            <a:r>
              <a:rPr lang="nl-NL"/>
              <a:t>Titel</a:t>
            </a:r>
            <a:endParaRPr lang="nl-NL" dirty="0"/>
          </a:p>
        </p:txBody>
      </p:sp>
      <p:sp>
        <p:nvSpPr>
          <p:cNvPr id="3" name="sSubtitle">
            <a:extLst>
              <a:ext uri="{FF2B5EF4-FFF2-40B4-BE49-F238E27FC236}">
                <a16:creationId xmlns:a16="http://schemas.microsoft.com/office/drawing/2014/main" id="{029AFDFB-43C1-4746-BAA8-666D361C9ECB}"/>
              </a:ext>
            </a:extLst>
          </p:cNvPr>
          <p:cNvSpPr>
            <a:spLocks noGrp="1"/>
          </p:cNvSpPr>
          <p:nvPr>
            <p:ph type="subTitle" idx="1" hasCustomPrompt="1"/>
          </p:nvPr>
        </p:nvSpPr>
        <p:spPr>
          <a:xfrm>
            <a:off x="864000" y="3430589"/>
            <a:ext cx="10033200" cy="886397"/>
          </a:xfrm>
        </p:spPr>
        <p:txBody>
          <a:bodyPr>
            <a:noAutofit/>
          </a:bodyPr>
          <a:lstStyle>
            <a:lvl1pPr marL="0" indent="0" algn="l">
              <a:lnSpc>
                <a:spcPct val="80000"/>
              </a:lnSpc>
              <a:buNone/>
              <a:defRPr sz="3600" b="0"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endParaRPr lang="nl-NL" dirty="0"/>
          </a:p>
        </p:txBody>
      </p:sp>
      <p:sp>
        <p:nvSpPr>
          <p:cNvPr id="7" name="sCustom2">
            <a:extLst>
              <a:ext uri="{FF2B5EF4-FFF2-40B4-BE49-F238E27FC236}">
                <a16:creationId xmlns:a16="http://schemas.microsoft.com/office/drawing/2014/main" id="{FE88A899-5A4B-445E-8778-BEEC70C9D3C8}"/>
              </a:ext>
            </a:extLst>
          </p:cNvPr>
          <p:cNvSpPr>
            <a:spLocks noGrp="1"/>
          </p:cNvSpPr>
          <p:nvPr>
            <p:ph type="body" sz="quarter" idx="13" hasCustomPrompt="1"/>
          </p:nvPr>
        </p:nvSpPr>
        <p:spPr>
          <a:xfrm>
            <a:off x="2591999" y="5472000"/>
            <a:ext cx="8305200" cy="183600"/>
          </a:xfrm>
        </p:spPr>
        <p:txBody>
          <a:bodyPr anchor="ctr" anchorCtr="0">
            <a:noAutofit/>
          </a:bodyPr>
          <a:lstStyle>
            <a:lvl1pPr>
              <a:lnSpc>
                <a:spcPct val="100000"/>
              </a:lnSpc>
              <a:spcAft>
                <a:spcPts val="0"/>
              </a:spcAft>
              <a:buNone/>
              <a:defRPr sz="1200" b="0"/>
            </a:lvl1pPr>
            <a:lvl5pPr>
              <a:defRPr/>
            </a:lvl5pPr>
          </a:lstStyle>
          <a:p>
            <a:pPr lvl="0"/>
            <a:r>
              <a:rPr lang="nl-NL" dirty="0"/>
              <a:t>Waarde 2</a:t>
            </a:r>
          </a:p>
        </p:txBody>
      </p:sp>
      <p:sp>
        <p:nvSpPr>
          <p:cNvPr id="12" name="sCustom1">
            <a:extLst>
              <a:ext uri="{FF2B5EF4-FFF2-40B4-BE49-F238E27FC236}">
                <a16:creationId xmlns:a16="http://schemas.microsoft.com/office/drawing/2014/main" id="{690E9F04-7631-4E40-B31F-AC2CC70C6EA6}"/>
              </a:ext>
            </a:extLst>
          </p:cNvPr>
          <p:cNvSpPr>
            <a:spLocks noGrp="1"/>
          </p:cNvSpPr>
          <p:nvPr>
            <p:ph type="body" sz="quarter" idx="14" hasCustomPrompt="1"/>
          </p:nvPr>
        </p:nvSpPr>
        <p:spPr>
          <a:xfrm>
            <a:off x="2591999" y="5659200"/>
            <a:ext cx="8305200" cy="183600"/>
          </a:xfrm>
        </p:spPr>
        <p:txBody>
          <a:bodyPr anchor="ctr" anchorCtr="0">
            <a:noAutofit/>
          </a:bodyPr>
          <a:lstStyle>
            <a:lvl1pPr>
              <a:lnSpc>
                <a:spcPct val="100000"/>
              </a:lnSpc>
              <a:spcAft>
                <a:spcPts val="0"/>
              </a:spcAft>
              <a:buNone/>
              <a:defRPr sz="1200" b="0"/>
            </a:lvl1pPr>
            <a:lvl5pPr>
              <a:defRPr/>
            </a:lvl5pPr>
          </a:lstStyle>
          <a:p>
            <a:pPr lvl="0"/>
            <a:r>
              <a:rPr lang="nl-NL" dirty="0"/>
              <a:t>Waarde 1</a:t>
            </a:r>
          </a:p>
        </p:txBody>
      </p:sp>
      <p:sp>
        <p:nvSpPr>
          <p:cNvPr id="16" name="sCustom2Heading">
            <a:extLst>
              <a:ext uri="{FF2B5EF4-FFF2-40B4-BE49-F238E27FC236}">
                <a16:creationId xmlns:a16="http://schemas.microsoft.com/office/drawing/2014/main" id="{37C63078-6467-471B-B86A-80FE5532E859}"/>
              </a:ext>
            </a:extLst>
          </p:cNvPr>
          <p:cNvSpPr>
            <a:spLocks noGrp="1"/>
          </p:cNvSpPr>
          <p:nvPr>
            <p:ph type="body" sz="quarter" idx="15" hasCustomPrompt="1"/>
          </p:nvPr>
        </p:nvSpPr>
        <p:spPr>
          <a:xfrm>
            <a:off x="864000" y="5471980"/>
            <a:ext cx="1539875" cy="183600"/>
          </a:xfrm>
        </p:spPr>
        <p:txBody>
          <a:bodyPr anchor="ctr" anchorCtr="0">
            <a:noAutofit/>
          </a:bodyPr>
          <a:lstStyle>
            <a:lvl1pPr>
              <a:lnSpc>
                <a:spcPct val="100000"/>
              </a:lnSpc>
              <a:spcAft>
                <a:spcPts val="0"/>
              </a:spcAft>
              <a:buNone/>
              <a:defRPr sz="1200" b="1" cap="all" baseline="0"/>
            </a:lvl1pPr>
            <a:lvl5pPr>
              <a:defRPr/>
            </a:lvl5pPr>
          </a:lstStyle>
          <a:p>
            <a:pPr lvl="0"/>
            <a:r>
              <a:rPr lang="nl-NL" dirty="0"/>
              <a:t>Kopje 2</a:t>
            </a:r>
          </a:p>
        </p:txBody>
      </p:sp>
      <p:sp>
        <p:nvSpPr>
          <p:cNvPr id="17" name="sCustom1Heading">
            <a:extLst>
              <a:ext uri="{FF2B5EF4-FFF2-40B4-BE49-F238E27FC236}">
                <a16:creationId xmlns:a16="http://schemas.microsoft.com/office/drawing/2014/main" id="{31DF13FC-102C-4361-8ACE-CB4B029ADEEB}"/>
              </a:ext>
            </a:extLst>
          </p:cNvPr>
          <p:cNvSpPr>
            <a:spLocks noGrp="1"/>
          </p:cNvSpPr>
          <p:nvPr>
            <p:ph type="body" sz="quarter" idx="16" hasCustomPrompt="1"/>
          </p:nvPr>
        </p:nvSpPr>
        <p:spPr>
          <a:xfrm>
            <a:off x="864000" y="5657711"/>
            <a:ext cx="1539875" cy="183600"/>
          </a:xfrm>
        </p:spPr>
        <p:txBody>
          <a:bodyPr anchor="ctr" anchorCtr="0">
            <a:noAutofit/>
          </a:bodyPr>
          <a:lstStyle>
            <a:lvl1pPr>
              <a:lnSpc>
                <a:spcPct val="100000"/>
              </a:lnSpc>
              <a:spcAft>
                <a:spcPts val="0"/>
              </a:spcAft>
              <a:buNone/>
              <a:defRPr sz="1200" b="1" cap="all" baseline="0"/>
            </a:lvl1pPr>
            <a:lvl5pPr>
              <a:defRPr/>
            </a:lvl5pPr>
          </a:lstStyle>
          <a:p>
            <a:pPr lvl="0"/>
            <a:r>
              <a:rPr lang="nl-NL" dirty="0"/>
              <a:t>Kopje 1</a:t>
            </a:r>
          </a:p>
        </p:txBody>
      </p:sp>
      <p:sp>
        <p:nvSpPr>
          <p:cNvPr id="8" name="sDateHeading">
            <a:extLst>
              <a:ext uri="{FF2B5EF4-FFF2-40B4-BE49-F238E27FC236}">
                <a16:creationId xmlns:a16="http://schemas.microsoft.com/office/drawing/2014/main" id="{769CC154-5103-49C0-B558-EDD8708D44E1}"/>
              </a:ext>
            </a:extLst>
          </p:cNvPr>
          <p:cNvSpPr txBox="1"/>
          <p:nvPr userDrawn="1"/>
        </p:nvSpPr>
        <p:spPr>
          <a:xfrm>
            <a:off x="864000" y="5846092"/>
            <a:ext cx="1540800" cy="183600"/>
          </a:xfrm>
          <a:prstGeom prst="rect">
            <a:avLst/>
          </a:prstGeom>
          <a:noFill/>
        </p:spPr>
        <p:txBody>
          <a:bodyPr wrap="square" lIns="0" tIns="0" rIns="0" bIns="0" rtlCol="0" anchor="ctr" anchorCtr="0">
            <a:noAutofit/>
          </a:bodyPr>
          <a:lstStyle/>
          <a:p>
            <a:r>
              <a:rPr lang="nl-NL" sz="1200" b="1" cap="all" baseline="0" dirty="0">
                <a:solidFill>
                  <a:schemeClr val="tx2"/>
                </a:solidFill>
              </a:rPr>
              <a:t>Datum</a:t>
            </a:r>
          </a:p>
        </p:txBody>
      </p:sp>
      <p:sp>
        <p:nvSpPr>
          <p:cNvPr id="5" name="sDate">
            <a:extLst>
              <a:ext uri="{FF2B5EF4-FFF2-40B4-BE49-F238E27FC236}">
                <a16:creationId xmlns:a16="http://schemas.microsoft.com/office/drawing/2014/main" id="{4D451902-255D-4D63-BA0A-0F8DD8217813}"/>
              </a:ext>
            </a:extLst>
          </p:cNvPr>
          <p:cNvSpPr>
            <a:spLocks noGrp="1"/>
          </p:cNvSpPr>
          <p:nvPr>
            <p:ph type="dt" sz="half" idx="17"/>
          </p:nvPr>
        </p:nvSpPr>
        <p:spPr>
          <a:xfrm>
            <a:off x="2591999" y="5846400"/>
            <a:ext cx="1540800" cy="183600"/>
          </a:xfrm>
        </p:spPr>
        <p:txBody>
          <a:bodyPr/>
          <a:lstStyle>
            <a:lvl1pPr algn="l">
              <a:defRPr/>
            </a:lvl1pPr>
          </a:lstStyle>
          <a:p>
            <a:fld id="{4F2DFC09-DE5F-44C4-99BE-A9F2FCD32E33}" type="datetime4">
              <a:rPr lang="nl-NL" smtClean="0"/>
              <a:pPr/>
              <a:t>13 augustus 2025</a:t>
            </a:fld>
            <a:endParaRPr lang="nl-NL" dirty="0"/>
          </a:p>
        </p:txBody>
      </p:sp>
      <p:sp>
        <p:nvSpPr>
          <p:cNvPr id="6" name="sFooter">
            <a:extLst>
              <a:ext uri="{FF2B5EF4-FFF2-40B4-BE49-F238E27FC236}">
                <a16:creationId xmlns:a16="http://schemas.microsoft.com/office/drawing/2014/main" id="{0D192C0C-99CD-4FFB-901C-A6376A36F769}"/>
              </a:ext>
            </a:extLst>
          </p:cNvPr>
          <p:cNvSpPr>
            <a:spLocks noGrp="1"/>
          </p:cNvSpPr>
          <p:nvPr>
            <p:ph type="ftr" sz="quarter" idx="18"/>
          </p:nvPr>
        </p:nvSpPr>
        <p:spPr/>
        <p:txBody>
          <a:bodyPr/>
          <a:lstStyle/>
          <a:p>
            <a:endParaRPr lang="nl-NL" dirty="0"/>
          </a:p>
        </p:txBody>
      </p:sp>
      <p:sp>
        <p:nvSpPr>
          <p:cNvPr id="10" name="sSlideNumber">
            <a:extLst>
              <a:ext uri="{FF2B5EF4-FFF2-40B4-BE49-F238E27FC236}">
                <a16:creationId xmlns:a16="http://schemas.microsoft.com/office/drawing/2014/main" id="{91353893-CEF7-4C9B-A3D7-83B183BA17D9}"/>
              </a:ext>
            </a:extLst>
          </p:cNvPr>
          <p:cNvSpPr>
            <a:spLocks noGrp="1"/>
          </p:cNvSpPr>
          <p:nvPr>
            <p:ph type="sldNum" sz="quarter" idx="19"/>
          </p:nvPr>
        </p:nvSpPr>
        <p:spPr/>
        <p:txBody>
          <a:bodyPr/>
          <a:lstStyle>
            <a:lvl1pPr>
              <a:defRPr>
                <a:noFill/>
              </a:defRPr>
            </a:lvl1pPr>
          </a:lstStyle>
          <a:p>
            <a:fld id="{89AD3D1F-841F-4D73-A9D6-E263AE5B69BD}" type="slidenum">
              <a:rPr lang="nl-NL" smtClean="0"/>
              <a:pPr/>
              <a:t>‹nr.›</a:t>
            </a:fld>
            <a:endParaRPr lang="nl-NL" dirty="0"/>
          </a:p>
        </p:txBody>
      </p:sp>
      <p:pic>
        <p:nvPicPr>
          <p:cNvPr id="13" name="dbImage_002">
            <a:extLst>
              <a:ext uri="{FF2B5EF4-FFF2-40B4-BE49-F238E27FC236}">
                <a16:creationId xmlns:a16="http://schemas.microsoft.com/office/drawing/2014/main" id="{447D3EF3-C1C3-DA39-745C-F89F57AAD885}"/>
              </a:ext>
            </a:extLst>
          </p:cNvPr>
          <p:cNvPicPr>
            <a:picLocks noChangeAspect="1"/>
          </p:cNvPicPr>
          <p:nvPr userDrawn="1"/>
        </p:nvPicPr>
        <p:blipFill>
          <a:blip r:embed="rId2"/>
          <a:stretch>
            <a:fillRect/>
          </a:stretch>
        </p:blipFill>
        <p:spPr>
          <a:xfrm>
            <a:off x="489601" y="540000"/>
            <a:ext cx="2064215" cy="446400"/>
          </a:xfrm>
          <a:prstGeom prst="rect">
            <a:avLst/>
          </a:prstGeom>
        </p:spPr>
      </p:pic>
      <p:pic>
        <p:nvPicPr>
          <p:cNvPr id="15" name="dbImage_005">
            <a:extLst>
              <a:ext uri="{FF2B5EF4-FFF2-40B4-BE49-F238E27FC236}">
                <a16:creationId xmlns:a16="http://schemas.microsoft.com/office/drawing/2014/main" id="{23A92BD1-1978-08C1-A592-7D8202A7745D}"/>
              </a:ext>
            </a:extLst>
          </p:cNvPr>
          <p:cNvPicPr>
            <a:picLocks noChangeAspect="1"/>
          </p:cNvPicPr>
          <p:nvPr userDrawn="1"/>
        </p:nvPicPr>
        <p:blipFill>
          <a:blip r:embed="rId3"/>
          <a:stretch>
            <a:fillRect/>
          </a:stretch>
        </p:blipFill>
        <p:spPr>
          <a:xfrm>
            <a:off x="10220400" y="5367601"/>
            <a:ext cx="1980000" cy="1500983"/>
          </a:xfrm>
          <a:prstGeom prst="rect">
            <a:avLst/>
          </a:prstGeom>
        </p:spPr>
      </p:pic>
    </p:spTree>
    <p:extLst>
      <p:ext uri="{BB962C8B-B14F-4D97-AF65-F5344CB8AC3E}">
        <p14:creationId xmlns:p14="http://schemas.microsoft.com/office/powerpoint/2010/main" val="2807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ijschrift #1">
    <p:spTree>
      <p:nvGrpSpPr>
        <p:cNvPr id="1" name=""/>
        <p:cNvGrpSpPr/>
        <p:nvPr/>
      </p:nvGrpSpPr>
      <p:grpSpPr>
        <a:xfrm>
          <a:off x="0" y="0"/>
          <a:ext cx="0" cy="0"/>
          <a:chOff x="0" y="0"/>
          <a:chExt cx="0" cy="0"/>
        </a:xfrm>
      </p:grpSpPr>
      <p:sp>
        <p:nvSpPr>
          <p:cNvPr id="2" name="sTitle">
            <a:extLst>
              <a:ext uri="{FF2B5EF4-FFF2-40B4-BE49-F238E27FC236}">
                <a16:creationId xmlns:a16="http://schemas.microsoft.com/office/drawing/2014/main" id="{12947BD5-B2E1-448B-B1D3-D2C9A4E5A8C7}"/>
              </a:ext>
            </a:extLst>
          </p:cNvPr>
          <p:cNvSpPr>
            <a:spLocks noGrp="1"/>
          </p:cNvSpPr>
          <p:nvPr>
            <p:ph type="title" hasCustomPrompt="1"/>
          </p:nvPr>
        </p:nvSpPr>
        <p:spPr>
          <a:xfrm>
            <a:off x="864000" y="792000"/>
            <a:ext cx="4910400" cy="500400"/>
          </a:xfrm>
        </p:spPr>
        <p:txBody>
          <a:bodyPr anchor="t" anchorCtr="0"/>
          <a:lstStyle>
            <a:lvl1pPr>
              <a:defRPr sz="3600"/>
            </a:lvl1pPr>
          </a:lstStyle>
          <a:p>
            <a:r>
              <a:rPr lang="nl-NL"/>
              <a:t>Titel</a:t>
            </a:r>
            <a:endParaRPr lang="nl-NL" dirty="0"/>
          </a:p>
        </p:txBody>
      </p:sp>
      <p:sp>
        <p:nvSpPr>
          <p:cNvPr id="3" name="sContent2">
            <a:extLst>
              <a:ext uri="{FF2B5EF4-FFF2-40B4-BE49-F238E27FC236}">
                <a16:creationId xmlns:a16="http://schemas.microsoft.com/office/drawing/2014/main" id="{23663679-70FA-41AD-BD69-7A66233A45B8}"/>
              </a:ext>
            </a:extLst>
          </p:cNvPr>
          <p:cNvSpPr>
            <a:spLocks noGrp="1"/>
          </p:cNvSpPr>
          <p:nvPr>
            <p:ph idx="1" hasCustomPrompt="1"/>
          </p:nvPr>
        </p:nvSpPr>
        <p:spPr>
          <a:xfrm>
            <a:off x="5986800" y="792000"/>
            <a:ext cx="4910400" cy="4824001"/>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Inhoud</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a:t>Negende niveau</a:t>
            </a:r>
            <a:endParaRPr lang="nl-NL" dirty="0"/>
          </a:p>
        </p:txBody>
      </p:sp>
      <p:sp>
        <p:nvSpPr>
          <p:cNvPr id="5" name="sDate">
            <a:extLst>
              <a:ext uri="{FF2B5EF4-FFF2-40B4-BE49-F238E27FC236}">
                <a16:creationId xmlns:a16="http://schemas.microsoft.com/office/drawing/2014/main" id="{642951C6-C3A7-48A1-A7C3-AB770697A663}"/>
              </a:ext>
            </a:extLst>
          </p:cNvPr>
          <p:cNvSpPr>
            <a:spLocks noGrp="1"/>
          </p:cNvSpPr>
          <p:nvPr>
            <p:ph type="dt" sz="half" idx="10"/>
          </p:nvPr>
        </p:nvSpPr>
        <p:spPr/>
        <p:txBody>
          <a:bodyPr/>
          <a:lstStyle/>
          <a:p>
            <a:fld id="{FE04F5B0-0AE4-4242-9FE4-698C678EC8CD}" type="datetime4">
              <a:rPr lang="nl-NL" smtClean="0"/>
              <a:t>13 augustus 2025</a:t>
            </a:fld>
            <a:endParaRPr lang="nl-NL" dirty="0"/>
          </a:p>
        </p:txBody>
      </p:sp>
      <p:sp>
        <p:nvSpPr>
          <p:cNvPr id="6" name="sFooter">
            <a:extLst>
              <a:ext uri="{FF2B5EF4-FFF2-40B4-BE49-F238E27FC236}">
                <a16:creationId xmlns:a16="http://schemas.microsoft.com/office/drawing/2014/main" id="{1E9EDE7D-1CB8-4B4C-96C8-604CA218EC11}"/>
              </a:ext>
            </a:extLst>
          </p:cNvPr>
          <p:cNvSpPr>
            <a:spLocks noGrp="1"/>
          </p:cNvSpPr>
          <p:nvPr>
            <p:ph type="ftr" sz="quarter" idx="11"/>
          </p:nvPr>
        </p:nvSpPr>
        <p:spPr/>
        <p:txBody>
          <a:bodyPr/>
          <a:lstStyle>
            <a:lvl1pPr>
              <a:defRPr/>
            </a:lvl1pPr>
          </a:lstStyle>
          <a:p>
            <a:endParaRPr lang="nl-NL" dirty="0"/>
          </a:p>
        </p:txBody>
      </p:sp>
      <p:sp>
        <p:nvSpPr>
          <p:cNvPr id="7" name="sSlideNumber">
            <a:extLst>
              <a:ext uri="{FF2B5EF4-FFF2-40B4-BE49-F238E27FC236}">
                <a16:creationId xmlns:a16="http://schemas.microsoft.com/office/drawing/2014/main" id="{9084BF86-5C44-411A-9DA2-9F667B23D8AC}"/>
              </a:ext>
            </a:extLst>
          </p:cNvPr>
          <p:cNvSpPr>
            <a:spLocks noGrp="1"/>
          </p:cNvSpPr>
          <p:nvPr>
            <p:ph type="sldNum" sz="quarter" idx="12"/>
          </p:nvPr>
        </p:nvSpPr>
        <p:spPr/>
        <p:txBody>
          <a:bodyPr/>
          <a:lstStyle/>
          <a:p>
            <a:fld id="{89AD3D1F-841F-4D73-A9D6-E263AE5B69BD}" type="slidenum">
              <a:rPr lang="nl-NL" smtClean="0"/>
              <a:t>‹nr.›</a:t>
            </a:fld>
            <a:endParaRPr lang="nl-NL" dirty="0"/>
          </a:p>
        </p:txBody>
      </p:sp>
      <p:sp>
        <p:nvSpPr>
          <p:cNvPr id="9" name="sContent1">
            <a:extLst>
              <a:ext uri="{FF2B5EF4-FFF2-40B4-BE49-F238E27FC236}">
                <a16:creationId xmlns:a16="http://schemas.microsoft.com/office/drawing/2014/main" id="{B5207BFA-4895-4FCD-8FAA-EFCA13F89C1E}"/>
              </a:ext>
            </a:extLst>
          </p:cNvPr>
          <p:cNvSpPr>
            <a:spLocks noGrp="1"/>
          </p:cNvSpPr>
          <p:nvPr>
            <p:ph type="body" sz="quarter" idx="13" hasCustomPrompt="1"/>
          </p:nvPr>
        </p:nvSpPr>
        <p:spPr>
          <a:xfrm>
            <a:off x="864000" y="1468801"/>
            <a:ext cx="4910400" cy="4664530"/>
          </a:xfrm>
        </p:spPr>
        <p:txBody>
          <a:bodyPr/>
          <a:lstStyle>
            <a:lvl1pPr>
              <a:defRPr/>
            </a:lvl1pPr>
            <a:lvl5pPr>
              <a:defRPr/>
            </a:lvl5pPr>
          </a:lstStyle>
          <a:p>
            <a:pPr lvl="0"/>
            <a:r>
              <a:rPr lang="nl-NL" dirty="0"/>
              <a:t>Inhoud</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p:txBody>
      </p:sp>
      <p:sp>
        <p:nvSpPr>
          <p:cNvPr id="8" name="sCaption">
            <a:extLst>
              <a:ext uri="{FF2B5EF4-FFF2-40B4-BE49-F238E27FC236}">
                <a16:creationId xmlns:a16="http://schemas.microsoft.com/office/drawing/2014/main" id="{6E03EEDE-6289-4A2E-88A8-9533CBB49C4D}"/>
              </a:ext>
            </a:extLst>
          </p:cNvPr>
          <p:cNvSpPr>
            <a:spLocks noGrp="1"/>
          </p:cNvSpPr>
          <p:nvPr>
            <p:ph type="body" sz="quarter" idx="14" hasCustomPrompt="1"/>
          </p:nvPr>
        </p:nvSpPr>
        <p:spPr>
          <a:xfrm>
            <a:off x="5986799" y="5694300"/>
            <a:ext cx="4910400" cy="439031"/>
          </a:xfrm>
        </p:spPr>
        <p:txBody>
          <a:bodyPr>
            <a:noAutofit/>
          </a:bodyPr>
          <a:lstStyle>
            <a:lvl1pPr>
              <a:lnSpc>
                <a:spcPct val="125000"/>
              </a:lnSpc>
              <a:spcAft>
                <a:spcPts val="0"/>
              </a:spcAft>
              <a:buNone/>
              <a:defRPr sz="1200">
                <a:solidFill>
                  <a:schemeClr val="accent1"/>
                </a:solidFill>
              </a:defRPr>
            </a:lvl1pPr>
            <a:lvl2pPr>
              <a:buNone/>
              <a:defRPr>
                <a:solidFill>
                  <a:schemeClr val="accent1"/>
                </a:solidFill>
              </a:defRPr>
            </a:lvl2pPr>
            <a:lvl3pPr marL="0" indent="0">
              <a:buNone/>
              <a:defRPr>
                <a:solidFill>
                  <a:schemeClr val="accent1"/>
                </a:solidFill>
              </a:defRPr>
            </a:lvl3pPr>
            <a:lvl4pPr marL="180000" indent="0">
              <a:buNone/>
              <a:defRPr>
                <a:solidFill>
                  <a:schemeClr val="accent1"/>
                </a:solidFill>
              </a:defRPr>
            </a:lvl4pPr>
            <a:lvl5pPr marL="360000" indent="0">
              <a:buNone/>
              <a:defRPr>
                <a:solidFill>
                  <a:schemeClr val="accent1"/>
                </a:solidFill>
              </a:defRPr>
            </a:lvl5pPr>
          </a:lstStyle>
          <a:p>
            <a:pPr lvl="0"/>
            <a:r>
              <a:rPr lang="nl-NL" dirty="0"/>
              <a:t>Bijschrift</a:t>
            </a:r>
          </a:p>
          <a:p>
            <a:pPr lvl="0"/>
            <a:endParaRPr lang="nl-NL" dirty="0"/>
          </a:p>
        </p:txBody>
      </p:sp>
    </p:spTree>
    <p:extLst>
      <p:ext uri="{BB962C8B-B14F-4D97-AF65-F5344CB8AC3E}">
        <p14:creationId xmlns:p14="http://schemas.microsoft.com/office/powerpoint/2010/main" val="1400058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ijschrift #2">
    <p:spTree>
      <p:nvGrpSpPr>
        <p:cNvPr id="1" name=""/>
        <p:cNvGrpSpPr/>
        <p:nvPr/>
      </p:nvGrpSpPr>
      <p:grpSpPr>
        <a:xfrm>
          <a:off x="0" y="0"/>
          <a:ext cx="0" cy="0"/>
          <a:chOff x="0" y="0"/>
          <a:chExt cx="0" cy="0"/>
        </a:xfrm>
      </p:grpSpPr>
      <p:sp>
        <p:nvSpPr>
          <p:cNvPr id="3" name="sContent">
            <a:extLst>
              <a:ext uri="{FF2B5EF4-FFF2-40B4-BE49-F238E27FC236}">
                <a16:creationId xmlns:a16="http://schemas.microsoft.com/office/drawing/2014/main" id="{23663679-70FA-41AD-BD69-7A66233A45B8}"/>
              </a:ext>
            </a:extLst>
          </p:cNvPr>
          <p:cNvSpPr>
            <a:spLocks noGrp="1"/>
          </p:cNvSpPr>
          <p:nvPr>
            <p:ph idx="1" hasCustomPrompt="1"/>
          </p:nvPr>
        </p:nvSpPr>
        <p:spPr>
          <a:xfrm>
            <a:off x="3535199" y="792000"/>
            <a:ext cx="7361999" cy="5341331"/>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Inhoud</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a:t>Negende niveau</a:t>
            </a:r>
            <a:endParaRPr lang="nl-NL" dirty="0"/>
          </a:p>
        </p:txBody>
      </p:sp>
      <p:sp>
        <p:nvSpPr>
          <p:cNvPr id="5" name="sDate">
            <a:extLst>
              <a:ext uri="{FF2B5EF4-FFF2-40B4-BE49-F238E27FC236}">
                <a16:creationId xmlns:a16="http://schemas.microsoft.com/office/drawing/2014/main" id="{642951C6-C3A7-48A1-A7C3-AB770697A663}"/>
              </a:ext>
            </a:extLst>
          </p:cNvPr>
          <p:cNvSpPr>
            <a:spLocks noGrp="1"/>
          </p:cNvSpPr>
          <p:nvPr>
            <p:ph type="dt" sz="half" idx="10"/>
          </p:nvPr>
        </p:nvSpPr>
        <p:spPr/>
        <p:txBody>
          <a:bodyPr/>
          <a:lstStyle/>
          <a:p>
            <a:fld id="{5DAC9986-3C25-4729-8524-B7F8B93928B7}" type="datetime4">
              <a:rPr lang="nl-NL" smtClean="0"/>
              <a:t>13 augustus 2025</a:t>
            </a:fld>
            <a:endParaRPr lang="nl-NL" dirty="0"/>
          </a:p>
        </p:txBody>
      </p:sp>
      <p:sp>
        <p:nvSpPr>
          <p:cNvPr id="6" name="sFooter">
            <a:extLst>
              <a:ext uri="{FF2B5EF4-FFF2-40B4-BE49-F238E27FC236}">
                <a16:creationId xmlns:a16="http://schemas.microsoft.com/office/drawing/2014/main" id="{1E9EDE7D-1CB8-4B4C-96C8-604CA218EC11}"/>
              </a:ext>
            </a:extLst>
          </p:cNvPr>
          <p:cNvSpPr>
            <a:spLocks noGrp="1"/>
          </p:cNvSpPr>
          <p:nvPr>
            <p:ph type="ftr" sz="quarter" idx="11"/>
          </p:nvPr>
        </p:nvSpPr>
        <p:spPr/>
        <p:txBody>
          <a:bodyPr/>
          <a:lstStyle>
            <a:lvl1pPr>
              <a:defRPr/>
            </a:lvl1pPr>
          </a:lstStyle>
          <a:p>
            <a:endParaRPr lang="nl-NL" dirty="0"/>
          </a:p>
        </p:txBody>
      </p:sp>
      <p:sp>
        <p:nvSpPr>
          <p:cNvPr id="7" name="sSlideNumber">
            <a:extLst>
              <a:ext uri="{FF2B5EF4-FFF2-40B4-BE49-F238E27FC236}">
                <a16:creationId xmlns:a16="http://schemas.microsoft.com/office/drawing/2014/main" id="{9084BF86-5C44-411A-9DA2-9F667B23D8AC}"/>
              </a:ext>
            </a:extLst>
          </p:cNvPr>
          <p:cNvSpPr>
            <a:spLocks noGrp="1"/>
          </p:cNvSpPr>
          <p:nvPr>
            <p:ph type="sldNum" sz="quarter" idx="12"/>
          </p:nvPr>
        </p:nvSpPr>
        <p:spPr/>
        <p:txBody>
          <a:bodyPr/>
          <a:lstStyle/>
          <a:p>
            <a:fld id="{89AD3D1F-841F-4D73-A9D6-E263AE5B69BD}" type="slidenum">
              <a:rPr lang="nl-NL" smtClean="0"/>
              <a:t>‹nr.›</a:t>
            </a:fld>
            <a:endParaRPr lang="nl-NL" dirty="0"/>
          </a:p>
        </p:txBody>
      </p:sp>
      <p:sp>
        <p:nvSpPr>
          <p:cNvPr id="8" name="sCaption">
            <a:extLst>
              <a:ext uri="{FF2B5EF4-FFF2-40B4-BE49-F238E27FC236}">
                <a16:creationId xmlns:a16="http://schemas.microsoft.com/office/drawing/2014/main" id="{6E03EEDE-6289-4A2E-88A8-9533CBB49C4D}"/>
              </a:ext>
            </a:extLst>
          </p:cNvPr>
          <p:cNvSpPr>
            <a:spLocks noGrp="1"/>
          </p:cNvSpPr>
          <p:nvPr>
            <p:ph type="body" sz="quarter" idx="14" hasCustomPrompt="1"/>
          </p:nvPr>
        </p:nvSpPr>
        <p:spPr>
          <a:xfrm>
            <a:off x="863999" y="792000"/>
            <a:ext cx="2455200" cy="5341331"/>
          </a:xfrm>
        </p:spPr>
        <p:txBody>
          <a:bodyPr>
            <a:noAutofit/>
          </a:bodyPr>
          <a:lstStyle>
            <a:lvl1pPr>
              <a:lnSpc>
                <a:spcPct val="125000"/>
              </a:lnSpc>
              <a:spcAft>
                <a:spcPts val="0"/>
              </a:spcAft>
              <a:buNone/>
              <a:defRPr sz="1200">
                <a:solidFill>
                  <a:schemeClr val="accent1"/>
                </a:solidFill>
              </a:defRPr>
            </a:lvl1pPr>
            <a:lvl2pPr>
              <a:buNone/>
              <a:defRPr>
                <a:solidFill>
                  <a:schemeClr val="accent1"/>
                </a:solidFill>
              </a:defRPr>
            </a:lvl2pPr>
            <a:lvl3pPr marL="0" indent="0">
              <a:buNone/>
              <a:defRPr>
                <a:solidFill>
                  <a:schemeClr val="accent1"/>
                </a:solidFill>
              </a:defRPr>
            </a:lvl3pPr>
            <a:lvl4pPr marL="180000" indent="0">
              <a:buNone/>
              <a:defRPr>
                <a:solidFill>
                  <a:schemeClr val="accent1"/>
                </a:solidFill>
              </a:defRPr>
            </a:lvl4pPr>
            <a:lvl5pPr marL="360000" indent="0">
              <a:buNone/>
              <a:defRPr>
                <a:solidFill>
                  <a:schemeClr val="accent1"/>
                </a:solidFill>
              </a:defRPr>
            </a:lvl5pPr>
          </a:lstStyle>
          <a:p>
            <a:pPr lvl="0"/>
            <a:r>
              <a:rPr lang="nl-NL" dirty="0"/>
              <a:t>Bijschrift</a:t>
            </a:r>
          </a:p>
          <a:p>
            <a:pPr lvl="0"/>
            <a:endParaRPr lang="nl-NL" dirty="0"/>
          </a:p>
        </p:txBody>
      </p:sp>
    </p:spTree>
    <p:extLst>
      <p:ext uri="{BB962C8B-B14F-4D97-AF65-F5344CB8AC3E}">
        <p14:creationId xmlns:p14="http://schemas.microsoft.com/office/powerpoint/2010/main" val="3021150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ekstslide - donkerblauw hoekje">
    <p:bg>
      <p:bgPr>
        <a:solidFill>
          <a:schemeClr val="bg1"/>
        </a:solidFill>
        <a:effectLst/>
      </p:bgPr>
    </p:bg>
    <p:spTree>
      <p:nvGrpSpPr>
        <p:cNvPr id="1" name=""/>
        <p:cNvGrpSpPr/>
        <p:nvPr/>
      </p:nvGrpSpPr>
      <p:grpSpPr>
        <a:xfrm>
          <a:off x="0" y="0"/>
          <a:ext cx="0" cy="0"/>
          <a:chOff x="0" y="0"/>
          <a:chExt cx="0" cy="0"/>
        </a:xfrm>
      </p:grpSpPr>
      <p:grpSp>
        <p:nvGrpSpPr>
          <p:cNvPr id="18" name="object 3">
            <a:extLst>
              <a:ext uri="{FF2B5EF4-FFF2-40B4-BE49-F238E27FC236}">
                <a16:creationId xmlns:a16="http://schemas.microsoft.com/office/drawing/2014/main" id="{190EC439-1F0F-BDE6-8060-3A23BFC3637B}"/>
              </a:ext>
            </a:extLst>
          </p:cNvPr>
          <p:cNvGrpSpPr/>
          <p:nvPr userDrawn="1"/>
        </p:nvGrpSpPr>
        <p:grpSpPr>
          <a:xfrm>
            <a:off x="11531626" y="6197185"/>
            <a:ext cx="660432" cy="660386"/>
            <a:chOff x="19015171" y="10219617"/>
            <a:chExt cx="1089025" cy="1089025"/>
          </a:xfrm>
        </p:grpSpPr>
        <p:sp>
          <p:nvSpPr>
            <p:cNvPr id="19" name="object 4">
              <a:extLst>
                <a:ext uri="{FF2B5EF4-FFF2-40B4-BE49-F238E27FC236}">
                  <a16:creationId xmlns:a16="http://schemas.microsoft.com/office/drawing/2014/main" id="{A02010B8-D370-C469-5E73-5D77D180353F}"/>
                </a:ext>
              </a:extLst>
            </p:cNvPr>
            <p:cNvSpPr/>
            <p:nvPr/>
          </p:nvSpPr>
          <p:spPr>
            <a:xfrm>
              <a:off x="19015171" y="10219617"/>
              <a:ext cx="1089025" cy="1089025"/>
            </a:xfrm>
            <a:custGeom>
              <a:avLst/>
              <a:gdLst/>
              <a:ahLst/>
              <a:cxnLst/>
              <a:rect l="l" t="t" r="r" b="b"/>
              <a:pathLst>
                <a:path w="1089025" h="1089025">
                  <a:moveTo>
                    <a:pt x="1088930" y="0"/>
                  </a:moveTo>
                  <a:lnTo>
                    <a:pt x="272232" y="0"/>
                  </a:lnTo>
                  <a:lnTo>
                    <a:pt x="0" y="272232"/>
                  </a:lnTo>
                  <a:lnTo>
                    <a:pt x="0" y="1088940"/>
                  </a:lnTo>
                  <a:lnTo>
                    <a:pt x="1088930" y="1088940"/>
                  </a:lnTo>
                  <a:lnTo>
                    <a:pt x="1088930" y="0"/>
                  </a:lnTo>
                  <a:close/>
                </a:path>
              </a:pathLst>
            </a:custGeom>
            <a:solidFill>
              <a:srgbClr val="008BD2"/>
            </a:solidFill>
          </p:spPr>
          <p:txBody>
            <a:bodyPr wrap="square" lIns="0" tIns="0" rIns="0" bIns="0" rtlCol="0"/>
            <a:lstStyle/>
            <a:p>
              <a:endParaRPr sz="1092"/>
            </a:p>
          </p:txBody>
        </p:sp>
        <p:sp>
          <p:nvSpPr>
            <p:cNvPr id="20" name="object 5">
              <a:extLst>
                <a:ext uri="{FF2B5EF4-FFF2-40B4-BE49-F238E27FC236}">
                  <a16:creationId xmlns:a16="http://schemas.microsoft.com/office/drawing/2014/main" id="{77A6F25E-35EB-6063-6BB8-8D0129867987}"/>
                </a:ext>
              </a:extLst>
            </p:cNvPr>
            <p:cNvSpPr/>
            <p:nvPr/>
          </p:nvSpPr>
          <p:spPr>
            <a:xfrm>
              <a:off x="19492097" y="10538573"/>
              <a:ext cx="203200" cy="318770"/>
            </a:xfrm>
            <a:custGeom>
              <a:avLst/>
              <a:gdLst/>
              <a:ahLst/>
              <a:cxnLst/>
              <a:rect l="l" t="t" r="r" b="b"/>
              <a:pathLst>
                <a:path w="203200" h="318770">
                  <a:moveTo>
                    <a:pt x="119001" y="0"/>
                  </a:moveTo>
                  <a:lnTo>
                    <a:pt x="0" y="0"/>
                  </a:lnTo>
                  <a:lnTo>
                    <a:pt x="0" y="318273"/>
                  </a:lnTo>
                  <a:lnTo>
                    <a:pt x="66060" y="318273"/>
                  </a:lnTo>
                  <a:lnTo>
                    <a:pt x="66060" y="188674"/>
                  </a:lnTo>
                  <a:lnTo>
                    <a:pt x="115064" y="188674"/>
                  </a:lnTo>
                  <a:lnTo>
                    <a:pt x="161471" y="179155"/>
                  </a:lnTo>
                  <a:lnTo>
                    <a:pt x="188068" y="155503"/>
                  </a:lnTo>
                  <a:lnTo>
                    <a:pt x="194324" y="139744"/>
                  </a:lnTo>
                  <a:lnTo>
                    <a:pt x="66060" y="139744"/>
                  </a:lnTo>
                  <a:lnTo>
                    <a:pt x="66060" y="48940"/>
                  </a:lnTo>
                  <a:lnTo>
                    <a:pt x="194998" y="48940"/>
                  </a:lnTo>
                  <a:lnTo>
                    <a:pt x="183637" y="25791"/>
                  </a:lnTo>
                  <a:lnTo>
                    <a:pt x="157592" y="6695"/>
                  </a:lnTo>
                  <a:lnTo>
                    <a:pt x="119001" y="0"/>
                  </a:lnTo>
                  <a:close/>
                </a:path>
                <a:path w="203200" h="318770">
                  <a:moveTo>
                    <a:pt x="194998" y="48940"/>
                  </a:moveTo>
                  <a:lnTo>
                    <a:pt x="99305" y="48940"/>
                  </a:lnTo>
                  <a:lnTo>
                    <a:pt x="117598" y="52789"/>
                  </a:lnTo>
                  <a:lnTo>
                    <a:pt x="128837" y="63207"/>
                  </a:lnTo>
                  <a:lnTo>
                    <a:pt x="134499" y="78502"/>
                  </a:lnTo>
                  <a:lnTo>
                    <a:pt x="136058" y="96981"/>
                  </a:lnTo>
                  <a:lnTo>
                    <a:pt x="133632" y="112590"/>
                  </a:lnTo>
                  <a:lnTo>
                    <a:pt x="126818" y="126298"/>
                  </a:lnTo>
                  <a:lnTo>
                    <a:pt x="116312" y="136038"/>
                  </a:lnTo>
                  <a:lnTo>
                    <a:pt x="102813" y="139744"/>
                  </a:lnTo>
                  <a:lnTo>
                    <a:pt x="194324" y="139744"/>
                  </a:lnTo>
                  <a:lnTo>
                    <a:pt x="200148" y="125073"/>
                  </a:lnTo>
                  <a:lnTo>
                    <a:pt x="202999" y="95222"/>
                  </a:lnTo>
                  <a:lnTo>
                    <a:pt x="198363" y="55796"/>
                  </a:lnTo>
                  <a:lnTo>
                    <a:pt x="194998" y="48940"/>
                  </a:lnTo>
                  <a:close/>
                </a:path>
              </a:pathLst>
            </a:custGeom>
            <a:solidFill>
              <a:srgbClr val="FFFFFF"/>
            </a:solidFill>
          </p:spPr>
          <p:txBody>
            <a:bodyPr wrap="square" lIns="0" tIns="0" rIns="0" bIns="0" rtlCol="0"/>
            <a:lstStyle/>
            <a:p>
              <a:endParaRPr sz="1092"/>
            </a:p>
          </p:txBody>
        </p:sp>
        <p:pic>
          <p:nvPicPr>
            <p:cNvPr id="21" name="object 6">
              <a:extLst>
                <a:ext uri="{FF2B5EF4-FFF2-40B4-BE49-F238E27FC236}">
                  <a16:creationId xmlns:a16="http://schemas.microsoft.com/office/drawing/2014/main" id="{B795D656-1DF4-9AC2-BCC0-A05D7B124F89}"/>
                </a:ext>
              </a:extLst>
            </p:cNvPr>
            <p:cNvPicPr/>
            <p:nvPr/>
          </p:nvPicPr>
          <p:blipFill>
            <a:blip r:embed="rId2" cstate="print"/>
            <a:stretch>
              <a:fillRect/>
            </a:stretch>
          </p:blipFill>
          <p:spPr>
            <a:xfrm>
              <a:off x="19714539" y="10629826"/>
              <a:ext cx="313090" cy="231437"/>
            </a:xfrm>
            <a:prstGeom prst="rect">
              <a:avLst/>
            </a:prstGeom>
          </p:spPr>
        </p:pic>
        <p:sp>
          <p:nvSpPr>
            <p:cNvPr id="22" name="object 7">
              <a:extLst>
                <a:ext uri="{FF2B5EF4-FFF2-40B4-BE49-F238E27FC236}">
                  <a16:creationId xmlns:a16="http://schemas.microsoft.com/office/drawing/2014/main" id="{A54E96CC-68CB-77DD-2C85-D46E2F1550AF}"/>
                </a:ext>
              </a:extLst>
            </p:cNvPr>
            <p:cNvSpPr/>
            <p:nvPr/>
          </p:nvSpPr>
          <p:spPr>
            <a:xfrm>
              <a:off x="19101829" y="10903603"/>
              <a:ext cx="708025" cy="323215"/>
            </a:xfrm>
            <a:custGeom>
              <a:avLst/>
              <a:gdLst/>
              <a:ahLst/>
              <a:cxnLst/>
              <a:rect l="l" t="t" r="r" b="b"/>
              <a:pathLst>
                <a:path w="708025" h="323215">
                  <a:moveTo>
                    <a:pt x="173253" y="205422"/>
                  </a:moveTo>
                  <a:lnTo>
                    <a:pt x="166357" y="131470"/>
                  </a:lnTo>
                  <a:lnTo>
                    <a:pt x="112877" y="91249"/>
                  </a:lnTo>
                  <a:lnTo>
                    <a:pt x="112877" y="204978"/>
                  </a:lnTo>
                  <a:lnTo>
                    <a:pt x="111912" y="241007"/>
                  </a:lnTo>
                  <a:lnTo>
                    <a:pt x="108127" y="265658"/>
                  </a:lnTo>
                  <a:lnTo>
                    <a:pt x="100152" y="279819"/>
                  </a:lnTo>
                  <a:lnTo>
                    <a:pt x="86639" y="284340"/>
                  </a:lnTo>
                  <a:lnTo>
                    <a:pt x="73875" y="279819"/>
                  </a:lnTo>
                  <a:lnTo>
                    <a:pt x="66281" y="265658"/>
                  </a:lnTo>
                  <a:lnTo>
                    <a:pt x="62623" y="241007"/>
                  </a:lnTo>
                  <a:lnTo>
                    <a:pt x="61683" y="204978"/>
                  </a:lnTo>
                  <a:lnTo>
                    <a:pt x="62014" y="174421"/>
                  </a:lnTo>
                  <a:lnTo>
                    <a:pt x="64643" y="150596"/>
                  </a:lnTo>
                  <a:lnTo>
                    <a:pt x="72034" y="135115"/>
                  </a:lnTo>
                  <a:lnTo>
                    <a:pt x="86639" y="129603"/>
                  </a:lnTo>
                  <a:lnTo>
                    <a:pt x="101993" y="135115"/>
                  </a:lnTo>
                  <a:lnTo>
                    <a:pt x="109766" y="150596"/>
                  </a:lnTo>
                  <a:lnTo>
                    <a:pt x="112534" y="174421"/>
                  </a:lnTo>
                  <a:lnTo>
                    <a:pt x="112877" y="204978"/>
                  </a:lnTo>
                  <a:lnTo>
                    <a:pt x="112877" y="91249"/>
                  </a:lnTo>
                  <a:lnTo>
                    <a:pt x="97383" y="92583"/>
                  </a:lnTo>
                  <a:lnTo>
                    <a:pt x="84112" y="96926"/>
                  </a:lnTo>
                  <a:lnTo>
                    <a:pt x="72631" y="104825"/>
                  </a:lnTo>
                  <a:lnTo>
                    <a:pt x="62560" y="116814"/>
                  </a:lnTo>
                  <a:lnTo>
                    <a:pt x="61683" y="116814"/>
                  </a:lnTo>
                  <a:lnTo>
                    <a:pt x="61683" y="0"/>
                  </a:lnTo>
                  <a:lnTo>
                    <a:pt x="0" y="0"/>
                  </a:lnTo>
                  <a:lnTo>
                    <a:pt x="0" y="318262"/>
                  </a:lnTo>
                  <a:lnTo>
                    <a:pt x="58635" y="318262"/>
                  </a:lnTo>
                  <a:lnTo>
                    <a:pt x="58635" y="293598"/>
                  </a:lnTo>
                  <a:lnTo>
                    <a:pt x="59512" y="293598"/>
                  </a:lnTo>
                  <a:lnTo>
                    <a:pt x="69113" y="307251"/>
                  </a:lnTo>
                  <a:lnTo>
                    <a:pt x="80937" y="316242"/>
                  </a:lnTo>
                  <a:lnTo>
                    <a:pt x="95059" y="321183"/>
                  </a:lnTo>
                  <a:lnTo>
                    <a:pt x="111569" y="322681"/>
                  </a:lnTo>
                  <a:lnTo>
                    <a:pt x="148145" y="310807"/>
                  </a:lnTo>
                  <a:lnTo>
                    <a:pt x="158750" y="293598"/>
                  </a:lnTo>
                  <a:lnTo>
                    <a:pt x="164452" y="284340"/>
                  </a:lnTo>
                  <a:lnTo>
                    <a:pt x="166357" y="281241"/>
                  </a:lnTo>
                  <a:lnTo>
                    <a:pt x="172593" y="243078"/>
                  </a:lnTo>
                  <a:lnTo>
                    <a:pt x="173253" y="205422"/>
                  </a:lnTo>
                  <a:close/>
                </a:path>
                <a:path w="708025" h="323215">
                  <a:moveTo>
                    <a:pt x="275120" y="95656"/>
                  </a:moveTo>
                  <a:lnTo>
                    <a:pt x="213410" y="95656"/>
                  </a:lnTo>
                  <a:lnTo>
                    <a:pt x="213410" y="318262"/>
                  </a:lnTo>
                  <a:lnTo>
                    <a:pt x="275120" y="318262"/>
                  </a:lnTo>
                  <a:lnTo>
                    <a:pt x="275120" y="95656"/>
                  </a:lnTo>
                  <a:close/>
                </a:path>
                <a:path w="708025" h="323215">
                  <a:moveTo>
                    <a:pt x="275120" y="12"/>
                  </a:moveTo>
                  <a:lnTo>
                    <a:pt x="213410" y="12"/>
                  </a:lnTo>
                  <a:lnTo>
                    <a:pt x="213410" y="48933"/>
                  </a:lnTo>
                  <a:lnTo>
                    <a:pt x="275120" y="48933"/>
                  </a:lnTo>
                  <a:lnTo>
                    <a:pt x="275120" y="12"/>
                  </a:lnTo>
                  <a:close/>
                </a:path>
                <a:path w="708025" h="323215">
                  <a:moveTo>
                    <a:pt x="496316" y="205422"/>
                  </a:moveTo>
                  <a:lnTo>
                    <a:pt x="495617" y="168605"/>
                  </a:lnTo>
                  <a:lnTo>
                    <a:pt x="489432" y="131470"/>
                  </a:lnTo>
                  <a:lnTo>
                    <a:pt x="488264" y="129603"/>
                  </a:lnTo>
                  <a:lnTo>
                    <a:pt x="480314" y="116814"/>
                  </a:lnTo>
                  <a:lnTo>
                    <a:pt x="471589" y="102768"/>
                  </a:lnTo>
                  <a:lnTo>
                    <a:pt x="435952" y="91249"/>
                  </a:lnTo>
                  <a:lnTo>
                    <a:pt x="435952" y="204978"/>
                  </a:lnTo>
                  <a:lnTo>
                    <a:pt x="434987" y="241007"/>
                  </a:lnTo>
                  <a:lnTo>
                    <a:pt x="431190" y="265658"/>
                  </a:lnTo>
                  <a:lnTo>
                    <a:pt x="423214" y="279819"/>
                  </a:lnTo>
                  <a:lnTo>
                    <a:pt x="409702" y="284340"/>
                  </a:lnTo>
                  <a:lnTo>
                    <a:pt x="396938" y="279819"/>
                  </a:lnTo>
                  <a:lnTo>
                    <a:pt x="389356" y="265658"/>
                  </a:lnTo>
                  <a:lnTo>
                    <a:pt x="385699" y="241007"/>
                  </a:lnTo>
                  <a:lnTo>
                    <a:pt x="384759" y="204978"/>
                  </a:lnTo>
                  <a:lnTo>
                    <a:pt x="385076" y="174421"/>
                  </a:lnTo>
                  <a:lnTo>
                    <a:pt x="387705" y="150596"/>
                  </a:lnTo>
                  <a:lnTo>
                    <a:pt x="395097" y="135115"/>
                  </a:lnTo>
                  <a:lnTo>
                    <a:pt x="409702" y="129603"/>
                  </a:lnTo>
                  <a:lnTo>
                    <a:pt x="425069" y="135115"/>
                  </a:lnTo>
                  <a:lnTo>
                    <a:pt x="432841" y="150596"/>
                  </a:lnTo>
                  <a:lnTo>
                    <a:pt x="435597" y="174421"/>
                  </a:lnTo>
                  <a:lnTo>
                    <a:pt x="435952" y="204978"/>
                  </a:lnTo>
                  <a:lnTo>
                    <a:pt x="435952" y="91249"/>
                  </a:lnTo>
                  <a:lnTo>
                    <a:pt x="420446" y="92583"/>
                  </a:lnTo>
                  <a:lnTo>
                    <a:pt x="407174" y="96926"/>
                  </a:lnTo>
                  <a:lnTo>
                    <a:pt x="395706" y="104825"/>
                  </a:lnTo>
                  <a:lnTo>
                    <a:pt x="385622" y="116814"/>
                  </a:lnTo>
                  <a:lnTo>
                    <a:pt x="384759" y="116814"/>
                  </a:lnTo>
                  <a:lnTo>
                    <a:pt x="384759" y="0"/>
                  </a:lnTo>
                  <a:lnTo>
                    <a:pt x="323075" y="0"/>
                  </a:lnTo>
                  <a:lnTo>
                    <a:pt x="323075" y="318262"/>
                  </a:lnTo>
                  <a:lnTo>
                    <a:pt x="381698" y="318262"/>
                  </a:lnTo>
                  <a:lnTo>
                    <a:pt x="381698" y="293598"/>
                  </a:lnTo>
                  <a:lnTo>
                    <a:pt x="382574" y="293598"/>
                  </a:lnTo>
                  <a:lnTo>
                    <a:pt x="392176" y="307251"/>
                  </a:lnTo>
                  <a:lnTo>
                    <a:pt x="403999" y="316242"/>
                  </a:lnTo>
                  <a:lnTo>
                    <a:pt x="418134" y="321183"/>
                  </a:lnTo>
                  <a:lnTo>
                    <a:pt x="434632" y="322681"/>
                  </a:lnTo>
                  <a:lnTo>
                    <a:pt x="471220" y="310807"/>
                  </a:lnTo>
                  <a:lnTo>
                    <a:pt x="481825" y="293598"/>
                  </a:lnTo>
                  <a:lnTo>
                    <a:pt x="487514" y="284340"/>
                  </a:lnTo>
                  <a:lnTo>
                    <a:pt x="489432" y="281241"/>
                  </a:lnTo>
                  <a:lnTo>
                    <a:pt x="495668" y="243078"/>
                  </a:lnTo>
                  <a:lnTo>
                    <a:pt x="496316" y="205422"/>
                  </a:lnTo>
                  <a:close/>
                </a:path>
                <a:path w="708025" h="323215">
                  <a:moveTo>
                    <a:pt x="598170" y="0"/>
                  </a:moveTo>
                  <a:lnTo>
                    <a:pt x="536486" y="0"/>
                  </a:lnTo>
                  <a:lnTo>
                    <a:pt x="536486" y="318262"/>
                  </a:lnTo>
                  <a:lnTo>
                    <a:pt x="598170" y="318262"/>
                  </a:lnTo>
                  <a:lnTo>
                    <a:pt x="598170" y="0"/>
                  </a:lnTo>
                  <a:close/>
                </a:path>
                <a:path w="708025" h="323215">
                  <a:moveTo>
                    <a:pt x="707809" y="95656"/>
                  </a:moveTo>
                  <a:lnTo>
                    <a:pt x="646125" y="95656"/>
                  </a:lnTo>
                  <a:lnTo>
                    <a:pt x="646125" y="318262"/>
                  </a:lnTo>
                  <a:lnTo>
                    <a:pt x="707809" y="318262"/>
                  </a:lnTo>
                  <a:lnTo>
                    <a:pt x="707809" y="95656"/>
                  </a:lnTo>
                  <a:close/>
                </a:path>
                <a:path w="708025" h="323215">
                  <a:moveTo>
                    <a:pt x="707809" y="12"/>
                  </a:moveTo>
                  <a:lnTo>
                    <a:pt x="646125" y="12"/>
                  </a:lnTo>
                  <a:lnTo>
                    <a:pt x="646125" y="48933"/>
                  </a:lnTo>
                  <a:lnTo>
                    <a:pt x="707809" y="48933"/>
                  </a:lnTo>
                  <a:lnTo>
                    <a:pt x="707809" y="12"/>
                  </a:lnTo>
                  <a:close/>
                </a:path>
              </a:pathLst>
            </a:custGeom>
            <a:solidFill>
              <a:srgbClr val="FFFFFF"/>
            </a:solidFill>
          </p:spPr>
          <p:txBody>
            <a:bodyPr wrap="square" lIns="0" tIns="0" rIns="0" bIns="0" rtlCol="0"/>
            <a:lstStyle/>
            <a:p>
              <a:endParaRPr sz="1092"/>
            </a:p>
          </p:txBody>
        </p:sp>
        <p:pic>
          <p:nvPicPr>
            <p:cNvPr id="23" name="object 8">
              <a:extLst>
                <a:ext uri="{FF2B5EF4-FFF2-40B4-BE49-F238E27FC236}">
                  <a16:creationId xmlns:a16="http://schemas.microsoft.com/office/drawing/2014/main" id="{31D42C2C-B0F1-8DF3-E9B6-95B5D3E3EC9F}"/>
                </a:ext>
              </a:extLst>
            </p:cNvPr>
            <p:cNvPicPr/>
            <p:nvPr/>
          </p:nvPicPr>
          <p:blipFill>
            <a:blip r:embed="rId3" cstate="print"/>
            <a:stretch>
              <a:fillRect/>
            </a:stretch>
          </p:blipFill>
          <p:spPr>
            <a:xfrm>
              <a:off x="19847123" y="10994845"/>
              <a:ext cx="180235" cy="231437"/>
            </a:xfrm>
            <a:prstGeom prst="rect">
              <a:avLst/>
            </a:prstGeom>
          </p:spPr>
        </p:pic>
      </p:grpSp>
      <p:sp>
        <p:nvSpPr>
          <p:cNvPr id="5" name="object 2">
            <a:extLst>
              <a:ext uri="{FF2B5EF4-FFF2-40B4-BE49-F238E27FC236}">
                <a16:creationId xmlns:a16="http://schemas.microsoft.com/office/drawing/2014/main" id="{E92116FE-1371-6FF4-C672-3A7603127323}"/>
              </a:ext>
            </a:extLst>
          </p:cNvPr>
          <p:cNvSpPr/>
          <p:nvPr userDrawn="1"/>
        </p:nvSpPr>
        <p:spPr>
          <a:xfrm>
            <a:off x="0" y="0"/>
            <a:ext cx="844891" cy="844832"/>
          </a:xfrm>
          <a:custGeom>
            <a:avLst/>
            <a:gdLst/>
            <a:ahLst/>
            <a:cxnLst/>
            <a:rect l="l" t="t" r="r" b="b"/>
            <a:pathLst>
              <a:path w="1393190" h="1393190">
                <a:moveTo>
                  <a:pt x="1392627" y="0"/>
                </a:moveTo>
                <a:lnTo>
                  <a:pt x="0" y="0"/>
                </a:lnTo>
                <a:lnTo>
                  <a:pt x="0" y="1392627"/>
                </a:lnTo>
                <a:lnTo>
                  <a:pt x="1392627" y="0"/>
                </a:lnTo>
                <a:close/>
              </a:path>
            </a:pathLst>
          </a:custGeom>
          <a:solidFill>
            <a:srgbClr val="008BD2"/>
          </a:solidFill>
        </p:spPr>
        <p:txBody>
          <a:bodyPr wrap="square" lIns="0" tIns="0" rIns="0" bIns="0" rtlCol="0"/>
          <a:lstStyle/>
          <a:p>
            <a:endParaRPr sz="1092"/>
          </a:p>
        </p:txBody>
      </p:sp>
      <p:sp>
        <p:nvSpPr>
          <p:cNvPr id="4" name="Tijdelijke aanduiding voor tekst 2">
            <a:extLst>
              <a:ext uri="{FF2B5EF4-FFF2-40B4-BE49-F238E27FC236}">
                <a16:creationId xmlns:a16="http://schemas.microsoft.com/office/drawing/2014/main" id="{DC919104-7B60-F212-4346-EF37CAC204F5}"/>
              </a:ext>
            </a:extLst>
          </p:cNvPr>
          <p:cNvSpPr>
            <a:spLocks noGrp="1"/>
          </p:cNvSpPr>
          <p:nvPr>
            <p:ph type="body" sz="quarter" idx="15"/>
          </p:nvPr>
        </p:nvSpPr>
        <p:spPr>
          <a:xfrm>
            <a:off x="743227" y="1993684"/>
            <a:ext cx="9373129" cy="1045162"/>
          </a:xfrm>
          <a:prstGeom prst="rect">
            <a:avLst/>
          </a:prstGeom>
        </p:spPr>
        <p:txBody>
          <a:bodyPr lIns="0" tIns="0" rIns="0" bIns="0"/>
          <a:lstStyle>
            <a:lvl1pPr marL="320566" indent="-320566">
              <a:buFont typeface="Wingdings" panose="05000000000000000000" pitchFamily="2" charset="2"/>
              <a:buChar char="§"/>
              <a:defRPr sz="1698">
                <a:latin typeface="+mj-lt"/>
              </a:defRPr>
            </a:lvl1pPr>
            <a:lvl2pPr marL="542940" indent="-265694">
              <a:buFont typeface="Calibri" panose="020F0502020204030204" pitchFamily="34" charset="0"/>
              <a:buChar char="-"/>
              <a:defRPr sz="1698">
                <a:latin typeface="+mj-lt"/>
              </a:defRPr>
            </a:lvl2pPr>
            <a:lvl3pPr marL="831738" indent="-277246">
              <a:buFont typeface="Arial" panose="020B0604020202020204" pitchFamily="34" charset="0"/>
              <a:buChar char="•"/>
              <a:defRPr sz="1698">
                <a:latin typeface="+mj-lt"/>
              </a:defRPr>
            </a:lvl3pPr>
          </a:lstStyle>
          <a:p>
            <a:pPr lvl="0"/>
            <a:r>
              <a:rPr lang="nl-NL"/>
              <a:t>Klikken om de tekststijl van het model te bewerken</a:t>
            </a:r>
          </a:p>
          <a:p>
            <a:pPr lvl="1"/>
            <a:r>
              <a:rPr lang="nl-NL"/>
              <a:t>Tweede niveau</a:t>
            </a:r>
          </a:p>
          <a:p>
            <a:pPr lvl="2"/>
            <a:r>
              <a:rPr lang="nl-NL"/>
              <a:t>Derde niveau</a:t>
            </a:r>
          </a:p>
        </p:txBody>
      </p:sp>
      <p:sp>
        <p:nvSpPr>
          <p:cNvPr id="2" name="Titel 5">
            <a:extLst>
              <a:ext uri="{FF2B5EF4-FFF2-40B4-BE49-F238E27FC236}">
                <a16:creationId xmlns:a16="http://schemas.microsoft.com/office/drawing/2014/main" id="{4E2C9DB0-3745-3D11-ADCB-954ABCFFD920}"/>
              </a:ext>
            </a:extLst>
          </p:cNvPr>
          <p:cNvSpPr>
            <a:spLocks noGrp="1"/>
          </p:cNvSpPr>
          <p:nvPr>
            <p:ph type="title" hasCustomPrompt="1"/>
          </p:nvPr>
        </p:nvSpPr>
        <p:spPr>
          <a:xfrm>
            <a:off x="723143" y="610328"/>
            <a:ext cx="9342647" cy="1118688"/>
          </a:xfrm>
          <a:prstGeom prst="rect">
            <a:avLst/>
          </a:prstGeom>
        </p:spPr>
        <p:txBody>
          <a:bodyPr lIns="0" tIns="0" rIns="0" bIns="0"/>
          <a:lstStyle>
            <a:lvl1pPr>
              <a:lnSpc>
                <a:spcPct val="80000"/>
              </a:lnSpc>
              <a:defRPr sz="4487" b="1">
                <a:solidFill>
                  <a:schemeClr val="tx1"/>
                </a:solidFill>
                <a:latin typeface="+mn-lt"/>
              </a:defRPr>
            </a:lvl1pPr>
          </a:lstStyle>
          <a:p>
            <a:r>
              <a:rPr lang="nl-NL" dirty="0"/>
              <a:t>Klik om een titel toe te voegen</a:t>
            </a:r>
          </a:p>
        </p:txBody>
      </p:sp>
    </p:spTree>
    <p:extLst>
      <p:ext uri="{BB962C8B-B14F-4D97-AF65-F5344CB8AC3E}">
        <p14:creationId xmlns:p14="http://schemas.microsoft.com/office/powerpoint/2010/main" val="89018463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sContent">
            <a:extLst>
              <a:ext uri="{FF2B5EF4-FFF2-40B4-BE49-F238E27FC236}">
                <a16:creationId xmlns:a16="http://schemas.microsoft.com/office/drawing/2014/main" id="{EEBE93F3-508A-4168-9B24-2DF4B9EB839C}"/>
              </a:ext>
            </a:extLst>
          </p:cNvPr>
          <p:cNvSpPr>
            <a:spLocks noGrp="1"/>
          </p:cNvSpPr>
          <p:nvPr>
            <p:ph idx="1" hasCustomPrompt="1"/>
          </p:nvPr>
        </p:nvSpPr>
        <p:spPr>
          <a:xfrm>
            <a:off x="864000" y="1466998"/>
            <a:ext cx="10033200" cy="4667402"/>
          </a:xfrm>
        </p:spPr>
        <p:txBody>
          <a:bodyPr/>
          <a:lstStyle>
            <a:lvl1pPr>
              <a:defRPr/>
            </a:lvl1pPr>
            <a:lvl2pPr>
              <a:spcAft>
                <a:spcPts val="2400"/>
              </a:spcAft>
              <a:defRPr/>
            </a:lvl2pPr>
            <a:lvl5pPr>
              <a:defRPr/>
            </a:lvl5pPr>
          </a:lstStyle>
          <a:p>
            <a:pPr lvl="0"/>
            <a:r>
              <a:rPr lang="nl-NL" dirty="0"/>
              <a:t>Inhoud</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a:t>Negende niveau</a:t>
            </a:r>
            <a:endParaRPr lang="nl-NL" dirty="0"/>
          </a:p>
        </p:txBody>
      </p:sp>
      <p:sp>
        <p:nvSpPr>
          <p:cNvPr id="7" name="sTitle">
            <a:extLst>
              <a:ext uri="{FF2B5EF4-FFF2-40B4-BE49-F238E27FC236}">
                <a16:creationId xmlns:a16="http://schemas.microsoft.com/office/drawing/2014/main" id="{EA5F3406-971F-40BD-A793-3998D5DD5AA3}"/>
              </a:ext>
            </a:extLst>
          </p:cNvPr>
          <p:cNvSpPr>
            <a:spLocks noGrp="1"/>
          </p:cNvSpPr>
          <p:nvPr>
            <p:ph type="title" hasCustomPrompt="1"/>
          </p:nvPr>
        </p:nvSpPr>
        <p:spPr/>
        <p:txBody>
          <a:bodyPr/>
          <a:lstStyle>
            <a:lvl1pPr>
              <a:defRPr/>
            </a:lvl1pPr>
          </a:lstStyle>
          <a:p>
            <a:r>
              <a:rPr lang="nl-NL" dirty="0"/>
              <a:t>Titel</a:t>
            </a:r>
          </a:p>
        </p:txBody>
      </p:sp>
      <p:sp>
        <p:nvSpPr>
          <p:cNvPr id="2" name="sDate">
            <a:extLst>
              <a:ext uri="{FF2B5EF4-FFF2-40B4-BE49-F238E27FC236}">
                <a16:creationId xmlns:a16="http://schemas.microsoft.com/office/drawing/2014/main" id="{02A805D4-E786-47E3-904E-92E28CFDE8C6}"/>
              </a:ext>
            </a:extLst>
          </p:cNvPr>
          <p:cNvSpPr>
            <a:spLocks noGrp="1"/>
          </p:cNvSpPr>
          <p:nvPr>
            <p:ph type="dt" sz="half" idx="10"/>
          </p:nvPr>
        </p:nvSpPr>
        <p:spPr/>
        <p:txBody>
          <a:bodyPr/>
          <a:lstStyle/>
          <a:p>
            <a:fld id="{7808373E-0A6B-4D7A-93A3-D572AC90BFEE}" type="datetime4">
              <a:rPr lang="nl-NL" smtClean="0"/>
              <a:t>13 augustus 2025</a:t>
            </a:fld>
            <a:endParaRPr lang="nl-NL" dirty="0"/>
          </a:p>
        </p:txBody>
      </p:sp>
      <p:sp>
        <p:nvSpPr>
          <p:cNvPr id="8" name="sFooter">
            <a:extLst>
              <a:ext uri="{FF2B5EF4-FFF2-40B4-BE49-F238E27FC236}">
                <a16:creationId xmlns:a16="http://schemas.microsoft.com/office/drawing/2014/main" id="{EDC76275-01EF-4408-8E2C-3180E89F6749}"/>
              </a:ext>
            </a:extLst>
          </p:cNvPr>
          <p:cNvSpPr>
            <a:spLocks noGrp="1"/>
          </p:cNvSpPr>
          <p:nvPr>
            <p:ph type="ftr" sz="quarter" idx="11"/>
          </p:nvPr>
        </p:nvSpPr>
        <p:spPr/>
        <p:txBody>
          <a:bodyPr/>
          <a:lstStyle/>
          <a:p>
            <a:r>
              <a:rPr lang="nl-NL" dirty="0"/>
              <a:t>Gemeente Zevenaar</a:t>
            </a:r>
          </a:p>
        </p:txBody>
      </p:sp>
      <p:sp>
        <p:nvSpPr>
          <p:cNvPr id="9" name="sSlideNuber">
            <a:extLst>
              <a:ext uri="{FF2B5EF4-FFF2-40B4-BE49-F238E27FC236}">
                <a16:creationId xmlns:a16="http://schemas.microsoft.com/office/drawing/2014/main" id="{114276A9-F02B-4D67-B763-4C5EDCDB5567}"/>
              </a:ext>
            </a:extLst>
          </p:cNvPr>
          <p:cNvSpPr>
            <a:spLocks noGrp="1"/>
          </p:cNvSpPr>
          <p:nvPr>
            <p:ph type="sldNum" sz="quarter" idx="12"/>
          </p:nvPr>
        </p:nvSpPr>
        <p:spPr/>
        <p:txBody>
          <a:bodyPr/>
          <a:lstStyle/>
          <a:p>
            <a:fld id="{89AD3D1F-841F-4D73-A9D6-E263AE5B69BD}" type="slidenum">
              <a:rPr lang="nl-NL" smtClean="0"/>
              <a:pPr/>
              <a:t>‹nr.›</a:t>
            </a:fld>
            <a:endParaRPr lang="nl-NL" dirty="0"/>
          </a:p>
        </p:txBody>
      </p:sp>
    </p:spTree>
    <p:extLst>
      <p:ext uri="{BB962C8B-B14F-4D97-AF65-F5344CB8AC3E}">
        <p14:creationId xmlns:p14="http://schemas.microsoft.com/office/powerpoint/2010/main" val="367574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compact)">
    <p:spTree>
      <p:nvGrpSpPr>
        <p:cNvPr id="1" name=""/>
        <p:cNvGrpSpPr/>
        <p:nvPr/>
      </p:nvGrpSpPr>
      <p:grpSpPr>
        <a:xfrm>
          <a:off x="0" y="0"/>
          <a:ext cx="0" cy="0"/>
          <a:chOff x="0" y="0"/>
          <a:chExt cx="0" cy="0"/>
        </a:xfrm>
      </p:grpSpPr>
      <p:sp>
        <p:nvSpPr>
          <p:cNvPr id="3" name="sContent">
            <a:extLst>
              <a:ext uri="{FF2B5EF4-FFF2-40B4-BE49-F238E27FC236}">
                <a16:creationId xmlns:a16="http://schemas.microsoft.com/office/drawing/2014/main" id="{EEBE93F3-508A-4168-9B24-2DF4B9EB839C}"/>
              </a:ext>
            </a:extLst>
          </p:cNvPr>
          <p:cNvSpPr>
            <a:spLocks noGrp="1"/>
          </p:cNvSpPr>
          <p:nvPr>
            <p:ph idx="1" hasCustomPrompt="1"/>
          </p:nvPr>
        </p:nvSpPr>
        <p:spPr>
          <a:xfrm>
            <a:off x="864000" y="1466998"/>
            <a:ext cx="10033200" cy="4667402"/>
          </a:xfrm>
        </p:spPr>
        <p:txBody>
          <a:bodyPr/>
          <a:lstStyle>
            <a:lvl1pPr>
              <a:spcAft>
                <a:spcPts val="1400"/>
              </a:spcAft>
              <a:defRPr sz="1400"/>
            </a:lvl1pPr>
            <a:lvl2pPr>
              <a:spcAft>
                <a:spcPts val="1600"/>
              </a:spcAft>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nl-NL" dirty="0"/>
              <a:t>Inhoud</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a:t>Negende niveau</a:t>
            </a:r>
            <a:endParaRPr lang="nl-NL" dirty="0"/>
          </a:p>
        </p:txBody>
      </p:sp>
      <p:sp>
        <p:nvSpPr>
          <p:cNvPr id="4" name="sDate">
            <a:extLst>
              <a:ext uri="{FF2B5EF4-FFF2-40B4-BE49-F238E27FC236}">
                <a16:creationId xmlns:a16="http://schemas.microsoft.com/office/drawing/2014/main" id="{26F4C7D0-312D-482D-B11A-459C8AA1BAA6}"/>
              </a:ext>
            </a:extLst>
          </p:cNvPr>
          <p:cNvSpPr>
            <a:spLocks noGrp="1"/>
          </p:cNvSpPr>
          <p:nvPr>
            <p:ph type="dt" sz="half" idx="10"/>
          </p:nvPr>
        </p:nvSpPr>
        <p:spPr/>
        <p:txBody>
          <a:bodyPr/>
          <a:lstStyle/>
          <a:p>
            <a:fld id="{55836814-29B1-4291-BF10-3ECC769216EC}" type="datetime4">
              <a:rPr lang="nl-NL" smtClean="0"/>
              <a:t>13 augustus 2025</a:t>
            </a:fld>
            <a:endParaRPr lang="nl-NL" dirty="0"/>
          </a:p>
        </p:txBody>
      </p:sp>
      <p:sp>
        <p:nvSpPr>
          <p:cNvPr id="5" name="sFooter">
            <a:extLst>
              <a:ext uri="{FF2B5EF4-FFF2-40B4-BE49-F238E27FC236}">
                <a16:creationId xmlns:a16="http://schemas.microsoft.com/office/drawing/2014/main" id="{91EE1D0D-2219-4CBB-837C-9486B308D7D5}"/>
              </a:ext>
            </a:extLst>
          </p:cNvPr>
          <p:cNvSpPr>
            <a:spLocks noGrp="1"/>
          </p:cNvSpPr>
          <p:nvPr>
            <p:ph type="ftr" sz="quarter" idx="11"/>
          </p:nvPr>
        </p:nvSpPr>
        <p:spPr/>
        <p:txBody>
          <a:bodyPr/>
          <a:lstStyle>
            <a:lvl1pPr>
              <a:defRPr/>
            </a:lvl1pPr>
          </a:lstStyle>
          <a:p>
            <a:r>
              <a:rPr lang="nl-NL" dirty="0"/>
              <a:t>Gemeente Zevenaar</a:t>
            </a:r>
          </a:p>
        </p:txBody>
      </p:sp>
      <p:sp>
        <p:nvSpPr>
          <p:cNvPr id="6" name="sSlideNumber">
            <a:extLst>
              <a:ext uri="{FF2B5EF4-FFF2-40B4-BE49-F238E27FC236}">
                <a16:creationId xmlns:a16="http://schemas.microsoft.com/office/drawing/2014/main" id="{CB4DCD54-29B6-441F-A3E5-FE0CB81E8DFC}"/>
              </a:ext>
            </a:extLst>
          </p:cNvPr>
          <p:cNvSpPr>
            <a:spLocks noGrp="1"/>
          </p:cNvSpPr>
          <p:nvPr>
            <p:ph type="sldNum" sz="quarter" idx="12"/>
          </p:nvPr>
        </p:nvSpPr>
        <p:spPr/>
        <p:txBody>
          <a:bodyPr/>
          <a:lstStyle/>
          <a:p>
            <a:fld id="{89AD3D1F-841F-4D73-A9D6-E263AE5B69BD}" type="slidenum">
              <a:rPr lang="nl-NL" smtClean="0"/>
              <a:t>‹nr.›</a:t>
            </a:fld>
            <a:endParaRPr lang="nl-NL" dirty="0"/>
          </a:p>
        </p:txBody>
      </p:sp>
      <p:sp>
        <p:nvSpPr>
          <p:cNvPr id="7" name="sTitle">
            <a:extLst>
              <a:ext uri="{FF2B5EF4-FFF2-40B4-BE49-F238E27FC236}">
                <a16:creationId xmlns:a16="http://schemas.microsoft.com/office/drawing/2014/main" id="{EA5F3406-971F-40BD-A793-3998D5DD5AA3}"/>
              </a:ext>
            </a:extLst>
          </p:cNvPr>
          <p:cNvSpPr>
            <a:spLocks noGrp="1"/>
          </p:cNvSpPr>
          <p:nvPr>
            <p:ph type="title" hasCustomPrompt="1"/>
          </p:nvPr>
        </p:nvSpPr>
        <p:spPr/>
        <p:txBody>
          <a:bodyPr/>
          <a:lstStyle>
            <a:lvl1pPr>
              <a:defRPr/>
            </a:lvl1pPr>
          </a:lstStyle>
          <a:p>
            <a:r>
              <a:rPr lang="nl-NL" dirty="0"/>
              <a:t>Titel</a:t>
            </a:r>
          </a:p>
        </p:txBody>
      </p:sp>
    </p:spTree>
    <p:extLst>
      <p:ext uri="{BB962C8B-B14F-4D97-AF65-F5344CB8AC3E}">
        <p14:creationId xmlns:p14="http://schemas.microsoft.com/office/powerpoint/2010/main" val="287589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twee kolommen (compact)">
    <p:spTree>
      <p:nvGrpSpPr>
        <p:cNvPr id="1" name=""/>
        <p:cNvGrpSpPr/>
        <p:nvPr/>
      </p:nvGrpSpPr>
      <p:grpSpPr>
        <a:xfrm>
          <a:off x="0" y="0"/>
          <a:ext cx="0" cy="0"/>
          <a:chOff x="0" y="0"/>
          <a:chExt cx="0" cy="0"/>
        </a:xfrm>
      </p:grpSpPr>
      <p:sp>
        <p:nvSpPr>
          <p:cNvPr id="3" name="sContent">
            <a:extLst>
              <a:ext uri="{FF2B5EF4-FFF2-40B4-BE49-F238E27FC236}">
                <a16:creationId xmlns:a16="http://schemas.microsoft.com/office/drawing/2014/main" id="{EEBE93F3-508A-4168-9B24-2DF4B9EB839C}"/>
              </a:ext>
            </a:extLst>
          </p:cNvPr>
          <p:cNvSpPr>
            <a:spLocks noGrp="1"/>
          </p:cNvSpPr>
          <p:nvPr>
            <p:ph idx="1" hasCustomPrompt="1"/>
          </p:nvPr>
        </p:nvSpPr>
        <p:spPr>
          <a:xfrm>
            <a:off x="864000" y="1466998"/>
            <a:ext cx="10033200" cy="4667402"/>
          </a:xfrm>
        </p:spPr>
        <p:txBody>
          <a:bodyPr numCol="2" spcCol="216000"/>
          <a:lstStyle>
            <a:lvl1pPr>
              <a:spcAft>
                <a:spcPts val="1400"/>
              </a:spcAft>
              <a:defRPr sz="1400"/>
            </a:lvl1pPr>
            <a:lvl2pPr>
              <a:spcAft>
                <a:spcPts val="1600"/>
              </a:spcAft>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nl-NL" dirty="0"/>
              <a:t>Inhoud</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a:t>Negende niveau</a:t>
            </a:r>
            <a:endParaRPr lang="nl-NL" dirty="0"/>
          </a:p>
        </p:txBody>
      </p:sp>
      <p:sp>
        <p:nvSpPr>
          <p:cNvPr id="4" name="sDate">
            <a:extLst>
              <a:ext uri="{FF2B5EF4-FFF2-40B4-BE49-F238E27FC236}">
                <a16:creationId xmlns:a16="http://schemas.microsoft.com/office/drawing/2014/main" id="{26F4C7D0-312D-482D-B11A-459C8AA1BAA6}"/>
              </a:ext>
            </a:extLst>
          </p:cNvPr>
          <p:cNvSpPr>
            <a:spLocks noGrp="1"/>
          </p:cNvSpPr>
          <p:nvPr>
            <p:ph type="dt" sz="half" idx="10"/>
          </p:nvPr>
        </p:nvSpPr>
        <p:spPr/>
        <p:txBody>
          <a:bodyPr/>
          <a:lstStyle/>
          <a:p>
            <a:fld id="{0D410689-AE79-4481-958F-D7A38D716BEC}" type="datetime4">
              <a:rPr lang="nl-NL" smtClean="0"/>
              <a:t>13 augustus 2025</a:t>
            </a:fld>
            <a:endParaRPr lang="nl-NL" dirty="0"/>
          </a:p>
        </p:txBody>
      </p:sp>
      <p:sp>
        <p:nvSpPr>
          <p:cNvPr id="5" name="sFooter">
            <a:extLst>
              <a:ext uri="{FF2B5EF4-FFF2-40B4-BE49-F238E27FC236}">
                <a16:creationId xmlns:a16="http://schemas.microsoft.com/office/drawing/2014/main" id="{91EE1D0D-2219-4CBB-837C-9486B308D7D5}"/>
              </a:ext>
            </a:extLst>
          </p:cNvPr>
          <p:cNvSpPr>
            <a:spLocks noGrp="1"/>
          </p:cNvSpPr>
          <p:nvPr>
            <p:ph type="ftr" sz="quarter" idx="11"/>
          </p:nvPr>
        </p:nvSpPr>
        <p:spPr/>
        <p:txBody>
          <a:bodyPr/>
          <a:lstStyle>
            <a:lvl1pPr>
              <a:defRPr/>
            </a:lvl1pPr>
          </a:lstStyle>
          <a:p>
            <a:endParaRPr lang="nl-NL" dirty="0"/>
          </a:p>
        </p:txBody>
      </p:sp>
      <p:sp>
        <p:nvSpPr>
          <p:cNvPr id="6" name="sSlideNumber">
            <a:extLst>
              <a:ext uri="{FF2B5EF4-FFF2-40B4-BE49-F238E27FC236}">
                <a16:creationId xmlns:a16="http://schemas.microsoft.com/office/drawing/2014/main" id="{CB4DCD54-29B6-441F-A3E5-FE0CB81E8DFC}"/>
              </a:ext>
            </a:extLst>
          </p:cNvPr>
          <p:cNvSpPr>
            <a:spLocks noGrp="1"/>
          </p:cNvSpPr>
          <p:nvPr>
            <p:ph type="sldNum" sz="quarter" idx="12"/>
          </p:nvPr>
        </p:nvSpPr>
        <p:spPr/>
        <p:txBody>
          <a:bodyPr/>
          <a:lstStyle/>
          <a:p>
            <a:fld id="{89AD3D1F-841F-4D73-A9D6-E263AE5B69BD}" type="slidenum">
              <a:rPr lang="nl-NL" smtClean="0"/>
              <a:t>‹nr.›</a:t>
            </a:fld>
            <a:endParaRPr lang="nl-NL" dirty="0"/>
          </a:p>
        </p:txBody>
      </p:sp>
      <p:sp>
        <p:nvSpPr>
          <p:cNvPr id="7" name="sTitle">
            <a:extLst>
              <a:ext uri="{FF2B5EF4-FFF2-40B4-BE49-F238E27FC236}">
                <a16:creationId xmlns:a16="http://schemas.microsoft.com/office/drawing/2014/main" id="{EA5F3406-971F-40BD-A793-3998D5DD5AA3}"/>
              </a:ext>
            </a:extLst>
          </p:cNvPr>
          <p:cNvSpPr>
            <a:spLocks noGrp="1"/>
          </p:cNvSpPr>
          <p:nvPr>
            <p:ph type="title" hasCustomPrompt="1"/>
          </p:nvPr>
        </p:nvSpPr>
        <p:spPr/>
        <p:txBody>
          <a:bodyPr/>
          <a:lstStyle>
            <a:lvl1pPr>
              <a:defRPr/>
            </a:lvl1pPr>
          </a:lstStyle>
          <a:p>
            <a:r>
              <a:rPr lang="nl-NL" dirty="0"/>
              <a:t>Titel</a:t>
            </a:r>
          </a:p>
        </p:txBody>
      </p:sp>
    </p:spTree>
    <p:extLst>
      <p:ext uri="{BB962C8B-B14F-4D97-AF65-F5344CB8AC3E}">
        <p14:creationId xmlns:p14="http://schemas.microsoft.com/office/powerpoint/2010/main" val="53829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oofdstuk">
    <p:spTree>
      <p:nvGrpSpPr>
        <p:cNvPr id="1" name=""/>
        <p:cNvGrpSpPr/>
        <p:nvPr/>
      </p:nvGrpSpPr>
      <p:grpSpPr>
        <a:xfrm>
          <a:off x="0" y="0"/>
          <a:ext cx="0" cy="0"/>
          <a:chOff x="0" y="0"/>
          <a:chExt cx="0" cy="0"/>
        </a:xfrm>
      </p:grpSpPr>
      <p:sp>
        <p:nvSpPr>
          <p:cNvPr id="7" name="sSubtitle">
            <a:extLst>
              <a:ext uri="{FF2B5EF4-FFF2-40B4-BE49-F238E27FC236}">
                <a16:creationId xmlns:a16="http://schemas.microsoft.com/office/drawing/2014/main" id="{5162C6FF-06DF-4484-B49C-35CE00B18FB2}"/>
              </a:ext>
            </a:extLst>
          </p:cNvPr>
          <p:cNvSpPr>
            <a:spLocks noGrp="1"/>
          </p:cNvSpPr>
          <p:nvPr>
            <p:ph type="subTitle" idx="1" hasCustomPrompt="1"/>
          </p:nvPr>
        </p:nvSpPr>
        <p:spPr>
          <a:xfrm>
            <a:off x="864000" y="3430589"/>
            <a:ext cx="10033200" cy="886397"/>
          </a:xfrm>
        </p:spPr>
        <p:txBody>
          <a:bodyPr>
            <a:noAutofit/>
          </a:bodyPr>
          <a:lstStyle>
            <a:lvl1pPr marL="0" indent="0" algn="l">
              <a:lnSpc>
                <a:spcPct val="80000"/>
              </a:lnSpc>
              <a:buNone/>
              <a:defRPr sz="3600" b="0" cap="all"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endParaRPr lang="nl-NL" dirty="0"/>
          </a:p>
        </p:txBody>
      </p:sp>
      <p:sp>
        <p:nvSpPr>
          <p:cNvPr id="9" name="sTitle">
            <a:extLst>
              <a:ext uri="{FF2B5EF4-FFF2-40B4-BE49-F238E27FC236}">
                <a16:creationId xmlns:a16="http://schemas.microsoft.com/office/drawing/2014/main" id="{033FBDBE-ABAE-49D8-A067-EAA5ADF3B44F}"/>
              </a:ext>
            </a:extLst>
          </p:cNvPr>
          <p:cNvSpPr>
            <a:spLocks noGrp="1"/>
          </p:cNvSpPr>
          <p:nvPr>
            <p:ph type="ctrTitle" hasCustomPrompt="1"/>
          </p:nvPr>
        </p:nvSpPr>
        <p:spPr>
          <a:xfrm>
            <a:off x="864000" y="2444115"/>
            <a:ext cx="10033200" cy="984885"/>
          </a:xfrm>
        </p:spPr>
        <p:txBody>
          <a:bodyPr anchor="b">
            <a:noAutofit/>
          </a:bodyPr>
          <a:lstStyle>
            <a:lvl1pPr algn="l">
              <a:lnSpc>
                <a:spcPct val="80000"/>
              </a:lnSpc>
              <a:defRPr sz="4000" cap="all" baseline="0">
                <a:solidFill>
                  <a:schemeClr val="tx2"/>
                </a:solidFill>
              </a:defRPr>
            </a:lvl1pPr>
          </a:lstStyle>
          <a:p>
            <a:r>
              <a:rPr lang="nl-NL"/>
              <a:t>Titel</a:t>
            </a:r>
            <a:endParaRPr lang="nl-NL" dirty="0"/>
          </a:p>
        </p:txBody>
      </p:sp>
      <p:sp>
        <p:nvSpPr>
          <p:cNvPr id="3" name="sDate">
            <a:extLst>
              <a:ext uri="{FF2B5EF4-FFF2-40B4-BE49-F238E27FC236}">
                <a16:creationId xmlns:a16="http://schemas.microsoft.com/office/drawing/2014/main" id="{CF3E09C3-72B3-4AB0-BCFE-A76FFCB97519}"/>
              </a:ext>
            </a:extLst>
          </p:cNvPr>
          <p:cNvSpPr>
            <a:spLocks noGrp="1"/>
          </p:cNvSpPr>
          <p:nvPr>
            <p:ph type="dt" sz="half" idx="10"/>
          </p:nvPr>
        </p:nvSpPr>
        <p:spPr/>
        <p:txBody>
          <a:bodyPr/>
          <a:lstStyle/>
          <a:p>
            <a:fld id="{6C597F05-2382-4B77-8D32-CDFEB90419F1}" type="datetime4">
              <a:rPr lang="nl-NL" smtClean="0"/>
              <a:t>13 augustus 2025</a:t>
            </a:fld>
            <a:endParaRPr lang="nl-NL" dirty="0"/>
          </a:p>
        </p:txBody>
      </p:sp>
      <p:sp>
        <p:nvSpPr>
          <p:cNvPr id="4" name="sFooter">
            <a:extLst>
              <a:ext uri="{FF2B5EF4-FFF2-40B4-BE49-F238E27FC236}">
                <a16:creationId xmlns:a16="http://schemas.microsoft.com/office/drawing/2014/main" id="{EDACEFC8-F5D8-491B-B2AF-A12C915F1B44}"/>
              </a:ext>
            </a:extLst>
          </p:cNvPr>
          <p:cNvSpPr>
            <a:spLocks noGrp="1"/>
          </p:cNvSpPr>
          <p:nvPr>
            <p:ph type="ftr" sz="quarter" idx="11"/>
          </p:nvPr>
        </p:nvSpPr>
        <p:spPr/>
        <p:txBody>
          <a:bodyPr/>
          <a:lstStyle/>
          <a:p>
            <a:endParaRPr lang="nl-NL" dirty="0"/>
          </a:p>
        </p:txBody>
      </p:sp>
      <p:pic>
        <p:nvPicPr>
          <p:cNvPr id="5" name="dbImage_001">
            <a:extLst>
              <a:ext uri="{FF2B5EF4-FFF2-40B4-BE49-F238E27FC236}">
                <a16:creationId xmlns:a16="http://schemas.microsoft.com/office/drawing/2014/main" id="{D2DFDB32-E0E6-4134-E7DD-729A800BA051}"/>
              </a:ext>
            </a:extLst>
          </p:cNvPr>
          <p:cNvPicPr>
            <a:picLocks noChangeAspect="1"/>
          </p:cNvPicPr>
          <p:nvPr userDrawn="1"/>
        </p:nvPicPr>
        <p:blipFill>
          <a:blip r:embed="rId2"/>
          <a:stretch>
            <a:fillRect/>
          </a:stretch>
        </p:blipFill>
        <p:spPr>
          <a:xfrm>
            <a:off x="489600" y="540000"/>
            <a:ext cx="312480" cy="446400"/>
          </a:xfrm>
          <a:prstGeom prst="rect">
            <a:avLst/>
          </a:prstGeom>
        </p:spPr>
      </p:pic>
      <p:pic>
        <p:nvPicPr>
          <p:cNvPr id="8" name="dbImage_004">
            <a:extLst>
              <a:ext uri="{FF2B5EF4-FFF2-40B4-BE49-F238E27FC236}">
                <a16:creationId xmlns:a16="http://schemas.microsoft.com/office/drawing/2014/main" id="{EB6AB3B3-5E2A-C9C3-FB37-5A61259DC84C}"/>
              </a:ext>
            </a:extLst>
          </p:cNvPr>
          <p:cNvPicPr>
            <a:picLocks noChangeAspect="1"/>
          </p:cNvPicPr>
          <p:nvPr userDrawn="1"/>
        </p:nvPicPr>
        <p:blipFill>
          <a:blip r:embed="rId3"/>
          <a:stretch>
            <a:fillRect/>
          </a:stretch>
        </p:blipFill>
        <p:spPr>
          <a:xfrm>
            <a:off x="11210400" y="6112801"/>
            <a:ext cx="990000" cy="750491"/>
          </a:xfrm>
          <a:prstGeom prst="rect">
            <a:avLst/>
          </a:prstGeom>
        </p:spPr>
      </p:pic>
    </p:spTree>
    <p:extLst>
      <p:ext uri="{BB962C8B-B14F-4D97-AF65-F5344CB8AC3E}">
        <p14:creationId xmlns:p14="http://schemas.microsoft.com/office/powerpoint/2010/main" val="445978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sTitle">
            <a:extLst>
              <a:ext uri="{FF2B5EF4-FFF2-40B4-BE49-F238E27FC236}">
                <a16:creationId xmlns:a16="http://schemas.microsoft.com/office/drawing/2014/main" id="{B08D26E8-B1CC-4A13-9976-5C7BCD71AF18}"/>
              </a:ext>
            </a:extLst>
          </p:cNvPr>
          <p:cNvSpPr>
            <a:spLocks noGrp="1"/>
          </p:cNvSpPr>
          <p:nvPr>
            <p:ph type="title" hasCustomPrompt="1"/>
          </p:nvPr>
        </p:nvSpPr>
        <p:spPr/>
        <p:txBody>
          <a:bodyPr/>
          <a:lstStyle>
            <a:lvl1pPr>
              <a:defRPr/>
            </a:lvl1pPr>
          </a:lstStyle>
          <a:p>
            <a:r>
              <a:rPr lang="nl-NL"/>
              <a:t>Titel</a:t>
            </a:r>
            <a:endParaRPr lang="nl-NL" dirty="0"/>
          </a:p>
        </p:txBody>
      </p:sp>
      <p:sp>
        <p:nvSpPr>
          <p:cNvPr id="3" name="sContent1">
            <a:extLst>
              <a:ext uri="{FF2B5EF4-FFF2-40B4-BE49-F238E27FC236}">
                <a16:creationId xmlns:a16="http://schemas.microsoft.com/office/drawing/2014/main" id="{5BC0CCC4-7183-4254-BE70-6D4900D01120}"/>
              </a:ext>
            </a:extLst>
          </p:cNvPr>
          <p:cNvSpPr>
            <a:spLocks noGrp="1"/>
          </p:cNvSpPr>
          <p:nvPr>
            <p:ph sz="half" idx="1" hasCustomPrompt="1"/>
          </p:nvPr>
        </p:nvSpPr>
        <p:spPr>
          <a:xfrm>
            <a:off x="864000" y="1466999"/>
            <a:ext cx="4910400" cy="4666332"/>
          </a:xfrm>
        </p:spPr>
        <p:txBody>
          <a:bodyPr/>
          <a:lstStyle>
            <a:lvl1pPr>
              <a:defRPr/>
            </a:lvl1pPr>
            <a:lvl5pPr>
              <a:defRPr/>
            </a:lvl5pPr>
          </a:lstStyle>
          <a:p>
            <a:pPr lvl="0"/>
            <a:r>
              <a:rPr lang="nl-NL" dirty="0"/>
              <a:t>Inhoud</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a:t>Negende niveau</a:t>
            </a:r>
            <a:endParaRPr lang="nl-NL" dirty="0"/>
          </a:p>
        </p:txBody>
      </p:sp>
      <p:sp>
        <p:nvSpPr>
          <p:cNvPr id="4" name="sContent2">
            <a:extLst>
              <a:ext uri="{FF2B5EF4-FFF2-40B4-BE49-F238E27FC236}">
                <a16:creationId xmlns:a16="http://schemas.microsoft.com/office/drawing/2014/main" id="{9F378073-3173-4C18-8B04-1CD79F93F80D}"/>
              </a:ext>
            </a:extLst>
          </p:cNvPr>
          <p:cNvSpPr>
            <a:spLocks noGrp="1"/>
          </p:cNvSpPr>
          <p:nvPr>
            <p:ph sz="half" idx="2" hasCustomPrompt="1"/>
          </p:nvPr>
        </p:nvSpPr>
        <p:spPr>
          <a:xfrm>
            <a:off x="5986800" y="1466998"/>
            <a:ext cx="4910400" cy="4667402"/>
          </a:xfrm>
        </p:spPr>
        <p:txBody>
          <a:bodyPr/>
          <a:lstStyle>
            <a:lvl1pPr>
              <a:defRPr/>
            </a:lvl1pPr>
            <a:lvl5pPr>
              <a:defRPr/>
            </a:lvl5pPr>
          </a:lstStyle>
          <a:p>
            <a:pPr lvl="0"/>
            <a:r>
              <a:rPr lang="nl-NL" dirty="0"/>
              <a:t>Inhoud</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a:t>Negende niveau</a:t>
            </a:r>
            <a:endParaRPr lang="nl-NL" dirty="0"/>
          </a:p>
        </p:txBody>
      </p:sp>
      <p:sp>
        <p:nvSpPr>
          <p:cNvPr id="5" name="sDate">
            <a:extLst>
              <a:ext uri="{FF2B5EF4-FFF2-40B4-BE49-F238E27FC236}">
                <a16:creationId xmlns:a16="http://schemas.microsoft.com/office/drawing/2014/main" id="{C13AEBAE-5B8E-44BB-9CEC-558CAC059530}"/>
              </a:ext>
            </a:extLst>
          </p:cNvPr>
          <p:cNvSpPr>
            <a:spLocks noGrp="1"/>
          </p:cNvSpPr>
          <p:nvPr>
            <p:ph type="dt" sz="half" idx="10"/>
          </p:nvPr>
        </p:nvSpPr>
        <p:spPr/>
        <p:txBody>
          <a:bodyPr/>
          <a:lstStyle/>
          <a:p>
            <a:fld id="{F2ABFC27-4102-4C82-AC52-21E8CE290CF4}" type="datetime4">
              <a:rPr lang="nl-NL" smtClean="0"/>
              <a:t>13 augustus 2025</a:t>
            </a:fld>
            <a:endParaRPr lang="nl-NL" dirty="0"/>
          </a:p>
        </p:txBody>
      </p:sp>
      <p:sp>
        <p:nvSpPr>
          <p:cNvPr id="6" name="sFooter">
            <a:extLst>
              <a:ext uri="{FF2B5EF4-FFF2-40B4-BE49-F238E27FC236}">
                <a16:creationId xmlns:a16="http://schemas.microsoft.com/office/drawing/2014/main" id="{F5429A02-C979-4100-AC13-B0A664F94E97}"/>
              </a:ext>
            </a:extLst>
          </p:cNvPr>
          <p:cNvSpPr>
            <a:spLocks noGrp="1"/>
          </p:cNvSpPr>
          <p:nvPr>
            <p:ph type="ftr" sz="quarter" idx="11"/>
          </p:nvPr>
        </p:nvSpPr>
        <p:spPr/>
        <p:txBody>
          <a:bodyPr/>
          <a:lstStyle>
            <a:lvl1pPr>
              <a:defRPr/>
            </a:lvl1pPr>
          </a:lstStyle>
          <a:p>
            <a:endParaRPr lang="nl-NL" dirty="0"/>
          </a:p>
        </p:txBody>
      </p:sp>
      <p:sp>
        <p:nvSpPr>
          <p:cNvPr id="7" name="sSlideNumber">
            <a:extLst>
              <a:ext uri="{FF2B5EF4-FFF2-40B4-BE49-F238E27FC236}">
                <a16:creationId xmlns:a16="http://schemas.microsoft.com/office/drawing/2014/main" id="{336946BE-9245-4073-BD97-EE2FEA65E2FE}"/>
              </a:ext>
            </a:extLst>
          </p:cNvPr>
          <p:cNvSpPr>
            <a:spLocks noGrp="1"/>
          </p:cNvSpPr>
          <p:nvPr>
            <p:ph type="sldNum" sz="quarter" idx="12"/>
          </p:nvPr>
        </p:nvSpPr>
        <p:spPr/>
        <p:txBody>
          <a:bodyPr/>
          <a:lstStyle/>
          <a:p>
            <a:fld id="{89AD3D1F-841F-4D73-A9D6-E263AE5B69BD}" type="slidenum">
              <a:rPr lang="nl-NL" smtClean="0"/>
              <a:t>‹nr.›</a:t>
            </a:fld>
            <a:endParaRPr lang="nl-NL" dirty="0"/>
          </a:p>
        </p:txBody>
      </p:sp>
    </p:spTree>
    <p:extLst>
      <p:ext uri="{BB962C8B-B14F-4D97-AF65-F5344CB8AC3E}">
        <p14:creationId xmlns:p14="http://schemas.microsoft.com/office/powerpoint/2010/main" val="46687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compact)">
    <p:spTree>
      <p:nvGrpSpPr>
        <p:cNvPr id="1" name=""/>
        <p:cNvGrpSpPr/>
        <p:nvPr/>
      </p:nvGrpSpPr>
      <p:grpSpPr>
        <a:xfrm>
          <a:off x="0" y="0"/>
          <a:ext cx="0" cy="0"/>
          <a:chOff x="0" y="0"/>
          <a:chExt cx="0" cy="0"/>
        </a:xfrm>
      </p:grpSpPr>
      <p:sp>
        <p:nvSpPr>
          <p:cNvPr id="2" name="sTitle">
            <a:extLst>
              <a:ext uri="{FF2B5EF4-FFF2-40B4-BE49-F238E27FC236}">
                <a16:creationId xmlns:a16="http://schemas.microsoft.com/office/drawing/2014/main" id="{B08D26E8-B1CC-4A13-9976-5C7BCD71AF18}"/>
              </a:ext>
            </a:extLst>
          </p:cNvPr>
          <p:cNvSpPr>
            <a:spLocks noGrp="1"/>
          </p:cNvSpPr>
          <p:nvPr>
            <p:ph type="title" hasCustomPrompt="1"/>
          </p:nvPr>
        </p:nvSpPr>
        <p:spPr/>
        <p:txBody>
          <a:bodyPr/>
          <a:lstStyle>
            <a:lvl1pPr>
              <a:defRPr/>
            </a:lvl1pPr>
          </a:lstStyle>
          <a:p>
            <a:r>
              <a:rPr lang="nl-NL"/>
              <a:t>Titel</a:t>
            </a:r>
            <a:endParaRPr lang="nl-NL" dirty="0"/>
          </a:p>
        </p:txBody>
      </p:sp>
      <p:sp>
        <p:nvSpPr>
          <p:cNvPr id="3" name="sContent1">
            <a:extLst>
              <a:ext uri="{FF2B5EF4-FFF2-40B4-BE49-F238E27FC236}">
                <a16:creationId xmlns:a16="http://schemas.microsoft.com/office/drawing/2014/main" id="{5BC0CCC4-7183-4254-BE70-6D4900D01120}"/>
              </a:ext>
            </a:extLst>
          </p:cNvPr>
          <p:cNvSpPr>
            <a:spLocks noGrp="1"/>
          </p:cNvSpPr>
          <p:nvPr>
            <p:ph sz="half" idx="1" hasCustomPrompt="1"/>
          </p:nvPr>
        </p:nvSpPr>
        <p:spPr>
          <a:xfrm>
            <a:off x="864000" y="1466999"/>
            <a:ext cx="4910400" cy="4666332"/>
          </a:xfrm>
        </p:spPr>
        <p:txBody>
          <a:bodyPr/>
          <a:lstStyle>
            <a:lvl1pPr>
              <a:spcAft>
                <a:spcPts val="1400"/>
              </a:spcAft>
              <a:defRPr sz="1400"/>
            </a:lvl1pPr>
            <a:lvl2pPr>
              <a:spcAft>
                <a:spcPts val="1600"/>
              </a:spcAft>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nl-NL" dirty="0"/>
              <a:t>Inhoud</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5"/>
            <a:endParaRPr lang="nl-NL" dirty="0"/>
          </a:p>
        </p:txBody>
      </p:sp>
      <p:sp>
        <p:nvSpPr>
          <p:cNvPr id="4" name="sContent2">
            <a:extLst>
              <a:ext uri="{FF2B5EF4-FFF2-40B4-BE49-F238E27FC236}">
                <a16:creationId xmlns:a16="http://schemas.microsoft.com/office/drawing/2014/main" id="{9F378073-3173-4C18-8B04-1CD79F93F80D}"/>
              </a:ext>
            </a:extLst>
          </p:cNvPr>
          <p:cNvSpPr>
            <a:spLocks noGrp="1"/>
          </p:cNvSpPr>
          <p:nvPr>
            <p:ph sz="half" idx="2" hasCustomPrompt="1"/>
          </p:nvPr>
        </p:nvSpPr>
        <p:spPr>
          <a:xfrm>
            <a:off x="5986800" y="1466998"/>
            <a:ext cx="4910400" cy="4667402"/>
          </a:xfrm>
        </p:spPr>
        <p:txBody>
          <a:bodyPr/>
          <a:lstStyle>
            <a:lvl1pPr>
              <a:spcAft>
                <a:spcPts val="1400"/>
              </a:spcAft>
              <a:defRPr sz="1400"/>
            </a:lvl1pPr>
            <a:lvl2pPr>
              <a:spcAft>
                <a:spcPts val="1600"/>
              </a:spcAft>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nl-NL" dirty="0"/>
              <a:t>Inhoud</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a:t>Negende niveau</a:t>
            </a:r>
            <a:endParaRPr lang="nl-NL" dirty="0"/>
          </a:p>
        </p:txBody>
      </p:sp>
      <p:sp>
        <p:nvSpPr>
          <p:cNvPr id="5" name="sDate">
            <a:extLst>
              <a:ext uri="{FF2B5EF4-FFF2-40B4-BE49-F238E27FC236}">
                <a16:creationId xmlns:a16="http://schemas.microsoft.com/office/drawing/2014/main" id="{C13AEBAE-5B8E-44BB-9CEC-558CAC059530}"/>
              </a:ext>
            </a:extLst>
          </p:cNvPr>
          <p:cNvSpPr>
            <a:spLocks noGrp="1"/>
          </p:cNvSpPr>
          <p:nvPr>
            <p:ph type="dt" sz="half" idx="10"/>
          </p:nvPr>
        </p:nvSpPr>
        <p:spPr/>
        <p:txBody>
          <a:bodyPr/>
          <a:lstStyle/>
          <a:p>
            <a:fld id="{A1D03436-CA4F-442C-B260-1EBC83B03A13}" type="datetime4">
              <a:rPr lang="nl-NL" smtClean="0"/>
              <a:t>13 augustus 2025</a:t>
            </a:fld>
            <a:endParaRPr lang="nl-NL" dirty="0"/>
          </a:p>
        </p:txBody>
      </p:sp>
      <p:sp>
        <p:nvSpPr>
          <p:cNvPr id="6" name="sFooter">
            <a:extLst>
              <a:ext uri="{FF2B5EF4-FFF2-40B4-BE49-F238E27FC236}">
                <a16:creationId xmlns:a16="http://schemas.microsoft.com/office/drawing/2014/main" id="{F5429A02-C979-4100-AC13-B0A664F94E97}"/>
              </a:ext>
            </a:extLst>
          </p:cNvPr>
          <p:cNvSpPr>
            <a:spLocks noGrp="1"/>
          </p:cNvSpPr>
          <p:nvPr>
            <p:ph type="ftr" sz="quarter" idx="11"/>
          </p:nvPr>
        </p:nvSpPr>
        <p:spPr/>
        <p:txBody>
          <a:bodyPr/>
          <a:lstStyle>
            <a:lvl1pPr>
              <a:defRPr/>
            </a:lvl1pPr>
          </a:lstStyle>
          <a:p>
            <a:endParaRPr lang="nl-NL" dirty="0"/>
          </a:p>
        </p:txBody>
      </p:sp>
      <p:sp>
        <p:nvSpPr>
          <p:cNvPr id="7" name="sSlideNumber">
            <a:extLst>
              <a:ext uri="{FF2B5EF4-FFF2-40B4-BE49-F238E27FC236}">
                <a16:creationId xmlns:a16="http://schemas.microsoft.com/office/drawing/2014/main" id="{336946BE-9245-4073-BD97-EE2FEA65E2FE}"/>
              </a:ext>
            </a:extLst>
          </p:cNvPr>
          <p:cNvSpPr>
            <a:spLocks noGrp="1"/>
          </p:cNvSpPr>
          <p:nvPr>
            <p:ph type="sldNum" sz="quarter" idx="12"/>
          </p:nvPr>
        </p:nvSpPr>
        <p:spPr/>
        <p:txBody>
          <a:bodyPr/>
          <a:lstStyle/>
          <a:p>
            <a:fld id="{89AD3D1F-841F-4D73-A9D6-E263AE5B69BD}" type="slidenum">
              <a:rPr lang="nl-NL" smtClean="0"/>
              <a:t>‹nr.›</a:t>
            </a:fld>
            <a:endParaRPr lang="nl-NL" dirty="0"/>
          </a:p>
        </p:txBody>
      </p:sp>
    </p:spTree>
    <p:extLst>
      <p:ext uri="{BB962C8B-B14F-4D97-AF65-F5344CB8AC3E}">
        <p14:creationId xmlns:p14="http://schemas.microsoft.com/office/powerpoint/2010/main" val="427161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sTitle">
            <a:extLst>
              <a:ext uri="{FF2B5EF4-FFF2-40B4-BE49-F238E27FC236}">
                <a16:creationId xmlns:a16="http://schemas.microsoft.com/office/drawing/2014/main" id="{7A2F4787-AE39-4383-AB66-EE2EF29CE19E}"/>
              </a:ext>
            </a:extLst>
          </p:cNvPr>
          <p:cNvSpPr>
            <a:spLocks noGrp="1"/>
          </p:cNvSpPr>
          <p:nvPr>
            <p:ph type="title" hasCustomPrompt="1"/>
          </p:nvPr>
        </p:nvSpPr>
        <p:spPr/>
        <p:txBody>
          <a:bodyPr/>
          <a:lstStyle>
            <a:lvl1pPr>
              <a:defRPr/>
            </a:lvl1pPr>
          </a:lstStyle>
          <a:p>
            <a:r>
              <a:rPr lang="nl-NL"/>
              <a:t>Titel</a:t>
            </a:r>
            <a:endParaRPr lang="nl-NL" dirty="0"/>
          </a:p>
        </p:txBody>
      </p:sp>
      <p:sp>
        <p:nvSpPr>
          <p:cNvPr id="3" name="sDate">
            <a:extLst>
              <a:ext uri="{FF2B5EF4-FFF2-40B4-BE49-F238E27FC236}">
                <a16:creationId xmlns:a16="http://schemas.microsoft.com/office/drawing/2014/main" id="{048147D3-473E-47BD-BA21-947DF7E2D55F}"/>
              </a:ext>
            </a:extLst>
          </p:cNvPr>
          <p:cNvSpPr>
            <a:spLocks noGrp="1"/>
          </p:cNvSpPr>
          <p:nvPr>
            <p:ph type="dt" sz="half" idx="10"/>
          </p:nvPr>
        </p:nvSpPr>
        <p:spPr/>
        <p:txBody>
          <a:bodyPr/>
          <a:lstStyle/>
          <a:p>
            <a:fld id="{CCAD7E97-DDCE-4E9A-819B-8A62EEF4991B}" type="datetime4">
              <a:rPr lang="nl-NL" smtClean="0"/>
              <a:t>13 augustus 2025</a:t>
            </a:fld>
            <a:endParaRPr lang="nl-NL" dirty="0"/>
          </a:p>
        </p:txBody>
      </p:sp>
      <p:sp>
        <p:nvSpPr>
          <p:cNvPr id="4" name="sFooter">
            <a:extLst>
              <a:ext uri="{FF2B5EF4-FFF2-40B4-BE49-F238E27FC236}">
                <a16:creationId xmlns:a16="http://schemas.microsoft.com/office/drawing/2014/main" id="{8771ADED-F453-499B-9464-31844BC4B2E2}"/>
              </a:ext>
            </a:extLst>
          </p:cNvPr>
          <p:cNvSpPr>
            <a:spLocks noGrp="1"/>
          </p:cNvSpPr>
          <p:nvPr>
            <p:ph type="ftr" sz="quarter" idx="11"/>
          </p:nvPr>
        </p:nvSpPr>
        <p:spPr/>
        <p:txBody>
          <a:bodyPr/>
          <a:lstStyle>
            <a:lvl1pPr>
              <a:defRPr/>
            </a:lvl1pPr>
          </a:lstStyle>
          <a:p>
            <a:endParaRPr lang="nl-NL" dirty="0"/>
          </a:p>
        </p:txBody>
      </p:sp>
      <p:sp>
        <p:nvSpPr>
          <p:cNvPr id="5" name="sSlideNumber">
            <a:extLst>
              <a:ext uri="{FF2B5EF4-FFF2-40B4-BE49-F238E27FC236}">
                <a16:creationId xmlns:a16="http://schemas.microsoft.com/office/drawing/2014/main" id="{38D4D9B3-44AB-4B88-B827-CFEE0102B56E}"/>
              </a:ext>
            </a:extLst>
          </p:cNvPr>
          <p:cNvSpPr>
            <a:spLocks noGrp="1"/>
          </p:cNvSpPr>
          <p:nvPr>
            <p:ph type="sldNum" sz="quarter" idx="12"/>
          </p:nvPr>
        </p:nvSpPr>
        <p:spPr/>
        <p:txBody>
          <a:bodyPr/>
          <a:lstStyle/>
          <a:p>
            <a:fld id="{89AD3D1F-841F-4D73-A9D6-E263AE5B69BD}" type="slidenum">
              <a:rPr lang="nl-NL" smtClean="0"/>
              <a:t>‹nr.›</a:t>
            </a:fld>
            <a:endParaRPr lang="nl-NL" dirty="0"/>
          </a:p>
        </p:txBody>
      </p:sp>
    </p:spTree>
    <p:extLst>
      <p:ext uri="{BB962C8B-B14F-4D97-AF65-F5344CB8AC3E}">
        <p14:creationId xmlns:p14="http://schemas.microsoft.com/office/powerpoint/2010/main" val="295284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Date">
            <a:extLst>
              <a:ext uri="{FF2B5EF4-FFF2-40B4-BE49-F238E27FC236}">
                <a16:creationId xmlns:a16="http://schemas.microsoft.com/office/drawing/2014/main" id="{805102CC-BB1C-458D-B846-97686294F405}"/>
              </a:ext>
            </a:extLst>
          </p:cNvPr>
          <p:cNvSpPr>
            <a:spLocks noGrp="1"/>
          </p:cNvSpPr>
          <p:nvPr>
            <p:ph type="dt" sz="half" idx="10"/>
          </p:nvPr>
        </p:nvSpPr>
        <p:spPr/>
        <p:txBody>
          <a:bodyPr/>
          <a:lstStyle/>
          <a:p>
            <a:fld id="{C459CDCD-911F-42E3-BB5D-7D2E3BFC24EC}" type="datetime4">
              <a:rPr lang="nl-NL" smtClean="0"/>
              <a:t>13 augustus 2025</a:t>
            </a:fld>
            <a:endParaRPr lang="nl-NL" dirty="0"/>
          </a:p>
        </p:txBody>
      </p:sp>
      <p:sp>
        <p:nvSpPr>
          <p:cNvPr id="3" name="sFooter">
            <a:extLst>
              <a:ext uri="{FF2B5EF4-FFF2-40B4-BE49-F238E27FC236}">
                <a16:creationId xmlns:a16="http://schemas.microsoft.com/office/drawing/2014/main" id="{34A5A30E-3BA9-4D44-B296-A32A2271F9AF}"/>
              </a:ext>
            </a:extLst>
          </p:cNvPr>
          <p:cNvSpPr>
            <a:spLocks noGrp="1"/>
          </p:cNvSpPr>
          <p:nvPr>
            <p:ph type="ftr" sz="quarter" idx="11"/>
          </p:nvPr>
        </p:nvSpPr>
        <p:spPr/>
        <p:txBody>
          <a:bodyPr/>
          <a:lstStyle>
            <a:lvl1pPr>
              <a:defRPr/>
            </a:lvl1pPr>
          </a:lstStyle>
          <a:p>
            <a:endParaRPr lang="nl-NL" dirty="0"/>
          </a:p>
        </p:txBody>
      </p:sp>
      <p:sp>
        <p:nvSpPr>
          <p:cNvPr id="4" name="sSlideNumber">
            <a:extLst>
              <a:ext uri="{FF2B5EF4-FFF2-40B4-BE49-F238E27FC236}">
                <a16:creationId xmlns:a16="http://schemas.microsoft.com/office/drawing/2014/main" id="{461A803E-CAB5-43A1-AA67-C4B5869AEEC7}"/>
              </a:ext>
            </a:extLst>
          </p:cNvPr>
          <p:cNvSpPr>
            <a:spLocks noGrp="1"/>
          </p:cNvSpPr>
          <p:nvPr>
            <p:ph type="sldNum" sz="quarter" idx="12"/>
          </p:nvPr>
        </p:nvSpPr>
        <p:spPr/>
        <p:txBody>
          <a:bodyPr/>
          <a:lstStyle/>
          <a:p>
            <a:fld id="{89AD3D1F-841F-4D73-A9D6-E263AE5B69BD}" type="slidenum">
              <a:rPr lang="nl-NL" smtClean="0"/>
              <a:t>‹nr.›</a:t>
            </a:fld>
            <a:endParaRPr lang="nl-NL" dirty="0"/>
          </a:p>
        </p:txBody>
      </p:sp>
    </p:spTree>
    <p:extLst>
      <p:ext uri="{BB962C8B-B14F-4D97-AF65-F5344CB8AC3E}">
        <p14:creationId xmlns:p14="http://schemas.microsoft.com/office/powerpoint/2010/main" val="185874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b1"/></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Title">
            <a:extLst>
              <a:ext uri="{FF2B5EF4-FFF2-40B4-BE49-F238E27FC236}">
                <a16:creationId xmlns:a16="http://schemas.microsoft.com/office/drawing/2014/main" id="{43347375-2E49-4B00-A19C-1A2E112CF809}"/>
              </a:ext>
            </a:extLst>
          </p:cNvPr>
          <p:cNvSpPr>
            <a:spLocks noGrp="1"/>
          </p:cNvSpPr>
          <p:nvPr>
            <p:ph type="title"/>
          </p:nvPr>
        </p:nvSpPr>
        <p:spPr>
          <a:xfrm>
            <a:off x="864000" y="792000"/>
            <a:ext cx="10033200" cy="498598"/>
          </a:xfrm>
          <a:prstGeom prst="rect">
            <a:avLst/>
          </a:prstGeom>
        </p:spPr>
        <p:txBody>
          <a:bodyPr vert="horz" lIns="0" tIns="0" rIns="0" bIns="0" rtlCol="0" anchor="ctr">
            <a:noAutofit/>
          </a:bodyPr>
          <a:lstStyle/>
          <a:p>
            <a:r>
              <a:rPr lang="nl-NL"/>
              <a:t>Titel</a:t>
            </a:r>
            <a:endParaRPr lang="nl-NL" dirty="0"/>
          </a:p>
        </p:txBody>
      </p:sp>
      <p:sp>
        <p:nvSpPr>
          <p:cNvPr id="3" name="sContent">
            <a:extLst>
              <a:ext uri="{FF2B5EF4-FFF2-40B4-BE49-F238E27FC236}">
                <a16:creationId xmlns:a16="http://schemas.microsoft.com/office/drawing/2014/main" id="{F540A3C2-7372-493E-A23B-8CCC8F286E2C}"/>
              </a:ext>
            </a:extLst>
          </p:cNvPr>
          <p:cNvSpPr>
            <a:spLocks noGrp="1"/>
          </p:cNvSpPr>
          <p:nvPr>
            <p:ph type="body" idx="1"/>
          </p:nvPr>
        </p:nvSpPr>
        <p:spPr>
          <a:xfrm>
            <a:off x="864000" y="1466998"/>
            <a:ext cx="10033200" cy="4667401"/>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a:t>Negende niveau</a:t>
            </a:r>
            <a:endParaRPr lang="nl-NL" dirty="0"/>
          </a:p>
        </p:txBody>
      </p:sp>
      <p:sp>
        <p:nvSpPr>
          <p:cNvPr id="4" name="sDate">
            <a:extLst>
              <a:ext uri="{FF2B5EF4-FFF2-40B4-BE49-F238E27FC236}">
                <a16:creationId xmlns:a16="http://schemas.microsoft.com/office/drawing/2014/main" id="{40C14107-5570-4CF2-836C-6AFF660403C2}"/>
              </a:ext>
            </a:extLst>
          </p:cNvPr>
          <p:cNvSpPr>
            <a:spLocks noGrp="1"/>
          </p:cNvSpPr>
          <p:nvPr>
            <p:ph type="dt" sz="half" idx="2"/>
          </p:nvPr>
        </p:nvSpPr>
        <p:spPr>
          <a:xfrm>
            <a:off x="9356399" y="305549"/>
            <a:ext cx="1540800" cy="183600"/>
          </a:xfrm>
          <a:prstGeom prst="rect">
            <a:avLst/>
          </a:prstGeom>
        </p:spPr>
        <p:txBody>
          <a:bodyPr vert="horz" lIns="0" tIns="0" rIns="0" bIns="0" rtlCol="0" anchor="ctr"/>
          <a:lstStyle>
            <a:lvl1pPr algn="r">
              <a:defRPr sz="1200">
                <a:solidFill>
                  <a:schemeClr val="tx2"/>
                </a:solidFill>
              </a:defRPr>
            </a:lvl1pPr>
          </a:lstStyle>
          <a:p>
            <a:fld id="{B6A1C076-361B-47C1-A1A0-FBA8F4226FD5}" type="datetime4">
              <a:rPr lang="nl-NL" smtClean="0"/>
              <a:t>13 augustus 2025</a:t>
            </a:fld>
            <a:endParaRPr lang="nl-NL" dirty="0"/>
          </a:p>
        </p:txBody>
      </p:sp>
      <p:sp>
        <p:nvSpPr>
          <p:cNvPr id="5" name="sFooter">
            <a:extLst>
              <a:ext uri="{FF2B5EF4-FFF2-40B4-BE49-F238E27FC236}">
                <a16:creationId xmlns:a16="http://schemas.microsoft.com/office/drawing/2014/main" id="{47F19A7A-154D-4710-9A6C-6DC565B22273}"/>
              </a:ext>
            </a:extLst>
          </p:cNvPr>
          <p:cNvSpPr>
            <a:spLocks noGrp="1"/>
          </p:cNvSpPr>
          <p:nvPr>
            <p:ph type="ftr" sz="quarter" idx="3"/>
          </p:nvPr>
        </p:nvSpPr>
        <p:spPr>
          <a:xfrm>
            <a:off x="863999" y="6494400"/>
            <a:ext cx="10033200" cy="183600"/>
          </a:xfrm>
          <a:prstGeom prst="rect">
            <a:avLst/>
          </a:prstGeom>
        </p:spPr>
        <p:txBody>
          <a:bodyPr vert="horz" lIns="0" tIns="0" rIns="0" bIns="0" rtlCol="0" anchor="ctr"/>
          <a:lstStyle>
            <a:lvl1pPr algn="l">
              <a:defRPr sz="1200" b="1" cap="all" baseline="0">
                <a:solidFill>
                  <a:schemeClr val="accent1"/>
                </a:solidFill>
              </a:defRPr>
            </a:lvl1pPr>
          </a:lstStyle>
          <a:p>
            <a:endParaRPr lang="nl-NL" dirty="0"/>
          </a:p>
        </p:txBody>
      </p:sp>
      <p:sp>
        <p:nvSpPr>
          <p:cNvPr id="6" name="sSlideNumber">
            <a:extLst>
              <a:ext uri="{FF2B5EF4-FFF2-40B4-BE49-F238E27FC236}">
                <a16:creationId xmlns:a16="http://schemas.microsoft.com/office/drawing/2014/main" id="{C4D4CA60-59CD-49F9-B983-1FAFAEF9644B}"/>
              </a:ext>
            </a:extLst>
          </p:cNvPr>
          <p:cNvSpPr>
            <a:spLocks noGrp="1"/>
          </p:cNvSpPr>
          <p:nvPr>
            <p:ph type="sldNum" sz="quarter" idx="4"/>
          </p:nvPr>
        </p:nvSpPr>
        <p:spPr>
          <a:xfrm>
            <a:off x="11572920" y="6494400"/>
            <a:ext cx="619200" cy="184666"/>
          </a:xfrm>
          <a:prstGeom prst="rect">
            <a:avLst/>
          </a:prstGeom>
        </p:spPr>
        <p:txBody>
          <a:bodyPr vert="horz" lIns="0" tIns="0" rIns="0" bIns="0" rtlCol="0" anchor="ctr">
            <a:noAutofit/>
          </a:bodyPr>
          <a:lstStyle>
            <a:lvl1pPr algn="ctr">
              <a:defRPr sz="1200">
                <a:solidFill>
                  <a:schemeClr val="bg2"/>
                </a:solidFill>
              </a:defRPr>
            </a:lvl1pPr>
          </a:lstStyle>
          <a:p>
            <a:fld id="{89AD3D1F-841F-4D73-A9D6-E263AE5B69BD}" type="slidenum">
              <a:rPr lang="nl-NL" smtClean="0"/>
              <a:pPr/>
              <a:t>‹nr.›</a:t>
            </a:fld>
            <a:endParaRPr lang="nl-NL" dirty="0"/>
          </a:p>
        </p:txBody>
      </p:sp>
      <p:pic>
        <p:nvPicPr>
          <p:cNvPr id="8" name="dbImage_003">
            <a:extLst>
              <a:ext uri="{FF2B5EF4-FFF2-40B4-BE49-F238E27FC236}">
                <a16:creationId xmlns:a16="http://schemas.microsoft.com/office/drawing/2014/main" id="{EC9AA9F2-2079-5539-21EC-9BFF40C1D343}"/>
              </a:ext>
            </a:extLst>
          </p:cNvPr>
          <p:cNvPicPr>
            <a:picLocks noChangeAspect="1"/>
          </p:cNvPicPr>
          <p:nvPr userDrawn="1"/>
        </p:nvPicPr>
        <p:blipFill>
          <a:blip r:embed="rId14"/>
          <a:stretch>
            <a:fillRect/>
          </a:stretch>
        </p:blipFill>
        <p:spPr>
          <a:xfrm>
            <a:off x="11210400" y="6112801"/>
            <a:ext cx="990000" cy="750491"/>
          </a:xfrm>
          <a:prstGeom prst="rect">
            <a:avLst/>
          </a:prstGeom>
        </p:spPr>
      </p:pic>
    </p:spTree>
    <p:extLst>
      <p:ext uri="{BB962C8B-B14F-4D97-AF65-F5344CB8AC3E}">
        <p14:creationId xmlns:p14="http://schemas.microsoft.com/office/powerpoint/2010/main" val="2636486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51" r:id="rId5"/>
    <p:sldLayoutId id="2147483652" r:id="rId6"/>
    <p:sldLayoutId id="2147483661" r:id="rId7"/>
    <p:sldLayoutId id="2147483654" r:id="rId8"/>
    <p:sldLayoutId id="2147483655" r:id="rId9"/>
    <p:sldLayoutId id="2147483656" r:id="rId10"/>
    <p:sldLayoutId id="2147483658" r:id="rId11"/>
    <p:sldLayoutId id="2147483662" r:id="rId12"/>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125000"/>
        </a:lnSpc>
        <a:spcBef>
          <a:spcPts val="0"/>
        </a:spcBef>
        <a:spcAft>
          <a:spcPts val="2000"/>
        </a:spcAft>
        <a:buFont typeface="Arial" panose="020B0604020202020204" pitchFamily="34" charset="0"/>
        <a:buChar char="​"/>
        <a:defRPr sz="2000" b="1" kern="1200">
          <a:solidFill>
            <a:schemeClr val="tx2"/>
          </a:solidFill>
          <a:latin typeface="+mn-lt"/>
          <a:ea typeface="+mn-ea"/>
          <a:cs typeface="+mn-cs"/>
        </a:defRPr>
      </a:lvl1pPr>
      <a:lvl2pPr marL="0" indent="0" algn="l" defTabSz="914400" rtl="0" eaLnBrk="1" latinLnBrk="0" hangingPunct="1">
        <a:lnSpc>
          <a:spcPct val="110000"/>
        </a:lnSpc>
        <a:spcBef>
          <a:spcPts val="0"/>
        </a:spcBef>
        <a:spcAft>
          <a:spcPts val="2400"/>
        </a:spcAft>
        <a:buFont typeface="Arial" panose="020B0604020202020204" pitchFamily="34" charset="0"/>
        <a:buChar char="​"/>
        <a:defRPr sz="2000" kern="1200">
          <a:solidFill>
            <a:schemeClr val="tx2"/>
          </a:solidFill>
          <a:latin typeface="+mn-lt"/>
          <a:ea typeface="+mn-ea"/>
          <a:cs typeface="+mn-cs"/>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a:solidFill>
            <a:schemeClr val="tx2"/>
          </a:solidFill>
          <a:latin typeface="+mn-lt"/>
          <a:ea typeface="+mn-ea"/>
          <a:cs typeface="+mn-cs"/>
        </a:defRPr>
      </a:lvl3pPr>
      <a:lvl4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2"/>
          </a:solidFill>
          <a:latin typeface="+mn-lt"/>
          <a:ea typeface="+mn-ea"/>
          <a:cs typeface="+mn-cs"/>
        </a:defRPr>
      </a:lvl4pPr>
      <a:lvl5pPr marL="540000" indent="-180000" algn="l" defTabSz="914400" rtl="0" eaLnBrk="1" latinLnBrk="0" hangingPunct="1">
        <a:lnSpc>
          <a:spcPct val="100000"/>
        </a:lnSpc>
        <a:spcBef>
          <a:spcPts val="600"/>
        </a:spcBef>
        <a:buFont typeface="Arial" panose="020B0604020202020204" pitchFamily="34" charset="0"/>
        <a:buChar char="•"/>
        <a:defRPr sz="1800" kern="1200">
          <a:solidFill>
            <a:schemeClr val="tx2"/>
          </a:solidFill>
          <a:latin typeface="+mn-lt"/>
          <a:ea typeface="+mn-ea"/>
          <a:cs typeface="+mn-cs"/>
        </a:defRPr>
      </a:lvl5pPr>
      <a:lvl6pPr marL="720000" indent="-180000" algn="l" defTabSz="914400" rtl="0" eaLnBrk="1" latinLnBrk="0" hangingPunct="1">
        <a:lnSpc>
          <a:spcPct val="100000"/>
        </a:lnSpc>
        <a:spcBef>
          <a:spcPts val="600"/>
        </a:spcBef>
        <a:buFont typeface="Arial" panose="020B0604020202020204" pitchFamily="34" charset="0"/>
        <a:buChar char="•"/>
        <a:defRPr sz="1800" kern="1200">
          <a:solidFill>
            <a:schemeClr val="tx2"/>
          </a:solidFill>
          <a:latin typeface="+mn-lt"/>
          <a:ea typeface="+mn-ea"/>
          <a:cs typeface="+mn-cs"/>
        </a:defRPr>
      </a:lvl6pPr>
      <a:lvl7pPr marL="900000" indent="-180000" algn="l" defTabSz="914400" rtl="0" eaLnBrk="1" latinLnBrk="0" hangingPunct="1">
        <a:lnSpc>
          <a:spcPct val="100000"/>
        </a:lnSpc>
        <a:spcBef>
          <a:spcPts val="600"/>
        </a:spcBef>
        <a:buFont typeface="Arial" panose="020B0604020202020204" pitchFamily="34" charset="0"/>
        <a:buChar char="•"/>
        <a:defRPr sz="1800" kern="1200">
          <a:solidFill>
            <a:schemeClr val="tx2"/>
          </a:solidFill>
          <a:latin typeface="+mn-lt"/>
          <a:ea typeface="+mn-ea"/>
          <a:cs typeface="+mn-cs"/>
        </a:defRPr>
      </a:lvl7pPr>
      <a:lvl8pPr marL="1080000" indent="-180000" algn="l" defTabSz="914400" rtl="0" eaLnBrk="1" latinLnBrk="0" hangingPunct="1">
        <a:lnSpc>
          <a:spcPct val="100000"/>
        </a:lnSpc>
        <a:spcBef>
          <a:spcPts val="600"/>
        </a:spcBef>
        <a:buFont typeface="Arial" panose="020B0604020202020204" pitchFamily="34" charset="0"/>
        <a:buChar char="•"/>
        <a:defRPr sz="1800" kern="1200">
          <a:solidFill>
            <a:schemeClr val="tx2"/>
          </a:solidFill>
          <a:latin typeface="+mn-lt"/>
          <a:ea typeface="+mn-ea"/>
          <a:cs typeface="+mn-cs"/>
        </a:defRPr>
      </a:lvl8pPr>
      <a:lvl9pPr marL="1260000" indent="-180000" algn="l" defTabSz="914400" rtl="0" eaLnBrk="1" latinLnBrk="0" hangingPunct="1">
        <a:lnSpc>
          <a:spcPct val="100000"/>
        </a:lnSpc>
        <a:spcBef>
          <a:spcPts val="600"/>
        </a:spcBef>
        <a:buFont typeface="Arial" panose="020B0604020202020204" pitchFamily="34" charset="0"/>
        <a:buChar char="•"/>
        <a:defRPr sz="1800" kern="1200">
          <a:solidFill>
            <a:schemeClr val="tx2"/>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Title">
            <a:extLst>
              <a:ext uri="{FF2B5EF4-FFF2-40B4-BE49-F238E27FC236}">
                <a16:creationId xmlns:a16="http://schemas.microsoft.com/office/drawing/2014/main" id="{496714AA-2074-4A3E-9E11-7E37816C3306}"/>
              </a:ext>
            </a:extLst>
          </p:cNvPr>
          <p:cNvSpPr>
            <a:spLocks noGrp="1"/>
          </p:cNvSpPr>
          <p:nvPr>
            <p:ph type="ctrTitle"/>
          </p:nvPr>
        </p:nvSpPr>
        <p:spPr/>
        <p:txBody>
          <a:bodyPr/>
          <a:lstStyle/>
          <a:p>
            <a:r>
              <a:rPr lang="nl-NL" dirty="0"/>
              <a:t>Informatiebijeenkomst</a:t>
            </a:r>
          </a:p>
        </p:txBody>
      </p:sp>
      <p:sp>
        <p:nvSpPr>
          <p:cNvPr id="13" name="sSubtitle">
            <a:extLst>
              <a:ext uri="{FF2B5EF4-FFF2-40B4-BE49-F238E27FC236}">
                <a16:creationId xmlns:a16="http://schemas.microsoft.com/office/drawing/2014/main" id="{1FF4D9E7-B1F8-4977-B82B-8D7099EB1003}"/>
              </a:ext>
            </a:extLst>
          </p:cNvPr>
          <p:cNvSpPr>
            <a:spLocks noGrp="1"/>
          </p:cNvSpPr>
          <p:nvPr>
            <p:ph type="subTitle" idx="1"/>
          </p:nvPr>
        </p:nvSpPr>
        <p:spPr/>
        <p:txBody>
          <a:bodyPr/>
          <a:lstStyle/>
          <a:p>
            <a:r>
              <a:rPr lang="nl-NL" dirty="0"/>
              <a:t>Schoonmaakdiensten &amp; glasbewassing Zevenaar</a:t>
            </a:r>
          </a:p>
        </p:txBody>
      </p:sp>
      <p:sp>
        <p:nvSpPr>
          <p:cNvPr id="16" name="sCustom2">
            <a:extLst>
              <a:ext uri="{FF2B5EF4-FFF2-40B4-BE49-F238E27FC236}">
                <a16:creationId xmlns:a16="http://schemas.microsoft.com/office/drawing/2014/main" id="{33572632-C058-4DB9-BC24-1F5E0FE74BDA}"/>
              </a:ext>
            </a:extLst>
          </p:cNvPr>
          <p:cNvSpPr>
            <a:spLocks noGrp="1"/>
          </p:cNvSpPr>
          <p:nvPr>
            <p:ph type="body" sz="quarter" idx="13"/>
          </p:nvPr>
        </p:nvSpPr>
        <p:spPr/>
        <p:txBody>
          <a:bodyPr/>
          <a:lstStyle/>
          <a:p>
            <a:endParaRPr lang="nl-NL" dirty="0"/>
          </a:p>
        </p:txBody>
      </p:sp>
      <p:sp>
        <p:nvSpPr>
          <p:cNvPr id="17" name="sCustom1">
            <a:extLst>
              <a:ext uri="{FF2B5EF4-FFF2-40B4-BE49-F238E27FC236}">
                <a16:creationId xmlns:a16="http://schemas.microsoft.com/office/drawing/2014/main" id="{2E79521D-DB73-45F9-9C85-FBD80F8EE95B}"/>
              </a:ext>
            </a:extLst>
          </p:cNvPr>
          <p:cNvSpPr>
            <a:spLocks noGrp="1"/>
          </p:cNvSpPr>
          <p:nvPr>
            <p:ph type="body" sz="quarter" idx="14"/>
          </p:nvPr>
        </p:nvSpPr>
        <p:spPr/>
        <p:txBody>
          <a:bodyPr/>
          <a:lstStyle/>
          <a:p>
            <a:r>
              <a:rPr lang="nl-NL" dirty="0"/>
              <a:t>Joris Geertman</a:t>
            </a:r>
          </a:p>
        </p:txBody>
      </p:sp>
      <p:sp>
        <p:nvSpPr>
          <p:cNvPr id="18" name="sCustom2Heading">
            <a:extLst>
              <a:ext uri="{FF2B5EF4-FFF2-40B4-BE49-F238E27FC236}">
                <a16:creationId xmlns:a16="http://schemas.microsoft.com/office/drawing/2014/main" id="{DDCFF5BC-D7EA-4478-8525-F39E582CC7C0}"/>
              </a:ext>
            </a:extLst>
          </p:cNvPr>
          <p:cNvSpPr>
            <a:spLocks noGrp="1"/>
          </p:cNvSpPr>
          <p:nvPr>
            <p:ph type="body" sz="quarter" idx="15"/>
          </p:nvPr>
        </p:nvSpPr>
        <p:spPr/>
        <p:txBody>
          <a:bodyPr/>
          <a:lstStyle/>
          <a:p>
            <a:endParaRPr lang="nl-NL" dirty="0"/>
          </a:p>
        </p:txBody>
      </p:sp>
      <p:sp>
        <p:nvSpPr>
          <p:cNvPr id="19" name="sCustom1Heading">
            <a:extLst>
              <a:ext uri="{FF2B5EF4-FFF2-40B4-BE49-F238E27FC236}">
                <a16:creationId xmlns:a16="http://schemas.microsoft.com/office/drawing/2014/main" id="{65D58BEB-87E8-4503-B26D-3640E0BC2A7A}"/>
              </a:ext>
            </a:extLst>
          </p:cNvPr>
          <p:cNvSpPr>
            <a:spLocks noGrp="1"/>
          </p:cNvSpPr>
          <p:nvPr>
            <p:ph type="body" sz="quarter" idx="16"/>
          </p:nvPr>
        </p:nvSpPr>
        <p:spPr/>
        <p:txBody>
          <a:bodyPr/>
          <a:lstStyle/>
          <a:p>
            <a:r>
              <a:rPr lang="nl-NL" dirty="0"/>
              <a:t>Auteur(s)</a:t>
            </a:r>
          </a:p>
        </p:txBody>
      </p:sp>
      <p:sp>
        <p:nvSpPr>
          <p:cNvPr id="2" name="sFooter">
            <a:extLst>
              <a:ext uri="{FF2B5EF4-FFF2-40B4-BE49-F238E27FC236}">
                <a16:creationId xmlns:a16="http://schemas.microsoft.com/office/drawing/2014/main" id="{43CAF390-8DB0-4596-82A9-23F7CB315840}"/>
              </a:ext>
            </a:extLst>
          </p:cNvPr>
          <p:cNvSpPr>
            <a:spLocks noGrp="1"/>
          </p:cNvSpPr>
          <p:nvPr>
            <p:ph type="ftr" sz="quarter" idx="18"/>
          </p:nvPr>
        </p:nvSpPr>
        <p:spPr/>
        <p:txBody>
          <a:bodyPr/>
          <a:lstStyle/>
          <a:p>
            <a:r>
              <a:rPr lang="nl-NL" dirty="0"/>
              <a:t>Gemeente Zevenaar</a:t>
            </a:r>
          </a:p>
        </p:txBody>
      </p:sp>
      <p:sp>
        <p:nvSpPr>
          <p:cNvPr id="3" name="sSlideNumber">
            <a:extLst>
              <a:ext uri="{FF2B5EF4-FFF2-40B4-BE49-F238E27FC236}">
                <a16:creationId xmlns:a16="http://schemas.microsoft.com/office/drawing/2014/main" id="{5FDC06B0-10E1-423D-A64B-69BE3E2AE36E}"/>
              </a:ext>
            </a:extLst>
          </p:cNvPr>
          <p:cNvSpPr>
            <a:spLocks noGrp="1"/>
          </p:cNvSpPr>
          <p:nvPr>
            <p:ph type="sldNum" sz="quarter" idx="19"/>
          </p:nvPr>
        </p:nvSpPr>
        <p:spPr/>
        <p:txBody>
          <a:bodyPr/>
          <a:lstStyle/>
          <a:p>
            <a:fld id="{89AD3D1F-841F-4D73-A9D6-E263AE5B69BD}" type="slidenum">
              <a:rPr lang="nl-NL" smtClean="0"/>
              <a:pPr/>
              <a:t>1</a:t>
            </a:fld>
            <a:endParaRPr lang="nl-NL" dirty="0"/>
          </a:p>
        </p:txBody>
      </p:sp>
      <p:sp>
        <p:nvSpPr>
          <p:cNvPr id="5" name="Tijdelijke aanduiding voor datum 4">
            <a:extLst>
              <a:ext uri="{FF2B5EF4-FFF2-40B4-BE49-F238E27FC236}">
                <a16:creationId xmlns:a16="http://schemas.microsoft.com/office/drawing/2014/main" id="{2E487432-0526-9E1D-61BC-4A59C3474002}"/>
              </a:ext>
            </a:extLst>
          </p:cNvPr>
          <p:cNvSpPr>
            <a:spLocks noGrp="1"/>
          </p:cNvSpPr>
          <p:nvPr>
            <p:ph type="dt" sz="half" idx="17"/>
          </p:nvPr>
        </p:nvSpPr>
        <p:spPr/>
        <p:txBody>
          <a:bodyPr/>
          <a:lstStyle/>
          <a:p>
            <a:r>
              <a:rPr lang="nl-NL" dirty="0"/>
              <a:t>19 augustus 2025</a:t>
            </a:r>
          </a:p>
        </p:txBody>
      </p:sp>
      <p:pic>
        <p:nvPicPr>
          <p:cNvPr id="6" name="Afbeelding 5" descr="Inwoners | Gemeente Zevenaar">
            <a:extLst>
              <a:ext uri="{FF2B5EF4-FFF2-40B4-BE49-F238E27FC236}">
                <a16:creationId xmlns:a16="http://schemas.microsoft.com/office/drawing/2014/main" id="{CD322BAB-7799-D0FD-F516-575EF6B107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7105" y="0"/>
            <a:ext cx="2334895" cy="1660525"/>
          </a:xfrm>
          <a:prstGeom prst="rect">
            <a:avLst/>
          </a:prstGeom>
          <a:noFill/>
          <a:ln>
            <a:noFill/>
          </a:ln>
        </p:spPr>
      </p:pic>
    </p:spTree>
    <p:extLst>
      <p:ext uri="{BB962C8B-B14F-4D97-AF65-F5344CB8AC3E}">
        <p14:creationId xmlns:p14="http://schemas.microsoft.com/office/powerpoint/2010/main" val="714112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BF7058C-5DC6-AA1F-C88A-1636EF68374B}"/>
              </a:ext>
            </a:extLst>
          </p:cNvPr>
          <p:cNvSpPr>
            <a:spLocks noGrp="1"/>
          </p:cNvSpPr>
          <p:nvPr>
            <p:ph idx="1"/>
          </p:nvPr>
        </p:nvSpPr>
        <p:spPr/>
        <p:txBody>
          <a:bodyPr/>
          <a:lstStyle/>
          <a:p>
            <a:pPr marL="0" marR="0" lvl="0" indent="0" algn="l" defTabSz="914400" rtl="0" eaLnBrk="1" fontAlgn="auto" latinLnBrk="0" hangingPunct="1">
              <a:lnSpc>
                <a:spcPct val="115000"/>
              </a:lnSpc>
              <a:spcBef>
                <a:spcPts val="0"/>
              </a:spcBef>
              <a:spcAft>
                <a:spcPts val="2000"/>
              </a:spcAft>
              <a:buClrTx/>
              <a:buSzTx/>
              <a:buFont typeface="Arial" panose="020B0604020202020204" pitchFamily="34" charset="0"/>
              <a:buNone/>
              <a:tabLst/>
              <a:defRPr/>
            </a:pPr>
            <a:r>
              <a:rPr lang="nl-NL" sz="1600" b="0" dirty="0">
                <a:solidFill>
                  <a:srgbClr val="002856"/>
                </a:solidFill>
                <a:latin typeface="Arial"/>
              </a:rPr>
              <a:t>Uw Inschrijving dient volledig te zijn en te voldoen aan de vormvereisten. Inschrijvingen die niet voldoen aan de gestelde eisen, worden in de regel terzijde gelegd.</a:t>
            </a:r>
          </a:p>
          <a:p>
            <a:pPr marL="0" marR="0" lvl="0" indent="0" algn="l" defTabSz="914400" rtl="0" eaLnBrk="1" fontAlgn="auto" latinLnBrk="0" hangingPunct="1">
              <a:lnSpc>
                <a:spcPct val="115000"/>
              </a:lnSpc>
              <a:spcBef>
                <a:spcPts val="0"/>
              </a:spcBef>
              <a:spcAft>
                <a:spcPts val="2000"/>
              </a:spcAft>
              <a:buClrTx/>
              <a:buSzTx/>
              <a:buFont typeface="Arial" panose="020B0604020202020204" pitchFamily="34" charset="0"/>
              <a:buNone/>
              <a:tabLst/>
              <a:defRPr/>
            </a:pPr>
            <a:endParaRPr lang="nl-NL" sz="1600" dirty="0">
              <a:solidFill>
                <a:srgbClr val="002856"/>
              </a:solidFill>
              <a:latin typeface="Arial"/>
            </a:endParaRPr>
          </a:p>
          <a:p>
            <a:pPr marL="0" marR="0" lvl="0" indent="0" algn="l" defTabSz="914400" rtl="0" eaLnBrk="1" fontAlgn="auto" latinLnBrk="0" hangingPunct="1">
              <a:lnSpc>
                <a:spcPct val="115000"/>
              </a:lnSpc>
              <a:spcBef>
                <a:spcPts val="0"/>
              </a:spcBef>
              <a:spcAft>
                <a:spcPts val="2000"/>
              </a:spcAft>
              <a:buClrTx/>
              <a:buSzTx/>
              <a:buFont typeface="Arial" panose="020B0604020202020204" pitchFamily="34" charset="0"/>
              <a:buNone/>
              <a:tabLst/>
              <a:defRPr/>
            </a:pPr>
            <a:endParaRPr kumimoji="0" lang="nl-NL" sz="3200" b="1" i="0" u="none" strike="noStrike" kern="1200" cap="none" spc="0" normalizeH="0" baseline="0" noProof="0" dirty="0">
              <a:ln>
                <a:noFill/>
              </a:ln>
              <a:solidFill>
                <a:srgbClr val="002856"/>
              </a:solidFill>
              <a:effectLst/>
              <a:uLnTx/>
              <a:uFillTx/>
              <a:latin typeface="Arial"/>
              <a:ea typeface="+mn-ea"/>
              <a:cs typeface="+mn-cs"/>
            </a:endParaRPr>
          </a:p>
          <a:p>
            <a:endParaRPr lang="nl-NL" dirty="0"/>
          </a:p>
        </p:txBody>
      </p:sp>
      <p:sp>
        <p:nvSpPr>
          <p:cNvPr id="3" name="Titel 2">
            <a:extLst>
              <a:ext uri="{FF2B5EF4-FFF2-40B4-BE49-F238E27FC236}">
                <a16:creationId xmlns:a16="http://schemas.microsoft.com/office/drawing/2014/main" id="{1BF9EE69-8128-BDF8-8D90-3259CDEF3EAB}"/>
              </a:ext>
            </a:extLst>
          </p:cNvPr>
          <p:cNvSpPr>
            <a:spLocks noGrp="1"/>
          </p:cNvSpPr>
          <p:nvPr>
            <p:ph type="title"/>
          </p:nvPr>
        </p:nvSpPr>
        <p:spPr/>
        <p:txBody>
          <a:bodyPr/>
          <a:lstStyle/>
          <a:p>
            <a:r>
              <a:rPr lang="nl-NL" dirty="0"/>
              <a:t>2.	Eisen aan de inschrijving (checklist)</a:t>
            </a:r>
          </a:p>
        </p:txBody>
      </p:sp>
      <p:sp>
        <p:nvSpPr>
          <p:cNvPr id="4" name="Tijdelijke aanduiding voor voettekst 3">
            <a:extLst>
              <a:ext uri="{FF2B5EF4-FFF2-40B4-BE49-F238E27FC236}">
                <a16:creationId xmlns:a16="http://schemas.microsoft.com/office/drawing/2014/main" id="{0F4618DF-2D81-1B36-B06C-641CC0C978BD}"/>
              </a:ext>
            </a:extLst>
          </p:cNvPr>
          <p:cNvSpPr>
            <a:spLocks noGrp="1"/>
          </p:cNvSpPr>
          <p:nvPr>
            <p:ph type="ftr" sz="quarter" idx="11"/>
          </p:nvPr>
        </p:nvSpPr>
        <p:spPr/>
        <p:txBody>
          <a:bodyPr/>
          <a:lstStyle/>
          <a:p>
            <a:r>
              <a:rPr lang="nl-NL" dirty="0"/>
              <a:t>Gemeente Zevenaar</a:t>
            </a:r>
          </a:p>
        </p:txBody>
      </p:sp>
      <p:sp>
        <p:nvSpPr>
          <p:cNvPr id="5" name="Tijdelijke aanduiding voor dianummer 4">
            <a:extLst>
              <a:ext uri="{FF2B5EF4-FFF2-40B4-BE49-F238E27FC236}">
                <a16:creationId xmlns:a16="http://schemas.microsoft.com/office/drawing/2014/main" id="{4CC7CA16-E30F-6812-3244-F2D49AE99D58}"/>
              </a:ext>
            </a:extLst>
          </p:cNvPr>
          <p:cNvSpPr>
            <a:spLocks noGrp="1"/>
          </p:cNvSpPr>
          <p:nvPr>
            <p:ph type="sldNum" sz="quarter" idx="12"/>
          </p:nvPr>
        </p:nvSpPr>
        <p:spPr/>
        <p:txBody>
          <a:bodyPr/>
          <a:lstStyle/>
          <a:p>
            <a:fld id="{89AD3D1F-841F-4D73-A9D6-E263AE5B69BD}" type="slidenum">
              <a:rPr lang="nl-NL" smtClean="0"/>
              <a:pPr/>
              <a:t>10</a:t>
            </a:fld>
            <a:endParaRPr lang="nl-NL" dirty="0"/>
          </a:p>
        </p:txBody>
      </p:sp>
      <p:graphicFrame>
        <p:nvGraphicFramePr>
          <p:cNvPr id="7" name="Tabel 6">
            <a:extLst>
              <a:ext uri="{FF2B5EF4-FFF2-40B4-BE49-F238E27FC236}">
                <a16:creationId xmlns:a16="http://schemas.microsoft.com/office/drawing/2014/main" id="{6B9E589B-5D78-E3EA-277D-B1BD08C5B661}"/>
              </a:ext>
            </a:extLst>
          </p:cNvPr>
          <p:cNvGraphicFramePr>
            <a:graphicFrameLocks noGrp="1"/>
          </p:cNvGraphicFramePr>
          <p:nvPr>
            <p:extLst>
              <p:ext uri="{D42A27DB-BD31-4B8C-83A1-F6EECF244321}">
                <p14:modId xmlns:p14="http://schemas.microsoft.com/office/powerpoint/2010/main" val="3669845363"/>
              </p:ext>
            </p:extLst>
          </p:nvPr>
        </p:nvGraphicFramePr>
        <p:xfrm>
          <a:off x="863999" y="2111605"/>
          <a:ext cx="10033199" cy="4333459"/>
        </p:xfrm>
        <a:graphic>
          <a:graphicData uri="http://schemas.openxmlformats.org/drawingml/2006/table">
            <a:tbl>
              <a:tblPr firstRow="1" firstCol="1" lastRow="1" lastCol="1" bandRow="1" bandCol="1"/>
              <a:tblGrid>
                <a:gridCol w="1498959">
                  <a:extLst>
                    <a:ext uri="{9D8B030D-6E8A-4147-A177-3AD203B41FA5}">
                      <a16:colId xmlns:a16="http://schemas.microsoft.com/office/drawing/2014/main" val="1316670696"/>
                    </a:ext>
                  </a:extLst>
                </a:gridCol>
                <a:gridCol w="1735743">
                  <a:extLst>
                    <a:ext uri="{9D8B030D-6E8A-4147-A177-3AD203B41FA5}">
                      <a16:colId xmlns:a16="http://schemas.microsoft.com/office/drawing/2014/main" val="297535765"/>
                    </a:ext>
                  </a:extLst>
                </a:gridCol>
                <a:gridCol w="2506293">
                  <a:extLst>
                    <a:ext uri="{9D8B030D-6E8A-4147-A177-3AD203B41FA5}">
                      <a16:colId xmlns:a16="http://schemas.microsoft.com/office/drawing/2014/main" val="702351197"/>
                    </a:ext>
                  </a:extLst>
                </a:gridCol>
                <a:gridCol w="2506293">
                  <a:extLst>
                    <a:ext uri="{9D8B030D-6E8A-4147-A177-3AD203B41FA5}">
                      <a16:colId xmlns:a16="http://schemas.microsoft.com/office/drawing/2014/main" val="2621843445"/>
                    </a:ext>
                  </a:extLst>
                </a:gridCol>
                <a:gridCol w="1129739">
                  <a:extLst>
                    <a:ext uri="{9D8B030D-6E8A-4147-A177-3AD203B41FA5}">
                      <a16:colId xmlns:a16="http://schemas.microsoft.com/office/drawing/2014/main" val="1595430453"/>
                    </a:ext>
                  </a:extLst>
                </a:gridCol>
                <a:gridCol w="656172">
                  <a:extLst>
                    <a:ext uri="{9D8B030D-6E8A-4147-A177-3AD203B41FA5}">
                      <a16:colId xmlns:a16="http://schemas.microsoft.com/office/drawing/2014/main" val="3287580"/>
                    </a:ext>
                  </a:extLst>
                </a:gridCol>
              </a:tblGrid>
              <a:tr h="403832">
                <a:tc>
                  <a:txBody>
                    <a:bodyPr/>
                    <a:lstStyle/>
                    <a:p>
                      <a:pPr>
                        <a:lnSpc>
                          <a:spcPct val="120000"/>
                        </a:lnSpc>
                        <a:buNone/>
                      </a:pPr>
                      <a:r>
                        <a:rPr lang="nl-NL" sz="1100" dirty="0">
                          <a:effectLst/>
                          <a:latin typeface="Verdana" panose="020B0604030504040204" pitchFamily="34" charset="0"/>
                          <a:ea typeface="MS Mincho" panose="02020609040205080304" pitchFamily="49" charset="-128"/>
                        </a:rPr>
                        <a:t> </a:t>
                      </a:r>
                      <a:endParaRPr lang="nl-NL" sz="1100" dirty="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20000"/>
                        </a:lnSpc>
                        <a:buNone/>
                      </a:pPr>
                      <a:r>
                        <a:rPr lang="nl-NL" sz="1100" dirty="0">
                          <a:solidFill>
                            <a:srgbClr val="000000"/>
                          </a:solidFill>
                          <a:effectLst/>
                          <a:latin typeface="Verdana" panose="020B0604030504040204" pitchFamily="34" charset="0"/>
                          <a:ea typeface="MS Mincho" panose="02020609040205080304" pitchFamily="49" charset="-128"/>
                        </a:rPr>
                        <a:t>#</a:t>
                      </a:r>
                      <a:endParaRPr lang="nl-NL" sz="1100" dirty="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20000"/>
                        </a:lnSpc>
                        <a:buNone/>
                      </a:pPr>
                      <a:r>
                        <a:rPr lang="nl-NL" sz="1100" dirty="0">
                          <a:solidFill>
                            <a:srgbClr val="000000"/>
                          </a:solidFill>
                          <a:effectLst/>
                          <a:latin typeface="Verdana" panose="020B0604030504040204" pitchFamily="34" charset="0"/>
                          <a:ea typeface="MS Mincho" panose="02020609040205080304" pitchFamily="49" charset="-128"/>
                        </a:rPr>
                        <a:t>Omschrijving</a:t>
                      </a:r>
                      <a:endParaRPr lang="nl-NL" sz="1100" dirty="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20000"/>
                        </a:lnSpc>
                        <a:buNone/>
                      </a:pPr>
                      <a:r>
                        <a:rPr lang="nl-NL" sz="1100" dirty="0">
                          <a:solidFill>
                            <a:srgbClr val="000000"/>
                          </a:solidFill>
                          <a:effectLst/>
                          <a:latin typeface="Verdana" panose="020B0604030504040204" pitchFamily="34" charset="0"/>
                          <a:ea typeface="MS Mincho" panose="02020609040205080304" pitchFamily="49" charset="-128"/>
                        </a:rPr>
                        <a:t>Te hanteren Standaardformulier</a:t>
                      </a:r>
                      <a:endParaRPr lang="nl-NL" sz="1100" dirty="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20000"/>
                        </a:lnSpc>
                        <a:buNone/>
                      </a:pPr>
                      <a:r>
                        <a:rPr lang="nl-NL" sz="1100" dirty="0">
                          <a:solidFill>
                            <a:srgbClr val="000000"/>
                          </a:solidFill>
                          <a:effectLst/>
                          <a:latin typeface="Verdana" panose="020B0604030504040204" pitchFamily="34" charset="0"/>
                          <a:ea typeface="MS Mincho" panose="02020609040205080304" pitchFamily="49" charset="-128"/>
                        </a:rPr>
                        <a:t>Bij inschrijving</a:t>
                      </a:r>
                      <a:endParaRPr lang="nl-NL" sz="1100" dirty="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20000"/>
                        </a:lnSpc>
                        <a:buNone/>
                      </a:pPr>
                      <a:r>
                        <a:rPr lang="nl-NL" sz="1100" dirty="0">
                          <a:solidFill>
                            <a:srgbClr val="000000"/>
                          </a:solidFill>
                          <a:effectLst/>
                          <a:latin typeface="Verdana" panose="020B0604030504040204" pitchFamily="34" charset="0"/>
                          <a:ea typeface="MS Mincho" panose="02020609040205080304" pitchFamily="49" charset="-128"/>
                        </a:rPr>
                        <a:t>Op verzoek</a:t>
                      </a:r>
                      <a:endParaRPr lang="nl-NL" sz="1100" dirty="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23455181"/>
                  </a:ext>
                </a:extLst>
              </a:tr>
              <a:tr h="403832">
                <a:tc>
                  <a:txBody>
                    <a:bodyPr/>
                    <a:lstStyle/>
                    <a:p>
                      <a:pPr>
                        <a:lnSpc>
                          <a:spcPct val="115000"/>
                        </a:lnSpc>
                        <a:buNone/>
                      </a:pPr>
                      <a:r>
                        <a:rPr lang="nl-NL" sz="1100">
                          <a:effectLst/>
                          <a:latin typeface="Verdana" panose="020B0604030504040204" pitchFamily="34" charset="0"/>
                          <a:ea typeface="MS Mincho" panose="02020609040205080304" pitchFamily="49" charset="-128"/>
                        </a:rPr>
                        <a:t>Algemene verklaringen</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A1</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Uniform Europees Aanbestedings-document</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Bijlage E - Uniform Europees Aanbestedingsdocument</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X</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 </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804183"/>
                  </a:ext>
                </a:extLst>
              </a:tr>
              <a:tr h="1039603">
                <a:tc rowSpan="3">
                  <a:txBody>
                    <a:bodyPr/>
                    <a:lstStyle/>
                    <a:p>
                      <a:pPr>
                        <a:lnSpc>
                          <a:spcPct val="120000"/>
                        </a:lnSpc>
                        <a:buNone/>
                      </a:pPr>
                      <a:r>
                        <a:rPr lang="nl-NL" sz="1100">
                          <a:effectLst/>
                          <a:latin typeface="Verdana" panose="020B0604030504040204" pitchFamily="34" charset="0"/>
                          <a:ea typeface="MS Mincho" panose="02020609040205080304" pitchFamily="49" charset="-128"/>
                        </a:rPr>
                        <a:t>Uitsluitingsgronden</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U1</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dirty="0">
                          <a:effectLst/>
                          <a:latin typeface="Verdana" panose="020B0604030504040204" pitchFamily="34" charset="0"/>
                          <a:ea typeface="MS Mincho" panose="02020609040205080304" pitchFamily="49" charset="-128"/>
                        </a:rPr>
                        <a:t>Inschrijving in het nationale beroeps-/handelsregister</a:t>
                      </a:r>
                      <a:endParaRPr lang="nl-NL" sz="1100" dirty="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Inschrijving in het nationale beroeps-/handelsregister</a:t>
                      </a:r>
                      <a:endParaRPr lang="nl-NL" sz="1100">
                        <a:effectLst/>
                        <a:latin typeface="Arial" panose="020B0604020202020204" pitchFamily="34" charset="0"/>
                        <a:ea typeface="Calibri" panose="020F0502020204030204" pitchFamily="34" charset="0"/>
                      </a:endParaRPr>
                    </a:p>
                    <a:p>
                      <a:pPr>
                        <a:lnSpc>
                          <a:spcPct val="120000"/>
                        </a:lnSpc>
                        <a:buNone/>
                      </a:pPr>
                      <a:r>
                        <a:rPr lang="nl-NL" sz="1100">
                          <a:effectLst/>
                          <a:latin typeface="Verdana" panose="020B0604030504040204" pitchFamily="34" charset="0"/>
                          <a:ea typeface="MS Mincho" panose="02020609040205080304" pitchFamily="49" charset="-128"/>
                        </a:rPr>
                        <a:t> </a:t>
                      </a:r>
                      <a:endParaRPr lang="nl-NL" sz="1100">
                        <a:effectLst/>
                        <a:latin typeface="Arial" panose="020B0604020202020204" pitchFamily="34" charset="0"/>
                        <a:ea typeface="Calibri" panose="020F0502020204030204" pitchFamily="34" charset="0"/>
                      </a:endParaRPr>
                    </a:p>
                    <a:p>
                      <a:pPr>
                        <a:lnSpc>
                          <a:spcPct val="120000"/>
                        </a:lnSpc>
                        <a:buNone/>
                      </a:pPr>
                      <a:r>
                        <a:rPr lang="nl-NL" sz="1100">
                          <a:effectLst/>
                          <a:latin typeface="Verdana" panose="020B0604030504040204" pitchFamily="34" charset="0"/>
                          <a:ea typeface="MS Mincho" panose="02020609040205080304" pitchFamily="49" charset="-128"/>
                        </a:rPr>
                        <a:t>Indien van toepassing: Volmacht verklaring </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X</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 </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557399"/>
                  </a:ext>
                </a:extLst>
              </a:tr>
              <a:tr h="297480">
                <a:tc vMerge="1">
                  <a:txBody>
                    <a:bodyPr/>
                    <a:lstStyle/>
                    <a:p>
                      <a:endParaRPr lang="nl-NL"/>
                    </a:p>
                  </a:txBody>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U2</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Gedragsverklaring aanbesteden</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Format Justis</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 </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X</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8608119"/>
                  </a:ext>
                </a:extLst>
              </a:tr>
              <a:tr h="297480">
                <a:tc vMerge="1">
                  <a:txBody>
                    <a:bodyPr/>
                    <a:lstStyle/>
                    <a:p>
                      <a:endParaRPr lang="nl-NL"/>
                    </a:p>
                  </a:txBody>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U3</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Verklaring van de Belastingdienst</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Format Belastingdienst</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 </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X</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4898478"/>
                  </a:ext>
                </a:extLst>
              </a:tr>
              <a:tr h="403832">
                <a:tc rowSpan="2">
                  <a:txBody>
                    <a:bodyPr/>
                    <a:lstStyle/>
                    <a:p>
                      <a:pPr>
                        <a:lnSpc>
                          <a:spcPct val="120000"/>
                        </a:lnSpc>
                        <a:buNone/>
                      </a:pPr>
                      <a:r>
                        <a:rPr lang="nl-NL" sz="1100">
                          <a:effectLst/>
                          <a:latin typeface="Verdana" panose="020B0604030504040204" pitchFamily="34" charset="0"/>
                          <a:ea typeface="MS Mincho" panose="02020609040205080304" pitchFamily="49" charset="-128"/>
                        </a:rPr>
                        <a:t>Geschiktheidseisen</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E1</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Afdekking aansprakelijkheidsrisico’s</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Format verzekering</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 </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X</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1657324"/>
                  </a:ext>
                </a:extLst>
              </a:tr>
              <a:tr h="297480">
                <a:tc vMerge="1">
                  <a:txBody>
                    <a:bodyPr/>
                    <a:lstStyle/>
                    <a:p>
                      <a:endParaRPr lang="nl-NL"/>
                    </a:p>
                  </a:txBody>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E2</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Ervaring van de inschrijver</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Bijlage D - Ervaring inschrijver</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X</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 </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0071999"/>
                  </a:ext>
                </a:extLst>
              </a:tr>
              <a:tr h="297480">
                <a:tc rowSpan="4">
                  <a:txBody>
                    <a:bodyPr/>
                    <a:lstStyle/>
                    <a:p>
                      <a:pPr>
                        <a:lnSpc>
                          <a:spcPct val="120000"/>
                        </a:lnSpc>
                        <a:buNone/>
                      </a:pPr>
                      <a:r>
                        <a:rPr lang="nl-NL" sz="1100">
                          <a:effectLst/>
                          <a:latin typeface="Verdana" panose="020B0604030504040204" pitchFamily="34" charset="0"/>
                          <a:ea typeface="MS Mincho" panose="02020609040205080304" pitchFamily="49" charset="-128"/>
                        </a:rPr>
                        <a:t>Gunningscriteria </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G1</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Schoon en gezond gebouw</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Eigen format (zie paragraaf 7.2.1)</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X</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 </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2686361"/>
                  </a:ext>
                </a:extLst>
              </a:tr>
              <a:tr h="297480">
                <a:tc vMerge="1">
                  <a:txBody>
                    <a:bodyPr/>
                    <a:lstStyle/>
                    <a:p>
                      <a:endParaRPr lang="nl-NL"/>
                    </a:p>
                  </a:txBody>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G2</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Communicatie &amp; flexibiliteit</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Eigen format (zie paragraaf 7.2.2)</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X</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 </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4148421"/>
                  </a:ext>
                </a:extLst>
              </a:tr>
              <a:tr h="297480">
                <a:tc vMerge="1">
                  <a:txBody>
                    <a:bodyPr/>
                    <a:lstStyle/>
                    <a:p>
                      <a:endParaRPr lang="nl-NL"/>
                    </a:p>
                  </a:txBody>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D1</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CO2-prestatieladder</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Eigen format (zie paragraaf 7.2.3)</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X</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 </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8921771"/>
                  </a:ext>
                </a:extLst>
              </a:tr>
              <a:tr h="297480">
                <a:tc vMerge="1">
                  <a:txBody>
                    <a:bodyPr/>
                    <a:lstStyle/>
                    <a:p>
                      <a:endParaRPr lang="nl-NL"/>
                    </a:p>
                  </a:txBody>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G3</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dirty="0">
                          <a:effectLst/>
                          <a:latin typeface="Verdana" panose="020B0604030504040204" pitchFamily="34" charset="0"/>
                          <a:ea typeface="MS Mincho" panose="02020609040205080304" pitchFamily="49" charset="-128"/>
                        </a:rPr>
                        <a:t>Prijs</a:t>
                      </a:r>
                      <a:endParaRPr lang="nl-NL" sz="1100" dirty="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20000"/>
                        </a:lnSpc>
                        <a:buNone/>
                      </a:pPr>
                      <a:r>
                        <a:rPr lang="nl-NL" sz="1100">
                          <a:effectLst/>
                          <a:latin typeface="Verdana" panose="020B0604030504040204" pitchFamily="34" charset="0"/>
                          <a:ea typeface="MS Mincho" panose="02020609040205080304" pitchFamily="49" charset="-128"/>
                        </a:rPr>
                        <a:t>Bijlage G - Inschrijfstaat</a:t>
                      </a:r>
                      <a:endParaRPr lang="nl-NL" sz="1100">
                        <a:effectLst/>
                        <a:latin typeface="Arial" panose="020B0604020202020204" pitchFamily="34" charset="0"/>
                        <a:ea typeface="Calibri" panose="020F0502020204030204" pitchFamily="34" charset="0"/>
                      </a:endParaRPr>
                    </a:p>
                  </a:txBody>
                  <a:tcPr marL="36070" marR="36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a:effectLst/>
                          <a:latin typeface="Verdana" panose="020B0604030504040204" pitchFamily="34" charset="0"/>
                          <a:ea typeface="MS Mincho" panose="02020609040205080304" pitchFamily="49" charset="-128"/>
                        </a:rPr>
                        <a:t>X</a:t>
                      </a:r>
                      <a:endParaRPr lang="nl-NL" sz="110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buNone/>
                      </a:pPr>
                      <a:r>
                        <a:rPr lang="nl-NL" sz="1100" dirty="0">
                          <a:effectLst/>
                          <a:latin typeface="Verdana" panose="020B0604030504040204" pitchFamily="34" charset="0"/>
                          <a:ea typeface="MS Mincho" panose="02020609040205080304" pitchFamily="49" charset="-128"/>
                        </a:rPr>
                        <a:t> </a:t>
                      </a:r>
                      <a:endParaRPr lang="nl-NL" sz="1100" dirty="0">
                        <a:effectLst/>
                        <a:latin typeface="Arial" panose="020B0604020202020204" pitchFamily="34" charset="0"/>
                        <a:ea typeface="Calibri" panose="020F0502020204030204" pitchFamily="34" charset="0"/>
                      </a:endParaRPr>
                    </a:p>
                  </a:txBody>
                  <a:tcPr marL="36070" marR="36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7056486"/>
                  </a:ext>
                </a:extLst>
              </a:tr>
            </a:tbl>
          </a:graphicData>
        </a:graphic>
      </p:graphicFrame>
    </p:spTree>
    <p:extLst>
      <p:ext uri="{BB962C8B-B14F-4D97-AF65-F5344CB8AC3E}">
        <p14:creationId xmlns:p14="http://schemas.microsoft.com/office/powerpoint/2010/main" val="322904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61673-F8F5-0BB4-8B35-2CC90BC4600A}"/>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EB3092F-B962-D643-8AA7-C8B82EF3A475}"/>
              </a:ext>
            </a:extLst>
          </p:cNvPr>
          <p:cNvSpPr>
            <a:spLocks noGrp="1"/>
          </p:cNvSpPr>
          <p:nvPr>
            <p:ph idx="1"/>
          </p:nvPr>
        </p:nvSpPr>
        <p:spPr/>
        <p:txBody>
          <a:bodyPr/>
          <a:lstStyle/>
          <a:p>
            <a:r>
              <a:rPr lang="nl-NL" dirty="0"/>
              <a:t>Eisen ten aanzien van de organisatie van Inschrijver.</a:t>
            </a:r>
          </a:p>
          <a:p>
            <a:pPr marL="342900" indent="-342900">
              <a:spcAft>
                <a:spcPts val="0"/>
              </a:spcAft>
              <a:buFont typeface="Wingdings" panose="05000000000000000000" pitchFamily="2" charset="2"/>
              <a:buChar char="§"/>
            </a:pPr>
            <a:r>
              <a:rPr lang="nl-NL" dirty="0"/>
              <a:t>Uniform Europees Aanbestedingsdocument (UEA):</a:t>
            </a:r>
          </a:p>
          <a:p>
            <a:pPr marL="522900" lvl="2" indent="-342900">
              <a:buFont typeface="Wingdings" panose="05000000000000000000" pitchFamily="2" charset="2"/>
              <a:buChar char="§"/>
            </a:pPr>
            <a:r>
              <a:rPr lang="nl-NL" dirty="0"/>
              <a:t>Uittreksel KVK</a:t>
            </a:r>
          </a:p>
          <a:p>
            <a:pPr marL="522900" lvl="2" indent="-342900">
              <a:buFont typeface="Wingdings" panose="05000000000000000000" pitchFamily="2" charset="2"/>
              <a:buChar char="§"/>
            </a:pPr>
            <a:r>
              <a:rPr lang="nl-NL" dirty="0"/>
              <a:t>Gedragsverklaring aanbesteden</a:t>
            </a:r>
          </a:p>
          <a:p>
            <a:pPr marL="522900" lvl="2" indent="-342900">
              <a:buFont typeface="Wingdings" panose="05000000000000000000" pitchFamily="2" charset="2"/>
              <a:buChar char="§"/>
            </a:pPr>
            <a:r>
              <a:rPr lang="nl-NL" dirty="0"/>
              <a:t>Verklaring van de belastingdienst</a:t>
            </a:r>
          </a:p>
          <a:p>
            <a:pPr marL="522900" lvl="2" indent="-342900">
              <a:buFont typeface="Wingdings" panose="05000000000000000000" pitchFamily="2" charset="2"/>
              <a:buChar char="§"/>
            </a:pPr>
            <a:endParaRPr lang="nl-NL" dirty="0"/>
          </a:p>
          <a:p>
            <a:pPr>
              <a:spcBef>
                <a:spcPts val="400"/>
              </a:spcBef>
              <a:spcAft>
                <a:spcPts val="0"/>
              </a:spcAft>
            </a:pPr>
            <a:r>
              <a:rPr lang="nl-NL" dirty="0"/>
              <a:t>Geschiktheidseisen:</a:t>
            </a:r>
          </a:p>
          <a:p>
            <a:pPr lvl="2">
              <a:buFont typeface="Wingdings" panose="05000000000000000000" pitchFamily="2" charset="2"/>
              <a:buChar char="§"/>
            </a:pPr>
            <a:r>
              <a:rPr lang="nl-NL" dirty="0"/>
              <a:t>Afdekking aansprakelijkheidsrisico’s: bewijs verzekering.</a:t>
            </a:r>
          </a:p>
          <a:p>
            <a:pPr lvl="2">
              <a:buFont typeface="Wingdings" panose="05000000000000000000" pitchFamily="2" charset="2"/>
              <a:buChar char="§"/>
            </a:pPr>
            <a:r>
              <a:rPr lang="nl-NL" dirty="0"/>
              <a:t>Ervaring van de inschrijver: referentieopdracht</a:t>
            </a:r>
          </a:p>
          <a:p>
            <a:pPr marL="0" marR="0" lvl="0" indent="0" algn="l" defTabSz="914400" rtl="0" eaLnBrk="1" fontAlgn="auto" latinLnBrk="0" hangingPunct="1">
              <a:lnSpc>
                <a:spcPct val="115000"/>
              </a:lnSpc>
              <a:spcBef>
                <a:spcPts val="0"/>
              </a:spcBef>
              <a:spcAft>
                <a:spcPts val="2000"/>
              </a:spcAft>
              <a:buClrTx/>
              <a:buSzTx/>
              <a:buFont typeface="Arial" panose="020B0604020202020204" pitchFamily="34" charset="0"/>
              <a:buNone/>
              <a:tabLst/>
              <a:defRPr/>
            </a:pPr>
            <a:endParaRPr kumimoji="0" lang="nl-NL" sz="3200" b="1" i="0" u="none" strike="noStrike" kern="1200" cap="none" spc="0" normalizeH="0" baseline="0" noProof="0" dirty="0">
              <a:ln>
                <a:noFill/>
              </a:ln>
              <a:solidFill>
                <a:srgbClr val="002856"/>
              </a:solidFill>
              <a:effectLst/>
              <a:uLnTx/>
              <a:uFillTx/>
              <a:latin typeface="Arial"/>
              <a:ea typeface="+mn-ea"/>
              <a:cs typeface="+mn-cs"/>
            </a:endParaRPr>
          </a:p>
          <a:p>
            <a:endParaRPr lang="nl-NL" dirty="0"/>
          </a:p>
        </p:txBody>
      </p:sp>
      <p:sp>
        <p:nvSpPr>
          <p:cNvPr id="3" name="Titel 2">
            <a:extLst>
              <a:ext uri="{FF2B5EF4-FFF2-40B4-BE49-F238E27FC236}">
                <a16:creationId xmlns:a16="http://schemas.microsoft.com/office/drawing/2014/main" id="{498B2AF1-0318-CE2C-A559-6530906B477E}"/>
              </a:ext>
            </a:extLst>
          </p:cNvPr>
          <p:cNvSpPr>
            <a:spLocks noGrp="1"/>
          </p:cNvSpPr>
          <p:nvPr>
            <p:ph type="title"/>
          </p:nvPr>
        </p:nvSpPr>
        <p:spPr>
          <a:xfrm>
            <a:off x="863999" y="792000"/>
            <a:ext cx="10306763" cy="498598"/>
          </a:xfrm>
        </p:spPr>
        <p:txBody>
          <a:bodyPr>
            <a:noAutofit/>
          </a:bodyPr>
          <a:lstStyle/>
          <a:p>
            <a:r>
              <a:rPr lang="nl-NL" dirty="0"/>
              <a:t>3.	Uitsluitingsgronden en geschiktheidseisen</a:t>
            </a:r>
          </a:p>
        </p:txBody>
      </p:sp>
      <p:sp>
        <p:nvSpPr>
          <p:cNvPr id="4" name="Tijdelijke aanduiding voor voettekst 3">
            <a:extLst>
              <a:ext uri="{FF2B5EF4-FFF2-40B4-BE49-F238E27FC236}">
                <a16:creationId xmlns:a16="http://schemas.microsoft.com/office/drawing/2014/main" id="{17141916-D396-2B48-A4BA-DFB41E3E52C7}"/>
              </a:ext>
            </a:extLst>
          </p:cNvPr>
          <p:cNvSpPr>
            <a:spLocks noGrp="1"/>
          </p:cNvSpPr>
          <p:nvPr>
            <p:ph type="ftr" sz="quarter" idx="11"/>
          </p:nvPr>
        </p:nvSpPr>
        <p:spPr/>
        <p:txBody>
          <a:bodyPr/>
          <a:lstStyle/>
          <a:p>
            <a:r>
              <a:rPr lang="nl-NL" dirty="0"/>
              <a:t>Gemeente Zevenaar</a:t>
            </a:r>
          </a:p>
        </p:txBody>
      </p:sp>
      <p:sp>
        <p:nvSpPr>
          <p:cNvPr id="5" name="Tijdelijke aanduiding voor dianummer 4">
            <a:extLst>
              <a:ext uri="{FF2B5EF4-FFF2-40B4-BE49-F238E27FC236}">
                <a16:creationId xmlns:a16="http://schemas.microsoft.com/office/drawing/2014/main" id="{2D5306CF-35FA-4F65-7712-522A2637FB58}"/>
              </a:ext>
            </a:extLst>
          </p:cNvPr>
          <p:cNvSpPr>
            <a:spLocks noGrp="1"/>
          </p:cNvSpPr>
          <p:nvPr>
            <p:ph type="sldNum" sz="quarter" idx="12"/>
          </p:nvPr>
        </p:nvSpPr>
        <p:spPr/>
        <p:txBody>
          <a:bodyPr/>
          <a:lstStyle/>
          <a:p>
            <a:fld id="{89AD3D1F-841F-4D73-A9D6-E263AE5B69BD}" type="slidenum">
              <a:rPr lang="nl-NL" smtClean="0"/>
              <a:pPr/>
              <a:t>11</a:t>
            </a:fld>
            <a:endParaRPr lang="nl-NL" dirty="0"/>
          </a:p>
        </p:txBody>
      </p:sp>
    </p:spTree>
    <p:extLst>
      <p:ext uri="{BB962C8B-B14F-4D97-AF65-F5344CB8AC3E}">
        <p14:creationId xmlns:p14="http://schemas.microsoft.com/office/powerpoint/2010/main" val="386379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2F9E9-3A2D-B0F3-FC40-83B867187E95}"/>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3120DAC-6EAC-89E8-8429-F90C7A3AA417}"/>
              </a:ext>
            </a:extLst>
          </p:cNvPr>
          <p:cNvSpPr>
            <a:spLocks noGrp="1"/>
          </p:cNvSpPr>
          <p:nvPr>
            <p:ph idx="1"/>
          </p:nvPr>
        </p:nvSpPr>
        <p:spPr/>
        <p:txBody>
          <a:bodyPr/>
          <a:lstStyle/>
          <a:p>
            <a:pPr marL="342900" indent="-342900">
              <a:spcAft>
                <a:spcPts val="0"/>
              </a:spcAft>
              <a:buFont typeface="Wingdings" panose="05000000000000000000" pitchFamily="2" charset="2"/>
              <a:buChar char="§"/>
            </a:pPr>
            <a:endParaRPr lang="nl-NL" dirty="0"/>
          </a:p>
          <a:p>
            <a:pPr marL="342900" indent="-342900">
              <a:spcAft>
                <a:spcPts val="0"/>
              </a:spcAft>
              <a:buFont typeface="Wingdings" panose="05000000000000000000" pitchFamily="2" charset="2"/>
              <a:buChar char="§"/>
            </a:pPr>
            <a:r>
              <a:rPr lang="nl-NL" dirty="0"/>
              <a:t>Wijze van inschrijven: </a:t>
            </a:r>
            <a:r>
              <a:rPr lang="nl-NL" sz="1800" b="0" dirty="0"/>
              <a:t>geef op het UEA aan als u samenwerkt met andere ondernemingen om de opdracht uit te voeren. Geef zo volledig mogelijk aan wie de betrokken ondernemingen zijn en wie welke taken uitvoert.</a:t>
            </a:r>
          </a:p>
          <a:p>
            <a:pPr marL="522900" lvl="2" indent="-342900">
              <a:buFont typeface="Wingdings" panose="05000000000000000000" pitchFamily="2" charset="2"/>
              <a:buChar char="§"/>
            </a:pPr>
            <a:endParaRPr lang="nl-NL" dirty="0"/>
          </a:p>
          <a:p>
            <a:pPr marL="342900" indent="-342900">
              <a:spcAft>
                <a:spcPts val="0"/>
              </a:spcAft>
              <a:buFont typeface="Wingdings" panose="05000000000000000000" pitchFamily="2" charset="2"/>
              <a:buChar char="§"/>
            </a:pPr>
            <a:r>
              <a:rPr lang="nl-NL" dirty="0"/>
              <a:t>Toetsing van de inschrijving</a:t>
            </a:r>
          </a:p>
          <a:p>
            <a:pPr marL="702900" lvl="3" indent="-342900">
              <a:buFont typeface="+mj-lt"/>
              <a:buAutoNum type="alphaLcPeriod"/>
            </a:pPr>
            <a:r>
              <a:rPr lang="nl-NL" dirty="0"/>
              <a:t>M</a:t>
            </a:r>
            <a:r>
              <a:rPr lang="nl-NL" b="0" dirty="0"/>
              <a:t>et ondertekening van het UEA gaat u akkoord met alle bepalingen</a:t>
            </a:r>
          </a:p>
          <a:p>
            <a:pPr marL="702900" lvl="3" indent="-342900">
              <a:buFont typeface="+mj-lt"/>
              <a:buAutoNum type="alphaLcPeriod"/>
            </a:pPr>
            <a:r>
              <a:rPr lang="nl-NL" dirty="0"/>
              <a:t>Fouten of ontbrekende informatie leiden in beginsel tot uitsluiting. Alleen kennelijke omissie kan hersteld worden.</a:t>
            </a:r>
          </a:p>
          <a:p>
            <a:endParaRPr lang="nl-NL" dirty="0"/>
          </a:p>
        </p:txBody>
      </p:sp>
      <p:sp>
        <p:nvSpPr>
          <p:cNvPr id="3" name="Titel 2">
            <a:extLst>
              <a:ext uri="{FF2B5EF4-FFF2-40B4-BE49-F238E27FC236}">
                <a16:creationId xmlns:a16="http://schemas.microsoft.com/office/drawing/2014/main" id="{5CAA84E4-83FB-BD67-6396-977D0FD21667}"/>
              </a:ext>
            </a:extLst>
          </p:cNvPr>
          <p:cNvSpPr>
            <a:spLocks noGrp="1"/>
          </p:cNvSpPr>
          <p:nvPr>
            <p:ph type="title"/>
          </p:nvPr>
        </p:nvSpPr>
        <p:spPr/>
        <p:txBody>
          <a:bodyPr/>
          <a:lstStyle/>
          <a:p>
            <a:r>
              <a:rPr lang="nl-NL" dirty="0"/>
              <a:t>4.	Wijze van inschrijven en toetsing</a:t>
            </a:r>
          </a:p>
        </p:txBody>
      </p:sp>
      <p:sp>
        <p:nvSpPr>
          <p:cNvPr id="4" name="Tijdelijke aanduiding voor voettekst 3">
            <a:extLst>
              <a:ext uri="{FF2B5EF4-FFF2-40B4-BE49-F238E27FC236}">
                <a16:creationId xmlns:a16="http://schemas.microsoft.com/office/drawing/2014/main" id="{01957016-CF08-B871-EE27-420B7AFA8033}"/>
              </a:ext>
            </a:extLst>
          </p:cNvPr>
          <p:cNvSpPr>
            <a:spLocks noGrp="1"/>
          </p:cNvSpPr>
          <p:nvPr>
            <p:ph type="ftr" sz="quarter" idx="11"/>
          </p:nvPr>
        </p:nvSpPr>
        <p:spPr/>
        <p:txBody>
          <a:bodyPr/>
          <a:lstStyle/>
          <a:p>
            <a:r>
              <a:rPr lang="nl-NL" dirty="0"/>
              <a:t>Gemeente Zevenaar</a:t>
            </a:r>
          </a:p>
        </p:txBody>
      </p:sp>
      <p:sp>
        <p:nvSpPr>
          <p:cNvPr id="5" name="Tijdelijke aanduiding voor dianummer 4">
            <a:extLst>
              <a:ext uri="{FF2B5EF4-FFF2-40B4-BE49-F238E27FC236}">
                <a16:creationId xmlns:a16="http://schemas.microsoft.com/office/drawing/2014/main" id="{6B042159-3604-C6FE-5F17-B26E9D88F1FA}"/>
              </a:ext>
            </a:extLst>
          </p:cNvPr>
          <p:cNvSpPr>
            <a:spLocks noGrp="1"/>
          </p:cNvSpPr>
          <p:nvPr>
            <p:ph type="sldNum" sz="quarter" idx="12"/>
          </p:nvPr>
        </p:nvSpPr>
        <p:spPr/>
        <p:txBody>
          <a:bodyPr/>
          <a:lstStyle/>
          <a:p>
            <a:fld id="{89AD3D1F-841F-4D73-A9D6-E263AE5B69BD}" type="slidenum">
              <a:rPr lang="nl-NL" smtClean="0"/>
              <a:pPr/>
              <a:t>12</a:t>
            </a:fld>
            <a:endParaRPr lang="nl-NL" dirty="0"/>
          </a:p>
        </p:txBody>
      </p:sp>
    </p:spTree>
    <p:extLst>
      <p:ext uri="{BB962C8B-B14F-4D97-AF65-F5344CB8AC3E}">
        <p14:creationId xmlns:p14="http://schemas.microsoft.com/office/powerpoint/2010/main" val="1809518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05750-5E85-0766-2E26-6FA7867E8E5B}"/>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5760294-BDBB-5BBC-DA3E-C83AB89150D7}"/>
              </a:ext>
            </a:extLst>
          </p:cNvPr>
          <p:cNvSpPr>
            <a:spLocks noGrp="1"/>
          </p:cNvSpPr>
          <p:nvPr>
            <p:ph idx="1"/>
          </p:nvPr>
        </p:nvSpPr>
        <p:spPr/>
        <p:txBody>
          <a:bodyPr/>
          <a:lstStyle/>
          <a:p>
            <a:pPr marL="342900" indent="-342900">
              <a:buFont typeface="Wingdings" panose="05000000000000000000" pitchFamily="2" charset="2"/>
              <a:buChar char="§"/>
            </a:pPr>
            <a:r>
              <a:rPr lang="nl-NL" dirty="0"/>
              <a:t>G1: Schoon en gezond gebouw (45%)</a:t>
            </a:r>
          </a:p>
          <a:p>
            <a:pPr marL="342900" indent="-342900">
              <a:buFont typeface="Wingdings" panose="05000000000000000000" pitchFamily="2" charset="2"/>
              <a:buChar char="§"/>
            </a:pPr>
            <a:r>
              <a:rPr lang="nl-NL" dirty="0"/>
              <a:t>G2: Communicatie en flexibiliteit (15%)</a:t>
            </a:r>
          </a:p>
          <a:p>
            <a:pPr marL="342900" indent="-342900">
              <a:buFont typeface="Wingdings" panose="05000000000000000000" pitchFamily="2" charset="2"/>
              <a:buChar char="§"/>
            </a:pPr>
            <a:r>
              <a:rPr lang="nl-NL" dirty="0"/>
              <a:t>D1: CO2-prestatieladder (10%)</a:t>
            </a:r>
          </a:p>
          <a:p>
            <a:pPr marL="342900" indent="-342900">
              <a:buFont typeface="Wingdings" panose="05000000000000000000" pitchFamily="2" charset="2"/>
              <a:buChar char="§"/>
            </a:pPr>
            <a:r>
              <a:rPr lang="nl-NL" dirty="0"/>
              <a:t>P1: Totaalprijs schoonmaken ruimtestaten (25%)</a:t>
            </a:r>
          </a:p>
          <a:p>
            <a:pPr marL="342900" indent="-342900">
              <a:buFont typeface="Wingdings" panose="05000000000000000000" pitchFamily="2" charset="2"/>
              <a:buChar char="§"/>
            </a:pPr>
            <a:r>
              <a:rPr lang="nl-NL" dirty="0"/>
              <a:t>P2: Uurtarief schoonmaak op aanvraag (5%)</a:t>
            </a:r>
          </a:p>
          <a:p>
            <a:pPr>
              <a:buNone/>
            </a:pPr>
            <a:endParaRPr lang="nl-NL" b="0" dirty="0"/>
          </a:p>
          <a:p>
            <a:pPr marL="0" marR="0" lvl="0" indent="0" algn="l" defTabSz="914400" rtl="0" eaLnBrk="1" fontAlgn="auto" latinLnBrk="0" hangingPunct="1">
              <a:lnSpc>
                <a:spcPct val="115000"/>
              </a:lnSpc>
              <a:spcBef>
                <a:spcPts val="0"/>
              </a:spcBef>
              <a:spcAft>
                <a:spcPts val="2000"/>
              </a:spcAft>
              <a:buClrTx/>
              <a:buSzTx/>
              <a:buFont typeface="Arial" panose="020B0604020202020204" pitchFamily="34" charset="0"/>
              <a:buNone/>
              <a:tabLst/>
              <a:defRPr/>
            </a:pPr>
            <a:endParaRPr kumimoji="0" lang="nl-NL" sz="3200" b="1" i="0" u="none" strike="noStrike" kern="1200" cap="none" spc="0" normalizeH="0" baseline="0" noProof="0" dirty="0">
              <a:ln>
                <a:noFill/>
              </a:ln>
              <a:solidFill>
                <a:srgbClr val="002856"/>
              </a:solidFill>
              <a:effectLst/>
              <a:uLnTx/>
              <a:uFillTx/>
              <a:latin typeface="Arial"/>
              <a:ea typeface="+mn-ea"/>
              <a:cs typeface="+mn-cs"/>
            </a:endParaRPr>
          </a:p>
          <a:p>
            <a:endParaRPr lang="nl-NL" dirty="0"/>
          </a:p>
        </p:txBody>
      </p:sp>
      <p:sp>
        <p:nvSpPr>
          <p:cNvPr id="3" name="Titel 2">
            <a:extLst>
              <a:ext uri="{FF2B5EF4-FFF2-40B4-BE49-F238E27FC236}">
                <a16:creationId xmlns:a16="http://schemas.microsoft.com/office/drawing/2014/main" id="{C8A98F36-76F7-CC7C-006A-B5F8C7A4857C}"/>
              </a:ext>
            </a:extLst>
          </p:cNvPr>
          <p:cNvSpPr>
            <a:spLocks noGrp="1"/>
          </p:cNvSpPr>
          <p:nvPr>
            <p:ph type="title"/>
          </p:nvPr>
        </p:nvSpPr>
        <p:spPr/>
        <p:txBody>
          <a:bodyPr/>
          <a:lstStyle/>
          <a:p>
            <a:r>
              <a:rPr lang="nl-NL" dirty="0"/>
              <a:t>5.	Gunningscriteria</a:t>
            </a:r>
          </a:p>
        </p:txBody>
      </p:sp>
      <p:sp>
        <p:nvSpPr>
          <p:cNvPr id="4" name="Tijdelijke aanduiding voor voettekst 3">
            <a:extLst>
              <a:ext uri="{FF2B5EF4-FFF2-40B4-BE49-F238E27FC236}">
                <a16:creationId xmlns:a16="http://schemas.microsoft.com/office/drawing/2014/main" id="{17FA99F8-FF8E-821C-50A7-B76F145ADB53}"/>
              </a:ext>
            </a:extLst>
          </p:cNvPr>
          <p:cNvSpPr>
            <a:spLocks noGrp="1"/>
          </p:cNvSpPr>
          <p:nvPr>
            <p:ph type="ftr" sz="quarter" idx="11"/>
          </p:nvPr>
        </p:nvSpPr>
        <p:spPr/>
        <p:txBody>
          <a:bodyPr/>
          <a:lstStyle/>
          <a:p>
            <a:r>
              <a:rPr lang="nl-NL" dirty="0"/>
              <a:t>Gemeente Zevenaar</a:t>
            </a:r>
          </a:p>
        </p:txBody>
      </p:sp>
      <p:sp>
        <p:nvSpPr>
          <p:cNvPr id="5" name="Tijdelijke aanduiding voor dianummer 4">
            <a:extLst>
              <a:ext uri="{FF2B5EF4-FFF2-40B4-BE49-F238E27FC236}">
                <a16:creationId xmlns:a16="http://schemas.microsoft.com/office/drawing/2014/main" id="{0DAC3920-56C9-4E9C-98F2-85D7AB157CEC}"/>
              </a:ext>
            </a:extLst>
          </p:cNvPr>
          <p:cNvSpPr>
            <a:spLocks noGrp="1"/>
          </p:cNvSpPr>
          <p:nvPr>
            <p:ph type="sldNum" sz="quarter" idx="12"/>
          </p:nvPr>
        </p:nvSpPr>
        <p:spPr/>
        <p:txBody>
          <a:bodyPr/>
          <a:lstStyle/>
          <a:p>
            <a:fld id="{89AD3D1F-841F-4D73-A9D6-E263AE5B69BD}" type="slidenum">
              <a:rPr lang="nl-NL" smtClean="0"/>
              <a:pPr/>
              <a:t>13</a:t>
            </a:fld>
            <a:endParaRPr lang="nl-NL" dirty="0"/>
          </a:p>
        </p:txBody>
      </p:sp>
    </p:spTree>
    <p:extLst>
      <p:ext uri="{BB962C8B-B14F-4D97-AF65-F5344CB8AC3E}">
        <p14:creationId xmlns:p14="http://schemas.microsoft.com/office/powerpoint/2010/main" val="864975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00E75-9399-9026-03B0-F6A2D622763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26C56BE-9B56-B333-62EA-7D1CA5C4FA31}"/>
              </a:ext>
            </a:extLst>
          </p:cNvPr>
          <p:cNvSpPr>
            <a:spLocks noGrp="1"/>
          </p:cNvSpPr>
          <p:nvPr>
            <p:ph type="title"/>
          </p:nvPr>
        </p:nvSpPr>
        <p:spPr/>
        <p:txBody>
          <a:bodyPr/>
          <a:lstStyle/>
          <a:p>
            <a:r>
              <a:rPr lang="nl-NL" dirty="0"/>
              <a:t>6.	RADAR model voor gunningscriteria</a:t>
            </a:r>
          </a:p>
        </p:txBody>
      </p:sp>
      <p:sp>
        <p:nvSpPr>
          <p:cNvPr id="4" name="Tijdelijke aanduiding voor voettekst 3">
            <a:extLst>
              <a:ext uri="{FF2B5EF4-FFF2-40B4-BE49-F238E27FC236}">
                <a16:creationId xmlns:a16="http://schemas.microsoft.com/office/drawing/2014/main" id="{8FF78325-6FEB-865D-6893-F1BF4054BAFB}"/>
              </a:ext>
            </a:extLst>
          </p:cNvPr>
          <p:cNvSpPr>
            <a:spLocks noGrp="1"/>
          </p:cNvSpPr>
          <p:nvPr>
            <p:ph type="ftr" sz="quarter" idx="11"/>
          </p:nvPr>
        </p:nvSpPr>
        <p:spPr/>
        <p:txBody>
          <a:bodyPr/>
          <a:lstStyle/>
          <a:p>
            <a:r>
              <a:rPr lang="nl-NL" dirty="0"/>
              <a:t>Gemeente Zevenaar</a:t>
            </a:r>
          </a:p>
        </p:txBody>
      </p:sp>
      <p:sp>
        <p:nvSpPr>
          <p:cNvPr id="5" name="Tijdelijke aanduiding voor dianummer 4">
            <a:extLst>
              <a:ext uri="{FF2B5EF4-FFF2-40B4-BE49-F238E27FC236}">
                <a16:creationId xmlns:a16="http://schemas.microsoft.com/office/drawing/2014/main" id="{FF2F88F3-C0FE-6BF6-EBBF-12C7924EAB03}"/>
              </a:ext>
            </a:extLst>
          </p:cNvPr>
          <p:cNvSpPr>
            <a:spLocks noGrp="1"/>
          </p:cNvSpPr>
          <p:nvPr>
            <p:ph type="sldNum" sz="quarter" idx="12"/>
          </p:nvPr>
        </p:nvSpPr>
        <p:spPr/>
        <p:txBody>
          <a:bodyPr/>
          <a:lstStyle/>
          <a:p>
            <a:fld id="{89AD3D1F-841F-4D73-A9D6-E263AE5B69BD}" type="slidenum">
              <a:rPr lang="nl-NL" smtClean="0"/>
              <a:pPr/>
              <a:t>14</a:t>
            </a:fld>
            <a:endParaRPr lang="nl-NL" dirty="0"/>
          </a:p>
        </p:txBody>
      </p:sp>
      <p:sp>
        <p:nvSpPr>
          <p:cNvPr id="9" name="Tijdelijke aanduiding voor inhoud 1">
            <a:extLst>
              <a:ext uri="{FF2B5EF4-FFF2-40B4-BE49-F238E27FC236}">
                <a16:creationId xmlns:a16="http://schemas.microsoft.com/office/drawing/2014/main" id="{76FF405B-9AF3-1BC7-C15A-BBAAE6BA4AC4}"/>
              </a:ext>
            </a:extLst>
          </p:cNvPr>
          <p:cNvSpPr>
            <a:spLocks noGrp="1"/>
          </p:cNvSpPr>
          <p:nvPr>
            <p:ph idx="1"/>
          </p:nvPr>
        </p:nvSpPr>
        <p:spPr>
          <a:xfrm>
            <a:off x="863600" y="1466850"/>
            <a:ext cx="10033000" cy="4667250"/>
          </a:xfrm>
        </p:spPr>
        <p:txBody>
          <a:bodyPr>
            <a:normAutofit/>
          </a:bodyPr>
          <a:lstStyle/>
          <a:p>
            <a:pPr marL="342900" indent="-342900">
              <a:lnSpc>
                <a:spcPct val="120000"/>
              </a:lnSpc>
              <a:buFont typeface="Wingdings" panose="05000000000000000000" pitchFamily="2" charset="2"/>
              <a:buChar char="§"/>
            </a:pPr>
            <a:r>
              <a:rPr lang="nl-NL" sz="2000" dirty="0"/>
              <a:t>Geen afvinklijstje</a:t>
            </a:r>
          </a:p>
          <a:p>
            <a:pPr marL="342900" indent="-342900">
              <a:lnSpc>
                <a:spcPct val="120000"/>
              </a:lnSpc>
              <a:buFont typeface="Wingdings" panose="05000000000000000000" pitchFamily="2" charset="2"/>
              <a:buChar char="§"/>
            </a:pPr>
            <a:r>
              <a:rPr lang="nl-NL" sz="2000" dirty="0"/>
              <a:t>Wat gaat ú doen om de doelen te realiseren? </a:t>
            </a:r>
          </a:p>
        </p:txBody>
      </p:sp>
      <p:pic>
        <p:nvPicPr>
          <p:cNvPr id="10" name="Afbeelding 9">
            <a:extLst>
              <a:ext uri="{FF2B5EF4-FFF2-40B4-BE49-F238E27FC236}">
                <a16:creationId xmlns:a16="http://schemas.microsoft.com/office/drawing/2014/main" id="{EF81F085-A8F0-17B1-1685-60CF6BD6011A}"/>
              </a:ext>
            </a:extLst>
          </p:cNvPr>
          <p:cNvPicPr>
            <a:picLocks noChangeAspect="1"/>
          </p:cNvPicPr>
          <p:nvPr/>
        </p:nvPicPr>
        <p:blipFill>
          <a:blip r:embed="rId2"/>
          <a:stretch>
            <a:fillRect/>
          </a:stretch>
        </p:blipFill>
        <p:spPr>
          <a:xfrm>
            <a:off x="1136149" y="2474196"/>
            <a:ext cx="9919701" cy="3659904"/>
          </a:xfrm>
          <a:prstGeom prst="rect">
            <a:avLst/>
          </a:prstGeom>
        </p:spPr>
      </p:pic>
    </p:spTree>
    <p:extLst>
      <p:ext uri="{BB962C8B-B14F-4D97-AF65-F5344CB8AC3E}">
        <p14:creationId xmlns:p14="http://schemas.microsoft.com/office/powerpoint/2010/main" val="243931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D2000-E56E-B99B-BB48-CFF8F4482759}"/>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FE78D85-FDCF-341C-F46E-4910569B1301}"/>
              </a:ext>
            </a:extLst>
          </p:cNvPr>
          <p:cNvSpPr>
            <a:spLocks noGrp="1"/>
          </p:cNvSpPr>
          <p:nvPr>
            <p:ph idx="1"/>
          </p:nvPr>
        </p:nvSpPr>
        <p:spPr/>
        <p:txBody>
          <a:bodyPr/>
          <a:lstStyle/>
          <a:p>
            <a:pPr marL="342900" indent="-342900">
              <a:spcAft>
                <a:spcPts val="0"/>
              </a:spcAft>
              <a:buFont typeface="Wingdings" panose="05000000000000000000" pitchFamily="2" charset="2"/>
              <a:buChar char="§"/>
            </a:pPr>
            <a:r>
              <a:rPr lang="nl-NL" dirty="0"/>
              <a:t>G1 &amp; G2: </a:t>
            </a:r>
            <a:r>
              <a:rPr lang="nl-NL" b="0" dirty="0"/>
              <a:t>beantwoording volgens RADAR model. Beoordelingskader op pagina 20 van Beschrijvend Document.</a:t>
            </a:r>
          </a:p>
          <a:p>
            <a:pPr marL="702900" lvl="3" indent="-342900">
              <a:buFont typeface="Wingdings" panose="05000000000000000000" pitchFamily="2" charset="2"/>
              <a:buChar char="Ø"/>
            </a:pPr>
            <a:r>
              <a:rPr lang="nl-NL" b="0" dirty="0"/>
              <a:t>Hou zoveel mogelijk het stappenplan aan.</a:t>
            </a:r>
          </a:p>
          <a:p>
            <a:pPr marL="702900" lvl="3" indent="-342900">
              <a:buFont typeface="Wingdings" panose="05000000000000000000" pitchFamily="2" charset="2"/>
              <a:buChar char="Ø"/>
            </a:pPr>
            <a:r>
              <a:rPr lang="nl-NL" dirty="0"/>
              <a:t>Denk om het maximum aantal pagina’s.</a:t>
            </a:r>
          </a:p>
          <a:p>
            <a:pPr marL="702900" lvl="3" indent="-342900">
              <a:buFont typeface="Wingdings" panose="05000000000000000000" pitchFamily="2" charset="2"/>
              <a:buChar char="Ø"/>
            </a:pPr>
            <a:r>
              <a:rPr lang="nl-NL" b="0" dirty="0"/>
              <a:t>Wees volledig: bij ontbrekende onderdelen al snel een onvoldoende score.</a:t>
            </a:r>
          </a:p>
          <a:p>
            <a:pPr marL="342900" indent="-342900">
              <a:spcAft>
                <a:spcPts val="0"/>
              </a:spcAft>
              <a:buFont typeface="Wingdings" panose="05000000000000000000" pitchFamily="2" charset="2"/>
              <a:buChar char="§"/>
            </a:pPr>
            <a:endParaRPr lang="nl-NL" dirty="0"/>
          </a:p>
          <a:p>
            <a:pPr marL="342900" indent="-342900">
              <a:spcAft>
                <a:spcPts val="0"/>
              </a:spcAft>
              <a:buFont typeface="Wingdings" panose="05000000000000000000" pitchFamily="2" charset="2"/>
              <a:buChar char="§"/>
            </a:pPr>
            <a:r>
              <a:rPr lang="nl-NL" dirty="0"/>
              <a:t>D1: CO2-prestatieladder</a:t>
            </a:r>
          </a:p>
          <a:p>
            <a:pPr marL="702900" lvl="3" indent="-342900">
              <a:buFont typeface="Wingdings" panose="05000000000000000000" pitchFamily="2" charset="2"/>
              <a:buChar char="Ø"/>
            </a:pPr>
            <a:r>
              <a:rPr lang="nl-NL" b="0" dirty="0"/>
              <a:t>De trede op de CO2-prestatieladder bepaalt de score. </a:t>
            </a:r>
          </a:p>
          <a:p>
            <a:pPr marL="702900" lvl="3" indent="-342900">
              <a:buFont typeface="Wingdings" panose="05000000000000000000" pitchFamily="2" charset="2"/>
              <a:buChar char="Ø"/>
            </a:pPr>
            <a:r>
              <a:rPr lang="nl-NL" b="0" dirty="0"/>
              <a:t>Realistische aanpak echter essentieel, anders </a:t>
            </a:r>
            <a:r>
              <a:rPr lang="nl-NL" b="0" dirty="0" err="1"/>
              <a:t>nulscore</a:t>
            </a:r>
            <a:r>
              <a:rPr lang="nl-NL" b="0" dirty="0"/>
              <a:t>!</a:t>
            </a:r>
          </a:p>
          <a:p>
            <a:pPr marL="702900" lvl="3" indent="-342900">
              <a:buFont typeface="Wingdings" panose="05000000000000000000" pitchFamily="2" charset="2"/>
              <a:buChar char="Ø"/>
            </a:pPr>
            <a:r>
              <a:rPr lang="nl-NL" b="0" dirty="0"/>
              <a:t>Realisatie mag tot 1 jaar na ingang overeenkomst!</a:t>
            </a:r>
          </a:p>
          <a:p>
            <a:pPr marL="702900" lvl="3" indent="-342900">
              <a:buFont typeface="Wingdings" panose="05000000000000000000" pitchFamily="2" charset="2"/>
              <a:buChar char="Ø"/>
            </a:pPr>
            <a:r>
              <a:rPr lang="nl-NL" b="0" dirty="0"/>
              <a:t>Maak gebruik van SKAO voor het meedenken over de aanpak.</a:t>
            </a:r>
          </a:p>
          <a:p>
            <a:pPr marL="702900" lvl="3" indent="-342900">
              <a:buFont typeface="Wingdings" panose="05000000000000000000" pitchFamily="2" charset="2"/>
              <a:buChar char="§"/>
            </a:pPr>
            <a:endParaRPr lang="nl-NL" b="0" dirty="0"/>
          </a:p>
          <a:p>
            <a:pPr marL="342900" indent="-342900">
              <a:buFont typeface="Wingdings" panose="05000000000000000000" pitchFamily="2" charset="2"/>
              <a:buChar char="§"/>
            </a:pPr>
            <a:r>
              <a:rPr lang="nl-NL" dirty="0"/>
              <a:t>P1 &amp; P2: </a:t>
            </a:r>
            <a:r>
              <a:rPr lang="nl-NL" b="0" dirty="0"/>
              <a:t>vul de inschrijfstaat in, volledig en realistisch!</a:t>
            </a:r>
            <a:endParaRPr lang="nl-NL" dirty="0"/>
          </a:p>
          <a:p>
            <a:pPr>
              <a:buNone/>
            </a:pPr>
            <a:endParaRPr lang="nl-NL" b="0" dirty="0"/>
          </a:p>
          <a:p>
            <a:pPr marL="0" marR="0" lvl="0" indent="0" algn="l" defTabSz="914400" rtl="0" eaLnBrk="1" fontAlgn="auto" latinLnBrk="0" hangingPunct="1">
              <a:lnSpc>
                <a:spcPct val="115000"/>
              </a:lnSpc>
              <a:spcBef>
                <a:spcPts val="0"/>
              </a:spcBef>
              <a:spcAft>
                <a:spcPts val="2000"/>
              </a:spcAft>
              <a:buClrTx/>
              <a:buSzTx/>
              <a:buFont typeface="Arial" panose="020B0604020202020204" pitchFamily="34" charset="0"/>
              <a:buNone/>
              <a:tabLst/>
              <a:defRPr/>
            </a:pPr>
            <a:endParaRPr kumimoji="0" lang="nl-NL" sz="3200" b="1" i="0" u="none" strike="noStrike" kern="1200" cap="none" spc="0" normalizeH="0" baseline="0" noProof="0" dirty="0">
              <a:ln>
                <a:noFill/>
              </a:ln>
              <a:solidFill>
                <a:srgbClr val="002856"/>
              </a:solidFill>
              <a:effectLst/>
              <a:uLnTx/>
              <a:uFillTx/>
              <a:latin typeface="Arial"/>
              <a:ea typeface="+mn-ea"/>
              <a:cs typeface="+mn-cs"/>
            </a:endParaRPr>
          </a:p>
          <a:p>
            <a:endParaRPr lang="nl-NL" dirty="0"/>
          </a:p>
        </p:txBody>
      </p:sp>
      <p:sp>
        <p:nvSpPr>
          <p:cNvPr id="3" name="Titel 2">
            <a:extLst>
              <a:ext uri="{FF2B5EF4-FFF2-40B4-BE49-F238E27FC236}">
                <a16:creationId xmlns:a16="http://schemas.microsoft.com/office/drawing/2014/main" id="{D226D5A8-90A8-90A1-D0EE-7219358DB261}"/>
              </a:ext>
            </a:extLst>
          </p:cNvPr>
          <p:cNvSpPr>
            <a:spLocks noGrp="1"/>
          </p:cNvSpPr>
          <p:nvPr>
            <p:ph type="title"/>
          </p:nvPr>
        </p:nvSpPr>
        <p:spPr/>
        <p:txBody>
          <a:bodyPr/>
          <a:lstStyle/>
          <a:p>
            <a:r>
              <a:rPr lang="nl-NL" dirty="0"/>
              <a:t>7.	Beoordeling gunningscriteria kwaliteit</a:t>
            </a:r>
          </a:p>
        </p:txBody>
      </p:sp>
      <p:sp>
        <p:nvSpPr>
          <p:cNvPr id="4" name="Tijdelijke aanduiding voor voettekst 3">
            <a:extLst>
              <a:ext uri="{FF2B5EF4-FFF2-40B4-BE49-F238E27FC236}">
                <a16:creationId xmlns:a16="http://schemas.microsoft.com/office/drawing/2014/main" id="{79680065-D26A-9A46-5DF2-B0AECC78A29F}"/>
              </a:ext>
            </a:extLst>
          </p:cNvPr>
          <p:cNvSpPr>
            <a:spLocks noGrp="1"/>
          </p:cNvSpPr>
          <p:nvPr>
            <p:ph type="ftr" sz="quarter" idx="11"/>
          </p:nvPr>
        </p:nvSpPr>
        <p:spPr/>
        <p:txBody>
          <a:bodyPr/>
          <a:lstStyle/>
          <a:p>
            <a:r>
              <a:rPr lang="nl-NL" dirty="0"/>
              <a:t>Gemeente Zevenaar</a:t>
            </a:r>
          </a:p>
        </p:txBody>
      </p:sp>
      <p:sp>
        <p:nvSpPr>
          <p:cNvPr id="5" name="Tijdelijke aanduiding voor dianummer 4">
            <a:extLst>
              <a:ext uri="{FF2B5EF4-FFF2-40B4-BE49-F238E27FC236}">
                <a16:creationId xmlns:a16="http://schemas.microsoft.com/office/drawing/2014/main" id="{CF8A2C27-6419-0774-EE58-4A0FED103441}"/>
              </a:ext>
            </a:extLst>
          </p:cNvPr>
          <p:cNvSpPr>
            <a:spLocks noGrp="1"/>
          </p:cNvSpPr>
          <p:nvPr>
            <p:ph type="sldNum" sz="quarter" idx="12"/>
          </p:nvPr>
        </p:nvSpPr>
        <p:spPr/>
        <p:txBody>
          <a:bodyPr/>
          <a:lstStyle/>
          <a:p>
            <a:fld id="{89AD3D1F-841F-4D73-A9D6-E263AE5B69BD}" type="slidenum">
              <a:rPr lang="nl-NL" smtClean="0"/>
              <a:pPr/>
              <a:t>15</a:t>
            </a:fld>
            <a:endParaRPr lang="nl-NL" dirty="0"/>
          </a:p>
        </p:txBody>
      </p:sp>
    </p:spTree>
    <p:extLst>
      <p:ext uri="{BB962C8B-B14F-4D97-AF65-F5344CB8AC3E}">
        <p14:creationId xmlns:p14="http://schemas.microsoft.com/office/powerpoint/2010/main" val="371488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906BF-EDAC-E6B1-F394-BBBA4DAEEE2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997C75F-8533-5FBA-5A38-E48BC7E99FED}"/>
              </a:ext>
            </a:extLst>
          </p:cNvPr>
          <p:cNvSpPr>
            <a:spLocks noGrp="1"/>
          </p:cNvSpPr>
          <p:nvPr>
            <p:ph type="title"/>
          </p:nvPr>
        </p:nvSpPr>
        <p:spPr>
          <a:xfrm>
            <a:off x="864000" y="792000"/>
            <a:ext cx="10033200" cy="498598"/>
          </a:xfrm>
        </p:spPr>
        <p:txBody>
          <a:bodyPr anchor="ctr">
            <a:normAutofit/>
          </a:bodyPr>
          <a:lstStyle/>
          <a:p>
            <a:r>
              <a:rPr lang="nl-NL" dirty="0"/>
              <a:t>AFSLUITEND</a:t>
            </a:r>
          </a:p>
        </p:txBody>
      </p:sp>
      <p:pic>
        <p:nvPicPr>
          <p:cNvPr id="7" name="Tijdelijke aanduiding voor inhoud 6">
            <a:extLst>
              <a:ext uri="{FF2B5EF4-FFF2-40B4-BE49-F238E27FC236}">
                <a16:creationId xmlns:a16="http://schemas.microsoft.com/office/drawing/2014/main" id="{C29D3678-AE1D-C749-E7AA-3F7EF30623E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6426" b="6426"/>
          <a:stretch/>
        </p:blipFill>
        <p:spPr>
          <a:xfrm>
            <a:off x="864000" y="1466999"/>
            <a:ext cx="10708920" cy="4666332"/>
          </a:xfrm>
          <a:prstGeom prst="rect">
            <a:avLst/>
          </a:prstGeom>
          <a:noFill/>
        </p:spPr>
      </p:pic>
      <p:sp>
        <p:nvSpPr>
          <p:cNvPr id="12" name="Footer Placeholder 4">
            <a:extLst>
              <a:ext uri="{FF2B5EF4-FFF2-40B4-BE49-F238E27FC236}">
                <a16:creationId xmlns:a16="http://schemas.microsoft.com/office/drawing/2014/main" id="{C63DA3C3-1F95-EC83-DD05-F29F8E86352B}"/>
              </a:ext>
            </a:extLst>
          </p:cNvPr>
          <p:cNvSpPr>
            <a:spLocks noGrp="1"/>
          </p:cNvSpPr>
          <p:nvPr>
            <p:ph type="ftr" sz="quarter" idx="11"/>
          </p:nvPr>
        </p:nvSpPr>
        <p:spPr>
          <a:xfrm>
            <a:off x="863999" y="6494400"/>
            <a:ext cx="10033200" cy="183600"/>
          </a:xfrm>
        </p:spPr>
        <p:txBody>
          <a:bodyPr/>
          <a:lstStyle/>
          <a:p>
            <a:r>
              <a:rPr lang="nl-NL"/>
              <a:t>Gemeente Zevenaar</a:t>
            </a:r>
            <a:endParaRPr lang="nl-NL" dirty="0"/>
          </a:p>
        </p:txBody>
      </p:sp>
      <p:sp>
        <p:nvSpPr>
          <p:cNvPr id="6" name="Tijdelijke aanduiding voor dianummer 5">
            <a:extLst>
              <a:ext uri="{FF2B5EF4-FFF2-40B4-BE49-F238E27FC236}">
                <a16:creationId xmlns:a16="http://schemas.microsoft.com/office/drawing/2014/main" id="{4200BE38-419D-D017-62CA-EBA00E8C3D75}"/>
              </a:ext>
            </a:extLst>
          </p:cNvPr>
          <p:cNvSpPr>
            <a:spLocks noGrp="1"/>
          </p:cNvSpPr>
          <p:nvPr>
            <p:ph type="sldNum" sz="quarter" idx="12"/>
          </p:nvPr>
        </p:nvSpPr>
        <p:spPr>
          <a:xfrm>
            <a:off x="11572920" y="6494400"/>
            <a:ext cx="619200" cy="184666"/>
          </a:xfrm>
        </p:spPr>
        <p:txBody>
          <a:bodyPr anchor="ctr">
            <a:normAutofit/>
          </a:bodyPr>
          <a:lstStyle/>
          <a:p>
            <a:pPr>
              <a:spcAft>
                <a:spcPts val="600"/>
              </a:spcAft>
            </a:pPr>
            <a:fld id="{89AD3D1F-841F-4D73-A9D6-E263AE5B69BD}" type="slidenum">
              <a:rPr lang="nl-NL" smtClean="0"/>
              <a:pPr>
                <a:spcAft>
                  <a:spcPts val="600"/>
                </a:spcAft>
              </a:pPr>
              <a:t>16</a:t>
            </a:fld>
            <a:endParaRPr lang="nl-NL"/>
          </a:p>
        </p:txBody>
      </p:sp>
    </p:spTree>
    <p:extLst>
      <p:ext uri="{BB962C8B-B14F-4D97-AF65-F5344CB8AC3E}">
        <p14:creationId xmlns:p14="http://schemas.microsoft.com/office/powerpoint/2010/main" val="414619046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F14CC-CD6A-A40C-56D9-AC378AEDFB60}"/>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4C358D6-32D2-3C55-5E6A-76658E011CA4}"/>
              </a:ext>
            </a:extLst>
          </p:cNvPr>
          <p:cNvSpPr>
            <a:spLocks noGrp="1"/>
          </p:cNvSpPr>
          <p:nvPr>
            <p:ph idx="1"/>
          </p:nvPr>
        </p:nvSpPr>
        <p:spPr/>
        <p:txBody>
          <a:bodyPr/>
          <a:lstStyle/>
          <a:p>
            <a:r>
              <a:rPr lang="nl-NL" dirty="0"/>
              <a:t>Gelegenheid om de belangrijkste locaties te bezichtigen:</a:t>
            </a:r>
          </a:p>
          <a:p>
            <a:pPr marL="882900" lvl="5" indent="-342900">
              <a:buFont typeface="+mj-lt"/>
              <a:buAutoNum type="alphaLcPeriod"/>
            </a:pPr>
            <a:r>
              <a:rPr lang="nl-NL" dirty="0"/>
              <a:t>Gemeentehuis</a:t>
            </a:r>
          </a:p>
          <a:p>
            <a:pPr marL="882900" lvl="5" indent="-342900">
              <a:buFont typeface="+mj-lt"/>
              <a:buAutoNum type="alphaLcPeriod"/>
            </a:pPr>
            <a:r>
              <a:rPr lang="nl-NL" dirty="0"/>
              <a:t>Parkeergarage</a:t>
            </a:r>
          </a:p>
          <a:p>
            <a:pPr marL="882900" lvl="5" indent="-342900">
              <a:buFont typeface="+mj-lt"/>
              <a:buAutoNum type="alphaLcPeriod"/>
            </a:pPr>
            <a:r>
              <a:rPr lang="nl-NL" dirty="0"/>
              <a:t>Gemeentewerf</a:t>
            </a:r>
          </a:p>
          <a:p>
            <a:pPr marL="882900" lvl="5" indent="-342900">
              <a:buFont typeface="+mj-lt"/>
              <a:buAutoNum type="alphaLcPeriod"/>
            </a:pPr>
            <a:r>
              <a:rPr lang="nl-NL" dirty="0"/>
              <a:t>Aanbiedstation Zevenaar</a:t>
            </a:r>
          </a:p>
          <a:p>
            <a:pPr marL="180000" lvl="3" indent="0">
              <a:buNone/>
            </a:pPr>
            <a:endParaRPr lang="nl-NL" dirty="0"/>
          </a:p>
          <a:p>
            <a:pPr marL="0" lvl="2" indent="0">
              <a:buNone/>
            </a:pPr>
            <a:r>
              <a:rPr lang="nl-NL" dirty="0"/>
              <a:t>Route bepalen we samen in overleg, naar behoefte.</a:t>
            </a:r>
          </a:p>
          <a:p>
            <a:pPr marL="0" lvl="2" indent="0">
              <a:buNone/>
            </a:pPr>
            <a:endParaRPr lang="nl-NL" dirty="0"/>
          </a:p>
          <a:p>
            <a:pPr marL="0" lvl="2" indent="0">
              <a:buNone/>
            </a:pPr>
            <a:r>
              <a:rPr lang="nl-NL" dirty="0"/>
              <a:t>Ook van de schouw volgt geen </a:t>
            </a:r>
            <a:r>
              <a:rPr lang="nl-NL"/>
              <a:t>schriftelijk verslag!</a:t>
            </a:r>
            <a:endParaRPr lang="nl-NL" dirty="0"/>
          </a:p>
          <a:p>
            <a:pPr marL="0" lvl="2" indent="0">
              <a:buNone/>
            </a:pPr>
            <a:endParaRPr lang="nl-NL" dirty="0"/>
          </a:p>
          <a:p>
            <a:pPr marL="0" lvl="2" indent="0">
              <a:buNone/>
            </a:pPr>
            <a:endParaRPr lang="nl-NL" dirty="0"/>
          </a:p>
          <a:p>
            <a:pPr marL="0" marR="0" lvl="0" indent="0" algn="l" defTabSz="914400" rtl="0" eaLnBrk="1" fontAlgn="auto" latinLnBrk="0" hangingPunct="1">
              <a:lnSpc>
                <a:spcPct val="115000"/>
              </a:lnSpc>
              <a:spcBef>
                <a:spcPts val="0"/>
              </a:spcBef>
              <a:spcAft>
                <a:spcPts val="2000"/>
              </a:spcAft>
              <a:buClrTx/>
              <a:buSzTx/>
              <a:buFont typeface="Arial" panose="020B0604020202020204" pitchFamily="34" charset="0"/>
              <a:buNone/>
              <a:tabLst/>
              <a:defRPr/>
            </a:pPr>
            <a:endParaRPr kumimoji="0" lang="nl-NL" sz="3200" b="1" i="0" u="none" strike="noStrike" kern="1200" cap="none" spc="0" normalizeH="0" baseline="0" noProof="0" dirty="0">
              <a:ln>
                <a:noFill/>
              </a:ln>
              <a:solidFill>
                <a:srgbClr val="002856"/>
              </a:solidFill>
              <a:effectLst/>
              <a:uLnTx/>
              <a:uFillTx/>
              <a:latin typeface="Arial"/>
              <a:ea typeface="+mn-ea"/>
              <a:cs typeface="+mn-cs"/>
            </a:endParaRPr>
          </a:p>
          <a:p>
            <a:endParaRPr lang="nl-NL" dirty="0"/>
          </a:p>
        </p:txBody>
      </p:sp>
      <p:sp>
        <p:nvSpPr>
          <p:cNvPr id="3" name="Titel 2">
            <a:extLst>
              <a:ext uri="{FF2B5EF4-FFF2-40B4-BE49-F238E27FC236}">
                <a16:creationId xmlns:a16="http://schemas.microsoft.com/office/drawing/2014/main" id="{D0463FDC-952B-C3A4-A6EF-05BF50C5F693}"/>
              </a:ext>
            </a:extLst>
          </p:cNvPr>
          <p:cNvSpPr>
            <a:spLocks noGrp="1"/>
          </p:cNvSpPr>
          <p:nvPr>
            <p:ph type="title"/>
          </p:nvPr>
        </p:nvSpPr>
        <p:spPr/>
        <p:txBody>
          <a:bodyPr/>
          <a:lstStyle/>
          <a:p>
            <a:r>
              <a:rPr lang="nl-NL" dirty="0"/>
              <a:t>1.	Schouw (vanaf 10:00 uur)</a:t>
            </a:r>
          </a:p>
        </p:txBody>
      </p:sp>
      <p:sp>
        <p:nvSpPr>
          <p:cNvPr id="4" name="Tijdelijke aanduiding voor voettekst 3">
            <a:extLst>
              <a:ext uri="{FF2B5EF4-FFF2-40B4-BE49-F238E27FC236}">
                <a16:creationId xmlns:a16="http://schemas.microsoft.com/office/drawing/2014/main" id="{769B31D4-6A99-A9C6-13CE-B60EEA688656}"/>
              </a:ext>
            </a:extLst>
          </p:cNvPr>
          <p:cNvSpPr>
            <a:spLocks noGrp="1"/>
          </p:cNvSpPr>
          <p:nvPr>
            <p:ph type="ftr" sz="quarter" idx="11"/>
          </p:nvPr>
        </p:nvSpPr>
        <p:spPr/>
        <p:txBody>
          <a:bodyPr/>
          <a:lstStyle/>
          <a:p>
            <a:r>
              <a:rPr lang="nl-NL" dirty="0"/>
              <a:t>Gemeente Zevenaar</a:t>
            </a:r>
          </a:p>
        </p:txBody>
      </p:sp>
      <p:sp>
        <p:nvSpPr>
          <p:cNvPr id="5" name="Tijdelijke aanduiding voor dianummer 4">
            <a:extLst>
              <a:ext uri="{FF2B5EF4-FFF2-40B4-BE49-F238E27FC236}">
                <a16:creationId xmlns:a16="http://schemas.microsoft.com/office/drawing/2014/main" id="{CA4F4ED5-5F69-AF53-B677-C4685A47657D}"/>
              </a:ext>
            </a:extLst>
          </p:cNvPr>
          <p:cNvSpPr>
            <a:spLocks noGrp="1"/>
          </p:cNvSpPr>
          <p:nvPr>
            <p:ph type="sldNum" sz="quarter" idx="12"/>
          </p:nvPr>
        </p:nvSpPr>
        <p:spPr/>
        <p:txBody>
          <a:bodyPr/>
          <a:lstStyle/>
          <a:p>
            <a:fld id="{89AD3D1F-841F-4D73-A9D6-E263AE5B69BD}" type="slidenum">
              <a:rPr lang="nl-NL" smtClean="0"/>
              <a:pPr/>
              <a:t>17</a:t>
            </a:fld>
            <a:endParaRPr lang="nl-NL" dirty="0"/>
          </a:p>
        </p:txBody>
      </p:sp>
    </p:spTree>
    <p:extLst>
      <p:ext uri="{BB962C8B-B14F-4D97-AF65-F5344CB8AC3E}">
        <p14:creationId xmlns:p14="http://schemas.microsoft.com/office/powerpoint/2010/main" val="2538262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03A3E-CC5F-5068-E93D-D944450C35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F41E17-803C-449F-E0CE-AB06A7ADBA4D}"/>
              </a:ext>
            </a:extLst>
          </p:cNvPr>
          <p:cNvSpPr>
            <a:spLocks noGrp="1"/>
          </p:cNvSpPr>
          <p:nvPr>
            <p:ph type="title"/>
          </p:nvPr>
        </p:nvSpPr>
        <p:spPr>
          <a:xfrm>
            <a:off x="864000" y="792000"/>
            <a:ext cx="10033200" cy="498598"/>
          </a:xfrm>
        </p:spPr>
        <p:txBody>
          <a:bodyPr anchor="ctr">
            <a:normAutofit/>
          </a:bodyPr>
          <a:lstStyle/>
          <a:p>
            <a:r>
              <a:rPr lang="nl-NL" dirty="0"/>
              <a:t>2.	Vragen</a:t>
            </a:r>
          </a:p>
        </p:txBody>
      </p:sp>
      <p:sp>
        <p:nvSpPr>
          <p:cNvPr id="12" name="Footer Placeholder 4">
            <a:extLst>
              <a:ext uri="{FF2B5EF4-FFF2-40B4-BE49-F238E27FC236}">
                <a16:creationId xmlns:a16="http://schemas.microsoft.com/office/drawing/2014/main" id="{B9F9B945-EFA5-BDC5-0B74-647C6C0AC656}"/>
              </a:ext>
            </a:extLst>
          </p:cNvPr>
          <p:cNvSpPr>
            <a:spLocks noGrp="1"/>
          </p:cNvSpPr>
          <p:nvPr>
            <p:ph type="ftr" sz="quarter" idx="11"/>
          </p:nvPr>
        </p:nvSpPr>
        <p:spPr>
          <a:xfrm>
            <a:off x="863999" y="6494400"/>
            <a:ext cx="10033200" cy="183600"/>
          </a:xfrm>
        </p:spPr>
        <p:txBody>
          <a:bodyPr/>
          <a:lstStyle/>
          <a:p>
            <a:r>
              <a:rPr lang="nl-NL"/>
              <a:t>Gemeente Zevenaar</a:t>
            </a:r>
            <a:endParaRPr lang="nl-NL" dirty="0"/>
          </a:p>
        </p:txBody>
      </p:sp>
      <p:sp>
        <p:nvSpPr>
          <p:cNvPr id="6" name="Tijdelijke aanduiding voor dianummer 5">
            <a:extLst>
              <a:ext uri="{FF2B5EF4-FFF2-40B4-BE49-F238E27FC236}">
                <a16:creationId xmlns:a16="http://schemas.microsoft.com/office/drawing/2014/main" id="{40E0B4F7-4CA3-10CA-11A8-19C01DCB0273}"/>
              </a:ext>
            </a:extLst>
          </p:cNvPr>
          <p:cNvSpPr>
            <a:spLocks noGrp="1"/>
          </p:cNvSpPr>
          <p:nvPr>
            <p:ph type="sldNum" sz="quarter" idx="12"/>
          </p:nvPr>
        </p:nvSpPr>
        <p:spPr>
          <a:xfrm>
            <a:off x="11572920" y="6494400"/>
            <a:ext cx="619200" cy="184666"/>
          </a:xfrm>
        </p:spPr>
        <p:txBody>
          <a:bodyPr anchor="ctr">
            <a:normAutofit/>
          </a:bodyPr>
          <a:lstStyle/>
          <a:p>
            <a:pPr>
              <a:spcAft>
                <a:spcPts val="600"/>
              </a:spcAft>
            </a:pPr>
            <a:fld id="{89AD3D1F-841F-4D73-A9D6-E263AE5B69BD}" type="slidenum">
              <a:rPr lang="nl-NL" smtClean="0"/>
              <a:pPr>
                <a:spcAft>
                  <a:spcPts val="600"/>
                </a:spcAft>
              </a:pPr>
              <a:t>18</a:t>
            </a:fld>
            <a:endParaRPr lang="nl-NL"/>
          </a:p>
        </p:txBody>
      </p:sp>
      <p:pic>
        <p:nvPicPr>
          <p:cNvPr id="3" name="Afbeelding 2">
            <a:extLst>
              <a:ext uri="{FF2B5EF4-FFF2-40B4-BE49-F238E27FC236}">
                <a16:creationId xmlns:a16="http://schemas.microsoft.com/office/drawing/2014/main" id="{DD0781D4-C276-6670-6941-8A6BBCD9D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99" y="1465807"/>
            <a:ext cx="10464001" cy="4667524"/>
          </a:xfrm>
          <a:prstGeom prst="rect">
            <a:avLst/>
          </a:prstGeom>
          <a:noFill/>
        </p:spPr>
      </p:pic>
    </p:spTree>
    <p:extLst>
      <p:ext uri="{BB962C8B-B14F-4D97-AF65-F5344CB8AC3E}">
        <p14:creationId xmlns:p14="http://schemas.microsoft.com/office/powerpoint/2010/main" val="14371690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6645E5C4-2B2F-1E79-C8C1-4B24B557B3AA}"/>
              </a:ext>
            </a:extLst>
          </p:cNvPr>
          <p:cNvSpPr>
            <a:spLocks noGrp="1"/>
          </p:cNvSpPr>
          <p:nvPr>
            <p:ph type="ftr" sz="quarter" idx="11"/>
          </p:nvPr>
        </p:nvSpPr>
        <p:spPr>
          <a:xfrm>
            <a:off x="863999" y="6494400"/>
            <a:ext cx="10033200" cy="183600"/>
          </a:xfrm>
        </p:spPr>
        <p:txBody>
          <a:bodyPr anchor="ctr">
            <a:normAutofit/>
          </a:bodyPr>
          <a:lstStyle/>
          <a:p>
            <a:pPr>
              <a:spcAft>
                <a:spcPts val="600"/>
              </a:spcAft>
            </a:pPr>
            <a:r>
              <a:rPr lang="nl-NL" dirty="0"/>
              <a:t>Gemeente Zevenaar</a:t>
            </a:r>
            <a:endParaRPr lang="nl-NL"/>
          </a:p>
        </p:txBody>
      </p:sp>
      <p:sp>
        <p:nvSpPr>
          <p:cNvPr id="5" name="Tijdelijke aanduiding voor dianummer 4">
            <a:extLst>
              <a:ext uri="{FF2B5EF4-FFF2-40B4-BE49-F238E27FC236}">
                <a16:creationId xmlns:a16="http://schemas.microsoft.com/office/drawing/2014/main" id="{45E84C1F-417C-FE11-5283-C803B1A7A104}"/>
              </a:ext>
            </a:extLst>
          </p:cNvPr>
          <p:cNvSpPr>
            <a:spLocks noGrp="1"/>
          </p:cNvSpPr>
          <p:nvPr>
            <p:ph type="sldNum" sz="quarter" idx="12"/>
          </p:nvPr>
        </p:nvSpPr>
        <p:spPr>
          <a:xfrm>
            <a:off x="11572920" y="6494400"/>
            <a:ext cx="619200" cy="184666"/>
          </a:xfrm>
        </p:spPr>
        <p:txBody>
          <a:bodyPr anchor="ctr">
            <a:normAutofit/>
          </a:bodyPr>
          <a:lstStyle/>
          <a:p>
            <a:pPr>
              <a:spcAft>
                <a:spcPts val="600"/>
              </a:spcAft>
            </a:pPr>
            <a:fld id="{89AD3D1F-841F-4D73-A9D6-E263AE5B69BD}" type="slidenum">
              <a:rPr lang="nl-NL" smtClean="0"/>
              <a:pPr>
                <a:spcAft>
                  <a:spcPts val="600"/>
                </a:spcAft>
              </a:pPr>
              <a:t>2</a:t>
            </a:fld>
            <a:endParaRPr lang="nl-NL"/>
          </a:p>
        </p:txBody>
      </p:sp>
      <p:sp>
        <p:nvSpPr>
          <p:cNvPr id="3" name="Titel 2">
            <a:extLst>
              <a:ext uri="{FF2B5EF4-FFF2-40B4-BE49-F238E27FC236}">
                <a16:creationId xmlns:a16="http://schemas.microsoft.com/office/drawing/2014/main" id="{8EB07538-0EAC-8771-44EB-7FD3D3291608}"/>
              </a:ext>
            </a:extLst>
          </p:cNvPr>
          <p:cNvSpPr>
            <a:spLocks noGrp="1"/>
          </p:cNvSpPr>
          <p:nvPr>
            <p:ph type="title"/>
          </p:nvPr>
        </p:nvSpPr>
        <p:spPr>
          <a:xfrm>
            <a:off x="864000" y="792000"/>
            <a:ext cx="10033200" cy="498598"/>
          </a:xfrm>
        </p:spPr>
        <p:txBody>
          <a:bodyPr anchor="ctr">
            <a:normAutofit/>
          </a:bodyPr>
          <a:lstStyle/>
          <a:p>
            <a:r>
              <a:rPr lang="nl-NL" dirty="0"/>
              <a:t>Agenda</a:t>
            </a:r>
          </a:p>
        </p:txBody>
      </p:sp>
      <p:graphicFrame>
        <p:nvGraphicFramePr>
          <p:cNvPr id="7" name="Tijdelijke aanduiding voor inhoud 1">
            <a:extLst>
              <a:ext uri="{FF2B5EF4-FFF2-40B4-BE49-F238E27FC236}">
                <a16:creationId xmlns:a16="http://schemas.microsoft.com/office/drawing/2014/main" id="{999A66D9-D940-15F5-31A1-5859A835AED9}"/>
              </a:ext>
            </a:extLst>
          </p:cNvPr>
          <p:cNvGraphicFramePr>
            <a:graphicFrameLocks noGrp="1"/>
          </p:cNvGraphicFramePr>
          <p:nvPr>
            <p:ph idx="1"/>
            <p:extLst>
              <p:ext uri="{D42A27DB-BD31-4B8C-83A1-F6EECF244321}">
                <p14:modId xmlns:p14="http://schemas.microsoft.com/office/powerpoint/2010/main" val="2851641395"/>
              </p:ext>
            </p:extLst>
          </p:nvPr>
        </p:nvGraphicFramePr>
        <p:xfrm>
          <a:off x="864000" y="1466998"/>
          <a:ext cx="10033200" cy="4667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147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0022ED-4D06-DEF8-84C1-F0774B2CBA67}"/>
              </a:ext>
            </a:extLst>
          </p:cNvPr>
          <p:cNvSpPr>
            <a:spLocks noGrp="1"/>
          </p:cNvSpPr>
          <p:nvPr>
            <p:ph type="title"/>
          </p:nvPr>
        </p:nvSpPr>
        <p:spPr>
          <a:xfrm>
            <a:off x="864000" y="792000"/>
            <a:ext cx="10033200" cy="498598"/>
          </a:xfrm>
        </p:spPr>
        <p:txBody>
          <a:bodyPr anchor="ctr">
            <a:normAutofit/>
          </a:bodyPr>
          <a:lstStyle/>
          <a:p>
            <a:r>
              <a:rPr lang="nl-NL" dirty="0"/>
              <a:t>Algemeen</a:t>
            </a:r>
          </a:p>
        </p:txBody>
      </p:sp>
      <p:pic>
        <p:nvPicPr>
          <p:cNvPr id="7" name="Tijdelijke aanduiding voor inhoud 6">
            <a:extLst>
              <a:ext uri="{FF2B5EF4-FFF2-40B4-BE49-F238E27FC236}">
                <a16:creationId xmlns:a16="http://schemas.microsoft.com/office/drawing/2014/main" id="{0A168A2C-192A-4E93-801C-F2E43B0DB87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6426" b="6426"/>
          <a:stretch/>
        </p:blipFill>
        <p:spPr>
          <a:xfrm>
            <a:off x="864000" y="1466999"/>
            <a:ext cx="10708920" cy="4666332"/>
          </a:xfrm>
          <a:prstGeom prst="rect">
            <a:avLst/>
          </a:prstGeom>
          <a:noFill/>
        </p:spPr>
      </p:pic>
      <p:sp>
        <p:nvSpPr>
          <p:cNvPr id="12" name="Footer Placeholder 4">
            <a:extLst>
              <a:ext uri="{FF2B5EF4-FFF2-40B4-BE49-F238E27FC236}">
                <a16:creationId xmlns:a16="http://schemas.microsoft.com/office/drawing/2014/main" id="{56999DAF-36C6-9B89-9625-80943E0D211E}"/>
              </a:ext>
            </a:extLst>
          </p:cNvPr>
          <p:cNvSpPr>
            <a:spLocks noGrp="1"/>
          </p:cNvSpPr>
          <p:nvPr>
            <p:ph type="ftr" sz="quarter" idx="11"/>
          </p:nvPr>
        </p:nvSpPr>
        <p:spPr>
          <a:xfrm>
            <a:off x="863999" y="6494400"/>
            <a:ext cx="10033200" cy="183600"/>
          </a:xfrm>
        </p:spPr>
        <p:txBody>
          <a:bodyPr/>
          <a:lstStyle/>
          <a:p>
            <a:r>
              <a:rPr lang="nl-NL"/>
              <a:t>Gemeente Zevenaar</a:t>
            </a:r>
            <a:endParaRPr lang="nl-NL" dirty="0"/>
          </a:p>
        </p:txBody>
      </p:sp>
      <p:sp>
        <p:nvSpPr>
          <p:cNvPr id="6" name="Tijdelijke aanduiding voor dianummer 5">
            <a:extLst>
              <a:ext uri="{FF2B5EF4-FFF2-40B4-BE49-F238E27FC236}">
                <a16:creationId xmlns:a16="http://schemas.microsoft.com/office/drawing/2014/main" id="{0AD530B7-9CFC-D71D-E4A9-20C81FB557E9}"/>
              </a:ext>
            </a:extLst>
          </p:cNvPr>
          <p:cNvSpPr>
            <a:spLocks noGrp="1"/>
          </p:cNvSpPr>
          <p:nvPr>
            <p:ph type="sldNum" sz="quarter" idx="12"/>
          </p:nvPr>
        </p:nvSpPr>
        <p:spPr>
          <a:xfrm>
            <a:off x="11572920" y="6494400"/>
            <a:ext cx="619200" cy="184666"/>
          </a:xfrm>
        </p:spPr>
        <p:txBody>
          <a:bodyPr anchor="ctr">
            <a:normAutofit/>
          </a:bodyPr>
          <a:lstStyle/>
          <a:p>
            <a:pPr>
              <a:spcAft>
                <a:spcPts val="600"/>
              </a:spcAft>
            </a:pPr>
            <a:fld id="{89AD3D1F-841F-4D73-A9D6-E263AE5B69BD}" type="slidenum">
              <a:rPr lang="nl-NL" smtClean="0"/>
              <a:pPr>
                <a:spcAft>
                  <a:spcPts val="600"/>
                </a:spcAft>
              </a:pPr>
              <a:t>3</a:t>
            </a:fld>
            <a:endParaRPr lang="nl-NL"/>
          </a:p>
        </p:txBody>
      </p:sp>
    </p:spTree>
    <p:extLst>
      <p:ext uri="{BB962C8B-B14F-4D97-AF65-F5344CB8AC3E}">
        <p14:creationId xmlns:p14="http://schemas.microsoft.com/office/powerpoint/2010/main" val="14964113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6FA4C08-2AEC-9A99-8DA4-0535539C4222}"/>
              </a:ext>
            </a:extLst>
          </p:cNvPr>
          <p:cNvSpPr>
            <a:spLocks noGrp="1"/>
          </p:cNvSpPr>
          <p:nvPr>
            <p:ph type="title"/>
          </p:nvPr>
        </p:nvSpPr>
        <p:spPr>
          <a:xfrm>
            <a:off x="864000" y="792000"/>
            <a:ext cx="10033200" cy="498598"/>
          </a:xfrm>
        </p:spPr>
        <p:txBody>
          <a:bodyPr anchor="ctr">
            <a:normAutofit/>
          </a:bodyPr>
          <a:lstStyle/>
          <a:p>
            <a:r>
              <a:rPr lang="nl-NL" dirty="0"/>
              <a:t>1.	Introductie</a:t>
            </a:r>
          </a:p>
        </p:txBody>
      </p:sp>
      <p:sp>
        <p:nvSpPr>
          <p:cNvPr id="2" name="Tijdelijke aanduiding voor inhoud 1">
            <a:extLst>
              <a:ext uri="{FF2B5EF4-FFF2-40B4-BE49-F238E27FC236}">
                <a16:creationId xmlns:a16="http://schemas.microsoft.com/office/drawing/2014/main" id="{482940B4-AC25-80AD-2069-D299BD85585E}"/>
              </a:ext>
            </a:extLst>
          </p:cNvPr>
          <p:cNvSpPr>
            <a:spLocks noGrp="1"/>
          </p:cNvSpPr>
          <p:nvPr>
            <p:ph sz="half" idx="1"/>
          </p:nvPr>
        </p:nvSpPr>
        <p:spPr>
          <a:xfrm>
            <a:off x="863999" y="1466999"/>
            <a:ext cx="10033199" cy="4666332"/>
          </a:xfrm>
        </p:spPr>
        <p:txBody>
          <a:bodyPr>
            <a:normAutofit/>
          </a:bodyPr>
          <a:lstStyle/>
          <a:p>
            <a:pPr marL="457200" indent="-457200">
              <a:buFont typeface="+mj-lt"/>
              <a:buAutoNum type="arabicPeriod"/>
            </a:pPr>
            <a:endParaRPr lang="nl-NL" dirty="0"/>
          </a:p>
          <a:p>
            <a:pPr marL="457200" indent="-457200">
              <a:buFont typeface="Wingdings" panose="05000000000000000000" pitchFamily="2" charset="2"/>
              <a:buChar char="§"/>
            </a:pPr>
            <a:r>
              <a:rPr lang="nl-NL" dirty="0"/>
              <a:t>Voorstelronde</a:t>
            </a:r>
          </a:p>
          <a:p>
            <a:pPr marL="457200" indent="-457200">
              <a:buFont typeface="+mj-lt"/>
              <a:buAutoNum type="arabicPeriod"/>
            </a:pPr>
            <a:endParaRPr lang="nl-NL" dirty="0"/>
          </a:p>
          <a:p>
            <a:pPr marL="457200" indent="-457200">
              <a:buFont typeface="Wingdings" panose="05000000000000000000" pitchFamily="2" charset="2"/>
              <a:buChar char="§"/>
            </a:pPr>
            <a:r>
              <a:rPr lang="nl-NL" dirty="0"/>
              <a:t>Doel van deze bijeenkomst</a:t>
            </a:r>
          </a:p>
        </p:txBody>
      </p:sp>
      <p:sp>
        <p:nvSpPr>
          <p:cNvPr id="4" name="Tijdelijke aanduiding voor voettekst 3">
            <a:extLst>
              <a:ext uri="{FF2B5EF4-FFF2-40B4-BE49-F238E27FC236}">
                <a16:creationId xmlns:a16="http://schemas.microsoft.com/office/drawing/2014/main" id="{D1535E80-C9EB-343A-1194-9253B9D2BFF3}"/>
              </a:ext>
            </a:extLst>
          </p:cNvPr>
          <p:cNvSpPr>
            <a:spLocks noGrp="1"/>
          </p:cNvSpPr>
          <p:nvPr>
            <p:ph type="ftr" sz="quarter" idx="11"/>
          </p:nvPr>
        </p:nvSpPr>
        <p:spPr>
          <a:xfrm>
            <a:off x="863999" y="6494400"/>
            <a:ext cx="10033200" cy="183600"/>
          </a:xfrm>
        </p:spPr>
        <p:txBody>
          <a:bodyPr anchor="ctr">
            <a:normAutofit/>
          </a:bodyPr>
          <a:lstStyle/>
          <a:p>
            <a:pPr>
              <a:spcAft>
                <a:spcPts val="600"/>
              </a:spcAft>
            </a:pPr>
            <a:r>
              <a:rPr lang="nl-NL"/>
              <a:t>Gemeente Zevenaar</a:t>
            </a:r>
          </a:p>
        </p:txBody>
      </p:sp>
      <p:sp>
        <p:nvSpPr>
          <p:cNvPr id="5" name="Tijdelijke aanduiding voor dianummer 4">
            <a:extLst>
              <a:ext uri="{FF2B5EF4-FFF2-40B4-BE49-F238E27FC236}">
                <a16:creationId xmlns:a16="http://schemas.microsoft.com/office/drawing/2014/main" id="{B8D2F893-03AB-C854-9895-1BE926655F83}"/>
              </a:ext>
            </a:extLst>
          </p:cNvPr>
          <p:cNvSpPr>
            <a:spLocks noGrp="1"/>
          </p:cNvSpPr>
          <p:nvPr>
            <p:ph type="sldNum" sz="quarter" idx="12"/>
          </p:nvPr>
        </p:nvSpPr>
        <p:spPr>
          <a:xfrm>
            <a:off x="11572920" y="6494400"/>
            <a:ext cx="619200" cy="184666"/>
          </a:xfrm>
        </p:spPr>
        <p:txBody>
          <a:bodyPr anchor="ctr">
            <a:normAutofit/>
          </a:bodyPr>
          <a:lstStyle/>
          <a:p>
            <a:pPr>
              <a:spcAft>
                <a:spcPts val="600"/>
              </a:spcAft>
            </a:pPr>
            <a:fld id="{89AD3D1F-841F-4D73-A9D6-E263AE5B69BD}" type="slidenum">
              <a:rPr lang="nl-NL" smtClean="0"/>
              <a:pPr>
                <a:spcAft>
                  <a:spcPts val="600"/>
                </a:spcAft>
              </a:pPr>
              <a:t>4</a:t>
            </a:fld>
            <a:endParaRPr lang="nl-NL"/>
          </a:p>
        </p:txBody>
      </p:sp>
    </p:spTree>
    <p:extLst>
      <p:ext uri="{BB962C8B-B14F-4D97-AF65-F5344CB8AC3E}">
        <p14:creationId xmlns:p14="http://schemas.microsoft.com/office/powerpoint/2010/main" val="395068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5894D38-936B-77D1-CD74-4355A9135514}"/>
              </a:ext>
            </a:extLst>
          </p:cNvPr>
          <p:cNvSpPr>
            <a:spLocks noGrp="1"/>
          </p:cNvSpPr>
          <p:nvPr>
            <p:ph idx="1"/>
          </p:nvPr>
        </p:nvSpPr>
        <p:spPr/>
        <p:txBody>
          <a:bodyPr>
            <a:noAutofit/>
          </a:bodyPr>
          <a:lstStyle/>
          <a:p>
            <a:pPr marL="285750" indent="-285750">
              <a:lnSpc>
                <a:spcPct val="115000"/>
              </a:lnSpc>
              <a:buFont typeface="Wingdings" panose="05000000000000000000" pitchFamily="2" charset="2"/>
              <a:buChar char="§"/>
            </a:pPr>
            <a:r>
              <a:rPr lang="nl-NL" sz="1800" dirty="0"/>
              <a:t>Er wordt geen schriftelijk verslag gemaakt van deze bijeenkomst.</a:t>
            </a:r>
          </a:p>
          <a:p>
            <a:pPr marL="285750" indent="-285750">
              <a:lnSpc>
                <a:spcPct val="115000"/>
              </a:lnSpc>
              <a:buFont typeface="Wingdings" panose="05000000000000000000" pitchFamily="2" charset="2"/>
              <a:buChar char="§"/>
            </a:pPr>
            <a:r>
              <a:rPr lang="nl-NL" sz="1800" dirty="0"/>
              <a:t>Aan mondeling gegeven informatie kan geen rechten worden ontleend.</a:t>
            </a:r>
          </a:p>
          <a:p>
            <a:pPr marL="285750" indent="-285750">
              <a:lnSpc>
                <a:spcPct val="115000"/>
              </a:lnSpc>
              <a:buFont typeface="Wingdings" panose="05000000000000000000" pitchFamily="2" charset="2"/>
              <a:buChar char="§"/>
            </a:pPr>
            <a:r>
              <a:rPr lang="nl-NL" sz="1800" dirty="0"/>
              <a:t>De antwoorden die wij geven in de nota van inlichtingen zijn leidend. </a:t>
            </a:r>
          </a:p>
          <a:p>
            <a:pPr marL="285750" indent="-285750">
              <a:lnSpc>
                <a:spcPct val="115000"/>
              </a:lnSpc>
              <a:buFont typeface="Wingdings" panose="05000000000000000000" pitchFamily="2" charset="2"/>
              <a:buChar char="§"/>
            </a:pPr>
            <a:r>
              <a:rPr lang="nl-NL" sz="1800" dirty="0"/>
              <a:t>Als u een vraag heeft die u graag schriftelijk beantwoord of verduidelijkt wil hebben, stel deze dan via </a:t>
            </a:r>
            <a:r>
              <a:rPr lang="nl-NL" sz="1800" dirty="0" err="1"/>
              <a:t>TenderNed</a:t>
            </a:r>
            <a:r>
              <a:rPr lang="nl-NL" sz="1800" dirty="0"/>
              <a:t>. De beantwoording wordt dan meegenomen als onderdeel van de nota van inlichtingen. </a:t>
            </a:r>
          </a:p>
          <a:p>
            <a:pPr marL="285750" indent="-285750">
              <a:lnSpc>
                <a:spcPct val="115000"/>
              </a:lnSpc>
              <a:buFont typeface="Wingdings" panose="05000000000000000000" pitchFamily="2" charset="2"/>
              <a:buChar char="§"/>
            </a:pPr>
            <a:r>
              <a:rPr lang="nl-NL" sz="1800" dirty="0"/>
              <a:t>Deze presentatie wordt gedeeld na afloop van deze bijeenkomst.</a:t>
            </a:r>
          </a:p>
          <a:p>
            <a:pPr marL="285750" indent="-285750">
              <a:lnSpc>
                <a:spcPct val="115000"/>
              </a:lnSpc>
              <a:buFont typeface="Wingdings" panose="05000000000000000000" pitchFamily="2" charset="2"/>
              <a:buChar char="§"/>
            </a:pPr>
            <a:r>
              <a:rPr lang="nl-NL" sz="1800" dirty="0"/>
              <a:t>Vragen kunnen gedurende de presentatie en de schouw worden gesteld. </a:t>
            </a:r>
          </a:p>
        </p:txBody>
      </p:sp>
      <p:sp>
        <p:nvSpPr>
          <p:cNvPr id="8" name="Footer Placeholder 2">
            <a:extLst>
              <a:ext uri="{FF2B5EF4-FFF2-40B4-BE49-F238E27FC236}">
                <a16:creationId xmlns:a16="http://schemas.microsoft.com/office/drawing/2014/main" id="{61F1DD4E-1CB3-7BB6-CFEC-532B7FD10FD0}"/>
              </a:ext>
            </a:extLst>
          </p:cNvPr>
          <p:cNvSpPr>
            <a:spLocks noGrp="1"/>
          </p:cNvSpPr>
          <p:nvPr>
            <p:ph type="ftr" sz="quarter" idx="11"/>
          </p:nvPr>
        </p:nvSpPr>
        <p:spPr/>
        <p:txBody>
          <a:bodyPr/>
          <a:lstStyle/>
          <a:p>
            <a:pPr>
              <a:spcAft>
                <a:spcPts val="600"/>
              </a:spcAft>
            </a:pPr>
            <a:r>
              <a:rPr lang="nl-NL"/>
              <a:t>Gemeente Zevenaar</a:t>
            </a:r>
          </a:p>
        </p:txBody>
      </p:sp>
      <p:sp>
        <p:nvSpPr>
          <p:cNvPr id="10" name="Slide Number Placeholder 3">
            <a:extLst>
              <a:ext uri="{FF2B5EF4-FFF2-40B4-BE49-F238E27FC236}">
                <a16:creationId xmlns:a16="http://schemas.microsoft.com/office/drawing/2014/main" id="{48D7EEF0-0100-B4E2-3DEE-F33E3B13623B}"/>
              </a:ext>
            </a:extLst>
          </p:cNvPr>
          <p:cNvSpPr>
            <a:spLocks noGrp="1"/>
          </p:cNvSpPr>
          <p:nvPr>
            <p:ph type="sldNum" sz="quarter" idx="12"/>
          </p:nvPr>
        </p:nvSpPr>
        <p:spPr/>
        <p:txBody>
          <a:bodyPr/>
          <a:lstStyle/>
          <a:p>
            <a:pPr>
              <a:spcAft>
                <a:spcPts val="600"/>
              </a:spcAft>
            </a:pPr>
            <a:fld id="{89AD3D1F-841F-4D73-A9D6-E263AE5B69BD}" type="slidenum">
              <a:rPr lang="nl-NL" smtClean="0"/>
              <a:pPr>
                <a:spcAft>
                  <a:spcPts val="600"/>
                </a:spcAft>
              </a:pPr>
              <a:t>5</a:t>
            </a:fld>
            <a:endParaRPr lang="nl-NL"/>
          </a:p>
        </p:txBody>
      </p:sp>
      <p:sp>
        <p:nvSpPr>
          <p:cNvPr id="3" name="Titel 2">
            <a:extLst>
              <a:ext uri="{FF2B5EF4-FFF2-40B4-BE49-F238E27FC236}">
                <a16:creationId xmlns:a16="http://schemas.microsoft.com/office/drawing/2014/main" id="{5167765F-8986-8AD2-91EE-193BE540B9FE}"/>
              </a:ext>
            </a:extLst>
          </p:cNvPr>
          <p:cNvSpPr>
            <a:spLocks noGrp="1"/>
          </p:cNvSpPr>
          <p:nvPr>
            <p:ph type="title"/>
          </p:nvPr>
        </p:nvSpPr>
        <p:spPr/>
        <p:txBody>
          <a:bodyPr anchor="ctr">
            <a:normAutofit/>
          </a:bodyPr>
          <a:lstStyle/>
          <a:p>
            <a:r>
              <a:rPr lang="nl-NL" dirty="0"/>
              <a:t>2.	Spelregels</a:t>
            </a:r>
          </a:p>
        </p:txBody>
      </p:sp>
    </p:spTree>
    <p:extLst>
      <p:ext uri="{BB962C8B-B14F-4D97-AF65-F5344CB8AC3E}">
        <p14:creationId xmlns:p14="http://schemas.microsoft.com/office/powerpoint/2010/main" val="208488180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5AC9F-C4A3-A020-1957-B647D15BA35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66DFCAD-8DC4-7A3B-0340-C2B0B0BED051}"/>
              </a:ext>
            </a:extLst>
          </p:cNvPr>
          <p:cNvSpPr>
            <a:spLocks noGrp="1"/>
          </p:cNvSpPr>
          <p:nvPr>
            <p:ph type="title"/>
          </p:nvPr>
        </p:nvSpPr>
        <p:spPr>
          <a:xfrm>
            <a:off x="864000" y="792000"/>
            <a:ext cx="10033200" cy="498598"/>
          </a:xfrm>
        </p:spPr>
        <p:txBody>
          <a:bodyPr anchor="ctr">
            <a:normAutofit/>
          </a:bodyPr>
          <a:lstStyle/>
          <a:p>
            <a:r>
              <a:rPr lang="nl-NL" dirty="0"/>
              <a:t>3.	Over gemeente Zevenaar</a:t>
            </a:r>
          </a:p>
        </p:txBody>
      </p:sp>
      <p:sp>
        <p:nvSpPr>
          <p:cNvPr id="2" name="Tijdelijke aanduiding voor tekst 1">
            <a:extLst>
              <a:ext uri="{FF2B5EF4-FFF2-40B4-BE49-F238E27FC236}">
                <a16:creationId xmlns:a16="http://schemas.microsoft.com/office/drawing/2014/main" id="{6F3917D8-E164-16F6-402E-CDDE4E293552}"/>
              </a:ext>
            </a:extLst>
          </p:cNvPr>
          <p:cNvSpPr>
            <a:spLocks noGrp="1"/>
          </p:cNvSpPr>
          <p:nvPr>
            <p:ph sz="half" idx="1"/>
          </p:nvPr>
        </p:nvSpPr>
        <p:spPr>
          <a:xfrm>
            <a:off x="864000" y="1466999"/>
            <a:ext cx="4910400" cy="4666332"/>
          </a:xfrm>
        </p:spPr>
        <p:txBody>
          <a:bodyPr>
            <a:normAutofit/>
          </a:bodyPr>
          <a:lstStyle/>
          <a:p>
            <a:pPr marL="285750" indent="-285750">
              <a:lnSpc>
                <a:spcPct val="115000"/>
              </a:lnSpc>
              <a:buFont typeface="Wingdings" panose="05000000000000000000" pitchFamily="2" charset="2"/>
              <a:buChar char="§"/>
            </a:pPr>
            <a:r>
              <a:rPr lang="nl-NL" sz="1800" dirty="0"/>
              <a:t>45.000 inwoners</a:t>
            </a:r>
          </a:p>
          <a:p>
            <a:pPr marL="285750" indent="-285750">
              <a:lnSpc>
                <a:spcPct val="115000"/>
              </a:lnSpc>
              <a:buFont typeface="Wingdings" panose="05000000000000000000" pitchFamily="2" charset="2"/>
              <a:buChar char="§"/>
            </a:pPr>
            <a:r>
              <a:rPr lang="nl-NL" sz="1800" dirty="0"/>
              <a:t>Stad Zevenaar &amp; 12 dorpen</a:t>
            </a:r>
          </a:p>
          <a:p>
            <a:pPr marL="285750" indent="-285750">
              <a:lnSpc>
                <a:spcPct val="115000"/>
              </a:lnSpc>
              <a:buFont typeface="Wingdings" panose="05000000000000000000" pitchFamily="2" charset="2"/>
              <a:buChar char="§"/>
            </a:pPr>
            <a:endParaRPr lang="nl-NL" sz="1800" dirty="0"/>
          </a:p>
        </p:txBody>
      </p:sp>
      <p:sp>
        <p:nvSpPr>
          <p:cNvPr id="8" name="Footer Placeholder 2">
            <a:extLst>
              <a:ext uri="{FF2B5EF4-FFF2-40B4-BE49-F238E27FC236}">
                <a16:creationId xmlns:a16="http://schemas.microsoft.com/office/drawing/2014/main" id="{2BA1D4F8-93D5-6A3D-F6D4-F1D29E1EEFC9}"/>
              </a:ext>
            </a:extLst>
          </p:cNvPr>
          <p:cNvSpPr>
            <a:spLocks noGrp="1"/>
          </p:cNvSpPr>
          <p:nvPr>
            <p:ph type="ftr" sz="quarter" idx="11"/>
          </p:nvPr>
        </p:nvSpPr>
        <p:spPr>
          <a:xfrm>
            <a:off x="863999" y="6494400"/>
            <a:ext cx="10033200" cy="183600"/>
          </a:xfrm>
        </p:spPr>
        <p:txBody>
          <a:bodyPr anchor="ctr">
            <a:normAutofit/>
          </a:bodyPr>
          <a:lstStyle/>
          <a:p>
            <a:pPr>
              <a:spcAft>
                <a:spcPts val="600"/>
              </a:spcAft>
            </a:pPr>
            <a:r>
              <a:rPr lang="nl-NL"/>
              <a:t>Gemeente Zevenaar</a:t>
            </a:r>
          </a:p>
        </p:txBody>
      </p:sp>
      <p:sp>
        <p:nvSpPr>
          <p:cNvPr id="10" name="Slide Number Placeholder 3">
            <a:extLst>
              <a:ext uri="{FF2B5EF4-FFF2-40B4-BE49-F238E27FC236}">
                <a16:creationId xmlns:a16="http://schemas.microsoft.com/office/drawing/2014/main" id="{A34D2583-183E-5CE6-9E10-C958A84B0B04}"/>
              </a:ext>
            </a:extLst>
          </p:cNvPr>
          <p:cNvSpPr>
            <a:spLocks noGrp="1"/>
          </p:cNvSpPr>
          <p:nvPr>
            <p:ph type="sldNum" sz="quarter" idx="12"/>
          </p:nvPr>
        </p:nvSpPr>
        <p:spPr>
          <a:xfrm>
            <a:off x="11572920" y="6494400"/>
            <a:ext cx="619200" cy="184666"/>
          </a:xfrm>
        </p:spPr>
        <p:txBody>
          <a:bodyPr anchor="ctr">
            <a:normAutofit/>
          </a:bodyPr>
          <a:lstStyle/>
          <a:p>
            <a:pPr>
              <a:spcAft>
                <a:spcPts val="600"/>
              </a:spcAft>
            </a:pPr>
            <a:fld id="{89AD3D1F-841F-4D73-A9D6-E263AE5B69BD}" type="slidenum">
              <a:rPr lang="nl-NL" smtClean="0"/>
              <a:pPr>
                <a:spcAft>
                  <a:spcPts val="600"/>
                </a:spcAft>
              </a:pPr>
              <a:t>6</a:t>
            </a:fld>
            <a:endParaRPr lang="nl-NL"/>
          </a:p>
        </p:txBody>
      </p:sp>
      <p:pic>
        <p:nvPicPr>
          <p:cNvPr id="4" name="Tijdelijke aanduiding voor inhoud 3" descr="Inwoners | Gemeente Zevenaar">
            <a:extLst>
              <a:ext uri="{FF2B5EF4-FFF2-40B4-BE49-F238E27FC236}">
                <a16:creationId xmlns:a16="http://schemas.microsoft.com/office/drawing/2014/main" id="{614D9743-1B50-4194-D2F6-4EA9D4D078C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74706" y="2900362"/>
            <a:ext cx="2533650" cy="1800225"/>
          </a:xfrm>
          <a:prstGeom prst="rect">
            <a:avLst/>
          </a:prstGeom>
          <a:noFill/>
          <a:ln>
            <a:noFill/>
          </a:ln>
        </p:spPr>
      </p:pic>
    </p:spTree>
    <p:extLst>
      <p:ext uri="{BB962C8B-B14F-4D97-AF65-F5344CB8AC3E}">
        <p14:creationId xmlns:p14="http://schemas.microsoft.com/office/powerpoint/2010/main" val="67002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15C7C-41D0-A8B4-8C8D-B70209AAE989}"/>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E330DC2-385A-672D-709D-792FFB839689}"/>
              </a:ext>
            </a:extLst>
          </p:cNvPr>
          <p:cNvSpPr>
            <a:spLocks noGrp="1"/>
          </p:cNvSpPr>
          <p:nvPr>
            <p:ph idx="1"/>
          </p:nvPr>
        </p:nvSpPr>
        <p:spPr/>
        <p:txBody>
          <a:bodyPr>
            <a:noAutofit/>
          </a:bodyPr>
          <a:lstStyle/>
          <a:p>
            <a:pPr marL="285750" indent="-285750">
              <a:lnSpc>
                <a:spcPct val="115000"/>
              </a:lnSpc>
              <a:buFont typeface="Wingdings" panose="05000000000000000000" pitchFamily="2" charset="2"/>
              <a:buChar char="§"/>
            </a:pPr>
            <a:r>
              <a:rPr lang="nl-NL" sz="1800" dirty="0"/>
              <a:t>11 locaties / gebouwen in beheer gemeente</a:t>
            </a:r>
          </a:p>
          <a:p>
            <a:pPr marL="285750" indent="-285750">
              <a:lnSpc>
                <a:spcPct val="115000"/>
              </a:lnSpc>
              <a:buFont typeface="Wingdings" panose="05000000000000000000" pitchFamily="2" charset="2"/>
              <a:buChar char="§"/>
            </a:pPr>
            <a:r>
              <a:rPr lang="nl-NL" sz="1800" dirty="0"/>
              <a:t>Schoonmaak en glasbewassing alle locaties</a:t>
            </a:r>
          </a:p>
          <a:p>
            <a:pPr marL="285750" indent="-285750">
              <a:lnSpc>
                <a:spcPct val="115000"/>
              </a:lnSpc>
              <a:buFont typeface="Wingdings" panose="05000000000000000000" pitchFamily="2" charset="2"/>
              <a:buChar char="§"/>
            </a:pPr>
            <a:r>
              <a:rPr lang="nl-NL" sz="1800" dirty="0"/>
              <a:t>Aansturing 1 medewerker in dienst gemeente (gemeentekantoor)</a:t>
            </a:r>
          </a:p>
          <a:p>
            <a:pPr marL="285750" indent="-285750">
              <a:lnSpc>
                <a:spcPct val="115000"/>
              </a:lnSpc>
              <a:buFont typeface="Wingdings" panose="05000000000000000000" pitchFamily="2" charset="2"/>
              <a:buChar char="§"/>
            </a:pPr>
            <a:r>
              <a:rPr lang="nl-NL" sz="1800" dirty="0"/>
              <a:t>Resultaatgerichte schoonmaak</a:t>
            </a:r>
          </a:p>
          <a:p>
            <a:pPr marL="285750" indent="-285750">
              <a:lnSpc>
                <a:spcPct val="115000"/>
              </a:lnSpc>
              <a:buFont typeface="Wingdings" panose="05000000000000000000" pitchFamily="2" charset="2"/>
              <a:buChar char="§"/>
            </a:pPr>
            <a:r>
              <a:rPr lang="nl-NL" sz="1800" dirty="0"/>
              <a:t>Doelstellingen:</a:t>
            </a:r>
          </a:p>
          <a:p>
            <a:pPr marL="702900" lvl="3" indent="-342900">
              <a:lnSpc>
                <a:spcPct val="115000"/>
              </a:lnSpc>
              <a:buFont typeface="+mj-lt"/>
              <a:buAutoNum type="arabicPeriod"/>
            </a:pPr>
            <a:r>
              <a:rPr lang="nl-NL" sz="1600" dirty="0"/>
              <a:t>Schoon en gezond gebouw</a:t>
            </a:r>
          </a:p>
          <a:p>
            <a:pPr marL="702900" lvl="3" indent="-342900">
              <a:lnSpc>
                <a:spcPct val="115000"/>
              </a:lnSpc>
              <a:buFont typeface="+mj-lt"/>
              <a:buAutoNum type="arabicPeriod"/>
            </a:pPr>
            <a:r>
              <a:rPr lang="nl-NL" sz="1600" dirty="0"/>
              <a:t>Communicatie en flexibiliteit</a:t>
            </a:r>
          </a:p>
          <a:p>
            <a:pPr marL="702900" lvl="3" indent="-342900">
              <a:lnSpc>
                <a:spcPct val="115000"/>
              </a:lnSpc>
              <a:buFont typeface="+mj-lt"/>
              <a:buAutoNum type="arabicPeriod"/>
            </a:pPr>
            <a:r>
              <a:rPr lang="nl-NL" sz="1600" dirty="0"/>
              <a:t>Duurzame werkwijze en bedrijfsvoering</a:t>
            </a:r>
          </a:p>
        </p:txBody>
      </p:sp>
      <p:sp>
        <p:nvSpPr>
          <p:cNvPr id="8" name="Footer Placeholder 2">
            <a:extLst>
              <a:ext uri="{FF2B5EF4-FFF2-40B4-BE49-F238E27FC236}">
                <a16:creationId xmlns:a16="http://schemas.microsoft.com/office/drawing/2014/main" id="{3E76ADE7-AB31-0EAF-E5B8-610C8A2F25EB}"/>
              </a:ext>
            </a:extLst>
          </p:cNvPr>
          <p:cNvSpPr>
            <a:spLocks noGrp="1"/>
          </p:cNvSpPr>
          <p:nvPr>
            <p:ph type="ftr" sz="quarter" idx="11"/>
          </p:nvPr>
        </p:nvSpPr>
        <p:spPr/>
        <p:txBody>
          <a:bodyPr/>
          <a:lstStyle/>
          <a:p>
            <a:pPr>
              <a:spcAft>
                <a:spcPts val="600"/>
              </a:spcAft>
            </a:pPr>
            <a:r>
              <a:rPr lang="nl-NL"/>
              <a:t>Gemeente Zevenaar</a:t>
            </a:r>
          </a:p>
        </p:txBody>
      </p:sp>
      <p:sp>
        <p:nvSpPr>
          <p:cNvPr id="10" name="Slide Number Placeholder 3">
            <a:extLst>
              <a:ext uri="{FF2B5EF4-FFF2-40B4-BE49-F238E27FC236}">
                <a16:creationId xmlns:a16="http://schemas.microsoft.com/office/drawing/2014/main" id="{BF76A507-44E9-8553-758A-1567D0AD0BA8}"/>
              </a:ext>
            </a:extLst>
          </p:cNvPr>
          <p:cNvSpPr>
            <a:spLocks noGrp="1"/>
          </p:cNvSpPr>
          <p:nvPr>
            <p:ph type="sldNum" sz="quarter" idx="12"/>
          </p:nvPr>
        </p:nvSpPr>
        <p:spPr/>
        <p:txBody>
          <a:bodyPr/>
          <a:lstStyle/>
          <a:p>
            <a:pPr>
              <a:spcAft>
                <a:spcPts val="600"/>
              </a:spcAft>
            </a:pPr>
            <a:fld id="{89AD3D1F-841F-4D73-A9D6-E263AE5B69BD}" type="slidenum">
              <a:rPr lang="nl-NL" smtClean="0"/>
              <a:pPr>
                <a:spcAft>
                  <a:spcPts val="600"/>
                </a:spcAft>
              </a:pPr>
              <a:t>7</a:t>
            </a:fld>
            <a:endParaRPr lang="nl-NL"/>
          </a:p>
        </p:txBody>
      </p:sp>
      <p:sp>
        <p:nvSpPr>
          <p:cNvPr id="3" name="Titel 2">
            <a:extLst>
              <a:ext uri="{FF2B5EF4-FFF2-40B4-BE49-F238E27FC236}">
                <a16:creationId xmlns:a16="http://schemas.microsoft.com/office/drawing/2014/main" id="{90EBEF5E-0302-9824-5BDF-7B287549A46A}"/>
              </a:ext>
            </a:extLst>
          </p:cNvPr>
          <p:cNvSpPr>
            <a:spLocks noGrp="1"/>
          </p:cNvSpPr>
          <p:nvPr>
            <p:ph type="title"/>
          </p:nvPr>
        </p:nvSpPr>
        <p:spPr/>
        <p:txBody>
          <a:bodyPr anchor="ctr">
            <a:normAutofit/>
          </a:bodyPr>
          <a:lstStyle/>
          <a:p>
            <a:r>
              <a:rPr lang="nl-NL" dirty="0"/>
              <a:t>4.	Inhoud aanbesteding</a:t>
            </a:r>
          </a:p>
        </p:txBody>
      </p:sp>
    </p:spTree>
    <p:extLst>
      <p:ext uri="{BB962C8B-B14F-4D97-AF65-F5344CB8AC3E}">
        <p14:creationId xmlns:p14="http://schemas.microsoft.com/office/powerpoint/2010/main" val="253723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0E381-85F5-3053-9CD9-E8F53BAA469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2B5F025-4281-2EAA-4334-E45F3169FF2D}"/>
              </a:ext>
            </a:extLst>
          </p:cNvPr>
          <p:cNvSpPr>
            <a:spLocks noGrp="1"/>
          </p:cNvSpPr>
          <p:nvPr>
            <p:ph type="title"/>
          </p:nvPr>
        </p:nvSpPr>
        <p:spPr>
          <a:xfrm>
            <a:off x="864000" y="792000"/>
            <a:ext cx="10033200" cy="498598"/>
          </a:xfrm>
        </p:spPr>
        <p:txBody>
          <a:bodyPr anchor="ctr">
            <a:normAutofit/>
          </a:bodyPr>
          <a:lstStyle/>
          <a:p>
            <a:r>
              <a:rPr lang="nl-NL" dirty="0"/>
              <a:t>Procedure</a:t>
            </a:r>
          </a:p>
        </p:txBody>
      </p:sp>
      <p:pic>
        <p:nvPicPr>
          <p:cNvPr id="7" name="Tijdelijke aanduiding voor inhoud 6">
            <a:extLst>
              <a:ext uri="{FF2B5EF4-FFF2-40B4-BE49-F238E27FC236}">
                <a16:creationId xmlns:a16="http://schemas.microsoft.com/office/drawing/2014/main" id="{372D4F30-AD6E-5D3F-4513-A5908872E7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6426" b="6426"/>
          <a:stretch/>
        </p:blipFill>
        <p:spPr>
          <a:xfrm>
            <a:off x="864000" y="1466999"/>
            <a:ext cx="10708920" cy="4666332"/>
          </a:xfrm>
          <a:prstGeom prst="rect">
            <a:avLst/>
          </a:prstGeom>
          <a:noFill/>
        </p:spPr>
      </p:pic>
      <p:sp>
        <p:nvSpPr>
          <p:cNvPr id="12" name="Footer Placeholder 4">
            <a:extLst>
              <a:ext uri="{FF2B5EF4-FFF2-40B4-BE49-F238E27FC236}">
                <a16:creationId xmlns:a16="http://schemas.microsoft.com/office/drawing/2014/main" id="{ED6AEC03-54A7-0D5C-618E-9E4F758D3F13}"/>
              </a:ext>
            </a:extLst>
          </p:cNvPr>
          <p:cNvSpPr>
            <a:spLocks noGrp="1"/>
          </p:cNvSpPr>
          <p:nvPr>
            <p:ph type="ftr" sz="quarter" idx="11"/>
          </p:nvPr>
        </p:nvSpPr>
        <p:spPr>
          <a:xfrm>
            <a:off x="863999" y="6494400"/>
            <a:ext cx="10033200" cy="183600"/>
          </a:xfrm>
        </p:spPr>
        <p:txBody>
          <a:bodyPr/>
          <a:lstStyle/>
          <a:p>
            <a:r>
              <a:rPr lang="nl-NL"/>
              <a:t>Gemeente Zevenaar</a:t>
            </a:r>
            <a:endParaRPr lang="nl-NL" dirty="0"/>
          </a:p>
        </p:txBody>
      </p:sp>
      <p:sp>
        <p:nvSpPr>
          <p:cNvPr id="6" name="Tijdelijke aanduiding voor dianummer 5">
            <a:extLst>
              <a:ext uri="{FF2B5EF4-FFF2-40B4-BE49-F238E27FC236}">
                <a16:creationId xmlns:a16="http://schemas.microsoft.com/office/drawing/2014/main" id="{F5D3A043-7EF2-A054-09EF-7EA194138D7D}"/>
              </a:ext>
            </a:extLst>
          </p:cNvPr>
          <p:cNvSpPr>
            <a:spLocks noGrp="1"/>
          </p:cNvSpPr>
          <p:nvPr>
            <p:ph type="sldNum" sz="quarter" idx="12"/>
          </p:nvPr>
        </p:nvSpPr>
        <p:spPr>
          <a:xfrm>
            <a:off x="11572920" y="6494400"/>
            <a:ext cx="619200" cy="184666"/>
          </a:xfrm>
        </p:spPr>
        <p:txBody>
          <a:bodyPr anchor="ctr">
            <a:normAutofit/>
          </a:bodyPr>
          <a:lstStyle/>
          <a:p>
            <a:pPr>
              <a:spcAft>
                <a:spcPts val="600"/>
              </a:spcAft>
            </a:pPr>
            <a:fld id="{89AD3D1F-841F-4D73-A9D6-E263AE5B69BD}" type="slidenum">
              <a:rPr lang="nl-NL" smtClean="0"/>
              <a:pPr>
                <a:spcAft>
                  <a:spcPts val="600"/>
                </a:spcAft>
              </a:pPr>
              <a:t>8</a:t>
            </a:fld>
            <a:endParaRPr lang="nl-NL"/>
          </a:p>
        </p:txBody>
      </p:sp>
    </p:spTree>
    <p:extLst>
      <p:ext uri="{BB962C8B-B14F-4D97-AF65-F5344CB8AC3E}">
        <p14:creationId xmlns:p14="http://schemas.microsoft.com/office/powerpoint/2010/main" val="25575489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C0D14-F79B-3EA9-C289-1CD458147A9C}"/>
              </a:ext>
            </a:extLst>
          </p:cNvPr>
          <p:cNvSpPr>
            <a:spLocks noGrp="1"/>
          </p:cNvSpPr>
          <p:nvPr>
            <p:ph type="title"/>
          </p:nvPr>
        </p:nvSpPr>
        <p:spPr/>
        <p:txBody>
          <a:bodyPr/>
          <a:lstStyle/>
          <a:p>
            <a:r>
              <a:rPr lang="nl-NL" dirty="0"/>
              <a:t>1.	Planning</a:t>
            </a:r>
          </a:p>
        </p:txBody>
      </p:sp>
      <p:sp>
        <p:nvSpPr>
          <p:cNvPr id="3" name="Tijdelijke aanduiding voor inhoud 2">
            <a:extLst>
              <a:ext uri="{FF2B5EF4-FFF2-40B4-BE49-F238E27FC236}">
                <a16:creationId xmlns:a16="http://schemas.microsoft.com/office/drawing/2014/main" id="{24A7B5EC-904A-6C12-C7F4-7873AC28B056}"/>
              </a:ext>
            </a:extLst>
          </p:cNvPr>
          <p:cNvSpPr>
            <a:spLocks noGrp="1"/>
          </p:cNvSpPr>
          <p:nvPr>
            <p:ph sz="half" idx="1"/>
          </p:nvPr>
        </p:nvSpPr>
        <p:spPr/>
        <p:txBody>
          <a:bodyPr/>
          <a:lstStyle/>
          <a:p>
            <a:pPr marL="285750" indent="-285750">
              <a:buFont typeface="Wingdings" panose="05000000000000000000" pitchFamily="2" charset="2"/>
              <a:buChar char="§"/>
            </a:pPr>
            <a:r>
              <a:rPr lang="nl-NL" dirty="0"/>
              <a:t>De in de planning opgenomen termijnen zijn fatale termijnen.</a:t>
            </a:r>
          </a:p>
          <a:p>
            <a:pPr marL="285750" indent="-285750">
              <a:buFont typeface="Wingdings" panose="05000000000000000000" pitchFamily="2" charset="2"/>
              <a:buChar char="§"/>
            </a:pPr>
            <a:r>
              <a:rPr lang="nl-NL" dirty="0"/>
              <a:t>We behouden ons het recht voor de planning te wijzigen indien omstandigheden hiertoe aanleiding geven.</a:t>
            </a:r>
          </a:p>
          <a:p>
            <a:endParaRPr lang="nl-NL" dirty="0"/>
          </a:p>
        </p:txBody>
      </p:sp>
      <p:graphicFrame>
        <p:nvGraphicFramePr>
          <p:cNvPr id="8" name="Tijdelijke aanduiding voor inhoud 7">
            <a:extLst>
              <a:ext uri="{FF2B5EF4-FFF2-40B4-BE49-F238E27FC236}">
                <a16:creationId xmlns:a16="http://schemas.microsoft.com/office/drawing/2014/main" id="{03E79469-3462-2B17-1A1C-3AFB4C06ACFB}"/>
              </a:ext>
            </a:extLst>
          </p:cNvPr>
          <p:cNvGraphicFramePr>
            <a:graphicFrameLocks noGrp="1"/>
          </p:cNvGraphicFramePr>
          <p:nvPr>
            <p:ph sz="half" idx="2"/>
            <p:extLst>
              <p:ext uri="{D42A27DB-BD31-4B8C-83A1-F6EECF244321}">
                <p14:modId xmlns:p14="http://schemas.microsoft.com/office/powerpoint/2010/main" val="1759293862"/>
              </p:ext>
            </p:extLst>
          </p:nvPr>
        </p:nvGraphicFramePr>
        <p:xfrm>
          <a:off x="5774400" y="1105930"/>
          <a:ext cx="5553599" cy="5223528"/>
        </p:xfrm>
        <a:graphic>
          <a:graphicData uri="http://schemas.openxmlformats.org/drawingml/2006/table">
            <a:tbl>
              <a:tblPr firstRow="1" firstCol="1" lastRow="1" lastCol="1" bandRow="1" bandCol="1"/>
              <a:tblGrid>
                <a:gridCol w="3245691">
                  <a:extLst>
                    <a:ext uri="{9D8B030D-6E8A-4147-A177-3AD203B41FA5}">
                      <a16:colId xmlns:a16="http://schemas.microsoft.com/office/drawing/2014/main" val="2924955149"/>
                    </a:ext>
                  </a:extLst>
                </a:gridCol>
                <a:gridCol w="1316858">
                  <a:extLst>
                    <a:ext uri="{9D8B030D-6E8A-4147-A177-3AD203B41FA5}">
                      <a16:colId xmlns:a16="http://schemas.microsoft.com/office/drawing/2014/main" val="2591441894"/>
                    </a:ext>
                  </a:extLst>
                </a:gridCol>
                <a:gridCol w="991050">
                  <a:extLst>
                    <a:ext uri="{9D8B030D-6E8A-4147-A177-3AD203B41FA5}">
                      <a16:colId xmlns:a16="http://schemas.microsoft.com/office/drawing/2014/main" val="2464270353"/>
                    </a:ext>
                  </a:extLst>
                </a:gridCol>
              </a:tblGrid>
              <a:tr h="257598">
                <a:tc>
                  <a:txBody>
                    <a:bodyPr/>
                    <a:lstStyle/>
                    <a:p>
                      <a:pPr>
                        <a:lnSpc>
                          <a:spcPct val="115000"/>
                        </a:lnSpc>
                        <a:buNone/>
                      </a:pPr>
                      <a:r>
                        <a:rPr lang="nl-NL" sz="1000" dirty="0">
                          <a:solidFill>
                            <a:srgbClr val="000000"/>
                          </a:solidFill>
                          <a:effectLst/>
                          <a:latin typeface="Verdana" panose="020B0604030504040204" pitchFamily="34" charset="0"/>
                          <a:ea typeface="MS Mincho" panose="02020609040205080304" pitchFamily="49" charset="-128"/>
                          <a:cs typeface="Arial" panose="020B0604020202020204" pitchFamily="34" charset="0"/>
                        </a:rPr>
                        <a:t>Activiteit</a:t>
                      </a:r>
                      <a:endParaRPr lang="nl-NL" sz="1000" dirty="0">
                        <a:effectLst/>
                        <a:latin typeface="Verdana" panose="020B0604030504040204" pitchFamily="34" charset="0"/>
                        <a:ea typeface="Times New Roman" panose="02020603050405020304" pitchFamily="18" charset="0"/>
                        <a:cs typeface="Arial" panose="020B0604020202020204" pitchFamily="34" charset="0"/>
                      </a:endParaRP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buNone/>
                      </a:pPr>
                      <a:r>
                        <a:rPr lang="nl-NL" sz="1000">
                          <a:solidFill>
                            <a:srgbClr val="000000"/>
                          </a:solidFill>
                          <a:effectLst/>
                          <a:latin typeface="Verdana" panose="020B0604030504040204" pitchFamily="34" charset="0"/>
                          <a:ea typeface="MS Mincho" panose="02020609040205080304" pitchFamily="49" charset="-128"/>
                          <a:cs typeface="Arial" panose="020B0604020202020204" pitchFamily="34" charset="0"/>
                        </a:rPr>
                        <a:t>Datum</a:t>
                      </a:r>
                      <a:endParaRPr lang="nl-NL" sz="1000">
                        <a:effectLst/>
                        <a:latin typeface="Verdana" panose="020B0604030504040204" pitchFamily="34" charset="0"/>
                        <a:ea typeface="Times New Roman" panose="02020603050405020304" pitchFamily="18" charset="0"/>
                        <a:cs typeface="Arial" panose="020B0604020202020204" pitchFamily="34" charset="0"/>
                      </a:endParaRP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buNone/>
                      </a:pPr>
                      <a:r>
                        <a:rPr lang="nl-NL" sz="800">
                          <a:solidFill>
                            <a:srgbClr val="000000"/>
                          </a:solidFill>
                          <a:effectLst/>
                          <a:latin typeface="Verdana" panose="020B0604030504040204" pitchFamily="34" charset="0"/>
                          <a:ea typeface="MS Mincho" panose="02020609040205080304" pitchFamily="49" charset="-128"/>
                          <a:cs typeface="Arial" panose="020B0604020202020204" pitchFamily="34" charset="0"/>
                        </a:rPr>
                        <a:t>Tijd (CET)</a:t>
                      </a:r>
                      <a:endParaRPr lang="nl-NL" sz="800">
                        <a:effectLst/>
                        <a:latin typeface="Verdana" panose="020B0604030504040204" pitchFamily="34" charset="0"/>
                        <a:ea typeface="Times New Roman" panose="02020603050405020304" pitchFamily="18" charset="0"/>
                        <a:cs typeface="Arial" panose="020B0604020202020204" pitchFamily="34" charset="0"/>
                      </a:endParaRP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12302230"/>
                  </a:ext>
                </a:extLst>
              </a:tr>
              <a:tr h="257598">
                <a:tc>
                  <a:txBody>
                    <a:bodyPr/>
                    <a:lstStyle/>
                    <a:p>
                      <a:pPr>
                        <a:lnSpc>
                          <a:spcPct val="115000"/>
                        </a:lnSpc>
                        <a:buNone/>
                      </a:pPr>
                      <a:r>
                        <a:rPr lang="nl-NL" sz="1000" dirty="0">
                          <a:effectLst/>
                          <a:latin typeface="Verdana" panose="020B0604030504040204" pitchFamily="34" charset="0"/>
                          <a:ea typeface="MS Mincho" panose="02020609040205080304" pitchFamily="49" charset="-128"/>
                          <a:cs typeface="Arial" panose="020B0604020202020204" pitchFamily="34" charset="0"/>
                        </a:rPr>
                        <a:t>Verzenden van de aankondiging van de opdracht</a:t>
                      </a:r>
                      <a:endParaRPr lang="nl-NL" sz="1000" dirty="0">
                        <a:effectLst/>
                        <a:latin typeface="Verdana" panose="020B0604030504040204" pitchFamily="34" charset="0"/>
                        <a:ea typeface="Times New Roman" panose="02020603050405020304" pitchFamily="18" charset="0"/>
                        <a:cs typeface="Arial" panose="020B0604020202020204" pitchFamily="34" charset="0"/>
                      </a:endParaRP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nSpc>
                          <a:spcPct val="115000"/>
                        </a:lnSpc>
                        <a:buNone/>
                      </a:pPr>
                      <a:r>
                        <a:rPr lang="nl-NL" sz="1000">
                          <a:effectLst/>
                          <a:latin typeface="Verdana" panose="020B0604030504040204" pitchFamily="34" charset="0"/>
                          <a:ea typeface="Times New Roman" panose="02020603050405020304" pitchFamily="18" charset="0"/>
                          <a:cs typeface="Arial" panose="020B0604020202020204" pitchFamily="34" charset="0"/>
                        </a:rPr>
                        <a:t>Dinsdag 5 augustus 2025</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3305478753"/>
                  </a:ext>
                </a:extLst>
              </a:tr>
              <a:tr h="487783">
                <a:tc>
                  <a:txBody>
                    <a:bodyPr/>
                    <a:lstStyle/>
                    <a:p>
                      <a:pPr>
                        <a:lnSpc>
                          <a:spcPct val="115000"/>
                        </a:lnSpc>
                        <a:buNone/>
                      </a:pPr>
                      <a:r>
                        <a:rPr lang="nl-NL" sz="1000" dirty="0">
                          <a:effectLst/>
                          <a:latin typeface="Verdana" panose="020B0604030504040204" pitchFamily="34" charset="0"/>
                          <a:ea typeface="MS Mincho" panose="02020609040205080304" pitchFamily="49" charset="-128"/>
                          <a:cs typeface="Arial" panose="020B0604020202020204" pitchFamily="34" charset="0"/>
                        </a:rPr>
                        <a:t>Uiterste datum aanmelding </a:t>
                      </a:r>
                      <a:r>
                        <a:rPr lang="nl-NL" sz="1000" dirty="0">
                          <a:effectLst/>
                          <a:latin typeface="Verdana" panose="020B0604030504040204" pitchFamily="34" charset="0"/>
                          <a:ea typeface="Times New Roman" panose="02020603050405020304" pitchFamily="18" charset="0"/>
                          <a:cs typeface="Arial" panose="020B0604020202020204" pitchFamily="34" charset="0"/>
                        </a:rPr>
                        <a:t>informatiebijeenkomst en </a:t>
                      </a:r>
                      <a:r>
                        <a:rPr lang="nl-NL" sz="1000" dirty="0">
                          <a:effectLst/>
                          <a:latin typeface="Verdana" panose="020B0604030504040204" pitchFamily="34" charset="0"/>
                          <a:ea typeface="MS Mincho" panose="02020609040205080304" pitchFamily="49" charset="-128"/>
                          <a:cs typeface="Arial" panose="020B0604020202020204" pitchFamily="34" charset="0"/>
                        </a:rPr>
                        <a:t>schouw (deadline)</a:t>
                      </a:r>
                      <a:endParaRPr lang="nl-NL" sz="1000" dirty="0">
                        <a:effectLst/>
                        <a:latin typeface="Verdana" panose="020B0604030504040204" pitchFamily="34" charset="0"/>
                        <a:ea typeface="Times New Roman" panose="02020603050405020304" pitchFamily="18" charset="0"/>
                        <a:cs typeface="Arial" panose="020B0604020202020204" pitchFamily="34" charset="0"/>
                      </a:endParaRP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nSpc>
                          <a:spcPct val="115000"/>
                        </a:lnSpc>
                        <a:buNone/>
                        <a:tabLst>
                          <a:tab pos="2228850" algn="r"/>
                        </a:tabLst>
                      </a:pPr>
                      <a:r>
                        <a:rPr lang="nl-NL" sz="1000">
                          <a:effectLst/>
                          <a:latin typeface="Verdana" panose="020B0604030504040204" pitchFamily="34" charset="0"/>
                          <a:ea typeface="Times New Roman" panose="02020603050405020304" pitchFamily="18" charset="0"/>
                          <a:cs typeface="Arial" panose="020B0604020202020204" pitchFamily="34" charset="0"/>
                        </a:rPr>
                        <a:t>Maandag 18 augustus 2025 12:00 uur	</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4172396297"/>
                  </a:ext>
                </a:extLst>
              </a:tr>
              <a:tr h="487783">
                <a:tc>
                  <a:txBody>
                    <a:bodyPr/>
                    <a:lstStyle/>
                    <a:p>
                      <a:pPr>
                        <a:lnSpc>
                          <a:spcPct val="115000"/>
                        </a:lnSpc>
                        <a:buNone/>
                      </a:pPr>
                      <a:r>
                        <a:rPr lang="nl-NL" sz="1000" dirty="0">
                          <a:effectLst/>
                          <a:latin typeface="Verdana" panose="020B0604030504040204" pitchFamily="34" charset="0"/>
                          <a:ea typeface="Times New Roman" panose="02020603050405020304" pitchFamily="18" charset="0"/>
                          <a:cs typeface="Arial" panose="020B0604020202020204" pitchFamily="34" charset="0"/>
                        </a:rPr>
                        <a:t>Informatiebijeenkomst en schouw</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nSpc>
                          <a:spcPct val="115000"/>
                        </a:lnSpc>
                        <a:buNone/>
                      </a:pPr>
                      <a:r>
                        <a:rPr lang="nl-NL" sz="1000">
                          <a:effectLst/>
                          <a:latin typeface="Verdana" panose="020B0604030504040204" pitchFamily="34" charset="0"/>
                          <a:ea typeface="Times New Roman" panose="02020603050405020304" pitchFamily="18" charset="0"/>
                          <a:cs typeface="Arial" panose="020B0604020202020204" pitchFamily="34" charset="0"/>
                        </a:rPr>
                        <a:t>Dinsdag 19 augustus 2025 </a:t>
                      </a:r>
                      <a:br>
                        <a:rPr lang="nl-NL" sz="1000">
                          <a:effectLst/>
                          <a:latin typeface="Verdana" panose="020B0604030504040204" pitchFamily="34" charset="0"/>
                          <a:ea typeface="Times New Roman" panose="02020603050405020304" pitchFamily="18" charset="0"/>
                          <a:cs typeface="Arial" panose="020B0604020202020204" pitchFamily="34" charset="0"/>
                        </a:rPr>
                      </a:br>
                      <a:r>
                        <a:rPr lang="nl-NL" sz="1000">
                          <a:effectLst/>
                          <a:latin typeface="Verdana" panose="020B0604030504040204" pitchFamily="34" charset="0"/>
                          <a:ea typeface="Times New Roman" panose="02020603050405020304" pitchFamily="18" charset="0"/>
                          <a:cs typeface="Arial" panose="020B0604020202020204" pitchFamily="34" charset="0"/>
                        </a:rPr>
                        <a:t>09:00-12:00 uur</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1703407029"/>
                  </a:ext>
                </a:extLst>
              </a:tr>
              <a:tr h="487783">
                <a:tc>
                  <a:txBody>
                    <a:bodyPr/>
                    <a:lstStyle/>
                    <a:p>
                      <a:pPr>
                        <a:lnSpc>
                          <a:spcPct val="115000"/>
                        </a:lnSpc>
                        <a:buNone/>
                      </a:pPr>
                      <a:r>
                        <a:rPr lang="nl-NL" sz="1000" dirty="0">
                          <a:effectLst/>
                          <a:latin typeface="Verdana" panose="020B0604030504040204" pitchFamily="34" charset="0"/>
                          <a:ea typeface="MS Mincho" panose="02020609040205080304" pitchFamily="49" charset="-128"/>
                          <a:cs typeface="Arial" panose="020B0604020202020204" pitchFamily="34" charset="0"/>
                        </a:rPr>
                        <a:t>Sluiting vragenronde 1: indienen vragen en opmerkingen </a:t>
                      </a:r>
                      <a:r>
                        <a:rPr lang="nl-NL" sz="1000" dirty="0">
                          <a:effectLst/>
                          <a:latin typeface="Verdana" panose="020B0604030504040204" pitchFamily="34" charset="0"/>
                          <a:ea typeface="Times New Roman" panose="02020603050405020304" pitchFamily="18" charset="0"/>
                          <a:cs typeface="Arial" panose="020B0604020202020204" pitchFamily="34" charset="0"/>
                        </a:rPr>
                        <a:t>(deadline) </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buNone/>
                      </a:pPr>
                      <a:r>
                        <a:rPr lang="nl-NL" sz="1000">
                          <a:effectLst/>
                          <a:latin typeface="Verdana" panose="020B0604030504040204" pitchFamily="34" charset="0"/>
                          <a:ea typeface="Times New Roman" panose="02020603050405020304" pitchFamily="18" charset="0"/>
                          <a:cs typeface="Arial" panose="020B0604020202020204" pitchFamily="34" charset="0"/>
                        </a:rPr>
                        <a:t>Dinsdag</a:t>
                      </a:r>
                      <a:br>
                        <a:rPr lang="nl-NL" sz="1000">
                          <a:effectLst/>
                          <a:latin typeface="Verdana" panose="020B0604030504040204" pitchFamily="34" charset="0"/>
                          <a:ea typeface="Times New Roman" panose="02020603050405020304" pitchFamily="18" charset="0"/>
                          <a:cs typeface="Arial" panose="020B0604020202020204" pitchFamily="34" charset="0"/>
                        </a:rPr>
                      </a:br>
                      <a:r>
                        <a:rPr lang="nl-NL" sz="1000">
                          <a:effectLst/>
                          <a:latin typeface="Verdana" panose="020B0604030504040204" pitchFamily="34" charset="0"/>
                          <a:ea typeface="Times New Roman" panose="02020603050405020304" pitchFamily="18" charset="0"/>
                          <a:cs typeface="Arial" panose="020B0604020202020204" pitchFamily="34" charset="0"/>
                        </a:rPr>
                        <a:t>2 september 2025</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buNone/>
                      </a:pPr>
                      <a:r>
                        <a:rPr lang="nl-NL" sz="1000">
                          <a:effectLst/>
                          <a:latin typeface="Verdana" panose="020B0604030504040204" pitchFamily="34" charset="0"/>
                          <a:ea typeface="Times New Roman" panose="02020603050405020304" pitchFamily="18" charset="0"/>
                          <a:cs typeface="Arial" panose="020B0604020202020204" pitchFamily="34" charset="0"/>
                        </a:rPr>
                        <a:t>vóór 12:00 uur</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4991727"/>
                  </a:ext>
                </a:extLst>
              </a:tr>
              <a:tr h="257598">
                <a:tc>
                  <a:txBody>
                    <a:bodyPr/>
                    <a:lstStyle/>
                    <a:p>
                      <a:pPr>
                        <a:lnSpc>
                          <a:spcPct val="115000"/>
                        </a:lnSpc>
                        <a:buNone/>
                      </a:pPr>
                      <a:r>
                        <a:rPr lang="nl-NL" sz="1000" dirty="0">
                          <a:effectLst/>
                          <a:latin typeface="Verdana" panose="020B0604030504040204" pitchFamily="34" charset="0"/>
                          <a:ea typeface="MS Mincho" panose="02020609040205080304" pitchFamily="49" charset="-128"/>
                          <a:cs typeface="Arial" panose="020B0604020202020204" pitchFamily="34" charset="0"/>
                        </a:rPr>
                        <a:t>Publicatie eerste nota van inlichtingen</a:t>
                      </a:r>
                      <a:endParaRPr lang="nl-NL" sz="1000" dirty="0">
                        <a:effectLst/>
                        <a:latin typeface="Verdana" panose="020B0604030504040204" pitchFamily="34" charset="0"/>
                        <a:ea typeface="Times New Roman" panose="02020603050405020304" pitchFamily="18" charset="0"/>
                        <a:cs typeface="Arial" panose="020B0604020202020204" pitchFamily="34" charset="0"/>
                      </a:endParaRP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nSpc>
                          <a:spcPct val="115000"/>
                        </a:lnSpc>
                        <a:buNone/>
                      </a:pPr>
                      <a:r>
                        <a:rPr lang="nl-NL" sz="1000">
                          <a:effectLst/>
                          <a:latin typeface="Verdana" panose="020B0604030504040204" pitchFamily="34" charset="0"/>
                          <a:ea typeface="Times New Roman" panose="02020603050405020304" pitchFamily="18" charset="0"/>
                          <a:cs typeface="Arial" panose="020B0604020202020204" pitchFamily="34" charset="0"/>
                        </a:rPr>
                        <a:t>Dinsdag 16 september 2025</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1059585117"/>
                  </a:ext>
                </a:extLst>
              </a:tr>
              <a:tr h="487783">
                <a:tc>
                  <a:txBody>
                    <a:bodyPr/>
                    <a:lstStyle/>
                    <a:p>
                      <a:pPr>
                        <a:lnSpc>
                          <a:spcPct val="115000"/>
                        </a:lnSpc>
                        <a:buNone/>
                      </a:pPr>
                      <a:r>
                        <a:rPr lang="nl-NL" sz="1000" dirty="0">
                          <a:effectLst/>
                          <a:latin typeface="Verdana" panose="020B0604030504040204" pitchFamily="34" charset="0"/>
                          <a:ea typeface="MS Mincho" panose="02020609040205080304" pitchFamily="49" charset="-128"/>
                          <a:cs typeface="Arial" panose="020B0604020202020204" pitchFamily="34" charset="0"/>
                        </a:rPr>
                        <a:t>Sluiting vragenronde 2: indienen vragen en opmerkingen (deadline)</a:t>
                      </a:r>
                      <a:endParaRPr lang="nl-NL" sz="1000" dirty="0">
                        <a:effectLst/>
                        <a:latin typeface="Verdana" panose="020B0604030504040204" pitchFamily="34" charset="0"/>
                        <a:ea typeface="Times New Roman" panose="02020603050405020304" pitchFamily="18" charset="0"/>
                        <a:cs typeface="Arial" panose="020B0604020202020204" pitchFamily="34" charset="0"/>
                      </a:endParaRP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buNone/>
                      </a:pPr>
                      <a:r>
                        <a:rPr lang="nl-NL" sz="1000">
                          <a:effectLst/>
                          <a:latin typeface="Verdana" panose="020B0604030504040204" pitchFamily="34" charset="0"/>
                          <a:ea typeface="Times New Roman" panose="02020603050405020304" pitchFamily="18" charset="0"/>
                          <a:cs typeface="Arial" panose="020B0604020202020204" pitchFamily="34" charset="0"/>
                        </a:rPr>
                        <a:t>Dinsdag</a:t>
                      </a:r>
                      <a:br>
                        <a:rPr lang="nl-NL" sz="1000">
                          <a:effectLst/>
                          <a:latin typeface="Verdana" panose="020B0604030504040204" pitchFamily="34" charset="0"/>
                          <a:ea typeface="Times New Roman" panose="02020603050405020304" pitchFamily="18" charset="0"/>
                          <a:cs typeface="Arial" panose="020B0604020202020204" pitchFamily="34" charset="0"/>
                        </a:rPr>
                      </a:br>
                      <a:r>
                        <a:rPr lang="nl-NL" sz="1000">
                          <a:effectLst/>
                          <a:latin typeface="Verdana" panose="020B0604030504040204" pitchFamily="34" charset="0"/>
                          <a:ea typeface="Times New Roman" panose="02020603050405020304" pitchFamily="18" charset="0"/>
                          <a:cs typeface="Arial" panose="020B0604020202020204" pitchFamily="34" charset="0"/>
                        </a:rPr>
                        <a:t>23 september 2025</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buNone/>
                      </a:pPr>
                      <a:r>
                        <a:rPr lang="nl-NL" sz="1000">
                          <a:effectLst/>
                          <a:latin typeface="Verdana" panose="020B0604030504040204" pitchFamily="34" charset="0"/>
                          <a:ea typeface="Times New Roman" panose="02020603050405020304" pitchFamily="18" charset="0"/>
                          <a:cs typeface="Arial" panose="020B0604020202020204" pitchFamily="34" charset="0"/>
                        </a:rPr>
                        <a:t>vóór 12:00 uur</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2732231"/>
                  </a:ext>
                </a:extLst>
              </a:tr>
              <a:tr h="257598">
                <a:tc>
                  <a:txBody>
                    <a:bodyPr/>
                    <a:lstStyle/>
                    <a:p>
                      <a:pPr>
                        <a:lnSpc>
                          <a:spcPct val="115000"/>
                        </a:lnSpc>
                        <a:buNone/>
                      </a:pPr>
                      <a:r>
                        <a:rPr lang="nl-NL" sz="1000" dirty="0">
                          <a:effectLst/>
                          <a:latin typeface="Verdana" panose="020B0604030504040204" pitchFamily="34" charset="0"/>
                          <a:ea typeface="MS Mincho" panose="02020609040205080304" pitchFamily="49" charset="-128"/>
                          <a:cs typeface="Arial" panose="020B0604020202020204" pitchFamily="34" charset="0"/>
                        </a:rPr>
                        <a:t>Publicatie tweede nota van inlichtingen</a:t>
                      </a:r>
                      <a:r>
                        <a:rPr lang="nl-NL" sz="1000" i="1" dirty="0">
                          <a:solidFill>
                            <a:srgbClr val="0070C0"/>
                          </a:solidFill>
                          <a:effectLst/>
                          <a:latin typeface="Verdana" panose="020B0604030504040204" pitchFamily="34" charset="0"/>
                          <a:ea typeface="Times New Roman" panose="02020603050405020304" pitchFamily="18" charset="0"/>
                          <a:cs typeface="Arial" panose="020B0604020202020204" pitchFamily="34" charset="0"/>
                        </a:rPr>
                        <a:t> </a:t>
                      </a:r>
                      <a:endParaRPr lang="nl-NL" sz="1000" dirty="0">
                        <a:effectLst/>
                        <a:latin typeface="Verdana" panose="020B0604030504040204" pitchFamily="34" charset="0"/>
                        <a:ea typeface="Times New Roman" panose="02020603050405020304" pitchFamily="18" charset="0"/>
                        <a:cs typeface="Arial" panose="020B0604020202020204" pitchFamily="34" charset="0"/>
                      </a:endParaRP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nSpc>
                          <a:spcPct val="115000"/>
                        </a:lnSpc>
                        <a:buNone/>
                      </a:pPr>
                      <a:r>
                        <a:rPr lang="nl-NL" sz="1000">
                          <a:effectLst/>
                          <a:latin typeface="Verdana" panose="020B0604030504040204" pitchFamily="34" charset="0"/>
                          <a:ea typeface="Times New Roman" panose="02020603050405020304" pitchFamily="18" charset="0"/>
                          <a:cs typeface="Arial" panose="020B0604020202020204" pitchFamily="34" charset="0"/>
                        </a:rPr>
                        <a:t>Dinsdag 30 september 2025</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489443089"/>
                  </a:ext>
                </a:extLst>
              </a:tr>
              <a:tr h="487783">
                <a:tc>
                  <a:txBody>
                    <a:bodyPr/>
                    <a:lstStyle/>
                    <a:p>
                      <a:pPr>
                        <a:lnSpc>
                          <a:spcPct val="115000"/>
                        </a:lnSpc>
                        <a:buNone/>
                      </a:pPr>
                      <a:r>
                        <a:rPr lang="nl-NL" sz="1000" b="1" dirty="0">
                          <a:effectLst/>
                          <a:latin typeface="Verdana" panose="020B0604030504040204" pitchFamily="34" charset="0"/>
                          <a:ea typeface="MS Mincho" panose="02020609040205080304" pitchFamily="49" charset="-128"/>
                          <a:cs typeface="Arial" panose="020B0604020202020204" pitchFamily="34" charset="0"/>
                        </a:rPr>
                        <a:t>Sluiting termijn indienen inschrijvingen (deadline)</a:t>
                      </a:r>
                      <a:endParaRPr lang="nl-NL" sz="1000" b="1" dirty="0">
                        <a:effectLst/>
                        <a:latin typeface="Verdana" panose="020B0604030504040204" pitchFamily="34" charset="0"/>
                        <a:ea typeface="Times New Roman" panose="02020603050405020304" pitchFamily="18" charset="0"/>
                        <a:cs typeface="Arial" panose="020B0604020202020204" pitchFamily="34" charset="0"/>
                      </a:endParaRP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buNone/>
                      </a:pPr>
                      <a:r>
                        <a:rPr lang="nl-NL" sz="1000" b="1">
                          <a:effectLst/>
                          <a:latin typeface="Verdana" panose="020B0604030504040204" pitchFamily="34" charset="0"/>
                          <a:ea typeface="Times New Roman" panose="02020603050405020304" pitchFamily="18" charset="0"/>
                          <a:cs typeface="Arial" panose="020B0604020202020204" pitchFamily="34" charset="0"/>
                        </a:rPr>
                        <a:t>Donderdag </a:t>
                      </a:r>
                      <a:br>
                        <a:rPr lang="nl-NL" sz="1000" b="1">
                          <a:effectLst/>
                          <a:latin typeface="Verdana" panose="020B0604030504040204" pitchFamily="34" charset="0"/>
                          <a:ea typeface="Times New Roman" panose="02020603050405020304" pitchFamily="18" charset="0"/>
                          <a:cs typeface="Arial" panose="020B0604020202020204" pitchFamily="34" charset="0"/>
                        </a:rPr>
                      </a:br>
                      <a:r>
                        <a:rPr lang="nl-NL" sz="1000" b="1">
                          <a:effectLst/>
                          <a:latin typeface="Verdana" panose="020B0604030504040204" pitchFamily="34" charset="0"/>
                          <a:ea typeface="Times New Roman" panose="02020603050405020304" pitchFamily="18" charset="0"/>
                          <a:cs typeface="Arial" panose="020B0604020202020204" pitchFamily="34" charset="0"/>
                        </a:rPr>
                        <a:t>16 oktober 2025</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buNone/>
                      </a:pPr>
                      <a:r>
                        <a:rPr lang="nl-NL" sz="1000" b="1" dirty="0">
                          <a:effectLst/>
                          <a:latin typeface="Verdana" panose="020B0604030504040204" pitchFamily="34" charset="0"/>
                          <a:ea typeface="Times New Roman" panose="02020603050405020304" pitchFamily="18" charset="0"/>
                          <a:cs typeface="Arial" panose="020B0604020202020204" pitchFamily="34" charset="0"/>
                        </a:rPr>
                        <a:t>vóór 12:00 uur</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0201135"/>
                  </a:ext>
                </a:extLst>
              </a:tr>
              <a:tr h="257598">
                <a:tc>
                  <a:txBody>
                    <a:bodyPr/>
                    <a:lstStyle/>
                    <a:p>
                      <a:pPr>
                        <a:lnSpc>
                          <a:spcPct val="115000"/>
                        </a:lnSpc>
                        <a:buNone/>
                      </a:pPr>
                      <a:r>
                        <a:rPr lang="nl-NL" sz="1000" dirty="0">
                          <a:effectLst/>
                          <a:latin typeface="Verdana" panose="020B0604030504040204" pitchFamily="34" charset="0"/>
                          <a:ea typeface="MS Mincho" panose="02020609040205080304" pitchFamily="49" charset="-128"/>
                          <a:cs typeface="Arial" panose="020B0604020202020204" pitchFamily="34" charset="0"/>
                        </a:rPr>
                        <a:t>Bekendmaking gunningsbeslissing (streefdatum)  </a:t>
                      </a:r>
                      <a:endParaRPr lang="nl-NL" sz="1000" dirty="0">
                        <a:effectLst/>
                        <a:latin typeface="Verdana" panose="020B0604030504040204" pitchFamily="34" charset="0"/>
                        <a:ea typeface="Times New Roman" panose="02020603050405020304" pitchFamily="18" charset="0"/>
                        <a:cs typeface="Arial" panose="020B0604020202020204" pitchFamily="34" charset="0"/>
                      </a:endParaRP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nSpc>
                          <a:spcPct val="115000"/>
                        </a:lnSpc>
                        <a:buNone/>
                      </a:pPr>
                      <a:r>
                        <a:rPr lang="en-US" sz="1000">
                          <a:effectLst/>
                          <a:latin typeface="Verdana" panose="020B0604030504040204" pitchFamily="34" charset="0"/>
                          <a:ea typeface="Times New Roman" panose="02020603050405020304" pitchFamily="18" charset="0"/>
                          <a:cs typeface="Arial" panose="020B0604020202020204" pitchFamily="34" charset="0"/>
                        </a:rPr>
                        <a:t>Dinsdag 4 november 2025</a:t>
                      </a:r>
                      <a:endParaRPr lang="nl-NL" sz="1000">
                        <a:effectLst/>
                        <a:latin typeface="Verdana" panose="020B0604030504040204" pitchFamily="34" charset="0"/>
                        <a:ea typeface="Times New Roman" panose="02020603050405020304" pitchFamily="18" charset="0"/>
                        <a:cs typeface="Arial" panose="020B0604020202020204" pitchFamily="34" charset="0"/>
                      </a:endParaRP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1319330736"/>
                  </a:ext>
                </a:extLst>
              </a:tr>
              <a:tr h="487783">
                <a:tc>
                  <a:txBody>
                    <a:bodyPr/>
                    <a:lstStyle/>
                    <a:p>
                      <a:pPr>
                        <a:lnSpc>
                          <a:spcPct val="115000"/>
                        </a:lnSpc>
                        <a:buNone/>
                      </a:pPr>
                      <a:r>
                        <a:rPr lang="nl-NL" sz="1000">
                          <a:effectLst/>
                          <a:latin typeface="Verdana" panose="020B0604030504040204" pitchFamily="34" charset="0"/>
                          <a:ea typeface="MS Mincho" panose="02020609040205080304" pitchFamily="49" charset="-128"/>
                          <a:cs typeface="Arial" panose="020B0604020202020204" pitchFamily="34" charset="0"/>
                        </a:rPr>
                        <a:t>Deadline aanleveren bewijsstukken</a:t>
                      </a:r>
                      <a:endParaRPr lang="nl-NL" sz="1000">
                        <a:effectLst/>
                        <a:latin typeface="Verdana" panose="020B0604030504040204" pitchFamily="34" charset="0"/>
                        <a:ea typeface="Times New Roman" panose="02020603050405020304" pitchFamily="18" charset="0"/>
                        <a:cs typeface="Arial" panose="020B0604020202020204" pitchFamily="34" charset="0"/>
                      </a:endParaRP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nSpc>
                          <a:spcPct val="115000"/>
                        </a:lnSpc>
                        <a:buNone/>
                      </a:pPr>
                      <a:r>
                        <a:rPr lang="nl-NL" sz="1000" dirty="0">
                          <a:effectLst/>
                          <a:latin typeface="Verdana" panose="020B0604030504040204" pitchFamily="34" charset="0"/>
                          <a:ea typeface="Times New Roman" panose="02020603050405020304" pitchFamily="18" charset="0"/>
                          <a:cs typeface="Arial" panose="020B0604020202020204" pitchFamily="34" charset="0"/>
                        </a:rPr>
                        <a:t>Uiterlijk 10 werkdagen na verzending gunningsbeslissing</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2038001497"/>
                  </a:ext>
                </a:extLst>
              </a:tr>
              <a:tr h="487783">
                <a:tc>
                  <a:txBody>
                    <a:bodyPr/>
                    <a:lstStyle/>
                    <a:p>
                      <a:pPr>
                        <a:lnSpc>
                          <a:spcPct val="115000"/>
                        </a:lnSpc>
                        <a:buNone/>
                      </a:pPr>
                      <a:r>
                        <a:rPr lang="nl-NL" sz="1000" dirty="0">
                          <a:effectLst/>
                          <a:latin typeface="Verdana" panose="020B0604030504040204" pitchFamily="34" charset="0"/>
                          <a:ea typeface="MS Mincho" panose="02020609040205080304" pitchFamily="49" charset="-128"/>
                          <a:cs typeface="Arial" panose="020B0604020202020204" pitchFamily="34" charset="0"/>
                        </a:rPr>
                        <a:t>Einddatum opschortende termijn</a:t>
                      </a:r>
                      <a:endParaRPr lang="nl-NL" sz="1000" dirty="0">
                        <a:effectLst/>
                        <a:latin typeface="Verdana" panose="020B0604030504040204" pitchFamily="34" charset="0"/>
                        <a:ea typeface="Times New Roman" panose="02020603050405020304" pitchFamily="18" charset="0"/>
                        <a:cs typeface="Arial" panose="020B0604020202020204" pitchFamily="34" charset="0"/>
                      </a:endParaRP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nSpc>
                          <a:spcPct val="115000"/>
                        </a:lnSpc>
                        <a:buNone/>
                      </a:pPr>
                      <a:r>
                        <a:rPr lang="nl-NL" sz="1000" dirty="0">
                          <a:effectLst/>
                          <a:latin typeface="Verdana" panose="020B0604030504040204" pitchFamily="34" charset="0"/>
                          <a:ea typeface="Times New Roman" panose="02020603050405020304" pitchFamily="18" charset="0"/>
                          <a:cs typeface="Arial" panose="020B0604020202020204" pitchFamily="34" charset="0"/>
                        </a:rPr>
                        <a:t>20 kalenderdagen na verzending gunningsbeslissing</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1448525032"/>
                  </a:ext>
                </a:extLst>
              </a:tr>
              <a:tr h="257598">
                <a:tc>
                  <a:txBody>
                    <a:bodyPr/>
                    <a:lstStyle/>
                    <a:p>
                      <a:pPr>
                        <a:lnSpc>
                          <a:spcPct val="115000"/>
                        </a:lnSpc>
                        <a:buNone/>
                      </a:pPr>
                      <a:r>
                        <a:rPr lang="nl-NL" sz="1000" b="1">
                          <a:effectLst/>
                          <a:latin typeface="Verdana" panose="020B0604030504040204" pitchFamily="34" charset="0"/>
                          <a:ea typeface="MS Mincho" panose="02020609040205080304" pitchFamily="49" charset="-128"/>
                          <a:cs typeface="Arial" panose="020B0604020202020204" pitchFamily="34" charset="0"/>
                        </a:rPr>
                        <a:t>Ingangsdatum overeenkomst</a:t>
                      </a:r>
                      <a:endParaRPr lang="nl-NL" sz="1000" b="1">
                        <a:effectLst/>
                        <a:latin typeface="Verdana" panose="020B0604030504040204" pitchFamily="34" charset="0"/>
                        <a:ea typeface="Times New Roman" panose="02020603050405020304" pitchFamily="18" charset="0"/>
                        <a:cs typeface="Arial" panose="020B0604020202020204" pitchFamily="34" charset="0"/>
                      </a:endParaRP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nSpc>
                          <a:spcPct val="115000"/>
                        </a:lnSpc>
                        <a:buNone/>
                      </a:pPr>
                      <a:r>
                        <a:rPr lang="nl-NL" sz="1000" b="1" dirty="0">
                          <a:effectLst/>
                          <a:latin typeface="Verdana" panose="020B0604030504040204" pitchFamily="34" charset="0"/>
                          <a:ea typeface="Times New Roman" panose="02020603050405020304" pitchFamily="18" charset="0"/>
                          <a:cs typeface="Arial" panose="020B0604020202020204" pitchFamily="34" charset="0"/>
                        </a:rPr>
                        <a:t>1 februari 2026</a:t>
                      </a:r>
                    </a:p>
                  </a:txBody>
                  <a:tcPr marL="59145" marR="59145" marT="15334" marB="153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106266634"/>
                  </a:ext>
                </a:extLst>
              </a:tr>
            </a:tbl>
          </a:graphicData>
        </a:graphic>
      </p:graphicFrame>
      <p:sp>
        <p:nvSpPr>
          <p:cNvPr id="5" name="Tijdelijke aanduiding voor voettekst 4">
            <a:extLst>
              <a:ext uri="{FF2B5EF4-FFF2-40B4-BE49-F238E27FC236}">
                <a16:creationId xmlns:a16="http://schemas.microsoft.com/office/drawing/2014/main" id="{3EE08561-2905-7B41-23F9-6443013B5EC5}"/>
              </a:ext>
            </a:extLst>
          </p:cNvPr>
          <p:cNvSpPr>
            <a:spLocks noGrp="1"/>
          </p:cNvSpPr>
          <p:nvPr>
            <p:ph type="ftr" sz="quarter" idx="11"/>
          </p:nvPr>
        </p:nvSpPr>
        <p:spPr/>
        <p:txBody>
          <a:bodyPr/>
          <a:lstStyle/>
          <a:p>
            <a:r>
              <a:rPr lang="nl-NL" dirty="0"/>
              <a:t>Gemeente Zevenaar</a:t>
            </a:r>
          </a:p>
        </p:txBody>
      </p:sp>
      <p:sp>
        <p:nvSpPr>
          <p:cNvPr id="6" name="Tijdelijke aanduiding voor dianummer 5">
            <a:extLst>
              <a:ext uri="{FF2B5EF4-FFF2-40B4-BE49-F238E27FC236}">
                <a16:creationId xmlns:a16="http://schemas.microsoft.com/office/drawing/2014/main" id="{3EB8A5F2-01A3-6B39-418C-C86B694740C6}"/>
              </a:ext>
            </a:extLst>
          </p:cNvPr>
          <p:cNvSpPr>
            <a:spLocks noGrp="1"/>
          </p:cNvSpPr>
          <p:nvPr>
            <p:ph type="sldNum" sz="quarter" idx="12"/>
          </p:nvPr>
        </p:nvSpPr>
        <p:spPr/>
        <p:txBody>
          <a:bodyPr/>
          <a:lstStyle/>
          <a:p>
            <a:fld id="{89AD3D1F-841F-4D73-A9D6-E263AE5B69BD}" type="slidenum">
              <a:rPr lang="nl-NL" smtClean="0"/>
              <a:t>9</a:t>
            </a:fld>
            <a:endParaRPr lang="nl-NL" dirty="0"/>
          </a:p>
        </p:txBody>
      </p:sp>
    </p:spTree>
    <p:extLst>
      <p:ext uri="{BB962C8B-B14F-4D97-AF65-F5344CB8AC3E}">
        <p14:creationId xmlns:p14="http://schemas.microsoft.com/office/powerpoint/2010/main" val="28960783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DBSDOCUMENTINFO" val="&lt;?xml version=&quot;1.0&quot; encoding=&quot;utf-16&quot;?&gt;&#10;&lt;documentinfo version=&quot;1.0&quot; projectname=&quot;significant&quot; projectid=&quot;d30c3c98-461e-4e0b-a5cf-18d6fe1c796c&quot; pagemasterid=&quot;00000000-0000-0000-0000-000000000000&quot; documentid=&quot;fe2df56dd97647e595924ca416b4492e&quot; profileid=&quot;00000000-0000-0000-0000-000000000000&quot; culture=&quot;nl-NL&quot;&gt;&#10;  &lt;content&gt;&#10;    &lt;document sourcepath=&quot;\Presentation&quot; sourceid=&quot;3dd5991b-2074-41a0-bacf-c670b8e133e8&quot;&gt;&#10;      &lt;variables&gt;&#10;        &lt;SenderData&gt;&#10;          &lt;OrganizationId&gt;0d03ca4d-0fe6-46d5-b5b1-2dec28093e10&lt;/OrganizationId&gt;&#10;          &lt;EmployeeId&gt;fed29d37-aa10-4eac-a02d-516cfbf93978&lt;/EmployeeId&gt;&#10;        &lt;/SenderData&gt;&#10;        &lt;Reference /&gt;&#10;        &lt;Options&gt;&#10;          &lt;IsModify&gt;False&lt;/IsModify&gt;&#10;        &lt;/Options&gt;&#10;        &lt;Title&gt;Informatiebijeenkomst&lt;/Title&gt;&#10;        &lt;Date&gt;13-8-2025 00:00:00&lt;/Date&gt;&#10;        &lt;Subtitle&gt;Schoonmaakdiensten &amp;amp; glasbewassing Zevenaar&lt;/Subtitle&gt;&#10;        &lt;Authors&gt;Joris Geertman&lt;/Authors&gt;&#10;        &lt;AddTitlePicture&gt;False&lt;/AddTitlePicture&gt;&#10;      &lt;/variables&gt;&#10;    &lt;/document&gt;&#10;  &lt;/content&gt;&#10;&lt;/documentinfo&gt;"/>
  <p:tag name="EDBSPATH" val="\Presentation"/>
</p:tagLst>
</file>

<file path=ppt/theme/theme1.xml><?xml version="1.0" encoding="utf-8"?>
<a:theme xmlns:a="http://schemas.openxmlformats.org/drawingml/2006/main" name="Kantoorthema">
  <a:themeElements>
    <a:clrScheme name="Aangepast 1">
      <a:dk1>
        <a:srgbClr val="000000"/>
      </a:dk1>
      <a:lt1>
        <a:srgbClr val="FFFFFF"/>
      </a:lt1>
      <a:dk2>
        <a:srgbClr val="002856"/>
      </a:dk2>
      <a:lt2>
        <a:srgbClr val="FFFFFF"/>
      </a:lt2>
      <a:accent1>
        <a:srgbClr val="0082D7"/>
      </a:accent1>
      <a:accent2>
        <a:srgbClr val="002856"/>
      </a:accent2>
      <a:accent3>
        <a:srgbClr val="E61E64"/>
      </a:accent3>
      <a:accent4>
        <a:srgbClr val="A21A80"/>
      </a:accent4>
      <a:accent5>
        <a:srgbClr val="F59100"/>
      </a:accent5>
      <a:accent6>
        <a:srgbClr val="33B5B3"/>
      </a:accent6>
      <a:hlink>
        <a:srgbClr val="0082D7"/>
      </a:hlink>
      <a:folHlink>
        <a:srgbClr val="0082D7"/>
      </a:folHlink>
    </a:clrScheme>
    <a:fontScheme name="Signific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smtClean="0">
            <a:solidFill>
              <a:schemeClr val="tx2"/>
            </a:solidFill>
          </a:defRPr>
        </a:defPPr>
      </a:lstStyle>
    </a:txDef>
  </a:objectDefaults>
  <a:extraClrSchemeLst/>
  <a:extLst>
    <a:ext uri="{05A4C25C-085E-4340-85A3-A5531E510DB2}">
      <thm15:themeFamily xmlns:thm15="http://schemas.microsoft.com/office/thememl/2012/main" name="Significant" id="{B0582648-070E-46CD-9EAB-35E0AE29B0F2}" vid="{A52120A4-78FD-4CDF-951D-9050E0C8622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Aangepast 1">
    <a:dk1>
      <a:srgbClr val="000000"/>
    </a:dk1>
    <a:lt1>
      <a:srgbClr val="FFFFFF"/>
    </a:lt1>
    <a:dk2>
      <a:srgbClr val="002856"/>
    </a:dk2>
    <a:lt2>
      <a:srgbClr val="FFFFFF"/>
    </a:lt2>
    <a:accent1>
      <a:srgbClr val="0082D7"/>
    </a:accent1>
    <a:accent2>
      <a:srgbClr val="002856"/>
    </a:accent2>
    <a:accent3>
      <a:srgbClr val="E61E64"/>
    </a:accent3>
    <a:accent4>
      <a:srgbClr val="A21A80"/>
    </a:accent4>
    <a:accent5>
      <a:srgbClr val="F59100"/>
    </a:accent5>
    <a:accent6>
      <a:srgbClr val="33B5B3"/>
    </a:accent6>
    <a:hlink>
      <a:srgbClr val="0082D7"/>
    </a:hlink>
    <a:folHlink>
      <a:srgbClr val="0082D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8FA99253E8E74A89C4BEB1AD5B9A7E" ma:contentTypeVersion="15" ma:contentTypeDescription="Een nieuw document maken." ma:contentTypeScope="" ma:versionID="bdb82bf3f1d8400366cff58457f84a73">
  <xsd:schema xmlns:xsd="http://www.w3.org/2001/XMLSchema" xmlns:xs="http://www.w3.org/2001/XMLSchema" xmlns:p="http://schemas.microsoft.com/office/2006/metadata/properties" xmlns:ns1="http://schemas.microsoft.com/sharepoint/v3" xmlns:ns2="51cc83ab-f51a-4237-b258-011a094d6bf8" xmlns:ns3="eb25c2c3-8421-4308-b678-2d346ddde131" targetNamespace="http://schemas.microsoft.com/office/2006/metadata/properties" ma:root="true" ma:fieldsID="f9f8f8658ff3f7f23e80bb37924ab02f" ns1:_="" ns2:_="" ns3:_="">
    <xsd:import namespace="http://schemas.microsoft.com/sharepoint/v3"/>
    <xsd:import namespace="51cc83ab-f51a-4237-b258-011a094d6bf8"/>
    <xsd:import namespace="eb25c2c3-8421-4308-b678-2d346ddde1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Eigenschappen van het geïntegreerd beleid voor naleving" ma:hidden="true" ma:internalName="_ip_UnifiedCompliancePolicyProperties">
      <xsd:simpleType>
        <xsd:restriction base="dms:Note"/>
      </xsd:simpleType>
    </xsd:element>
    <xsd:element name="_ip_UnifiedCompliancePolicyUIAction" ma:index="22"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cc83ab-f51a-4237-b258-011a094d6b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330f2514-f90b-454f-b77b-7108298cee3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25c2c3-8421-4308-b678-2d346ddde131"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fde10b20-8195-4ecf-834d-9521ecf28067}" ma:internalName="TaxCatchAll" ma:showField="CatchAllData" ma:web="eb25c2c3-8421-4308-b678-2d346ddde1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51cc83ab-f51a-4237-b258-011a094d6bf8">
      <Terms xmlns="http://schemas.microsoft.com/office/infopath/2007/PartnerControls"/>
    </lcf76f155ced4ddcb4097134ff3c332f>
    <TaxCatchAll xmlns="eb25c2c3-8421-4308-b678-2d346ddde131"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DC636FB-5520-40BE-B178-FD2E252EFCC0}"/>
</file>

<file path=customXml/itemProps2.xml><?xml version="1.0" encoding="utf-8"?>
<ds:datastoreItem xmlns:ds="http://schemas.openxmlformats.org/officeDocument/2006/customXml" ds:itemID="{3A500AF6-3A3A-4424-93CC-26DC86FD1415}"/>
</file>

<file path=customXml/itemProps3.xml><?xml version="1.0" encoding="utf-8"?>
<ds:datastoreItem xmlns:ds="http://schemas.openxmlformats.org/officeDocument/2006/customXml" ds:itemID="{3E51D14C-0DCA-4ED6-9AB8-8013C1FA3466}"/>
</file>

<file path=docProps/app.xml><?xml version="1.0" encoding="utf-8"?>
<Properties xmlns="http://schemas.openxmlformats.org/officeDocument/2006/extended-properties" xmlns:vt="http://schemas.openxmlformats.org/officeDocument/2006/docPropsVTypes">
  <Template/>
  <TotalTime>200</TotalTime>
  <Words>1167</Words>
  <Application>Microsoft Office PowerPoint</Application>
  <PresentationFormat>Breedbeeld</PresentationFormat>
  <Paragraphs>245</Paragraphs>
  <Slides>18</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Aptos</vt:lpstr>
      <vt:lpstr>Arial</vt:lpstr>
      <vt:lpstr>Calibri</vt:lpstr>
      <vt:lpstr>Verdana</vt:lpstr>
      <vt:lpstr>Wingdings</vt:lpstr>
      <vt:lpstr>Kantoorthema</vt:lpstr>
      <vt:lpstr>Informatiebijeenkomst</vt:lpstr>
      <vt:lpstr>Agenda</vt:lpstr>
      <vt:lpstr>Algemeen</vt:lpstr>
      <vt:lpstr>1. Introductie</vt:lpstr>
      <vt:lpstr>2. Spelregels</vt:lpstr>
      <vt:lpstr>3. Over gemeente Zevenaar</vt:lpstr>
      <vt:lpstr>4. Inhoud aanbesteding</vt:lpstr>
      <vt:lpstr>Procedure</vt:lpstr>
      <vt:lpstr>1. Planning</vt:lpstr>
      <vt:lpstr>2. Eisen aan de inschrijving (checklist)</vt:lpstr>
      <vt:lpstr>3. Uitsluitingsgronden en geschiktheidseisen</vt:lpstr>
      <vt:lpstr>4. Wijze van inschrijven en toetsing</vt:lpstr>
      <vt:lpstr>5. Gunningscriteria</vt:lpstr>
      <vt:lpstr>6. RADAR model voor gunningscriteria</vt:lpstr>
      <vt:lpstr>7. Beoordeling gunningscriteria kwaliteit</vt:lpstr>
      <vt:lpstr>AFSLUITEND</vt:lpstr>
      <vt:lpstr>1. Schouw (vanaf 10:00 uur)</vt:lpstr>
      <vt:lpstr>2.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Joris Geertman</dc:creator>
  <cp:lastModifiedBy>Joris Geertman</cp:lastModifiedBy>
  <cp:revision>2</cp:revision>
  <dcterms:created xsi:type="dcterms:W3CDTF">2025-08-13T08:49:18Z</dcterms:created>
  <dcterms:modified xsi:type="dcterms:W3CDTF">2025-08-13T12:10:30Z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0x010100258FA99253E8E74A89C4BEB1AD5B9A7E</vt:lpwstr>
  </property>
</Properties>
</file>