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32"/>
  </p:notesMasterIdLst>
  <p:sldIdLst>
    <p:sldId id="256" r:id="rId5"/>
    <p:sldId id="258" r:id="rId6"/>
    <p:sldId id="313" r:id="rId7"/>
    <p:sldId id="314" r:id="rId8"/>
    <p:sldId id="298" r:id="rId9"/>
    <p:sldId id="315" r:id="rId10"/>
    <p:sldId id="279" r:id="rId11"/>
    <p:sldId id="280" r:id="rId12"/>
    <p:sldId id="283" r:id="rId13"/>
    <p:sldId id="281" r:id="rId14"/>
    <p:sldId id="284" r:id="rId15"/>
    <p:sldId id="274" r:id="rId16"/>
    <p:sldId id="260" r:id="rId17"/>
    <p:sldId id="261" r:id="rId18"/>
    <p:sldId id="262" r:id="rId19"/>
    <p:sldId id="316" r:id="rId20"/>
    <p:sldId id="301" r:id="rId21"/>
    <p:sldId id="268" r:id="rId22"/>
    <p:sldId id="317" r:id="rId23"/>
    <p:sldId id="321" r:id="rId24"/>
    <p:sldId id="267" r:id="rId25"/>
    <p:sldId id="304" r:id="rId26"/>
    <p:sldId id="318" r:id="rId27"/>
    <p:sldId id="285" r:id="rId28"/>
    <p:sldId id="319" r:id="rId29"/>
    <p:sldId id="320" r:id="rId30"/>
    <p:sldId id="312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1pPr>
    <a:lvl2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2pPr>
    <a:lvl3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3pPr>
    <a:lvl4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4pPr>
    <a:lvl5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5pPr>
    <a:lvl6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6pPr>
    <a:lvl7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7pPr>
    <a:lvl8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8pPr>
    <a:lvl9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E2505C-6318-D20E-845B-8A0C694E7FF9}" v="4" dt="2025-02-06T07:34:56.796"/>
    <p1510:client id="{673FFF3A-0345-4D29-96C9-1A76967F0F79}" v="122" dt="2025-02-06T09:23:03.876"/>
    <p1510:client id="{FE34A5CE-84CA-4C57-BCED-716F92136B73}" v="19" dt="2025-02-06T08:18:48.252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C4C6C6"/>
              </a:solidFill>
              <a:prstDash val="solid"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8E9E8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satOff val="12166"/>
              <a:lumOff val="-13042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8FA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4F728F"/>
              </a:solidFill>
              <a:prstDash val="solid"/>
              <a:miter lim="400000"/>
            </a:ln>
          </a:top>
          <a:bottom>
            <a:ln w="12700" cap="flat">
              <a:solidFill>
                <a:srgbClr val="4F728F"/>
              </a:solidFill>
              <a:prstDash val="solid"/>
              <a:miter lim="400000"/>
            </a:ln>
          </a:bottom>
          <a:insideH>
            <a:ln w="12700" cap="flat">
              <a:solidFill>
                <a:srgbClr val="4F728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4DADF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38EB0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173D59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BCBCB"/>
              </a:solidFill>
              <a:prstDash val="solid"/>
              <a:miter lim="400000"/>
            </a:ln>
          </a:left>
          <a:right>
            <a:ln w="12700" cap="flat">
              <a:solidFill>
                <a:srgbClr val="CBCBCB"/>
              </a:solidFill>
              <a:prstDash val="solid"/>
              <a:miter lim="400000"/>
            </a:ln>
          </a:right>
          <a:top>
            <a:ln w="12700" cap="flat">
              <a:solidFill>
                <a:srgbClr val="CBCBCB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3C3C1D"/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CFCDBB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C6C6C6"/>
              </a:solidFill>
              <a:prstDash val="solid"/>
              <a:miter lim="400000"/>
            </a:ln>
          </a:left>
          <a:right>
            <a:ln w="12700" cap="flat">
              <a:solidFill>
                <a:srgbClr val="C6C6C6"/>
              </a:solidFill>
              <a:prstDash val="solid"/>
              <a:miter lim="400000"/>
            </a:ln>
          </a:right>
          <a:top>
            <a:ln w="12700" cap="flat">
              <a:solidFill>
                <a:srgbClr val="656839"/>
              </a:solidFill>
              <a:prstDash val="solid"/>
              <a:miter lim="400000"/>
            </a:ln>
          </a:top>
          <a:bottom>
            <a:ln w="12700" cap="flat">
              <a:solidFill>
                <a:srgbClr val="3C3C1D"/>
              </a:solidFill>
              <a:prstDash val="solid"/>
              <a:miter lim="400000"/>
            </a:ln>
          </a:bottom>
          <a:insideH>
            <a:ln w="12700" cap="flat">
              <a:solidFill>
                <a:srgbClr val="C6C6C6"/>
              </a:solidFill>
              <a:prstDash val="solid"/>
              <a:miter lim="400000"/>
            </a:ln>
          </a:insideH>
          <a:insideV>
            <a:ln w="12700" cap="flat">
              <a:solidFill>
                <a:srgbClr val="C6C6C6"/>
              </a:solidFill>
              <a:prstDash val="solid"/>
              <a:miter lim="400000"/>
            </a:ln>
          </a:insideV>
        </a:tcBdr>
        <a:fill>
          <a:solidFill>
            <a:srgbClr val="E8E9E8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left>
          <a:right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right>
          <a:top>
            <a:ln w="12700" cap="flat">
              <a:solidFill>
                <a:srgbClr val="3C3C1D"/>
              </a:solidFill>
              <a:prstDash val="solid"/>
              <a:miter lim="400000"/>
            </a:ln>
          </a:top>
          <a:bottom>
            <a:ln w="12700" cap="flat">
              <a:solidFill>
                <a:srgbClr val="CBCBCB"/>
              </a:solidFill>
              <a:prstDash val="solid"/>
              <a:miter lim="400000"/>
            </a:ln>
          </a:bottom>
          <a:insideH>
            <a:ln w="12700" cap="flat">
              <a:solidFill>
                <a:srgbClr val="AAA485"/>
              </a:solidFill>
              <a:prstDash val="solid"/>
              <a:miter lim="400000"/>
            </a:ln>
          </a:insideH>
          <a:insideV>
            <a:ln w="127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insideV>
        </a:tcBdr>
        <a:fill>
          <a:solidFill>
            <a:srgbClr val="656839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C4C6C6"/>
              </a:solidFill>
              <a:prstDash val="solid"/>
              <a:miter lim="400000"/>
            </a:ln>
          </a:top>
          <a:bottom>
            <a:ln w="25400" cap="flat">
              <a:solidFill>
                <a:srgbClr val="C4C6C6"/>
              </a:solidFill>
              <a:prstDash val="solid"/>
              <a:miter lim="400000"/>
            </a:ln>
          </a:bottom>
          <a:insideH>
            <a:ln w="25400" cap="flat">
              <a:solidFill>
                <a:srgbClr val="C4C6C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wholeTbl>
    <a:band2H>
      <a:tcTxStyle/>
      <a:tcStyle>
        <a:tcBdr/>
        <a:fill>
          <a:solidFill>
            <a:srgbClr val="E4E4E0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515151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D7766"/>
              </a:solidFill>
              <a:prstDash val="solid"/>
              <a:miter lim="400000"/>
            </a:ln>
          </a:top>
          <a:bottom>
            <a:ln w="12700" cap="flat">
              <a:solidFill>
                <a:srgbClr val="7D7766"/>
              </a:solidFill>
              <a:prstDash val="solid"/>
              <a:miter lim="400000"/>
            </a:ln>
          </a:bottom>
          <a:insideH>
            <a:ln w="12700" cap="flat">
              <a:solidFill>
                <a:srgbClr val="7D776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8F8B7E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515151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1F1F1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515151"/>
              </a:solidFill>
              <a:prstDash val="solid"/>
              <a:miter lim="400000"/>
            </a:ln>
          </a:top>
          <a:bottom>
            <a:ln w="25400" cap="flat">
              <a:solidFill>
                <a:schemeClr val="accent2">
                  <a:hueOff val="-487087"/>
                  <a:satOff val="-2686"/>
                  <a:lumOff val="14808"/>
                </a:schemeClr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5E5A4C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solidFill>
                <a:srgbClr val="747474"/>
              </a:solidFill>
              <a:prstDash val="solid"/>
              <a:miter lim="400000"/>
            </a:ln>
          </a:insideH>
          <a:insideV>
            <a:ln w="12700" cap="flat">
              <a:solidFill>
                <a:srgbClr val="747474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2F2F2"/>
          </a:solidFill>
        </a:fill>
      </a:tcStyle>
    </a:band2H>
    <a:firstCol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solidFill>
                <a:srgbClr val="747474"/>
              </a:solidFill>
              <a:prstDash val="solid"/>
              <a:miter lim="400000"/>
            </a:ln>
          </a:left>
          <a:right>
            <a:ln w="12700" cap="flat">
              <a:solidFill>
                <a:srgbClr val="747474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lastRow>
    <a:firstRow>
      <a:tcTxStyle b="off" i="off">
        <a:font>
          <a:latin typeface="Helvetica Neue"/>
          <a:ea typeface="Helvetica Neue"/>
          <a:cs typeface="Helvetica Neue"/>
        </a:font>
        <a:srgbClr val="444444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47474"/>
              </a:solidFill>
              <a:prstDash val="solid"/>
              <a:miter lim="400000"/>
            </a:ln>
          </a:top>
          <a:bottom>
            <a:ln w="12700" cap="flat">
              <a:solidFill>
                <a:srgbClr val="747474"/>
              </a:solidFill>
              <a:prstDash val="solid"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CBCBCB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777777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2525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2D2D2">
              <a:alpha val="3000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C9C9C9"/>
              </a:solidFill>
              <a:prstDash val="solid"/>
              <a:miter lim="400000"/>
            </a:ln>
          </a:top>
          <a:bottom>
            <a:ln w="12700" cap="flat">
              <a:solidFill>
                <a:srgbClr val="C9C9C9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555555"/>
      </a:tcTxStyle>
      <a:tcStyle>
        <a:tcBdr>
          <a:left>
            <a:ln w="12700" cap="flat">
              <a:solidFill>
                <a:srgbClr val="C9C9C9"/>
              </a:solidFill>
              <a:prstDash val="solid"/>
              <a:miter lim="400000"/>
            </a:ln>
          </a:left>
          <a:right>
            <a:ln w="12700" cap="flat">
              <a:solidFill>
                <a:srgbClr val="C9C9C9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C9C9C9"/>
              </a:solidFill>
              <a:prstDash val="solid"/>
              <a:miter lim="400000"/>
            </a:ln>
          </a:insideH>
          <a:insideV>
            <a:ln w="12700" cap="flat">
              <a:solidFill>
                <a:srgbClr val="C9C9C9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sten, Wouter den" userId="55f24fb5-b8d0-4f02-8a32-2afa745c9738" providerId="ADAL" clId="{4460A8C5-0983-401A-BD1E-9E9E6D90DAB5}"/>
    <pc:docChg chg="delSld modSld">
      <pc:chgData name="Besten, Wouter den" userId="55f24fb5-b8d0-4f02-8a32-2afa745c9738" providerId="ADAL" clId="{4460A8C5-0983-401A-BD1E-9E9E6D90DAB5}" dt="2025-02-06T10:25:37.676" v="2" actId="2696"/>
      <pc:docMkLst>
        <pc:docMk/>
      </pc:docMkLst>
      <pc:sldChg chg="modSp mod">
        <pc:chgData name="Besten, Wouter den" userId="55f24fb5-b8d0-4f02-8a32-2afa745c9738" providerId="ADAL" clId="{4460A8C5-0983-401A-BD1E-9E9E6D90DAB5}" dt="2025-02-06T10:25:24.843" v="1" actId="20577"/>
        <pc:sldMkLst>
          <pc:docMk/>
          <pc:sldMk cId="0" sldId="256"/>
        </pc:sldMkLst>
        <pc:spChg chg="mod">
          <ac:chgData name="Besten, Wouter den" userId="55f24fb5-b8d0-4f02-8a32-2afa745c9738" providerId="ADAL" clId="{4460A8C5-0983-401A-BD1E-9E9E6D90DAB5}" dt="2025-02-06T10:25:24.843" v="1" actId="20577"/>
          <ac:spMkLst>
            <pc:docMk/>
            <pc:sldMk cId="0" sldId="256"/>
            <ac:spMk id="128" creationId="{00000000-0000-0000-0000-000000000000}"/>
          </ac:spMkLst>
        </pc:spChg>
      </pc:sldChg>
      <pc:sldChg chg="del">
        <pc:chgData name="Besten, Wouter den" userId="55f24fb5-b8d0-4f02-8a32-2afa745c9738" providerId="ADAL" clId="{4460A8C5-0983-401A-BD1E-9E9E6D90DAB5}" dt="2025-02-06T10:25:37.676" v="2" actId="2696"/>
        <pc:sldMkLst>
          <pc:docMk/>
          <pc:sldMk cId="1717255505" sldId="273"/>
        </pc:sldMkLst>
      </pc:sldChg>
    </pc:docChg>
  </pc:docChgLst>
  <pc:docChgLst>
    <pc:chgData name="Besten, Wouter den" userId="55f24fb5-b8d0-4f02-8a32-2afa745c9738" providerId="ADAL" clId="{673FFF3A-0345-4D29-96C9-1A76967F0F79}"/>
    <pc:docChg chg="custSel modSld">
      <pc:chgData name="Besten, Wouter den" userId="55f24fb5-b8d0-4f02-8a32-2afa745c9738" providerId="ADAL" clId="{673FFF3A-0345-4D29-96C9-1A76967F0F79}" dt="2025-02-06T09:23:03.876" v="121" actId="20577"/>
      <pc:docMkLst>
        <pc:docMk/>
      </pc:docMkLst>
      <pc:sldChg chg="modSp mod">
        <pc:chgData name="Besten, Wouter den" userId="55f24fb5-b8d0-4f02-8a32-2afa745c9738" providerId="ADAL" clId="{673FFF3A-0345-4D29-96C9-1A76967F0F79}" dt="2025-02-06T09:23:03.876" v="121" actId="20577"/>
        <pc:sldMkLst>
          <pc:docMk/>
          <pc:sldMk cId="0" sldId="256"/>
        </pc:sldMkLst>
        <pc:spChg chg="mod">
          <ac:chgData name="Besten, Wouter den" userId="55f24fb5-b8d0-4f02-8a32-2afa745c9738" providerId="ADAL" clId="{673FFF3A-0345-4D29-96C9-1A76967F0F79}" dt="2025-02-06T09:23:03.876" v="121" actId="20577"/>
          <ac:spMkLst>
            <pc:docMk/>
            <pc:sldMk cId="0" sldId="256"/>
            <ac:spMk id="128" creationId="{00000000-0000-0000-0000-000000000000}"/>
          </ac:spMkLst>
        </pc:spChg>
      </pc:sldChg>
      <pc:sldChg chg="modSp mod">
        <pc:chgData name="Besten, Wouter den" userId="55f24fb5-b8d0-4f02-8a32-2afa745c9738" providerId="ADAL" clId="{673FFF3A-0345-4D29-96C9-1A76967F0F79}" dt="2025-02-06T07:49:35.503" v="119" actId="1076"/>
        <pc:sldMkLst>
          <pc:docMk/>
          <pc:sldMk cId="2386075618" sldId="314"/>
        </pc:sldMkLst>
        <pc:spChg chg="mod">
          <ac:chgData name="Besten, Wouter den" userId="55f24fb5-b8d0-4f02-8a32-2afa745c9738" providerId="ADAL" clId="{673FFF3A-0345-4D29-96C9-1A76967F0F79}" dt="2025-02-06T07:48:41.050" v="118" actId="6549"/>
          <ac:spMkLst>
            <pc:docMk/>
            <pc:sldMk cId="2386075618" sldId="314"/>
            <ac:spMk id="138" creationId="{00000000-0000-0000-0000-000000000000}"/>
          </ac:spMkLst>
        </pc:spChg>
        <pc:picChg chg="mod">
          <ac:chgData name="Besten, Wouter den" userId="55f24fb5-b8d0-4f02-8a32-2afa745c9738" providerId="ADAL" clId="{673FFF3A-0345-4D29-96C9-1A76967F0F79}" dt="2025-02-06T07:49:35.503" v="119" actId="1076"/>
          <ac:picMkLst>
            <pc:docMk/>
            <pc:sldMk cId="2386075618" sldId="314"/>
            <ac:picMk id="3" creationId="{538CAAE7-0DF6-B48B-8740-A2BA0156A92F}"/>
          </ac:picMkLst>
        </pc:picChg>
      </pc:sldChg>
    </pc:docChg>
  </pc:docChgLst>
  <pc:docChgLst>
    <pc:chgData name="Zuijderwijk, Lennard" userId="S::lennard.zuijderwijk@utrecht.nl::81196121-e125-40d8-a8ee-fe84a6450fb2" providerId="AD" clId="Web-{FE34A5CE-84CA-4C57-BCED-716F92136B73}"/>
    <pc:docChg chg="modSld">
      <pc:chgData name="Zuijderwijk, Lennard" userId="S::lennard.zuijderwijk@utrecht.nl::81196121-e125-40d8-a8ee-fe84a6450fb2" providerId="AD" clId="Web-{FE34A5CE-84CA-4C57-BCED-716F92136B73}" dt="2025-02-06T08:18:47.955" v="16" actId="20577"/>
      <pc:docMkLst>
        <pc:docMk/>
      </pc:docMkLst>
      <pc:sldChg chg="modSp">
        <pc:chgData name="Zuijderwijk, Lennard" userId="S::lennard.zuijderwijk@utrecht.nl::81196121-e125-40d8-a8ee-fe84a6450fb2" providerId="AD" clId="Web-{FE34A5CE-84CA-4C57-BCED-716F92136B73}" dt="2025-02-06T08:18:47.955" v="16" actId="20577"/>
        <pc:sldMkLst>
          <pc:docMk/>
          <pc:sldMk cId="0" sldId="260"/>
        </pc:sldMkLst>
        <pc:spChg chg="mod">
          <ac:chgData name="Zuijderwijk, Lennard" userId="S::lennard.zuijderwijk@utrecht.nl::81196121-e125-40d8-a8ee-fe84a6450fb2" providerId="AD" clId="Web-{FE34A5CE-84CA-4C57-BCED-716F92136B73}" dt="2025-02-06T08:18:47.955" v="16" actId="20577"/>
          <ac:spMkLst>
            <pc:docMk/>
            <pc:sldMk cId="0" sldId="260"/>
            <ac:spMk id="122" creationId="{00000000-0000-0000-0000-000000000000}"/>
          </ac:spMkLst>
        </pc:spChg>
      </pc:sldChg>
      <pc:sldChg chg="modSp">
        <pc:chgData name="Zuijderwijk, Lennard" userId="S::lennard.zuijderwijk@utrecht.nl::81196121-e125-40d8-a8ee-fe84a6450fb2" providerId="AD" clId="Web-{FE34A5CE-84CA-4C57-BCED-716F92136B73}" dt="2025-02-06T08:18:13.515" v="14" actId="20577"/>
        <pc:sldMkLst>
          <pc:docMk/>
          <pc:sldMk cId="3375080967" sldId="284"/>
        </pc:sldMkLst>
        <pc:spChg chg="mod">
          <ac:chgData name="Zuijderwijk, Lennard" userId="S::lennard.zuijderwijk@utrecht.nl::81196121-e125-40d8-a8ee-fe84a6450fb2" providerId="AD" clId="Web-{FE34A5CE-84CA-4C57-BCED-716F92136B73}" dt="2025-02-06T08:18:13.515" v="14" actId="20577"/>
          <ac:spMkLst>
            <pc:docMk/>
            <pc:sldMk cId="3375080967" sldId="284"/>
            <ac:spMk id="3" creationId="{97C966B7-BF10-3AAF-E7BD-8F26640E29B4}"/>
          </ac:spMkLst>
        </pc:spChg>
        <pc:spChg chg="mod">
          <ac:chgData name="Zuijderwijk, Lennard" userId="S::lennard.zuijderwijk@utrecht.nl::81196121-e125-40d8-a8ee-fe84a6450fb2" providerId="AD" clId="Web-{FE34A5CE-84CA-4C57-BCED-716F92136B73}" dt="2025-02-06T08:17:46.966" v="0" actId="1076"/>
          <ac:spMkLst>
            <pc:docMk/>
            <pc:sldMk cId="3375080967" sldId="284"/>
            <ac:spMk id="8" creationId="{F94E48BB-46D3-DC31-09FE-D8EF37144A10}"/>
          </ac:spMkLst>
        </pc:spChg>
      </pc:sldChg>
    </pc:docChg>
  </pc:docChgLst>
  <pc:docChgLst>
    <pc:chgData name="Loupias, Ferry" userId="S::ferry.loupias@utrecht.nl::2cc3c831-d107-48b6-8cfb-6cc3ad6dd578" providerId="AD" clId="Web-{40E2505C-6318-D20E-845B-8A0C694E7FF9}"/>
    <pc:docChg chg="modSld sldOrd">
      <pc:chgData name="Loupias, Ferry" userId="S::ferry.loupias@utrecht.nl::2cc3c831-d107-48b6-8cfb-6cc3ad6dd578" providerId="AD" clId="Web-{40E2505C-6318-D20E-845B-8A0C694E7FF9}" dt="2025-02-06T07:34:56.796" v="3"/>
      <pc:docMkLst>
        <pc:docMk/>
      </pc:docMkLst>
      <pc:sldChg chg="ord">
        <pc:chgData name="Loupias, Ferry" userId="S::ferry.loupias@utrecht.nl::2cc3c831-d107-48b6-8cfb-6cc3ad6dd578" providerId="AD" clId="Web-{40E2505C-6318-D20E-845B-8A0C694E7FF9}" dt="2025-02-06T07:34:56.796" v="3"/>
        <pc:sldMkLst>
          <pc:docMk/>
          <pc:sldMk cId="986668918" sldId="283"/>
        </pc:sldMkLst>
      </pc:sldChg>
      <pc:sldChg chg="modSp">
        <pc:chgData name="Loupias, Ferry" userId="S::ferry.loupias@utrecht.nl::2cc3c831-d107-48b6-8cfb-6cc3ad6dd578" providerId="AD" clId="Web-{40E2505C-6318-D20E-845B-8A0C694E7FF9}" dt="2025-02-06T07:33:16.230" v="2" actId="20577"/>
        <pc:sldMkLst>
          <pc:docMk/>
          <pc:sldMk cId="3375080967" sldId="284"/>
        </pc:sldMkLst>
        <pc:spChg chg="mod">
          <ac:chgData name="Loupias, Ferry" userId="S::ferry.loupias@utrecht.nl::2cc3c831-d107-48b6-8cfb-6cc3ad6dd578" providerId="AD" clId="Web-{40E2505C-6318-D20E-845B-8A0C694E7FF9}" dt="2025-02-06T07:33:16.230" v="2" actId="20577"/>
          <ac:spMkLst>
            <pc:docMk/>
            <pc:sldMk cId="3375080967" sldId="284"/>
            <ac:spMk id="3" creationId="{97C966B7-BF10-3AAF-E7BD-8F26640E29B4}"/>
          </ac:spMkLst>
        </pc:spChg>
      </pc:sldChg>
    </pc:docChg>
  </pc:docChgLst>
  <pc:docChgLst>
    <pc:chgData name="Horsten, Erwin" userId="S::erwin.horsten@utrecht.nl::072f28a8-b4b4-4289-bfe3-77f29c2dc73a" providerId="AD" clId="Web-{99BCD163-3CCD-393C-0C0D-9B329F50CCB7}"/>
    <pc:docChg chg="modSld">
      <pc:chgData name="Horsten, Erwin" userId="S::erwin.horsten@utrecht.nl::072f28a8-b4b4-4289-bfe3-77f29c2dc73a" providerId="AD" clId="Web-{99BCD163-3CCD-393C-0C0D-9B329F50CCB7}" dt="2025-02-03T13:28:20.506" v="301"/>
      <pc:docMkLst>
        <pc:docMk/>
      </pc:docMkLst>
      <pc:sldChg chg="addSp modSp">
        <pc:chgData name="Horsten, Erwin" userId="S::erwin.horsten@utrecht.nl::072f28a8-b4b4-4289-bfe3-77f29c2dc73a" providerId="AD" clId="Web-{99BCD163-3CCD-393C-0C0D-9B329F50CCB7}" dt="2025-02-03T13:19:58.197" v="108" actId="14100"/>
        <pc:sldMkLst>
          <pc:docMk/>
          <pc:sldMk cId="0" sldId="260"/>
        </pc:sldMkLst>
        <pc:picChg chg="add mod">
          <ac:chgData name="Horsten, Erwin" userId="S::erwin.horsten@utrecht.nl::072f28a8-b4b4-4289-bfe3-77f29c2dc73a" providerId="AD" clId="Web-{99BCD163-3CCD-393C-0C0D-9B329F50CCB7}" dt="2025-02-03T13:19:58.197" v="108" actId="14100"/>
          <ac:picMkLst>
            <pc:docMk/>
            <pc:sldMk cId="0" sldId="260"/>
            <ac:picMk id="2" creationId="{A9586BD2-0BC8-7376-0972-1D6719E9BE8C}"/>
          </ac:picMkLst>
        </pc:picChg>
      </pc:sldChg>
      <pc:sldChg chg="addSp delSp modSp">
        <pc:chgData name="Horsten, Erwin" userId="S::erwin.horsten@utrecht.nl::072f28a8-b4b4-4289-bfe3-77f29c2dc73a" providerId="AD" clId="Web-{99BCD163-3CCD-393C-0C0D-9B329F50CCB7}" dt="2025-02-03T13:23:06.030" v="119"/>
        <pc:sldMkLst>
          <pc:docMk/>
          <pc:sldMk cId="441239204" sldId="261"/>
        </pc:sldMkLst>
        <pc:spChg chg="add del mod">
          <ac:chgData name="Horsten, Erwin" userId="S::erwin.horsten@utrecht.nl::072f28a8-b4b4-4289-bfe3-77f29c2dc73a" providerId="AD" clId="Web-{99BCD163-3CCD-393C-0C0D-9B329F50CCB7}" dt="2025-02-03T13:23:06.030" v="119"/>
          <ac:spMkLst>
            <pc:docMk/>
            <pc:sldMk cId="441239204" sldId="261"/>
            <ac:spMk id="3" creationId="{995622CB-CA33-A957-AADE-F387616B53A6}"/>
          </ac:spMkLst>
        </pc:spChg>
        <pc:picChg chg="add mod">
          <ac:chgData name="Horsten, Erwin" userId="S::erwin.horsten@utrecht.nl::072f28a8-b4b4-4289-bfe3-77f29c2dc73a" providerId="AD" clId="Web-{99BCD163-3CCD-393C-0C0D-9B329F50CCB7}" dt="2025-02-03T13:21:17.340" v="114" actId="1076"/>
          <ac:picMkLst>
            <pc:docMk/>
            <pc:sldMk cId="441239204" sldId="261"/>
            <ac:picMk id="2" creationId="{D1A300C0-E3A3-B4F6-4AD8-BBDBA1B978B1}"/>
          </ac:picMkLst>
        </pc:picChg>
      </pc:sldChg>
      <pc:sldChg chg="addSp modSp">
        <pc:chgData name="Horsten, Erwin" userId="S::erwin.horsten@utrecht.nl::072f28a8-b4b4-4289-bfe3-77f29c2dc73a" providerId="AD" clId="Web-{99BCD163-3CCD-393C-0C0D-9B329F50CCB7}" dt="2025-02-03T13:22:01.841" v="116" actId="1076"/>
        <pc:sldMkLst>
          <pc:docMk/>
          <pc:sldMk cId="2261803273" sldId="262"/>
        </pc:sldMkLst>
        <pc:picChg chg="add mod">
          <ac:chgData name="Horsten, Erwin" userId="S::erwin.horsten@utrecht.nl::072f28a8-b4b4-4289-bfe3-77f29c2dc73a" providerId="AD" clId="Web-{99BCD163-3CCD-393C-0C0D-9B329F50CCB7}" dt="2025-02-03T13:22:01.841" v="116" actId="1076"/>
          <ac:picMkLst>
            <pc:docMk/>
            <pc:sldMk cId="2261803273" sldId="262"/>
            <ac:picMk id="2" creationId="{72C1EEFD-2BB0-3BD9-FF3F-9895D8B31ED8}"/>
          </ac:picMkLst>
        </pc:picChg>
      </pc:sldChg>
      <pc:sldChg chg="modSp">
        <pc:chgData name="Horsten, Erwin" userId="S::erwin.horsten@utrecht.nl::072f28a8-b4b4-4289-bfe3-77f29c2dc73a" providerId="AD" clId="Web-{99BCD163-3CCD-393C-0C0D-9B329F50CCB7}" dt="2025-02-03T12:42:13.914" v="35" actId="20577"/>
        <pc:sldMkLst>
          <pc:docMk/>
          <pc:sldMk cId="1089803748" sldId="268"/>
        </pc:sldMkLst>
        <pc:spChg chg="mod">
          <ac:chgData name="Horsten, Erwin" userId="S::erwin.horsten@utrecht.nl::072f28a8-b4b4-4289-bfe3-77f29c2dc73a" providerId="AD" clId="Web-{99BCD163-3CCD-393C-0C0D-9B329F50CCB7}" dt="2025-02-03T12:42:13.914" v="35" actId="20577"/>
          <ac:spMkLst>
            <pc:docMk/>
            <pc:sldMk cId="1089803748" sldId="268"/>
            <ac:spMk id="146" creationId="{00000000-0000-0000-0000-000000000000}"/>
          </ac:spMkLst>
        </pc:spChg>
      </pc:sldChg>
      <pc:sldChg chg="addSp modSp">
        <pc:chgData name="Horsten, Erwin" userId="S::erwin.horsten@utrecht.nl::072f28a8-b4b4-4289-bfe3-77f29c2dc73a" providerId="AD" clId="Web-{99BCD163-3CCD-393C-0C0D-9B329F50CCB7}" dt="2025-02-03T13:19:31.493" v="105" actId="1076"/>
        <pc:sldMkLst>
          <pc:docMk/>
          <pc:sldMk cId="1481696263" sldId="274"/>
        </pc:sldMkLst>
        <pc:picChg chg="add mod">
          <ac:chgData name="Horsten, Erwin" userId="S::erwin.horsten@utrecht.nl::072f28a8-b4b4-4289-bfe3-77f29c2dc73a" providerId="AD" clId="Web-{99BCD163-3CCD-393C-0C0D-9B329F50CCB7}" dt="2025-02-03T13:19:31.493" v="105" actId="1076"/>
          <ac:picMkLst>
            <pc:docMk/>
            <pc:sldMk cId="1481696263" sldId="274"/>
            <ac:picMk id="2" creationId="{97117607-1509-EE9E-F334-2D6B1D537011}"/>
          </ac:picMkLst>
        </pc:picChg>
      </pc:sldChg>
      <pc:sldChg chg="modSp">
        <pc:chgData name="Horsten, Erwin" userId="S::erwin.horsten@utrecht.nl::072f28a8-b4b4-4289-bfe3-77f29c2dc73a" providerId="AD" clId="Web-{99BCD163-3CCD-393C-0C0D-9B329F50CCB7}" dt="2025-02-03T12:37:59.706" v="0" actId="20577"/>
        <pc:sldMkLst>
          <pc:docMk/>
          <pc:sldMk cId="1066213902" sldId="285"/>
        </pc:sldMkLst>
        <pc:spChg chg="mod">
          <ac:chgData name="Horsten, Erwin" userId="S::erwin.horsten@utrecht.nl::072f28a8-b4b4-4289-bfe3-77f29c2dc73a" providerId="AD" clId="Web-{99BCD163-3CCD-393C-0C0D-9B329F50CCB7}" dt="2025-02-03T12:37:59.706" v="0" actId="20577"/>
          <ac:spMkLst>
            <pc:docMk/>
            <pc:sldMk cId="1066213902" sldId="285"/>
            <ac:spMk id="202" creationId="{00000000-0000-0000-0000-000000000000}"/>
          </ac:spMkLst>
        </pc:spChg>
      </pc:sldChg>
      <pc:sldChg chg="addSp modSp">
        <pc:chgData name="Horsten, Erwin" userId="S::erwin.horsten@utrecht.nl::072f28a8-b4b4-4289-bfe3-77f29c2dc73a" providerId="AD" clId="Web-{99BCD163-3CCD-393C-0C0D-9B329F50CCB7}" dt="2025-02-03T13:22:40.889" v="118" actId="1076"/>
        <pc:sldMkLst>
          <pc:docMk/>
          <pc:sldMk cId="1765500973" sldId="301"/>
        </pc:sldMkLst>
        <pc:picChg chg="add mod">
          <ac:chgData name="Horsten, Erwin" userId="S::erwin.horsten@utrecht.nl::072f28a8-b4b4-4289-bfe3-77f29c2dc73a" providerId="AD" clId="Web-{99BCD163-3CCD-393C-0C0D-9B329F50CCB7}" dt="2025-02-03T13:22:40.889" v="118" actId="1076"/>
          <ac:picMkLst>
            <pc:docMk/>
            <pc:sldMk cId="1765500973" sldId="301"/>
            <ac:picMk id="2" creationId="{706885CA-7403-B152-2C11-1C2C3C6A90BD}"/>
          </ac:picMkLst>
        </pc:picChg>
      </pc:sldChg>
      <pc:sldChg chg="modSp">
        <pc:chgData name="Horsten, Erwin" userId="S::erwin.horsten@utrecht.nl::072f28a8-b4b4-4289-bfe3-77f29c2dc73a" providerId="AD" clId="Web-{99BCD163-3CCD-393C-0C0D-9B329F50CCB7}" dt="2025-02-03T13:28:20.506" v="301"/>
        <pc:sldMkLst>
          <pc:docMk/>
          <pc:sldMk cId="2587654269" sldId="313"/>
        </pc:sldMkLst>
        <pc:graphicFrameChg chg="mod modGraphic">
          <ac:chgData name="Horsten, Erwin" userId="S::erwin.horsten@utrecht.nl::072f28a8-b4b4-4289-bfe3-77f29c2dc73a" providerId="AD" clId="Web-{99BCD163-3CCD-393C-0C0D-9B329F50CCB7}" dt="2025-02-03T13:28:20.506" v="301"/>
          <ac:graphicFrameMkLst>
            <pc:docMk/>
            <pc:sldMk cId="2587654269" sldId="313"/>
            <ac:graphicFrameMk id="3" creationId="{A3B30A92-29AC-1141-0D4B-BC2E4F2BD5FD}"/>
          </ac:graphicFrameMkLst>
        </pc:graphicFrameChg>
        <pc:picChg chg="mod">
          <ac:chgData name="Horsten, Erwin" userId="S::erwin.horsten@utrecht.nl::072f28a8-b4b4-4289-bfe3-77f29c2dc73a" providerId="AD" clId="Web-{99BCD163-3CCD-393C-0C0D-9B329F50CCB7}" dt="2025-02-03T13:27:21.271" v="172" actId="1076"/>
          <ac:picMkLst>
            <pc:docMk/>
            <pc:sldMk cId="2587654269" sldId="313"/>
            <ac:picMk id="2" creationId="{174EDDA5-E66E-0640-EA8C-5D4F2D18C33D}"/>
          </ac:picMkLst>
        </pc:picChg>
        <pc:picChg chg="mod">
          <ac:chgData name="Horsten, Erwin" userId="S::erwin.horsten@utrecht.nl::072f28a8-b4b4-4289-bfe3-77f29c2dc73a" providerId="AD" clId="Web-{99BCD163-3CCD-393C-0C0D-9B329F50CCB7}" dt="2025-02-03T13:27:15.989" v="171" actId="1076"/>
          <ac:picMkLst>
            <pc:docMk/>
            <pc:sldMk cId="2587654269" sldId="313"/>
            <ac:picMk id="6" creationId="{4080E1DD-7CEB-3503-DFED-84060D89620B}"/>
          </ac:picMkLst>
        </pc:picChg>
        <pc:picChg chg="mod">
          <ac:chgData name="Horsten, Erwin" userId="S::erwin.horsten@utrecht.nl::072f28a8-b4b4-4289-bfe3-77f29c2dc73a" providerId="AD" clId="Web-{99BCD163-3CCD-393C-0C0D-9B329F50CCB7}" dt="2025-02-03T13:27:07.895" v="170" actId="1076"/>
          <ac:picMkLst>
            <pc:docMk/>
            <pc:sldMk cId="2587654269" sldId="313"/>
            <ac:picMk id="1034" creationId="{B2FD08DD-3E2A-85D2-5E5F-EEA32C606A1C}"/>
          </ac:picMkLst>
        </pc:picChg>
      </pc:sldChg>
      <pc:sldChg chg="modSp">
        <pc:chgData name="Horsten, Erwin" userId="S::erwin.horsten@utrecht.nl::072f28a8-b4b4-4289-bfe3-77f29c2dc73a" providerId="AD" clId="Web-{99BCD163-3CCD-393C-0C0D-9B329F50CCB7}" dt="2025-02-03T13:26:31.004" v="123" actId="20577"/>
        <pc:sldMkLst>
          <pc:docMk/>
          <pc:sldMk cId="0" sldId="318"/>
        </pc:sldMkLst>
        <pc:spChg chg="mod">
          <ac:chgData name="Horsten, Erwin" userId="S::erwin.horsten@utrecht.nl::072f28a8-b4b4-4289-bfe3-77f29c2dc73a" providerId="AD" clId="Web-{99BCD163-3CCD-393C-0C0D-9B329F50CCB7}" dt="2025-02-03T13:26:31.004" v="123" actId="20577"/>
          <ac:spMkLst>
            <pc:docMk/>
            <pc:sldMk cId="0" sldId="318"/>
            <ac:spMk id="202" creationId="{00000000-0000-0000-0000-000000000000}"/>
          </ac:spMkLst>
        </pc:spChg>
      </pc:sldChg>
      <pc:sldChg chg="addSp modSp">
        <pc:chgData name="Horsten, Erwin" userId="S::erwin.horsten@utrecht.nl::072f28a8-b4b4-4289-bfe3-77f29c2dc73a" providerId="AD" clId="Web-{99BCD163-3CCD-393C-0C0D-9B329F50CCB7}" dt="2025-02-03T13:23:18.780" v="121" actId="1076"/>
        <pc:sldMkLst>
          <pc:docMk/>
          <pc:sldMk cId="1160552445" sldId="321"/>
        </pc:sldMkLst>
        <pc:spChg chg="add mod">
          <ac:chgData name="Horsten, Erwin" userId="S::erwin.horsten@utrecht.nl::072f28a8-b4b4-4289-bfe3-77f29c2dc73a" providerId="AD" clId="Web-{99BCD163-3CCD-393C-0C0D-9B329F50CCB7}" dt="2025-02-03T13:23:18.780" v="121" actId="1076"/>
          <ac:spMkLst>
            <pc:docMk/>
            <pc:sldMk cId="1160552445" sldId="321"/>
            <ac:spMk id="2" creationId="{995622CB-CA33-A957-AADE-F387616B53A6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25" name="Shape 12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5847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48892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08CF7-0AE6-2B2B-9A92-D8C775285C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EDE0A4D-54E3-E756-C58D-D5181A9A7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355DE8C-EA58-93E4-B931-9497C7433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955467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287B1-DDCD-8D03-4DEC-46F7E7CC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48603AD-74CD-C5EE-9B7C-0AB59DD410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397066CB-8D25-A539-C7E9-0FF4045F6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54188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47446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69227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9885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429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3803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43788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3435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56696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8004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0411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el en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jn"/>
          <p:cNvSpPr/>
          <p:nvPr/>
        </p:nvSpPr>
        <p:spPr>
          <a:xfrm>
            <a:off x="1066800" y="6680200"/>
            <a:ext cx="22252676" cy="182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13" name="Titeltekst"/>
          <p:cNvSpPr txBox="1">
            <a:spLocks noGrp="1"/>
          </p:cNvSpPr>
          <p:nvPr>
            <p:ph type="title"/>
          </p:nvPr>
        </p:nvSpPr>
        <p:spPr>
          <a:xfrm>
            <a:off x="1066800" y="1854200"/>
            <a:ext cx="22237700" cy="44704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14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1066800" y="7048500"/>
            <a:ext cx="22237700" cy="14351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15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- mid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tekst"/>
          <p:cNvSpPr txBox="1">
            <a:spLocks noGrp="1"/>
          </p:cNvSpPr>
          <p:nvPr>
            <p:ph type="title"/>
          </p:nvPr>
        </p:nvSpPr>
        <p:spPr>
          <a:xfrm>
            <a:off x="1066800" y="4622800"/>
            <a:ext cx="22237700" cy="4470400"/>
          </a:xfrm>
          <a:prstGeom prst="rect">
            <a:avLst/>
          </a:prstGeom>
        </p:spPr>
        <p:txBody>
          <a:bodyPr anchor="ctr"/>
          <a:lstStyle/>
          <a:p>
            <a:r>
              <a:t>Titeltekst</a:t>
            </a:r>
          </a:p>
        </p:txBody>
      </p:sp>
      <p:sp>
        <p:nvSpPr>
          <p:cNvPr id="3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Lijn"/>
          <p:cNvSpPr/>
          <p:nvPr/>
        </p:nvSpPr>
        <p:spPr>
          <a:xfrm>
            <a:off x="1066800" y="6845300"/>
            <a:ext cx="10002141" cy="0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42" name="van onder genomen foto van een deel van het Colosseum onder een blauwe hemel"/>
          <p:cNvSpPr>
            <a:spLocks noGrp="1"/>
          </p:cNvSpPr>
          <p:nvPr>
            <p:ph type="pic" idx="21"/>
          </p:nvPr>
        </p:nvSpPr>
        <p:spPr>
          <a:xfrm>
            <a:off x="9867900" y="-12700"/>
            <a:ext cx="20929600" cy="13982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43" name="Titeltekst"/>
          <p:cNvSpPr txBox="1">
            <a:spLocks noGrp="1"/>
          </p:cNvSpPr>
          <p:nvPr>
            <p:ph type="title"/>
          </p:nvPr>
        </p:nvSpPr>
        <p:spPr>
          <a:xfrm>
            <a:off x="1066800" y="2019300"/>
            <a:ext cx="10007600" cy="4470400"/>
          </a:xfrm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44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1066800" y="7213600"/>
            <a:ext cx="10007600" cy="44704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4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952499" y="12985800"/>
            <a:ext cx="368505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bov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5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en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i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Titeltekst</a:t>
            </a:r>
          </a:p>
        </p:txBody>
      </p:sp>
      <p:sp>
        <p:nvSpPr>
          <p:cNvPr id="61" name="Hoofdtekst - niveau é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62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1663700" y="1244600"/>
            <a:ext cx="21031200" cy="11201400"/>
          </a:xfrm>
          <a:prstGeom prst="rect">
            <a:avLst/>
          </a:prstGeom>
        </p:spPr>
        <p:txBody>
          <a:bodyPr/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8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 - driem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Lijn"/>
          <p:cNvSpPr/>
          <p:nvPr/>
        </p:nvSpPr>
        <p:spPr>
          <a:xfrm flipH="1">
            <a:off x="15811739" y="711200"/>
            <a:ext cx="1" cy="11143606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89" name="Lijn"/>
          <p:cNvSpPr/>
          <p:nvPr/>
        </p:nvSpPr>
        <p:spPr>
          <a:xfrm>
            <a:off x="15811500" y="6277570"/>
            <a:ext cx="7763085" cy="1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90" name="brug over rivier met stedelijke bebouwing op de achtergrond"/>
          <p:cNvSpPr>
            <a:spLocks noGrp="1"/>
          </p:cNvSpPr>
          <p:nvPr>
            <p:ph type="pic" sz="quarter" idx="21"/>
          </p:nvPr>
        </p:nvSpPr>
        <p:spPr>
          <a:xfrm>
            <a:off x="15930593" y="6423034"/>
            <a:ext cx="9151185" cy="61087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1" name="rij blauwe gondels met Venetië op de achtergrond"/>
          <p:cNvSpPr>
            <a:spLocks noGrp="1"/>
          </p:cNvSpPr>
          <p:nvPr>
            <p:ph type="pic" sz="half" idx="22"/>
          </p:nvPr>
        </p:nvSpPr>
        <p:spPr>
          <a:xfrm>
            <a:off x="15900400" y="-152400"/>
            <a:ext cx="7785100" cy="115951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2" name="luchtfoto van een oude stad in Italië"/>
          <p:cNvSpPr>
            <a:spLocks noGrp="1"/>
          </p:cNvSpPr>
          <p:nvPr>
            <p:ph type="pic" idx="23"/>
          </p:nvPr>
        </p:nvSpPr>
        <p:spPr>
          <a:xfrm>
            <a:off x="622300" y="711200"/>
            <a:ext cx="15544800" cy="11328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93" name="Hoofdtekst - niveau één…"/>
          <p:cNvSpPr txBox="1">
            <a:spLocks noGrp="1"/>
          </p:cNvSpPr>
          <p:nvPr>
            <p:ph type="body" sz="quarter" idx="1"/>
          </p:nvPr>
        </p:nvSpPr>
        <p:spPr>
          <a:xfrm>
            <a:off x="977900" y="12179300"/>
            <a:ext cx="14579600" cy="1320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indent="0">
              <a:spcBef>
                <a:spcPts val="0"/>
              </a:spcBef>
              <a:buSzTx/>
              <a:buFontTx/>
              <a:buNone/>
              <a:defRPr sz="3600">
                <a:latin typeface="Helvetica Neue"/>
                <a:ea typeface="Helvetica Neue"/>
                <a:cs typeface="Helvetica Neue"/>
                <a:sym typeface="Helvetica Neue"/>
              </a:defRPr>
            </a:lvl5pPr>
          </a:lstStyle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94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–Johnny Appleseed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6477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647700">
              <a:spcBef>
                <a:spcPts val="0"/>
              </a:spcBef>
              <a:buSzTx/>
              <a:buFontTx/>
              <a:buNone/>
              <a:defRPr sz="3600">
                <a:solidFill>
                  <a:srgbClr val="00000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–Johnny Appleseed</a:t>
            </a:r>
          </a:p>
        </p:txBody>
      </p:sp>
      <p:sp>
        <p:nvSpPr>
          <p:cNvPr id="102" name="&quot;Typ hier een citaat.&quot;"/>
          <p:cNvSpPr txBox="1">
            <a:spLocks noGrp="1"/>
          </p:cNvSpPr>
          <p:nvPr>
            <p:ph type="body" sz="quarter" idx="22"/>
          </p:nvPr>
        </p:nvSpPr>
        <p:spPr>
          <a:xfrm>
            <a:off x="2387600" y="6061864"/>
            <a:ext cx="19621500" cy="944572"/>
          </a:xfrm>
          <a:prstGeom prst="rect">
            <a:avLst/>
          </a:prstGeom>
        </p:spPr>
        <p:txBody>
          <a:bodyPr anchor="ctr">
            <a:spAutoFit/>
          </a:bodyPr>
          <a:lstStyle>
            <a:lvl1pPr marL="0" indent="0" algn="ctr" defTabSz="647700">
              <a:spcBef>
                <a:spcPts val="3400"/>
              </a:spcBef>
              <a:buSzTx/>
              <a:buFontTx/>
              <a:buNone/>
              <a:defRPr sz="5600"/>
            </a:lvl1pPr>
          </a:lstStyle>
          <a:p>
            <a:r>
              <a:t>"Typ hier een citaat."</a:t>
            </a:r>
          </a:p>
        </p:txBody>
      </p:sp>
      <p:sp>
        <p:nvSpPr>
          <p:cNvPr id="103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uchtfoto van een oude stad in Italië"/>
          <p:cNvSpPr>
            <a:spLocks noGrp="1"/>
          </p:cNvSpPr>
          <p:nvPr>
            <p:ph type="pic" idx="21"/>
          </p:nvPr>
        </p:nvSpPr>
        <p:spPr>
          <a:xfrm>
            <a:off x="-12700" y="-25400"/>
            <a:ext cx="24384000" cy="1777432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1" name="Dia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jn"/>
          <p:cNvSpPr/>
          <p:nvPr/>
        </p:nvSpPr>
        <p:spPr>
          <a:xfrm>
            <a:off x="1066800" y="2768600"/>
            <a:ext cx="22252698" cy="182"/>
          </a:xfrm>
          <a:prstGeom prst="line">
            <a:avLst/>
          </a:prstGeom>
          <a:ln w="12700">
            <a:solidFill>
              <a:srgbClr val="9A9A9A"/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3" name="Titeltekst"/>
          <p:cNvSpPr txBox="1">
            <a:spLocks noGrp="1"/>
          </p:cNvSpPr>
          <p:nvPr>
            <p:ph type="title"/>
          </p:nvPr>
        </p:nvSpPr>
        <p:spPr>
          <a:xfrm>
            <a:off x="1066800" y="469900"/>
            <a:ext cx="22237700" cy="1968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b">
            <a:normAutofit/>
          </a:bodyPr>
          <a:lstStyle/>
          <a:p>
            <a:r>
              <a:t>Titeltekst</a:t>
            </a:r>
          </a:p>
        </p:txBody>
      </p:sp>
      <p:sp>
        <p:nvSpPr>
          <p:cNvPr id="4" name="Hoofdtekst - niveau één…"/>
          <p:cNvSpPr txBox="1">
            <a:spLocks noGrp="1"/>
          </p:cNvSpPr>
          <p:nvPr>
            <p:ph type="body" idx="1"/>
          </p:nvPr>
        </p:nvSpPr>
        <p:spPr>
          <a:xfrm>
            <a:off x="1066800" y="3124200"/>
            <a:ext cx="22237700" cy="937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Hoofdtekst - niveau één</a:t>
            </a:r>
          </a:p>
          <a:p>
            <a:pPr lvl="1"/>
            <a:r>
              <a:t>Hoofdtekst - niveau twee</a:t>
            </a:r>
          </a:p>
          <a:p>
            <a:pPr lvl="2"/>
            <a:r>
              <a:t>Hoofdtekst - niveau drie</a:t>
            </a:r>
          </a:p>
          <a:p>
            <a:pPr lvl="3"/>
            <a:r>
              <a:t>Hoofdtekst - niveau vier</a:t>
            </a:r>
          </a:p>
          <a:p>
            <a:pPr lvl="4"/>
            <a:r>
              <a:t>Hoofdtekst - niveau vijf</a:t>
            </a:r>
          </a:p>
        </p:txBody>
      </p:sp>
      <p:sp>
        <p:nvSpPr>
          <p:cNvPr id="5" name="Dianummer"/>
          <p:cNvSpPr txBox="1">
            <a:spLocks noGrp="1"/>
          </p:cNvSpPr>
          <p:nvPr>
            <p:ph type="sldNum" sz="quarter" idx="2"/>
          </p:nvPr>
        </p:nvSpPr>
        <p:spPr>
          <a:xfrm>
            <a:off x="23216221" y="12985800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>
              <a:defRPr sz="1800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6" r:id="rId6"/>
    <p:sldLayoutId id="2147483657" r:id="rId7"/>
    <p:sldLayoutId id="2147483658" r:id="rId8"/>
    <p:sldLayoutId id="2147483659" r:id="rId9"/>
    <p:sldLayoutId id="2147483660" r:id="rId10"/>
  </p:sldLayoutIdLst>
  <p:transition spd="med"/>
  <p:txStyles>
    <p:title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 typeface="Helvetica Neue"/>
        <a:buChar char="•"/>
        <a:tabLst/>
        <a:defRPr sz="5000" b="0" i="0" u="none" strike="noStrike" cap="none" spc="0" baseline="0">
          <a:solidFill>
            <a:srgbClr val="747474"/>
          </a:solidFill>
          <a:uFillTx/>
          <a:latin typeface="+mn-lt"/>
          <a:ea typeface="+mn-ea"/>
          <a:cs typeface="+mn-cs"/>
          <a:sym typeface="Helvetica Neue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slide" Target="slide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.png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" Target="slide2.xm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.png"/><Relationship Id="rId5" Type="http://schemas.openxmlformats.org/officeDocument/2006/relationships/slide" Target="slide2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6" Type="http://schemas.openxmlformats.org/officeDocument/2006/relationships/slide" Target="slide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Inkoopkeuzemodel Programma Wervengebied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C0000"/>
                </a:solidFill>
              </a:defRPr>
            </a:lvl1pPr>
          </a:lstStyle>
          <a:p>
            <a:r>
              <a:rPr lang="nl-NL" dirty="0"/>
              <a:t>Informatiebijeenkomst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Herstel Kromme Nieuwegracht, Drift en Plompetorengracht en calamiteiten wervengebied</a:t>
            </a:r>
            <a:endParaRPr dirty="0"/>
          </a:p>
        </p:txBody>
      </p:sp>
      <p:sp>
        <p:nvSpPr>
          <p:cNvPr id="128" name="Versie 1.1…"/>
          <p:cNvSpPr txBox="1">
            <a:spLocks noGrp="1"/>
          </p:cNvSpPr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chemeClr val="accent1">
                    <a:satOff val="-4086"/>
                    <a:lumOff val="15331"/>
                  </a:schemeClr>
                </a:solidFill>
              </a:defRPr>
            </a:pPr>
            <a:r>
              <a:rPr dirty="0"/>
              <a:t>Versie </a:t>
            </a:r>
            <a:r>
              <a:rPr lang="nl-NL" dirty="0"/>
              <a:t>1.0</a:t>
            </a:r>
            <a:endParaRPr dirty="0"/>
          </a:p>
          <a:p>
            <a:pPr>
              <a:defRPr>
                <a:solidFill>
                  <a:schemeClr val="accent1">
                    <a:satOff val="-4086"/>
                    <a:lumOff val="15331"/>
                  </a:schemeClr>
                </a:solidFill>
              </a:defRPr>
            </a:pPr>
            <a:r>
              <a:rPr lang="nl-NL" dirty="0"/>
              <a:t>6 februari 2025</a:t>
            </a:r>
            <a:endParaRPr dirty="0"/>
          </a:p>
        </p:txBody>
      </p:sp>
      <p:pic>
        <p:nvPicPr>
          <p:cNvPr id="129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2852C6-DA53-353C-C691-5E96D31EF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BBEE816-D46E-6EA5-FCBB-90C65EAB9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4" descr="Afbeelding met tekst, buiten&#10;&#10;Automatisch gegenereerde beschrijving">
            <a:extLst>
              <a:ext uri="{FF2B5EF4-FFF2-40B4-BE49-F238E27FC236}">
                <a16:creationId xmlns:a16="http://schemas.microsoft.com/office/drawing/2014/main" id="{ACDF2F79-212C-A025-F07C-0E93854CC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17"/>
            <a:ext cx="24384000" cy="13116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5" name="Afbeelding 5" descr="Afbeelding met grond, buiten, bouw, kleurrijk&#10;&#10;Automatisch gegenereerde beschrijving">
            <a:extLst>
              <a:ext uri="{FF2B5EF4-FFF2-40B4-BE49-F238E27FC236}">
                <a16:creationId xmlns:a16="http://schemas.microsoft.com/office/drawing/2014/main" id="{EEA1789F-CEE7-C121-54B8-0F5A814E7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59920" y="-1"/>
            <a:ext cx="9124080" cy="8703733"/>
          </a:xfrm>
          <a:prstGeom prst="rect">
            <a:avLst/>
          </a:prstGeom>
        </p:spPr>
      </p:pic>
      <p:pic>
        <p:nvPicPr>
          <p:cNvPr id="6" name="logo-gemeente-utrecht-nederlands-groot-1200.png" descr="logo-gemeente-utrecht-nederlands-groot-1200.png">
            <a:hlinkClick r:id="rId5" action="ppaction://hlinksldjump"/>
            <a:extLst>
              <a:ext uri="{FF2B5EF4-FFF2-40B4-BE49-F238E27FC236}">
                <a16:creationId xmlns:a16="http://schemas.microsoft.com/office/drawing/2014/main" id="{623EAE17-DA02-B588-A3AE-1D0ECB00D8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46686" y="11227904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583032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EF22F4-1C63-7484-14B6-3233C2FCE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Bouwblokken </a:t>
            </a:r>
            <a:br>
              <a:rPr lang="nl-NL"/>
            </a:br>
            <a:r>
              <a:rPr lang="nl-NL" sz="4400"/>
              <a:t>'olifant in stukjes'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7C966B7-BF10-3AAF-E7BD-8F26640E2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3124201"/>
            <a:ext cx="15155333" cy="7920696"/>
          </a:xfrm>
        </p:spPr>
        <p:txBody>
          <a:bodyPr lIns="50800" tIns="50800" rIns="50800" bIns="50800" anchor="t">
            <a:normAutofit fontScale="47500" lnSpcReduction="20000"/>
          </a:bodyPr>
          <a:lstStyle/>
          <a:p>
            <a:pPr marL="227965" indent="-227965"/>
            <a:r>
              <a:rPr lang="nl-NL" sz="8000" b="1">
                <a:cs typeface="Arial"/>
              </a:rPr>
              <a:t>Bereikbaarheid,</a:t>
            </a:r>
            <a:r>
              <a:rPr lang="nl-NL" sz="8000">
                <a:cs typeface="Arial"/>
              </a:rPr>
              <a:t> hulpdiensten &amp; bewoners. Maximaal  25 - 30 meter gerekend van beide zijden (slanglengte), totaal circa 50 - 60 meter.</a:t>
            </a:r>
            <a:endParaRPr lang="en-US" sz="8000">
              <a:cs typeface="Arial"/>
            </a:endParaRPr>
          </a:p>
          <a:p>
            <a:pPr marL="227965" indent="-227965"/>
            <a:r>
              <a:rPr lang="nl-NL" sz="8000" b="1">
                <a:cs typeface="Arial"/>
              </a:rPr>
              <a:t>Voortgang/ risicoreductie</a:t>
            </a:r>
            <a:r>
              <a:rPr lang="nl-NL" sz="8000">
                <a:cs typeface="Arial"/>
              </a:rPr>
              <a:t>, minder eigenaren waar toestemming nodig is per blok dan voor een heel rak. Kleiner werk is minder kans op onbekenden in het werk. </a:t>
            </a:r>
          </a:p>
          <a:p>
            <a:pPr marL="227965" indent="-227965"/>
            <a:r>
              <a:rPr lang="nl-NL" sz="8000" b="1">
                <a:cs typeface="Arial"/>
              </a:rPr>
              <a:t>Doorlooptijd</a:t>
            </a:r>
            <a:r>
              <a:rPr lang="nl-NL" sz="8000">
                <a:cs typeface="Arial"/>
              </a:rPr>
              <a:t>, in geval stagnatie in het werk, overlast beperkt tot 50m1.</a:t>
            </a:r>
          </a:p>
          <a:p>
            <a:pPr marL="227965" indent="-227965"/>
            <a:r>
              <a:rPr lang="nl-NL" sz="8000" b="1">
                <a:cs typeface="Arial"/>
              </a:rPr>
              <a:t>Beperking</a:t>
            </a:r>
            <a:r>
              <a:rPr lang="nl-NL" sz="8000">
                <a:cs typeface="Arial"/>
              </a:rPr>
              <a:t>,</a:t>
            </a:r>
            <a:r>
              <a:rPr lang="nl-NL" sz="8000" b="1">
                <a:cs typeface="Arial"/>
              </a:rPr>
              <a:t>  </a:t>
            </a:r>
            <a:r>
              <a:rPr lang="nl-NL" sz="8000">
                <a:cs typeface="Arial"/>
              </a:rPr>
              <a:t>aanvoer over water mogelijk vanuit 2 kanten (Noord &amp; Zuid).</a:t>
            </a:r>
          </a:p>
          <a:p>
            <a:pPr marL="227965" indent="-227965"/>
            <a:r>
              <a:rPr lang="nl-NL" sz="8000" b="1">
                <a:cs typeface="Arial"/>
              </a:rPr>
              <a:t>Flexibel</a:t>
            </a:r>
            <a:r>
              <a:rPr lang="nl-NL" sz="8000">
                <a:cs typeface="Arial"/>
              </a:rPr>
              <a:t>, meerdere blokken voorbereid zodat we in uitvoering kunnen kiezen / flexibel zijn.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881C370B-66FF-3CBE-A320-F3ECFD354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72000" y="-20695"/>
            <a:ext cx="7112000" cy="13769169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F94E48BB-46D3-DC31-09FE-D8EF37144A10}"/>
              </a:ext>
            </a:extLst>
          </p:cNvPr>
          <p:cNvSpPr txBox="1"/>
          <p:nvPr/>
        </p:nvSpPr>
        <p:spPr>
          <a:xfrm>
            <a:off x="6874421" y="11259126"/>
            <a:ext cx="8440665" cy="1938992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4000">
                <a:ea typeface="+mn-lt"/>
                <a:cs typeface="+mn-lt"/>
              </a:rPr>
              <a:t>" Klein genoeg om flexibel te kunnen schakelen en groot genoeg om 'echt werk' te kunnen maken "</a:t>
            </a:r>
            <a:endParaRPr lang="nl-NL" sz="4000"/>
          </a:p>
        </p:txBody>
      </p:sp>
      <p:pic>
        <p:nvPicPr>
          <p:cNvPr id="9" name="logo-gemeente-utrecht-nederlands-groot-1200.png" descr="logo-gemeente-utrecht-nederlands-groot-1200.png">
            <a:hlinkClick r:id="rId4" action="ppaction://hlinksldjump"/>
            <a:extLst>
              <a:ext uri="{FF2B5EF4-FFF2-40B4-BE49-F238E27FC236}">
                <a16:creationId xmlns:a16="http://schemas.microsoft.com/office/drawing/2014/main" id="{08BD6835-EF27-36C6-041E-ACD245549B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75" y="11044897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7508096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Agendapunt 3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4000"/>
            </a:pPr>
            <a:endParaRPr lang="nl-NL"/>
          </a:p>
          <a:p>
            <a:pPr marL="0" indent="0">
              <a:buNone/>
              <a:defRPr sz="4000"/>
            </a:pPr>
            <a:r>
              <a:rPr lang="nl-NL" sz="8800"/>
              <a:t>Doelstellingen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117607-1509-EE9E-F334-2D6B1D5370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27444" y="2823274"/>
            <a:ext cx="8591550" cy="1029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626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Doelen programma</a:t>
            </a:r>
          </a:p>
        </p:txBody>
      </p:sp>
      <p:sp>
        <p:nvSpPr>
          <p:cNvPr id="122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400"/>
            </a:pP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In het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uitvoeringsplan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 2023-2026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zijn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 de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volgende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vijf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doelen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FF0000"/>
                </a:solidFill>
                <a:latin typeface="+mj-ea"/>
                <a:ea typeface="+mj-ea"/>
              </a:rPr>
              <a:t>beschreven</a:t>
            </a:r>
            <a:r>
              <a:rPr sz="4000">
                <a:solidFill>
                  <a:srgbClr val="FF0000"/>
                </a:solidFill>
                <a:latin typeface="+mj-ea"/>
                <a:ea typeface="+mj-ea"/>
              </a:rPr>
              <a:t>: </a:t>
            </a:r>
          </a:p>
          <a:p>
            <a:pPr marL="0" indent="0">
              <a:spcBef>
                <a:spcPts val="0"/>
              </a:spcBef>
              <a:buSzTx/>
              <a:buNone/>
              <a:defRPr sz="3400"/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/>
              <a:defRPr sz="3400">
                <a:solidFill>
                  <a:srgbClr val="FF0000"/>
                </a:solidFill>
              </a:defRPr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Herstel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van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schade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aan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erfgoed</a:t>
            </a:r>
          </a:p>
          <a:p>
            <a:pPr>
              <a:spcBef>
                <a:spcPts val="0"/>
              </a:spcBef>
              <a:buFontTx/>
              <a:buAutoNum type="arabicPeriod"/>
              <a:defRPr sz="3400">
                <a:solidFill>
                  <a:srgbClr val="FF0000"/>
                </a:solidFill>
              </a:defRPr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2"/>
              <a:defRPr sz="3400">
                <a:solidFill>
                  <a:srgbClr val="FF0000"/>
                </a:solidFill>
              </a:defRPr>
            </a:pP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Voorkomen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van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schade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aan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erfgoed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2"/>
              <a:defRPr sz="3400">
                <a:solidFill>
                  <a:srgbClr val="FF0000"/>
                </a:solidFill>
              </a:defRPr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3"/>
              <a:defRPr sz="3400">
                <a:solidFill>
                  <a:srgbClr val="FF0000"/>
                </a:solidFill>
              </a:defRPr>
            </a:pP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Beheren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van het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wervengebied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3"/>
              <a:defRPr sz="3400">
                <a:solidFill>
                  <a:srgbClr val="FF0000"/>
                </a:solidFill>
              </a:defRPr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4"/>
              <a:defRPr sz="3400">
                <a:solidFill>
                  <a:srgbClr val="FF0000"/>
                </a:solidFill>
              </a:defRPr>
            </a:pP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Voorkomen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van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onveilige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situaties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4"/>
              <a:defRPr sz="3400">
                <a:solidFill>
                  <a:srgbClr val="FF0000"/>
                </a:solidFill>
              </a:defRPr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>
              <a:spcBef>
                <a:spcPts val="0"/>
              </a:spcBef>
              <a:buFontTx/>
              <a:buAutoNum type="arabicPeriod" startAt="5"/>
              <a:defRPr sz="3400">
                <a:solidFill>
                  <a:srgbClr val="FF0000"/>
                </a:solidFill>
              </a:defRPr>
            </a:pP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Het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beter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invullen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van de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burenplicht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de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maatschappelijke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zorgplicht</a:t>
            </a:r>
          </a:p>
          <a:p>
            <a:pPr>
              <a:spcBef>
                <a:spcPts val="0"/>
              </a:spcBef>
              <a:buFontTx/>
              <a:buAutoNum type="arabicPeriod" startAt="5"/>
              <a:defRPr sz="3400">
                <a:solidFill>
                  <a:srgbClr val="FF0000"/>
                </a:solidFill>
              </a:defRPr>
            </a:pPr>
            <a:endParaRPr lang="nl-NL" sz="4000">
              <a:solidFill>
                <a:srgbClr val="7C7C7C"/>
              </a:solidFill>
              <a:latin typeface="+mj-ea"/>
              <a:ea typeface="+mj-ea"/>
            </a:endParaRPr>
          </a:p>
        </p:txBody>
      </p:sp>
      <p:pic>
        <p:nvPicPr>
          <p:cNvPr id="123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586BD2-0BC8-7376-0972-1D6719E9B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6626" y="2913751"/>
            <a:ext cx="5760788" cy="7624819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Kernwaarden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13952" indent="-513952" algn="l">
              <a:buSzPct val="145000"/>
              <a:buChar char="•"/>
              <a:defRPr sz="2800">
                <a:solidFill>
                  <a:srgbClr val="FF0000"/>
                </a:solidFill>
              </a:defRPr>
            </a:pPr>
            <a:endParaRPr lang="nl-NL" sz="4000">
              <a:solidFill>
                <a:schemeClr val="tx1"/>
              </a:solidFill>
            </a:endParaRPr>
          </a:p>
          <a:p>
            <a:pPr marL="0" indent="0">
              <a:buNone/>
              <a:defRPr sz="4000"/>
            </a:pPr>
            <a:r>
              <a:rPr lang="nl-NL" sz="4000"/>
              <a:t>1. Toegevoegde waarde voor alle betrokkenen (win/win)</a:t>
            </a:r>
          </a:p>
          <a:p>
            <a:pPr marL="0" indent="0">
              <a:buNone/>
              <a:defRPr sz="4000"/>
            </a:pPr>
            <a:r>
              <a:rPr lang="nl-NL" sz="4000"/>
              <a:t>2. Open, transparant en voorspelbaar </a:t>
            </a:r>
          </a:p>
          <a:p>
            <a:pPr marL="0" indent="0">
              <a:buNone/>
              <a:defRPr sz="4000"/>
            </a:pPr>
            <a:r>
              <a:rPr lang="nl-NL" sz="4000"/>
              <a:t>3. Doelmatig</a:t>
            </a:r>
          </a:p>
          <a:p>
            <a:pPr marL="0" indent="0">
              <a:buNone/>
              <a:defRPr sz="4000"/>
            </a:pPr>
            <a:endParaRPr lang="nl-NL"/>
          </a:p>
        </p:txBody>
      </p:sp>
      <p:pic>
        <p:nvPicPr>
          <p:cNvPr id="139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A300C0-E3A3-B4F6-4AD8-BBDBA1B97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27802" y="5907997"/>
            <a:ext cx="12476602" cy="627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39204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Leidende principes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13952" indent="-513952" algn="l">
              <a:buSzPct val="145000"/>
              <a:buChar char="•"/>
              <a:defRPr sz="2800">
                <a:solidFill>
                  <a:srgbClr val="FF0000"/>
                </a:solidFill>
              </a:defRPr>
            </a:pPr>
            <a:endParaRPr lang="nl-NL" sz="4000">
              <a:solidFill>
                <a:schemeClr val="tx1"/>
              </a:solidFill>
            </a:endParaRPr>
          </a:p>
          <a:p>
            <a:pPr marL="0" indent="0" hangingPunct="1">
              <a:buNone/>
              <a:defRPr sz="4000"/>
            </a:pPr>
            <a:r>
              <a:rPr lang="nl-NL" sz="4000"/>
              <a:t>1. Lange termijn gaat boven korte termijn</a:t>
            </a:r>
          </a:p>
          <a:p>
            <a:pPr marL="0" indent="0" hangingPunct="1">
              <a:buNone/>
              <a:defRPr sz="4000"/>
            </a:pPr>
            <a:r>
              <a:rPr lang="nl-NL" sz="4000"/>
              <a:t>2. Continue ontwikkeling van realistische oplossingen </a:t>
            </a:r>
          </a:p>
          <a:p>
            <a:pPr marL="0" indent="0" hangingPunct="1">
              <a:buNone/>
              <a:defRPr sz="4000"/>
            </a:pPr>
            <a:r>
              <a:rPr lang="nl-NL" sz="4000"/>
              <a:t>3. We werken Voortvarend</a:t>
            </a:r>
          </a:p>
          <a:p>
            <a:pPr marL="0" indent="0" hangingPunct="1">
              <a:buNone/>
              <a:defRPr sz="4000"/>
            </a:pPr>
            <a:r>
              <a:rPr lang="nl-NL" sz="4000"/>
              <a:t>4. Samenwerken in de keten</a:t>
            </a:r>
          </a:p>
          <a:p>
            <a:pPr marL="0" indent="0">
              <a:buNone/>
              <a:defRPr sz="4000"/>
            </a:pPr>
            <a:endParaRPr lang="nl-NL"/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C1EEFD-2BB0-3BD9-FF3F-9895D8B31E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1327" y="2672474"/>
            <a:ext cx="7591425" cy="1030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80327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26D48-2D84-8B4E-1756-C00086A6D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Aanleiding">
            <a:extLst>
              <a:ext uri="{FF2B5EF4-FFF2-40B4-BE49-F238E27FC236}">
                <a16:creationId xmlns:a16="http://schemas.microsoft.com/office/drawing/2014/main" id="{47327222-9785-C2E4-E076-78BF78E58B6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err="1"/>
              <a:t>Doelen</a:t>
            </a:r>
            <a:r>
              <a:t> </a:t>
            </a:r>
            <a:r>
              <a:rPr err="1"/>
              <a:t>raamovereenkomst</a:t>
            </a:r>
            <a:endParaRPr/>
          </a:p>
        </p:txBody>
      </p:sp>
      <p:sp>
        <p:nvSpPr>
          <p:cNvPr id="134" name="Aan de Kromme Nieuwegracht, Drift en Plompetorengracht zijn wal- en kluismuren die onvoldoende constructief veilig zijn…">
            <a:extLst>
              <a:ext uri="{FF2B5EF4-FFF2-40B4-BE49-F238E27FC236}">
                <a16:creationId xmlns:a16="http://schemas.microsoft.com/office/drawing/2014/main" id="{09556373-CF1C-CE5B-AE5D-13AA96D4FF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 defTabSz="726440">
              <a:spcBef>
                <a:spcPts val="0"/>
              </a:spcBef>
              <a:buSzTx/>
              <a:buNone/>
              <a:defRPr sz="2900">
                <a:solidFill>
                  <a:srgbClr val="FF0000"/>
                </a:solidFill>
              </a:defRPr>
            </a:pPr>
            <a:r>
              <a:rPr lang="nl-NL" sz="4000">
                <a:latin typeface="+mj-ea"/>
                <a:ea typeface="+mj-ea"/>
              </a:rPr>
              <a:t>De raamovereenkomst kent de volgende inkoopdoelen:</a:t>
            </a:r>
          </a:p>
          <a:p>
            <a:pPr marL="0" indent="0" defTabSz="726440">
              <a:spcBef>
                <a:spcPts val="0"/>
              </a:spcBef>
              <a:buSzTx/>
              <a:buNone/>
              <a:defRPr sz="2900">
                <a:solidFill>
                  <a:srgbClr val="FF0000"/>
                </a:solidFill>
              </a:defRPr>
            </a:pPr>
            <a:endParaRPr lang="nl-NL" sz="4000">
              <a:highlight>
                <a:srgbClr val="FFFF00"/>
              </a:highlight>
              <a:latin typeface="+mj-ea"/>
              <a:ea typeface="+mj-ea"/>
            </a:endParaRPr>
          </a:p>
          <a:p>
            <a:pPr marL="0" indent="0" defTabSz="726440">
              <a:spcBef>
                <a:spcPts val="0"/>
              </a:spcBef>
              <a:buSzTx/>
              <a:buNone/>
              <a:defRPr sz="2900">
                <a:solidFill>
                  <a:srgbClr val="FF0000"/>
                </a:solidFill>
              </a:defRPr>
            </a:pP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1.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Benodigde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capaciteit, kennis, kwaliteit en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continuïteit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 bieden om invulling te geven aan de herstelopgave en het veiligstellen van calamiteiten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 marL="0" indent="0" defTabSz="726440">
              <a:spcBef>
                <a:spcPts val="0"/>
              </a:spcBef>
              <a:buSzTx/>
              <a:buNone/>
              <a:defRPr sz="2900"/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 marL="0" indent="0" defTabSz="726440">
              <a:lnSpc>
                <a:spcPct val="110000"/>
              </a:lnSpc>
              <a:spcBef>
                <a:spcPts val="0"/>
              </a:spcBef>
              <a:buSzTx/>
              <a:buNone/>
              <a:defRPr sz="2900">
                <a:solidFill>
                  <a:srgbClr val="FF0000"/>
                </a:solidFill>
              </a:defRPr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2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.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Optimale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samenwerking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sz="4000" err="1">
                <a:solidFill>
                  <a:srgbClr val="7C7C7C"/>
                </a:solidFill>
                <a:latin typeface="+mj-ea"/>
                <a:ea typeface="+mj-ea"/>
              </a:rPr>
              <a:t>tussen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gemeente en aannemer volgens de geest van de overeenkomst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 marL="0" indent="0" defTabSz="726440">
              <a:spcBef>
                <a:spcPts val="0"/>
              </a:spcBef>
              <a:buSzTx/>
              <a:buNone/>
              <a:defRPr sz="2900"/>
            </a:pPr>
            <a:endParaRPr sz="4000">
              <a:solidFill>
                <a:srgbClr val="7C7C7C"/>
              </a:solidFill>
              <a:latin typeface="+mj-ea"/>
              <a:ea typeface="+mj-ea"/>
            </a:endParaRPr>
          </a:p>
          <a:p>
            <a:pPr marL="0" indent="0" defTabSz="726440">
              <a:lnSpc>
                <a:spcPct val="120000"/>
              </a:lnSpc>
              <a:spcBef>
                <a:spcPts val="0"/>
              </a:spcBef>
              <a:buSzTx/>
              <a:buNone/>
              <a:defRPr sz="2900">
                <a:solidFill>
                  <a:srgbClr val="FF0000"/>
                </a:solidFill>
              </a:defRPr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3</a:t>
            </a:r>
            <a:r>
              <a:rPr sz="4000">
                <a:solidFill>
                  <a:srgbClr val="7C7C7C"/>
                </a:solidFill>
                <a:latin typeface="+mj-ea"/>
                <a:ea typeface="+mj-ea"/>
              </a:rPr>
              <a:t>. 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Invulling geven aan </a:t>
            </a:r>
            <a:r>
              <a:rPr lang="nl-NL" sz="4000" err="1">
                <a:solidFill>
                  <a:srgbClr val="7C7C7C"/>
                </a:solidFill>
                <a:latin typeface="+mj-ea"/>
                <a:ea typeface="+mj-ea"/>
              </a:rPr>
              <a:t>specificieke</a:t>
            </a:r>
            <a:r>
              <a:rPr lang="nl-NL" sz="4000">
                <a:solidFill>
                  <a:srgbClr val="7C7C7C"/>
                </a:solidFill>
                <a:latin typeface="+mj-ea"/>
                <a:ea typeface="+mj-ea"/>
              </a:rPr>
              <a:t> uitdagingen in én rondom de werkzaamheden</a:t>
            </a:r>
            <a:endParaRPr sz="4000">
              <a:solidFill>
                <a:srgbClr val="7C7C7C"/>
              </a:solidFill>
              <a:latin typeface="+mj-ea"/>
              <a:ea typeface="+mj-ea"/>
            </a:endParaRPr>
          </a:p>
        </p:txBody>
      </p:sp>
      <p:pic>
        <p:nvPicPr>
          <p:cNvPr id="135" name="logo-gemeente-utrecht-nederlands-groot-1200.png" descr="logo-gemeente-utrecht-nederlands-groot-1200.png">
            <a:hlinkClick r:id="rId2" action="ppaction://hlinksldjump"/>
            <a:extLst>
              <a:ext uri="{FF2B5EF4-FFF2-40B4-BE49-F238E27FC236}">
                <a16:creationId xmlns:a16="http://schemas.microsoft.com/office/drawing/2014/main" id="{F09F2330-D220-BDF3-FB81-12B2CE7C6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48215164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Agendapunt 4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4000"/>
            </a:pPr>
            <a:endParaRPr lang="nl-NL"/>
          </a:p>
          <a:p>
            <a:pPr marL="0" indent="0">
              <a:buNone/>
              <a:defRPr sz="4000"/>
            </a:pPr>
            <a:r>
              <a:rPr lang="nl-NL" sz="8800"/>
              <a:t>Scope en contract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06885CA-7403-B152-2C11-1C2C3C6A90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2591" y="2818511"/>
            <a:ext cx="9705975" cy="1030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00973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ntext / Complexiteit (vervolg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Scope - herstelwerkzaamheden</a:t>
            </a:r>
            <a:endParaRPr sz="4200"/>
          </a:p>
        </p:txBody>
      </p:sp>
      <p:sp>
        <p:nvSpPr>
          <p:cNvPr id="146" name="……"/>
          <p:cNvSpPr txBox="1">
            <a:spLocks noGrp="1"/>
          </p:cNvSpPr>
          <p:nvPr>
            <p:ph type="body" idx="1"/>
          </p:nvPr>
        </p:nvSpPr>
        <p:spPr>
          <a:xfrm>
            <a:off x="14593824" y="3124200"/>
            <a:ext cx="8637231" cy="10437563"/>
          </a:xfrm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>
              <a:buSzPct val="100000"/>
              <a:defRPr sz="2800"/>
            </a:pPr>
            <a:r>
              <a:rPr lang="nl-NL" sz="4000"/>
              <a:t>Kromme Nieuwegracht, Drift en </a:t>
            </a:r>
            <a:r>
              <a:rPr lang="nl-NL" sz="4000" err="1"/>
              <a:t>Plompetorengracht</a:t>
            </a:r>
            <a:endParaRPr lang="nl-NL" sz="4000"/>
          </a:p>
          <a:p>
            <a:pPr>
              <a:buSzPct val="100000"/>
              <a:defRPr sz="2800"/>
            </a:pPr>
            <a:r>
              <a:rPr lang="nl-NL" sz="4000"/>
              <a:t>Nieuwegracht Rak 18 en 20</a:t>
            </a:r>
          </a:p>
          <a:p>
            <a:pPr>
              <a:buSzPct val="100000"/>
              <a:defRPr sz="2800"/>
            </a:pPr>
            <a:r>
              <a:rPr lang="nl-NL" sz="4000"/>
              <a:t>Kluis-, werf- en walmuur</a:t>
            </a:r>
          </a:p>
          <a:p>
            <a:pPr>
              <a:buSzPct val="100000"/>
              <a:defRPr sz="2800"/>
            </a:pPr>
            <a:r>
              <a:rPr lang="nl-NL" sz="4000"/>
              <a:t>Toegangsbrug</a:t>
            </a:r>
          </a:p>
          <a:p>
            <a:pPr>
              <a:buSzPct val="100000"/>
              <a:defRPr sz="2800"/>
            </a:pPr>
            <a:r>
              <a:rPr lang="nl-NL" sz="4000"/>
              <a:t>Kelders</a:t>
            </a:r>
          </a:p>
          <a:p>
            <a:pPr>
              <a:buSzPct val="100000"/>
              <a:defRPr sz="2800"/>
            </a:pPr>
            <a:r>
              <a:rPr lang="nl-NL" sz="4000"/>
              <a:t>Gevel tot gevel</a:t>
            </a:r>
          </a:p>
          <a:p>
            <a:pPr marL="0" indent="0">
              <a:buSzPct val="100000"/>
              <a:buNone/>
              <a:defRPr sz="2800"/>
            </a:pPr>
            <a:r>
              <a:rPr lang="nl-NL" sz="4000"/>
              <a:t>(zie ook sheet 8 met de diverse elementen)</a:t>
            </a:r>
          </a:p>
          <a:p>
            <a:pPr>
              <a:buSzPct val="100000"/>
              <a:defRPr sz="2800"/>
            </a:pPr>
            <a:endParaRPr lang="nl-NL" sz="4000"/>
          </a:p>
        </p:txBody>
      </p:sp>
      <p:pic>
        <p:nvPicPr>
          <p:cNvPr id="147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fbeelding 1" descr="Afbeelding met tekst, kaart, atlas&#10;&#10;Automatisch gegenereerde beschrijving">
            <a:extLst>
              <a:ext uri="{FF2B5EF4-FFF2-40B4-BE49-F238E27FC236}">
                <a16:creationId xmlns:a16="http://schemas.microsoft.com/office/drawing/2014/main" id="{A2C5D121-C775-7C70-16B9-2F34FB7A3D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2725088"/>
            <a:ext cx="12612624" cy="1084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80374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C1E0A-7BE3-BE7D-7F41-D908F3B5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ntext / Complexiteit (vervolg)">
            <a:extLst>
              <a:ext uri="{FF2B5EF4-FFF2-40B4-BE49-F238E27FC236}">
                <a16:creationId xmlns:a16="http://schemas.microsoft.com/office/drawing/2014/main" id="{CFB4360F-366D-289F-CCCD-7278EA9C72C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Scope - calamiteiten</a:t>
            </a:r>
            <a:endParaRPr sz="4200"/>
          </a:p>
        </p:txBody>
      </p:sp>
      <p:sp>
        <p:nvSpPr>
          <p:cNvPr id="146" name="……">
            <a:extLst>
              <a:ext uri="{FF2B5EF4-FFF2-40B4-BE49-F238E27FC236}">
                <a16:creationId xmlns:a16="http://schemas.microsoft.com/office/drawing/2014/main" id="{70572592-6FE7-ACFF-EB15-ACD1C8F0DD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400032" y="3124200"/>
            <a:ext cx="13904468" cy="93726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buSzPct val="100000"/>
              <a:defRPr sz="2800"/>
            </a:pPr>
            <a:r>
              <a:rPr lang="nl-NL" sz="4000"/>
              <a:t>Volledige wervengebied</a:t>
            </a:r>
          </a:p>
          <a:p>
            <a:pPr>
              <a:buSzPct val="100000"/>
              <a:defRPr sz="2800"/>
            </a:pPr>
            <a:endParaRPr lang="nl-NL" sz="4000"/>
          </a:p>
          <a:p>
            <a:pPr>
              <a:buSzPct val="100000"/>
              <a:defRPr sz="2800"/>
            </a:pPr>
            <a:r>
              <a:rPr lang="nl-NL" sz="4000"/>
              <a:t>Kelders</a:t>
            </a:r>
          </a:p>
          <a:p>
            <a:pPr>
              <a:buSzPct val="100000"/>
              <a:defRPr sz="2800"/>
            </a:pPr>
            <a:r>
              <a:rPr lang="nl-NL" sz="4000"/>
              <a:t>Muren </a:t>
            </a:r>
          </a:p>
          <a:p>
            <a:pPr>
              <a:buSzPct val="100000"/>
              <a:defRPr sz="2800"/>
            </a:pPr>
            <a:r>
              <a:rPr lang="nl-NL" sz="4000"/>
              <a:t>Bruggen</a:t>
            </a:r>
          </a:p>
        </p:txBody>
      </p:sp>
      <p:pic>
        <p:nvPicPr>
          <p:cNvPr id="147" name="logo-gemeente-utrecht-nederlands-groot-1200.png" descr="logo-gemeente-utrecht-nederlands-groot-1200.png">
            <a:hlinkClick r:id="rId3" action="ppaction://hlinksldjump"/>
            <a:extLst>
              <a:ext uri="{FF2B5EF4-FFF2-40B4-BE49-F238E27FC236}">
                <a16:creationId xmlns:a16="http://schemas.microsoft.com/office/drawing/2014/main" id="{265F9BC6-2A52-44F9-D88B-31D038671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Picture 2116048740">
            <a:extLst>
              <a:ext uri="{FF2B5EF4-FFF2-40B4-BE49-F238E27FC236}">
                <a16:creationId xmlns:a16="http://schemas.microsoft.com/office/drawing/2014/main" id="{C0DAE23B-2CDE-A518-ED8B-6D78A71E6D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2763362"/>
            <a:ext cx="7601712" cy="1097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6995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Opening </a:t>
            </a:r>
          </a:p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Context opgave </a:t>
            </a:r>
          </a:p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Doelstellingen, kernwaarden &amp; leidende principes</a:t>
            </a:r>
          </a:p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Scope en contract</a:t>
            </a:r>
          </a:p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De aanbesteding</a:t>
            </a:r>
          </a:p>
          <a:p>
            <a:pPr marL="742950" indent="-742950">
              <a:buFont typeface="+mj-lt"/>
              <a:buAutoNum type="arabicPeriod"/>
              <a:defRPr sz="4000"/>
            </a:pPr>
            <a:r>
              <a:rPr lang="nl-NL"/>
              <a:t>Afsluiting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A934D-853E-B65B-039B-9DEF97A82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ntext / Complexiteit (vervolg)">
            <a:extLst>
              <a:ext uri="{FF2B5EF4-FFF2-40B4-BE49-F238E27FC236}">
                <a16:creationId xmlns:a16="http://schemas.microsoft.com/office/drawing/2014/main" id="{A969549C-AF0A-E5B3-3037-DEE04705E5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Contractfilosofie</a:t>
            </a:r>
            <a:endParaRPr sz="4200"/>
          </a:p>
        </p:txBody>
      </p:sp>
      <p:sp>
        <p:nvSpPr>
          <p:cNvPr id="146" name="……">
            <a:extLst>
              <a:ext uri="{FF2B5EF4-FFF2-40B4-BE49-F238E27FC236}">
                <a16:creationId xmlns:a16="http://schemas.microsoft.com/office/drawing/2014/main" id="{7EB83903-CC12-454A-D9D7-208D2F76952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Raamovereenkomst met nadere opdrachten</a:t>
            </a:r>
          </a:p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Nadere opdrachten voor bouwteam- of realisatiefase</a:t>
            </a:r>
          </a:p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Nadere opdrachten op basis van regie (vergoeding voor daadwerkelijk gemaakte uren/ inzet materieel/ gebruik materiaal)</a:t>
            </a:r>
          </a:p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Focus op samenwerking, elkaar versterken en gezamenlijk invulling geven aan de opgave</a:t>
            </a:r>
          </a:p>
        </p:txBody>
      </p:sp>
      <p:pic>
        <p:nvPicPr>
          <p:cNvPr id="147" name="logo-gemeente-utrecht-nederlands-groot-1200.png" descr="logo-gemeente-utrecht-nederlands-groot-1200.png">
            <a:hlinkClick r:id="rId3" action="ppaction://hlinksldjump"/>
            <a:extLst>
              <a:ext uri="{FF2B5EF4-FFF2-40B4-BE49-F238E27FC236}">
                <a16:creationId xmlns:a16="http://schemas.microsoft.com/office/drawing/2014/main" id="{28C4A102-9D7B-6D3E-D193-0DE6F7C0F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995622CB-CA33-A957-AADE-F387616B53A6}"/>
              </a:ext>
            </a:extLst>
          </p:cNvPr>
          <p:cNvSpPr txBox="1"/>
          <p:nvPr/>
        </p:nvSpPr>
        <p:spPr>
          <a:xfrm>
            <a:off x="13339801" y="8860691"/>
            <a:ext cx="8440665" cy="830997"/>
          </a:xfrm>
          <a:prstGeom prst="rect">
            <a:avLst/>
          </a:prstGeom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1pPr>
            <a:lvl2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2pPr>
            <a:lvl3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3pPr>
            <a:lvl4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4pPr>
            <a:lvl5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5pPr>
            <a:lvl6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6pPr>
            <a:lvl7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7pPr>
            <a:lvl8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8pPr>
            <a:lvl9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000" b="0" i="0" u="none" strike="noStrike" cap="none" spc="0" normalizeH="0" baseline="0">
                <a:ln>
                  <a:noFill/>
                </a:ln>
                <a:solidFill>
                  <a:schemeClr val="dk1"/>
                </a:solidFill>
                <a:effectLst/>
                <a:uFillTx/>
                <a:latin typeface="+mn-lt"/>
                <a:ea typeface="+mn-ea"/>
                <a:cs typeface="+mn-cs"/>
                <a:sym typeface="Helvetica Neue Light"/>
              </a:defRPr>
            </a:lvl9pPr>
          </a:lstStyle>
          <a:p>
            <a:r>
              <a:rPr lang="nl-NL" sz="4800">
                <a:ea typeface="+mn-lt"/>
                <a:cs typeface="+mn-lt"/>
              </a:rPr>
              <a:t>Visiedocument Samenwerking.</a:t>
            </a:r>
            <a:endParaRPr lang="en-US" sz="4800"/>
          </a:p>
        </p:txBody>
      </p:sp>
    </p:spTree>
    <p:extLst>
      <p:ext uri="{BB962C8B-B14F-4D97-AF65-F5344CB8AC3E}">
        <p14:creationId xmlns:p14="http://schemas.microsoft.com/office/powerpoint/2010/main" val="1160552445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ontext / Complexiteit (vervolg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Contractvorm</a:t>
            </a:r>
            <a:endParaRPr sz="4200"/>
          </a:p>
        </p:txBody>
      </p:sp>
      <p:sp>
        <p:nvSpPr>
          <p:cNvPr id="146" name="……"/>
          <p:cNvSpPr txBox="1">
            <a:spLocks noGrp="1"/>
          </p:cNvSpPr>
          <p:nvPr>
            <p:ph type="body" idx="1"/>
          </p:nvPr>
        </p:nvSpPr>
        <p:spPr>
          <a:xfrm>
            <a:off x="1066800" y="8924368"/>
            <a:ext cx="22237700" cy="43217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Looptijd van drie jaar, hierna 3 maal te verlengen met steeds 2 jaar</a:t>
            </a:r>
          </a:p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Verwachte omvang EUR € 20 – 40 miljoen (maximale omvang EUR 50 miljoen)</a:t>
            </a:r>
          </a:p>
          <a:p>
            <a:pPr marL="457200" indent="-457200" algn="l">
              <a:buSzPct val="100000"/>
              <a:buFont typeface="Arial"/>
              <a:buChar char="•"/>
              <a:defRPr sz="2800"/>
            </a:pPr>
            <a:r>
              <a:rPr lang="nl-NL" sz="4000"/>
              <a:t>Omzetgarantie € 5.000.000</a:t>
            </a:r>
          </a:p>
        </p:txBody>
      </p:sp>
      <p:pic>
        <p:nvPicPr>
          <p:cNvPr id="147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915840A4-00F0-B716-244B-4FA258EEC7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768" y="2853102"/>
            <a:ext cx="13186463" cy="6071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08185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Agendapunt 5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4000"/>
            </a:pPr>
            <a:endParaRPr lang="nl-NL"/>
          </a:p>
          <a:p>
            <a:pPr marL="0" indent="0">
              <a:buNone/>
              <a:defRPr sz="4000"/>
            </a:pPr>
            <a:r>
              <a:rPr lang="nl-NL" sz="8800"/>
              <a:t>De aanbesteding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08874990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Aanbestedingsprocedure</a:t>
            </a:r>
          </a:p>
        </p:txBody>
      </p:sp>
      <p:sp>
        <p:nvSpPr>
          <p:cNvPr id="202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 marL="0" indent="0">
              <a:buSzTx/>
              <a:buNone/>
              <a:defRPr sz="3400">
                <a:solidFill>
                  <a:srgbClr val="FF0000"/>
                </a:solidFill>
              </a:defRPr>
            </a:pPr>
            <a:r>
              <a:rPr sz="4000">
                <a:latin typeface="+mj-ea"/>
                <a:ea typeface="+mj-ea"/>
              </a:rPr>
              <a:t>Europees niet-openbare aanbestedingsprocedure</a:t>
            </a:r>
            <a:endParaRPr lang="nl-NL" sz="4000">
              <a:latin typeface="+mj-ea"/>
              <a:ea typeface="+mj-ea"/>
            </a:endParaRPr>
          </a:p>
          <a:p>
            <a:pPr lvl="1">
              <a:spcBef>
                <a:spcPts val="0"/>
              </a:spcBef>
              <a:buFont typeface="Arial"/>
              <a:buChar char="•"/>
              <a:defRPr sz="3400"/>
            </a:pPr>
            <a:r>
              <a:rPr lang="nl-NL" sz="4000">
                <a:latin typeface="+mj-ea"/>
                <a:ea typeface="+mj-ea"/>
              </a:rPr>
              <a:t>Aanmeldingsfase -&gt; Doel: selecteren max. vijf geschikte gegadigden</a:t>
            </a:r>
          </a:p>
          <a:p>
            <a:pPr lvl="1">
              <a:spcBef>
                <a:spcPts val="0"/>
              </a:spcBef>
              <a:buFont typeface="Arial"/>
              <a:buChar char="•"/>
              <a:defRPr sz="3400"/>
            </a:pPr>
            <a:r>
              <a:rPr lang="nl-NL" sz="4000">
                <a:latin typeface="+mj-ea"/>
                <a:ea typeface="+mj-ea"/>
              </a:rPr>
              <a:t>Inschrijvingsfase -&gt; Doel: contracteren economisch meest voordelige inschrijver</a:t>
            </a:r>
            <a:endParaRPr sz="4000">
              <a:latin typeface="+mj-ea"/>
              <a:ea typeface="+mj-ea"/>
            </a:endParaRPr>
          </a:p>
          <a:p>
            <a:pPr marL="0" indent="0">
              <a:buSzTx/>
              <a:buNone/>
              <a:defRPr sz="3400">
                <a:solidFill>
                  <a:srgbClr val="FF0000"/>
                </a:solidFill>
              </a:defRPr>
            </a:pPr>
            <a:r>
              <a:rPr lang="nl-NL" sz="4000">
                <a:latin typeface="+mj-ea"/>
                <a:ea typeface="+mj-ea"/>
              </a:rPr>
              <a:t>G</a:t>
            </a:r>
            <a:r>
              <a:rPr sz="4000">
                <a:latin typeface="+mj-ea"/>
                <a:ea typeface="+mj-ea"/>
              </a:rPr>
              <a:t>eschiktheidseisen</a:t>
            </a:r>
            <a:endParaRPr lang="nl-NL" sz="4000">
              <a:latin typeface="+mj-ea"/>
              <a:ea typeface="+mj-ea"/>
            </a:endParaRP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ISO 9001 certificaat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VCA** certificaat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Kerncompetenties:</a:t>
            </a:r>
            <a:endParaRPr sz="4000">
              <a:latin typeface="+mj-ea"/>
              <a:ea typeface="+mj-ea"/>
            </a:endParaRPr>
          </a:p>
          <a:p>
            <a:pPr lvl="2">
              <a:spcBef>
                <a:spcPts val="0"/>
              </a:spcBef>
              <a:buFont typeface="+mj-lt"/>
              <a:buAutoNum type="arabicPeriod"/>
              <a:defRPr sz="3400"/>
            </a:pPr>
            <a:r>
              <a:rPr lang="nl-NL" sz="4000">
                <a:latin typeface="+mj-ea"/>
                <a:ea typeface="+mj-ea"/>
              </a:rPr>
              <a:t>Ervaring met behoud/ herstelwerkzaamheden aan Monumentaal object (minimaal EUR 250.000)</a:t>
            </a:r>
          </a:p>
          <a:p>
            <a:pPr lvl="2">
              <a:spcBef>
                <a:spcPts val="0"/>
              </a:spcBef>
              <a:buFont typeface="+mj-lt"/>
              <a:buAutoNum type="arabicPeriod"/>
              <a:defRPr sz="3400"/>
            </a:pPr>
            <a:r>
              <a:rPr lang="nl-NL" sz="4000">
                <a:latin typeface="+mj-ea"/>
                <a:ea typeface="+mj-ea"/>
              </a:rPr>
              <a:t>Ervaring met behoud/ herstelwerkzaamheden aan Wal- Kluis en/of Kademuur en/of gemetselde boogconstructie in Binnenstad (minimaal EUR 250.000)</a:t>
            </a:r>
          </a:p>
          <a:p>
            <a:pPr marL="0" lvl="1" indent="635000">
              <a:spcBef>
                <a:spcPts val="0"/>
              </a:spcBef>
              <a:buSzTx/>
              <a:buNone/>
              <a:defRPr sz="3400"/>
            </a:pPr>
            <a:endParaRPr/>
          </a:p>
        </p:txBody>
      </p:sp>
      <p:pic>
        <p:nvPicPr>
          <p:cNvPr id="203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err="1"/>
              <a:t>Aanbestedingsprocedure</a:t>
            </a:r>
            <a:r>
              <a:rPr lang="nl-NL"/>
              <a:t> - Aanmeldingsfase</a:t>
            </a:r>
            <a:endParaRPr/>
          </a:p>
        </p:txBody>
      </p:sp>
      <p:sp>
        <p:nvSpPr>
          <p:cNvPr id="202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50800" tIns="50800" rIns="50800" bIns="50800" anchor="t">
            <a:norm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400">
                <a:solidFill>
                  <a:srgbClr val="FF0000"/>
                </a:solidFill>
              </a:defRPr>
            </a:pPr>
            <a:r>
              <a:rPr lang="nl-NL" sz="4000">
                <a:latin typeface="+mj-ea"/>
                <a:ea typeface="+mj-ea"/>
              </a:rPr>
              <a:t>Selectiecriterium</a:t>
            </a:r>
          </a:p>
          <a:p>
            <a:pPr marL="635000" lvl="1" indent="0">
              <a:spcBef>
                <a:spcPts val="0"/>
              </a:spcBef>
              <a:buNone/>
              <a:defRPr sz="3400"/>
            </a:pPr>
            <a:r>
              <a:rPr lang="nl-NL" sz="4000">
                <a:latin typeface="+mj-ea"/>
                <a:ea typeface="+mj-ea"/>
              </a:rPr>
              <a:t>Eén referentieopdracht die vergelijkbaar is met de opgave in de Raamovereenkomst: 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Samenwerking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Omgeving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Techniek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MVOI</a:t>
            </a:r>
          </a:p>
          <a:p>
            <a:pPr marL="635000" lvl="1" indent="0">
              <a:spcBef>
                <a:spcPts val="0"/>
              </a:spcBef>
              <a:buNone/>
              <a:defRPr sz="3400"/>
            </a:pPr>
            <a:endParaRPr lang="nl-NL" sz="4000">
              <a:latin typeface="+mj-ea"/>
              <a:ea typeface="+mj-ea"/>
            </a:endParaRPr>
          </a:p>
          <a:p>
            <a:pPr marL="635000" lvl="1" indent="0">
              <a:spcBef>
                <a:spcPts val="0"/>
              </a:spcBef>
              <a:buNone/>
              <a:defRPr sz="3400"/>
            </a:pPr>
            <a:r>
              <a:rPr lang="nl-NL" sz="4000">
                <a:latin typeface="+mj-ea"/>
                <a:ea typeface="+mj-ea"/>
              </a:rPr>
              <a:t>Beoordeling</a:t>
            </a:r>
          </a:p>
          <a:p>
            <a:pPr lvl="1">
              <a:spcBef>
                <a:spcPts val="0"/>
              </a:spcBef>
              <a:defRPr sz="3400"/>
            </a:pPr>
            <a:r>
              <a:rPr lang="nl-NL" sz="4000">
                <a:latin typeface="+mj-ea"/>
                <a:ea typeface="+mj-ea"/>
              </a:rPr>
              <a:t>Rangorde van de ingediende referentieopdrachten, waarbij de referentieopdracht die het meest vergelijkbaar is, het hoogst in rangorde eindigt</a:t>
            </a:r>
          </a:p>
          <a:p>
            <a:pPr lvl="1">
              <a:spcBef>
                <a:spcPts val="0"/>
              </a:spcBef>
              <a:defRPr sz="3400"/>
            </a:pPr>
            <a:r>
              <a:rPr lang="nl-NL" sz="4000">
                <a:latin typeface="+mj-ea"/>
                <a:ea typeface="+mj-ea"/>
              </a:rPr>
              <a:t>Aandachtspunten worden in samenhang beoordeeld</a:t>
            </a:r>
          </a:p>
          <a:p>
            <a:pPr marL="635000" lvl="1" indent="0">
              <a:spcBef>
                <a:spcPts val="0"/>
              </a:spcBef>
              <a:buNone/>
              <a:defRPr sz="3400"/>
            </a:pPr>
            <a:endParaRPr lang="nl-NL" sz="4000">
              <a:latin typeface="+mj-ea"/>
              <a:ea typeface="+mj-ea"/>
            </a:endParaRPr>
          </a:p>
          <a:p>
            <a:pPr marL="635000" lvl="1" indent="0">
              <a:spcBef>
                <a:spcPts val="0"/>
              </a:spcBef>
              <a:buNone/>
              <a:defRPr sz="3400"/>
            </a:pPr>
            <a:r>
              <a:rPr lang="nl-NL" sz="4000">
                <a:latin typeface="+mj-ea"/>
                <a:ea typeface="+mj-ea"/>
              </a:rPr>
              <a:t>Vormvereisten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Maximaal 2 pagina’s A4 met toelichting op de referentieopdracht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Formulier Opgave referentieopdrachten (wordt niet beoordeeld) </a:t>
            </a:r>
          </a:p>
        </p:txBody>
      </p:sp>
      <p:pic>
        <p:nvPicPr>
          <p:cNvPr id="203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66213902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err="1"/>
              <a:t>Aanbestedingsprocedure</a:t>
            </a:r>
            <a:r>
              <a:rPr lang="nl-NL"/>
              <a:t> - Inschrijvingsfase</a:t>
            </a:r>
            <a:endParaRPr/>
          </a:p>
        </p:txBody>
      </p:sp>
      <p:sp>
        <p:nvSpPr>
          <p:cNvPr id="202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SzTx/>
              <a:buNone/>
              <a:defRPr sz="3400">
                <a:solidFill>
                  <a:srgbClr val="FF0000"/>
                </a:solidFill>
              </a:defRPr>
            </a:pPr>
            <a:r>
              <a:rPr lang="nl-NL" sz="4000">
                <a:latin typeface="+mj-ea"/>
                <a:ea typeface="+mj-ea"/>
              </a:rPr>
              <a:t>Verwachte gunningscriteria inschrijvingsfase</a:t>
            </a:r>
            <a:endParaRPr sz="4000">
              <a:latin typeface="+mj-ea"/>
              <a:ea typeface="+mj-ea"/>
            </a:endParaRP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Kwaliteit (weging ca. 90%)</a:t>
            </a:r>
            <a:endParaRPr sz="4000">
              <a:latin typeface="+mj-ea"/>
              <a:ea typeface="+mj-ea"/>
            </a:endParaRPr>
          </a:p>
          <a:p>
            <a:pPr lvl="2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Samenwerking</a:t>
            </a:r>
          </a:p>
          <a:p>
            <a:pPr lvl="2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Inrichting organisatie</a:t>
            </a:r>
          </a:p>
          <a:p>
            <a:pPr lvl="2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Interview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endParaRPr lang="nl-NL" sz="4000">
              <a:latin typeface="+mj-ea"/>
              <a:ea typeface="+mj-ea"/>
            </a:endParaRPr>
          </a:p>
          <a:p>
            <a:pPr lvl="1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Prijs (weging ca. 10%)</a:t>
            </a:r>
          </a:p>
          <a:p>
            <a:pPr lvl="2">
              <a:spcBef>
                <a:spcPts val="0"/>
              </a:spcBef>
              <a:buFont typeface="Arial"/>
              <a:defRPr sz="3400"/>
            </a:pPr>
            <a:r>
              <a:rPr lang="nl-NL" sz="4000">
                <a:latin typeface="+mj-ea"/>
                <a:ea typeface="+mj-ea"/>
              </a:rPr>
              <a:t>Eenheidsprijzen voor arbeid en materieel</a:t>
            </a:r>
          </a:p>
          <a:p>
            <a:pPr lvl="1">
              <a:spcBef>
                <a:spcPts val="0"/>
              </a:spcBef>
              <a:buFont typeface="Arial"/>
              <a:defRPr sz="3400"/>
            </a:pPr>
            <a:endParaRPr lang="nl-NL" sz="4000">
              <a:latin typeface="+mj-ea"/>
              <a:ea typeface="+mj-ea"/>
            </a:endParaRPr>
          </a:p>
        </p:txBody>
      </p:sp>
      <p:pic>
        <p:nvPicPr>
          <p:cNvPr id="203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653911394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Planning</a:t>
            </a:r>
          </a:p>
        </p:txBody>
      </p:sp>
      <p:pic>
        <p:nvPicPr>
          <p:cNvPr id="206" name="logo-gemeente-utrecht-nederlands-groot-1200.png" descr="logo-gemeente-utrecht-nederlands-groot-1200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37086" y="268880"/>
            <a:ext cx="4338761" cy="2357841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207" name="Tabel 3"/>
          <p:cNvGraphicFramePr/>
          <p:nvPr>
            <p:extLst>
              <p:ext uri="{D42A27DB-BD31-4B8C-83A1-F6EECF244321}">
                <p14:modId xmlns:p14="http://schemas.microsoft.com/office/powerpoint/2010/main" val="2803887490"/>
              </p:ext>
            </p:extLst>
          </p:nvPr>
        </p:nvGraphicFramePr>
        <p:xfrm>
          <a:off x="1066799" y="3549015"/>
          <a:ext cx="21509421" cy="7909550"/>
        </p:xfrm>
        <a:graphic>
          <a:graphicData uri="http://schemas.openxmlformats.org/drawingml/2006/table">
            <a:tbl>
              <a:tblPr firstRow="1" lastRow="1">
                <a:tableStyleId>{4C3C2611-4C71-4FC5-86AE-919BDF0F9419}</a:tableStyleId>
              </a:tblPr>
              <a:tblGrid>
                <a:gridCol w="7457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52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Bef>
                          <a:spcPts val="12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Datum</a:t>
                      </a: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Bef>
                          <a:spcPts val="1200"/>
                        </a:spcBef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sz="4000">
                          <a:solidFill>
                            <a:srgbClr val="FF0000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Beschrijving/activiteit</a:t>
                      </a: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 b="1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Aanmeldingsfase</a:t>
                      </a:r>
                      <a:endParaRPr sz="4000" b="1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noFill/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3534421"/>
                  </a:ext>
                </a:extLst>
              </a:tr>
              <a:tr h="98543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10 februari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Uiterst moment indienen vragen </a:t>
                      </a:r>
                      <a:r>
                        <a:rPr lang="nl-NL" sz="4000" err="1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nvi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13 februari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Publicatie </a:t>
                      </a:r>
                      <a:r>
                        <a:rPr lang="nl-NL" sz="4000" err="1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nvi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1715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24 februari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Uiterst moment indienen aanmeldingen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14 maart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Bekendmaken selectiebesluit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8351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24 maart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Einde opschortende termijn selectiebesluit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</a:pPr>
                      <a:r>
                        <a:rPr lang="nl-NL" sz="4000" b="1">
                          <a:solidFill>
                            <a:srgbClr val="7C7C7C"/>
                          </a:solidFill>
                          <a:latin typeface="+mj-ea"/>
                          <a:ea typeface="+mj-ea"/>
                          <a:sym typeface="Helvetica"/>
                        </a:rPr>
                        <a:t>Inschrijvingsfase</a:t>
                      </a:r>
                      <a:endParaRPr sz="4000" b="1">
                        <a:solidFill>
                          <a:srgbClr val="7C7C7C"/>
                        </a:solidFill>
                        <a:latin typeface="+mj-ea"/>
                        <a:ea typeface="+mj-ea"/>
                        <a:sym typeface="Helvetica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>
                      <a:solidFill>
                        <a:srgbClr val="A6A6A6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9 mei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cs typeface="Helvetica Neue Light"/>
                        <a:sym typeface="Helvetica Neue Light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Uiterste termijn indienen inschrijvingen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cs typeface="Helvetica Neue Light"/>
                        <a:sym typeface="Helvetica Neue Light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32007"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1 juli 2025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cs typeface="Helvetica Neue Light"/>
                        <a:sym typeface="Helvetica Neue Light"/>
                      </a:endParaRPr>
                    </a:p>
                  </a:txBody>
                  <a:tcPr marL="0" marR="0" marT="0" marB="0" anchor="b" horzOverflow="overflow">
                    <a:lnL w="12700">
                      <a:miter lim="400000"/>
                    </a:lnL>
                    <a:lnR w="12700">
                      <a:noFill/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  <a:cs typeface="Helvetica Neue Light"/>
                          <a:sym typeface="Helvetica Neue Light"/>
                        </a:rPr>
                        <a:t>Start raamovereenkomst</a:t>
                      </a:r>
                      <a:endParaRPr sz="4000">
                        <a:solidFill>
                          <a:srgbClr val="7C7C7C"/>
                        </a:solidFill>
                        <a:latin typeface="+mj-ea"/>
                        <a:ea typeface="+mj-ea"/>
                        <a:cs typeface="Helvetica Neue Light"/>
                        <a:sym typeface="Helvetica Neue Light"/>
                      </a:endParaRPr>
                    </a:p>
                  </a:txBody>
                  <a:tcPr marL="0" marR="0" marT="0" marB="0" anchor="b" horzOverflow="overflow">
                    <a:lnL w="12700">
                      <a:noFill/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A6A6A6"/>
                      </a:solidFill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222076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Agendapunt 6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4000"/>
            </a:pPr>
            <a:endParaRPr lang="nl-NL"/>
          </a:p>
          <a:p>
            <a:pPr marL="0" indent="0">
              <a:buNone/>
              <a:defRPr sz="4000"/>
            </a:pPr>
            <a:r>
              <a:rPr lang="nl-NL" sz="8800"/>
              <a:t>Afsluiting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0234373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xfrm>
            <a:off x="1066800" y="754862"/>
            <a:ext cx="22237700" cy="19685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Voorstelronde</a:t>
            </a:r>
            <a:endParaRPr/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3B30A92-29AC-1141-0D4B-BC2E4F2BD5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4496"/>
              </p:ext>
            </p:extLst>
          </p:nvPr>
        </p:nvGraphicFramePr>
        <p:xfrm>
          <a:off x="1066800" y="3421138"/>
          <a:ext cx="22237697" cy="11405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26442">
                  <a:extLst>
                    <a:ext uri="{9D8B030D-6E8A-4147-A177-3AD203B41FA5}">
                      <a16:colId xmlns:a16="http://schemas.microsoft.com/office/drawing/2014/main" val="2569211764"/>
                    </a:ext>
                  </a:extLst>
                </a:gridCol>
                <a:gridCol w="8487292">
                  <a:extLst>
                    <a:ext uri="{9D8B030D-6E8A-4147-A177-3AD203B41FA5}">
                      <a16:colId xmlns:a16="http://schemas.microsoft.com/office/drawing/2014/main" val="4286381017"/>
                    </a:ext>
                  </a:extLst>
                </a:gridCol>
                <a:gridCol w="2235199">
                  <a:extLst>
                    <a:ext uri="{9D8B030D-6E8A-4147-A177-3AD203B41FA5}">
                      <a16:colId xmlns:a16="http://schemas.microsoft.com/office/drawing/2014/main" val="3526499663"/>
                    </a:ext>
                  </a:extLst>
                </a:gridCol>
                <a:gridCol w="7288764">
                  <a:extLst>
                    <a:ext uri="{9D8B030D-6E8A-4147-A177-3AD203B41FA5}">
                      <a16:colId xmlns:a16="http://schemas.microsoft.com/office/drawing/2014/main" val="295724202"/>
                    </a:ext>
                  </a:extLst>
                </a:gridCol>
              </a:tblGrid>
              <a:tr h="1908000">
                <a:tc gridSpan="2">
                  <a:txBody>
                    <a:bodyPr/>
                    <a:lstStyle/>
                    <a:p>
                      <a:pPr algn="l"/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Inkoopteam gemeente Utrecht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nl-NL" sz="400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48615719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Ferry </a:t>
                      </a:r>
                      <a:r>
                        <a:rPr lang="nl-NL" sz="4000" err="1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Loupias</a:t>
                      </a: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 (projectmanager)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255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4000" b="0" i="0" u="none" strike="noStrike" cap="none" spc="0" baseline="0">
                          <a:solidFill>
                            <a:srgbClr val="7C7C7C"/>
                          </a:solidFill>
                          <a:uFillTx/>
                          <a:latin typeface="+mj-ea"/>
                          <a:ea typeface="+mn-ea"/>
                          <a:cs typeface="+mn-cs"/>
                          <a:sym typeface="Helvetica Neue"/>
                        </a:rPr>
                        <a:t>Kai </a:t>
                      </a:r>
                      <a:r>
                        <a:rPr lang="nl-NL" sz="4000" b="0" i="0" u="none" strike="noStrike" cap="none" spc="0" baseline="0" err="1">
                          <a:solidFill>
                            <a:srgbClr val="7C7C7C"/>
                          </a:solidFill>
                          <a:uFillTx/>
                          <a:latin typeface="+mj-ea"/>
                          <a:ea typeface="+mn-ea"/>
                          <a:cs typeface="+mn-cs"/>
                          <a:sym typeface="Helvetica Neue"/>
                        </a:rPr>
                        <a:t>Giese</a:t>
                      </a:r>
                      <a:endParaRPr lang="nl-NL" sz="4000" b="0" i="0" u="none" strike="noStrike" cap="none" spc="0" baseline="0">
                        <a:solidFill>
                          <a:srgbClr val="7C7C7C"/>
                        </a:solidFill>
                        <a:uFillTx/>
                        <a:latin typeface="+mj-ea"/>
                        <a:ea typeface="+mn-ea"/>
                        <a:cs typeface="+mn-cs"/>
                        <a:sym typeface="Helvetica Neue"/>
                      </a:endParaRPr>
                    </a:p>
                    <a:p>
                      <a:pPr marL="0" marR="0" lv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4000" b="0" i="0" u="none" strike="noStrike" cap="none" spc="0" baseline="0">
                          <a:solidFill>
                            <a:srgbClr val="7C7C7C"/>
                          </a:solidFill>
                          <a:uFillTx/>
                          <a:latin typeface="+mj-ea"/>
                          <a:ea typeface="+mn-ea"/>
                          <a:cs typeface="+mn-cs"/>
                        </a:rPr>
                        <a:t>(sr. contractadviseur)</a:t>
                      </a:r>
                      <a:endParaRPr lang="nl-NL" sz="4000" b="0" i="0" u="none" strike="noStrike" cap="none" spc="0" baseline="0">
                        <a:solidFill>
                          <a:srgbClr val="7C7C7C"/>
                        </a:solidFill>
                        <a:uFillTx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684020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Erwin Horsten (contractmanager)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Wouter den Besten</a:t>
                      </a:r>
                    </a:p>
                    <a:p>
                      <a:pPr lvl="0" algn="l">
                        <a:buNone/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(sr. inkoopadviseur)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9279915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  <a:p>
                      <a:pPr algn="l"/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Lennard </a:t>
                      </a:r>
                      <a:r>
                        <a:rPr lang="nl-NL" sz="4000" err="1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Zuijderwijk</a:t>
                      </a: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 </a:t>
                      </a:r>
                    </a:p>
                    <a:p>
                      <a:pPr lvl="0" algn="l">
                        <a:buNone/>
                      </a:pPr>
                      <a:r>
                        <a:rPr lang="nl-NL" sz="4000">
                          <a:solidFill>
                            <a:srgbClr val="7C7C7C"/>
                          </a:solidFill>
                          <a:latin typeface="+mj-ea"/>
                          <a:ea typeface="+mj-ea"/>
                        </a:rPr>
                        <a:t>(sr. contractadviseur)</a:t>
                      </a:r>
                      <a:endParaRPr lang="nl-NL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12076821"/>
                  </a:ext>
                </a:extLst>
              </a:tr>
              <a:tr h="1908000"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nl-NL" sz="4000">
                        <a:solidFill>
                          <a:srgbClr val="7C7C7C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1234865"/>
                  </a:ext>
                </a:extLst>
              </a:tr>
            </a:tbl>
          </a:graphicData>
        </a:graphic>
      </p:graphicFrame>
      <p:pic>
        <p:nvPicPr>
          <p:cNvPr id="1034" name="Picture 10" descr="Ferry Loupias">
            <a:extLst>
              <a:ext uri="{FF2B5EF4-FFF2-40B4-BE49-F238E27FC236}">
                <a16:creationId xmlns:a16="http://schemas.microsoft.com/office/drawing/2014/main" id="{B2FD08DD-3E2A-85D2-5E5F-EEA32C606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44" y="5149850"/>
            <a:ext cx="2145600" cy="2145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Kai Giese">
            <a:extLst>
              <a:ext uri="{FF2B5EF4-FFF2-40B4-BE49-F238E27FC236}">
                <a16:creationId xmlns:a16="http://schemas.microsoft.com/office/drawing/2014/main" id="{FCFF7D4D-7282-9431-81A6-F17F4162A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967" y="5149850"/>
            <a:ext cx="2145600" cy="21456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profile image">
            <a:extLst>
              <a:ext uri="{FF2B5EF4-FFF2-40B4-BE49-F238E27FC236}">
                <a16:creationId xmlns:a16="http://schemas.microsoft.com/office/drawing/2014/main" id="{174EDDA5-E66E-0640-EA8C-5D4F2D18C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44" y="10479356"/>
            <a:ext cx="2145601" cy="21456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ofile photo of Wouter den Besten">
            <a:extLst>
              <a:ext uri="{FF2B5EF4-FFF2-40B4-BE49-F238E27FC236}">
                <a16:creationId xmlns:a16="http://schemas.microsoft.com/office/drawing/2014/main" id="{6F58EC96-F475-BA17-1FE9-184A44562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16338" y="7737064"/>
            <a:ext cx="2391229" cy="239122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Profile photo of Erwin Horsten">
            <a:extLst>
              <a:ext uri="{FF2B5EF4-FFF2-40B4-BE49-F238E27FC236}">
                <a16:creationId xmlns:a16="http://schemas.microsoft.com/office/drawing/2014/main" id="{4080E1DD-7CEB-3503-DFED-84060D8962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744" y="7737064"/>
            <a:ext cx="2213645" cy="221364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65426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Spelregels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xfrm>
            <a:off x="1066800" y="3124200"/>
            <a:ext cx="21720048" cy="93726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/>
            <a:r>
              <a:rPr lang="nl-NL" altLang="nl-NL" sz="4000">
                <a:latin typeface="+mj-ea"/>
                <a:ea typeface="+mj-ea"/>
              </a:rPr>
              <a:t>Presentatie wordt gedeeld – geen (contractuele) status</a:t>
            </a:r>
          </a:p>
          <a:p>
            <a:pPr marL="342900" indent="-342900"/>
            <a:r>
              <a:rPr lang="nl-NL" altLang="nl-NL" sz="4000">
                <a:solidFill>
                  <a:srgbClr val="7C7C7C"/>
                </a:solidFill>
                <a:latin typeface="+mj-ea"/>
                <a:ea typeface="+mj-ea"/>
              </a:rPr>
              <a:t>Geen verslag -&gt; Proces verbaal informatiebijeenkomst via TenderNed. </a:t>
            </a:r>
          </a:p>
          <a:p>
            <a:pPr marL="342900" indent="-342900"/>
            <a:r>
              <a:rPr lang="nl-NL" altLang="nl-NL" sz="4000">
                <a:latin typeface="+mj-ea"/>
                <a:ea typeface="+mj-ea"/>
              </a:rPr>
              <a:t>Aan antwoorden op vragen kunnen geen rechten worden ontleend. Formele antwoorden alleen via nota van inlichtingen</a:t>
            </a:r>
          </a:p>
          <a:p>
            <a:pPr marL="342900" indent="-342900"/>
            <a:r>
              <a:rPr lang="nl-NL" altLang="nl-NL" sz="4000">
                <a:latin typeface="+mj-ea"/>
                <a:ea typeface="+mj-ea"/>
              </a:rPr>
              <a:t>Vragen mogen tussendoor, maak gebruik van </a:t>
            </a:r>
          </a:p>
          <a:p>
            <a:pPr marL="742950" indent="-742950">
              <a:buFont typeface="+mj-lt"/>
              <a:buAutoNum type="arabicPeriod"/>
              <a:defRPr sz="4000"/>
            </a:pPr>
            <a:endParaRPr lang="nl-NL"/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raphic 2" descr="Opgestoken hand silhouet">
            <a:extLst>
              <a:ext uri="{FF2B5EF4-FFF2-40B4-BE49-F238E27FC236}">
                <a16:creationId xmlns:a16="http://schemas.microsoft.com/office/drawing/2014/main" id="{538CAAE7-0DF6-B48B-8740-A2BA0156A9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807828" y="78105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07561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Aanleid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nl-NL"/>
              <a:t>Agendapunt 2</a:t>
            </a:r>
            <a:endParaRPr/>
          </a:p>
        </p:txBody>
      </p:sp>
      <p:sp>
        <p:nvSpPr>
          <p:cNvPr id="138" name="Aan de Kromme Nieuwegracht, Drift en Plompetorengracht zijn wal- en kluismuren die onvoldoende constructief veilig zij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  <a:defRPr sz="4000"/>
            </a:pPr>
            <a:endParaRPr lang="nl-NL"/>
          </a:p>
          <a:p>
            <a:pPr marL="0" indent="0">
              <a:buNone/>
              <a:defRPr sz="4000"/>
            </a:pPr>
            <a:r>
              <a:rPr lang="nl-NL" sz="8800"/>
              <a:t>De context van de opgave</a:t>
            </a:r>
          </a:p>
        </p:txBody>
      </p:sp>
      <p:pic>
        <p:nvPicPr>
          <p:cNvPr id="139" name="logo-gemeente-utrecht-nederlands-groot-1200.png" descr="logo-gemeente-utrecht-nederlands-groot-1200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9853453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3B861-E414-3638-93BA-492ECBC4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Wervengebied</a:t>
            </a:r>
          </a:p>
        </p:txBody>
      </p:sp>
      <p:pic>
        <p:nvPicPr>
          <p:cNvPr id="5" name="logo-gemeente-utrecht-nederlands-groot-1200.png" descr="logo-gemeente-utrecht-nederlands-groot-1200.png">
            <a:hlinkClick r:id="rId3" action="ppaction://hlinksldjump"/>
            <a:extLst>
              <a:ext uri="{FF2B5EF4-FFF2-40B4-BE49-F238E27FC236}">
                <a16:creationId xmlns:a16="http://schemas.microsoft.com/office/drawing/2014/main" id="{8AB99300-4DBF-B7CF-1B96-7EF8834EF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CA94DC57-1D7A-3035-3BFE-EDCB16B122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34431" y="0"/>
            <a:ext cx="10449569" cy="13716000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FDB9C66-4A5E-2A4F-9532-A8D1659354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5329" y="6847631"/>
            <a:ext cx="8514241" cy="639846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34A0E7AC-F781-4A88-D81B-CE52692C2385}"/>
              </a:ext>
            </a:extLst>
          </p:cNvPr>
          <p:cNvSpPr txBox="1"/>
          <p:nvPr/>
        </p:nvSpPr>
        <p:spPr>
          <a:xfrm>
            <a:off x="1066799" y="2908300"/>
            <a:ext cx="11829394" cy="34778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457200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nl-NL" sz="4000" err="1">
                <a:solidFill>
                  <a:srgbClr val="7C7C7C"/>
                </a:solidFill>
                <a:latin typeface="+mj-ea"/>
                <a:ea typeface="+mj-ea"/>
                <a:cs typeface="+mj-cs"/>
              </a:rPr>
              <a:t>Oudegracht</a:t>
            </a:r>
            <a:endParaRPr lang="nl-NL" sz="4000">
              <a:solidFill>
                <a:srgbClr val="7C7C7C"/>
              </a:solidFill>
              <a:latin typeface="+mj-ea"/>
              <a:ea typeface="+mj-ea"/>
              <a:cs typeface="+mj-cs"/>
            </a:endParaRPr>
          </a:p>
          <a:p>
            <a:pPr marL="457200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  <a:cs typeface="+mj-cs"/>
              </a:rPr>
              <a:t>Nieuwegracht</a:t>
            </a:r>
          </a:p>
          <a:p>
            <a:pPr marL="457200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  <a:cs typeface="+mj-cs"/>
              </a:rPr>
              <a:t>Kromme nieuwegracht, Drift, </a:t>
            </a:r>
            <a:r>
              <a:rPr lang="nl-NL" sz="4000" err="1">
                <a:solidFill>
                  <a:srgbClr val="7C7C7C"/>
                </a:solidFill>
                <a:latin typeface="+mj-ea"/>
                <a:ea typeface="+mj-ea"/>
                <a:cs typeface="+mj-cs"/>
              </a:rPr>
              <a:t>Plompetorengracht</a:t>
            </a:r>
            <a:endParaRPr lang="nl-NL" sz="4000">
              <a:solidFill>
                <a:srgbClr val="7C7C7C"/>
              </a:solidFill>
              <a:latin typeface="+mj-ea"/>
              <a:ea typeface="+mj-ea"/>
              <a:cs typeface="+mj-cs"/>
            </a:endParaRPr>
          </a:p>
          <a:p>
            <a:pPr marL="457200" indent="-457200" algn="l">
              <a:spcBef>
                <a:spcPts val="2400"/>
              </a:spcBef>
              <a:buFont typeface="Arial" panose="020B0604020202020204" pitchFamily="34" charset="0"/>
              <a:buChar char="•"/>
            </a:pPr>
            <a:r>
              <a:rPr lang="nl-NL" sz="4000">
                <a:solidFill>
                  <a:srgbClr val="7C7C7C"/>
                </a:solidFill>
                <a:latin typeface="+mj-ea"/>
                <a:ea typeface="+mj-ea"/>
                <a:cs typeface="+mj-cs"/>
              </a:rPr>
              <a:t>Enkele zijstraten</a:t>
            </a:r>
          </a:p>
        </p:txBody>
      </p:sp>
    </p:spTree>
    <p:extLst>
      <p:ext uri="{BB962C8B-B14F-4D97-AF65-F5344CB8AC3E}">
        <p14:creationId xmlns:p14="http://schemas.microsoft.com/office/powerpoint/2010/main" val="14217948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93B861-E414-3638-93BA-492ECBC45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Situatieschets werven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FC7D37A-F186-E372-BEAE-7EE7F469C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FB89574-2E1C-52E8-78FD-1DA07FBE2D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537" r="2" b="6987"/>
          <a:stretch/>
        </p:blipFill>
        <p:spPr>
          <a:xfrm>
            <a:off x="493580" y="3124200"/>
            <a:ext cx="23416287" cy="8684522"/>
          </a:xfrm>
          <a:prstGeom prst="rect">
            <a:avLst/>
          </a:prstGeom>
          <a:noFill/>
        </p:spPr>
      </p:pic>
      <p:pic>
        <p:nvPicPr>
          <p:cNvPr id="5" name="logo-gemeente-utrecht-nederlands-groot-1200.png" descr="logo-gemeente-utrecht-nederlands-groot-1200.png">
            <a:hlinkClick r:id="rId3" action="ppaction://hlinksldjump"/>
            <a:extLst>
              <a:ext uri="{FF2B5EF4-FFF2-40B4-BE49-F238E27FC236}">
                <a16:creationId xmlns:a16="http://schemas.microsoft.com/office/drawing/2014/main" id="{8AB99300-4DBF-B7CF-1B96-7EF8834EFA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E2FB0D41-A94B-28C9-CA29-C80FB462BEB2}"/>
              </a:ext>
            </a:extLst>
          </p:cNvPr>
          <p:cNvSpPr txBox="1"/>
          <p:nvPr/>
        </p:nvSpPr>
        <p:spPr>
          <a:xfrm>
            <a:off x="12185650" y="11443741"/>
            <a:ext cx="10267719" cy="155053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r>
              <a:rPr lang="nl-NL" sz="2400"/>
              <a:t>*illustratie is gemaakt van de Oude gracht, situatie Kromme Nieuwe gracht is met name linkerdeel</a:t>
            </a:r>
            <a:endParaRPr lang="nl-NL" sz="24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350706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75DF5-57FA-BA6E-5B7A-DD23C419C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Situatie ter plaatse</a:t>
            </a:r>
          </a:p>
        </p:txBody>
      </p:sp>
      <p:pic>
        <p:nvPicPr>
          <p:cNvPr id="4" name="Tijdelijke aanduiding voor inhoud 4">
            <a:extLst>
              <a:ext uri="{FF2B5EF4-FFF2-40B4-BE49-F238E27FC236}">
                <a16:creationId xmlns:a16="http://schemas.microsoft.com/office/drawing/2014/main" id="{A6B81809-85D3-9D38-06C8-56389A6CC609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101" y="4157540"/>
            <a:ext cx="7619797" cy="45116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2700">
            <a:noFill/>
            <a:miter lim="400000"/>
          </a:ln>
          <a:effectLst>
            <a:reflection blurRad="12700" stA="38000" endPos="28000" dist="5000" dir="5400000" sy="-100000" algn="bl" rotWithShape="0"/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B91F1BB-9D1C-8A8A-3251-1E246E367D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4141" y="4056596"/>
            <a:ext cx="7150037" cy="59002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31363873-0659-4BB4-F398-2210E7E87EB6}"/>
              </a:ext>
            </a:extLst>
          </p:cNvPr>
          <p:cNvSpPr txBox="1"/>
          <p:nvPr/>
        </p:nvSpPr>
        <p:spPr>
          <a:xfrm>
            <a:off x="1307615" y="10567859"/>
            <a:ext cx="4918350" cy="13515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nl-NL" sz="4000"/>
              <a:t>Kromme </a:t>
            </a:r>
          </a:p>
          <a:p>
            <a:pPr algn="l"/>
            <a:r>
              <a:rPr lang="nl-NL" sz="4000"/>
              <a:t>Nieuwegracht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D1339D4-4AD3-A18C-DD3C-8AB9F18AF9B6}"/>
              </a:ext>
            </a:extLst>
          </p:cNvPr>
          <p:cNvSpPr txBox="1"/>
          <p:nvPr/>
        </p:nvSpPr>
        <p:spPr>
          <a:xfrm>
            <a:off x="8732064" y="10567859"/>
            <a:ext cx="1499154" cy="13515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nl-NL" sz="4000"/>
              <a:t>Drift (Janskerkhof)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0BB9C7C4-5873-5E63-A3B4-E6D864220B4D}"/>
              </a:ext>
            </a:extLst>
          </p:cNvPr>
          <p:cNvSpPr txBox="1"/>
          <p:nvPr/>
        </p:nvSpPr>
        <p:spPr>
          <a:xfrm>
            <a:off x="16916137" y="10567859"/>
            <a:ext cx="1499154" cy="1351564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l"/>
            <a:r>
              <a:rPr lang="nl-NL" sz="4000"/>
              <a:t>Plompetorengracht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87B0C4B2-09BB-9DA5-8384-B8269E130E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698" y="4157540"/>
            <a:ext cx="6735664" cy="4991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logo-gemeente-utrecht-nederlands-groot-1200.png" descr="logo-gemeente-utrecht-nederlands-groot-1200.png">
            <a:hlinkClick r:id="rId5" action="ppaction://hlinksldjump"/>
            <a:extLst>
              <a:ext uri="{FF2B5EF4-FFF2-40B4-BE49-F238E27FC236}">
                <a16:creationId xmlns:a16="http://schemas.microsoft.com/office/drawing/2014/main" id="{065231A5-D0CA-EB1C-BA29-E43FF33EC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4828071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7CAE3A-6A59-C3E4-DF48-7C7054274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Het project in de media</a:t>
            </a:r>
          </a:p>
        </p:txBody>
      </p:sp>
      <p:pic>
        <p:nvPicPr>
          <p:cNvPr id="4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D91A0416-172F-7DC6-2EF1-594B4F4390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03" r="606" b="5976"/>
          <a:stretch/>
        </p:blipFill>
        <p:spPr>
          <a:xfrm>
            <a:off x="2666530" y="3524982"/>
            <a:ext cx="4024469" cy="88460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46D5D46F-BB8B-EE3F-8B7B-DD238281FE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09" r="606" b="6443"/>
          <a:stretch/>
        </p:blipFill>
        <p:spPr>
          <a:xfrm>
            <a:off x="7899772" y="3524981"/>
            <a:ext cx="4024469" cy="88460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Afbeelding 9">
            <a:extLst>
              <a:ext uri="{FF2B5EF4-FFF2-40B4-BE49-F238E27FC236}">
                <a16:creationId xmlns:a16="http://schemas.microsoft.com/office/drawing/2014/main" id="{DD052254-1552-C085-91EB-F05696CB23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443" r="606" b="6303"/>
          <a:stretch/>
        </p:blipFill>
        <p:spPr>
          <a:xfrm>
            <a:off x="13133014" y="3524980"/>
            <a:ext cx="4024469" cy="88460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Afbeelding 6" descr="Afbeelding met tekst, schermafbeelding, krant&#10;&#10;Automatisch gegenereerde beschrijving">
            <a:extLst>
              <a:ext uri="{FF2B5EF4-FFF2-40B4-BE49-F238E27FC236}">
                <a16:creationId xmlns:a16="http://schemas.microsoft.com/office/drawing/2014/main" id="{DD575877-8DDE-5C3F-CA31-14AB86D4FA9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500" r="46739" b="11250"/>
          <a:stretch/>
        </p:blipFill>
        <p:spPr>
          <a:xfrm>
            <a:off x="18366255" y="3524982"/>
            <a:ext cx="2789983" cy="88819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pic>
        <p:nvPicPr>
          <p:cNvPr id="8" name="logo-gemeente-utrecht-nederlands-groot-1200.png" descr="logo-gemeente-utrecht-nederlands-groot-1200.png">
            <a:hlinkClick r:id="rId6" action="ppaction://hlinksldjump"/>
            <a:extLst>
              <a:ext uri="{FF2B5EF4-FFF2-40B4-BE49-F238E27FC236}">
                <a16:creationId xmlns:a16="http://schemas.microsoft.com/office/drawing/2014/main" id="{4B3F61E9-919B-EDF8-5D08-82FBC435EA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37086" y="268882"/>
            <a:ext cx="4338759" cy="235783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86668918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odernPortfolio">
  <a:themeElements>
    <a:clrScheme name="ModernPortfolio">
      <a:dk1>
        <a:srgbClr val="000000"/>
      </a:dk1>
      <a:lt1>
        <a:srgbClr val="FFFFFF"/>
      </a:lt1>
      <a:dk2>
        <a:srgbClr val="5C5C5C"/>
      </a:dk2>
      <a:lt2>
        <a:srgbClr val="CBCBCB"/>
      </a:lt2>
      <a:accent1>
        <a:srgbClr val="557E8A"/>
      </a:accent1>
      <a:accent2>
        <a:srgbClr val="88885A"/>
      </a:accent2>
      <a:accent3>
        <a:srgbClr val="B29E85"/>
      </a:accent3>
      <a:accent4>
        <a:srgbClr val="BB7B52"/>
      </a:accent4>
      <a:accent5>
        <a:srgbClr val="CF7F66"/>
      </a:accent5>
      <a:accent6>
        <a:srgbClr val="62647B"/>
      </a:accent6>
      <a:hlink>
        <a:srgbClr val="0000FF"/>
      </a:hlink>
      <a:folHlink>
        <a:srgbClr val="FF00FF"/>
      </a:folHlink>
    </a:clrScheme>
    <a:fontScheme name="ModernPortfolio">
      <a:majorFont>
        <a:latin typeface="Helvetica Neue Light"/>
        <a:ea typeface="Helvetica Neue Light"/>
        <a:cs typeface="Helvetica Neue Light"/>
      </a:majorFont>
      <a:minorFont>
        <a:latin typeface="Helvetica Neue Light"/>
        <a:ea typeface="Helvetica Neue Light"/>
        <a:cs typeface="Helvetica Neue Light"/>
      </a:minorFont>
    </a:fontScheme>
    <a:fmtScheme name="ModernPortfol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satOff val="12166"/>
            <a:lumOff val="-13042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ABABAB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B6BAB932EE0D14E9E587A122D67D8D5" ma:contentTypeVersion="14" ma:contentTypeDescription="Een nieuw document maken." ma:contentTypeScope="" ma:versionID="c85de6c05553d5f4a64170c1ae4228ab">
  <xsd:schema xmlns:xsd="http://www.w3.org/2001/XMLSchema" xmlns:xs="http://www.w3.org/2001/XMLSchema" xmlns:p="http://schemas.microsoft.com/office/2006/metadata/properties" xmlns:ns2="bec19e40-b3af-43c4-8046-7073a279da70" xmlns:ns3="461a5360-2d18-4e8c-9be6-edb9af0e8988" targetNamespace="http://schemas.microsoft.com/office/2006/metadata/properties" ma:root="true" ma:fieldsID="1a9b214f06c6e717f1843fa87777905a" ns2:_="" ns3:_="">
    <xsd:import namespace="bec19e40-b3af-43c4-8046-7073a279da70"/>
    <xsd:import namespace="461a5360-2d18-4e8c-9be6-edb9af0e89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c19e40-b3af-43c4-8046-7073a279d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Afbeeldingtags" ma:readOnly="false" ma:fieldId="{5cf76f15-5ced-4ddc-b409-7134ff3c332f}" ma:taxonomyMulti="true" ma:sspId="425ec6a0-244e-4cb9-ab66-ebcbcfe305d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a5360-2d18-4e8c-9be6-edb9af0e89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ec19e40-b3af-43c4-8046-7073a279da70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7DC04F-A0C4-4B32-8788-1FA4590DFA0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4E9987-4BB5-4A6D-AC70-7AB3DA1A287C}">
  <ds:schemaRefs>
    <ds:schemaRef ds:uri="461a5360-2d18-4e8c-9be6-edb9af0e8988"/>
    <ds:schemaRef ds:uri="bec19e40-b3af-43c4-8046-7073a279da7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3D98F8BB-5319-49FC-BE73-2A8F9258078E}">
  <ds:schemaRefs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461a5360-2d18-4e8c-9be6-edb9af0e8988"/>
    <ds:schemaRef ds:uri="bec19e40-b3af-43c4-8046-7073a279da70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787</Words>
  <Application>Microsoft Office PowerPoint</Application>
  <PresentationFormat>Aangepast</PresentationFormat>
  <Paragraphs>175</Paragraphs>
  <Slides>27</Slides>
  <Notes>14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3" baseType="lpstr">
      <vt:lpstr>Arial</vt:lpstr>
      <vt:lpstr>Helvetica</vt:lpstr>
      <vt:lpstr>Helvetica Neue</vt:lpstr>
      <vt:lpstr>Helvetica Neue Light</vt:lpstr>
      <vt:lpstr>Helvetica Neue Medium</vt:lpstr>
      <vt:lpstr>ModernPortfolio</vt:lpstr>
      <vt:lpstr>Informatiebijeenkomst  Herstel Kromme Nieuwegracht, Drift en Plompetorengracht en calamiteiten wervengebied</vt:lpstr>
      <vt:lpstr>Agenda</vt:lpstr>
      <vt:lpstr>Voorstelronde</vt:lpstr>
      <vt:lpstr>Spelregels</vt:lpstr>
      <vt:lpstr>Agendapunt 2</vt:lpstr>
      <vt:lpstr>Wervengebied</vt:lpstr>
      <vt:lpstr>Situatieschets werven</vt:lpstr>
      <vt:lpstr>Situatie ter plaatse</vt:lpstr>
      <vt:lpstr>Het project in de media</vt:lpstr>
      <vt:lpstr>PowerPoint-presentatie</vt:lpstr>
      <vt:lpstr>Bouwblokken  'olifant in stukjes'</vt:lpstr>
      <vt:lpstr>Agendapunt 3</vt:lpstr>
      <vt:lpstr>Doelen programma</vt:lpstr>
      <vt:lpstr>Kernwaarden</vt:lpstr>
      <vt:lpstr>Leidende principes</vt:lpstr>
      <vt:lpstr>Doelen raamovereenkomst</vt:lpstr>
      <vt:lpstr>Agendapunt 4</vt:lpstr>
      <vt:lpstr>Scope - herstelwerkzaamheden</vt:lpstr>
      <vt:lpstr>Scope - calamiteiten</vt:lpstr>
      <vt:lpstr>Contractfilosofie</vt:lpstr>
      <vt:lpstr>Contractvorm</vt:lpstr>
      <vt:lpstr>Agendapunt 5</vt:lpstr>
      <vt:lpstr>Aanbestedingsprocedure</vt:lpstr>
      <vt:lpstr>Aanbestedingsprocedure - Aanmeldingsfase</vt:lpstr>
      <vt:lpstr>Aanbestedingsprocedure - Inschrijvingsfase</vt:lpstr>
      <vt:lpstr>Planning</vt:lpstr>
      <vt:lpstr>Agendapunt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Inkoopkeuzemodel Programma Wervengebied</dc:title>
  <cp:lastModifiedBy>Besten, Wouter den</cp:lastModifiedBy>
  <cp:revision>1</cp:revision>
  <dcterms:modified xsi:type="dcterms:W3CDTF">2025-02-06T10:32:29Z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0x0101005B6BAB932EE0D14E9E587A122D67D8D5</vt:lpwstr>
  </property>
  <property fmtid="{D5CDD505-2E9C-101B-9397-08002B2CF9AE}" pid="3" name="MediaServiceImageTags">
    <vt:lpwstr/>
  </property>
</Properties>
</file>