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60" r:id="rId5"/>
    <p:sldId id="259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39D23A-01AB-DA7F-6875-9CA75431ECB3}" v="32" dt="2025-07-10T11:46:05.657"/>
    <p1510:client id="{9D3622EC-1FB8-A398-7572-3ADECB745353}" v="4" dt="2025-07-11T10:36:21.411"/>
    <p1510:client id="{FAB917CD-2E0D-3F0E-9F2C-BAFBEF35A481}" v="4" dt="2025-07-11T09:48:32.1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zel, Humphry" userId="S::humphry.wenzel@kadaster.nl::35cfd17a-66d2-4bba-a9e0-72ef81c004d8" providerId="AD" clId="Web-{FAB917CD-2E0D-3F0E-9F2C-BAFBEF35A481}"/>
    <pc:docChg chg="modSld">
      <pc:chgData name="Wenzel, Humphry" userId="S::humphry.wenzel@kadaster.nl::35cfd17a-66d2-4bba-a9e0-72ef81c004d8" providerId="AD" clId="Web-{FAB917CD-2E0D-3F0E-9F2C-BAFBEF35A481}" dt="2025-07-11T09:48:32.161" v="6"/>
      <pc:docMkLst>
        <pc:docMk/>
      </pc:docMkLst>
      <pc:sldChg chg="addSp delSp modSp mod setBg">
        <pc:chgData name="Wenzel, Humphry" userId="S::humphry.wenzel@kadaster.nl::35cfd17a-66d2-4bba-a9e0-72ef81c004d8" providerId="AD" clId="Web-{FAB917CD-2E0D-3F0E-9F2C-BAFBEF35A481}" dt="2025-07-11T09:48:32.161" v="6"/>
        <pc:sldMkLst>
          <pc:docMk/>
          <pc:sldMk cId="4135071409" sldId="260"/>
        </pc:sldMkLst>
        <pc:spChg chg="mod">
          <ac:chgData name="Wenzel, Humphry" userId="S::humphry.wenzel@kadaster.nl::35cfd17a-66d2-4bba-a9e0-72ef81c004d8" providerId="AD" clId="Web-{FAB917CD-2E0D-3F0E-9F2C-BAFBEF35A481}" dt="2025-07-11T09:47:55.378" v="3"/>
          <ac:spMkLst>
            <pc:docMk/>
            <pc:sldMk cId="4135071409" sldId="260"/>
            <ac:spMk id="2" creationId="{7504DC1C-B6BD-93E5-CAB2-9CAF9C04DBB1}"/>
          </ac:spMkLst>
        </pc:spChg>
        <pc:spChg chg="add del">
          <ac:chgData name="Wenzel, Humphry" userId="S::humphry.wenzel@kadaster.nl::35cfd17a-66d2-4bba-a9e0-72ef81c004d8" providerId="AD" clId="Web-{FAB917CD-2E0D-3F0E-9F2C-BAFBEF35A481}" dt="2025-07-11T09:47:55.378" v="2"/>
          <ac:spMkLst>
            <pc:docMk/>
            <pc:sldMk cId="4135071409" sldId="260"/>
            <ac:spMk id="8" creationId="{3C54F4CE-85F0-46ED-80DA-9518C9251AD1}"/>
          </ac:spMkLst>
        </pc:spChg>
        <pc:spChg chg="add del">
          <ac:chgData name="Wenzel, Humphry" userId="S::humphry.wenzel@kadaster.nl::35cfd17a-66d2-4bba-a9e0-72ef81c004d8" providerId="AD" clId="Web-{FAB917CD-2E0D-3F0E-9F2C-BAFBEF35A481}" dt="2025-07-11T09:47:55.378" v="2"/>
          <ac:spMkLst>
            <pc:docMk/>
            <pc:sldMk cId="4135071409" sldId="260"/>
            <ac:spMk id="10" creationId="{DADD1FCA-8ACB-4958-81DD-4CDD6D3E1921}"/>
          </ac:spMkLst>
        </pc:spChg>
        <pc:spChg chg="add">
          <ac:chgData name="Wenzel, Humphry" userId="S::humphry.wenzel@kadaster.nl::35cfd17a-66d2-4bba-a9e0-72ef81c004d8" providerId="AD" clId="Web-{FAB917CD-2E0D-3F0E-9F2C-BAFBEF35A481}" dt="2025-07-11T09:47:55.378" v="3"/>
          <ac:spMkLst>
            <pc:docMk/>
            <pc:sldMk cId="4135071409" sldId="260"/>
            <ac:spMk id="12" creationId="{D07DD2DE-F619-49DD-B5E7-03A290FF4ED1}"/>
          </ac:spMkLst>
        </pc:spChg>
        <pc:spChg chg="add">
          <ac:chgData name="Wenzel, Humphry" userId="S::humphry.wenzel@kadaster.nl::35cfd17a-66d2-4bba-a9e0-72ef81c004d8" providerId="AD" clId="Web-{FAB917CD-2E0D-3F0E-9F2C-BAFBEF35A481}" dt="2025-07-11T09:47:55.378" v="3"/>
          <ac:spMkLst>
            <pc:docMk/>
            <pc:sldMk cId="4135071409" sldId="260"/>
            <ac:spMk id="13" creationId="{A8384FB5-9ADC-4DDC-881B-597D56F5B15D}"/>
          </ac:spMkLst>
        </pc:spChg>
        <pc:spChg chg="add">
          <ac:chgData name="Wenzel, Humphry" userId="S::humphry.wenzel@kadaster.nl::35cfd17a-66d2-4bba-a9e0-72ef81c004d8" providerId="AD" clId="Web-{FAB917CD-2E0D-3F0E-9F2C-BAFBEF35A481}" dt="2025-07-11T09:47:55.378" v="3"/>
          <ac:spMkLst>
            <pc:docMk/>
            <pc:sldMk cId="4135071409" sldId="260"/>
            <ac:spMk id="14" creationId="{85149191-5F60-4A28-AAFF-039F96B0F3EC}"/>
          </ac:spMkLst>
        </pc:spChg>
        <pc:spChg chg="add">
          <ac:chgData name="Wenzel, Humphry" userId="S::humphry.wenzel@kadaster.nl::35cfd17a-66d2-4bba-a9e0-72ef81c004d8" providerId="AD" clId="Web-{FAB917CD-2E0D-3F0E-9F2C-BAFBEF35A481}" dt="2025-07-11T09:47:55.378" v="3"/>
          <ac:spMkLst>
            <pc:docMk/>
            <pc:sldMk cId="4135071409" sldId="260"/>
            <ac:spMk id="15" creationId="{91E5A9A7-95C6-4F4F-B00E-C82E07FE62EF}"/>
          </ac:spMkLst>
        </pc:spChg>
        <pc:spChg chg="add">
          <ac:chgData name="Wenzel, Humphry" userId="S::humphry.wenzel@kadaster.nl::35cfd17a-66d2-4bba-a9e0-72ef81c004d8" providerId="AD" clId="Web-{FAB917CD-2E0D-3F0E-9F2C-BAFBEF35A481}" dt="2025-07-11T09:47:55.378" v="3"/>
          <ac:spMkLst>
            <pc:docMk/>
            <pc:sldMk cId="4135071409" sldId="260"/>
            <ac:spMk id="16" creationId="{F8260ED5-17F7-4158-B241-D51DD4CF1B7E}"/>
          </ac:spMkLst>
        </pc:spChg>
        <pc:picChg chg="add mod">
          <ac:chgData name="Wenzel, Humphry" userId="S::humphry.wenzel@kadaster.nl::35cfd17a-66d2-4bba-a9e0-72ef81c004d8" providerId="AD" clId="Web-{FAB917CD-2E0D-3F0E-9F2C-BAFBEF35A481}" dt="2025-07-11T09:48:32.161" v="6"/>
          <ac:picMkLst>
            <pc:docMk/>
            <pc:sldMk cId="4135071409" sldId="260"/>
            <ac:picMk id="3" creationId="{1A1C044E-9131-AD21-A6EB-D7325D392B6D}"/>
          </ac:picMkLst>
        </pc:picChg>
      </pc:sldChg>
    </pc:docChg>
  </pc:docChgLst>
  <pc:docChgLst>
    <pc:chgData name="Wenzel, Humphry" userId="S::humphry.wenzel@kadaster.nl::35cfd17a-66d2-4bba-a9e0-72ef81c004d8" providerId="AD" clId="Web-{9D3622EC-1FB8-A398-7572-3ADECB745353}"/>
    <pc:docChg chg="modSld">
      <pc:chgData name="Wenzel, Humphry" userId="S::humphry.wenzel@kadaster.nl::35cfd17a-66d2-4bba-a9e0-72ef81c004d8" providerId="AD" clId="Web-{9D3622EC-1FB8-A398-7572-3ADECB745353}" dt="2025-07-11T10:36:21.411" v="3"/>
      <pc:docMkLst>
        <pc:docMk/>
      </pc:docMkLst>
      <pc:sldChg chg="modSp">
        <pc:chgData name="Wenzel, Humphry" userId="S::humphry.wenzel@kadaster.nl::35cfd17a-66d2-4bba-a9e0-72ef81c004d8" providerId="AD" clId="Web-{9D3622EC-1FB8-A398-7572-3ADECB745353}" dt="2025-07-11T10:36:21.411" v="3"/>
        <pc:sldMkLst>
          <pc:docMk/>
          <pc:sldMk cId="4135071409" sldId="260"/>
        </pc:sldMkLst>
        <pc:spChg chg="mod">
          <ac:chgData name="Wenzel, Humphry" userId="S::humphry.wenzel@kadaster.nl::35cfd17a-66d2-4bba-a9e0-72ef81c004d8" providerId="AD" clId="Web-{9D3622EC-1FB8-A398-7572-3ADECB745353}" dt="2025-07-11T10:36:21.411" v="3"/>
          <ac:spMkLst>
            <pc:docMk/>
            <pc:sldMk cId="4135071409" sldId="260"/>
            <ac:spMk id="2" creationId="{7504DC1C-B6BD-93E5-CAB2-9CAF9C04DBB1}"/>
          </ac:spMkLst>
        </pc:spChg>
      </pc:sldChg>
    </pc:docChg>
  </pc:docChgLst>
  <pc:docChgLst>
    <pc:chgData name="Wenzel, Humphry" userId="S::humphry.wenzel@kadaster.nl::35cfd17a-66d2-4bba-a9e0-72ef81c004d8" providerId="AD" clId="Web-{1D39D23A-01AB-DA7F-6875-9CA75431ECB3}"/>
    <pc:docChg chg="addSld modSld sldOrd">
      <pc:chgData name="Wenzel, Humphry" userId="S::humphry.wenzel@kadaster.nl::35cfd17a-66d2-4bba-a9e0-72ef81c004d8" providerId="AD" clId="Web-{1D39D23A-01AB-DA7F-6875-9CA75431ECB3}" dt="2025-07-10T11:46:01.813" v="29" actId="20577"/>
      <pc:docMkLst>
        <pc:docMk/>
      </pc:docMkLst>
      <pc:sldChg chg="modSp new ord">
        <pc:chgData name="Wenzel, Humphry" userId="S::humphry.wenzel@kadaster.nl::35cfd17a-66d2-4bba-a9e0-72ef81c004d8" providerId="AD" clId="Web-{1D39D23A-01AB-DA7F-6875-9CA75431ECB3}" dt="2025-07-10T11:46:01.813" v="29" actId="20577"/>
        <pc:sldMkLst>
          <pc:docMk/>
          <pc:sldMk cId="4135071409" sldId="260"/>
        </pc:sldMkLst>
        <pc:spChg chg="mod">
          <ac:chgData name="Wenzel, Humphry" userId="S::humphry.wenzel@kadaster.nl::35cfd17a-66d2-4bba-a9e0-72ef81c004d8" providerId="AD" clId="Web-{1D39D23A-01AB-DA7F-6875-9CA75431ECB3}" dt="2025-07-10T11:46:01.813" v="29" actId="20577"/>
          <ac:spMkLst>
            <pc:docMk/>
            <pc:sldMk cId="4135071409" sldId="260"/>
            <ac:spMk id="2" creationId="{7504DC1C-B6BD-93E5-CAB2-9CAF9C04DBB1}"/>
          </ac:spMkLst>
        </pc:spChg>
      </pc:sldChg>
    </pc:docChg>
  </pc:docChgLst>
  <pc:docChgLst>
    <pc:chgData name="Alderwegen, Remco van" userId="0f52bd46-a8bd-41f9-80c6-3d54bc61f8ed" providerId="ADAL" clId="{2E620F7E-DA94-4F6D-92A6-96F9A54269CF}"/>
    <pc:docChg chg="delSld modSld">
      <pc:chgData name="Alderwegen, Remco van" userId="0f52bd46-a8bd-41f9-80c6-3d54bc61f8ed" providerId="ADAL" clId="{2E620F7E-DA94-4F6D-92A6-96F9A54269CF}" dt="2025-07-04T07:27:44.746" v="43" actId="20577"/>
      <pc:docMkLst>
        <pc:docMk/>
      </pc:docMkLst>
      <pc:sldChg chg="del">
        <pc:chgData name="Alderwegen, Remco van" userId="0f52bd46-a8bd-41f9-80c6-3d54bc61f8ed" providerId="ADAL" clId="{2E620F7E-DA94-4F6D-92A6-96F9A54269CF}" dt="2025-06-18T09:00:15.089" v="2" actId="47"/>
        <pc:sldMkLst>
          <pc:docMk/>
          <pc:sldMk cId="304007143" sldId="256"/>
        </pc:sldMkLst>
      </pc:sldChg>
      <pc:sldChg chg="del">
        <pc:chgData name="Alderwegen, Remco van" userId="0f52bd46-a8bd-41f9-80c6-3d54bc61f8ed" providerId="ADAL" clId="{2E620F7E-DA94-4F6D-92A6-96F9A54269CF}" dt="2025-06-18T09:00:12.835" v="0" actId="47"/>
        <pc:sldMkLst>
          <pc:docMk/>
          <pc:sldMk cId="3427721603" sldId="257"/>
        </pc:sldMkLst>
      </pc:sldChg>
      <pc:sldChg chg="modSp">
        <pc:chgData name="Alderwegen, Remco van" userId="0f52bd46-a8bd-41f9-80c6-3d54bc61f8ed" providerId="ADAL" clId="{2E620F7E-DA94-4F6D-92A6-96F9A54269CF}" dt="2025-07-04T07:27:44.746" v="43" actId="20577"/>
        <pc:sldMkLst>
          <pc:docMk/>
          <pc:sldMk cId="3286335826" sldId="259"/>
        </pc:sldMkLst>
        <pc:graphicFrameChg chg="mod">
          <ac:chgData name="Alderwegen, Remco van" userId="0f52bd46-a8bd-41f9-80c6-3d54bc61f8ed" providerId="ADAL" clId="{2E620F7E-DA94-4F6D-92A6-96F9A54269CF}" dt="2025-07-04T07:27:44.746" v="43" actId="20577"/>
          <ac:graphicFrameMkLst>
            <pc:docMk/>
            <pc:sldMk cId="3286335826" sldId="259"/>
            <ac:graphicFrameMk id="2" creationId="{E83AAE4C-A545-FEDF-E476-29937DF17FCB}"/>
          </ac:graphicFrameMkLst>
        </pc:graphicFrameChg>
      </pc:sldChg>
      <pc:sldChg chg="del">
        <pc:chgData name="Alderwegen, Remco van" userId="0f52bd46-a8bd-41f9-80c6-3d54bc61f8ed" providerId="ADAL" clId="{2E620F7E-DA94-4F6D-92A6-96F9A54269CF}" dt="2025-06-18T09:00:14.039" v="1" actId="47"/>
        <pc:sldMkLst>
          <pc:docMk/>
          <pc:sldMk cId="3174787773" sldId="26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6A8902-41B5-4718-8EE1-09CDE5DFAF81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735C1DA-254F-423F-8824-2D546697BECA}">
      <dgm:prSet phldrT="[Teks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nl-NL"/>
            <a:t>Project CRM/VOM/ PDC-v</a:t>
          </a:r>
        </a:p>
      </dgm:t>
    </dgm:pt>
    <dgm:pt modelId="{D186B372-20FC-45C9-85EE-064D9D254206}" type="parTrans" cxnId="{0C905127-63A6-4250-A9E3-126DDCF093AD}">
      <dgm:prSet/>
      <dgm:spPr/>
      <dgm:t>
        <a:bodyPr/>
        <a:lstStyle/>
        <a:p>
          <a:endParaRPr lang="nl-NL"/>
        </a:p>
      </dgm:t>
    </dgm:pt>
    <dgm:pt modelId="{69185850-4CCD-4B2A-BB10-3B57626D6E8F}" type="sibTrans" cxnId="{0C905127-63A6-4250-A9E3-126DDCF093AD}">
      <dgm:prSet/>
      <dgm:spPr/>
      <dgm:t>
        <a:bodyPr/>
        <a:lstStyle/>
        <a:p>
          <a:endParaRPr lang="nl-NL"/>
        </a:p>
      </dgm:t>
    </dgm:pt>
    <dgm:pt modelId="{0DE79567-C744-4638-9FC6-F9FEFE48EE50}">
      <dgm:prSet phldrT="[Tekst]" custT="1"/>
      <dgm:spPr>
        <a:solidFill>
          <a:srgbClr val="E97132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A. Gunning voor applicatie en implementatie-partner</a:t>
          </a:r>
        </a:p>
      </dgm:t>
    </dgm:pt>
    <dgm:pt modelId="{0F4505F1-421B-4D00-BF20-AA8AD09A9E82}" type="parTrans" cxnId="{0C6FC99B-50F0-4A96-BF7F-05D73388D039}">
      <dgm:prSet/>
      <dgm:spPr/>
      <dgm:t>
        <a:bodyPr/>
        <a:lstStyle/>
        <a:p>
          <a:endParaRPr lang="nl-NL"/>
        </a:p>
      </dgm:t>
    </dgm:pt>
    <dgm:pt modelId="{4E638228-1A60-401D-8C5E-2916EDC816CE}" type="sibTrans" cxnId="{0C6FC99B-50F0-4A96-BF7F-05D73388D039}">
      <dgm:prSet/>
      <dgm:spPr/>
      <dgm:t>
        <a:bodyPr/>
        <a:lstStyle/>
        <a:p>
          <a:endParaRPr lang="nl-NL"/>
        </a:p>
      </dgm:t>
    </dgm:pt>
    <dgm:pt modelId="{214105AE-97BD-4CE2-802F-E9A6F87DD6DC}">
      <dgm:prSet phldrT="[Tekst]" custT="1"/>
      <dgm:spPr>
        <a:solidFill>
          <a:srgbClr val="E97132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A.1 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Aanbestedings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 documenten</a:t>
          </a:r>
        </a:p>
      </dgm:t>
    </dgm:pt>
    <dgm:pt modelId="{7EA5A83A-A231-40B8-BD47-47F3AD604090}" type="parTrans" cxnId="{2D67B801-DC20-4A74-A45D-DCA4F4A9AFF2}">
      <dgm:prSet/>
      <dgm:spPr/>
      <dgm:t>
        <a:bodyPr/>
        <a:lstStyle/>
        <a:p>
          <a:endParaRPr lang="nl-NL"/>
        </a:p>
      </dgm:t>
    </dgm:pt>
    <dgm:pt modelId="{C5972FA9-4277-4D15-A04F-373D711B45F0}" type="sibTrans" cxnId="{2D67B801-DC20-4A74-A45D-DCA4F4A9AFF2}">
      <dgm:prSet/>
      <dgm:spPr/>
      <dgm:t>
        <a:bodyPr/>
        <a:lstStyle/>
        <a:p>
          <a:endParaRPr lang="nl-NL"/>
        </a:p>
      </dgm:t>
    </dgm:pt>
    <dgm:pt modelId="{8A2A227E-ABBC-4954-A0F7-E98450525B18}">
      <dgm:prSet phldrT="[Tekst]" custT="1"/>
      <dgm:spPr>
        <a:solidFill>
          <a:srgbClr val="E97132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A.2 Pakket van Eisen</a:t>
          </a:r>
        </a:p>
      </dgm:t>
    </dgm:pt>
    <dgm:pt modelId="{06BE4582-F7DA-4266-98BE-4BCD15F63631}" type="parTrans" cxnId="{D000F9E5-2FE4-4ED0-9E41-281DC8123B3F}">
      <dgm:prSet/>
      <dgm:spPr/>
      <dgm:t>
        <a:bodyPr/>
        <a:lstStyle/>
        <a:p>
          <a:endParaRPr lang="nl-NL"/>
        </a:p>
      </dgm:t>
    </dgm:pt>
    <dgm:pt modelId="{6AB55AF9-DC48-47F4-BFB6-02841CE08D58}" type="sibTrans" cxnId="{D000F9E5-2FE4-4ED0-9E41-281DC8123B3F}">
      <dgm:prSet/>
      <dgm:spPr/>
      <dgm:t>
        <a:bodyPr/>
        <a:lstStyle/>
        <a:p>
          <a:endParaRPr lang="nl-NL"/>
        </a:p>
      </dgm:t>
    </dgm:pt>
    <dgm:pt modelId="{A8D11EFA-BD8C-4F2C-859B-6FEF27DD94FB}">
      <dgm:prSet phldrT="[Teks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nl-NL"/>
            <a:t>B. Basis-installatie</a:t>
          </a:r>
        </a:p>
      </dgm:t>
    </dgm:pt>
    <dgm:pt modelId="{E9B30198-5B74-45EB-84CA-D9F057D714DD}" type="parTrans" cxnId="{41A2F2D5-0D41-4962-9595-D85344884DA0}">
      <dgm:prSet/>
      <dgm:spPr/>
      <dgm:t>
        <a:bodyPr/>
        <a:lstStyle/>
        <a:p>
          <a:endParaRPr lang="nl-NL"/>
        </a:p>
      </dgm:t>
    </dgm:pt>
    <dgm:pt modelId="{81E59CEF-79F1-4A6D-94B5-B7A4F89D37B0}" type="sibTrans" cxnId="{41A2F2D5-0D41-4962-9595-D85344884DA0}">
      <dgm:prSet/>
      <dgm:spPr/>
      <dgm:t>
        <a:bodyPr/>
        <a:lstStyle/>
        <a:p>
          <a:endParaRPr lang="nl-NL"/>
        </a:p>
      </dgm:t>
    </dgm:pt>
    <dgm:pt modelId="{AFC04527-1DE3-47F0-94F4-CCD0523FF744}">
      <dgm:prSet phldrT="[Tekst]"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B.1 Beschikbare</a:t>
          </a:r>
          <a:r>
            <a:rPr lang="nl-NL" sz="500" kern="1200"/>
            <a:t> TAP SAAS </a:t>
          </a:r>
          <a:r>
            <a:rPr lang="nl-NL" sz="500" kern="1200" err="1"/>
            <a:t>om-geving</a:t>
          </a:r>
          <a:r>
            <a:rPr lang="nl-NL" sz="500" kern="1200"/>
            <a:t>  voor CRM/VOM/PDC</a:t>
          </a:r>
        </a:p>
      </dgm:t>
    </dgm:pt>
    <dgm:pt modelId="{4389DF7D-9BF2-4F82-BE10-122572C24EC0}" type="parTrans" cxnId="{06091DF1-9F4B-4542-855F-5182F48C3373}">
      <dgm:prSet/>
      <dgm:spPr/>
      <dgm:t>
        <a:bodyPr/>
        <a:lstStyle/>
        <a:p>
          <a:endParaRPr lang="nl-NL"/>
        </a:p>
      </dgm:t>
    </dgm:pt>
    <dgm:pt modelId="{C3A1A061-0440-4C47-8975-8EE4AEEE36E9}" type="sibTrans" cxnId="{06091DF1-9F4B-4542-855F-5182F48C3373}">
      <dgm:prSet/>
      <dgm:spPr/>
      <dgm:t>
        <a:bodyPr/>
        <a:lstStyle/>
        <a:p>
          <a:endParaRPr lang="nl-NL"/>
        </a:p>
      </dgm:t>
    </dgm:pt>
    <dgm:pt modelId="{209757C8-692E-43DF-A0FE-D03058BDD240}">
      <dgm:prSet/>
      <dgm:spPr>
        <a:solidFill>
          <a:schemeClr val="accent2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r>
            <a:rPr lang="nl-NL">
              <a:solidFill>
                <a:schemeClr val="bg1"/>
              </a:solidFill>
            </a:rPr>
            <a:t>A.3</a:t>
          </a:r>
          <a:br>
            <a:rPr lang="nl-NL">
              <a:solidFill>
                <a:schemeClr val="bg1"/>
              </a:solidFill>
            </a:rPr>
          </a:br>
          <a:r>
            <a:rPr lang="nl-NL">
              <a:solidFill>
                <a:schemeClr val="bg1"/>
              </a:solidFill>
            </a:rPr>
            <a:t> Gunnings-criteria </a:t>
          </a:r>
        </a:p>
      </dgm:t>
    </dgm:pt>
    <dgm:pt modelId="{68D93D5F-3F96-4749-A702-E3524DC79293}" type="parTrans" cxnId="{3F134C94-2FF8-48AB-A430-EC0C8FCADD5C}">
      <dgm:prSet/>
      <dgm:spPr/>
      <dgm:t>
        <a:bodyPr/>
        <a:lstStyle/>
        <a:p>
          <a:endParaRPr lang="nl-NL"/>
        </a:p>
      </dgm:t>
    </dgm:pt>
    <dgm:pt modelId="{57F39869-CBD0-4472-BDB6-881AC1CE5A23}" type="sibTrans" cxnId="{3F134C94-2FF8-48AB-A430-EC0C8FCADD5C}">
      <dgm:prSet/>
      <dgm:spPr/>
      <dgm:t>
        <a:bodyPr/>
        <a:lstStyle/>
        <a:p>
          <a:endParaRPr lang="nl-NL"/>
        </a:p>
      </dgm:t>
    </dgm:pt>
    <dgm:pt modelId="{37162399-8CF4-4EE3-BFDC-119540D6643C}">
      <dgm:prSet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B.2 Aansluitingen op basis voorzieningen </a:t>
          </a:r>
        </a:p>
      </dgm:t>
    </dgm:pt>
    <dgm:pt modelId="{01124B9C-C083-4A9A-B4CD-3B6D5686F8DB}" type="parTrans" cxnId="{8A9CE8DD-E164-4B07-B94A-A148EB3156EE}">
      <dgm:prSet/>
      <dgm:spPr/>
      <dgm:t>
        <a:bodyPr/>
        <a:lstStyle/>
        <a:p>
          <a:endParaRPr lang="nl-NL"/>
        </a:p>
      </dgm:t>
    </dgm:pt>
    <dgm:pt modelId="{AAB74848-E42D-4F42-9A4F-8D893E2EC890}" type="sibTrans" cxnId="{8A9CE8DD-E164-4B07-B94A-A148EB3156EE}">
      <dgm:prSet/>
      <dgm:spPr/>
      <dgm:t>
        <a:bodyPr/>
        <a:lstStyle/>
        <a:p>
          <a:endParaRPr lang="nl-NL"/>
        </a:p>
      </dgm:t>
    </dgm:pt>
    <dgm:pt modelId="{193D3FBD-EA9B-4C9F-BEE2-C847F3D4C38C}">
      <dgm:prSet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B.2.2 Aansluiting</a:t>
          </a:r>
          <a:b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</a:b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op 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CCaaS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 / 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Genesys</a:t>
          </a:r>
          <a:endParaRPr lang="nl-NL" sz="500" kern="120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gm:t>
    </dgm:pt>
    <dgm:pt modelId="{24B83119-2396-492A-A228-C913CE5B43B1}" type="parTrans" cxnId="{832F26E2-4705-4AB3-A380-4288C091E765}">
      <dgm:prSet/>
      <dgm:spPr/>
      <dgm:t>
        <a:bodyPr/>
        <a:lstStyle/>
        <a:p>
          <a:endParaRPr lang="nl-NL"/>
        </a:p>
      </dgm:t>
    </dgm:pt>
    <dgm:pt modelId="{942B6071-C27B-4C08-BA31-74F073B09D07}" type="sibTrans" cxnId="{832F26E2-4705-4AB3-A380-4288C091E765}">
      <dgm:prSet/>
      <dgm:spPr/>
      <dgm:t>
        <a:bodyPr/>
        <a:lstStyle/>
        <a:p>
          <a:endParaRPr lang="nl-NL"/>
        </a:p>
      </dgm:t>
    </dgm:pt>
    <dgm:pt modelId="{55BFFD8A-4E5C-4C20-BB84-D50D1D167B7A}">
      <dgm:prSet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r>
            <a:rPr lang="nl-NL" sz="500" kern="1200"/>
            <a:t>B.2.3 Aansluiting </a:t>
          </a:r>
          <a:br>
            <a:rPr lang="nl-NL" sz="500" kern="1200"/>
          </a:br>
          <a:r>
            <a:rPr lang="nl-NL" sz="500" kern="1200"/>
            <a:t>op 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CIAM</a:t>
          </a:r>
        </a:p>
      </dgm:t>
    </dgm:pt>
    <dgm:pt modelId="{812C5A6C-8245-48A8-AB6C-1024B0AB7C9E}" type="parTrans" cxnId="{C72415BC-BD82-432B-8CA3-65EF96BD88D6}">
      <dgm:prSet/>
      <dgm:spPr/>
      <dgm:t>
        <a:bodyPr/>
        <a:lstStyle/>
        <a:p>
          <a:endParaRPr lang="nl-NL"/>
        </a:p>
      </dgm:t>
    </dgm:pt>
    <dgm:pt modelId="{824A74BD-6B29-4E40-AB7E-E96DF9F64A44}" type="sibTrans" cxnId="{C72415BC-BD82-432B-8CA3-65EF96BD88D6}">
      <dgm:prSet/>
      <dgm:spPr/>
      <dgm:t>
        <a:bodyPr/>
        <a:lstStyle/>
        <a:p>
          <a:endParaRPr lang="nl-NL"/>
        </a:p>
      </dgm:t>
    </dgm:pt>
    <dgm:pt modelId="{BBBA90D8-0D76-475C-959E-860E9CEACD07}">
      <dgm:prSet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B.2.4 Koppeling</a:t>
          </a:r>
          <a:b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</a:br>
          <a:r>
            <a:rPr lang="nl-NL" sz="500" kern="1200"/>
            <a:t>KvK</a:t>
          </a:r>
        </a:p>
      </dgm:t>
    </dgm:pt>
    <dgm:pt modelId="{D74506C4-1FA0-4082-AF1F-CE33208AF5D9}" type="parTrans" cxnId="{96E61252-4C54-4792-A045-A80464910453}">
      <dgm:prSet/>
      <dgm:spPr/>
      <dgm:t>
        <a:bodyPr/>
        <a:lstStyle/>
        <a:p>
          <a:endParaRPr lang="nl-NL"/>
        </a:p>
      </dgm:t>
    </dgm:pt>
    <dgm:pt modelId="{CE246A5E-C456-43ED-B27A-4D97CD862E2E}" type="sibTrans" cxnId="{96E61252-4C54-4792-A045-A80464910453}">
      <dgm:prSet/>
      <dgm:spPr/>
      <dgm:t>
        <a:bodyPr/>
        <a:lstStyle/>
        <a:p>
          <a:endParaRPr lang="nl-NL"/>
        </a:p>
      </dgm:t>
    </dgm:pt>
    <dgm:pt modelId="{749BB63A-CDD0-4E2D-8627-A5435B65AF46}">
      <dgm:prSet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B.3 Ingerichte basis</a:t>
          </a:r>
          <a:r>
            <a:rPr lang="nl-NL" sz="500" kern="1200"/>
            <a:t> CRM Processen</a:t>
          </a:r>
        </a:p>
      </dgm:t>
    </dgm:pt>
    <dgm:pt modelId="{0C3B4DDB-E449-4137-B9A2-09C43813A503}" type="parTrans" cxnId="{8A584D76-714B-4F63-8463-CD9FC6BFBB4A}">
      <dgm:prSet/>
      <dgm:spPr/>
      <dgm:t>
        <a:bodyPr/>
        <a:lstStyle/>
        <a:p>
          <a:endParaRPr lang="nl-NL"/>
        </a:p>
      </dgm:t>
    </dgm:pt>
    <dgm:pt modelId="{90B78ECF-03A7-4AF0-AE5C-774D01D7CB23}" type="sibTrans" cxnId="{8A584D76-714B-4F63-8463-CD9FC6BFBB4A}">
      <dgm:prSet/>
      <dgm:spPr/>
      <dgm:t>
        <a:bodyPr/>
        <a:lstStyle/>
        <a:p>
          <a:endParaRPr lang="nl-NL"/>
        </a:p>
      </dgm:t>
    </dgm:pt>
    <dgm:pt modelId="{E013B482-7AF6-4AD3-91A0-10FDCAB02675}">
      <dgm:prSet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B.4 Ingerichte 4 basis VOM ordertypes</a:t>
          </a:r>
        </a:p>
      </dgm:t>
    </dgm:pt>
    <dgm:pt modelId="{A8276477-4234-4F72-93F8-9B00BB24B4C8}" type="parTrans" cxnId="{CBFA4650-4094-427A-86A8-6A6122159244}">
      <dgm:prSet/>
      <dgm:spPr/>
      <dgm:t>
        <a:bodyPr/>
        <a:lstStyle/>
        <a:p>
          <a:endParaRPr lang="nl-NL"/>
        </a:p>
      </dgm:t>
    </dgm:pt>
    <dgm:pt modelId="{A071F054-8E07-45F6-ACF6-634438724C85}" type="sibTrans" cxnId="{CBFA4650-4094-427A-86A8-6A6122159244}">
      <dgm:prSet/>
      <dgm:spPr/>
      <dgm:t>
        <a:bodyPr/>
        <a:lstStyle/>
        <a:p>
          <a:endParaRPr lang="nl-NL"/>
        </a:p>
      </dgm:t>
    </dgm:pt>
    <dgm:pt modelId="{87C764BD-F117-4D7D-A309-E765C8F6D60C}">
      <dgm:prSet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B.5 Ingerichte PDC-v</a:t>
          </a:r>
        </a:p>
      </dgm:t>
    </dgm:pt>
    <dgm:pt modelId="{9351FDC9-7E2D-423D-A7BF-41BAA161F94C}" type="parTrans" cxnId="{0B54D74D-B657-4DF2-9393-F2643B0BD81F}">
      <dgm:prSet/>
      <dgm:spPr/>
      <dgm:t>
        <a:bodyPr/>
        <a:lstStyle/>
        <a:p>
          <a:endParaRPr lang="nl-NL"/>
        </a:p>
      </dgm:t>
    </dgm:pt>
    <dgm:pt modelId="{D8FB2B4A-A06E-45B0-8E4A-544AE2CF5515}" type="sibTrans" cxnId="{0B54D74D-B657-4DF2-9393-F2643B0BD81F}">
      <dgm:prSet/>
      <dgm:spPr/>
      <dgm:t>
        <a:bodyPr/>
        <a:lstStyle/>
        <a:p>
          <a:endParaRPr lang="nl-NL"/>
        </a:p>
      </dgm:t>
    </dgm:pt>
    <dgm:pt modelId="{0E171053-B1FF-4FB1-B005-7805DF358ED9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nl-NL"/>
            <a:t>C. Aansluiten </a:t>
          </a:r>
        </a:p>
        <a:p>
          <a:r>
            <a:rPr lang="nl-NL"/>
            <a:t>Primaire Diensten</a:t>
          </a:r>
        </a:p>
      </dgm:t>
    </dgm:pt>
    <dgm:pt modelId="{E77B8A9D-72CF-4BE4-B249-8921C4BBD998}" type="parTrans" cxnId="{F8DCA2EE-9DBB-42E6-897B-DBBE60E92C8C}">
      <dgm:prSet/>
      <dgm:spPr/>
      <dgm:t>
        <a:bodyPr/>
        <a:lstStyle/>
        <a:p>
          <a:endParaRPr lang="nl-NL"/>
        </a:p>
      </dgm:t>
    </dgm:pt>
    <dgm:pt modelId="{0AD10686-2D6F-4858-8321-BA4E206B89C3}" type="sibTrans" cxnId="{F8DCA2EE-9DBB-42E6-897B-DBBE60E92C8C}">
      <dgm:prSet/>
      <dgm:spPr/>
      <dgm:t>
        <a:bodyPr/>
        <a:lstStyle/>
        <a:p>
          <a:endParaRPr lang="nl-NL"/>
        </a:p>
      </dgm:t>
    </dgm:pt>
    <dgm:pt modelId="{C9A1701A-1435-4D94-A6AA-BCAD76A2513B}">
      <dgm:prSet custT="1"/>
      <dgm:spPr>
        <a:solidFill>
          <a:srgbClr val="A02B93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C.1-23 Aangesloten diensten (zoals KLIC, WOZ, 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etc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)</a:t>
          </a:r>
        </a:p>
      </dgm:t>
    </dgm:pt>
    <dgm:pt modelId="{797D2306-844A-4213-84FB-EEBE5F6ACE8F}" type="parTrans" cxnId="{EFE093FF-59DD-437F-87D9-A71D8F10351A}">
      <dgm:prSet/>
      <dgm:spPr/>
      <dgm:t>
        <a:bodyPr/>
        <a:lstStyle/>
        <a:p>
          <a:endParaRPr lang="nl-NL"/>
        </a:p>
      </dgm:t>
    </dgm:pt>
    <dgm:pt modelId="{86B82ED9-5CC5-46EA-A34A-54DAAAD4B132}" type="sibTrans" cxnId="{EFE093FF-59DD-437F-87D9-A71D8F10351A}">
      <dgm:prSet/>
      <dgm:spPr/>
      <dgm:t>
        <a:bodyPr/>
        <a:lstStyle/>
        <a:p>
          <a:endParaRPr lang="nl-NL"/>
        </a:p>
      </dgm:t>
    </dgm:pt>
    <dgm:pt modelId="{3DED3B43-C980-4B89-BFB8-D0DB8AD96657}">
      <dgm:prSet/>
      <dgm:spPr/>
      <dgm:t>
        <a:bodyPr/>
        <a:lstStyle/>
        <a:p>
          <a:r>
            <a:rPr lang="nl-NL"/>
            <a:t>C.1.2 Aanpassingen primaire keten</a:t>
          </a:r>
        </a:p>
      </dgm:t>
    </dgm:pt>
    <dgm:pt modelId="{C79B2734-6EAC-4B78-9E69-85C34FAE73E8}" type="parTrans" cxnId="{88AA417C-B00B-471A-8B23-A553E5CC7AF7}">
      <dgm:prSet/>
      <dgm:spPr/>
      <dgm:t>
        <a:bodyPr/>
        <a:lstStyle/>
        <a:p>
          <a:endParaRPr lang="nl-NL"/>
        </a:p>
      </dgm:t>
    </dgm:pt>
    <dgm:pt modelId="{482C243F-BDFA-4CDA-B77E-D10AA3DF1644}" type="sibTrans" cxnId="{88AA417C-B00B-471A-8B23-A553E5CC7AF7}">
      <dgm:prSet/>
      <dgm:spPr/>
      <dgm:t>
        <a:bodyPr/>
        <a:lstStyle/>
        <a:p>
          <a:endParaRPr lang="nl-NL"/>
        </a:p>
      </dgm:t>
    </dgm:pt>
    <dgm:pt modelId="{744DDABA-FA6A-4AFB-9F07-79FAA559E191}">
      <dgm:prSet/>
      <dgm:spPr/>
      <dgm:t>
        <a:bodyPr/>
        <a:lstStyle/>
        <a:p>
          <a:r>
            <a:rPr lang="nl-NL"/>
            <a:t>C.1.3 Opgeleide en geïnstrueerde  afdeling</a:t>
          </a:r>
        </a:p>
      </dgm:t>
    </dgm:pt>
    <dgm:pt modelId="{432BFFF2-A766-49F3-B74B-B85C1BD79A3C}" type="parTrans" cxnId="{A69C3228-B168-4455-932B-716F396176CB}">
      <dgm:prSet/>
      <dgm:spPr/>
      <dgm:t>
        <a:bodyPr/>
        <a:lstStyle/>
        <a:p>
          <a:endParaRPr lang="nl-NL"/>
        </a:p>
      </dgm:t>
    </dgm:pt>
    <dgm:pt modelId="{9F513BF3-A8C6-42E3-8BC9-F62F5C8398A7}" type="sibTrans" cxnId="{A69C3228-B168-4455-932B-716F396176CB}">
      <dgm:prSet/>
      <dgm:spPr/>
      <dgm:t>
        <a:bodyPr/>
        <a:lstStyle/>
        <a:p>
          <a:endParaRPr lang="nl-NL"/>
        </a:p>
      </dgm:t>
    </dgm:pt>
    <dgm:pt modelId="{BED496ED-4EA4-4242-A627-25093FDA5F8C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nl-NL"/>
            <a:t>C.1.4 Datamigratie</a:t>
          </a:r>
        </a:p>
      </dgm:t>
    </dgm:pt>
    <dgm:pt modelId="{AD7B0F0B-310F-423F-B0EA-B191C2ED4D8B}" type="parTrans" cxnId="{736FB31D-08DE-4A83-B0CE-DD06477F2D6D}">
      <dgm:prSet/>
      <dgm:spPr/>
      <dgm:t>
        <a:bodyPr/>
        <a:lstStyle/>
        <a:p>
          <a:endParaRPr lang="nl-NL"/>
        </a:p>
      </dgm:t>
    </dgm:pt>
    <dgm:pt modelId="{F9EF62CE-FCC6-4502-9F02-51FB20701D62}" type="sibTrans" cxnId="{736FB31D-08DE-4A83-B0CE-DD06477F2D6D}">
      <dgm:prSet/>
      <dgm:spPr/>
      <dgm:t>
        <a:bodyPr/>
        <a:lstStyle/>
        <a:p>
          <a:endParaRPr lang="nl-NL"/>
        </a:p>
      </dgm:t>
    </dgm:pt>
    <dgm:pt modelId="{832CDC17-C071-4875-BE20-B4A555759D06}">
      <dgm:prSet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B.2.5 Aansluiting </a:t>
          </a:r>
          <a:b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</a:b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Exchange</a:t>
          </a:r>
        </a:p>
      </dgm:t>
    </dgm:pt>
    <dgm:pt modelId="{BBB6E3D3-8425-4F25-98CC-581DEB9FB0A8}" type="parTrans" cxnId="{AEE03382-6975-44A8-8F91-4B50246B11CD}">
      <dgm:prSet/>
      <dgm:spPr/>
      <dgm:t>
        <a:bodyPr/>
        <a:lstStyle/>
        <a:p>
          <a:endParaRPr lang="nl-NL"/>
        </a:p>
      </dgm:t>
    </dgm:pt>
    <dgm:pt modelId="{1129FD44-4B95-450D-A518-1B42620AA6BA}" type="sibTrans" cxnId="{AEE03382-6975-44A8-8F91-4B50246B11CD}">
      <dgm:prSet/>
      <dgm:spPr/>
      <dgm:t>
        <a:bodyPr/>
        <a:lstStyle/>
        <a:p>
          <a:endParaRPr lang="nl-NL"/>
        </a:p>
      </dgm:t>
    </dgm:pt>
    <dgm:pt modelId="{D5C9E666-49CD-4236-B04B-EC9EA71DE73B}">
      <dgm:prSet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r>
            <a:rPr lang="nl-NL" sz="500" kern="1200"/>
            <a:t>B.2.6 Aansluiting</a:t>
          </a:r>
          <a:br>
            <a:rPr lang="nl-NL" sz="500" kern="1200"/>
          </a:br>
          <a:r>
            <a:rPr lang="nl-NL" sz="500" kern="1200"/>
            <a:t>AFAS 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Financieel</a:t>
          </a:r>
          <a:endParaRPr lang="nl-NL" sz="500" kern="1200"/>
        </a:p>
      </dgm:t>
    </dgm:pt>
    <dgm:pt modelId="{076BE403-C69A-4ACA-9429-FEFE772DD673}" type="parTrans" cxnId="{166E02DC-24F7-4501-B822-9019D4FBA147}">
      <dgm:prSet/>
      <dgm:spPr/>
      <dgm:t>
        <a:bodyPr/>
        <a:lstStyle/>
        <a:p>
          <a:endParaRPr lang="nl-NL"/>
        </a:p>
      </dgm:t>
    </dgm:pt>
    <dgm:pt modelId="{C0297502-55CF-488B-937F-240A1E394EA6}" type="sibTrans" cxnId="{166E02DC-24F7-4501-B822-9019D4FBA147}">
      <dgm:prSet/>
      <dgm:spPr/>
      <dgm:t>
        <a:bodyPr/>
        <a:lstStyle/>
        <a:p>
          <a:endParaRPr lang="nl-NL"/>
        </a:p>
      </dgm:t>
    </dgm:pt>
    <dgm:pt modelId="{769EAA99-63DB-4826-BDBE-8B7E4859A228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>
              <a:solidFill>
                <a:schemeClr val="tx1"/>
              </a:solidFill>
            </a:rPr>
            <a:t>C.1.4.1 Migratie-strategie</a:t>
          </a:r>
        </a:p>
      </dgm:t>
    </dgm:pt>
    <dgm:pt modelId="{B2687A8E-B059-4676-ACE5-4E3D39B68DBD}" type="parTrans" cxnId="{A64E281F-3EFB-4287-9DFC-8B1069EC1BB2}">
      <dgm:prSet/>
      <dgm:spPr/>
      <dgm:t>
        <a:bodyPr/>
        <a:lstStyle/>
        <a:p>
          <a:endParaRPr lang="nl-NL"/>
        </a:p>
      </dgm:t>
    </dgm:pt>
    <dgm:pt modelId="{FBF8B1F9-D028-4944-84E6-337F70C9C6E7}" type="sibTrans" cxnId="{A64E281F-3EFB-4287-9DFC-8B1069EC1BB2}">
      <dgm:prSet/>
      <dgm:spPr/>
      <dgm:t>
        <a:bodyPr/>
        <a:lstStyle/>
        <a:p>
          <a:endParaRPr lang="nl-NL"/>
        </a:p>
      </dgm:t>
    </dgm:pt>
    <dgm:pt modelId="{FCD56FB8-58F4-4DEE-8E1C-A22207B8F52B}">
      <dgm:prSet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nl-NL"/>
            <a:t>D. Nazorg en afronding</a:t>
          </a:r>
        </a:p>
      </dgm:t>
    </dgm:pt>
    <dgm:pt modelId="{CEBA3F6E-9AEB-4D93-9183-7CDCF3997221}" type="parTrans" cxnId="{D7C450ED-53BC-47ED-9151-B255EEBB128C}">
      <dgm:prSet/>
      <dgm:spPr/>
      <dgm:t>
        <a:bodyPr/>
        <a:lstStyle/>
        <a:p>
          <a:endParaRPr lang="nl-NL"/>
        </a:p>
      </dgm:t>
    </dgm:pt>
    <dgm:pt modelId="{DD476A62-31F9-4F18-BC6F-54DF2D3B3630}" type="sibTrans" cxnId="{D7C450ED-53BC-47ED-9151-B255EEBB128C}">
      <dgm:prSet/>
      <dgm:spPr/>
      <dgm:t>
        <a:bodyPr/>
        <a:lstStyle/>
        <a:p>
          <a:endParaRPr lang="nl-NL"/>
        </a:p>
      </dgm:t>
    </dgm:pt>
    <dgm:pt modelId="{8AF5D344-02C4-4DA5-8D02-114284A72A5B}">
      <dgm:prSet custT="1"/>
      <dgm:spPr>
        <a:solidFill>
          <a:srgbClr val="E8E8E8">
            <a:lumMod val="5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D.1 Ingerichte 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beheers-organisatie</a:t>
          </a:r>
          <a:endParaRPr lang="nl-NL" sz="500" kern="120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gm:t>
    </dgm:pt>
    <dgm:pt modelId="{9E9B6536-B278-457B-8795-0BB3DEF679CF}" type="parTrans" cxnId="{BF454194-038B-4993-9DFB-747C1DE7FF8C}">
      <dgm:prSet/>
      <dgm:spPr/>
      <dgm:t>
        <a:bodyPr/>
        <a:lstStyle/>
        <a:p>
          <a:endParaRPr lang="nl-NL"/>
        </a:p>
      </dgm:t>
    </dgm:pt>
    <dgm:pt modelId="{F483D668-0E78-4208-A836-1D597B0B2AC7}" type="sibTrans" cxnId="{BF454194-038B-4993-9DFB-747C1DE7FF8C}">
      <dgm:prSet/>
      <dgm:spPr/>
      <dgm:t>
        <a:bodyPr/>
        <a:lstStyle/>
        <a:p>
          <a:endParaRPr lang="nl-NL"/>
        </a:p>
      </dgm:t>
    </dgm:pt>
    <dgm:pt modelId="{4C92359D-C4A0-4602-A6BF-77744D43D9E6}">
      <dgm:prSet custT="1"/>
      <dgm:spPr>
        <a:solidFill>
          <a:srgbClr val="E8E8E8">
            <a:lumMod val="5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D.1.1 Opgeleide functioneel beheerders en OIM-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ers</a:t>
          </a:r>
          <a:endParaRPr lang="nl-NL" sz="500" kern="120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gm:t>
    </dgm:pt>
    <dgm:pt modelId="{2FBD669F-91E4-4651-B101-6BE48249A07D}" type="parTrans" cxnId="{56049071-C75C-4BD0-9A6D-252A6EC27115}">
      <dgm:prSet/>
      <dgm:spPr/>
      <dgm:t>
        <a:bodyPr/>
        <a:lstStyle/>
        <a:p>
          <a:endParaRPr lang="nl-NL"/>
        </a:p>
      </dgm:t>
    </dgm:pt>
    <dgm:pt modelId="{7CB86318-D067-4F1E-99EB-D2DD84662274}" type="sibTrans" cxnId="{56049071-C75C-4BD0-9A6D-252A6EC27115}">
      <dgm:prSet/>
      <dgm:spPr/>
      <dgm:t>
        <a:bodyPr/>
        <a:lstStyle/>
        <a:p>
          <a:endParaRPr lang="nl-NL"/>
        </a:p>
      </dgm:t>
    </dgm:pt>
    <dgm:pt modelId="{80CC57E4-DFBA-407D-9EE9-E2540FB9036C}">
      <dgm:prSet/>
      <dgm:spPr/>
      <dgm:t>
        <a:bodyPr/>
        <a:lstStyle/>
        <a:p>
          <a:r>
            <a:rPr lang="nl-NL"/>
            <a:t>C.1.1 Geconfigureerd CRM / VOM / PDC-v</a:t>
          </a:r>
        </a:p>
      </dgm:t>
    </dgm:pt>
    <dgm:pt modelId="{04C9C2B8-347A-40C3-832E-80F8060B98DC}" type="parTrans" cxnId="{1D07BCD9-2A68-4FDB-99CE-3F988BEB33B9}">
      <dgm:prSet/>
      <dgm:spPr/>
      <dgm:t>
        <a:bodyPr/>
        <a:lstStyle/>
        <a:p>
          <a:endParaRPr lang="nl-NL"/>
        </a:p>
      </dgm:t>
    </dgm:pt>
    <dgm:pt modelId="{0C538C6F-2370-45DD-9C98-697B6E379F6B}" type="sibTrans" cxnId="{1D07BCD9-2A68-4FDB-99CE-3F988BEB33B9}">
      <dgm:prSet/>
      <dgm:spPr/>
      <dgm:t>
        <a:bodyPr/>
        <a:lstStyle/>
        <a:p>
          <a:endParaRPr lang="nl-NL"/>
        </a:p>
      </dgm:t>
    </dgm:pt>
    <dgm:pt modelId="{E8024EEE-44F1-4B0E-92E9-2E959FF7DC00}">
      <dgm:prSet custT="1"/>
      <dgm:spPr>
        <a:solidFill>
          <a:srgbClr val="E8E8E8">
            <a:lumMod val="5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D.1.2 Getekende SLA en DAP</a:t>
          </a:r>
        </a:p>
      </dgm:t>
    </dgm:pt>
    <dgm:pt modelId="{C7F4D792-ECF3-4D23-BDF9-747CCFC8D8AE}" type="parTrans" cxnId="{DAD4B323-2383-44D1-992F-775854D8283D}">
      <dgm:prSet/>
      <dgm:spPr/>
      <dgm:t>
        <a:bodyPr/>
        <a:lstStyle/>
        <a:p>
          <a:endParaRPr lang="nl-NL"/>
        </a:p>
      </dgm:t>
    </dgm:pt>
    <dgm:pt modelId="{38B33AF9-4553-4196-B8F1-85C29C57E54B}" type="sibTrans" cxnId="{DAD4B323-2383-44D1-992F-775854D8283D}">
      <dgm:prSet/>
      <dgm:spPr/>
      <dgm:t>
        <a:bodyPr/>
        <a:lstStyle/>
        <a:p>
          <a:endParaRPr lang="nl-NL"/>
        </a:p>
      </dgm:t>
    </dgm:pt>
    <dgm:pt modelId="{42004956-D6ED-4037-9993-39D0F01B833B}">
      <dgm:prSet custT="1"/>
      <dgm:spPr>
        <a:solidFill>
          <a:schemeClr val="accent3">
            <a:lumMod val="40000"/>
            <a:lumOff val="60000"/>
          </a:scheme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B.5.1 Inrichtings-document PDC</a:t>
          </a:r>
        </a:p>
      </dgm:t>
    </dgm:pt>
    <dgm:pt modelId="{67BD28D9-8D72-4C11-8AF2-C9F7F4FC60F5}" type="parTrans" cxnId="{546BC74B-2C96-46AC-9E67-2B24CD699E31}">
      <dgm:prSet/>
      <dgm:spPr/>
      <dgm:t>
        <a:bodyPr/>
        <a:lstStyle/>
        <a:p>
          <a:endParaRPr lang="nl-NL"/>
        </a:p>
      </dgm:t>
    </dgm:pt>
    <dgm:pt modelId="{F7A02168-9661-4469-BA1C-CC97A5A1EC56}" type="sibTrans" cxnId="{546BC74B-2C96-46AC-9E67-2B24CD699E31}">
      <dgm:prSet/>
      <dgm:spPr/>
      <dgm:t>
        <a:bodyPr/>
        <a:lstStyle/>
        <a:p>
          <a:endParaRPr lang="nl-NL"/>
        </a:p>
      </dgm:t>
    </dgm:pt>
    <dgm:pt modelId="{E9D9F81D-9B27-4C56-818B-35B7BDEDB27F}">
      <dgm:prSet/>
      <dgm:spPr>
        <a:pattFill prst="pct25">
          <a:fgClr>
            <a:schemeClr val="accent3"/>
          </a:fgClr>
          <a:bgClr>
            <a:schemeClr val="bg1"/>
          </a:bgClr>
        </a:pattFill>
      </dgm:spPr>
      <dgm:t>
        <a:bodyPr/>
        <a:lstStyle/>
        <a:p>
          <a:r>
            <a:rPr lang="nl-NL">
              <a:solidFill>
                <a:schemeClr val="tx1"/>
              </a:solidFill>
            </a:rPr>
            <a:t>C.1.2.1 Oplossing voor ontvlechten maatwerk </a:t>
          </a:r>
        </a:p>
      </dgm:t>
    </dgm:pt>
    <dgm:pt modelId="{108039BA-7FAE-4F2D-98E0-2A79A331C1F4}" type="parTrans" cxnId="{1C773927-DEEA-4D31-9A08-78917D8B314B}">
      <dgm:prSet/>
      <dgm:spPr/>
      <dgm:t>
        <a:bodyPr/>
        <a:lstStyle/>
        <a:p>
          <a:endParaRPr lang="nl-NL"/>
        </a:p>
      </dgm:t>
    </dgm:pt>
    <dgm:pt modelId="{7113694A-07B4-4725-A233-031110D59000}" type="sibTrans" cxnId="{1C773927-DEEA-4D31-9A08-78917D8B314B}">
      <dgm:prSet/>
      <dgm:spPr/>
      <dgm:t>
        <a:bodyPr/>
        <a:lstStyle/>
        <a:p>
          <a:endParaRPr lang="nl-NL"/>
        </a:p>
      </dgm:t>
    </dgm:pt>
    <dgm:pt modelId="{0A90575B-D8E3-4513-9938-13E54C5BA98E}">
      <dgm:prSet/>
      <dgm:spPr/>
      <dgm:t>
        <a:bodyPr/>
        <a:lstStyle/>
        <a:p>
          <a:r>
            <a:rPr lang="nl-NL"/>
            <a:t>C.1.2.2 Aansluiting op CRMVOM </a:t>
          </a:r>
        </a:p>
        <a:p>
          <a:r>
            <a:rPr lang="nl-NL"/>
            <a:t>(Contra stekker)</a:t>
          </a:r>
        </a:p>
      </dgm:t>
    </dgm:pt>
    <dgm:pt modelId="{DB4C5ED4-2AEE-4EBB-9C7B-C669E093F158}" type="parTrans" cxnId="{91C41208-2584-41E7-B532-4EEAC40BB295}">
      <dgm:prSet/>
      <dgm:spPr/>
      <dgm:t>
        <a:bodyPr/>
        <a:lstStyle/>
        <a:p>
          <a:endParaRPr lang="nl-NL"/>
        </a:p>
      </dgm:t>
    </dgm:pt>
    <dgm:pt modelId="{CA15128B-7AEC-4B3E-8477-BD4F678443E6}" type="sibTrans" cxnId="{91C41208-2584-41E7-B532-4EEAC40BB295}">
      <dgm:prSet/>
      <dgm:spPr/>
      <dgm:t>
        <a:bodyPr/>
        <a:lstStyle/>
        <a:p>
          <a:endParaRPr lang="nl-NL"/>
        </a:p>
      </dgm:t>
    </dgm:pt>
    <dgm:pt modelId="{FF20909C-3201-439E-93DB-38D04169CD16}">
      <dgm:prSet/>
      <dgm:spPr/>
      <dgm:t>
        <a:bodyPr/>
        <a:lstStyle/>
        <a:p>
          <a:r>
            <a:rPr lang="nl-NL"/>
            <a:t>C.1.2.3 </a:t>
          </a:r>
          <a:br>
            <a:rPr lang="nl-NL"/>
          </a:br>
          <a:r>
            <a:rPr lang="nl-NL"/>
            <a:t>Kadaster specifieke functionaliteit</a:t>
          </a:r>
        </a:p>
      </dgm:t>
    </dgm:pt>
    <dgm:pt modelId="{0B708B8C-6F8C-4BE4-836D-42D17A5EC62B}" type="parTrans" cxnId="{4854A03C-7E3B-4656-8762-250783E5DB91}">
      <dgm:prSet/>
      <dgm:spPr/>
      <dgm:t>
        <a:bodyPr/>
        <a:lstStyle/>
        <a:p>
          <a:endParaRPr lang="nl-NL"/>
        </a:p>
      </dgm:t>
    </dgm:pt>
    <dgm:pt modelId="{7F41180A-8033-42CA-92EA-CC6D7F5BD9E0}" type="sibTrans" cxnId="{4854A03C-7E3B-4656-8762-250783E5DB91}">
      <dgm:prSet/>
      <dgm:spPr/>
      <dgm:t>
        <a:bodyPr/>
        <a:lstStyle/>
        <a:p>
          <a:endParaRPr lang="nl-NL"/>
        </a:p>
      </dgm:t>
    </dgm:pt>
    <dgm:pt modelId="{ED5DE066-9BBA-4709-A3EE-2A82067F825A}">
      <dgm:prSet custT="1"/>
      <dgm:spPr>
        <a:solidFill>
          <a:srgbClr val="E97132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C.1.2.1.1 Inventarisatie maatwerk en oplossing</a:t>
          </a:r>
        </a:p>
      </dgm:t>
    </dgm:pt>
    <dgm:pt modelId="{244AF413-D785-4418-A0DB-FD273C44FBDE}" type="parTrans" cxnId="{43E73034-4F62-45BA-A9AA-05ACC3A3A5B2}">
      <dgm:prSet/>
      <dgm:spPr/>
      <dgm:t>
        <a:bodyPr/>
        <a:lstStyle/>
        <a:p>
          <a:endParaRPr lang="nl-NL"/>
        </a:p>
      </dgm:t>
    </dgm:pt>
    <dgm:pt modelId="{DD29CA54-0A44-48EE-A764-3E0876E153FD}" type="sibTrans" cxnId="{43E73034-4F62-45BA-A9AA-05ACC3A3A5B2}">
      <dgm:prSet/>
      <dgm:spPr/>
      <dgm:t>
        <a:bodyPr/>
        <a:lstStyle/>
        <a:p>
          <a:endParaRPr lang="nl-NL"/>
        </a:p>
      </dgm:t>
    </dgm:pt>
    <dgm:pt modelId="{48BC3EEC-93FA-4799-AC5D-5508754A97D8}">
      <dgm:prSet/>
      <dgm:spPr/>
      <dgm:t>
        <a:bodyPr/>
        <a:lstStyle/>
        <a:p>
          <a:r>
            <a:rPr lang="nl-NL"/>
            <a:t>C.1.2.3.1 Meetpostmanager Financieel</a:t>
          </a:r>
        </a:p>
      </dgm:t>
    </dgm:pt>
    <dgm:pt modelId="{A61400C4-6492-4685-8342-9A0C336A6A6A}" type="parTrans" cxnId="{E00CEBA9-D649-4586-92CF-2B82E173D77F}">
      <dgm:prSet/>
      <dgm:spPr/>
      <dgm:t>
        <a:bodyPr/>
        <a:lstStyle/>
        <a:p>
          <a:endParaRPr lang="nl-NL"/>
        </a:p>
      </dgm:t>
    </dgm:pt>
    <dgm:pt modelId="{A8A7CE4F-9884-48B3-97E9-07584FCD5C0C}" type="sibTrans" cxnId="{E00CEBA9-D649-4586-92CF-2B82E173D77F}">
      <dgm:prSet/>
      <dgm:spPr/>
      <dgm:t>
        <a:bodyPr/>
        <a:lstStyle/>
        <a:p>
          <a:endParaRPr lang="nl-NL"/>
        </a:p>
      </dgm:t>
    </dgm:pt>
    <dgm:pt modelId="{E749B0D0-C826-429D-951A-E30FEBF5A374}">
      <dgm:prSet/>
      <dgm:spPr/>
      <dgm:t>
        <a:bodyPr/>
        <a:lstStyle/>
        <a:p>
          <a:r>
            <a:rPr lang="nl-NL"/>
            <a:t>C.1.2.3.2 </a:t>
          </a:r>
          <a:br>
            <a:rPr lang="nl-NL"/>
          </a:br>
          <a:r>
            <a:rPr lang="nl-NL"/>
            <a:t>Tarieven regeling Kadaster</a:t>
          </a:r>
        </a:p>
      </dgm:t>
    </dgm:pt>
    <dgm:pt modelId="{6EEA6A27-5C2C-4BD1-BB23-566D9EB85330}" type="parTrans" cxnId="{28F9DB63-CCA3-4982-BEBC-363C3FA5BC7E}">
      <dgm:prSet/>
      <dgm:spPr/>
      <dgm:t>
        <a:bodyPr/>
        <a:lstStyle/>
        <a:p>
          <a:endParaRPr lang="nl-NL"/>
        </a:p>
      </dgm:t>
    </dgm:pt>
    <dgm:pt modelId="{AED6BBB9-E082-46A3-BCA8-DE3073A0844C}" type="sibTrans" cxnId="{28F9DB63-CCA3-4982-BEBC-363C3FA5BC7E}">
      <dgm:prSet/>
      <dgm:spPr/>
      <dgm:t>
        <a:bodyPr/>
        <a:lstStyle/>
        <a:p>
          <a:endParaRPr lang="nl-NL"/>
        </a:p>
      </dgm:t>
    </dgm:pt>
    <dgm:pt modelId="{DDFD1095-5985-43CA-8897-4F3D359714DC}">
      <dgm:prSet/>
      <dgm:spPr/>
      <dgm:t>
        <a:bodyPr/>
        <a:lstStyle/>
        <a:p>
          <a:r>
            <a:rPr lang="nl-NL"/>
            <a:t>C.1.2.3.3</a:t>
          </a:r>
          <a:br>
            <a:rPr lang="nl-NL"/>
          </a:br>
          <a:r>
            <a:rPr lang="nl-NL"/>
            <a:t>Verzamel-factuur</a:t>
          </a:r>
        </a:p>
      </dgm:t>
    </dgm:pt>
    <dgm:pt modelId="{9643B5CF-9B00-40B9-A651-4D4BC0C61FEC}" type="parTrans" cxnId="{D807CEFC-43A8-43DC-B8B7-3C3694004BD7}">
      <dgm:prSet/>
      <dgm:spPr/>
      <dgm:t>
        <a:bodyPr/>
        <a:lstStyle/>
        <a:p>
          <a:endParaRPr lang="nl-NL"/>
        </a:p>
      </dgm:t>
    </dgm:pt>
    <dgm:pt modelId="{0DD088D1-8588-4B4E-9EC7-1C93E68B74FA}" type="sibTrans" cxnId="{D807CEFC-43A8-43DC-B8B7-3C3694004BD7}">
      <dgm:prSet/>
      <dgm:spPr/>
      <dgm:t>
        <a:bodyPr/>
        <a:lstStyle/>
        <a:p>
          <a:endParaRPr lang="nl-NL"/>
        </a:p>
      </dgm:t>
    </dgm:pt>
    <dgm:pt modelId="{78B4E4AD-D842-45AC-B93D-25228774BA6F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 sz="500" kern="1200">
              <a:solidFill>
                <a:schemeClr val="tx1"/>
              </a:solidFill>
            </a:rPr>
            <a:t>C.1.2.1.2</a:t>
          </a:r>
        </a:p>
        <a:p>
          <a:r>
            <a:rPr lang="nl-NL" sz="5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Inrichtings-document per keten</a:t>
          </a:r>
        </a:p>
      </dgm:t>
    </dgm:pt>
    <dgm:pt modelId="{1D00CF2A-BC1B-46B3-93E1-135C7C0D5339}" type="parTrans" cxnId="{8F089066-DE37-4B4F-9B0D-7506168D0725}">
      <dgm:prSet/>
      <dgm:spPr/>
      <dgm:t>
        <a:bodyPr/>
        <a:lstStyle/>
        <a:p>
          <a:endParaRPr lang="nl-NL"/>
        </a:p>
      </dgm:t>
    </dgm:pt>
    <dgm:pt modelId="{28F7E85D-6DF1-4FB1-8CAE-5979B8EFD229}" type="sibTrans" cxnId="{8F089066-DE37-4B4F-9B0D-7506168D0725}">
      <dgm:prSet/>
      <dgm:spPr/>
      <dgm:t>
        <a:bodyPr/>
        <a:lstStyle/>
        <a:p>
          <a:endParaRPr lang="nl-NL"/>
        </a:p>
      </dgm:t>
    </dgm:pt>
    <dgm:pt modelId="{5BD40C9B-79FE-4C86-938F-AC3A026DF903}">
      <dgm:prSet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noFill/>
        </a:ln>
      </dgm:spPr>
      <dgm:t>
        <a:bodyPr spcFirstLastPara="0" vert="horz" wrap="square" lIns="19050" tIns="19050" rIns="19050" bIns="19050" numCol="1" spcCol="1270" rtlCol="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B.2.2.1 Inrichtings-document </a:t>
          </a:r>
          <a:r>
            <a:rPr lang="nl-NL" sz="500" kern="1200" err="1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CCaaS</a:t>
          </a:r>
          <a:endParaRPr lang="nl-NL" sz="500" kern="1200">
            <a:solidFill>
              <a:schemeClr val="tx1"/>
            </a:solidFill>
            <a:latin typeface="Aptos" panose="02110004020202020204"/>
            <a:ea typeface="+mn-ea"/>
            <a:cs typeface="+mn-cs"/>
          </a:endParaRPr>
        </a:p>
      </dgm:t>
    </dgm:pt>
    <dgm:pt modelId="{995C3B6D-764C-442E-81E7-5B9F9872369A}" type="parTrans" cxnId="{8D18B6A1-0302-4D2B-9BC6-A97BB3F28CAE}">
      <dgm:prSet/>
      <dgm:spPr/>
      <dgm:t>
        <a:bodyPr/>
        <a:lstStyle/>
        <a:p>
          <a:endParaRPr lang="nl-NL"/>
        </a:p>
      </dgm:t>
    </dgm:pt>
    <dgm:pt modelId="{68546CB0-BBA8-4681-8C00-75AEE1DEE5F8}" type="sibTrans" cxnId="{8D18B6A1-0302-4D2B-9BC6-A97BB3F28CAE}">
      <dgm:prSet/>
      <dgm:spPr/>
      <dgm:t>
        <a:bodyPr/>
        <a:lstStyle/>
        <a:p>
          <a:endParaRPr lang="nl-NL"/>
        </a:p>
      </dgm:t>
    </dgm:pt>
    <dgm:pt modelId="{61C68983-5C5D-4E2B-A40A-8F56DF270179}">
      <dgm:prSet custT="1"/>
      <dgm:spPr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50" tIns="19050" rIns="19050" bIns="19050" numCol="1" spcCol="1270" anchor="ctr" anchorCtr="0"/>
        <a:lstStyle/>
        <a:p>
          <a:r>
            <a:rPr lang="nl-NL" sz="500" kern="1200"/>
            <a:t>B.2.1 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Ingericht</a:t>
          </a:r>
          <a:r>
            <a:rPr lang="nl-NL" sz="500" kern="1200"/>
            <a:t> Kadaster netwerk en werkplek</a:t>
          </a:r>
        </a:p>
      </dgm:t>
    </dgm:pt>
    <dgm:pt modelId="{8E331866-2837-4E00-9916-E8771DF97CAA}" type="parTrans" cxnId="{61870F9E-3076-473F-AD8B-BC1698F36AFC}">
      <dgm:prSet/>
      <dgm:spPr/>
      <dgm:t>
        <a:bodyPr/>
        <a:lstStyle/>
        <a:p>
          <a:endParaRPr lang="nl-NL"/>
        </a:p>
      </dgm:t>
    </dgm:pt>
    <dgm:pt modelId="{D84DDF2C-6615-4B72-899C-5F36CE904C6A}" type="sibTrans" cxnId="{61870F9E-3076-473F-AD8B-BC1698F36AFC}">
      <dgm:prSet/>
      <dgm:spPr/>
      <dgm:t>
        <a:bodyPr/>
        <a:lstStyle/>
        <a:p>
          <a:endParaRPr lang="nl-NL"/>
        </a:p>
      </dgm:t>
    </dgm:pt>
    <dgm:pt modelId="{EA9693CC-1581-4DDB-A8C8-F3B890F7C909}">
      <dgm:prSet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3">
            <a:lumMod val="40000"/>
            <a:lumOff val="60000"/>
          </a:schemeClr>
        </a:solidFill>
        <a:ln>
          <a:noFill/>
        </a:ln>
      </dgm:spPr>
      <dgm:t>
        <a:bodyPr rtlCol="0" anchor="ctr"/>
        <a:lstStyle/>
        <a:p>
          <a:r>
            <a:rPr lang="nl-NL">
              <a:solidFill>
                <a:schemeClr val="tx1"/>
              </a:solidFill>
            </a:rPr>
            <a:t>B.2.1.1 Inrichtings-document IP </a:t>
          </a:r>
        </a:p>
      </dgm:t>
    </dgm:pt>
    <dgm:pt modelId="{C6C2847F-7141-4450-9A69-A5D3F058EFD0}" type="parTrans" cxnId="{7D900DD5-2F79-4A32-8D76-99203920FF5C}">
      <dgm:prSet/>
      <dgm:spPr/>
      <dgm:t>
        <a:bodyPr/>
        <a:lstStyle/>
        <a:p>
          <a:endParaRPr lang="nl-NL"/>
        </a:p>
      </dgm:t>
    </dgm:pt>
    <dgm:pt modelId="{FBFE5DE4-7B41-4161-9DCE-315A444BFE01}" type="sibTrans" cxnId="{7D900DD5-2F79-4A32-8D76-99203920FF5C}">
      <dgm:prSet/>
      <dgm:spPr/>
      <dgm:t>
        <a:bodyPr/>
        <a:lstStyle/>
        <a:p>
          <a:endParaRPr lang="nl-NL"/>
        </a:p>
      </dgm:t>
    </dgm:pt>
    <dgm:pt modelId="{3D0784C3-8AA4-49BF-AC1D-8DC0DFCF5256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>
              <a:solidFill>
                <a:schemeClr val="tx1"/>
              </a:solidFill>
            </a:rPr>
            <a:t>B.3.1 Inrichtings-document  CRM</a:t>
          </a:r>
        </a:p>
      </dgm:t>
    </dgm:pt>
    <dgm:pt modelId="{2B056D63-AC00-47B7-841E-7686A6041513}" type="parTrans" cxnId="{7D291DE9-17EE-4A77-9420-BBA35B996088}">
      <dgm:prSet/>
      <dgm:spPr/>
      <dgm:t>
        <a:bodyPr/>
        <a:lstStyle/>
        <a:p>
          <a:endParaRPr lang="nl-NL"/>
        </a:p>
      </dgm:t>
    </dgm:pt>
    <dgm:pt modelId="{27772F4D-5048-4441-A8F3-D44F5605E80F}" type="sibTrans" cxnId="{7D291DE9-17EE-4A77-9420-BBA35B996088}">
      <dgm:prSet/>
      <dgm:spPr/>
      <dgm:t>
        <a:bodyPr/>
        <a:lstStyle/>
        <a:p>
          <a:endParaRPr lang="nl-NL"/>
        </a:p>
      </dgm:t>
    </dgm:pt>
    <dgm:pt modelId="{27661E84-ED29-4127-9949-9512B4D633B9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>
              <a:solidFill>
                <a:schemeClr val="tx1"/>
              </a:solidFill>
            </a:rPr>
            <a:t>B.4.1 Inrichtings-document VOM</a:t>
          </a:r>
        </a:p>
      </dgm:t>
    </dgm:pt>
    <dgm:pt modelId="{C61476E6-98E9-40E4-ABCE-C9FD3514790B}" type="parTrans" cxnId="{51BA67AF-3C29-4FD3-9451-9FB317AC5365}">
      <dgm:prSet/>
      <dgm:spPr/>
      <dgm:t>
        <a:bodyPr/>
        <a:lstStyle/>
        <a:p>
          <a:endParaRPr lang="nl-NL"/>
        </a:p>
      </dgm:t>
    </dgm:pt>
    <dgm:pt modelId="{6972DC4F-3B1B-43F8-B4C3-357E03F335F6}" type="sibTrans" cxnId="{51BA67AF-3C29-4FD3-9451-9FB317AC5365}">
      <dgm:prSet/>
      <dgm:spPr/>
      <dgm:t>
        <a:bodyPr/>
        <a:lstStyle/>
        <a:p>
          <a:endParaRPr lang="nl-NL"/>
        </a:p>
      </dgm:t>
    </dgm:pt>
    <dgm:pt modelId="{DC2707EF-F976-4E0F-BE26-FA135A437B3C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>
              <a:solidFill>
                <a:schemeClr val="tx1"/>
              </a:solidFill>
            </a:rPr>
            <a:t>B.2.3.1 Inrichtings-document CIAM</a:t>
          </a:r>
        </a:p>
      </dgm:t>
    </dgm:pt>
    <dgm:pt modelId="{4A0C5338-60CC-4030-9681-E3D4163064E9}" type="parTrans" cxnId="{39E3D70A-544D-425B-A107-1F989D420DD9}">
      <dgm:prSet/>
      <dgm:spPr/>
      <dgm:t>
        <a:bodyPr/>
        <a:lstStyle/>
        <a:p>
          <a:endParaRPr lang="nl-NL"/>
        </a:p>
      </dgm:t>
    </dgm:pt>
    <dgm:pt modelId="{DB3F212F-94C9-4709-869E-E7D71F8D3406}" type="sibTrans" cxnId="{39E3D70A-544D-425B-A107-1F989D420DD9}">
      <dgm:prSet/>
      <dgm:spPr/>
      <dgm:t>
        <a:bodyPr/>
        <a:lstStyle/>
        <a:p>
          <a:endParaRPr lang="nl-NL"/>
        </a:p>
      </dgm:t>
    </dgm:pt>
    <dgm:pt modelId="{51AE8DEF-D6BD-4923-AFC9-003AD999EF12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>
              <a:solidFill>
                <a:schemeClr val="tx1"/>
              </a:solidFill>
            </a:rPr>
            <a:t>B.2.4.1 Inrichtings-document KvK</a:t>
          </a:r>
        </a:p>
      </dgm:t>
    </dgm:pt>
    <dgm:pt modelId="{9DFBB8C2-D1D7-4DC4-91F0-03A5CE51BCA9}" type="parTrans" cxnId="{82B9D204-F8CA-42DB-995B-8E8F820392FA}">
      <dgm:prSet/>
      <dgm:spPr/>
      <dgm:t>
        <a:bodyPr/>
        <a:lstStyle/>
        <a:p>
          <a:endParaRPr lang="nl-NL"/>
        </a:p>
      </dgm:t>
    </dgm:pt>
    <dgm:pt modelId="{09426182-EA86-491B-891D-804145732268}" type="sibTrans" cxnId="{82B9D204-F8CA-42DB-995B-8E8F820392FA}">
      <dgm:prSet/>
      <dgm:spPr/>
      <dgm:t>
        <a:bodyPr/>
        <a:lstStyle/>
        <a:p>
          <a:endParaRPr lang="nl-NL"/>
        </a:p>
      </dgm:t>
    </dgm:pt>
    <dgm:pt modelId="{95919C0F-E779-4294-9E81-236458E10962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>
              <a:solidFill>
                <a:schemeClr val="tx1"/>
              </a:solidFill>
            </a:rPr>
            <a:t>B.2.5.1 Inrichtings-document MS</a:t>
          </a:r>
        </a:p>
      </dgm:t>
    </dgm:pt>
    <dgm:pt modelId="{9D5106E1-96EC-4E30-AF4F-05A52405E503}" type="parTrans" cxnId="{B23CBDEE-4F1E-421E-97CE-971C0A9CD106}">
      <dgm:prSet/>
      <dgm:spPr/>
      <dgm:t>
        <a:bodyPr/>
        <a:lstStyle/>
        <a:p>
          <a:endParaRPr lang="nl-NL"/>
        </a:p>
      </dgm:t>
    </dgm:pt>
    <dgm:pt modelId="{8AFE635C-2D99-4D9B-AF80-C5A636374CB8}" type="sibTrans" cxnId="{B23CBDEE-4F1E-421E-97CE-971C0A9CD106}">
      <dgm:prSet/>
      <dgm:spPr/>
      <dgm:t>
        <a:bodyPr/>
        <a:lstStyle/>
        <a:p>
          <a:endParaRPr lang="nl-NL"/>
        </a:p>
      </dgm:t>
    </dgm:pt>
    <dgm:pt modelId="{D0D93EAC-3FA2-4A1F-9D65-1890657A885A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>
              <a:solidFill>
                <a:schemeClr val="tx1"/>
              </a:solidFill>
            </a:rPr>
            <a:t>B.2.6.1 Inrichtings-document AFAS</a:t>
          </a:r>
        </a:p>
      </dgm:t>
    </dgm:pt>
    <dgm:pt modelId="{33602D3D-274F-44CB-BFC6-0881F15959A9}" type="parTrans" cxnId="{804A07F7-FB0A-4CB5-860F-1978B8EEDC16}">
      <dgm:prSet/>
      <dgm:spPr/>
      <dgm:t>
        <a:bodyPr/>
        <a:lstStyle/>
        <a:p>
          <a:endParaRPr lang="nl-NL"/>
        </a:p>
      </dgm:t>
    </dgm:pt>
    <dgm:pt modelId="{04CEC935-A233-4A81-8316-13BBCF5DF321}" type="sibTrans" cxnId="{804A07F7-FB0A-4CB5-860F-1978B8EEDC16}">
      <dgm:prSet/>
      <dgm:spPr/>
      <dgm:t>
        <a:bodyPr/>
        <a:lstStyle/>
        <a:p>
          <a:endParaRPr lang="nl-NL"/>
        </a:p>
      </dgm:t>
    </dgm:pt>
    <dgm:pt modelId="{746E55C6-D605-49A1-BF38-191540F479CC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>
              <a:solidFill>
                <a:schemeClr val="tx1"/>
              </a:solidFill>
            </a:rPr>
            <a:t>C.1.2.3.1.1</a:t>
          </a:r>
        </a:p>
        <a:p>
          <a:r>
            <a:rPr lang="nl-NL">
              <a:solidFill>
                <a:schemeClr val="tx1"/>
              </a:solidFill>
            </a:rPr>
            <a:t>Inrichtings-document MPM</a:t>
          </a:r>
        </a:p>
      </dgm:t>
    </dgm:pt>
    <dgm:pt modelId="{AE2F61E8-E530-435B-A06B-61C2731AC2B2}" type="parTrans" cxnId="{A0B51366-A33C-4E88-939C-E6562624CC08}">
      <dgm:prSet/>
      <dgm:spPr/>
      <dgm:t>
        <a:bodyPr/>
        <a:lstStyle/>
        <a:p>
          <a:endParaRPr lang="nl-NL"/>
        </a:p>
      </dgm:t>
    </dgm:pt>
    <dgm:pt modelId="{6CBF4ADF-1DAC-4259-BF2A-8D2DCBE936AC}" type="sibTrans" cxnId="{A0B51366-A33C-4E88-939C-E6562624CC08}">
      <dgm:prSet/>
      <dgm:spPr/>
      <dgm:t>
        <a:bodyPr/>
        <a:lstStyle/>
        <a:p>
          <a:endParaRPr lang="nl-NL"/>
        </a:p>
      </dgm:t>
    </dgm:pt>
    <dgm:pt modelId="{000D75C9-F5B2-40F2-BE76-6145C280BFF2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>
              <a:solidFill>
                <a:schemeClr val="tx1"/>
              </a:solidFill>
            </a:rPr>
            <a:t>C.1.2.3.2.1</a:t>
          </a:r>
        </a:p>
        <a:p>
          <a:r>
            <a:rPr lang="nl-NL">
              <a:solidFill>
                <a:schemeClr val="tx1"/>
              </a:solidFill>
            </a:rPr>
            <a:t>Inrichtings-document </a:t>
          </a:r>
          <a:r>
            <a:rPr lang="nl-NL" err="1">
              <a:solidFill>
                <a:schemeClr val="tx1"/>
              </a:solidFill>
            </a:rPr>
            <a:t>TrK</a:t>
          </a:r>
          <a:endParaRPr lang="nl-NL">
            <a:solidFill>
              <a:schemeClr val="tx1"/>
            </a:solidFill>
          </a:endParaRPr>
        </a:p>
      </dgm:t>
    </dgm:pt>
    <dgm:pt modelId="{EA700E65-9113-4F17-886F-8BAF78AA66B3}" type="parTrans" cxnId="{887A070C-798E-4A02-9609-07CBD535770C}">
      <dgm:prSet/>
      <dgm:spPr/>
      <dgm:t>
        <a:bodyPr/>
        <a:lstStyle/>
        <a:p>
          <a:endParaRPr lang="nl-NL"/>
        </a:p>
      </dgm:t>
    </dgm:pt>
    <dgm:pt modelId="{4C8B92A6-BE01-453F-9B2E-03F58AEC41CB}" type="sibTrans" cxnId="{887A070C-798E-4A02-9609-07CBD535770C}">
      <dgm:prSet/>
      <dgm:spPr/>
      <dgm:t>
        <a:bodyPr/>
        <a:lstStyle/>
        <a:p>
          <a:endParaRPr lang="nl-NL"/>
        </a:p>
      </dgm:t>
    </dgm:pt>
    <dgm:pt modelId="{33D15A86-7BF7-47E4-925E-9E941007218A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nl-NL">
              <a:solidFill>
                <a:schemeClr val="tx1"/>
              </a:solidFill>
            </a:rPr>
            <a:t>C.1.2.3.3.1</a:t>
          </a:r>
        </a:p>
        <a:p>
          <a:r>
            <a:rPr lang="nl-NL">
              <a:solidFill>
                <a:schemeClr val="tx1"/>
              </a:solidFill>
            </a:rPr>
            <a:t>Inrichtings-document VF</a:t>
          </a:r>
        </a:p>
      </dgm:t>
    </dgm:pt>
    <dgm:pt modelId="{710F3C29-3EE4-4D43-B605-13A657E6018E}" type="parTrans" cxnId="{36822168-FD39-4F0C-91B0-C13F4E6A8D86}">
      <dgm:prSet/>
      <dgm:spPr/>
      <dgm:t>
        <a:bodyPr/>
        <a:lstStyle/>
        <a:p>
          <a:endParaRPr lang="nl-NL"/>
        </a:p>
      </dgm:t>
    </dgm:pt>
    <dgm:pt modelId="{F1283CF3-083B-49D3-9474-1DDD28D9B578}" type="sibTrans" cxnId="{36822168-FD39-4F0C-91B0-C13F4E6A8D86}">
      <dgm:prSet/>
      <dgm:spPr/>
      <dgm:t>
        <a:bodyPr/>
        <a:lstStyle/>
        <a:p>
          <a:endParaRPr lang="nl-NL"/>
        </a:p>
      </dgm:t>
    </dgm:pt>
    <dgm:pt modelId="{C3121DEE-0F80-433A-93CF-D099372D4362}" type="pres">
      <dgm:prSet presAssocID="{206A8902-41B5-4718-8EE1-09CDE5DFAF8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E3DCF1A-E43D-4BF4-B5D4-978B4DA81FBD}" type="pres">
      <dgm:prSet presAssocID="{206A8902-41B5-4718-8EE1-09CDE5DFAF81}" presName="hierFlow" presStyleCnt="0"/>
      <dgm:spPr/>
    </dgm:pt>
    <dgm:pt modelId="{223768B4-170F-4819-A575-FC65C7BB221A}" type="pres">
      <dgm:prSet presAssocID="{206A8902-41B5-4718-8EE1-09CDE5DFAF8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B81BE010-72BE-476F-A361-56A4971C22EE}" type="pres">
      <dgm:prSet presAssocID="{1735C1DA-254F-423F-8824-2D546697BECA}" presName="Name14" presStyleCnt="0"/>
      <dgm:spPr/>
    </dgm:pt>
    <dgm:pt modelId="{146F5836-19C5-4448-A735-99405C8A23BB}" type="pres">
      <dgm:prSet presAssocID="{1735C1DA-254F-423F-8824-2D546697BECA}" presName="level1Shape" presStyleLbl="node0" presStyleIdx="0" presStyleCnt="1">
        <dgm:presLayoutVars>
          <dgm:chPref val="3"/>
        </dgm:presLayoutVars>
      </dgm:prSet>
      <dgm:spPr/>
    </dgm:pt>
    <dgm:pt modelId="{3F3CCB92-707B-4508-B160-B49CD8860434}" type="pres">
      <dgm:prSet presAssocID="{1735C1DA-254F-423F-8824-2D546697BECA}" presName="hierChild2" presStyleCnt="0"/>
      <dgm:spPr/>
    </dgm:pt>
    <dgm:pt modelId="{E1D38A98-9056-462E-BEF9-3881270DC0BE}" type="pres">
      <dgm:prSet presAssocID="{0F4505F1-421B-4D00-BF20-AA8AD09A9E82}" presName="Name19" presStyleLbl="parChTrans1D2" presStyleIdx="0" presStyleCnt="4"/>
      <dgm:spPr/>
    </dgm:pt>
    <dgm:pt modelId="{7BF000EA-5962-4EE0-914E-9112EE1B2D0E}" type="pres">
      <dgm:prSet presAssocID="{0DE79567-C744-4638-9FC6-F9FEFE48EE50}" presName="Name21" presStyleCnt="0"/>
      <dgm:spPr/>
    </dgm:pt>
    <dgm:pt modelId="{C456FA65-3F42-43C0-9971-868C34D28756}" type="pres">
      <dgm:prSet presAssocID="{0DE79567-C744-4638-9FC6-F9FEFE48EE50}" presName="level2Shape" presStyleLbl="node2" presStyleIdx="0" presStyleCnt="4"/>
      <dgm:spPr>
        <a:xfrm>
          <a:off x="974902" y="2054105"/>
          <a:ext cx="746437" cy="497624"/>
        </a:xfrm>
        <a:prstGeom prst="roundRect">
          <a:avLst>
            <a:gd name="adj" fmla="val 10000"/>
          </a:avLst>
        </a:prstGeom>
      </dgm:spPr>
    </dgm:pt>
    <dgm:pt modelId="{C9F638D2-981A-461E-AD16-BD138020703A}" type="pres">
      <dgm:prSet presAssocID="{0DE79567-C744-4638-9FC6-F9FEFE48EE50}" presName="hierChild3" presStyleCnt="0"/>
      <dgm:spPr/>
    </dgm:pt>
    <dgm:pt modelId="{51D76662-8672-4A9A-B930-7BC069B828E5}" type="pres">
      <dgm:prSet presAssocID="{7EA5A83A-A231-40B8-BD47-47F3AD604090}" presName="Name19" presStyleLbl="parChTrans1D3" presStyleIdx="0" presStyleCnt="10"/>
      <dgm:spPr/>
    </dgm:pt>
    <dgm:pt modelId="{C0BD034E-AFDA-4412-815D-FE472C6B0247}" type="pres">
      <dgm:prSet presAssocID="{214105AE-97BD-4CE2-802F-E9A6F87DD6DC}" presName="Name21" presStyleCnt="0"/>
      <dgm:spPr/>
    </dgm:pt>
    <dgm:pt modelId="{D9F26044-8E78-4190-ADDE-BD52A5382BC1}" type="pres">
      <dgm:prSet presAssocID="{214105AE-97BD-4CE2-802F-E9A6F87DD6DC}" presName="level2Shape" presStyleLbl="node3" presStyleIdx="0" presStyleCnt="10"/>
      <dgm:spPr>
        <a:xfrm>
          <a:off x="4534" y="2750780"/>
          <a:ext cx="746437" cy="497624"/>
        </a:xfrm>
        <a:prstGeom prst="roundRect">
          <a:avLst>
            <a:gd name="adj" fmla="val 10000"/>
          </a:avLst>
        </a:prstGeom>
      </dgm:spPr>
    </dgm:pt>
    <dgm:pt modelId="{DDE0797A-DB82-43A7-BBC0-316A3B6B702D}" type="pres">
      <dgm:prSet presAssocID="{214105AE-97BD-4CE2-802F-E9A6F87DD6DC}" presName="hierChild3" presStyleCnt="0"/>
      <dgm:spPr/>
    </dgm:pt>
    <dgm:pt modelId="{5A629924-1FC8-4D46-BFCC-56EDD6159E33}" type="pres">
      <dgm:prSet presAssocID="{06BE4582-F7DA-4266-98BE-4BCD15F63631}" presName="Name19" presStyleLbl="parChTrans1D3" presStyleIdx="1" presStyleCnt="10"/>
      <dgm:spPr/>
    </dgm:pt>
    <dgm:pt modelId="{C78CA34D-9FDD-43A9-883D-9419A6E597B9}" type="pres">
      <dgm:prSet presAssocID="{8A2A227E-ABBC-4954-A0F7-E98450525B18}" presName="Name21" presStyleCnt="0"/>
      <dgm:spPr/>
    </dgm:pt>
    <dgm:pt modelId="{8D7A003A-6FA4-46D4-9DBD-D3BBE63E3CD1}" type="pres">
      <dgm:prSet presAssocID="{8A2A227E-ABBC-4954-A0F7-E98450525B18}" presName="level2Shape" presStyleLbl="node3" presStyleIdx="1" presStyleCnt="10"/>
      <dgm:spPr>
        <a:xfrm>
          <a:off x="974902" y="2750780"/>
          <a:ext cx="746437" cy="497624"/>
        </a:xfrm>
        <a:prstGeom prst="roundRect">
          <a:avLst>
            <a:gd name="adj" fmla="val 10000"/>
          </a:avLst>
        </a:prstGeom>
      </dgm:spPr>
    </dgm:pt>
    <dgm:pt modelId="{C7E26377-CBF8-43DF-B852-9E367507FD13}" type="pres">
      <dgm:prSet presAssocID="{8A2A227E-ABBC-4954-A0F7-E98450525B18}" presName="hierChild3" presStyleCnt="0"/>
      <dgm:spPr/>
    </dgm:pt>
    <dgm:pt modelId="{53EA5487-E582-4AD2-A375-0D1AE859BF85}" type="pres">
      <dgm:prSet presAssocID="{68D93D5F-3F96-4749-A702-E3524DC79293}" presName="Name19" presStyleLbl="parChTrans1D3" presStyleIdx="2" presStyleCnt="10"/>
      <dgm:spPr/>
    </dgm:pt>
    <dgm:pt modelId="{747743FB-3EBA-479B-B0FE-1A3439E4BD36}" type="pres">
      <dgm:prSet presAssocID="{209757C8-692E-43DF-A0FE-D03058BDD240}" presName="Name21" presStyleCnt="0"/>
      <dgm:spPr/>
    </dgm:pt>
    <dgm:pt modelId="{FFF1324C-CD83-4408-AB36-008722E9FC37}" type="pres">
      <dgm:prSet presAssocID="{209757C8-692E-43DF-A0FE-D03058BDD240}" presName="level2Shape" presStyleLbl="node3" presStyleIdx="2" presStyleCnt="10"/>
      <dgm:spPr>
        <a:xfrm>
          <a:off x="1945271" y="2750780"/>
          <a:ext cx="746437" cy="497624"/>
        </a:xfrm>
        <a:prstGeom prst="roundRect">
          <a:avLst>
            <a:gd name="adj" fmla="val 10000"/>
          </a:avLst>
        </a:prstGeom>
      </dgm:spPr>
    </dgm:pt>
    <dgm:pt modelId="{1B51DE54-1CEC-4E90-8236-24BAE1C4A92D}" type="pres">
      <dgm:prSet presAssocID="{209757C8-692E-43DF-A0FE-D03058BDD240}" presName="hierChild3" presStyleCnt="0"/>
      <dgm:spPr/>
    </dgm:pt>
    <dgm:pt modelId="{B896EC6C-B776-4916-BC2F-1F408D0E9B2E}" type="pres">
      <dgm:prSet presAssocID="{E9B30198-5B74-45EB-84CA-D9F057D714DD}" presName="Name19" presStyleLbl="parChTrans1D2" presStyleIdx="1" presStyleCnt="4"/>
      <dgm:spPr/>
    </dgm:pt>
    <dgm:pt modelId="{6087AC1E-FC2D-4E50-86B7-EC9D01163671}" type="pres">
      <dgm:prSet presAssocID="{A8D11EFA-BD8C-4F2C-859B-6FEF27DD94FB}" presName="Name21" presStyleCnt="0"/>
      <dgm:spPr/>
    </dgm:pt>
    <dgm:pt modelId="{34831703-6B36-45F6-B933-30A36C76C60B}" type="pres">
      <dgm:prSet presAssocID="{A8D11EFA-BD8C-4F2C-859B-6FEF27DD94FB}" presName="level2Shape" presStyleLbl="node2" presStyleIdx="1" presStyleCnt="4"/>
      <dgm:spPr/>
    </dgm:pt>
    <dgm:pt modelId="{98428A54-05C4-4074-80AC-7C263B7117B6}" type="pres">
      <dgm:prSet presAssocID="{A8D11EFA-BD8C-4F2C-859B-6FEF27DD94FB}" presName="hierChild3" presStyleCnt="0"/>
      <dgm:spPr/>
    </dgm:pt>
    <dgm:pt modelId="{95A9274E-EBE1-47BC-A326-E36534342486}" type="pres">
      <dgm:prSet presAssocID="{4389DF7D-9BF2-4F82-BE10-122572C24EC0}" presName="Name19" presStyleLbl="parChTrans1D3" presStyleIdx="3" presStyleCnt="10"/>
      <dgm:spPr/>
    </dgm:pt>
    <dgm:pt modelId="{F8C48D29-599B-46BF-ACC7-8FA185EC1C37}" type="pres">
      <dgm:prSet presAssocID="{AFC04527-1DE3-47F0-94F4-CCD0523FF744}" presName="Name21" presStyleCnt="0"/>
      <dgm:spPr/>
    </dgm:pt>
    <dgm:pt modelId="{E1F222F7-211E-4548-8385-75D496D99444}" type="pres">
      <dgm:prSet presAssocID="{AFC04527-1DE3-47F0-94F4-CCD0523FF744}" presName="level2Shape" presStyleLbl="node3" presStyleIdx="3" presStyleCnt="10" custLinFactNeighborX="-2567"/>
      <dgm:spPr>
        <a:xfrm>
          <a:off x="2896478" y="2750780"/>
          <a:ext cx="746437" cy="497624"/>
        </a:xfrm>
        <a:prstGeom prst="roundRect">
          <a:avLst>
            <a:gd name="adj" fmla="val 10000"/>
          </a:avLst>
        </a:prstGeom>
      </dgm:spPr>
    </dgm:pt>
    <dgm:pt modelId="{05C9D564-592F-45BC-970A-06231DF1D366}" type="pres">
      <dgm:prSet presAssocID="{AFC04527-1DE3-47F0-94F4-CCD0523FF744}" presName="hierChild3" presStyleCnt="0"/>
      <dgm:spPr/>
    </dgm:pt>
    <dgm:pt modelId="{C326B4E2-C0BF-40F5-923D-7632EBC0165F}" type="pres">
      <dgm:prSet presAssocID="{01124B9C-C083-4A9A-B4CD-3B6D5686F8DB}" presName="Name19" presStyleLbl="parChTrans1D3" presStyleIdx="4" presStyleCnt="10"/>
      <dgm:spPr/>
    </dgm:pt>
    <dgm:pt modelId="{7CE5762C-D15E-4D10-A4AC-EF3AC424FCA1}" type="pres">
      <dgm:prSet presAssocID="{37162399-8CF4-4EE3-BFDC-119540D6643C}" presName="Name21" presStyleCnt="0"/>
      <dgm:spPr/>
    </dgm:pt>
    <dgm:pt modelId="{568A6111-CE12-4456-954A-013920F38277}" type="pres">
      <dgm:prSet presAssocID="{37162399-8CF4-4EE3-BFDC-119540D6643C}" presName="level2Shape" presStyleLbl="node3" presStyleIdx="4" presStyleCnt="10" custLinFactNeighborX="-2435"/>
      <dgm:spPr>
        <a:xfrm>
          <a:off x="3867832" y="2750780"/>
          <a:ext cx="746437" cy="497624"/>
        </a:xfrm>
        <a:prstGeom prst="roundRect">
          <a:avLst>
            <a:gd name="adj" fmla="val 10000"/>
          </a:avLst>
        </a:prstGeom>
      </dgm:spPr>
    </dgm:pt>
    <dgm:pt modelId="{642442AB-422A-45FF-BC5D-EC9F3D11A13B}" type="pres">
      <dgm:prSet presAssocID="{37162399-8CF4-4EE3-BFDC-119540D6643C}" presName="hierChild3" presStyleCnt="0"/>
      <dgm:spPr/>
    </dgm:pt>
    <dgm:pt modelId="{8577D11D-9DFE-4C8B-9436-51A0CEF77980}" type="pres">
      <dgm:prSet presAssocID="{8E331866-2837-4E00-9916-E8771DF97CAA}" presName="Name19" presStyleLbl="parChTrans1D4" presStyleIdx="0" presStyleCnt="33"/>
      <dgm:spPr/>
    </dgm:pt>
    <dgm:pt modelId="{9EEECA42-1EC4-48AB-8771-6C8A7C5FBB7C}" type="pres">
      <dgm:prSet presAssocID="{61C68983-5C5D-4E2B-A40A-8F56DF270179}" presName="Name21" presStyleCnt="0"/>
      <dgm:spPr/>
    </dgm:pt>
    <dgm:pt modelId="{26EDFAF5-DFA6-4F29-BA9C-571CDF1712D2}" type="pres">
      <dgm:prSet presAssocID="{61C68983-5C5D-4E2B-A40A-8F56DF270179}" presName="level2Shape" presStyleLbl="node4" presStyleIdx="0" presStyleCnt="33"/>
      <dgm:spPr>
        <a:xfrm>
          <a:off x="1124975" y="1611467"/>
          <a:ext cx="575524" cy="383682"/>
        </a:xfrm>
        <a:prstGeom prst="roundRect">
          <a:avLst>
            <a:gd name="adj" fmla="val 10000"/>
          </a:avLst>
        </a:prstGeom>
      </dgm:spPr>
    </dgm:pt>
    <dgm:pt modelId="{39A4B7F2-6136-41F3-94A2-A20A4E7FB8E5}" type="pres">
      <dgm:prSet presAssocID="{61C68983-5C5D-4E2B-A40A-8F56DF270179}" presName="hierChild3" presStyleCnt="0"/>
      <dgm:spPr/>
    </dgm:pt>
    <dgm:pt modelId="{9A96E3E0-D26E-4411-93D1-1902E885308C}" type="pres">
      <dgm:prSet presAssocID="{C6C2847F-7141-4450-9A69-A5D3F058EFD0}" presName="Name19" presStyleLbl="parChTrans1D4" presStyleIdx="1" presStyleCnt="33"/>
      <dgm:spPr/>
    </dgm:pt>
    <dgm:pt modelId="{6F389955-055A-4B5B-ABF5-F6289D627821}" type="pres">
      <dgm:prSet presAssocID="{EA9693CC-1581-4DDB-A8C8-F3B890F7C909}" presName="Name21" presStyleCnt="0"/>
      <dgm:spPr/>
    </dgm:pt>
    <dgm:pt modelId="{FAE219A2-379F-489E-9050-394E68A8E373}" type="pres">
      <dgm:prSet presAssocID="{EA9693CC-1581-4DDB-A8C8-F3B890F7C909}" presName="level2Shape" presStyleLbl="node4" presStyleIdx="1" presStyleCnt="33"/>
      <dgm:spPr>
        <a:xfrm>
          <a:off x="997941" y="1898601"/>
          <a:ext cx="508553" cy="339035"/>
        </a:xfrm>
        <a:prstGeom prst="roundRect">
          <a:avLst>
            <a:gd name="adj" fmla="val 10000"/>
          </a:avLst>
        </a:prstGeom>
      </dgm:spPr>
    </dgm:pt>
    <dgm:pt modelId="{2AE06EDB-7AE8-4715-AD1F-A4823F2EFE39}" type="pres">
      <dgm:prSet presAssocID="{EA9693CC-1581-4DDB-A8C8-F3B890F7C909}" presName="hierChild3" presStyleCnt="0"/>
      <dgm:spPr/>
    </dgm:pt>
    <dgm:pt modelId="{3614674A-581A-4747-BAA7-8DF69604F282}" type="pres">
      <dgm:prSet presAssocID="{24B83119-2396-492A-A228-C913CE5B43B1}" presName="Name19" presStyleLbl="parChTrans1D4" presStyleIdx="2" presStyleCnt="33"/>
      <dgm:spPr/>
    </dgm:pt>
    <dgm:pt modelId="{1B3C8B7E-B6D0-4634-B660-C4753B9EC071}" type="pres">
      <dgm:prSet presAssocID="{193D3FBD-EA9B-4C9F-BEE2-C847F3D4C38C}" presName="Name21" presStyleCnt="0"/>
      <dgm:spPr/>
    </dgm:pt>
    <dgm:pt modelId="{F4821B96-C969-4B87-9E53-6C262641F990}" type="pres">
      <dgm:prSet presAssocID="{193D3FBD-EA9B-4C9F-BEE2-C847F3D4C38C}" presName="level2Shape" presStyleLbl="node4" presStyleIdx="2" presStyleCnt="33"/>
      <dgm:spPr>
        <a:xfrm>
          <a:off x="2430455" y="3447455"/>
          <a:ext cx="746437" cy="497624"/>
        </a:xfrm>
        <a:prstGeom prst="roundRect">
          <a:avLst>
            <a:gd name="adj" fmla="val 10000"/>
          </a:avLst>
        </a:prstGeom>
      </dgm:spPr>
    </dgm:pt>
    <dgm:pt modelId="{429F102A-31A1-4CE8-9768-ABD93F88C107}" type="pres">
      <dgm:prSet presAssocID="{193D3FBD-EA9B-4C9F-BEE2-C847F3D4C38C}" presName="hierChild3" presStyleCnt="0"/>
      <dgm:spPr/>
    </dgm:pt>
    <dgm:pt modelId="{8E52687F-74AA-4E61-8823-FFBAB82065A4}" type="pres">
      <dgm:prSet presAssocID="{995C3B6D-764C-442E-81E7-5B9F9872369A}" presName="Name19" presStyleLbl="parChTrans1D4" presStyleIdx="3" presStyleCnt="33"/>
      <dgm:spPr/>
    </dgm:pt>
    <dgm:pt modelId="{466BCD2E-5F25-4916-83C1-310EFF54C56A}" type="pres">
      <dgm:prSet presAssocID="{5BD40C9B-79FE-4C86-938F-AC3A026DF903}" presName="Name21" presStyleCnt="0"/>
      <dgm:spPr/>
    </dgm:pt>
    <dgm:pt modelId="{93EB3B44-4302-483D-BBAC-0EA30F243803}" type="pres">
      <dgm:prSet presAssocID="{5BD40C9B-79FE-4C86-938F-AC3A026DF903}" presName="level2Shape" presStyleLbl="node4" presStyleIdx="3" presStyleCnt="33"/>
      <dgm:spPr>
        <a:xfrm>
          <a:off x="1659061" y="1898601"/>
          <a:ext cx="508553" cy="339035"/>
        </a:xfrm>
        <a:prstGeom prst="roundRect">
          <a:avLst>
            <a:gd name="adj" fmla="val 10000"/>
          </a:avLst>
        </a:prstGeom>
      </dgm:spPr>
    </dgm:pt>
    <dgm:pt modelId="{87E277A8-1DFC-4F71-B8B1-54E0CDA3450A}" type="pres">
      <dgm:prSet presAssocID="{5BD40C9B-79FE-4C86-938F-AC3A026DF903}" presName="hierChild3" presStyleCnt="0"/>
      <dgm:spPr/>
    </dgm:pt>
    <dgm:pt modelId="{B5EE497A-2F50-4671-992A-AD3B246FF4B3}" type="pres">
      <dgm:prSet presAssocID="{812C5A6C-8245-48A8-AB6C-1024B0AB7C9E}" presName="Name19" presStyleLbl="parChTrans1D4" presStyleIdx="4" presStyleCnt="33"/>
      <dgm:spPr/>
    </dgm:pt>
    <dgm:pt modelId="{A65B91ED-BDA8-4AF8-BAC8-F23F6E28A2B6}" type="pres">
      <dgm:prSet presAssocID="{55BFFD8A-4E5C-4C20-BB84-D50D1D167B7A}" presName="Name21" presStyleCnt="0"/>
      <dgm:spPr/>
    </dgm:pt>
    <dgm:pt modelId="{B7218707-D9BB-4D75-A693-07C3B750E78F}" type="pres">
      <dgm:prSet presAssocID="{55BFFD8A-4E5C-4C20-BB84-D50D1D167B7A}" presName="level2Shape" presStyleLbl="node4" presStyleIdx="4" presStyleCnt="33"/>
      <dgm:spPr>
        <a:xfrm>
          <a:off x="3400823" y="3447455"/>
          <a:ext cx="746437" cy="497624"/>
        </a:xfrm>
        <a:prstGeom prst="roundRect">
          <a:avLst>
            <a:gd name="adj" fmla="val 10000"/>
          </a:avLst>
        </a:prstGeom>
      </dgm:spPr>
    </dgm:pt>
    <dgm:pt modelId="{D6C504B0-8618-4AF1-BEF4-3F0CB12B9408}" type="pres">
      <dgm:prSet presAssocID="{55BFFD8A-4E5C-4C20-BB84-D50D1D167B7A}" presName="hierChild3" presStyleCnt="0"/>
      <dgm:spPr/>
    </dgm:pt>
    <dgm:pt modelId="{3DC66AEF-12B9-4E06-8C08-4BF8305F4F37}" type="pres">
      <dgm:prSet presAssocID="{4A0C5338-60CC-4030-9681-E3D4163064E9}" presName="Name19" presStyleLbl="parChTrans1D4" presStyleIdx="5" presStyleCnt="33"/>
      <dgm:spPr/>
    </dgm:pt>
    <dgm:pt modelId="{CF8A73FB-2921-4DF1-85A3-1991D000D178}" type="pres">
      <dgm:prSet presAssocID="{DC2707EF-F976-4E0F-BE26-FA135A437B3C}" presName="Name21" presStyleCnt="0"/>
      <dgm:spPr/>
    </dgm:pt>
    <dgm:pt modelId="{1ECFA065-EFCB-4B98-936B-FA97EB92C325}" type="pres">
      <dgm:prSet presAssocID="{DC2707EF-F976-4E0F-BE26-FA135A437B3C}" presName="level2Shape" presStyleLbl="node4" presStyleIdx="5" presStyleCnt="33"/>
      <dgm:spPr/>
    </dgm:pt>
    <dgm:pt modelId="{75BDE183-9299-4781-BE36-1E18A69A032D}" type="pres">
      <dgm:prSet presAssocID="{DC2707EF-F976-4E0F-BE26-FA135A437B3C}" presName="hierChild3" presStyleCnt="0"/>
      <dgm:spPr/>
    </dgm:pt>
    <dgm:pt modelId="{E1CF3931-6B59-4C75-8F0E-997218DE3A3E}" type="pres">
      <dgm:prSet presAssocID="{D74506C4-1FA0-4082-AF1F-CE33208AF5D9}" presName="Name19" presStyleLbl="parChTrans1D4" presStyleIdx="6" presStyleCnt="33"/>
      <dgm:spPr/>
    </dgm:pt>
    <dgm:pt modelId="{05C059F1-E24F-44EE-89F9-225202D511BC}" type="pres">
      <dgm:prSet presAssocID="{BBBA90D8-0D76-475C-959E-860E9CEACD07}" presName="Name21" presStyleCnt="0"/>
      <dgm:spPr/>
    </dgm:pt>
    <dgm:pt modelId="{9C81E07F-D061-4F28-A830-7C3923C9802A}" type="pres">
      <dgm:prSet presAssocID="{BBBA90D8-0D76-475C-959E-860E9CEACD07}" presName="level2Shape" presStyleLbl="node4" presStyleIdx="6" presStyleCnt="33"/>
      <dgm:spPr>
        <a:xfrm>
          <a:off x="4371192" y="3447455"/>
          <a:ext cx="746437" cy="497624"/>
        </a:xfrm>
        <a:prstGeom prst="roundRect">
          <a:avLst>
            <a:gd name="adj" fmla="val 10000"/>
          </a:avLst>
        </a:prstGeom>
      </dgm:spPr>
    </dgm:pt>
    <dgm:pt modelId="{C5C30369-2712-4821-A99F-D5FDDC9B805A}" type="pres">
      <dgm:prSet presAssocID="{BBBA90D8-0D76-475C-959E-860E9CEACD07}" presName="hierChild3" presStyleCnt="0"/>
      <dgm:spPr/>
    </dgm:pt>
    <dgm:pt modelId="{EF227990-EE56-4B3D-8B4A-F5FFC26B8328}" type="pres">
      <dgm:prSet presAssocID="{9DFBB8C2-D1D7-4DC4-91F0-03A5CE51BCA9}" presName="Name19" presStyleLbl="parChTrans1D4" presStyleIdx="7" presStyleCnt="33"/>
      <dgm:spPr/>
    </dgm:pt>
    <dgm:pt modelId="{D71CF5AE-785E-45A7-A49C-DFB2F82FB7E1}" type="pres">
      <dgm:prSet presAssocID="{51AE8DEF-D6BD-4923-AFC9-003AD999EF12}" presName="Name21" presStyleCnt="0"/>
      <dgm:spPr/>
    </dgm:pt>
    <dgm:pt modelId="{6DC618F7-C29E-4EDB-B9B3-3945763D7090}" type="pres">
      <dgm:prSet presAssocID="{51AE8DEF-D6BD-4923-AFC9-003AD999EF12}" presName="level2Shape" presStyleLbl="node4" presStyleIdx="7" presStyleCnt="33"/>
      <dgm:spPr/>
    </dgm:pt>
    <dgm:pt modelId="{D39211C4-1DC3-4858-A236-D1348CC60DF6}" type="pres">
      <dgm:prSet presAssocID="{51AE8DEF-D6BD-4923-AFC9-003AD999EF12}" presName="hierChild3" presStyleCnt="0"/>
      <dgm:spPr/>
    </dgm:pt>
    <dgm:pt modelId="{3C4452CE-77E9-4D79-B866-CB7CBA42F768}" type="pres">
      <dgm:prSet presAssocID="{BBB6E3D3-8425-4F25-98CC-581DEB9FB0A8}" presName="Name19" presStyleLbl="parChTrans1D4" presStyleIdx="8" presStyleCnt="33"/>
      <dgm:spPr/>
    </dgm:pt>
    <dgm:pt modelId="{27CE9283-8F95-4F82-944A-D692F44A76BC}" type="pres">
      <dgm:prSet presAssocID="{832CDC17-C071-4875-BE20-B4A555759D06}" presName="Name21" presStyleCnt="0"/>
      <dgm:spPr/>
    </dgm:pt>
    <dgm:pt modelId="{08210A60-531A-4794-88C1-5C527BC1E5F3}" type="pres">
      <dgm:prSet presAssocID="{832CDC17-C071-4875-BE20-B4A555759D06}" presName="level2Shape" presStyleLbl="node4" presStyleIdx="8" presStyleCnt="33"/>
      <dgm:spPr>
        <a:xfrm>
          <a:off x="5341560" y="3447455"/>
          <a:ext cx="746437" cy="497624"/>
        </a:xfrm>
        <a:prstGeom prst="roundRect">
          <a:avLst>
            <a:gd name="adj" fmla="val 10000"/>
          </a:avLst>
        </a:prstGeom>
      </dgm:spPr>
    </dgm:pt>
    <dgm:pt modelId="{F01FA995-9A62-44F2-B4C6-C6C290EE3F5C}" type="pres">
      <dgm:prSet presAssocID="{832CDC17-C071-4875-BE20-B4A555759D06}" presName="hierChild3" presStyleCnt="0"/>
      <dgm:spPr/>
    </dgm:pt>
    <dgm:pt modelId="{E0BE0A4A-E18B-490F-ACE1-64DCB9726201}" type="pres">
      <dgm:prSet presAssocID="{9D5106E1-96EC-4E30-AF4F-05A52405E503}" presName="Name19" presStyleLbl="parChTrans1D4" presStyleIdx="9" presStyleCnt="33"/>
      <dgm:spPr/>
    </dgm:pt>
    <dgm:pt modelId="{2807D255-7016-42A1-8C43-CE27B0761AA9}" type="pres">
      <dgm:prSet presAssocID="{95919C0F-E779-4294-9E81-236458E10962}" presName="Name21" presStyleCnt="0"/>
      <dgm:spPr/>
    </dgm:pt>
    <dgm:pt modelId="{5D1CBA9E-667D-4905-913A-FBB8D9A4DE43}" type="pres">
      <dgm:prSet presAssocID="{95919C0F-E779-4294-9E81-236458E10962}" presName="level2Shape" presStyleLbl="node4" presStyleIdx="9" presStyleCnt="33"/>
      <dgm:spPr/>
    </dgm:pt>
    <dgm:pt modelId="{029B357D-95E0-471B-BF30-1DA5065D0F71}" type="pres">
      <dgm:prSet presAssocID="{95919C0F-E779-4294-9E81-236458E10962}" presName="hierChild3" presStyleCnt="0"/>
      <dgm:spPr/>
    </dgm:pt>
    <dgm:pt modelId="{575563D2-4C36-4F9D-B07A-FFEEB740B61C}" type="pres">
      <dgm:prSet presAssocID="{076BE403-C69A-4ACA-9429-FEFE772DD673}" presName="Name19" presStyleLbl="parChTrans1D4" presStyleIdx="10" presStyleCnt="33"/>
      <dgm:spPr/>
    </dgm:pt>
    <dgm:pt modelId="{32F1D8AC-D011-49EC-8F18-6AD0FF7BC0F7}" type="pres">
      <dgm:prSet presAssocID="{D5C9E666-49CD-4236-B04B-EC9EA71DE73B}" presName="Name21" presStyleCnt="0"/>
      <dgm:spPr/>
    </dgm:pt>
    <dgm:pt modelId="{82560AC2-D694-479D-BB56-16D18F18B214}" type="pres">
      <dgm:prSet presAssocID="{D5C9E666-49CD-4236-B04B-EC9EA71DE73B}" presName="level2Shape" presStyleLbl="node4" presStyleIdx="10" presStyleCnt="33"/>
      <dgm:spPr>
        <a:xfrm>
          <a:off x="6311929" y="3447455"/>
          <a:ext cx="746437" cy="497624"/>
        </a:xfrm>
        <a:prstGeom prst="roundRect">
          <a:avLst>
            <a:gd name="adj" fmla="val 10000"/>
          </a:avLst>
        </a:prstGeom>
      </dgm:spPr>
    </dgm:pt>
    <dgm:pt modelId="{8B531583-2B5D-4B3A-9ED4-90E6F06E14FE}" type="pres">
      <dgm:prSet presAssocID="{D5C9E666-49CD-4236-B04B-EC9EA71DE73B}" presName="hierChild3" presStyleCnt="0"/>
      <dgm:spPr/>
    </dgm:pt>
    <dgm:pt modelId="{17000B23-C738-4A3F-B172-28A0DB203ABE}" type="pres">
      <dgm:prSet presAssocID="{33602D3D-274F-44CB-BFC6-0881F15959A9}" presName="Name19" presStyleLbl="parChTrans1D4" presStyleIdx="11" presStyleCnt="33"/>
      <dgm:spPr/>
    </dgm:pt>
    <dgm:pt modelId="{7876F7AA-F4C5-4EA8-89AB-8C1EF01F2598}" type="pres">
      <dgm:prSet presAssocID="{D0D93EAC-3FA2-4A1F-9D65-1890657A885A}" presName="Name21" presStyleCnt="0"/>
      <dgm:spPr/>
    </dgm:pt>
    <dgm:pt modelId="{EB50424D-906F-44E0-B1D5-888F24EC300D}" type="pres">
      <dgm:prSet presAssocID="{D0D93EAC-3FA2-4A1F-9D65-1890657A885A}" presName="level2Shape" presStyleLbl="node4" presStyleIdx="11" presStyleCnt="33"/>
      <dgm:spPr/>
    </dgm:pt>
    <dgm:pt modelId="{4C721654-D25D-44AF-8F9E-E3DA53459527}" type="pres">
      <dgm:prSet presAssocID="{D0D93EAC-3FA2-4A1F-9D65-1890657A885A}" presName="hierChild3" presStyleCnt="0"/>
      <dgm:spPr/>
    </dgm:pt>
    <dgm:pt modelId="{858941A1-AF49-4763-9C6E-94C1D0500335}" type="pres">
      <dgm:prSet presAssocID="{0C3B4DDB-E449-4137-B9A2-09C43813A503}" presName="Name19" presStyleLbl="parChTrans1D3" presStyleIdx="5" presStyleCnt="10"/>
      <dgm:spPr/>
    </dgm:pt>
    <dgm:pt modelId="{5B5D791C-7314-4524-9EE0-22140D754F05}" type="pres">
      <dgm:prSet presAssocID="{749BB63A-CDD0-4E2D-8627-A5435B65AF46}" presName="Name21" presStyleCnt="0"/>
      <dgm:spPr/>
    </dgm:pt>
    <dgm:pt modelId="{F9EB73CF-CA6F-463F-9D42-409091663DDB}" type="pres">
      <dgm:prSet presAssocID="{749BB63A-CDD0-4E2D-8627-A5435B65AF46}" presName="level2Shape" presStyleLbl="node3" presStyleIdx="5" presStyleCnt="10"/>
      <dgm:spPr>
        <a:xfrm>
          <a:off x="4856376" y="2750780"/>
          <a:ext cx="746437" cy="497624"/>
        </a:xfrm>
        <a:prstGeom prst="roundRect">
          <a:avLst>
            <a:gd name="adj" fmla="val 10000"/>
          </a:avLst>
        </a:prstGeom>
      </dgm:spPr>
    </dgm:pt>
    <dgm:pt modelId="{037681F6-82DF-42DD-8A8D-1AA23BE43222}" type="pres">
      <dgm:prSet presAssocID="{749BB63A-CDD0-4E2D-8627-A5435B65AF46}" presName="hierChild3" presStyleCnt="0"/>
      <dgm:spPr/>
    </dgm:pt>
    <dgm:pt modelId="{7479B326-A05C-4D41-B33D-B41CCC79E20E}" type="pres">
      <dgm:prSet presAssocID="{2B056D63-AC00-47B7-841E-7686A6041513}" presName="Name19" presStyleLbl="parChTrans1D4" presStyleIdx="12" presStyleCnt="33"/>
      <dgm:spPr/>
    </dgm:pt>
    <dgm:pt modelId="{B7C9BC0D-81D4-442B-9E49-48A1D70E2164}" type="pres">
      <dgm:prSet presAssocID="{3D0784C3-8AA4-49BF-AC1D-8DC0DFCF5256}" presName="Name21" presStyleCnt="0"/>
      <dgm:spPr/>
    </dgm:pt>
    <dgm:pt modelId="{5B4E1B40-CD7A-4F58-9301-6064388C682F}" type="pres">
      <dgm:prSet presAssocID="{3D0784C3-8AA4-49BF-AC1D-8DC0DFCF5256}" presName="level2Shape" presStyleLbl="node4" presStyleIdx="12" presStyleCnt="33"/>
      <dgm:spPr/>
    </dgm:pt>
    <dgm:pt modelId="{C026785D-FD23-4D00-AD6D-B3597A05881A}" type="pres">
      <dgm:prSet presAssocID="{3D0784C3-8AA4-49BF-AC1D-8DC0DFCF5256}" presName="hierChild3" presStyleCnt="0"/>
      <dgm:spPr/>
    </dgm:pt>
    <dgm:pt modelId="{8187514A-75CD-49EE-ADB1-7B78D734C685}" type="pres">
      <dgm:prSet presAssocID="{A8276477-4234-4F72-93F8-9B00BB24B4C8}" presName="Name19" presStyleLbl="parChTrans1D3" presStyleIdx="6" presStyleCnt="10"/>
      <dgm:spPr/>
    </dgm:pt>
    <dgm:pt modelId="{439CC53E-6399-4EEA-AEB1-C57906D7F443}" type="pres">
      <dgm:prSet presAssocID="{E013B482-7AF6-4AD3-91A0-10FDCAB02675}" presName="Name21" presStyleCnt="0"/>
      <dgm:spPr/>
    </dgm:pt>
    <dgm:pt modelId="{92AE8803-79D3-4FF4-BE40-14C36703E176}" type="pres">
      <dgm:prSet presAssocID="{E013B482-7AF6-4AD3-91A0-10FDCAB02675}" presName="level2Shape" presStyleLbl="node3" presStyleIdx="6" presStyleCnt="10"/>
      <dgm:spPr>
        <a:xfrm>
          <a:off x="5826745" y="2750780"/>
          <a:ext cx="746437" cy="497624"/>
        </a:xfrm>
        <a:prstGeom prst="roundRect">
          <a:avLst>
            <a:gd name="adj" fmla="val 10000"/>
          </a:avLst>
        </a:prstGeom>
      </dgm:spPr>
    </dgm:pt>
    <dgm:pt modelId="{A05C3237-E100-4AB6-95D1-4E457B2936E9}" type="pres">
      <dgm:prSet presAssocID="{E013B482-7AF6-4AD3-91A0-10FDCAB02675}" presName="hierChild3" presStyleCnt="0"/>
      <dgm:spPr/>
    </dgm:pt>
    <dgm:pt modelId="{69B4EB7C-DBDD-4B25-8183-4AD221777358}" type="pres">
      <dgm:prSet presAssocID="{C61476E6-98E9-40E4-ABCE-C9FD3514790B}" presName="Name19" presStyleLbl="parChTrans1D4" presStyleIdx="13" presStyleCnt="33"/>
      <dgm:spPr/>
    </dgm:pt>
    <dgm:pt modelId="{4E075356-4A1A-4B87-8FEE-40358FB7DF02}" type="pres">
      <dgm:prSet presAssocID="{27661E84-ED29-4127-9949-9512B4D633B9}" presName="Name21" presStyleCnt="0"/>
      <dgm:spPr/>
    </dgm:pt>
    <dgm:pt modelId="{6FA106EC-206F-41FD-A152-BABC8A145DB4}" type="pres">
      <dgm:prSet presAssocID="{27661E84-ED29-4127-9949-9512B4D633B9}" presName="level2Shape" presStyleLbl="node4" presStyleIdx="13" presStyleCnt="33"/>
      <dgm:spPr/>
    </dgm:pt>
    <dgm:pt modelId="{E86A6940-3BCE-4F57-B802-41B8C37F56BF}" type="pres">
      <dgm:prSet presAssocID="{27661E84-ED29-4127-9949-9512B4D633B9}" presName="hierChild3" presStyleCnt="0"/>
      <dgm:spPr/>
    </dgm:pt>
    <dgm:pt modelId="{05241177-2073-47AD-8B1D-8A1AA452728E}" type="pres">
      <dgm:prSet presAssocID="{9351FDC9-7E2D-423D-A7BF-41BAA161F94C}" presName="Name19" presStyleLbl="parChTrans1D3" presStyleIdx="7" presStyleCnt="10"/>
      <dgm:spPr/>
    </dgm:pt>
    <dgm:pt modelId="{FDF07D46-1144-4000-BF06-D8E958631D50}" type="pres">
      <dgm:prSet presAssocID="{87C764BD-F117-4D7D-A309-E765C8F6D60C}" presName="Name21" presStyleCnt="0"/>
      <dgm:spPr/>
    </dgm:pt>
    <dgm:pt modelId="{0BACE38E-7C2A-4993-8CA6-5BD4627945E9}" type="pres">
      <dgm:prSet presAssocID="{87C764BD-F117-4D7D-A309-E765C8F6D60C}" presName="level2Shape" presStyleLbl="node3" presStyleIdx="7" presStyleCnt="10"/>
      <dgm:spPr>
        <a:xfrm>
          <a:off x="6797113" y="2750780"/>
          <a:ext cx="746437" cy="497624"/>
        </a:xfrm>
        <a:prstGeom prst="roundRect">
          <a:avLst>
            <a:gd name="adj" fmla="val 10000"/>
          </a:avLst>
        </a:prstGeom>
      </dgm:spPr>
    </dgm:pt>
    <dgm:pt modelId="{F35E4C44-48AF-4A09-B0B3-DC21150BB797}" type="pres">
      <dgm:prSet presAssocID="{87C764BD-F117-4D7D-A309-E765C8F6D60C}" presName="hierChild3" presStyleCnt="0"/>
      <dgm:spPr/>
    </dgm:pt>
    <dgm:pt modelId="{37CC5256-D779-456B-8191-F172B8B7CDF9}" type="pres">
      <dgm:prSet presAssocID="{67BD28D9-8D72-4C11-8AF2-C9F7F4FC60F5}" presName="Name19" presStyleLbl="parChTrans1D4" presStyleIdx="14" presStyleCnt="33"/>
      <dgm:spPr/>
    </dgm:pt>
    <dgm:pt modelId="{F8C3D37F-0198-4D17-AF42-E2ECA58CFC74}" type="pres">
      <dgm:prSet presAssocID="{42004956-D6ED-4037-9993-39D0F01B833B}" presName="Name21" presStyleCnt="0"/>
      <dgm:spPr/>
    </dgm:pt>
    <dgm:pt modelId="{6E0EDEAF-BC85-477C-8841-C97435DC6AD2}" type="pres">
      <dgm:prSet presAssocID="{42004956-D6ED-4037-9993-39D0F01B833B}" presName="level2Shape" presStyleLbl="node4" presStyleIdx="14" presStyleCnt="33"/>
      <dgm:spPr>
        <a:xfrm>
          <a:off x="6007372" y="1724758"/>
          <a:ext cx="615985" cy="410656"/>
        </a:xfrm>
        <a:prstGeom prst="roundRect">
          <a:avLst>
            <a:gd name="adj" fmla="val 10000"/>
          </a:avLst>
        </a:prstGeom>
      </dgm:spPr>
    </dgm:pt>
    <dgm:pt modelId="{784500F2-512C-40F2-80D4-C7A78AB26C6D}" type="pres">
      <dgm:prSet presAssocID="{42004956-D6ED-4037-9993-39D0F01B833B}" presName="hierChild3" presStyleCnt="0"/>
      <dgm:spPr/>
    </dgm:pt>
    <dgm:pt modelId="{7AB0C520-DE48-42B5-A934-028932B50DFD}" type="pres">
      <dgm:prSet presAssocID="{E77B8A9D-72CF-4BE4-B249-8921C4BBD998}" presName="Name19" presStyleLbl="parChTrans1D2" presStyleIdx="2" presStyleCnt="4"/>
      <dgm:spPr/>
    </dgm:pt>
    <dgm:pt modelId="{7E289A8D-C9BA-4D93-9D69-790018A6F8C9}" type="pres">
      <dgm:prSet presAssocID="{0E171053-B1FF-4FB1-B005-7805DF358ED9}" presName="Name21" presStyleCnt="0"/>
      <dgm:spPr/>
    </dgm:pt>
    <dgm:pt modelId="{B1B5A241-08CC-4422-917E-4A4B85C1317D}" type="pres">
      <dgm:prSet presAssocID="{0E171053-B1FF-4FB1-B005-7805DF358ED9}" presName="level2Shape" presStyleLbl="node2" presStyleIdx="2" presStyleCnt="4"/>
      <dgm:spPr/>
    </dgm:pt>
    <dgm:pt modelId="{2F7B825E-1A89-4602-9C4C-A7E24FCADA85}" type="pres">
      <dgm:prSet presAssocID="{0E171053-B1FF-4FB1-B005-7805DF358ED9}" presName="hierChild3" presStyleCnt="0"/>
      <dgm:spPr/>
    </dgm:pt>
    <dgm:pt modelId="{E9B8CEC9-5180-4431-B59F-49DE6D2454F0}" type="pres">
      <dgm:prSet presAssocID="{797D2306-844A-4213-84FB-EEBE5F6ACE8F}" presName="Name19" presStyleLbl="parChTrans1D3" presStyleIdx="8" presStyleCnt="10"/>
      <dgm:spPr/>
    </dgm:pt>
    <dgm:pt modelId="{EF1B003E-A725-42A9-9092-14F09F9113A7}" type="pres">
      <dgm:prSet presAssocID="{C9A1701A-1435-4D94-A6AA-BCAD76A2513B}" presName="Name21" presStyleCnt="0"/>
      <dgm:spPr/>
    </dgm:pt>
    <dgm:pt modelId="{E6862C7B-FD42-4B94-A3DF-12963AA0EC41}" type="pres">
      <dgm:prSet presAssocID="{C9A1701A-1435-4D94-A6AA-BCAD76A2513B}" presName="level2Shape" presStyleLbl="node3" presStyleIdx="8" presStyleCnt="10"/>
      <dgm:spPr>
        <a:xfrm>
          <a:off x="9311386" y="2426998"/>
          <a:ext cx="715742" cy="477161"/>
        </a:xfrm>
        <a:prstGeom prst="roundRect">
          <a:avLst>
            <a:gd name="adj" fmla="val 10000"/>
          </a:avLst>
        </a:prstGeom>
      </dgm:spPr>
    </dgm:pt>
    <dgm:pt modelId="{A3294DB1-3685-4D80-AC88-B4D345D25A2B}" type="pres">
      <dgm:prSet presAssocID="{C9A1701A-1435-4D94-A6AA-BCAD76A2513B}" presName="hierChild3" presStyleCnt="0"/>
      <dgm:spPr/>
    </dgm:pt>
    <dgm:pt modelId="{8530A10A-36C7-403F-A5A3-8C3B27276F0C}" type="pres">
      <dgm:prSet presAssocID="{04C9C2B8-347A-40C3-832E-80F8060B98DC}" presName="Name19" presStyleLbl="parChTrans1D4" presStyleIdx="15" presStyleCnt="33"/>
      <dgm:spPr/>
    </dgm:pt>
    <dgm:pt modelId="{F740107E-3A00-4FB5-9C88-AC456353EDFE}" type="pres">
      <dgm:prSet presAssocID="{80CC57E4-DFBA-407D-9EE9-E2540FB9036C}" presName="Name21" presStyleCnt="0"/>
      <dgm:spPr/>
    </dgm:pt>
    <dgm:pt modelId="{8DF8DAAB-3F66-49ED-BF3B-960A2F797F8A}" type="pres">
      <dgm:prSet presAssocID="{80CC57E4-DFBA-407D-9EE9-E2540FB9036C}" presName="level2Shape" presStyleLbl="node4" presStyleIdx="15" presStyleCnt="33"/>
      <dgm:spPr/>
    </dgm:pt>
    <dgm:pt modelId="{71838144-0F72-4FCB-94E0-C4F41615BEDC}" type="pres">
      <dgm:prSet presAssocID="{80CC57E4-DFBA-407D-9EE9-E2540FB9036C}" presName="hierChild3" presStyleCnt="0"/>
      <dgm:spPr/>
    </dgm:pt>
    <dgm:pt modelId="{9C5E2117-45F0-41DD-B6B8-3939E3DDB901}" type="pres">
      <dgm:prSet presAssocID="{C79B2734-6EAC-4B78-9E69-85C34FAE73E8}" presName="Name19" presStyleLbl="parChTrans1D4" presStyleIdx="16" presStyleCnt="33"/>
      <dgm:spPr/>
    </dgm:pt>
    <dgm:pt modelId="{3AAACE94-D30D-4532-B45F-AFC5C368E919}" type="pres">
      <dgm:prSet presAssocID="{3DED3B43-C980-4B89-BFB8-D0DB8AD96657}" presName="Name21" presStyleCnt="0"/>
      <dgm:spPr/>
    </dgm:pt>
    <dgm:pt modelId="{FBDE57F0-EB5A-4F5F-8279-C907396DFA7A}" type="pres">
      <dgm:prSet presAssocID="{3DED3B43-C980-4B89-BFB8-D0DB8AD96657}" presName="level2Shape" presStyleLbl="node4" presStyleIdx="16" presStyleCnt="33"/>
      <dgm:spPr/>
    </dgm:pt>
    <dgm:pt modelId="{9E52DA6C-2F03-44B1-9324-102D5DEC1B68}" type="pres">
      <dgm:prSet presAssocID="{3DED3B43-C980-4B89-BFB8-D0DB8AD96657}" presName="hierChild3" presStyleCnt="0"/>
      <dgm:spPr/>
    </dgm:pt>
    <dgm:pt modelId="{762E933F-2006-4236-9C4B-6B4EA77AB527}" type="pres">
      <dgm:prSet presAssocID="{108039BA-7FAE-4F2D-98E0-2A79A331C1F4}" presName="Name19" presStyleLbl="parChTrans1D4" presStyleIdx="17" presStyleCnt="33"/>
      <dgm:spPr/>
    </dgm:pt>
    <dgm:pt modelId="{AE83218D-7FD0-4B0E-8FF4-2D53C7623083}" type="pres">
      <dgm:prSet presAssocID="{E9D9F81D-9B27-4C56-818B-35B7BDEDB27F}" presName="Name21" presStyleCnt="0"/>
      <dgm:spPr/>
    </dgm:pt>
    <dgm:pt modelId="{7AF4FAE3-62C5-4F4D-83D7-DE6B8D57D652}" type="pres">
      <dgm:prSet presAssocID="{E9D9F81D-9B27-4C56-818B-35B7BDEDB27F}" presName="level2Shape" presStyleLbl="node4" presStyleIdx="17" presStyleCnt="33"/>
      <dgm:spPr/>
    </dgm:pt>
    <dgm:pt modelId="{EFCDD0A4-0DC5-4701-BBB0-E33B2654C47D}" type="pres">
      <dgm:prSet presAssocID="{E9D9F81D-9B27-4C56-818B-35B7BDEDB27F}" presName="hierChild3" presStyleCnt="0"/>
      <dgm:spPr/>
    </dgm:pt>
    <dgm:pt modelId="{8B3FD0D8-CAE1-4076-A9D9-136266026D98}" type="pres">
      <dgm:prSet presAssocID="{244AF413-D785-4418-A0DB-FD273C44FBDE}" presName="Name19" presStyleLbl="parChTrans1D4" presStyleIdx="18" presStyleCnt="33"/>
      <dgm:spPr/>
    </dgm:pt>
    <dgm:pt modelId="{70696A88-32A0-411F-AE24-3CEE216AC040}" type="pres">
      <dgm:prSet presAssocID="{ED5DE066-9BBA-4709-A3EE-2A82067F825A}" presName="Name21" presStyleCnt="0"/>
      <dgm:spPr/>
    </dgm:pt>
    <dgm:pt modelId="{0D6D7232-F871-42B8-9393-498288E44ACD}" type="pres">
      <dgm:prSet presAssocID="{ED5DE066-9BBA-4709-A3EE-2A82067F825A}" presName="level2Shape" presStyleLbl="node4" presStyleIdx="18" presStyleCnt="33"/>
      <dgm:spPr>
        <a:xfrm>
          <a:off x="6808153" y="2874597"/>
          <a:ext cx="615985" cy="410656"/>
        </a:xfrm>
        <a:prstGeom prst="roundRect">
          <a:avLst>
            <a:gd name="adj" fmla="val 10000"/>
          </a:avLst>
        </a:prstGeom>
      </dgm:spPr>
    </dgm:pt>
    <dgm:pt modelId="{7675ED6B-8813-4E31-B5CE-A01215A5EF2E}" type="pres">
      <dgm:prSet presAssocID="{ED5DE066-9BBA-4709-A3EE-2A82067F825A}" presName="hierChild3" presStyleCnt="0"/>
      <dgm:spPr/>
    </dgm:pt>
    <dgm:pt modelId="{379A412A-AD84-4B8D-82C4-9C551D0051DE}" type="pres">
      <dgm:prSet presAssocID="{1D00CF2A-BC1B-46B3-93E1-135C7C0D5339}" presName="Name19" presStyleLbl="parChTrans1D4" presStyleIdx="19" presStyleCnt="33"/>
      <dgm:spPr/>
    </dgm:pt>
    <dgm:pt modelId="{02B543ED-DFBF-46EE-97C6-0873D8C80BBC}" type="pres">
      <dgm:prSet presAssocID="{78B4E4AD-D842-45AC-B93D-25228774BA6F}" presName="Name21" presStyleCnt="0"/>
      <dgm:spPr/>
    </dgm:pt>
    <dgm:pt modelId="{83DE73A9-0F3D-420B-8839-B69F93063F68}" type="pres">
      <dgm:prSet presAssocID="{78B4E4AD-D842-45AC-B93D-25228774BA6F}" presName="level2Shape" presStyleLbl="node4" presStyleIdx="19" presStyleCnt="33"/>
      <dgm:spPr/>
    </dgm:pt>
    <dgm:pt modelId="{B7BB9815-134C-43E3-833F-69B2E4523CFB}" type="pres">
      <dgm:prSet presAssocID="{78B4E4AD-D842-45AC-B93D-25228774BA6F}" presName="hierChild3" presStyleCnt="0"/>
      <dgm:spPr/>
    </dgm:pt>
    <dgm:pt modelId="{8F1E9C13-05C3-49EB-AF8C-5A8D4D1A720A}" type="pres">
      <dgm:prSet presAssocID="{DB4C5ED4-2AEE-4EBB-9C7B-C669E093F158}" presName="Name19" presStyleLbl="parChTrans1D4" presStyleIdx="20" presStyleCnt="33"/>
      <dgm:spPr/>
    </dgm:pt>
    <dgm:pt modelId="{6A8CCC41-D3A8-4AA0-87F8-74B229A952B2}" type="pres">
      <dgm:prSet presAssocID="{0A90575B-D8E3-4513-9938-13E54C5BA98E}" presName="Name21" presStyleCnt="0"/>
      <dgm:spPr/>
    </dgm:pt>
    <dgm:pt modelId="{A123D8EE-FE72-4501-A6B7-61A56D2274D2}" type="pres">
      <dgm:prSet presAssocID="{0A90575B-D8E3-4513-9938-13E54C5BA98E}" presName="level2Shape" presStyleLbl="node4" presStyleIdx="20" presStyleCnt="33"/>
      <dgm:spPr/>
    </dgm:pt>
    <dgm:pt modelId="{55FF60CE-3EA8-48B3-A982-B7CBA436F365}" type="pres">
      <dgm:prSet presAssocID="{0A90575B-D8E3-4513-9938-13E54C5BA98E}" presName="hierChild3" presStyleCnt="0"/>
      <dgm:spPr/>
    </dgm:pt>
    <dgm:pt modelId="{89D32F9F-D39D-484B-8C70-30A687535BA4}" type="pres">
      <dgm:prSet presAssocID="{0B708B8C-6F8C-4BE4-836D-42D17A5EC62B}" presName="Name19" presStyleLbl="parChTrans1D4" presStyleIdx="21" presStyleCnt="33"/>
      <dgm:spPr/>
    </dgm:pt>
    <dgm:pt modelId="{B58729E0-7529-457E-8D5E-5304566291CF}" type="pres">
      <dgm:prSet presAssocID="{FF20909C-3201-439E-93DB-38D04169CD16}" presName="Name21" presStyleCnt="0"/>
      <dgm:spPr/>
    </dgm:pt>
    <dgm:pt modelId="{0971226F-E0F8-4A5B-A13D-72E66484615B}" type="pres">
      <dgm:prSet presAssocID="{FF20909C-3201-439E-93DB-38D04169CD16}" presName="level2Shape" presStyleLbl="node4" presStyleIdx="21" presStyleCnt="33" custLinFactNeighborX="-1031"/>
      <dgm:spPr/>
    </dgm:pt>
    <dgm:pt modelId="{F9E83FD4-5EE8-4B69-B876-537ABB7FE898}" type="pres">
      <dgm:prSet presAssocID="{FF20909C-3201-439E-93DB-38D04169CD16}" presName="hierChild3" presStyleCnt="0"/>
      <dgm:spPr/>
    </dgm:pt>
    <dgm:pt modelId="{6D33B383-AAF1-4A21-B713-B24A3ADD947D}" type="pres">
      <dgm:prSet presAssocID="{A61400C4-6492-4685-8342-9A0C336A6A6A}" presName="Name19" presStyleLbl="parChTrans1D4" presStyleIdx="22" presStyleCnt="33"/>
      <dgm:spPr/>
    </dgm:pt>
    <dgm:pt modelId="{3898EBB8-71DD-4202-AB47-4ED6D6CBEE4B}" type="pres">
      <dgm:prSet presAssocID="{48BC3EEC-93FA-4799-AC5D-5508754A97D8}" presName="Name21" presStyleCnt="0"/>
      <dgm:spPr/>
    </dgm:pt>
    <dgm:pt modelId="{9B9FD4A0-A56C-443F-AAD4-73DF442FF721}" type="pres">
      <dgm:prSet presAssocID="{48BC3EEC-93FA-4799-AC5D-5508754A97D8}" presName="level2Shape" presStyleLbl="node4" presStyleIdx="22" presStyleCnt="33"/>
      <dgm:spPr/>
    </dgm:pt>
    <dgm:pt modelId="{48CB3E00-1D12-4B0F-A554-C2B50E2BA8DD}" type="pres">
      <dgm:prSet presAssocID="{48BC3EEC-93FA-4799-AC5D-5508754A97D8}" presName="hierChild3" presStyleCnt="0"/>
      <dgm:spPr/>
    </dgm:pt>
    <dgm:pt modelId="{F107151B-75FF-411D-921D-E3001EC8BAE2}" type="pres">
      <dgm:prSet presAssocID="{AE2F61E8-E530-435B-A06B-61C2731AC2B2}" presName="Name19" presStyleLbl="parChTrans1D4" presStyleIdx="23" presStyleCnt="33"/>
      <dgm:spPr/>
    </dgm:pt>
    <dgm:pt modelId="{C8701DAB-7A79-4D54-8C68-5124EF86106B}" type="pres">
      <dgm:prSet presAssocID="{746E55C6-D605-49A1-BF38-191540F479CC}" presName="Name21" presStyleCnt="0"/>
      <dgm:spPr/>
    </dgm:pt>
    <dgm:pt modelId="{5B4B04BF-8D7F-4CD1-92FE-73F748400338}" type="pres">
      <dgm:prSet presAssocID="{746E55C6-D605-49A1-BF38-191540F479CC}" presName="level2Shape" presStyleLbl="node4" presStyleIdx="23" presStyleCnt="33"/>
      <dgm:spPr/>
    </dgm:pt>
    <dgm:pt modelId="{EC8F1060-64BD-4697-9402-8DA53E37313E}" type="pres">
      <dgm:prSet presAssocID="{746E55C6-D605-49A1-BF38-191540F479CC}" presName="hierChild3" presStyleCnt="0"/>
      <dgm:spPr/>
    </dgm:pt>
    <dgm:pt modelId="{93CC3D20-7421-42E4-8FFE-54D2C16CFB1C}" type="pres">
      <dgm:prSet presAssocID="{6EEA6A27-5C2C-4BD1-BB23-566D9EB85330}" presName="Name19" presStyleLbl="parChTrans1D4" presStyleIdx="24" presStyleCnt="33"/>
      <dgm:spPr/>
    </dgm:pt>
    <dgm:pt modelId="{20B24CC1-1B5C-4CBF-8EBD-BC0AA1DDFFF9}" type="pres">
      <dgm:prSet presAssocID="{E749B0D0-C826-429D-951A-E30FEBF5A374}" presName="Name21" presStyleCnt="0"/>
      <dgm:spPr/>
    </dgm:pt>
    <dgm:pt modelId="{0A8532DA-7471-4787-9492-43F646025727}" type="pres">
      <dgm:prSet presAssocID="{E749B0D0-C826-429D-951A-E30FEBF5A374}" presName="level2Shape" presStyleLbl="node4" presStyleIdx="24" presStyleCnt="33"/>
      <dgm:spPr/>
    </dgm:pt>
    <dgm:pt modelId="{630B376E-517D-4C42-9AFB-44BDB6401EF2}" type="pres">
      <dgm:prSet presAssocID="{E749B0D0-C826-429D-951A-E30FEBF5A374}" presName="hierChild3" presStyleCnt="0"/>
      <dgm:spPr/>
    </dgm:pt>
    <dgm:pt modelId="{86DF67CA-5DF9-4BF1-8084-CDD2DC651C35}" type="pres">
      <dgm:prSet presAssocID="{EA700E65-9113-4F17-886F-8BAF78AA66B3}" presName="Name19" presStyleLbl="parChTrans1D4" presStyleIdx="25" presStyleCnt="33"/>
      <dgm:spPr/>
    </dgm:pt>
    <dgm:pt modelId="{746E0F9C-678D-4000-B7DF-049092F733AE}" type="pres">
      <dgm:prSet presAssocID="{000D75C9-F5B2-40F2-BE76-6145C280BFF2}" presName="Name21" presStyleCnt="0"/>
      <dgm:spPr/>
    </dgm:pt>
    <dgm:pt modelId="{D0187C8D-E5FC-4223-BFF4-985238B06385}" type="pres">
      <dgm:prSet presAssocID="{000D75C9-F5B2-40F2-BE76-6145C280BFF2}" presName="level2Shape" presStyleLbl="node4" presStyleIdx="25" presStyleCnt="33"/>
      <dgm:spPr/>
    </dgm:pt>
    <dgm:pt modelId="{513F46B9-B88B-4DE6-848F-5A6A44211494}" type="pres">
      <dgm:prSet presAssocID="{000D75C9-F5B2-40F2-BE76-6145C280BFF2}" presName="hierChild3" presStyleCnt="0"/>
      <dgm:spPr/>
    </dgm:pt>
    <dgm:pt modelId="{A9779D51-C2D9-4701-AD7D-7412CAFBB32E}" type="pres">
      <dgm:prSet presAssocID="{9643B5CF-9B00-40B9-A651-4D4BC0C61FEC}" presName="Name19" presStyleLbl="parChTrans1D4" presStyleIdx="26" presStyleCnt="33"/>
      <dgm:spPr/>
    </dgm:pt>
    <dgm:pt modelId="{79934033-1BCF-4903-96EB-E25B9170EE0B}" type="pres">
      <dgm:prSet presAssocID="{DDFD1095-5985-43CA-8897-4F3D359714DC}" presName="Name21" presStyleCnt="0"/>
      <dgm:spPr/>
    </dgm:pt>
    <dgm:pt modelId="{721C97C5-481C-4AE6-9221-D1F2EA372F7A}" type="pres">
      <dgm:prSet presAssocID="{DDFD1095-5985-43CA-8897-4F3D359714DC}" presName="level2Shape" presStyleLbl="node4" presStyleIdx="26" presStyleCnt="33"/>
      <dgm:spPr/>
    </dgm:pt>
    <dgm:pt modelId="{BCD04970-E6E7-47B5-9528-99225528B900}" type="pres">
      <dgm:prSet presAssocID="{DDFD1095-5985-43CA-8897-4F3D359714DC}" presName="hierChild3" presStyleCnt="0"/>
      <dgm:spPr/>
    </dgm:pt>
    <dgm:pt modelId="{66ACA8E3-18B7-4153-ABC9-556E473AFB92}" type="pres">
      <dgm:prSet presAssocID="{710F3C29-3EE4-4D43-B605-13A657E6018E}" presName="Name19" presStyleLbl="parChTrans1D4" presStyleIdx="27" presStyleCnt="33"/>
      <dgm:spPr/>
    </dgm:pt>
    <dgm:pt modelId="{C19899CB-775D-4E11-9C41-B487AF356D60}" type="pres">
      <dgm:prSet presAssocID="{33D15A86-7BF7-47E4-925E-9E941007218A}" presName="Name21" presStyleCnt="0"/>
      <dgm:spPr/>
    </dgm:pt>
    <dgm:pt modelId="{CC74CC10-B7A2-4286-A2AB-E272DC475FC9}" type="pres">
      <dgm:prSet presAssocID="{33D15A86-7BF7-47E4-925E-9E941007218A}" presName="level2Shape" presStyleLbl="node4" presStyleIdx="27" presStyleCnt="33"/>
      <dgm:spPr/>
    </dgm:pt>
    <dgm:pt modelId="{00EAFE5A-D35F-4221-A494-873683186F52}" type="pres">
      <dgm:prSet presAssocID="{33D15A86-7BF7-47E4-925E-9E941007218A}" presName="hierChild3" presStyleCnt="0"/>
      <dgm:spPr/>
    </dgm:pt>
    <dgm:pt modelId="{2EB88085-4248-44FA-BFA6-719A3A7A6A07}" type="pres">
      <dgm:prSet presAssocID="{432BFFF2-A766-49F3-B74B-B85C1BD79A3C}" presName="Name19" presStyleLbl="parChTrans1D4" presStyleIdx="28" presStyleCnt="33"/>
      <dgm:spPr/>
    </dgm:pt>
    <dgm:pt modelId="{C82FB87E-B8B8-4B4B-B737-1010857FFAC0}" type="pres">
      <dgm:prSet presAssocID="{744DDABA-FA6A-4AFB-9F07-79FAA559E191}" presName="Name21" presStyleCnt="0"/>
      <dgm:spPr/>
    </dgm:pt>
    <dgm:pt modelId="{3D957B38-7401-4DDF-A32E-D82896B2D2CB}" type="pres">
      <dgm:prSet presAssocID="{744DDABA-FA6A-4AFB-9F07-79FAA559E191}" presName="level2Shape" presStyleLbl="node4" presStyleIdx="28" presStyleCnt="33"/>
      <dgm:spPr/>
    </dgm:pt>
    <dgm:pt modelId="{D7180199-9F40-4FC3-8FF5-6F6A46280A43}" type="pres">
      <dgm:prSet presAssocID="{744DDABA-FA6A-4AFB-9F07-79FAA559E191}" presName="hierChild3" presStyleCnt="0"/>
      <dgm:spPr/>
    </dgm:pt>
    <dgm:pt modelId="{64265010-339D-4D0B-B74D-AD0C2DCD77AC}" type="pres">
      <dgm:prSet presAssocID="{AD7B0F0B-310F-423F-B0EA-B191C2ED4D8B}" presName="Name19" presStyleLbl="parChTrans1D4" presStyleIdx="29" presStyleCnt="33"/>
      <dgm:spPr/>
    </dgm:pt>
    <dgm:pt modelId="{AA80F7C2-1388-4C1B-BB58-A12C42A54C73}" type="pres">
      <dgm:prSet presAssocID="{BED496ED-4EA4-4242-A627-25093FDA5F8C}" presName="Name21" presStyleCnt="0"/>
      <dgm:spPr/>
    </dgm:pt>
    <dgm:pt modelId="{3C88A964-6CA6-4AC5-BCC9-B2B19001B001}" type="pres">
      <dgm:prSet presAssocID="{BED496ED-4EA4-4242-A627-25093FDA5F8C}" presName="level2Shape" presStyleLbl="node4" presStyleIdx="29" presStyleCnt="33"/>
      <dgm:spPr/>
    </dgm:pt>
    <dgm:pt modelId="{05B5E739-96BC-4394-AB35-C4B38143A814}" type="pres">
      <dgm:prSet presAssocID="{BED496ED-4EA4-4242-A627-25093FDA5F8C}" presName="hierChild3" presStyleCnt="0"/>
      <dgm:spPr/>
    </dgm:pt>
    <dgm:pt modelId="{ED0CC09D-6665-452A-8A33-F27317CFC915}" type="pres">
      <dgm:prSet presAssocID="{B2687A8E-B059-4676-ACE5-4E3D39B68DBD}" presName="Name19" presStyleLbl="parChTrans1D4" presStyleIdx="30" presStyleCnt="33"/>
      <dgm:spPr/>
    </dgm:pt>
    <dgm:pt modelId="{DB3DF48A-2B44-4627-959D-263E0184493A}" type="pres">
      <dgm:prSet presAssocID="{769EAA99-63DB-4826-BDBE-8B7E4859A228}" presName="Name21" presStyleCnt="0"/>
      <dgm:spPr/>
    </dgm:pt>
    <dgm:pt modelId="{C2566E41-F67E-4571-868B-2D4F38742A1E}" type="pres">
      <dgm:prSet presAssocID="{769EAA99-63DB-4826-BDBE-8B7E4859A228}" presName="level2Shape" presStyleLbl="node4" presStyleIdx="30" presStyleCnt="33"/>
      <dgm:spPr/>
    </dgm:pt>
    <dgm:pt modelId="{15B98032-3FBB-47C0-B545-6C78CD3CF74D}" type="pres">
      <dgm:prSet presAssocID="{769EAA99-63DB-4826-BDBE-8B7E4859A228}" presName="hierChild3" presStyleCnt="0"/>
      <dgm:spPr/>
    </dgm:pt>
    <dgm:pt modelId="{158B3BB9-56F4-40F1-95C7-9A6B4D98CA4D}" type="pres">
      <dgm:prSet presAssocID="{CEBA3F6E-9AEB-4D93-9183-7CDCF3997221}" presName="Name19" presStyleLbl="parChTrans1D2" presStyleIdx="3" presStyleCnt="4"/>
      <dgm:spPr/>
    </dgm:pt>
    <dgm:pt modelId="{287B99CD-6CBE-4636-B7CD-F54F791457B0}" type="pres">
      <dgm:prSet presAssocID="{FCD56FB8-58F4-4DEE-8E1C-A22207B8F52B}" presName="Name21" presStyleCnt="0"/>
      <dgm:spPr/>
    </dgm:pt>
    <dgm:pt modelId="{14022046-8037-47C5-947A-E52940793E8C}" type="pres">
      <dgm:prSet presAssocID="{FCD56FB8-58F4-4DEE-8E1C-A22207B8F52B}" presName="level2Shape" presStyleLbl="node2" presStyleIdx="3" presStyleCnt="4"/>
      <dgm:spPr/>
    </dgm:pt>
    <dgm:pt modelId="{9CAAA3A4-EC59-4005-A1D8-30B88DCD2B21}" type="pres">
      <dgm:prSet presAssocID="{FCD56FB8-58F4-4DEE-8E1C-A22207B8F52B}" presName="hierChild3" presStyleCnt="0"/>
      <dgm:spPr/>
    </dgm:pt>
    <dgm:pt modelId="{008BB774-0912-4D47-9893-7F182F9E8302}" type="pres">
      <dgm:prSet presAssocID="{9E9B6536-B278-457B-8795-0BB3DEF679CF}" presName="Name19" presStyleLbl="parChTrans1D3" presStyleIdx="9" presStyleCnt="10"/>
      <dgm:spPr/>
    </dgm:pt>
    <dgm:pt modelId="{0DB05F59-71F3-4AD5-AF14-7B7F10D009DB}" type="pres">
      <dgm:prSet presAssocID="{8AF5D344-02C4-4DA5-8D02-114284A72A5B}" presName="Name21" presStyleCnt="0"/>
      <dgm:spPr/>
    </dgm:pt>
    <dgm:pt modelId="{43C0C0C8-EFFC-4DF1-8834-CEDFBC904301}" type="pres">
      <dgm:prSet presAssocID="{8AF5D344-02C4-4DA5-8D02-114284A72A5B}" presName="level2Shape" presStyleLbl="node3" presStyleIdx="9" presStyleCnt="10"/>
      <dgm:spPr>
        <a:xfrm>
          <a:off x="10762735" y="1235783"/>
          <a:ext cx="662027" cy="441351"/>
        </a:xfrm>
        <a:prstGeom prst="roundRect">
          <a:avLst>
            <a:gd name="adj" fmla="val 10000"/>
          </a:avLst>
        </a:prstGeom>
      </dgm:spPr>
    </dgm:pt>
    <dgm:pt modelId="{085AF64E-4782-4935-9948-E588263ECEA5}" type="pres">
      <dgm:prSet presAssocID="{8AF5D344-02C4-4DA5-8D02-114284A72A5B}" presName="hierChild3" presStyleCnt="0"/>
      <dgm:spPr/>
    </dgm:pt>
    <dgm:pt modelId="{4774AC20-499F-41F8-80D4-62C33D6F1E83}" type="pres">
      <dgm:prSet presAssocID="{2FBD669F-91E4-4651-B101-6BE48249A07D}" presName="Name19" presStyleLbl="parChTrans1D4" presStyleIdx="31" presStyleCnt="33"/>
      <dgm:spPr/>
    </dgm:pt>
    <dgm:pt modelId="{9E1E8517-4EFF-40E6-BFA5-A26A41422C0A}" type="pres">
      <dgm:prSet presAssocID="{4C92359D-C4A0-4602-A6BF-77744D43D9E6}" presName="Name21" presStyleCnt="0"/>
      <dgm:spPr/>
    </dgm:pt>
    <dgm:pt modelId="{F0DD7E99-0A34-4047-8773-CFE9F491595B}" type="pres">
      <dgm:prSet presAssocID="{4C92359D-C4A0-4602-A6BF-77744D43D9E6}" presName="level2Shape" presStyleLbl="node4" presStyleIdx="31" presStyleCnt="33"/>
      <dgm:spPr>
        <a:xfrm>
          <a:off x="10762735" y="1853675"/>
          <a:ext cx="662027" cy="441351"/>
        </a:xfrm>
        <a:prstGeom prst="roundRect">
          <a:avLst>
            <a:gd name="adj" fmla="val 10000"/>
          </a:avLst>
        </a:prstGeom>
      </dgm:spPr>
    </dgm:pt>
    <dgm:pt modelId="{05AB2EF5-0039-4B4A-B1B1-5DE52B33EC60}" type="pres">
      <dgm:prSet presAssocID="{4C92359D-C4A0-4602-A6BF-77744D43D9E6}" presName="hierChild3" presStyleCnt="0"/>
      <dgm:spPr/>
    </dgm:pt>
    <dgm:pt modelId="{1B99C10F-D4FA-4023-BAF2-2087955B1AB0}" type="pres">
      <dgm:prSet presAssocID="{C7F4D792-ECF3-4D23-BDF9-747CCFC8D8AE}" presName="Name19" presStyleLbl="parChTrans1D4" presStyleIdx="32" presStyleCnt="33"/>
      <dgm:spPr/>
    </dgm:pt>
    <dgm:pt modelId="{9417EE26-AE4D-4324-A0E1-07BB9B5FB0D9}" type="pres">
      <dgm:prSet presAssocID="{E8024EEE-44F1-4B0E-92E9-2E959FF7DC00}" presName="Name21" presStyleCnt="0"/>
      <dgm:spPr/>
    </dgm:pt>
    <dgm:pt modelId="{B4F9A4D7-FCAB-4A98-825B-B846E4BE3356}" type="pres">
      <dgm:prSet presAssocID="{E8024EEE-44F1-4B0E-92E9-2E959FF7DC00}" presName="level2Shape" presStyleLbl="node4" presStyleIdx="32" presStyleCnt="33"/>
      <dgm:spPr>
        <a:xfrm>
          <a:off x="10789332" y="1787263"/>
          <a:ext cx="638308" cy="425539"/>
        </a:xfrm>
        <a:prstGeom prst="roundRect">
          <a:avLst>
            <a:gd name="adj" fmla="val 10000"/>
          </a:avLst>
        </a:prstGeom>
      </dgm:spPr>
    </dgm:pt>
    <dgm:pt modelId="{9B8142A2-500C-459E-9438-A107078BDB0C}" type="pres">
      <dgm:prSet presAssocID="{E8024EEE-44F1-4B0E-92E9-2E959FF7DC00}" presName="hierChild3" presStyleCnt="0"/>
      <dgm:spPr/>
    </dgm:pt>
    <dgm:pt modelId="{DD847425-388F-4E5B-9FB6-ED6ADEE5BF7E}" type="pres">
      <dgm:prSet presAssocID="{206A8902-41B5-4718-8EE1-09CDE5DFAF81}" presName="bgShapesFlow" presStyleCnt="0"/>
      <dgm:spPr/>
    </dgm:pt>
  </dgm:ptLst>
  <dgm:cxnLst>
    <dgm:cxn modelId="{2D67B801-DC20-4A74-A45D-DCA4F4A9AFF2}" srcId="{0DE79567-C744-4638-9FC6-F9FEFE48EE50}" destId="{214105AE-97BD-4CE2-802F-E9A6F87DD6DC}" srcOrd="0" destOrd="0" parTransId="{7EA5A83A-A231-40B8-BD47-47F3AD604090}" sibTransId="{C5972FA9-4277-4D15-A04F-373D711B45F0}"/>
    <dgm:cxn modelId="{A8169702-A2E7-4D98-B508-12F574D42E49}" type="presOf" srcId="{BBB6E3D3-8425-4F25-98CC-581DEB9FB0A8}" destId="{3C4452CE-77E9-4D79-B866-CB7CBA42F768}" srcOrd="0" destOrd="0" presId="urn:microsoft.com/office/officeart/2005/8/layout/hierarchy6"/>
    <dgm:cxn modelId="{CE5F3A04-ECBE-45C8-98D1-AB4F4AA2FED5}" type="presOf" srcId="{37162399-8CF4-4EE3-BFDC-119540D6643C}" destId="{568A6111-CE12-4456-954A-013920F38277}" srcOrd="0" destOrd="0" presId="urn:microsoft.com/office/officeart/2005/8/layout/hierarchy6"/>
    <dgm:cxn modelId="{DAA0AF04-73DA-41CC-A955-65C91F728494}" type="presOf" srcId="{0B708B8C-6F8C-4BE4-836D-42D17A5EC62B}" destId="{89D32F9F-D39D-484B-8C70-30A687535BA4}" srcOrd="0" destOrd="0" presId="urn:microsoft.com/office/officeart/2005/8/layout/hierarchy6"/>
    <dgm:cxn modelId="{82B9D204-F8CA-42DB-995B-8E8F820392FA}" srcId="{BBBA90D8-0D76-475C-959E-860E9CEACD07}" destId="{51AE8DEF-D6BD-4923-AFC9-003AD999EF12}" srcOrd="0" destOrd="0" parTransId="{9DFBB8C2-D1D7-4DC4-91F0-03A5CE51BCA9}" sibTransId="{09426182-EA86-491B-891D-804145732268}"/>
    <dgm:cxn modelId="{D68B0D05-7413-47FF-BE9B-033DF15752E5}" type="presOf" srcId="{9D5106E1-96EC-4E30-AF4F-05A52405E503}" destId="{E0BE0A4A-E18B-490F-ACE1-64DCB9726201}" srcOrd="0" destOrd="0" presId="urn:microsoft.com/office/officeart/2005/8/layout/hierarchy6"/>
    <dgm:cxn modelId="{91C41208-2584-41E7-B532-4EEAC40BB295}" srcId="{3DED3B43-C980-4B89-BFB8-D0DB8AD96657}" destId="{0A90575B-D8E3-4513-9938-13E54C5BA98E}" srcOrd="1" destOrd="0" parTransId="{DB4C5ED4-2AEE-4EBB-9C7B-C669E093F158}" sibTransId="{CA15128B-7AEC-4B3E-8477-BD4F678443E6}"/>
    <dgm:cxn modelId="{ABD02F09-B8B5-4E3A-8DF2-21C8C4DFADC7}" type="presOf" srcId="{C61476E6-98E9-40E4-ABCE-C9FD3514790B}" destId="{69B4EB7C-DBDD-4B25-8183-4AD221777358}" srcOrd="0" destOrd="0" presId="urn:microsoft.com/office/officeart/2005/8/layout/hierarchy6"/>
    <dgm:cxn modelId="{4BBCE309-F084-470B-B623-03B6ED53486A}" type="presOf" srcId="{812C5A6C-8245-48A8-AB6C-1024B0AB7C9E}" destId="{B5EE497A-2F50-4671-992A-AD3B246FF4B3}" srcOrd="0" destOrd="0" presId="urn:microsoft.com/office/officeart/2005/8/layout/hierarchy6"/>
    <dgm:cxn modelId="{39E3D70A-544D-425B-A107-1F989D420DD9}" srcId="{55BFFD8A-4E5C-4C20-BB84-D50D1D167B7A}" destId="{DC2707EF-F976-4E0F-BE26-FA135A437B3C}" srcOrd="0" destOrd="0" parTransId="{4A0C5338-60CC-4030-9681-E3D4163064E9}" sibTransId="{DB3F212F-94C9-4709-869E-E7D71F8D3406}"/>
    <dgm:cxn modelId="{C7A5530B-6A65-45C1-8F1A-C3CD0B29539B}" type="presOf" srcId="{33602D3D-274F-44CB-BFC6-0881F15959A9}" destId="{17000B23-C738-4A3F-B172-28A0DB203ABE}" srcOrd="0" destOrd="0" presId="urn:microsoft.com/office/officeart/2005/8/layout/hierarchy6"/>
    <dgm:cxn modelId="{887A070C-798E-4A02-9609-07CBD535770C}" srcId="{E749B0D0-C826-429D-951A-E30FEBF5A374}" destId="{000D75C9-F5B2-40F2-BE76-6145C280BFF2}" srcOrd="0" destOrd="0" parTransId="{EA700E65-9113-4F17-886F-8BAF78AA66B3}" sibTransId="{4C8B92A6-BE01-453F-9B2E-03F58AEC41CB}"/>
    <dgm:cxn modelId="{4416980F-FF73-4859-B3BC-BA688819D39F}" type="presOf" srcId="{C79B2734-6EAC-4B78-9E69-85C34FAE73E8}" destId="{9C5E2117-45F0-41DD-B6B8-3939E3DDB901}" srcOrd="0" destOrd="0" presId="urn:microsoft.com/office/officeart/2005/8/layout/hierarchy6"/>
    <dgm:cxn modelId="{8A23FB0F-85C9-4C55-B271-9BEA411D1E67}" type="presOf" srcId="{E9B30198-5B74-45EB-84CA-D9F057D714DD}" destId="{B896EC6C-B776-4916-BC2F-1F408D0E9B2E}" srcOrd="0" destOrd="0" presId="urn:microsoft.com/office/officeart/2005/8/layout/hierarchy6"/>
    <dgm:cxn modelId="{75E2CF10-6940-4EE0-AB35-69BC508EFD63}" type="presOf" srcId="{769EAA99-63DB-4826-BDBE-8B7E4859A228}" destId="{C2566E41-F67E-4571-868B-2D4F38742A1E}" srcOrd="0" destOrd="0" presId="urn:microsoft.com/office/officeart/2005/8/layout/hierarchy6"/>
    <dgm:cxn modelId="{DC7BA314-BF63-44E1-B3ED-42AB6F69929A}" type="presOf" srcId="{8E331866-2837-4E00-9916-E8771DF97CAA}" destId="{8577D11D-9DFE-4C8B-9436-51A0CEF77980}" srcOrd="0" destOrd="0" presId="urn:microsoft.com/office/officeart/2005/8/layout/hierarchy6"/>
    <dgm:cxn modelId="{C93CAB14-3268-40A1-A8FC-20C4E1F850AB}" type="presOf" srcId="{4389DF7D-9BF2-4F82-BE10-122572C24EC0}" destId="{95A9274E-EBE1-47BC-A326-E36534342486}" srcOrd="0" destOrd="0" presId="urn:microsoft.com/office/officeart/2005/8/layout/hierarchy6"/>
    <dgm:cxn modelId="{FBA0971A-9B97-4003-A4A1-5B5C41520966}" type="presOf" srcId="{E8024EEE-44F1-4B0E-92E9-2E959FF7DC00}" destId="{B4F9A4D7-FCAB-4A98-825B-B846E4BE3356}" srcOrd="0" destOrd="0" presId="urn:microsoft.com/office/officeart/2005/8/layout/hierarchy6"/>
    <dgm:cxn modelId="{736FB31D-08DE-4A83-B0CE-DD06477F2D6D}" srcId="{C9A1701A-1435-4D94-A6AA-BCAD76A2513B}" destId="{BED496ED-4EA4-4242-A627-25093FDA5F8C}" srcOrd="3" destOrd="0" parTransId="{AD7B0F0B-310F-423F-B0EA-B191C2ED4D8B}" sibTransId="{F9EF62CE-FCC6-4502-9F02-51FB20701D62}"/>
    <dgm:cxn modelId="{A64E281F-3EFB-4287-9DFC-8B1069EC1BB2}" srcId="{BED496ED-4EA4-4242-A627-25093FDA5F8C}" destId="{769EAA99-63DB-4826-BDBE-8B7E4859A228}" srcOrd="0" destOrd="0" parTransId="{B2687A8E-B059-4676-ACE5-4E3D39B68DBD}" sibTransId="{FBF8B1F9-D028-4944-84E6-337F70C9C6E7}"/>
    <dgm:cxn modelId="{CB361920-E903-4D76-A060-BB952E2C40D2}" type="presOf" srcId="{108039BA-7FAE-4F2D-98E0-2A79A331C1F4}" destId="{762E933F-2006-4236-9C4B-6B4EA77AB527}" srcOrd="0" destOrd="0" presId="urn:microsoft.com/office/officeart/2005/8/layout/hierarchy6"/>
    <dgm:cxn modelId="{852AAD21-837A-4447-AC64-9BBB531FA656}" type="presOf" srcId="{0C3B4DDB-E449-4137-B9A2-09C43813A503}" destId="{858941A1-AF49-4763-9C6E-94C1D0500335}" srcOrd="0" destOrd="0" presId="urn:microsoft.com/office/officeart/2005/8/layout/hierarchy6"/>
    <dgm:cxn modelId="{283FCF21-85DA-4DFD-A71B-4EED7A6EBE73}" type="presOf" srcId="{ED5DE066-9BBA-4709-A3EE-2A82067F825A}" destId="{0D6D7232-F871-42B8-9393-498288E44ACD}" srcOrd="0" destOrd="0" presId="urn:microsoft.com/office/officeart/2005/8/layout/hierarchy6"/>
    <dgm:cxn modelId="{D05C6A23-533B-4B64-B1D5-F1232C270ADE}" type="presOf" srcId="{01124B9C-C083-4A9A-B4CD-3B6D5686F8DB}" destId="{C326B4E2-C0BF-40F5-923D-7632EBC0165F}" srcOrd="0" destOrd="0" presId="urn:microsoft.com/office/officeart/2005/8/layout/hierarchy6"/>
    <dgm:cxn modelId="{DAD4B323-2383-44D1-992F-775854D8283D}" srcId="{8AF5D344-02C4-4DA5-8D02-114284A72A5B}" destId="{E8024EEE-44F1-4B0E-92E9-2E959FF7DC00}" srcOrd="1" destOrd="0" parTransId="{C7F4D792-ECF3-4D23-BDF9-747CCFC8D8AE}" sibTransId="{38B33AF9-4553-4196-B8F1-85C29C57E54B}"/>
    <dgm:cxn modelId="{ED6F6B25-04A3-4812-B275-5645396A1AB4}" type="presOf" srcId="{55BFFD8A-4E5C-4C20-BB84-D50D1D167B7A}" destId="{B7218707-D9BB-4D75-A693-07C3B750E78F}" srcOrd="0" destOrd="0" presId="urn:microsoft.com/office/officeart/2005/8/layout/hierarchy6"/>
    <dgm:cxn modelId="{8DE18026-A4D6-43F8-BFA5-BA3607D1875E}" type="presOf" srcId="{832CDC17-C071-4875-BE20-B4A555759D06}" destId="{08210A60-531A-4794-88C1-5C527BC1E5F3}" srcOrd="0" destOrd="0" presId="urn:microsoft.com/office/officeart/2005/8/layout/hierarchy6"/>
    <dgm:cxn modelId="{6321CB26-3EA9-4210-B789-D910DF3C05D6}" type="presOf" srcId="{0DE79567-C744-4638-9FC6-F9FEFE48EE50}" destId="{C456FA65-3F42-43C0-9971-868C34D28756}" srcOrd="0" destOrd="0" presId="urn:microsoft.com/office/officeart/2005/8/layout/hierarchy6"/>
    <dgm:cxn modelId="{1C773927-DEEA-4D31-9A08-78917D8B314B}" srcId="{3DED3B43-C980-4B89-BFB8-D0DB8AD96657}" destId="{E9D9F81D-9B27-4C56-818B-35B7BDEDB27F}" srcOrd="0" destOrd="0" parTransId="{108039BA-7FAE-4F2D-98E0-2A79A331C1F4}" sibTransId="{7113694A-07B4-4725-A233-031110D59000}"/>
    <dgm:cxn modelId="{0C905127-63A6-4250-A9E3-126DDCF093AD}" srcId="{206A8902-41B5-4718-8EE1-09CDE5DFAF81}" destId="{1735C1DA-254F-423F-8824-2D546697BECA}" srcOrd="0" destOrd="0" parTransId="{D186B372-20FC-45C9-85EE-064D9D254206}" sibTransId="{69185850-4CCD-4B2A-BB10-3B57626D6E8F}"/>
    <dgm:cxn modelId="{A69C3228-B168-4455-932B-716F396176CB}" srcId="{C9A1701A-1435-4D94-A6AA-BCAD76A2513B}" destId="{744DDABA-FA6A-4AFB-9F07-79FAA559E191}" srcOrd="2" destOrd="0" parTransId="{432BFFF2-A766-49F3-B74B-B85C1BD79A3C}" sibTransId="{9F513BF3-A8C6-42E3-8BC9-F62F5C8398A7}"/>
    <dgm:cxn modelId="{B8324E28-2A7F-4927-907D-1D4155AF7AF4}" type="presOf" srcId="{0E171053-B1FF-4FB1-B005-7805DF358ED9}" destId="{B1B5A241-08CC-4422-917E-4A4B85C1317D}" srcOrd="0" destOrd="0" presId="urn:microsoft.com/office/officeart/2005/8/layout/hierarchy6"/>
    <dgm:cxn modelId="{C0AAF328-586E-4D3D-8F26-2614463D33D1}" type="presOf" srcId="{D0D93EAC-3FA2-4A1F-9D65-1890657A885A}" destId="{EB50424D-906F-44E0-B1D5-888F24EC300D}" srcOrd="0" destOrd="0" presId="urn:microsoft.com/office/officeart/2005/8/layout/hierarchy6"/>
    <dgm:cxn modelId="{80F0FF29-3E7A-4093-8BDF-4387F9535CE4}" type="presOf" srcId="{06BE4582-F7DA-4266-98BE-4BCD15F63631}" destId="{5A629924-1FC8-4D46-BFCC-56EDD6159E33}" srcOrd="0" destOrd="0" presId="urn:microsoft.com/office/officeart/2005/8/layout/hierarchy6"/>
    <dgm:cxn modelId="{28D0F82A-09C9-4194-833C-6FB8204A0663}" type="presOf" srcId="{A8276477-4234-4F72-93F8-9B00BB24B4C8}" destId="{8187514A-75CD-49EE-ADB1-7B78D734C685}" srcOrd="0" destOrd="0" presId="urn:microsoft.com/office/officeart/2005/8/layout/hierarchy6"/>
    <dgm:cxn modelId="{2765D82B-6F7A-43D3-9922-CD43A3C2AF84}" type="presOf" srcId="{42004956-D6ED-4037-9993-39D0F01B833B}" destId="{6E0EDEAF-BC85-477C-8841-C97435DC6AD2}" srcOrd="0" destOrd="0" presId="urn:microsoft.com/office/officeart/2005/8/layout/hierarchy6"/>
    <dgm:cxn modelId="{BA2B1E2D-DC30-4220-9F0E-18E9C3D58ECB}" type="presOf" srcId="{E77B8A9D-72CF-4BE4-B249-8921C4BBD998}" destId="{7AB0C520-DE48-42B5-A934-028932B50DFD}" srcOrd="0" destOrd="0" presId="urn:microsoft.com/office/officeart/2005/8/layout/hierarchy6"/>
    <dgm:cxn modelId="{A925F82F-BE70-4D61-85A6-4E6353B7543B}" type="presOf" srcId="{746E55C6-D605-49A1-BF38-191540F479CC}" destId="{5B4B04BF-8D7F-4CD1-92FE-73F748400338}" srcOrd="0" destOrd="0" presId="urn:microsoft.com/office/officeart/2005/8/layout/hierarchy6"/>
    <dgm:cxn modelId="{64FE1B30-AED4-4892-9ACB-5CFE4FAC8570}" type="presOf" srcId="{6EEA6A27-5C2C-4BD1-BB23-566D9EB85330}" destId="{93CC3D20-7421-42E4-8FFE-54D2C16CFB1C}" srcOrd="0" destOrd="0" presId="urn:microsoft.com/office/officeart/2005/8/layout/hierarchy6"/>
    <dgm:cxn modelId="{43E73034-4F62-45BA-A9AA-05ACC3A3A5B2}" srcId="{E9D9F81D-9B27-4C56-818B-35B7BDEDB27F}" destId="{ED5DE066-9BBA-4709-A3EE-2A82067F825A}" srcOrd="0" destOrd="0" parTransId="{244AF413-D785-4418-A0DB-FD273C44FBDE}" sibTransId="{DD29CA54-0A44-48EE-A764-3E0876E153FD}"/>
    <dgm:cxn modelId="{11F2B438-4543-44DC-B5A6-52854BE3AB04}" type="presOf" srcId="{432BFFF2-A766-49F3-B74B-B85C1BD79A3C}" destId="{2EB88085-4248-44FA-BFA6-719A3A7A6A07}" srcOrd="0" destOrd="0" presId="urn:microsoft.com/office/officeart/2005/8/layout/hierarchy6"/>
    <dgm:cxn modelId="{4854A03C-7E3B-4656-8762-250783E5DB91}" srcId="{3DED3B43-C980-4B89-BFB8-D0DB8AD96657}" destId="{FF20909C-3201-439E-93DB-38D04169CD16}" srcOrd="2" destOrd="0" parTransId="{0B708B8C-6F8C-4BE4-836D-42D17A5EC62B}" sibTransId="{7F41180A-8033-42CA-92EA-CC6D7F5BD9E0}"/>
    <dgm:cxn modelId="{1A974D5B-E474-4D90-B843-8240527C85C3}" type="presOf" srcId="{206A8902-41B5-4718-8EE1-09CDE5DFAF81}" destId="{C3121DEE-0F80-433A-93CF-D099372D4362}" srcOrd="0" destOrd="0" presId="urn:microsoft.com/office/officeart/2005/8/layout/hierarchy6"/>
    <dgm:cxn modelId="{D2E73D60-3590-41DF-92F5-6A360D609EA9}" type="presOf" srcId="{AE2F61E8-E530-435B-A06B-61C2731AC2B2}" destId="{F107151B-75FF-411D-921D-E3001EC8BAE2}" srcOrd="0" destOrd="0" presId="urn:microsoft.com/office/officeart/2005/8/layout/hierarchy6"/>
    <dgm:cxn modelId="{28F9DB63-CCA3-4982-BEBC-363C3FA5BC7E}" srcId="{FF20909C-3201-439E-93DB-38D04169CD16}" destId="{E749B0D0-C826-429D-951A-E30FEBF5A374}" srcOrd="1" destOrd="0" parTransId="{6EEA6A27-5C2C-4BD1-BB23-566D9EB85330}" sibTransId="{AED6BBB9-E082-46A3-BCA8-DE3073A0844C}"/>
    <dgm:cxn modelId="{80C26A64-A9C6-4183-B8F2-02830F81AC7A}" type="presOf" srcId="{EA9693CC-1581-4DDB-A8C8-F3B890F7C909}" destId="{FAE219A2-379F-489E-9050-394E68A8E373}" srcOrd="0" destOrd="0" presId="urn:microsoft.com/office/officeart/2005/8/layout/hierarchy6"/>
    <dgm:cxn modelId="{E059DA45-4325-43C2-BBC6-0FF9DABAA411}" type="presOf" srcId="{61C68983-5C5D-4E2B-A40A-8F56DF270179}" destId="{26EDFAF5-DFA6-4F29-BA9C-571CDF1712D2}" srcOrd="0" destOrd="0" presId="urn:microsoft.com/office/officeart/2005/8/layout/hierarchy6"/>
    <dgm:cxn modelId="{A0B51366-A33C-4E88-939C-E6562624CC08}" srcId="{48BC3EEC-93FA-4799-AC5D-5508754A97D8}" destId="{746E55C6-D605-49A1-BF38-191540F479CC}" srcOrd="0" destOrd="0" parTransId="{AE2F61E8-E530-435B-A06B-61C2731AC2B2}" sibTransId="{6CBF4ADF-1DAC-4259-BF2A-8D2DCBE936AC}"/>
    <dgm:cxn modelId="{8F089066-DE37-4B4F-9B0D-7506168D0725}" srcId="{E9D9F81D-9B27-4C56-818B-35B7BDEDB27F}" destId="{78B4E4AD-D842-45AC-B93D-25228774BA6F}" srcOrd="1" destOrd="0" parTransId="{1D00CF2A-BC1B-46B3-93E1-135C7C0D5339}" sibTransId="{28F7E85D-6DF1-4FB1-8CAE-5979B8EFD229}"/>
    <dgm:cxn modelId="{FD69B946-C042-4682-B7FE-F4029533F754}" type="presOf" srcId="{744DDABA-FA6A-4AFB-9F07-79FAA559E191}" destId="{3D957B38-7401-4DDF-A32E-D82896B2D2CB}" srcOrd="0" destOrd="0" presId="urn:microsoft.com/office/officeart/2005/8/layout/hierarchy6"/>
    <dgm:cxn modelId="{6F95C966-0D85-4E75-BA3A-41740D383FB9}" type="presOf" srcId="{1D00CF2A-BC1B-46B3-93E1-135C7C0D5339}" destId="{379A412A-AD84-4B8D-82C4-9C551D0051DE}" srcOrd="0" destOrd="0" presId="urn:microsoft.com/office/officeart/2005/8/layout/hierarchy6"/>
    <dgm:cxn modelId="{30BD1C67-127C-489E-9BA6-0A711B9164A5}" type="presOf" srcId="{78B4E4AD-D842-45AC-B93D-25228774BA6F}" destId="{83DE73A9-0F3D-420B-8839-B69F93063F68}" srcOrd="0" destOrd="0" presId="urn:microsoft.com/office/officeart/2005/8/layout/hierarchy6"/>
    <dgm:cxn modelId="{36822168-FD39-4F0C-91B0-C13F4E6A8D86}" srcId="{DDFD1095-5985-43CA-8897-4F3D359714DC}" destId="{33D15A86-7BF7-47E4-925E-9E941007218A}" srcOrd="0" destOrd="0" parTransId="{710F3C29-3EE4-4D43-B605-13A657E6018E}" sibTransId="{F1283CF3-083B-49D3-9474-1DDD28D9B578}"/>
    <dgm:cxn modelId="{D3E53C68-DA57-444F-870D-352B2981BDFE}" type="presOf" srcId="{DC2707EF-F976-4E0F-BE26-FA135A437B3C}" destId="{1ECFA065-EFCB-4B98-936B-FA97EB92C325}" srcOrd="0" destOrd="0" presId="urn:microsoft.com/office/officeart/2005/8/layout/hierarchy6"/>
    <dgm:cxn modelId="{F4AB9868-12D5-4FA4-9950-7DF1602E7ECB}" type="presOf" srcId="{51AE8DEF-D6BD-4923-AFC9-003AD999EF12}" destId="{6DC618F7-C29E-4EDB-B9B3-3945763D7090}" srcOrd="0" destOrd="0" presId="urn:microsoft.com/office/officeart/2005/8/layout/hierarchy6"/>
    <dgm:cxn modelId="{E116AA4B-ED3C-4349-ACAD-A41E4DC3DE49}" type="presOf" srcId="{A8D11EFA-BD8C-4F2C-859B-6FEF27DD94FB}" destId="{34831703-6B36-45F6-B933-30A36C76C60B}" srcOrd="0" destOrd="0" presId="urn:microsoft.com/office/officeart/2005/8/layout/hierarchy6"/>
    <dgm:cxn modelId="{546BC74B-2C96-46AC-9E67-2B24CD699E31}" srcId="{87C764BD-F117-4D7D-A309-E765C8F6D60C}" destId="{42004956-D6ED-4037-9993-39D0F01B833B}" srcOrd="0" destOrd="0" parTransId="{67BD28D9-8D72-4C11-8AF2-C9F7F4FC60F5}" sibTransId="{F7A02168-9661-4469-BA1C-CC97A5A1EC56}"/>
    <dgm:cxn modelId="{4549C24C-EE06-49DC-800C-CFA1665814E7}" type="presOf" srcId="{1735C1DA-254F-423F-8824-2D546697BECA}" destId="{146F5836-19C5-4448-A735-99405C8A23BB}" srcOrd="0" destOrd="0" presId="urn:microsoft.com/office/officeart/2005/8/layout/hierarchy6"/>
    <dgm:cxn modelId="{9302CC4C-ED35-47F7-AC07-79763471C4EE}" type="presOf" srcId="{DDFD1095-5985-43CA-8897-4F3D359714DC}" destId="{721C97C5-481C-4AE6-9221-D1F2EA372F7A}" srcOrd="0" destOrd="0" presId="urn:microsoft.com/office/officeart/2005/8/layout/hierarchy6"/>
    <dgm:cxn modelId="{0B54D74D-B657-4DF2-9393-F2643B0BD81F}" srcId="{A8D11EFA-BD8C-4F2C-859B-6FEF27DD94FB}" destId="{87C764BD-F117-4D7D-A309-E765C8F6D60C}" srcOrd="4" destOrd="0" parTransId="{9351FDC9-7E2D-423D-A7BF-41BAA161F94C}" sibTransId="{D8FB2B4A-A06E-45B0-8E4A-544AE2CF5515}"/>
    <dgm:cxn modelId="{D136EE6E-1E40-47FB-9DF5-1274A104BA5B}" type="presOf" srcId="{D5C9E666-49CD-4236-B04B-EC9EA71DE73B}" destId="{82560AC2-D694-479D-BB56-16D18F18B214}" srcOrd="0" destOrd="0" presId="urn:microsoft.com/office/officeart/2005/8/layout/hierarchy6"/>
    <dgm:cxn modelId="{CBFA4650-4094-427A-86A8-6A6122159244}" srcId="{A8D11EFA-BD8C-4F2C-859B-6FEF27DD94FB}" destId="{E013B482-7AF6-4AD3-91A0-10FDCAB02675}" srcOrd="3" destOrd="0" parTransId="{A8276477-4234-4F72-93F8-9B00BB24B4C8}" sibTransId="{A071F054-8E07-45F6-ACF6-634438724C85}"/>
    <dgm:cxn modelId="{7FAF9E50-94C3-4363-81A5-BFCD3C0C9FD4}" type="presOf" srcId="{B2687A8E-B059-4676-ACE5-4E3D39B68DBD}" destId="{ED0CC09D-6665-452A-8A33-F27317CFC915}" srcOrd="0" destOrd="0" presId="urn:microsoft.com/office/officeart/2005/8/layout/hierarchy6"/>
    <dgm:cxn modelId="{56049071-C75C-4BD0-9A6D-252A6EC27115}" srcId="{8AF5D344-02C4-4DA5-8D02-114284A72A5B}" destId="{4C92359D-C4A0-4602-A6BF-77744D43D9E6}" srcOrd="0" destOrd="0" parTransId="{2FBD669F-91E4-4651-B101-6BE48249A07D}" sibTransId="{7CB86318-D067-4F1E-99EB-D2DD84662274}"/>
    <dgm:cxn modelId="{96E61252-4C54-4792-A045-A80464910453}" srcId="{37162399-8CF4-4EE3-BFDC-119540D6643C}" destId="{BBBA90D8-0D76-475C-959E-860E9CEACD07}" srcOrd="3" destOrd="0" parTransId="{D74506C4-1FA0-4082-AF1F-CE33208AF5D9}" sibTransId="{CE246A5E-C456-43ED-B27A-4D97CD862E2E}"/>
    <dgm:cxn modelId="{EFD35973-C957-48AD-89CC-8A0FACEA049F}" type="presOf" srcId="{E9D9F81D-9B27-4C56-818B-35B7BDEDB27F}" destId="{7AF4FAE3-62C5-4F4D-83D7-DE6B8D57D652}" srcOrd="0" destOrd="0" presId="urn:microsoft.com/office/officeart/2005/8/layout/hierarchy6"/>
    <dgm:cxn modelId="{BED92A54-CF42-4EF9-B6D4-5373CF4B1739}" type="presOf" srcId="{8AF5D344-02C4-4DA5-8D02-114284A72A5B}" destId="{43C0C0C8-EFFC-4DF1-8834-CEDFBC904301}" srcOrd="0" destOrd="0" presId="urn:microsoft.com/office/officeart/2005/8/layout/hierarchy6"/>
    <dgm:cxn modelId="{DD95A355-FD39-448D-97C5-B36112DBE8B5}" type="presOf" srcId="{710F3C29-3EE4-4D43-B605-13A657E6018E}" destId="{66ACA8E3-18B7-4153-ABC9-556E473AFB92}" srcOrd="0" destOrd="0" presId="urn:microsoft.com/office/officeart/2005/8/layout/hierarchy6"/>
    <dgm:cxn modelId="{8034AF75-2999-4B51-A3DD-28FC40C816BD}" type="presOf" srcId="{E749B0D0-C826-429D-951A-E30FEBF5A374}" destId="{0A8532DA-7471-4787-9492-43F646025727}" srcOrd="0" destOrd="0" presId="urn:microsoft.com/office/officeart/2005/8/layout/hierarchy6"/>
    <dgm:cxn modelId="{3267DE55-ECD8-4088-9B37-DB443E444262}" type="presOf" srcId="{33D15A86-7BF7-47E4-925E-9E941007218A}" destId="{CC74CC10-B7A2-4286-A2AB-E272DC475FC9}" srcOrd="0" destOrd="0" presId="urn:microsoft.com/office/officeart/2005/8/layout/hierarchy6"/>
    <dgm:cxn modelId="{8A584D76-714B-4F63-8463-CD9FC6BFBB4A}" srcId="{A8D11EFA-BD8C-4F2C-859B-6FEF27DD94FB}" destId="{749BB63A-CDD0-4E2D-8627-A5435B65AF46}" srcOrd="2" destOrd="0" parTransId="{0C3B4DDB-E449-4137-B9A2-09C43813A503}" sibTransId="{90B78ECF-03A7-4AF0-AE5C-774D01D7CB23}"/>
    <dgm:cxn modelId="{0AE5C058-4B95-4AAC-91DA-EC5FCAA3E888}" type="presOf" srcId="{FF20909C-3201-439E-93DB-38D04169CD16}" destId="{0971226F-E0F8-4A5B-A13D-72E66484615B}" srcOrd="0" destOrd="0" presId="urn:microsoft.com/office/officeart/2005/8/layout/hierarchy6"/>
    <dgm:cxn modelId="{0F71E758-3CCB-4402-9976-B8FE0CE2ED2E}" type="presOf" srcId="{68D93D5F-3F96-4749-A702-E3524DC79293}" destId="{53EA5487-E582-4AD2-A375-0D1AE859BF85}" srcOrd="0" destOrd="0" presId="urn:microsoft.com/office/officeart/2005/8/layout/hierarchy6"/>
    <dgm:cxn modelId="{A5AADB7A-B33B-473F-8DB2-AF289BD0DD6E}" type="presOf" srcId="{FCD56FB8-58F4-4DEE-8E1C-A22207B8F52B}" destId="{14022046-8037-47C5-947A-E52940793E8C}" srcOrd="0" destOrd="0" presId="urn:microsoft.com/office/officeart/2005/8/layout/hierarchy6"/>
    <dgm:cxn modelId="{30DFEB5A-B7B6-4C09-B78D-171CE29D26D3}" type="presOf" srcId="{27661E84-ED29-4127-9949-9512B4D633B9}" destId="{6FA106EC-206F-41FD-A152-BABC8A145DB4}" srcOrd="0" destOrd="0" presId="urn:microsoft.com/office/officeart/2005/8/layout/hierarchy6"/>
    <dgm:cxn modelId="{04AA187C-F538-46F8-BD80-D61EA29DA633}" type="presOf" srcId="{0A90575B-D8E3-4513-9938-13E54C5BA98E}" destId="{A123D8EE-FE72-4501-A6B7-61A56D2274D2}" srcOrd="0" destOrd="0" presId="urn:microsoft.com/office/officeart/2005/8/layout/hierarchy6"/>
    <dgm:cxn modelId="{A8A9397C-4585-4AF3-905D-A8DA252EE35C}" type="presOf" srcId="{4C92359D-C4A0-4602-A6BF-77744D43D9E6}" destId="{F0DD7E99-0A34-4047-8773-CFE9F491595B}" srcOrd="0" destOrd="0" presId="urn:microsoft.com/office/officeart/2005/8/layout/hierarchy6"/>
    <dgm:cxn modelId="{88AA417C-B00B-471A-8B23-A553E5CC7AF7}" srcId="{C9A1701A-1435-4D94-A6AA-BCAD76A2513B}" destId="{3DED3B43-C980-4B89-BFB8-D0DB8AD96657}" srcOrd="1" destOrd="0" parTransId="{C79B2734-6EAC-4B78-9E69-85C34FAE73E8}" sibTransId="{482C243F-BDFA-4CDA-B77E-D10AA3DF1644}"/>
    <dgm:cxn modelId="{A9CD527F-FC47-41C8-9D0E-69B214CE182A}" type="presOf" srcId="{9351FDC9-7E2D-423D-A7BF-41BAA161F94C}" destId="{05241177-2073-47AD-8B1D-8A1AA452728E}" srcOrd="0" destOrd="0" presId="urn:microsoft.com/office/officeart/2005/8/layout/hierarchy6"/>
    <dgm:cxn modelId="{65EF2A80-3809-4557-AE46-34AA56F02F62}" type="presOf" srcId="{0F4505F1-421B-4D00-BF20-AA8AD09A9E82}" destId="{E1D38A98-9056-462E-BEF9-3881270DC0BE}" srcOrd="0" destOrd="0" presId="urn:microsoft.com/office/officeart/2005/8/layout/hierarchy6"/>
    <dgm:cxn modelId="{20208380-E5E4-4D3A-B525-2665FF1F0754}" type="presOf" srcId="{DB4C5ED4-2AEE-4EBB-9C7B-C669E093F158}" destId="{8F1E9C13-05C3-49EB-AF8C-5A8D4D1A720A}" srcOrd="0" destOrd="0" presId="urn:microsoft.com/office/officeart/2005/8/layout/hierarchy6"/>
    <dgm:cxn modelId="{AEE03382-6975-44A8-8F91-4B50246B11CD}" srcId="{37162399-8CF4-4EE3-BFDC-119540D6643C}" destId="{832CDC17-C071-4875-BE20-B4A555759D06}" srcOrd="4" destOrd="0" parTransId="{BBB6E3D3-8425-4F25-98CC-581DEB9FB0A8}" sibTransId="{1129FD44-4B95-450D-A518-1B42620AA6BA}"/>
    <dgm:cxn modelId="{D5D7D587-B272-40AC-99AE-7294226A6668}" type="presOf" srcId="{A61400C4-6492-4685-8342-9A0C336A6A6A}" destId="{6D33B383-AAF1-4A21-B713-B24A3ADD947D}" srcOrd="0" destOrd="0" presId="urn:microsoft.com/office/officeart/2005/8/layout/hierarchy6"/>
    <dgm:cxn modelId="{2BE63E90-7736-4D99-BBF3-EC4FCB8FC46B}" type="presOf" srcId="{D74506C4-1FA0-4082-AF1F-CE33208AF5D9}" destId="{E1CF3931-6B59-4C75-8F0E-997218DE3A3E}" srcOrd="0" destOrd="0" presId="urn:microsoft.com/office/officeart/2005/8/layout/hierarchy6"/>
    <dgm:cxn modelId="{B2FA1D92-2F0C-4DEA-B4A2-0592D7C644F8}" type="presOf" srcId="{BBBA90D8-0D76-475C-959E-860E9CEACD07}" destId="{9C81E07F-D061-4F28-A830-7C3923C9802A}" srcOrd="0" destOrd="0" presId="urn:microsoft.com/office/officeart/2005/8/layout/hierarchy6"/>
    <dgm:cxn modelId="{1E3C7A92-381D-4DB8-9CF0-44BCE862A5B3}" type="presOf" srcId="{04C9C2B8-347A-40C3-832E-80F8060B98DC}" destId="{8530A10A-36C7-403F-A5A3-8C3B27276F0C}" srcOrd="0" destOrd="0" presId="urn:microsoft.com/office/officeart/2005/8/layout/hierarchy6"/>
    <dgm:cxn modelId="{BF454194-038B-4993-9DFB-747C1DE7FF8C}" srcId="{FCD56FB8-58F4-4DEE-8E1C-A22207B8F52B}" destId="{8AF5D344-02C4-4DA5-8D02-114284A72A5B}" srcOrd="0" destOrd="0" parTransId="{9E9B6536-B278-457B-8795-0BB3DEF679CF}" sibTransId="{F483D668-0E78-4208-A836-1D597B0B2AC7}"/>
    <dgm:cxn modelId="{3F134C94-2FF8-48AB-A430-EC0C8FCADD5C}" srcId="{0DE79567-C744-4638-9FC6-F9FEFE48EE50}" destId="{209757C8-692E-43DF-A0FE-D03058BDD240}" srcOrd="2" destOrd="0" parTransId="{68D93D5F-3F96-4749-A702-E3524DC79293}" sibTransId="{57F39869-CBD0-4472-BDB6-881AC1CE5A23}"/>
    <dgm:cxn modelId="{BFBFAF9B-D82B-4C23-83DC-F0A06B987312}" type="presOf" srcId="{209757C8-692E-43DF-A0FE-D03058BDD240}" destId="{FFF1324C-CD83-4408-AB36-008722E9FC37}" srcOrd="0" destOrd="0" presId="urn:microsoft.com/office/officeart/2005/8/layout/hierarchy6"/>
    <dgm:cxn modelId="{0C6FC99B-50F0-4A96-BF7F-05D73388D039}" srcId="{1735C1DA-254F-423F-8824-2D546697BECA}" destId="{0DE79567-C744-4638-9FC6-F9FEFE48EE50}" srcOrd="0" destOrd="0" parTransId="{0F4505F1-421B-4D00-BF20-AA8AD09A9E82}" sibTransId="{4E638228-1A60-401D-8C5E-2916EDC816CE}"/>
    <dgm:cxn modelId="{DC3ADC9C-8D2D-4EF1-8841-76185D753E04}" type="presOf" srcId="{C9A1701A-1435-4D94-A6AA-BCAD76A2513B}" destId="{E6862C7B-FD42-4B94-A3DF-12963AA0EC41}" srcOrd="0" destOrd="0" presId="urn:microsoft.com/office/officeart/2005/8/layout/hierarchy6"/>
    <dgm:cxn modelId="{61870F9E-3076-473F-AD8B-BC1698F36AFC}" srcId="{37162399-8CF4-4EE3-BFDC-119540D6643C}" destId="{61C68983-5C5D-4E2B-A40A-8F56DF270179}" srcOrd="0" destOrd="0" parTransId="{8E331866-2837-4E00-9916-E8771DF97CAA}" sibTransId="{D84DDF2C-6615-4B72-899C-5F36CE904C6A}"/>
    <dgm:cxn modelId="{4507F2A0-9C9E-4119-B8B6-CED4EBF6E3E6}" type="presOf" srcId="{193D3FBD-EA9B-4C9F-BEE2-C847F3D4C38C}" destId="{F4821B96-C969-4B87-9E53-6C262641F990}" srcOrd="0" destOrd="0" presId="urn:microsoft.com/office/officeart/2005/8/layout/hierarchy6"/>
    <dgm:cxn modelId="{8D18B6A1-0302-4D2B-9BC6-A97BB3F28CAE}" srcId="{193D3FBD-EA9B-4C9F-BEE2-C847F3D4C38C}" destId="{5BD40C9B-79FE-4C86-938F-AC3A026DF903}" srcOrd="0" destOrd="0" parTransId="{995C3B6D-764C-442E-81E7-5B9F9872369A}" sibTransId="{68546CB0-BBA8-4681-8C00-75AEE1DEE5F8}"/>
    <dgm:cxn modelId="{E00CEBA9-D649-4586-92CF-2B82E173D77F}" srcId="{FF20909C-3201-439E-93DB-38D04169CD16}" destId="{48BC3EEC-93FA-4799-AC5D-5508754A97D8}" srcOrd="0" destOrd="0" parTransId="{A61400C4-6492-4685-8342-9A0C336A6A6A}" sibTransId="{A8A7CE4F-9884-48B3-97E9-07584FCD5C0C}"/>
    <dgm:cxn modelId="{51BA67AF-3C29-4FD3-9451-9FB317AC5365}" srcId="{E013B482-7AF6-4AD3-91A0-10FDCAB02675}" destId="{27661E84-ED29-4127-9949-9512B4D633B9}" srcOrd="0" destOrd="0" parTransId="{C61476E6-98E9-40E4-ABCE-C9FD3514790B}" sibTransId="{6972DC4F-3B1B-43F8-B4C3-357E03F335F6}"/>
    <dgm:cxn modelId="{E90D2FB0-4D76-48F2-BFFC-08A2D7663B48}" type="presOf" srcId="{C7F4D792-ECF3-4D23-BDF9-747CCFC8D8AE}" destId="{1B99C10F-D4FA-4023-BAF2-2087955B1AB0}" srcOrd="0" destOrd="0" presId="urn:microsoft.com/office/officeart/2005/8/layout/hierarchy6"/>
    <dgm:cxn modelId="{60AABCB7-B07A-42CD-A62C-34B279F03620}" type="presOf" srcId="{EA700E65-9113-4F17-886F-8BAF78AA66B3}" destId="{86DF67CA-5DF9-4BF1-8084-CDD2DC651C35}" srcOrd="0" destOrd="0" presId="urn:microsoft.com/office/officeart/2005/8/layout/hierarchy6"/>
    <dgm:cxn modelId="{C72415BC-BD82-432B-8CA3-65EF96BD88D6}" srcId="{37162399-8CF4-4EE3-BFDC-119540D6643C}" destId="{55BFFD8A-4E5C-4C20-BB84-D50D1D167B7A}" srcOrd="2" destOrd="0" parTransId="{812C5A6C-8245-48A8-AB6C-1024B0AB7C9E}" sibTransId="{824A74BD-6B29-4E40-AB7E-E96DF9F64A44}"/>
    <dgm:cxn modelId="{6475D2BF-67E3-4AD6-8385-1506593140E9}" type="presOf" srcId="{67BD28D9-8D72-4C11-8AF2-C9F7F4FC60F5}" destId="{37CC5256-D779-456B-8191-F172B8B7CDF9}" srcOrd="0" destOrd="0" presId="urn:microsoft.com/office/officeart/2005/8/layout/hierarchy6"/>
    <dgm:cxn modelId="{FCBD57C3-0237-487F-B5FD-EA750B9E2B8D}" type="presOf" srcId="{000D75C9-F5B2-40F2-BE76-6145C280BFF2}" destId="{D0187C8D-E5FC-4223-BFF4-985238B06385}" srcOrd="0" destOrd="0" presId="urn:microsoft.com/office/officeart/2005/8/layout/hierarchy6"/>
    <dgm:cxn modelId="{D456FDC3-302F-4C6B-930B-254434576CEF}" type="presOf" srcId="{9643B5CF-9B00-40B9-A651-4D4BC0C61FEC}" destId="{A9779D51-C2D9-4701-AD7D-7412CAFBB32E}" srcOrd="0" destOrd="0" presId="urn:microsoft.com/office/officeart/2005/8/layout/hierarchy6"/>
    <dgm:cxn modelId="{FADCFCC5-19AC-4676-AB31-E6F4E61EC3EB}" type="presOf" srcId="{95919C0F-E779-4294-9E81-236458E10962}" destId="{5D1CBA9E-667D-4905-913A-FBB8D9A4DE43}" srcOrd="0" destOrd="0" presId="urn:microsoft.com/office/officeart/2005/8/layout/hierarchy6"/>
    <dgm:cxn modelId="{E5B399C8-9549-44CF-AF42-09EFB76ECCB0}" type="presOf" srcId="{4A0C5338-60CC-4030-9681-E3D4163064E9}" destId="{3DC66AEF-12B9-4E06-8C08-4BF8305F4F37}" srcOrd="0" destOrd="0" presId="urn:microsoft.com/office/officeart/2005/8/layout/hierarchy6"/>
    <dgm:cxn modelId="{8FE0A8C8-ADE5-4009-BD20-038D20557532}" type="presOf" srcId="{9E9B6536-B278-457B-8795-0BB3DEF679CF}" destId="{008BB774-0912-4D47-9893-7F182F9E8302}" srcOrd="0" destOrd="0" presId="urn:microsoft.com/office/officeart/2005/8/layout/hierarchy6"/>
    <dgm:cxn modelId="{582439CA-6443-402F-8881-6ABB50DD26EA}" type="presOf" srcId="{749BB63A-CDD0-4E2D-8627-A5435B65AF46}" destId="{F9EB73CF-CA6F-463F-9D42-409091663DDB}" srcOrd="0" destOrd="0" presId="urn:microsoft.com/office/officeart/2005/8/layout/hierarchy6"/>
    <dgm:cxn modelId="{5D7A59CA-D237-45E6-A13D-8C8C76EA586B}" type="presOf" srcId="{2FBD669F-91E4-4651-B101-6BE48249A07D}" destId="{4774AC20-499F-41F8-80D4-62C33D6F1E83}" srcOrd="0" destOrd="0" presId="urn:microsoft.com/office/officeart/2005/8/layout/hierarchy6"/>
    <dgm:cxn modelId="{82F232CC-2742-43D2-8BE7-02020708F86F}" type="presOf" srcId="{3D0784C3-8AA4-49BF-AC1D-8DC0DFCF5256}" destId="{5B4E1B40-CD7A-4F58-9301-6064388C682F}" srcOrd="0" destOrd="0" presId="urn:microsoft.com/office/officeart/2005/8/layout/hierarchy6"/>
    <dgm:cxn modelId="{7C51BCCC-A49F-4FAE-9F8B-903E1E5914AD}" type="presOf" srcId="{CEBA3F6E-9AEB-4D93-9183-7CDCF3997221}" destId="{158B3BB9-56F4-40F1-95C7-9A6B4D98CA4D}" srcOrd="0" destOrd="0" presId="urn:microsoft.com/office/officeart/2005/8/layout/hierarchy6"/>
    <dgm:cxn modelId="{F66D74D2-6B75-4478-9005-4EAE641541F8}" type="presOf" srcId="{24B83119-2396-492A-A228-C913CE5B43B1}" destId="{3614674A-581A-4747-BAA7-8DF69604F282}" srcOrd="0" destOrd="0" presId="urn:microsoft.com/office/officeart/2005/8/layout/hierarchy6"/>
    <dgm:cxn modelId="{7D900DD5-2F79-4A32-8D76-99203920FF5C}" srcId="{61C68983-5C5D-4E2B-A40A-8F56DF270179}" destId="{EA9693CC-1581-4DDB-A8C8-F3B890F7C909}" srcOrd="0" destOrd="0" parTransId="{C6C2847F-7141-4450-9A69-A5D3F058EFD0}" sibTransId="{FBFE5DE4-7B41-4161-9DCE-315A444BFE01}"/>
    <dgm:cxn modelId="{41A2F2D5-0D41-4962-9595-D85344884DA0}" srcId="{1735C1DA-254F-423F-8824-2D546697BECA}" destId="{A8D11EFA-BD8C-4F2C-859B-6FEF27DD94FB}" srcOrd="1" destOrd="0" parTransId="{E9B30198-5B74-45EB-84CA-D9F057D714DD}" sibTransId="{81E59CEF-79F1-4A6D-94B5-B7A4F89D37B0}"/>
    <dgm:cxn modelId="{97FF3AD6-7980-4E76-A3CF-4E7C40AEEF03}" type="presOf" srcId="{48BC3EEC-93FA-4799-AC5D-5508754A97D8}" destId="{9B9FD4A0-A56C-443F-AAD4-73DF442FF721}" srcOrd="0" destOrd="0" presId="urn:microsoft.com/office/officeart/2005/8/layout/hierarchy6"/>
    <dgm:cxn modelId="{1D07BCD9-2A68-4FDB-99CE-3F988BEB33B9}" srcId="{C9A1701A-1435-4D94-A6AA-BCAD76A2513B}" destId="{80CC57E4-DFBA-407D-9EE9-E2540FB9036C}" srcOrd="0" destOrd="0" parTransId="{04C9C2B8-347A-40C3-832E-80F8060B98DC}" sibTransId="{0C538C6F-2370-45DD-9C98-697B6E379F6B}"/>
    <dgm:cxn modelId="{AB7D2CDA-DC1F-4CAB-83A7-4EF34F79EDF3}" type="presOf" srcId="{995C3B6D-764C-442E-81E7-5B9F9872369A}" destId="{8E52687F-74AA-4E61-8823-FFBAB82065A4}" srcOrd="0" destOrd="0" presId="urn:microsoft.com/office/officeart/2005/8/layout/hierarchy6"/>
    <dgm:cxn modelId="{69E190DB-D217-474F-B50F-8EDFE7FFF296}" type="presOf" srcId="{BED496ED-4EA4-4242-A627-25093FDA5F8C}" destId="{3C88A964-6CA6-4AC5-BCC9-B2B19001B001}" srcOrd="0" destOrd="0" presId="urn:microsoft.com/office/officeart/2005/8/layout/hierarchy6"/>
    <dgm:cxn modelId="{166E02DC-24F7-4501-B822-9019D4FBA147}" srcId="{37162399-8CF4-4EE3-BFDC-119540D6643C}" destId="{D5C9E666-49CD-4236-B04B-EC9EA71DE73B}" srcOrd="5" destOrd="0" parTransId="{076BE403-C69A-4ACA-9429-FEFE772DD673}" sibTransId="{C0297502-55CF-488B-937F-240A1E394EA6}"/>
    <dgm:cxn modelId="{52F506DC-33BD-4394-94F0-110A88E7A0F3}" type="presOf" srcId="{5BD40C9B-79FE-4C86-938F-AC3A026DF903}" destId="{93EB3B44-4302-483D-BBAC-0EA30F243803}" srcOrd="0" destOrd="0" presId="urn:microsoft.com/office/officeart/2005/8/layout/hierarchy6"/>
    <dgm:cxn modelId="{8A9CE8DD-E164-4B07-B94A-A148EB3156EE}" srcId="{A8D11EFA-BD8C-4F2C-859B-6FEF27DD94FB}" destId="{37162399-8CF4-4EE3-BFDC-119540D6643C}" srcOrd="1" destOrd="0" parTransId="{01124B9C-C083-4A9A-B4CD-3B6D5686F8DB}" sibTransId="{AAB74848-E42D-4F42-9A4F-8D893E2EC890}"/>
    <dgm:cxn modelId="{69202EDE-FCC1-4B60-A2E7-A6620F47D42E}" type="presOf" srcId="{7EA5A83A-A231-40B8-BD47-47F3AD604090}" destId="{51D76662-8672-4A9A-B930-7BC069B828E5}" srcOrd="0" destOrd="0" presId="urn:microsoft.com/office/officeart/2005/8/layout/hierarchy6"/>
    <dgm:cxn modelId="{FF1335DF-7BBF-40FB-AD24-4093BCCD0583}" type="presOf" srcId="{8A2A227E-ABBC-4954-A0F7-E98450525B18}" destId="{8D7A003A-6FA4-46D4-9DBD-D3BBE63E3CD1}" srcOrd="0" destOrd="0" presId="urn:microsoft.com/office/officeart/2005/8/layout/hierarchy6"/>
    <dgm:cxn modelId="{AFD979DF-1D9D-49C3-8BDB-DAD476AB8D97}" type="presOf" srcId="{9DFBB8C2-D1D7-4DC4-91F0-03A5CE51BCA9}" destId="{EF227990-EE56-4B3D-8B4A-F5FFC26B8328}" srcOrd="0" destOrd="0" presId="urn:microsoft.com/office/officeart/2005/8/layout/hierarchy6"/>
    <dgm:cxn modelId="{832F26E2-4705-4AB3-A380-4288C091E765}" srcId="{37162399-8CF4-4EE3-BFDC-119540D6643C}" destId="{193D3FBD-EA9B-4C9F-BEE2-C847F3D4C38C}" srcOrd="1" destOrd="0" parTransId="{24B83119-2396-492A-A228-C913CE5B43B1}" sibTransId="{942B6071-C27B-4C08-BA31-74F073B09D07}"/>
    <dgm:cxn modelId="{D7A91AE3-79B2-4706-8906-9EEAC72A2C98}" type="presOf" srcId="{3DED3B43-C980-4B89-BFB8-D0DB8AD96657}" destId="{FBDE57F0-EB5A-4F5F-8279-C907396DFA7A}" srcOrd="0" destOrd="0" presId="urn:microsoft.com/office/officeart/2005/8/layout/hierarchy6"/>
    <dgm:cxn modelId="{BE3C17E4-2160-4BF5-B8AE-904B9BD6843F}" type="presOf" srcId="{244AF413-D785-4418-A0DB-FD273C44FBDE}" destId="{8B3FD0D8-CAE1-4076-A9D9-136266026D98}" srcOrd="0" destOrd="0" presId="urn:microsoft.com/office/officeart/2005/8/layout/hierarchy6"/>
    <dgm:cxn modelId="{0908EEE4-F3AB-4670-818B-78FF67D533FB}" type="presOf" srcId="{797D2306-844A-4213-84FB-EEBE5F6ACE8F}" destId="{E9B8CEC9-5180-4431-B59F-49DE6D2454F0}" srcOrd="0" destOrd="0" presId="urn:microsoft.com/office/officeart/2005/8/layout/hierarchy6"/>
    <dgm:cxn modelId="{0082C0E5-E24E-4B1D-B533-25058A5BFF9E}" type="presOf" srcId="{87C764BD-F117-4D7D-A309-E765C8F6D60C}" destId="{0BACE38E-7C2A-4993-8CA6-5BD4627945E9}" srcOrd="0" destOrd="0" presId="urn:microsoft.com/office/officeart/2005/8/layout/hierarchy6"/>
    <dgm:cxn modelId="{D000F9E5-2FE4-4ED0-9E41-281DC8123B3F}" srcId="{0DE79567-C744-4638-9FC6-F9FEFE48EE50}" destId="{8A2A227E-ABBC-4954-A0F7-E98450525B18}" srcOrd="1" destOrd="0" parTransId="{06BE4582-F7DA-4266-98BE-4BCD15F63631}" sibTransId="{6AB55AF9-DC48-47F4-BFB6-02841CE08D58}"/>
    <dgm:cxn modelId="{36DA49E6-4DA5-47FD-A9D4-BC3EAD4C8913}" type="presOf" srcId="{AD7B0F0B-310F-423F-B0EA-B191C2ED4D8B}" destId="{64265010-339D-4D0B-B74D-AD0C2DCD77AC}" srcOrd="0" destOrd="0" presId="urn:microsoft.com/office/officeart/2005/8/layout/hierarchy6"/>
    <dgm:cxn modelId="{F8EC8BE6-EA63-407D-B9D7-035A41FCB488}" type="presOf" srcId="{E013B482-7AF6-4AD3-91A0-10FDCAB02675}" destId="{92AE8803-79D3-4FF4-BE40-14C36703E176}" srcOrd="0" destOrd="0" presId="urn:microsoft.com/office/officeart/2005/8/layout/hierarchy6"/>
    <dgm:cxn modelId="{7D291DE9-17EE-4A77-9420-BBA35B996088}" srcId="{749BB63A-CDD0-4E2D-8627-A5435B65AF46}" destId="{3D0784C3-8AA4-49BF-AC1D-8DC0DFCF5256}" srcOrd="0" destOrd="0" parTransId="{2B056D63-AC00-47B7-841E-7686A6041513}" sibTransId="{27772F4D-5048-4441-A8F3-D44F5605E80F}"/>
    <dgm:cxn modelId="{89CF03EA-149B-4E64-89BF-4AC401CC7A3E}" type="presOf" srcId="{80CC57E4-DFBA-407D-9EE9-E2540FB9036C}" destId="{8DF8DAAB-3F66-49ED-BF3B-960A2F797F8A}" srcOrd="0" destOrd="0" presId="urn:microsoft.com/office/officeart/2005/8/layout/hierarchy6"/>
    <dgm:cxn modelId="{C41084EC-B306-4D8B-A3DF-08C20D33514C}" type="presOf" srcId="{AFC04527-1DE3-47F0-94F4-CCD0523FF744}" destId="{E1F222F7-211E-4548-8385-75D496D99444}" srcOrd="0" destOrd="0" presId="urn:microsoft.com/office/officeart/2005/8/layout/hierarchy6"/>
    <dgm:cxn modelId="{D7C450ED-53BC-47ED-9151-B255EEBB128C}" srcId="{1735C1DA-254F-423F-8824-2D546697BECA}" destId="{FCD56FB8-58F4-4DEE-8E1C-A22207B8F52B}" srcOrd="3" destOrd="0" parTransId="{CEBA3F6E-9AEB-4D93-9183-7CDCF3997221}" sibTransId="{DD476A62-31F9-4F18-BC6F-54DF2D3B3630}"/>
    <dgm:cxn modelId="{F8DCA2EE-9DBB-42E6-897B-DBBE60E92C8C}" srcId="{1735C1DA-254F-423F-8824-2D546697BECA}" destId="{0E171053-B1FF-4FB1-B005-7805DF358ED9}" srcOrd="2" destOrd="0" parTransId="{E77B8A9D-72CF-4BE4-B249-8921C4BBD998}" sibTransId="{0AD10686-2D6F-4858-8321-BA4E206B89C3}"/>
    <dgm:cxn modelId="{B23CBDEE-4F1E-421E-97CE-971C0A9CD106}" srcId="{832CDC17-C071-4875-BE20-B4A555759D06}" destId="{95919C0F-E779-4294-9E81-236458E10962}" srcOrd="0" destOrd="0" parTransId="{9D5106E1-96EC-4E30-AF4F-05A52405E503}" sibTransId="{8AFE635C-2D99-4D9B-AF80-C5A636374CB8}"/>
    <dgm:cxn modelId="{06091DF1-9F4B-4542-855F-5182F48C3373}" srcId="{A8D11EFA-BD8C-4F2C-859B-6FEF27DD94FB}" destId="{AFC04527-1DE3-47F0-94F4-CCD0523FF744}" srcOrd="0" destOrd="0" parTransId="{4389DF7D-9BF2-4F82-BE10-122572C24EC0}" sibTransId="{C3A1A061-0440-4C47-8975-8EE4AEEE36E9}"/>
    <dgm:cxn modelId="{E24607F5-50ED-4D95-908C-B9D44C59E5E3}" type="presOf" srcId="{C6C2847F-7141-4450-9A69-A5D3F058EFD0}" destId="{9A96E3E0-D26E-4411-93D1-1902E885308C}" srcOrd="0" destOrd="0" presId="urn:microsoft.com/office/officeart/2005/8/layout/hierarchy6"/>
    <dgm:cxn modelId="{804A07F7-FB0A-4CB5-860F-1978B8EEDC16}" srcId="{D5C9E666-49CD-4236-B04B-EC9EA71DE73B}" destId="{D0D93EAC-3FA2-4A1F-9D65-1890657A885A}" srcOrd="0" destOrd="0" parTransId="{33602D3D-274F-44CB-BFC6-0881F15959A9}" sibTransId="{04CEC935-A233-4A81-8316-13BBCF5DF321}"/>
    <dgm:cxn modelId="{FF759AF8-CD16-4B5B-BB39-9872CDD7C515}" type="presOf" srcId="{076BE403-C69A-4ACA-9429-FEFE772DD673}" destId="{575563D2-4C36-4F9D-B07A-FFEEB740B61C}" srcOrd="0" destOrd="0" presId="urn:microsoft.com/office/officeart/2005/8/layout/hierarchy6"/>
    <dgm:cxn modelId="{D807CEFC-43A8-43DC-B8B7-3C3694004BD7}" srcId="{FF20909C-3201-439E-93DB-38D04169CD16}" destId="{DDFD1095-5985-43CA-8897-4F3D359714DC}" srcOrd="2" destOrd="0" parTransId="{9643B5CF-9B00-40B9-A651-4D4BC0C61FEC}" sibTransId="{0DD088D1-8588-4B4E-9EC7-1C93E68B74FA}"/>
    <dgm:cxn modelId="{947A69FD-9295-4184-8A84-2B5AB8724362}" type="presOf" srcId="{2B056D63-AC00-47B7-841E-7686A6041513}" destId="{7479B326-A05C-4D41-B33D-B41CCC79E20E}" srcOrd="0" destOrd="0" presId="urn:microsoft.com/office/officeart/2005/8/layout/hierarchy6"/>
    <dgm:cxn modelId="{0253B1FE-FD59-4FB6-BBE9-EA7F6BA90A7C}" type="presOf" srcId="{214105AE-97BD-4CE2-802F-E9A6F87DD6DC}" destId="{D9F26044-8E78-4190-ADDE-BD52A5382BC1}" srcOrd="0" destOrd="0" presId="urn:microsoft.com/office/officeart/2005/8/layout/hierarchy6"/>
    <dgm:cxn modelId="{EFE093FF-59DD-437F-87D9-A71D8F10351A}" srcId="{0E171053-B1FF-4FB1-B005-7805DF358ED9}" destId="{C9A1701A-1435-4D94-A6AA-BCAD76A2513B}" srcOrd="0" destOrd="0" parTransId="{797D2306-844A-4213-84FB-EEBE5F6ACE8F}" sibTransId="{86B82ED9-5CC5-46EA-A34A-54DAAAD4B132}"/>
    <dgm:cxn modelId="{68B2EE40-288F-48EE-B365-6AF39E98AFA2}" type="presParOf" srcId="{C3121DEE-0F80-433A-93CF-D099372D4362}" destId="{BE3DCF1A-E43D-4BF4-B5D4-978B4DA81FBD}" srcOrd="0" destOrd="0" presId="urn:microsoft.com/office/officeart/2005/8/layout/hierarchy6"/>
    <dgm:cxn modelId="{AF7FC23C-8665-46F1-AC07-7141C4F75274}" type="presParOf" srcId="{BE3DCF1A-E43D-4BF4-B5D4-978B4DA81FBD}" destId="{223768B4-170F-4819-A575-FC65C7BB221A}" srcOrd="0" destOrd="0" presId="urn:microsoft.com/office/officeart/2005/8/layout/hierarchy6"/>
    <dgm:cxn modelId="{F61D062F-1551-40AB-BCE3-8D7BEE2D5333}" type="presParOf" srcId="{223768B4-170F-4819-A575-FC65C7BB221A}" destId="{B81BE010-72BE-476F-A361-56A4971C22EE}" srcOrd="0" destOrd="0" presId="urn:microsoft.com/office/officeart/2005/8/layout/hierarchy6"/>
    <dgm:cxn modelId="{C0467605-AA42-4F51-9C62-49D92BD000CB}" type="presParOf" srcId="{B81BE010-72BE-476F-A361-56A4971C22EE}" destId="{146F5836-19C5-4448-A735-99405C8A23BB}" srcOrd="0" destOrd="0" presId="urn:microsoft.com/office/officeart/2005/8/layout/hierarchy6"/>
    <dgm:cxn modelId="{6B53406D-5F8D-4B31-A01B-B8F94D699FA5}" type="presParOf" srcId="{B81BE010-72BE-476F-A361-56A4971C22EE}" destId="{3F3CCB92-707B-4508-B160-B49CD8860434}" srcOrd="1" destOrd="0" presId="urn:microsoft.com/office/officeart/2005/8/layout/hierarchy6"/>
    <dgm:cxn modelId="{2863BC2A-1402-4CFE-9822-69AED49A84EC}" type="presParOf" srcId="{3F3CCB92-707B-4508-B160-B49CD8860434}" destId="{E1D38A98-9056-462E-BEF9-3881270DC0BE}" srcOrd="0" destOrd="0" presId="urn:microsoft.com/office/officeart/2005/8/layout/hierarchy6"/>
    <dgm:cxn modelId="{2CBD9787-3A3D-433E-A3ED-656000B7EBFD}" type="presParOf" srcId="{3F3CCB92-707B-4508-B160-B49CD8860434}" destId="{7BF000EA-5962-4EE0-914E-9112EE1B2D0E}" srcOrd="1" destOrd="0" presId="urn:microsoft.com/office/officeart/2005/8/layout/hierarchy6"/>
    <dgm:cxn modelId="{33EDC28B-88D5-403F-8EA1-44E0D58A1EB4}" type="presParOf" srcId="{7BF000EA-5962-4EE0-914E-9112EE1B2D0E}" destId="{C456FA65-3F42-43C0-9971-868C34D28756}" srcOrd="0" destOrd="0" presId="urn:microsoft.com/office/officeart/2005/8/layout/hierarchy6"/>
    <dgm:cxn modelId="{E07C4BA3-3668-480B-99AC-36FEF782BD7F}" type="presParOf" srcId="{7BF000EA-5962-4EE0-914E-9112EE1B2D0E}" destId="{C9F638D2-981A-461E-AD16-BD138020703A}" srcOrd="1" destOrd="0" presId="urn:microsoft.com/office/officeart/2005/8/layout/hierarchy6"/>
    <dgm:cxn modelId="{5C817926-263F-4B53-B024-38E635805385}" type="presParOf" srcId="{C9F638D2-981A-461E-AD16-BD138020703A}" destId="{51D76662-8672-4A9A-B930-7BC069B828E5}" srcOrd="0" destOrd="0" presId="urn:microsoft.com/office/officeart/2005/8/layout/hierarchy6"/>
    <dgm:cxn modelId="{A921B4C2-B072-4320-961C-FA24FA0DA53F}" type="presParOf" srcId="{C9F638D2-981A-461E-AD16-BD138020703A}" destId="{C0BD034E-AFDA-4412-815D-FE472C6B0247}" srcOrd="1" destOrd="0" presId="urn:microsoft.com/office/officeart/2005/8/layout/hierarchy6"/>
    <dgm:cxn modelId="{FFD8B726-8456-42E8-A06E-2AA112F1C93F}" type="presParOf" srcId="{C0BD034E-AFDA-4412-815D-FE472C6B0247}" destId="{D9F26044-8E78-4190-ADDE-BD52A5382BC1}" srcOrd="0" destOrd="0" presId="urn:microsoft.com/office/officeart/2005/8/layout/hierarchy6"/>
    <dgm:cxn modelId="{FFB74D54-A2B2-4D83-91D9-D67664523690}" type="presParOf" srcId="{C0BD034E-AFDA-4412-815D-FE472C6B0247}" destId="{DDE0797A-DB82-43A7-BBC0-316A3B6B702D}" srcOrd="1" destOrd="0" presId="urn:microsoft.com/office/officeart/2005/8/layout/hierarchy6"/>
    <dgm:cxn modelId="{50CB5570-418A-4059-93C4-99C2327454EF}" type="presParOf" srcId="{C9F638D2-981A-461E-AD16-BD138020703A}" destId="{5A629924-1FC8-4D46-BFCC-56EDD6159E33}" srcOrd="2" destOrd="0" presId="urn:microsoft.com/office/officeart/2005/8/layout/hierarchy6"/>
    <dgm:cxn modelId="{2A901968-1042-40E5-9318-515F8A2AC948}" type="presParOf" srcId="{C9F638D2-981A-461E-AD16-BD138020703A}" destId="{C78CA34D-9FDD-43A9-883D-9419A6E597B9}" srcOrd="3" destOrd="0" presId="urn:microsoft.com/office/officeart/2005/8/layout/hierarchy6"/>
    <dgm:cxn modelId="{9FF61591-A6D3-424C-9D02-8A6E279F3818}" type="presParOf" srcId="{C78CA34D-9FDD-43A9-883D-9419A6E597B9}" destId="{8D7A003A-6FA4-46D4-9DBD-D3BBE63E3CD1}" srcOrd="0" destOrd="0" presId="urn:microsoft.com/office/officeart/2005/8/layout/hierarchy6"/>
    <dgm:cxn modelId="{58B09CE6-E49B-46B2-94B0-65072FB16AB9}" type="presParOf" srcId="{C78CA34D-9FDD-43A9-883D-9419A6E597B9}" destId="{C7E26377-CBF8-43DF-B852-9E367507FD13}" srcOrd="1" destOrd="0" presId="urn:microsoft.com/office/officeart/2005/8/layout/hierarchy6"/>
    <dgm:cxn modelId="{A15AAE73-311C-49B7-98AB-B6E0AFDB1C0A}" type="presParOf" srcId="{C9F638D2-981A-461E-AD16-BD138020703A}" destId="{53EA5487-E582-4AD2-A375-0D1AE859BF85}" srcOrd="4" destOrd="0" presId="urn:microsoft.com/office/officeart/2005/8/layout/hierarchy6"/>
    <dgm:cxn modelId="{026F453B-B1CD-46D2-BB52-FA15E65A9143}" type="presParOf" srcId="{C9F638D2-981A-461E-AD16-BD138020703A}" destId="{747743FB-3EBA-479B-B0FE-1A3439E4BD36}" srcOrd="5" destOrd="0" presId="urn:microsoft.com/office/officeart/2005/8/layout/hierarchy6"/>
    <dgm:cxn modelId="{30632EEA-E0CB-4659-8DC9-D70FFB1D2345}" type="presParOf" srcId="{747743FB-3EBA-479B-B0FE-1A3439E4BD36}" destId="{FFF1324C-CD83-4408-AB36-008722E9FC37}" srcOrd="0" destOrd="0" presId="urn:microsoft.com/office/officeart/2005/8/layout/hierarchy6"/>
    <dgm:cxn modelId="{61CE23FA-3E65-4BA9-817A-2823B38879D5}" type="presParOf" srcId="{747743FB-3EBA-479B-B0FE-1A3439E4BD36}" destId="{1B51DE54-1CEC-4E90-8236-24BAE1C4A92D}" srcOrd="1" destOrd="0" presId="urn:microsoft.com/office/officeart/2005/8/layout/hierarchy6"/>
    <dgm:cxn modelId="{972C39DC-D04D-4B77-9B5C-30D2D568AF71}" type="presParOf" srcId="{3F3CCB92-707B-4508-B160-B49CD8860434}" destId="{B896EC6C-B776-4916-BC2F-1F408D0E9B2E}" srcOrd="2" destOrd="0" presId="urn:microsoft.com/office/officeart/2005/8/layout/hierarchy6"/>
    <dgm:cxn modelId="{CFE86D98-2338-406A-AD07-3C8D4332FE9B}" type="presParOf" srcId="{3F3CCB92-707B-4508-B160-B49CD8860434}" destId="{6087AC1E-FC2D-4E50-86B7-EC9D01163671}" srcOrd="3" destOrd="0" presId="urn:microsoft.com/office/officeart/2005/8/layout/hierarchy6"/>
    <dgm:cxn modelId="{45F0FEB7-DBBA-4179-B9B8-177C322D772A}" type="presParOf" srcId="{6087AC1E-FC2D-4E50-86B7-EC9D01163671}" destId="{34831703-6B36-45F6-B933-30A36C76C60B}" srcOrd="0" destOrd="0" presId="urn:microsoft.com/office/officeart/2005/8/layout/hierarchy6"/>
    <dgm:cxn modelId="{4B97AC0B-63E8-4074-90A0-323A0F288A6A}" type="presParOf" srcId="{6087AC1E-FC2D-4E50-86B7-EC9D01163671}" destId="{98428A54-05C4-4074-80AC-7C263B7117B6}" srcOrd="1" destOrd="0" presId="urn:microsoft.com/office/officeart/2005/8/layout/hierarchy6"/>
    <dgm:cxn modelId="{EF1D8797-16E1-4DD7-A36B-9155A6F9FAB4}" type="presParOf" srcId="{98428A54-05C4-4074-80AC-7C263B7117B6}" destId="{95A9274E-EBE1-47BC-A326-E36534342486}" srcOrd="0" destOrd="0" presId="urn:microsoft.com/office/officeart/2005/8/layout/hierarchy6"/>
    <dgm:cxn modelId="{23BED6AD-F382-4A1B-9F62-84DA2AFCE0FA}" type="presParOf" srcId="{98428A54-05C4-4074-80AC-7C263B7117B6}" destId="{F8C48D29-599B-46BF-ACC7-8FA185EC1C37}" srcOrd="1" destOrd="0" presId="urn:microsoft.com/office/officeart/2005/8/layout/hierarchy6"/>
    <dgm:cxn modelId="{09DB5F78-31AE-4997-9F8E-E86C0BB130BA}" type="presParOf" srcId="{F8C48D29-599B-46BF-ACC7-8FA185EC1C37}" destId="{E1F222F7-211E-4548-8385-75D496D99444}" srcOrd="0" destOrd="0" presId="urn:microsoft.com/office/officeart/2005/8/layout/hierarchy6"/>
    <dgm:cxn modelId="{DF7D783C-E67A-4A2B-AE07-4EBF7C5A4797}" type="presParOf" srcId="{F8C48D29-599B-46BF-ACC7-8FA185EC1C37}" destId="{05C9D564-592F-45BC-970A-06231DF1D366}" srcOrd="1" destOrd="0" presId="urn:microsoft.com/office/officeart/2005/8/layout/hierarchy6"/>
    <dgm:cxn modelId="{BFC7C09C-171F-48DA-992A-F44C3A5294C0}" type="presParOf" srcId="{98428A54-05C4-4074-80AC-7C263B7117B6}" destId="{C326B4E2-C0BF-40F5-923D-7632EBC0165F}" srcOrd="2" destOrd="0" presId="urn:microsoft.com/office/officeart/2005/8/layout/hierarchy6"/>
    <dgm:cxn modelId="{FA9A4896-EADF-4189-BB3A-74FB4655AEC8}" type="presParOf" srcId="{98428A54-05C4-4074-80AC-7C263B7117B6}" destId="{7CE5762C-D15E-4D10-A4AC-EF3AC424FCA1}" srcOrd="3" destOrd="0" presId="urn:microsoft.com/office/officeart/2005/8/layout/hierarchy6"/>
    <dgm:cxn modelId="{06B0714E-FFE1-419F-9F99-A418111BDB68}" type="presParOf" srcId="{7CE5762C-D15E-4D10-A4AC-EF3AC424FCA1}" destId="{568A6111-CE12-4456-954A-013920F38277}" srcOrd="0" destOrd="0" presId="urn:microsoft.com/office/officeart/2005/8/layout/hierarchy6"/>
    <dgm:cxn modelId="{78F6BFA5-16F9-4832-ADB2-D87CD7A421B0}" type="presParOf" srcId="{7CE5762C-D15E-4D10-A4AC-EF3AC424FCA1}" destId="{642442AB-422A-45FF-BC5D-EC9F3D11A13B}" srcOrd="1" destOrd="0" presId="urn:microsoft.com/office/officeart/2005/8/layout/hierarchy6"/>
    <dgm:cxn modelId="{EEB4156A-E409-4183-A455-0FCFDF1E4C55}" type="presParOf" srcId="{642442AB-422A-45FF-BC5D-EC9F3D11A13B}" destId="{8577D11D-9DFE-4C8B-9436-51A0CEF77980}" srcOrd="0" destOrd="0" presId="urn:microsoft.com/office/officeart/2005/8/layout/hierarchy6"/>
    <dgm:cxn modelId="{9280BD44-11DE-468A-865C-4C8C06ED2426}" type="presParOf" srcId="{642442AB-422A-45FF-BC5D-EC9F3D11A13B}" destId="{9EEECA42-1EC4-48AB-8771-6C8A7C5FBB7C}" srcOrd="1" destOrd="0" presId="urn:microsoft.com/office/officeart/2005/8/layout/hierarchy6"/>
    <dgm:cxn modelId="{45EF047F-7D12-415A-A1E4-41AE3E85A078}" type="presParOf" srcId="{9EEECA42-1EC4-48AB-8771-6C8A7C5FBB7C}" destId="{26EDFAF5-DFA6-4F29-BA9C-571CDF1712D2}" srcOrd="0" destOrd="0" presId="urn:microsoft.com/office/officeart/2005/8/layout/hierarchy6"/>
    <dgm:cxn modelId="{E58E5E56-C530-46CE-BEEC-D20D2CA81CE5}" type="presParOf" srcId="{9EEECA42-1EC4-48AB-8771-6C8A7C5FBB7C}" destId="{39A4B7F2-6136-41F3-94A2-A20A4E7FB8E5}" srcOrd="1" destOrd="0" presId="urn:microsoft.com/office/officeart/2005/8/layout/hierarchy6"/>
    <dgm:cxn modelId="{D39ACF0C-ED12-48AF-8C44-6C3AC5FA9548}" type="presParOf" srcId="{39A4B7F2-6136-41F3-94A2-A20A4E7FB8E5}" destId="{9A96E3E0-D26E-4411-93D1-1902E885308C}" srcOrd="0" destOrd="0" presId="urn:microsoft.com/office/officeart/2005/8/layout/hierarchy6"/>
    <dgm:cxn modelId="{C0C88654-AD47-423C-80DB-D8E9CED4D469}" type="presParOf" srcId="{39A4B7F2-6136-41F3-94A2-A20A4E7FB8E5}" destId="{6F389955-055A-4B5B-ABF5-F6289D627821}" srcOrd="1" destOrd="0" presId="urn:microsoft.com/office/officeart/2005/8/layout/hierarchy6"/>
    <dgm:cxn modelId="{2CB4550A-0E82-4864-8EFC-E5B5C045B7D1}" type="presParOf" srcId="{6F389955-055A-4B5B-ABF5-F6289D627821}" destId="{FAE219A2-379F-489E-9050-394E68A8E373}" srcOrd="0" destOrd="0" presId="urn:microsoft.com/office/officeart/2005/8/layout/hierarchy6"/>
    <dgm:cxn modelId="{9169FC5B-AEA1-4EDA-B2E5-8EF7E64DC439}" type="presParOf" srcId="{6F389955-055A-4B5B-ABF5-F6289D627821}" destId="{2AE06EDB-7AE8-4715-AD1F-A4823F2EFE39}" srcOrd="1" destOrd="0" presId="urn:microsoft.com/office/officeart/2005/8/layout/hierarchy6"/>
    <dgm:cxn modelId="{698312DF-902A-4D84-92E3-CB98FE0E8ACE}" type="presParOf" srcId="{642442AB-422A-45FF-BC5D-EC9F3D11A13B}" destId="{3614674A-581A-4747-BAA7-8DF69604F282}" srcOrd="2" destOrd="0" presId="urn:microsoft.com/office/officeart/2005/8/layout/hierarchy6"/>
    <dgm:cxn modelId="{89F0046A-352B-440C-BA13-6B147F103E38}" type="presParOf" srcId="{642442AB-422A-45FF-BC5D-EC9F3D11A13B}" destId="{1B3C8B7E-B6D0-4634-B660-C4753B9EC071}" srcOrd="3" destOrd="0" presId="urn:microsoft.com/office/officeart/2005/8/layout/hierarchy6"/>
    <dgm:cxn modelId="{A33D80B2-FDE9-471E-9DD3-3267AC166C58}" type="presParOf" srcId="{1B3C8B7E-B6D0-4634-B660-C4753B9EC071}" destId="{F4821B96-C969-4B87-9E53-6C262641F990}" srcOrd="0" destOrd="0" presId="urn:microsoft.com/office/officeart/2005/8/layout/hierarchy6"/>
    <dgm:cxn modelId="{3999CAE1-34C0-4333-B135-2F34F4DED6D7}" type="presParOf" srcId="{1B3C8B7E-B6D0-4634-B660-C4753B9EC071}" destId="{429F102A-31A1-4CE8-9768-ABD93F88C107}" srcOrd="1" destOrd="0" presId="urn:microsoft.com/office/officeart/2005/8/layout/hierarchy6"/>
    <dgm:cxn modelId="{4E30736B-6E53-43E5-8721-50B55E946775}" type="presParOf" srcId="{429F102A-31A1-4CE8-9768-ABD93F88C107}" destId="{8E52687F-74AA-4E61-8823-FFBAB82065A4}" srcOrd="0" destOrd="0" presId="urn:microsoft.com/office/officeart/2005/8/layout/hierarchy6"/>
    <dgm:cxn modelId="{63C45D8C-8700-4A2F-B452-863097BF4AD4}" type="presParOf" srcId="{429F102A-31A1-4CE8-9768-ABD93F88C107}" destId="{466BCD2E-5F25-4916-83C1-310EFF54C56A}" srcOrd="1" destOrd="0" presId="urn:microsoft.com/office/officeart/2005/8/layout/hierarchy6"/>
    <dgm:cxn modelId="{728C791B-B647-4FC3-9484-EACC3C802824}" type="presParOf" srcId="{466BCD2E-5F25-4916-83C1-310EFF54C56A}" destId="{93EB3B44-4302-483D-BBAC-0EA30F243803}" srcOrd="0" destOrd="0" presId="urn:microsoft.com/office/officeart/2005/8/layout/hierarchy6"/>
    <dgm:cxn modelId="{E9177ABD-5C5D-4843-8068-1032C007814F}" type="presParOf" srcId="{466BCD2E-5F25-4916-83C1-310EFF54C56A}" destId="{87E277A8-1DFC-4F71-B8B1-54E0CDA3450A}" srcOrd="1" destOrd="0" presId="urn:microsoft.com/office/officeart/2005/8/layout/hierarchy6"/>
    <dgm:cxn modelId="{B7B5AFC6-2E9F-4187-A734-D61169DD599B}" type="presParOf" srcId="{642442AB-422A-45FF-BC5D-EC9F3D11A13B}" destId="{B5EE497A-2F50-4671-992A-AD3B246FF4B3}" srcOrd="4" destOrd="0" presId="urn:microsoft.com/office/officeart/2005/8/layout/hierarchy6"/>
    <dgm:cxn modelId="{98839220-E931-4AD1-B375-32DE1BCE76BE}" type="presParOf" srcId="{642442AB-422A-45FF-BC5D-EC9F3D11A13B}" destId="{A65B91ED-BDA8-4AF8-BAC8-F23F6E28A2B6}" srcOrd="5" destOrd="0" presId="urn:microsoft.com/office/officeart/2005/8/layout/hierarchy6"/>
    <dgm:cxn modelId="{FEBAB4EA-1638-4751-A972-C24CD366B5BB}" type="presParOf" srcId="{A65B91ED-BDA8-4AF8-BAC8-F23F6E28A2B6}" destId="{B7218707-D9BB-4D75-A693-07C3B750E78F}" srcOrd="0" destOrd="0" presId="urn:microsoft.com/office/officeart/2005/8/layout/hierarchy6"/>
    <dgm:cxn modelId="{006E8669-FBC9-4208-805F-A11FE4962978}" type="presParOf" srcId="{A65B91ED-BDA8-4AF8-BAC8-F23F6E28A2B6}" destId="{D6C504B0-8618-4AF1-BEF4-3F0CB12B9408}" srcOrd="1" destOrd="0" presId="urn:microsoft.com/office/officeart/2005/8/layout/hierarchy6"/>
    <dgm:cxn modelId="{89986372-2794-42BD-93C1-A489B8B48064}" type="presParOf" srcId="{D6C504B0-8618-4AF1-BEF4-3F0CB12B9408}" destId="{3DC66AEF-12B9-4E06-8C08-4BF8305F4F37}" srcOrd="0" destOrd="0" presId="urn:microsoft.com/office/officeart/2005/8/layout/hierarchy6"/>
    <dgm:cxn modelId="{8057BB2F-9136-485E-B4FB-1557481CF478}" type="presParOf" srcId="{D6C504B0-8618-4AF1-BEF4-3F0CB12B9408}" destId="{CF8A73FB-2921-4DF1-85A3-1991D000D178}" srcOrd="1" destOrd="0" presId="urn:microsoft.com/office/officeart/2005/8/layout/hierarchy6"/>
    <dgm:cxn modelId="{56CCC586-95B0-48B0-82EC-710044E7A396}" type="presParOf" srcId="{CF8A73FB-2921-4DF1-85A3-1991D000D178}" destId="{1ECFA065-EFCB-4B98-936B-FA97EB92C325}" srcOrd="0" destOrd="0" presId="urn:microsoft.com/office/officeart/2005/8/layout/hierarchy6"/>
    <dgm:cxn modelId="{0681C953-27D8-4744-8F90-79CAFD2A17B0}" type="presParOf" srcId="{CF8A73FB-2921-4DF1-85A3-1991D000D178}" destId="{75BDE183-9299-4781-BE36-1E18A69A032D}" srcOrd="1" destOrd="0" presId="urn:microsoft.com/office/officeart/2005/8/layout/hierarchy6"/>
    <dgm:cxn modelId="{0DC3C3BE-89E2-4F41-9991-65464D6546B6}" type="presParOf" srcId="{642442AB-422A-45FF-BC5D-EC9F3D11A13B}" destId="{E1CF3931-6B59-4C75-8F0E-997218DE3A3E}" srcOrd="6" destOrd="0" presId="urn:microsoft.com/office/officeart/2005/8/layout/hierarchy6"/>
    <dgm:cxn modelId="{46B6BD9D-B279-444B-B04E-5E19F61EFB89}" type="presParOf" srcId="{642442AB-422A-45FF-BC5D-EC9F3D11A13B}" destId="{05C059F1-E24F-44EE-89F9-225202D511BC}" srcOrd="7" destOrd="0" presId="urn:microsoft.com/office/officeart/2005/8/layout/hierarchy6"/>
    <dgm:cxn modelId="{AC94ED3F-28FB-4880-B780-43477247E0EA}" type="presParOf" srcId="{05C059F1-E24F-44EE-89F9-225202D511BC}" destId="{9C81E07F-D061-4F28-A830-7C3923C9802A}" srcOrd="0" destOrd="0" presId="urn:microsoft.com/office/officeart/2005/8/layout/hierarchy6"/>
    <dgm:cxn modelId="{C5B3F0B9-AF4D-4292-963F-2E2963D8C926}" type="presParOf" srcId="{05C059F1-E24F-44EE-89F9-225202D511BC}" destId="{C5C30369-2712-4821-A99F-D5FDDC9B805A}" srcOrd="1" destOrd="0" presId="urn:microsoft.com/office/officeart/2005/8/layout/hierarchy6"/>
    <dgm:cxn modelId="{72AFE65B-8EB0-4A32-A6C9-A5216280A8E5}" type="presParOf" srcId="{C5C30369-2712-4821-A99F-D5FDDC9B805A}" destId="{EF227990-EE56-4B3D-8B4A-F5FFC26B8328}" srcOrd="0" destOrd="0" presId="urn:microsoft.com/office/officeart/2005/8/layout/hierarchy6"/>
    <dgm:cxn modelId="{DEB10633-BC60-4F90-9BF1-F63E89790B7A}" type="presParOf" srcId="{C5C30369-2712-4821-A99F-D5FDDC9B805A}" destId="{D71CF5AE-785E-45A7-A49C-DFB2F82FB7E1}" srcOrd="1" destOrd="0" presId="urn:microsoft.com/office/officeart/2005/8/layout/hierarchy6"/>
    <dgm:cxn modelId="{73EDB6DC-C23A-45CA-8477-588FF018A62B}" type="presParOf" srcId="{D71CF5AE-785E-45A7-A49C-DFB2F82FB7E1}" destId="{6DC618F7-C29E-4EDB-B9B3-3945763D7090}" srcOrd="0" destOrd="0" presId="urn:microsoft.com/office/officeart/2005/8/layout/hierarchy6"/>
    <dgm:cxn modelId="{C634F4CF-6C0D-44D4-9008-C563C195F3CF}" type="presParOf" srcId="{D71CF5AE-785E-45A7-A49C-DFB2F82FB7E1}" destId="{D39211C4-1DC3-4858-A236-D1348CC60DF6}" srcOrd="1" destOrd="0" presId="urn:microsoft.com/office/officeart/2005/8/layout/hierarchy6"/>
    <dgm:cxn modelId="{22BF5970-FE0A-4EF8-9DA2-2A8C4886DF5F}" type="presParOf" srcId="{642442AB-422A-45FF-BC5D-EC9F3D11A13B}" destId="{3C4452CE-77E9-4D79-B866-CB7CBA42F768}" srcOrd="8" destOrd="0" presId="urn:microsoft.com/office/officeart/2005/8/layout/hierarchy6"/>
    <dgm:cxn modelId="{0C8E7BBE-C4CD-4D70-B24E-6D3D7C9FA0A2}" type="presParOf" srcId="{642442AB-422A-45FF-BC5D-EC9F3D11A13B}" destId="{27CE9283-8F95-4F82-944A-D692F44A76BC}" srcOrd="9" destOrd="0" presId="urn:microsoft.com/office/officeart/2005/8/layout/hierarchy6"/>
    <dgm:cxn modelId="{19884006-8E9F-456E-AED1-FE1314885F11}" type="presParOf" srcId="{27CE9283-8F95-4F82-944A-D692F44A76BC}" destId="{08210A60-531A-4794-88C1-5C527BC1E5F3}" srcOrd="0" destOrd="0" presId="urn:microsoft.com/office/officeart/2005/8/layout/hierarchy6"/>
    <dgm:cxn modelId="{33AFAA46-D15B-4C81-B860-AE5BB392A300}" type="presParOf" srcId="{27CE9283-8F95-4F82-944A-D692F44A76BC}" destId="{F01FA995-9A62-44F2-B4C6-C6C290EE3F5C}" srcOrd="1" destOrd="0" presId="urn:microsoft.com/office/officeart/2005/8/layout/hierarchy6"/>
    <dgm:cxn modelId="{0928FE87-A270-473B-8E02-9316E7CEFA6A}" type="presParOf" srcId="{F01FA995-9A62-44F2-B4C6-C6C290EE3F5C}" destId="{E0BE0A4A-E18B-490F-ACE1-64DCB9726201}" srcOrd="0" destOrd="0" presId="urn:microsoft.com/office/officeart/2005/8/layout/hierarchy6"/>
    <dgm:cxn modelId="{5FAE2F09-E431-4064-88DC-E9ED848EF59F}" type="presParOf" srcId="{F01FA995-9A62-44F2-B4C6-C6C290EE3F5C}" destId="{2807D255-7016-42A1-8C43-CE27B0761AA9}" srcOrd="1" destOrd="0" presId="urn:microsoft.com/office/officeart/2005/8/layout/hierarchy6"/>
    <dgm:cxn modelId="{7DAFC49B-D9C0-4B08-B756-1BC6A88CCFBF}" type="presParOf" srcId="{2807D255-7016-42A1-8C43-CE27B0761AA9}" destId="{5D1CBA9E-667D-4905-913A-FBB8D9A4DE43}" srcOrd="0" destOrd="0" presId="urn:microsoft.com/office/officeart/2005/8/layout/hierarchy6"/>
    <dgm:cxn modelId="{A78A42DB-3D80-4503-AB24-003EE399A992}" type="presParOf" srcId="{2807D255-7016-42A1-8C43-CE27B0761AA9}" destId="{029B357D-95E0-471B-BF30-1DA5065D0F71}" srcOrd="1" destOrd="0" presId="urn:microsoft.com/office/officeart/2005/8/layout/hierarchy6"/>
    <dgm:cxn modelId="{27D8A07E-7E1B-4991-ACA8-312A2EC3A06D}" type="presParOf" srcId="{642442AB-422A-45FF-BC5D-EC9F3D11A13B}" destId="{575563D2-4C36-4F9D-B07A-FFEEB740B61C}" srcOrd="10" destOrd="0" presId="urn:microsoft.com/office/officeart/2005/8/layout/hierarchy6"/>
    <dgm:cxn modelId="{8235A753-5A2F-4637-87A8-1C87457D6578}" type="presParOf" srcId="{642442AB-422A-45FF-BC5D-EC9F3D11A13B}" destId="{32F1D8AC-D011-49EC-8F18-6AD0FF7BC0F7}" srcOrd="11" destOrd="0" presId="urn:microsoft.com/office/officeart/2005/8/layout/hierarchy6"/>
    <dgm:cxn modelId="{86B45E4D-09B7-43CB-B3C2-1F4E1B74C20A}" type="presParOf" srcId="{32F1D8AC-D011-49EC-8F18-6AD0FF7BC0F7}" destId="{82560AC2-D694-479D-BB56-16D18F18B214}" srcOrd="0" destOrd="0" presId="urn:microsoft.com/office/officeart/2005/8/layout/hierarchy6"/>
    <dgm:cxn modelId="{341299B6-6A49-43D4-924E-C7C34FA822FB}" type="presParOf" srcId="{32F1D8AC-D011-49EC-8F18-6AD0FF7BC0F7}" destId="{8B531583-2B5D-4B3A-9ED4-90E6F06E14FE}" srcOrd="1" destOrd="0" presId="urn:microsoft.com/office/officeart/2005/8/layout/hierarchy6"/>
    <dgm:cxn modelId="{CCEA99CA-38BC-469B-B01A-B127943351FF}" type="presParOf" srcId="{8B531583-2B5D-4B3A-9ED4-90E6F06E14FE}" destId="{17000B23-C738-4A3F-B172-28A0DB203ABE}" srcOrd="0" destOrd="0" presId="urn:microsoft.com/office/officeart/2005/8/layout/hierarchy6"/>
    <dgm:cxn modelId="{4896B95D-80ED-4953-8192-A993447956EE}" type="presParOf" srcId="{8B531583-2B5D-4B3A-9ED4-90E6F06E14FE}" destId="{7876F7AA-F4C5-4EA8-89AB-8C1EF01F2598}" srcOrd="1" destOrd="0" presId="urn:microsoft.com/office/officeart/2005/8/layout/hierarchy6"/>
    <dgm:cxn modelId="{832B9DCA-CA70-4463-B04D-FE9FFBD28EAA}" type="presParOf" srcId="{7876F7AA-F4C5-4EA8-89AB-8C1EF01F2598}" destId="{EB50424D-906F-44E0-B1D5-888F24EC300D}" srcOrd="0" destOrd="0" presId="urn:microsoft.com/office/officeart/2005/8/layout/hierarchy6"/>
    <dgm:cxn modelId="{B8EFEFCC-EDFB-42E0-A0FD-E8F68BC4B6FB}" type="presParOf" srcId="{7876F7AA-F4C5-4EA8-89AB-8C1EF01F2598}" destId="{4C721654-D25D-44AF-8F9E-E3DA53459527}" srcOrd="1" destOrd="0" presId="urn:microsoft.com/office/officeart/2005/8/layout/hierarchy6"/>
    <dgm:cxn modelId="{65CA1BD0-5BEA-473B-A9D9-61E1031CAE1F}" type="presParOf" srcId="{98428A54-05C4-4074-80AC-7C263B7117B6}" destId="{858941A1-AF49-4763-9C6E-94C1D0500335}" srcOrd="4" destOrd="0" presId="urn:microsoft.com/office/officeart/2005/8/layout/hierarchy6"/>
    <dgm:cxn modelId="{AEF4ABA3-E1A7-4E47-B44A-01B77030281A}" type="presParOf" srcId="{98428A54-05C4-4074-80AC-7C263B7117B6}" destId="{5B5D791C-7314-4524-9EE0-22140D754F05}" srcOrd="5" destOrd="0" presId="urn:microsoft.com/office/officeart/2005/8/layout/hierarchy6"/>
    <dgm:cxn modelId="{2A39C46B-A0CC-4519-81AE-10AB6C91F101}" type="presParOf" srcId="{5B5D791C-7314-4524-9EE0-22140D754F05}" destId="{F9EB73CF-CA6F-463F-9D42-409091663DDB}" srcOrd="0" destOrd="0" presId="urn:microsoft.com/office/officeart/2005/8/layout/hierarchy6"/>
    <dgm:cxn modelId="{9E0CAA1C-6276-4A52-9205-A20F413C2F73}" type="presParOf" srcId="{5B5D791C-7314-4524-9EE0-22140D754F05}" destId="{037681F6-82DF-42DD-8A8D-1AA23BE43222}" srcOrd="1" destOrd="0" presId="urn:microsoft.com/office/officeart/2005/8/layout/hierarchy6"/>
    <dgm:cxn modelId="{5CA68311-9F8E-4685-840C-D5D7AF33AC81}" type="presParOf" srcId="{037681F6-82DF-42DD-8A8D-1AA23BE43222}" destId="{7479B326-A05C-4D41-B33D-B41CCC79E20E}" srcOrd="0" destOrd="0" presId="urn:microsoft.com/office/officeart/2005/8/layout/hierarchy6"/>
    <dgm:cxn modelId="{D4DABB04-CECA-4CC9-918A-F51B94169FF4}" type="presParOf" srcId="{037681F6-82DF-42DD-8A8D-1AA23BE43222}" destId="{B7C9BC0D-81D4-442B-9E49-48A1D70E2164}" srcOrd="1" destOrd="0" presId="urn:microsoft.com/office/officeart/2005/8/layout/hierarchy6"/>
    <dgm:cxn modelId="{DAA27AC2-4AC8-4622-B7F4-26163D7D2805}" type="presParOf" srcId="{B7C9BC0D-81D4-442B-9E49-48A1D70E2164}" destId="{5B4E1B40-CD7A-4F58-9301-6064388C682F}" srcOrd="0" destOrd="0" presId="urn:microsoft.com/office/officeart/2005/8/layout/hierarchy6"/>
    <dgm:cxn modelId="{6FC63127-B50E-4A10-B344-45F28541BE22}" type="presParOf" srcId="{B7C9BC0D-81D4-442B-9E49-48A1D70E2164}" destId="{C026785D-FD23-4D00-AD6D-B3597A05881A}" srcOrd="1" destOrd="0" presId="urn:microsoft.com/office/officeart/2005/8/layout/hierarchy6"/>
    <dgm:cxn modelId="{C2BFD5F4-043B-483A-AF48-D086EC202BA5}" type="presParOf" srcId="{98428A54-05C4-4074-80AC-7C263B7117B6}" destId="{8187514A-75CD-49EE-ADB1-7B78D734C685}" srcOrd="6" destOrd="0" presId="urn:microsoft.com/office/officeart/2005/8/layout/hierarchy6"/>
    <dgm:cxn modelId="{6F6446F8-0486-4E0A-BBF3-DF25B8B14773}" type="presParOf" srcId="{98428A54-05C4-4074-80AC-7C263B7117B6}" destId="{439CC53E-6399-4EEA-AEB1-C57906D7F443}" srcOrd="7" destOrd="0" presId="urn:microsoft.com/office/officeart/2005/8/layout/hierarchy6"/>
    <dgm:cxn modelId="{2721CB52-1916-45EB-B734-488413CC0653}" type="presParOf" srcId="{439CC53E-6399-4EEA-AEB1-C57906D7F443}" destId="{92AE8803-79D3-4FF4-BE40-14C36703E176}" srcOrd="0" destOrd="0" presId="urn:microsoft.com/office/officeart/2005/8/layout/hierarchy6"/>
    <dgm:cxn modelId="{9AED1ABF-0720-4639-BCDC-E64CE3B11A7E}" type="presParOf" srcId="{439CC53E-6399-4EEA-AEB1-C57906D7F443}" destId="{A05C3237-E100-4AB6-95D1-4E457B2936E9}" srcOrd="1" destOrd="0" presId="urn:microsoft.com/office/officeart/2005/8/layout/hierarchy6"/>
    <dgm:cxn modelId="{AE89715A-5DF5-476E-9929-CE5845515A15}" type="presParOf" srcId="{A05C3237-E100-4AB6-95D1-4E457B2936E9}" destId="{69B4EB7C-DBDD-4B25-8183-4AD221777358}" srcOrd="0" destOrd="0" presId="urn:microsoft.com/office/officeart/2005/8/layout/hierarchy6"/>
    <dgm:cxn modelId="{CB6F6CED-AAA2-4A62-A3A6-0B77744BC573}" type="presParOf" srcId="{A05C3237-E100-4AB6-95D1-4E457B2936E9}" destId="{4E075356-4A1A-4B87-8FEE-40358FB7DF02}" srcOrd="1" destOrd="0" presId="urn:microsoft.com/office/officeart/2005/8/layout/hierarchy6"/>
    <dgm:cxn modelId="{2E74ABF6-B3A1-4BC1-A097-9EED83CDB3F3}" type="presParOf" srcId="{4E075356-4A1A-4B87-8FEE-40358FB7DF02}" destId="{6FA106EC-206F-41FD-A152-BABC8A145DB4}" srcOrd="0" destOrd="0" presId="urn:microsoft.com/office/officeart/2005/8/layout/hierarchy6"/>
    <dgm:cxn modelId="{F2FC408E-BE6E-4A71-BEE8-DAE8AEC90660}" type="presParOf" srcId="{4E075356-4A1A-4B87-8FEE-40358FB7DF02}" destId="{E86A6940-3BCE-4F57-B802-41B8C37F56BF}" srcOrd="1" destOrd="0" presId="urn:microsoft.com/office/officeart/2005/8/layout/hierarchy6"/>
    <dgm:cxn modelId="{5C5A3DD7-38FD-4B95-B59B-323633707185}" type="presParOf" srcId="{98428A54-05C4-4074-80AC-7C263B7117B6}" destId="{05241177-2073-47AD-8B1D-8A1AA452728E}" srcOrd="8" destOrd="0" presId="urn:microsoft.com/office/officeart/2005/8/layout/hierarchy6"/>
    <dgm:cxn modelId="{37379BC8-EBF9-4533-87E0-347184EDD222}" type="presParOf" srcId="{98428A54-05C4-4074-80AC-7C263B7117B6}" destId="{FDF07D46-1144-4000-BF06-D8E958631D50}" srcOrd="9" destOrd="0" presId="urn:microsoft.com/office/officeart/2005/8/layout/hierarchy6"/>
    <dgm:cxn modelId="{2EBF8AFA-63C7-4FF0-B956-90F180F8B78D}" type="presParOf" srcId="{FDF07D46-1144-4000-BF06-D8E958631D50}" destId="{0BACE38E-7C2A-4993-8CA6-5BD4627945E9}" srcOrd="0" destOrd="0" presId="urn:microsoft.com/office/officeart/2005/8/layout/hierarchy6"/>
    <dgm:cxn modelId="{069F71B8-A89B-49A3-848D-C5121D4786DC}" type="presParOf" srcId="{FDF07D46-1144-4000-BF06-D8E958631D50}" destId="{F35E4C44-48AF-4A09-B0B3-DC21150BB797}" srcOrd="1" destOrd="0" presId="urn:microsoft.com/office/officeart/2005/8/layout/hierarchy6"/>
    <dgm:cxn modelId="{4B149A84-9C91-4767-AF68-C7C19F358B09}" type="presParOf" srcId="{F35E4C44-48AF-4A09-B0B3-DC21150BB797}" destId="{37CC5256-D779-456B-8191-F172B8B7CDF9}" srcOrd="0" destOrd="0" presId="urn:microsoft.com/office/officeart/2005/8/layout/hierarchy6"/>
    <dgm:cxn modelId="{15DBE89B-0C70-4F4A-BC2F-FBE3138EC307}" type="presParOf" srcId="{F35E4C44-48AF-4A09-B0B3-DC21150BB797}" destId="{F8C3D37F-0198-4D17-AF42-E2ECA58CFC74}" srcOrd="1" destOrd="0" presId="urn:microsoft.com/office/officeart/2005/8/layout/hierarchy6"/>
    <dgm:cxn modelId="{E9CE4EE2-35B8-4EB8-BE6D-47ACDD846F85}" type="presParOf" srcId="{F8C3D37F-0198-4D17-AF42-E2ECA58CFC74}" destId="{6E0EDEAF-BC85-477C-8841-C97435DC6AD2}" srcOrd="0" destOrd="0" presId="urn:microsoft.com/office/officeart/2005/8/layout/hierarchy6"/>
    <dgm:cxn modelId="{D8EFF36B-96B2-4093-8C1C-995D5A296EAD}" type="presParOf" srcId="{F8C3D37F-0198-4D17-AF42-E2ECA58CFC74}" destId="{784500F2-512C-40F2-80D4-C7A78AB26C6D}" srcOrd="1" destOrd="0" presId="urn:microsoft.com/office/officeart/2005/8/layout/hierarchy6"/>
    <dgm:cxn modelId="{F988C9F9-5B19-4EB4-A20A-EAA4815036C5}" type="presParOf" srcId="{3F3CCB92-707B-4508-B160-B49CD8860434}" destId="{7AB0C520-DE48-42B5-A934-028932B50DFD}" srcOrd="4" destOrd="0" presId="urn:microsoft.com/office/officeart/2005/8/layout/hierarchy6"/>
    <dgm:cxn modelId="{9947EF42-CFC5-456E-8365-F062E51811E1}" type="presParOf" srcId="{3F3CCB92-707B-4508-B160-B49CD8860434}" destId="{7E289A8D-C9BA-4D93-9D69-790018A6F8C9}" srcOrd="5" destOrd="0" presId="urn:microsoft.com/office/officeart/2005/8/layout/hierarchy6"/>
    <dgm:cxn modelId="{50333743-852D-4FBA-967E-3D1D06EF3D6A}" type="presParOf" srcId="{7E289A8D-C9BA-4D93-9D69-790018A6F8C9}" destId="{B1B5A241-08CC-4422-917E-4A4B85C1317D}" srcOrd="0" destOrd="0" presId="urn:microsoft.com/office/officeart/2005/8/layout/hierarchy6"/>
    <dgm:cxn modelId="{C39FFCCC-F464-427F-80F7-3D96A5E5A8BF}" type="presParOf" srcId="{7E289A8D-C9BA-4D93-9D69-790018A6F8C9}" destId="{2F7B825E-1A89-4602-9C4C-A7E24FCADA85}" srcOrd="1" destOrd="0" presId="urn:microsoft.com/office/officeart/2005/8/layout/hierarchy6"/>
    <dgm:cxn modelId="{EE7A057F-75D0-45DD-B428-6546C79B5CB8}" type="presParOf" srcId="{2F7B825E-1A89-4602-9C4C-A7E24FCADA85}" destId="{E9B8CEC9-5180-4431-B59F-49DE6D2454F0}" srcOrd="0" destOrd="0" presId="urn:microsoft.com/office/officeart/2005/8/layout/hierarchy6"/>
    <dgm:cxn modelId="{77158395-621A-4A59-8B58-9A9F75DF9A92}" type="presParOf" srcId="{2F7B825E-1A89-4602-9C4C-A7E24FCADA85}" destId="{EF1B003E-A725-42A9-9092-14F09F9113A7}" srcOrd="1" destOrd="0" presId="urn:microsoft.com/office/officeart/2005/8/layout/hierarchy6"/>
    <dgm:cxn modelId="{21B1CB64-6C68-4867-BDED-3DA4FD348775}" type="presParOf" srcId="{EF1B003E-A725-42A9-9092-14F09F9113A7}" destId="{E6862C7B-FD42-4B94-A3DF-12963AA0EC41}" srcOrd="0" destOrd="0" presId="urn:microsoft.com/office/officeart/2005/8/layout/hierarchy6"/>
    <dgm:cxn modelId="{1F357996-70DD-4782-AC46-AFB72AE296AF}" type="presParOf" srcId="{EF1B003E-A725-42A9-9092-14F09F9113A7}" destId="{A3294DB1-3685-4D80-AC88-B4D345D25A2B}" srcOrd="1" destOrd="0" presId="urn:microsoft.com/office/officeart/2005/8/layout/hierarchy6"/>
    <dgm:cxn modelId="{416DCE19-2D63-40B5-AB45-77D5B914FE3E}" type="presParOf" srcId="{A3294DB1-3685-4D80-AC88-B4D345D25A2B}" destId="{8530A10A-36C7-403F-A5A3-8C3B27276F0C}" srcOrd="0" destOrd="0" presId="urn:microsoft.com/office/officeart/2005/8/layout/hierarchy6"/>
    <dgm:cxn modelId="{2850F341-3AA3-41B4-847E-76FE079D3F78}" type="presParOf" srcId="{A3294DB1-3685-4D80-AC88-B4D345D25A2B}" destId="{F740107E-3A00-4FB5-9C88-AC456353EDFE}" srcOrd="1" destOrd="0" presId="urn:microsoft.com/office/officeart/2005/8/layout/hierarchy6"/>
    <dgm:cxn modelId="{F5626B70-15C4-4BF6-A575-BCBCA176ECD5}" type="presParOf" srcId="{F740107E-3A00-4FB5-9C88-AC456353EDFE}" destId="{8DF8DAAB-3F66-49ED-BF3B-960A2F797F8A}" srcOrd="0" destOrd="0" presId="urn:microsoft.com/office/officeart/2005/8/layout/hierarchy6"/>
    <dgm:cxn modelId="{85069936-FDF7-4FE4-9143-C77CE43B222E}" type="presParOf" srcId="{F740107E-3A00-4FB5-9C88-AC456353EDFE}" destId="{71838144-0F72-4FCB-94E0-C4F41615BEDC}" srcOrd="1" destOrd="0" presId="urn:microsoft.com/office/officeart/2005/8/layout/hierarchy6"/>
    <dgm:cxn modelId="{5BFAE85C-3BE5-487C-B368-D9D48F58D972}" type="presParOf" srcId="{A3294DB1-3685-4D80-AC88-B4D345D25A2B}" destId="{9C5E2117-45F0-41DD-B6B8-3939E3DDB901}" srcOrd="2" destOrd="0" presId="urn:microsoft.com/office/officeart/2005/8/layout/hierarchy6"/>
    <dgm:cxn modelId="{52E30CCE-07E1-441C-92C7-EB3E6ABA25F7}" type="presParOf" srcId="{A3294DB1-3685-4D80-AC88-B4D345D25A2B}" destId="{3AAACE94-D30D-4532-B45F-AFC5C368E919}" srcOrd="3" destOrd="0" presId="urn:microsoft.com/office/officeart/2005/8/layout/hierarchy6"/>
    <dgm:cxn modelId="{E1D4646D-5AC4-4E56-BFB9-1520D7F47A61}" type="presParOf" srcId="{3AAACE94-D30D-4532-B45F-AFC5C368E919}" destId="{FBDE57F0-EB5A-4F5F-8279-C907396DFA7A}" srcOrd="0" destOrd="0" presId="urn:microsoft.com/office/officeart/2005/8/layout/hierarchy6"/>
    <dgm:cxn modelId="{AAE2697E-F859-4572-90DC-ADCDABA9AD19}" type="presParOf" srcId="{3AAACE94-D30D-4532-B45F-AFC5C368E919}" destId="{9E52DA6C-2F03-44B1-9324-102D5DEC1B68}" srcOrd="1" destOrd="0" presId="urn:microsoft.com/office/officeart/2005/8/layout/hierarchy6"/>
    <dgm:cxn modelId="{465485F6-76ED-49D8-A627-987174D47059}" type="presParOf" srcId="{9E52DA6C-2F03-44B1-9324-102D5DEC1B68}" destId="{762E933F-2006-4236-9C4B-6B4EA77AB527}" srcOrd="0" destOrd="0" presId="urn:microsoft.com/office/officeart/2005/8/layout/hierarchy6"/>
    <dgm:cxn modelId="{E241EA7B-774A-4EA9-997A-23C32C5105A0}" type="presParOf" srcId="{9E52DA6C-2F03-44B1-9324-102D5DEC1B68}" destId="{AE83218D-7FD0-4B0E-8FF4-2D53C7623083}" srcOrd="1" destOrd="0" presId="urn:microsoft.com/office/officeart/2005/8/layout/hierarchy6"/>
    <dgm:cxn modelId="{491AD246-743E-4D1F-B18B-488428B3105D}" type="presParOf" srcId="{AE83218D-7FD0-4B0E-8FF4-2D53C7623083}" destId="{7AF4FAE3-62C5-4F4D-83D7-DE6B8D57D652}" srcOrd="0" destOrd="0" presId="urn:microsoft.com/office/officeart/2005/8/layout/hierarchy6"/>
    <dgm:cxn modelId="{55A10CCC-FC5F-4BC9-A2C9-379CB8A9EEF0}" type="presParOf" srcId="{AE83218D-7FD0-4B0E-8FF4-2D53C7623083}" destId="{EFCDD0A4-0DC5-4701-BBB0-E33B2654C47D}" srcOrd="1" destOrd="0" presId="urn:microsoft.com/office/officeart/2005/8/layout/hierarchy6"/>
    <dgm:cxn modelId="{0231F33E-EECB-4E9C-909A-E9DEB8B11882}" type="presParOf" srcId="{EFCDD0A4-0DC5-4701-BBB0-E33B2654C47D}" destId="{8B3FD0D8-CAE1-4076-A9D9-136266026D98}" srcOrd="0" destOrd="0" presId="urn:microsoft.com/office/officeart/2005/8/layout/hierarchy6"/>
    <dgm:cxn modelId="{1943E77C-F646-45C0-BD61-0619721C48F0}" type="presParOf" srcId="{EFCDD0A4-0DC5-4701-BBB0-E33B2654C47D}" destId="{70696A88-32A0-411F-AE24-3CEE216AC040}" srcOrd="1" destOrd="0" presId="urn:microsoft.com/office/officeart/2005/8/layout/hierarchy6"/>
    <dgm:cxn modelId="{3580AA97-E692-41B8-960B-DA5DE1C2DA78}" type="presParOf" srcId="{70696A88-32A0-411F-AE24-3CEE216AC040}" destId="{0D6D7232-F871-42B8-9393-498288E44ACD}" srcOrd="0" destOrd="0" presId="urn:microsoft.com/office/officeart/2005/8/layout/hierarchy6"/>
    <dgm:cxn modelId="{C80AA728-77EE-4CE2-9652-2A3DB94C5216}" type="presParOf" srcId="{70696A88-32A0-411F-AE24-3CEE216AC040}" destId="{7675ED6B-8813-4E31-B5CE-A01215A5EF2E}" srcOrd="1" destOrd="0" presId="urn:microsoft.com/office/officeart/2005/8/layout/hierarchy6"/>
    <dgm:cxn modelId="{DA29A937-4FDE-4298-B7C1-E4D170D56160}" type="presParOf" srcId="{EFCDD0A4-0DC5-4701-BBB0-E33B2654C47D}" destId="{379A412A-AD84-4B8D-82C4-9C551D0051DE}" srcOrd="2" destOrd="0" presId="urn:microsoft.com/office/officeart/2005/8/layout/hierarchy6"/>
    <dgm:cxn modelId="{7C43DC7C-5F8D-46B2-BB97-D9976AA56313}" type="presParOf" srcId="{EFCDD0A4-0DC5-4701-BBB0-E33B2654C47D}" destId="{02B543ED-DFBF-46EE-97C6-0873D8C80BBC}" srcOrd="3" destOrd="0" presId="urn:microsoft.com/office/officeart/2005/8/layout/hierarchy6"/>
    <dgm:cxn modelId="{D39302E3-31CA-42B6-9944-5B445E7BC462}" type="presParOf" srcId="{02B543ED-DFBF-46EE-97C6-0873D8C80BBC}" destId="{83DE73A9-0F3D-420B-8839-B69F93063F68}" srcOrd="0" destOrd="0" presId="urn:microsoft.com/office/officeart/2005/8/layout/hierarchy6"/>
    <dgm:cxn modelId="{E8B679F7-EBE5-4EB8-B78E-2956187D5BF4}" type="presParOf" srcId="{02B543ED-DFBF-46EE-97C6-0873D8C80BBC}" destId="{B7BB9815-134C-43E3-833F-69B2E4523CFB}" srcOrd="1" destOrd="0" presId="urn:microsoft.com/office/officeart/2005/8/layout/hierarchy6"/>
    <dgm:cxn modelId="{2934D8D6-CE2B-40AF-A180-E7D0875B17AB}" type="presParOf" srcId="{9E52DA6C-2F03-44B1-9324-102D5DEC1B68}" destId="{8F1E9C13-05C3-49EB-AF8C-5A8D4D1A720A}" srcOrd="2" destOrd="0" presId="urn:microsoft.com/office/officeart/2005/8/layout/hierarchy6"/>
    <dgm:cxn modelId="{38945B95-D599-4117-8871-7D159B25CDFC}" type="presParOf" srcId="{9E52DA6C-2F03-44B1-9324-102D5DEC1B68}" destId="{6A8CCC41-D3A8-4AA0-87F8-74B229A952B2}" srcOrd="3" destOrd="0" presId="urn:microsoft.com/office/officeart/2005/8/layout/hierarchy6"/>
    <dgm:cxn modelId="{8831F13A-8FDD-4BAD-8DCB-955808C5424E}" type="presParOf" srcId="{6A8CCC41-D3A8-4AA0-87F8-74B229A952B2}" destId="{A123D8EE-FE72-4501-A6B7-61A56D2274D2}" srcOrd="0" destOrd="0" presId="urn:microsoft.com/office/officeart/2005/8/layout/hierarchy6"/>
    <dgm:cxn modelId="{06294B3B-4CE1-4FB3-A9CF-4209DC783F69}" type="presParOf" srcId="{6A8CCC41-D3A8-4AA0-87F8-74B229A952B2}" destId="{55FF60CE-3EA8-48B3-A982-B7CBA436F365}" srcOrd="1" destOrd="0" presId="urn:microsoft.com/office/officeart/2005/8/layout/hierarchy6"/>
    <dgm:cxn modelId="{C8CB39A8-9992-494A-A49F-5A9058B4E718}" type="presParOf" srcId="{9E52DA6C-2F03-44B1-9324-102D5DEC1B68}" destId="{89D32F9F-D39D-484B-8C70-30A687535BA4}" srcOrd="4" destOrd="0" presId="urn:microsoft.com/office/officeart/2005/8/layout/hierarchy6"/>
    <dgm:cxn modelId="{1987494A-6FA2-47D7-86BF-F9285A6AA0F1}" type="presParOf" srcId="{9E52DA6C-2F03-44B1-9324-102D5DEC1B68}" destId="{B58729E0-7529-457E-8D5E-5304566291CF}" srcOrd="5" destOrd="0" presId="urn:microsoft.com/office/officeart/2005/8/layout/hierarchy6"/>
    <dgm:cxn modelId="{4FB9D794-19B2-4B75-817D-6CDE12F560E3}" type="presParOf" srcId="{B58729E0-7529-457E-8D5E-5304566291CF}" destId="{0971226F-E0F8-4A5B-A13D-72E66484615B}" srcOrd="0" destOrd="0" presId="urn:microsoft.com/office/officeart/2005/8/layout/hierarchy6"/>
    <dgm:cxn modelId="{5E5A5D6D-E147-4D97-9932-008814013DFC}" type="presParOf" srcId="{B58729E0-7529-457E-8D5E-5304566291CF}" destId="{F9E83FD4-5EE8-4B69-B876-537ABB7FE898}" srcOrd="1" destOrd="0" presId="urn:microsoft.com/office/officeart/2005/8/layout/hierarchy6"/>
    <dgm:cxn modelId="{B78C4691-C4E8-4E23-8A18-C7A2C58002E3}" type="presParOf" srcId="{F9E83FD4-5EE8-4B69-B876-537ABB7FE898}" destId="{6D33B383-AAF1-4A21-B713-B24A3ADD947D}" srcOrd="0" destOrd="0" presId="urn:microsoft.com/office/officeart/2005/8/layout/hierarchy6"/>
    <dgm:cxn modelId="{F42DD0A9-BF83-4CF0-8FDD-83FEBCD3AC40}" type="presParOf" srcId="{F9E83FD4-5EE8-4B69-B876-537ABB7FE898}" destId="{3898EBB8-71DD-4202-AB47-4ED6D6CBEE4B}" srcOrd="1" destOrd="0" presId="urn:microsoft.com/office/officeart/2005/8/layout/hierarchy6"/>
    <dgm:cxn modelId="{9833EED1-BA09-4074-BC53-68769B1B4222}" type="presParOf" srcId="{3898EBB8-71DD-4202-AB47-4ED6D6CBEE4B}" destId="{9B9FD4A0-A56C-443F-AAD4-73DF442FF721}" srcOrd="0" destOrd="0" presId="urn:microsoft.com/office/officeart/2005/8/layout/hierarchy6"/>
    <dgm:cxn modelId="{6B0942C8-C230-482A-A0C7-DE60808AF067}" type="presParOf" srcId="{3898EBB8-71DD-4202-AB47-4ED6D6CBEE4B}" destId="{48CB3E00-1D12-4B0F-A554-C2B50E2BA8DD}" srcOrd="1" destOrd="0" presId="urn:microsoft.com/office/officeart/2005/8/layout/hierarchy6"/>
    <dgm:cxn modelId="{83F1F011-FCEC-415C-86A3-C1F7A635931D}" type="presParOf" srcId="{48CB3E00-1D12-4B0F-A554-C2B50E2BA8DD}" destId="{F107151B-75FF-411D-921D-E3001EC8BAE2}" srcOrd="0" destOrd="0" presId="urn:microsoft.com/office/officeart/2005/8/layout/hierarchy6"/>
    <dgm:cxn modelId="{2641F7E9-4EBD-4D78-8F15-CB1C6A7B6E77}" type="presParOf" srcId="{48CB3E00-1D12-4B0F-A554-C2B50E2BA8DD}" destId="{C8701DAB-7A79-4D54-8C68-5124EF86106B}" srcOrd="1" destOrd="0" presId="urn:microsoft.com/office/officeart/2005/8/layout/hierarchy6"/>
    <dgm:cxn modelId="{28710912-D1FC-4E31-A895-59A50DB58AB4}" type="presParOf" srcId="{C8701DAB-7A79-4D54-8C68-5124EF86106B}" destId="{5B4B04BF-8D7F-4CD1-92FE-73F748400338}" srcOrd="0" destOrd="0" presId="urn:microsoft.com/office/officeart/2005/8/layout/hierarchy6"/>
    <dgm:cxn modelId="{B8549E16-03EC-42FD-941C-44909DEA834E}" type="presParOf" srcId="{C8701DAB-7A79-4D54-8C68-5124EF86106B}" destId="{EC8F1060-64BD-4697-9402-8DA53E37313E}" srcOrd="1" destOrd="0" presId="urn:microsoft.com/office/officeart/2005/8/layout/hierarchy6"/>
    <dgm:cxn modelId="{814F63F9-1A83-4713-8AD5-5FD77D45C40D}" type="presParOf" srcId="{F9E83FD4-5EE8-4B69-B876-537ABB7FE898}" destId="{93CC3D20-7421-42E4-8FFE-54D2C16CFB1C}" srcOrd="2" destOrd="0" presId="urn:microsoft.com/office/officeart/2005/8/layout/hierarchy6"/>
    <dgm:cxn modelId="{5047C48C-F93A-487D-AAF2-730C135C8A74}" type="presParOf" srcId="{F9E83FD4-5EE8-4B69-B876-537ABB7FE898}" destId="{20B24CC1-1B5C-4CBF-8EBD-BC0AA1DDFFF9}" srcOrd="3" destOrd="0" presId="urn:microsoft.com/office/officeart/2005/8/layout/hierarchy6"/>
    <dgm:cxn modelId="{F9B52E39-65BC-49CC-A4B5-CBF272DF5EBD}" type="presParOf" srcId="{20B24CC1-1B5C-4CBF-8EBD-BC0AA1DDFFF9}" destId="{0A8532DA-7471-4787-9492-43F646025727}" srcOrd="0" destOrd="0" presId="urn:microsoft.com/office/officeart/2005/8/layout/hierarchy6"/>
    <dgm:cxn modelId="{DAF18415-C70A-4C2F-A1C1-C0212C1FBD28}" type="presParOf" srcId="{20B24CC1-1B5C-4CBF-8EBD-BC0AA1DDFFF9}" destId="{630B376E-517D-4C42-9AFB-44BDB6401EF2}" srcOrd="1" destOrd="0" presId="urn:microsoft.com/office/officeart/2005/8/layout/hierarchy6"/>
    <dgm:cxn modelId="{FD5A51B7-7E73-41E1-802E-BB1857E1F6F3}" type="presParOf" srcId="{630B376E-517D-4C42-9AFB-44BDB6401EF2}" destId="{86DF67CA-5DF9-4BF1-8084-CDD2DC651C35}" srcOrd="0" destOrd="0" presId="urn:microsoft.com/office/officeart/2005/8/layout/hierarchy6"/>
    <dgm:cxn modelId="{60A5A5AF-6E11-45B1-B146-0C976D160439}" type="presParOf" srcId="{630B376E-517D-4C42-9AFB-44BDB6401EF2}" destId="{746E0F9C-678D-4000-B7DF-049092F733AE}" srcOrd="1" destOrd="0" presId="urn:microsoft.com/office/officeart/2005/8/layout/hierarchy6"/>
    <dgm:cxn modelId="{FF931DCE-3F9C-4FC4-BFBD-72F1A8791CC0}" type="presParOf" srcId="{746E0F9C-678D-4000-B7DF-049092F733AE}" destId="{D0187C8D-E5FC-4223-BFF4-985238B06385}" srcOrd="0" destOrd="0" presId="urn:microsoft.com/office/officeart/2005/8/layout/hierarchy6"/>
    <dgm:cxn modelId="{AFC41357-D873-47BD-AD08-D2E7CB84366C}" type="presParOf" srcId="{746E0F9C-678D-4000-B7DF-049092F733AE}" destId="{513F46B9-B88B-4DE6-848F-5A6A44211494}" srcOrd="1" destOrd="0" presId="urn:microsoft.com/office/officeart/2005/8/layout/hierarchy6"/>
    <dgm:cxn modelId="{A2513645-007F-4131-9953-9C65D92C862E}" type="presParOf" srcId="{F9E83FD4-5EE8-4B69-B876-537ABB7FE898}" destId="{A9779D51-C2D9-4701-AD7D-7412CAFBB32E}" srcOrd="4" destOrd="0" presId="urn:microsoft.com/office/officeart/2005/8/layout/hierarchy6"/>
    <dgm:cxn modelId="{0582A1C8-AB8D-489B-8251-FDDBF812076E}" type="presParOf" srcId="{F9E83FD4-5EE8-4B69-B876-537ABB7FE898}" destId="{79934033-1BCF-4903-96EB-E25B9170EE0B}" srcOrd="5" destOrd="0" presId="urn:microsoft.com/office/officeart/2005/8/layout/hierarchy6"/>
    <dgm:cxn modelId="{50E6513A-637C-4FB9-BDD6-0FB47B1EB9F8}" type="presParOf" srcId="{79934033-1BCF-4903-96EB-E25B9170EE0B}" destId="{721C97C5-481C-4AE6-9221-D1F2EA372F7A}" srcOrd="0" destOrd="0" presId="urn:microsoft.com/office/officeart/2005/8/layout/hierarchy6"/>
    <dgm:cxn modelId="{A5FC8C17-1E97-446C-B48F-9B38EF86B47B}" type="presParOf" srcId="{79934033-1BCF-4903-96EB-E25B9170EE0B}" destId="{BCD04970-E6E7-47B5-9528-99225528B900}" srcOrd="1" destOrd="0" presId="urn:microsoft.com/office/officeart/2005/8/layout/hierarchy6"/>
    <dgm:cxn modelId="{AFE3C69A-117E-4644-B795-5DD54E81265E}" type="presParOf" srcId="{BCD04970-E6E7-47B5-9528-99225528B900}" destId="{66ACA8E3-18B7-4153-ABC9-556E473AFB92}" srcOrd="0" destOrd="0" presId="urn:microsoft.com/office/officeart/2005/8/layout/hierarchy6"/>
    <dgm:cxn modelId="{0BEFB66B-C6AC-48BC-A27D-A9D5883C9223}" type="presParOf" srcId="{BCD04970-E6E7-47B5-9528-99225528B900}" destId="{C19899CB-775D-4E11-9C41-B487AF356D60}" srcOrd="1" destOrd="0" presId="urn:microsoft.com/office/officeart/2005/8/layout/hierarchy6"/>
    <dgm:cxn modelId="{A5C3D002-0D6D-4090-9723-6C38AE117F71}" type="presParOf" srcId="{C19899CB-775D-4E11-9C41-B487AF356D60}" destId="{CC74CC10-B7A2-4286-A2AB-E272DC475FC9}" srcOrd="0" destOrd="0" presId="urn:microsoft.com/office/officeart/2005/8/layout/hierarchy6"/>
    <dgm:cxn modelId="{D7CEB34E-C6A0-413E-A9D6-A39E8B6CCA1F}" type="presParOf" srcId="{C19899CB-775D-4E11-9C41-B487AF356D60}" destId="{00EAFE5A-D35F-4221-A494-873683186F52}" srcOrd="1" destOrd="0" presId="urn:microsoft.com/office/officeart/2005/8/layout/hierarchy6"/>
    <dgm:cxn modelId="{DAF8E5F0-E096-4F7A-9F84-8E7A3AC69F21}" type="presParOf" srcId="{A3294DB1-3685-4D80-AC88-B4D345D25A2B}" destId="{2EB88085-4248-44FA-BFA6-719A3A7A6A07}" srcOrd="4" destOrd="0" presId="urn:microsoft.com/office/officeart/2005/8/layout/hierarchy6"/>
    <dgm:cxn modelId="{457661D6-2C8A-47D8-B2DD-4955D2092598}" type="presParOf" srcId="{A3294DB1-3685-4D80-AC88-B4D345D25A2B}" destId="{C82FB87E-B8B8-4B4B-B737-1010857FFAC0}" srcOrd="5" destOrd="0" presId="urn:microsoft.com/office/officeart/2005/8/layout/hierarchy6"/>
    <dgm:cxn modelId="{A572834D-D775-4248-854F-265EC3648B5F}" type="presParOf" srcId="{C82FB87E-B8B8-4B4B-B737-1010857FFAC0}" destId="{3D957B38-7401-4DDF-A32E-D82896B2D2CB}" srcOrd="0" destOrd="0" presId="urn:microsoft.com/office/officeart/2005/8/layout/hierarchy6"/>
    <dgm:cxn modelId="{CB2CE442-41C9-453E-9A73-B25C34A230F0}" type="presParOf" srcId="{C82FB87E-B8B8-4B4B-B737-1010857FFAC0}" destId="{D7180199-9F40-4FC3-8FF5-6F6A46280A43}" srcOrd="1" destOrd="0" presId="urn:microsoft.com/office/officeart/2005/8/layout/hierarchy6"/>
    <dgm:cxn modelId="{2836A9DE-7085-47DB-A2E4-73C72AD31112}" type="presParOf" srcId="{A3294DB1-3685-4D80-AC88-B4D345D25A2B}" destId="{64265010-339D-4D0B-B74D-AD0C2DCD77AC}" srcOrd="6" destOrd="0" presId="urn:microsoft.com/office/officeart/2005/8/layout/hierarchy6"/>
    <dgm:cxn modelId="{8521E79C-F5FC-4812-B882-3DCF2EB31E72}" type="presParOf" srcId="{A3294DB1-3685-4D80-AC88-B4D345D25A2B}" destId="{AA80F7C2-1388-4C1B-BB58-A12C42A54C73}" srcOrd="7" destOrd="0" presId="urn:microsoft.com/office/officeart/2005/8/layout/hierarchy6"/>
    <dgm:cxn modelId="{8EB3CCF6-6504-4CEF-BDA5-B2245C52EF62}" type="presParOf" srcId="{AA80F7C2-1388-4C1B-BB58-A12C42A54C73}" destId="{3C88A964-6CA6-4AC5-BCC9-B2B19001B001}" srcOrd="0" destOrd="0" presId="urn:microsoft.com/office/officeart/2005/8/layout/hierarchy6"/>
    <dgm:cxn modelId="{3D3252D4-6C34-4895-85A2-DD54ADF5F704}" type="presParOf" srcId="{AA80F7C2-1388-4C1B-BB58-A12C42A54C73}" destId="{05B5E739-96BC-4394-AB35-C4B38143A814}" srcOrd="1" destOrd="0" presId="urn:microsoft.com/office/officeart/2005/8/layout/hierarchy6"/>
    <dgm:cxn modelId="{88026817-5E7C-4D42-96D6-D4F5D722CA4F}" type="presParOf" srcId="{05B5E739-96BC-4394-AB35-C4B38143A814}" destId="{ED0CC09D-6665-452A-8A33-F27317CFC915}" srcOrd="0" destOrd="0" presId="urn:microsoft.com/office/officeart/2005/8/layout/hierarchy6"/>
    <dgm:cxn modelId="{B2EBA662-A389-411B-985A-0176B7356B17}" type="presParOf" srcId="{05B5E739-96BC-4394-AB35-C4B38143A814}" destId="{DB3DF48A-2B44-4627-959D-263E0184493A}" srcOrd="1" destOrd="0" presId="urn:microsoft.com/office/officeart/2005/8/layout/hierarchy6"/>
    <dgm:cxn modelId="{E2270E8F-EB69-4159-9F40-F3BB2B106931}" type="presParOf" srcId="{DB3DF48A-2B44-4627-959D-263E0184493A}" destId="{C2566E41-F67E-4571-868B-2D4F38742A1E}" srcOrd="0" destOrd="0" presId="urn:microsoft.com/office/officeart/2005/8/layout/hierarchy6"/>
    <dgm:cxn modelId="{5C11C473-398D-448D-B934-6B6E658C1671}" type="presParOf" srcId="{DB3DF48A-2B44-4627-959D-263E0184493A}" destId="{15B98032-3FBB-47C0-B545-6C78CD3CF74D}" srcOrd="1" destOrd="0" presId="urn:microsoft.com/office/officeart/2005/8/layout/hierarchy6"/>
    <dgm:cxn modelId="{9E78951F-B99F-441B-8EF9-BC17E7E0035C}" type="presParOf" srcId="{3F3CCB92-707B-4508-B160-B49CD8860434}" destId="{158B3BB9-56F4-40F1-95C7-9A6B4D98CA4D}" srcOrd="6" destOrd="0" presId="urn:microsoft.com/office/officeart/2005/8/layout/hierarchy6"/>
    <dgm:cxn modelId="{6AA42BF7-49D1-43C1-A08F-5F54076B7758}" type="presParOf" srcId="{3F3CCB92-707B-4508-B160-B49CD8860434}" destId="{287B99CD-6CBE-4636-B7CD-F54F791457B0}" srcOrd="7" destOrd="0" presId="urn:microsoft.com/office/officeart/2005/8/layout/hierarchy6"/>
    <dgm:cxn modelId="{15381982-D6D2-4019-9703-352AC519F7CD}" type="presParOf" srcId="{287B99CD-6CBE-4636-B7CD-F54F791457B0}" destId="{14022046-8037-47C5-947A-E52940793E8C}" srcOrd="0" destOrd="0" presId="urn:microsoft.com/office/officeart/2005/8/layout/hierarchy6"/>
    <dgm:cxn modelId="{D3914BD1-2727-43A5-B524-A6FDC9FB8559}" type="presParOf" srcId="{287B99CD-6CBE-4636-B7CD-F54F791457B0}" destId="{9CAAA3A4-EC59-4005-A1D8-30B88DCD2B21}" srcOrd="1" destOrd="0" presId="urn:microsoft.com/office/officeart/2005/8/layout/hierarchy6"/>
    <dgm:cxn modelId="{2D5FD6A2-557F-4208-86D6-60549E9056D6}" type="presParOf" srcId="{9CAAA3A4-EC59-4005-A1D8-30B88DCD2B21}" destId="{008BB774-0912-4D47-9893-7F182F9E8302}" srcOrd="0" destOrd="0" presId="urn:microsoft.com/office/officeart/2005/8/layout/hierarchy6"/>
    <dgm:cxn modelId="{B3E2BBD2-EE15-4786-9C56-F52D47CF5308}" type="presParOf" srcId="{9CAAA3A4-EC59-4005-A1D8-30B88DCD2B21}" destId="{0DB05F59-71F3-4AD5-AF14-7B7F10D009DB}" srcOrd="1" destOrd="0" presId="urn:microsoft.com/office/officeart/2005/8/layout/hierarchy6"/>
    <dgm:cxn modelId="{D72E04ED-B717-445A-B517-76D13E4D0338}" type="presParOf" srcId="{0DB05F59-71F3-4AD5-AF14-7B7F10D009DB}" destId="{43C0C0C8-EFFC-4DF1-8834-CEDFBC904301}" srcOrd="0" destOrd="0" presId="urn:microsoft.com/office/officeart/2005/8/layout/hierarchy6"/>
    <dgm:cxn modelId="{8BF4CBC9-CCCE-4D6A-9FEF-55C931387216}" type="presParOf" srcId="{0DB05F59-71F3-4AD5-AF14-7B7F10D009DB}" destId="{085AF64E-4782-4935-9948-E588263ECEA5}" srcOrd="1" destOrd="0" presId="urn:microsoft.com/office/officeart/2005/8/layout/hierarchy6"/>
    <dgm:cxn modelId="{38C4F38F-2592-4C76-AFAE-21B49EE0EBE9}" type="presParOf" srcId="{085AF64E-4782-4935-9948-E588263ECEA5}" destId="{4774AC20-499F-41F8-80D4-62C33D6F1E83}" srcOrd="0" destOrd="0" presId="urn:microsoft.com/office/officeart/2005/8/layout/hierarchy6"/>
    <dgm:cxn modelId="{5315B7F1-73B7-42D7-9065-00B20D133B52}" type="presParOf" srcId="{085AF64E-4782-4935-9948-E588263ECEA5}" destId="{9E1E8517-4EFF-40E6-BFA5-A26A41422C0A}" srcOrd="1" destOrd="0" presId="urn:microsoft.com/office/officeart/2005/8/layout/hierarchy6"/>
    <dgm:cxn modelId="{FA787379-280C-4BC4-9C9C-04377575C7BF}" type="presParOf" srcId="{9E1E8517-4EFF-40E6-BFA5-A26A41422C0A}" destId="{F0DD7E99-0A34-4047-8773-CFE9F491595B}" srcOrd="0" destOrd="0" presId="urn:microsoft.com/office/officeart/2005/8/layout/hierarchy6"/>
    <dgm:cxn modelId="{929B83ED-144F-4CFB-922C-5ADBC5A74255}" type="presParOf" srcId="{9E1E8517-4EFF-40E6-BFA5-A26A41422C0A}" destId="{05AB2EF5-0039-4B4A-B1B1-5DE52B33EC60}" srcOrd="1" destOrd="0" presId="urn:microsoft.com/office/officeart/2005/8/layout/hierarchy6"/>
    <dgm:cxn modelId="{109CE79D-E782-4740-9309-D3A365A6C510}" type="presParOf" srcId="{085AF64E-4782-4935-9948-E588263ECEA5}" destId="{1B99C10F-D4FA-4023-BAF2-2087955B1AB0}" srcOrd="2" destOrd="0" presId="urn:microsoft.com/office/officeart/2005/8/layout/hierarchy6"/>
    <dgm:cxn modelId="{E45F60E2-9A00-4B63-A9F0-A5DFDF35CF8B}" type="presParOf" srcId="{085AF64E-4782-4935-9948-E588263ECEA5}" destId="{9417EE26-AE4D-4324-A0E1-07BB9B5FB0D9}" srcOrd="3" destOrd="0" presId="urn:microsoft.com/office/officeart/2005/8/layout/hierarchy6"/>
    <dgm:cxn modelId="{4084C2AA-B6E1-4ACE-9D57-D64A60B6C738}" type="presParOf" srcId="{9417EE26-AE4D-4324-A0E1-07BB9B5FB0D9}" destId="{B4F9A4D7-FCAB-4A98-825B-B846E4BE3356}" srcOrd="0" destOrd="0" presId="urn:microsoft.com/office/officeart/2005/8/layout/hierarchy6"/>
    <dgm:cxn modelId="{C170E74A-E046-42D2-8079-492CE374FF5E}" type="presParOf" srcId="{9417EE26-AE4D-4324-A0E1-07BB9B5FB0D9}" destId="{9B8142A2-500C-459E-9438-A107078BDB0C}" srcOrd="1" destOrd="0" presId="urn:microsoft.com/office/officeart/2005/8/layout/hierarchy6"/>
    <dgm:cxn modelId="{D0863745-D28F-4FD8-879D-E527E25F175D}" type="presParOf" srcId="{C3121DEE-0F80-433A-93CF-D099372D4362}" destId="{DD847425-388F-4E5B-9FB6-ED6ADEE5BF7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F5836-19C5-4448-A735-99405C8A23BB}">
      <dsp:nvSpPr>
        <dsp:cNvPr id="0" name=""/>
        <dsp:cNvSpPr/>
      </dsp:nvSpPr>
      <dsp:spPr>
        <a:xfrm>
          <a:off x="5625782" y="0"/>
          <a:ext cx="508553" cy="339035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Project CRM/VOM/ PDC-v</a:t>
          </a:r>
        </a:p>
      </dsp:txBody>
      <dsp:txXfrm>
        <a:off x="5635712" y="9930"/>
        <a:ext cx="488693" cy="319175"/>
      </dsp:txXfrm>
    </dsp:sp>
    <dsp:sp modelId="{E1D38A98-9056-462E-BEF9-3881270DC0BE}">
      <dsp:nvSpPr>
        <dsp:cNvPr id="0" name=""/>
        <dsp:cNvSpPr/>
      </dsp:nvSpPr>
      <dsp:spPr>
        <a:xfrm>
          <a:off x="921658" y="339035"/>
          <a:ext cx="4958401" cy="135614"/>
        </a:xfrm>
        <a:custGeom>
          <a:avLst/>
          <a:gdLst/>
          <a:ahLst/>
          <a:cxnLst/>
          <a:rect l="0" t="0" r="0" b="0"/>
          <a:pathLst>
            <a:path>
              <a:moveTo>
                <a:pt x="4958401" y="0"/>
              </a:moveTo>
              <a:lnTo>
                <a:pt x="4958401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56FA65-3F42-43C0-9971-868C34D28756}">
      <dsp:nvSpPr>
        <dsp:cNvPr id="0" name=""/>
        <dsp:cNvSpPr/>
      </dsp:nvSpPr>
      <dsp:spPr>
        <a:xfrm>
          <a:off x="667381" y="474650"/>
          <a:ext cx="508553" cy="339035"/>
        </a:xfrm>
        <a:prstGeom prst="roundRect">
          <a:avLst>
            <a:gd name="adj" fmla="val 10000"/>
          </a:avLst>
        </a:prstGeom>
        <a:solidFill>
          <a:srgbClr val="E97132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A. Gunning voor applicatie en implementatie-partner</a:t>
          </a:r>
        </a:p>
      </dsp:txBody>
      <dsp:txXfrm>
        <a:off x="677311" y="484580"/>
        <a:ext cx="488693" cy="319175"/>
      </dsp:txXfrm>
    </dsp:sp>
    <dsp:sp modelId="{51D76662-8672-4A9A-B930-7BC069B828E5}">
      <dsp:nvSpPr>
        <dsp:cNvPr id="0" name=""/>
        <dsp:cNvSpPr/>
      </dsp:nvSpPr>
      <dsp:spPr>
        <a:xfrm>
          <a:off x="260537" y="813686"/>
          <a:ext cx="661120" cy="135614"/>
        </a:xfrm>
        <a:custGeom>
          <a:avLst/>
          <a:gdLst/>
          <a:ahLst/>
          <a:cxnLst/>
          <a:rect l="0" t="0" r="0" b="0"/>
          <a:pathLst>
            <a:path>
              <a:moveTo>
                <a:pt x="661120" y="0"/>
              </a:moveTo>
              <a:lnTo>
                <a:pt x="661120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F26044-8E78-4190-ADDE-BD52A5382BC1}">
      <dsp:nvSpPr>
        <dsp:cNvPr id="0" name=""/>
        <dsp:cNvSpPr/>
      </dsp:nvSpPr>
      <dsp:spPr>
        <a:xfrm>
          <a:off x="6261" y="949300"/>
          <a:ext cx="508553" cy="339035"/>
        </a:xfrm>
        <a:prstGeom prst="roundRect">
          <a:avLst>
            <a:gd name="adj" fmla="val 10000"/>
          </a:avLst>
        </a:prstGeom>
        <a:solidFill>
          <a:srgbClr val="E97132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A.1 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Aanbestedings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 documenten</a:t>
          </a:r>
        </a:p>
      </dsp:txBody>
      <dsp:txXfrm>
        <a:off x="16191" y="959230"/>
        <a:ext cx="488693" cy="319175"/>
      </dsp:txXfrm>
    </dsp:sp>
    <dsp:sp modelId="{5A629924-1FC8-4D46-BFCC-56EDD6159E33}">
      <dsp:nvSpPr>
        <dsp:cNvPr id="0" name=""/>
        <dsp:cNvSpPr/>
      </dsp:nvSpPr>
      <dsp:spPr>
        <a:xfrm>
          <a:off x="875938" y="813686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7A003A-6FA4-46D4-9DBD-D3BBE63E3CD1}">
      <dsp:nvSpPr>
        <dsp:cNvPr id="0" name=""/>
        <dsp:cNvSpPr/>
      </dsp:nvSpPr>
      <dsp:spPr>
        <a:xfrm>
          <a:off x="667381" y="949300"/>
          <a:ext cx="508553" cy="339035"/>
        </a:xfrm>
        <a:prstGeom prst="roundRect">
          <a:avLst>
            <a:gd name="adj" fmla="val 10000"/>
          </a:avLst>
        </a:prstGeom>
        <a:solidFill>
          <a:srgbClr val="E97132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A.2 Pakket van Eisen</a:t>
          </a:r>
        </a:p>
      </dsp:txBody>
      <dsp:txXfrm>
        <a:off x="677311" y="959230"/>
        <a:ext cx="488693" cy="319175"/>
      </dsp:txXfrm>
    </dsp:sp>
    <dsp:sp modelId="{53EA5487-E582-4AD2-A375-0D1AE859BF85}">
      <dsp:nvSpPr>
        <dsp:cNvPr id="0" name=""/>
        <dsp:cNvSpPr/>
      </dsp:nvSpPr>
      <dsp:spPr>
        <a:xfrm>
          <a:off x="921658" y="813686"/>
          <a:ext cx="661120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661120" y="67807"/>
              </a:lnTo>
              <a:lnTo>
                <a:pt x="6611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1324C-CD83-4408-AB36-008722E9FC37}">
      <dsp:nvSpPr>
        <dsp:cNvPr id="0" name=""/>
        <dsp:cNvSpPr/>
      </dsp:nvSpPr>
      <dsp:spPr>
        <a:xfrm>
          <a:off x="1328501" y="949300"/>
          <a:ext cx="508553" cy="339035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bg1"/>
              </a:solidFill>
            </a:rPr>
            <a:t>A.3</a:t>
          </a:r>
          <a:br>
            <a:rPr lang="nl-NL" sz="500" kern="1200">
              <a:solidFill>
                <a:schemeClr val="bg1"/>
              </a:solidFill>
            </a:rPr>
          </a:br>
          <a:r>
            <a:rPr lang="nl-NL" sz="500" kern="1200">
              <a:solidFill>
                <a:schemeClr val="bg1"/>
              </a:solidFill>
            </a:rPr>
            <a:t> Gunnings-criteria </a:t>
          </a:r>
        </a:p>
      </dsp:txBody>
      <dsp:txXfrm>
        <a:off x="1338431" y="959230"/>
        <a:ext cx="488693" cy="319175"/>
      </dsp:txXfrm>
    </dsp:sp>
    <dsp:sp modelId="{B896EC6C-B776-4916-BC2F-1F408D0E9B2E}">
      <dsp:nvSpPr>
        <dsp:cNvPr id="0" name=""/>
        <dsp:cNvSpPr/>
      </dsp:nvSpPr>
      <dsp:spPr>
        <a:xfrm>
          <a:off x="4392539" y="339035"/>
          <a:ext cx="1487520" cy="135614"/>
        </a:xfrm>
        <a:custGeom>
          <a:avLst/>
          <a:gdLst/>
          <a:ahLst/>
          <a:cxnLst/>
          <a:rect l="0" t="0" r="0" b="0"/>
          <a:pathLst>
            <a:path>
              <a:moveTo>
                <a:pt x="1487520" y="0"/>
              </a:moveTo>
              <a:lnTo>
                <a:pt x="1487520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31703-6B36-45F6-B933-30A36C76C60B}">
      <dsp:nvSpPr>
        <dsp:cNvPr id="0" name=""/>
        <dsp:cNvSpPr/>
      </dsp:nvSpPr>
      <dsp:spPr>
        <a:xfrm>
          <a:off x="4138262" y="474650"/>
          <a:ext cx="508553" cy="33903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B. Basis-installatie</a:t>
          </a:r>
        </a:p>
      </dsp:txBody>
      <dsp:txXfrm>
        <a:off x="4148192" y="484580"/>
        <a:ext cx="488693" cy="319175"/>
      </dsp:txXfrm>
    </dsp:sp>
    <dsp:sp modelId="{95A9274E-EBE1-47BC-A326-E36534342486}">
      <dsp:nvSpPr>
        <dsp:cNvPr id="0" name=""/>
        <dsp:cNvSpPr/>
      </dsp:nvSpPr>
      <dsp:spPr>
        <a:xfrm>
          <a:off x="2230843" y="813686"/>
          <a:ext cx="2161695" cy="135614"/>
        </a:xfrm>
        <a:custGeom>
          <a:avLst/>
          <a:gdLst/>
          <a:ahLst/>
          <a:cxnLst/>
          <a:rect l="0" t="0" r="0" b="0"/>
          <a:pathLst>
            <a:path>
              <a:moveTo>
                <a:pt x="2161695" y="0"/>
              </a:moveTo>
              <a:lnTo>
                <a:pt x="2161695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F222F7-211E-4548-8385-75D496D99444}">
      <dsp:nvSpPr>
        <dsp:cNvPr id="0" name=""/>
        <dsp:cNvSpPr/>
      </dsp:nvSpPr>
      <dsp:spPr>
        <a:xfrm>
          <a:off x="1976566" y="949300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B.1 Beschikbare</a:t>
          </a:r>
          <a:r>
            <a:rPr lang="nl-NL" sz="500" kern="1200"/>
            <a:t> TAP SAAS </a:t>
          </a:r>
          <a:r>
            <a:rPr lang="nl-NL" sz="500" kern="1200" err="1"/>
            <a:t>om-geving</a:t>
          </a:r>
          <a:r>
            <a:rPr lang="nl-NL" sz="500" kern="1200"/>
            <a:t>  voor CRM/VOM/PDC</a:t>
          </a:r>
        </a:p>
      </dsp:txBody>
      <dsp:txXfrm>
        <a:off x="1986496" y="959230"/>
        <a:ext cx="488693" cy="319175"/>
      </dsp:txXfrm>
    </dsp:sp>
    <dsp:sp modelId="{C326B4E2-C0BF-40F5-923D-7632EBC0165F}">
      <dsp:nvSpPr>
        <dsp:cNvPr id="0" name=""/>
        <dsp:cNvSpPr/>
      </dsp:nvSpPr>
      <dsp:spPr>
        <a:xfrm>
          <a:off x="2892635" y="813686"/>
          <a:ext cx="1499903" cy="135614"/>
        </a:xfrm>
        <a:custGeom>
          <a:avLst/>
          <a:gdLst/>
          <a:ahLst/>
          <a:cxnLst/>
          <a:rect l="0" t="0" r="0" b="0"/>
          <a:pathLst>
            <a:path>
              <a:moveTo>
                <a:pt x="1499903" y="0"/>
              </a:moveTo>
              <a:lnTo>
                <a:pt x="1499903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8A6111-CE12-4456-954A-013920F38277}">
      <dsp:nvSpPr>
        <dsp:cNvPr id="0" name=""/>
        <dsp:cNvSpPr/>
      </dsp:nvSpPr>
      <dsp:spPr>
        <a:xfrm>
          <a:off x="2638358" y="949300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B.2 Aansluitingen op basis voorzieningen </a:t>
          </a:r>
        </a:p>
      </dsp:txBody>
      <dsp:txXfrm>
        <a:off x="2648288" y="959230"/>
        <a:ext cx="488693" cy="319175"/>
      </dsp:txXfrm>
    </dsp:sp>
    <dsp:sp modelId="{8577D11D-9DFE-4C8B-9436-51A0CEF77980}">
      <dsp:nvSpPr>
        <dsp:cNvPr id="0" name=""/>
        <dsp:cNvSpPr/>
      </dsp:nvSpPr>
      <dsp:spPr>
        <a:xfrm>
          <a:off x="1252218" y="1288336"/>
          <a:ext cx="1640417" cy="135614"/>
        </a:xfrm>
        <a:custGeom>
          <a:avLst/>
          <a:gdLst/>
          <a:ahLst/>
          <a:cxnLst/>
          <a:rect l="0" t="0" r="0" b="0"/>
          <a:pathLst>
            <a:path>
              <a:moveTo>
                <a:pt x="1640417" y="0"/>
              </a:moveTo>
              <a:lnTo>
                <a:pt x="1640417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EDFAF5-DFA6-4F29-BA9C-571CDF1712D2}">
      <dsp:nvSpPr>
        <dsp:cNvPr id="0" name=""/>
        <dsp:cNvSpPr/>
      </dsp:nvSpPr>
      <dsp:spPr>
        <a:xfrm>
          <a:off x="997941" y="1423951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B.2.1 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Ingericht</a:t>
          </a:r>
          <a:r>
            <a:rPr lang="nl-NL" sz="500" kern="1200"/>
            <a:t> Kadaster netwerk en werkplek</a:t>
          </a:r>
        </a:p>
      </dsp:txBody>
      <dsp:txXfrm>
        <a:off x="1007871" y="1433881"/>
        <a:ext cx="488693" cy="319175"/>
      </dsp:txXfrm>
    </dsp:sp>
    <dsp:sp modelId="{9A96E3E0-D26E-4411-93D1-1902E885308C}">
      <dsp:nvSpPr>
        <dsp:cNvPr id="0" name=""/>
        <dsp:cNvSpPr/>
      </dsp:nvSpPr>
      <dsp:spPr>
        <a:xfrm>
          <a:off x="1206498" y="176298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E219A2-379F-489E-9050-394E68A8E373}">
      <dsp:nvSpPr>
        <dsp:cNvPr id="0" name=""/>
        <dsp:cNvSpPr/>
      </dsp:nvSpPr>
      <dsp:spPr>
        <a:xfrm>
          <a:off x="997941" y="189860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rtlCol="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B.2.1.1 Inrichtings-document IP </a:t>
          </a:r>
        </a:p>
      </dsp:txBody>
      <dsp:txXfrm>
        <a:off x="1007871" y="1908531"/>
        <a:ext cx="488693" cy="319175"/>
      </dsp:txXfrm>
    </dsp:sp>
    <dsp:sp modelId="{3614674A-581A-4747-BAA7-8DF69604F282}">
      <dsp:nvSpPr>
        <dsp:cNvPr id="0" name=""/>
        <dsp:cNvSpPr/>
      </dsp:nvSpPr>
      <dsp:spPr>
        <a:xfrm>
          <a:off x="1913338" y="1288336"/>
          <a:ext cx="979296" cy="135614"/>
        </a:xfrm>
        <a:custGeom>
          <a:avLst/>
          <a:gdLst/>
          <a:ahLst/>
          <a:cxnLst/>
          <a:rect l="0" t="0" r="0" b="0"/>
          <a:pathLst>
            <a:path>
              <a:moveTo>
                <a:pt x="979296" y="0"/>
              </a:moveTo>
              <a:lnTo>
                <a:pt x="979296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821B96-C969-4B87-9E53-6C262641F990}">
      <dsp:nvSpPr>
        <dsp:cNvPr id="0" name=""/>
        <dsp:cNvSpPr/>
      </dsp:nvSpPr>
      <dsp:spPr>
        <a:xfrm>
          <a:off x="1659061" y="1423951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B.2.2 Aansluiting</a:t>
          </a:r>
          <a:b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</a:b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op 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CCaaS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 / 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Genesys</a:t>
          </a:r>
          <a:endParaRPr lang="nl-NL" sz="500" kern="120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sp:txBody>
      <dsp:txXfrm>
        <a:off x="1668991" y="1433881"/>
        <a:ext cx="488693" cy="319175"/>
      </dsp:txXfrm>
    </dsp:sp>
    <dsp:sp modelId="{8E52687F-74AA-4E61-8823-FFBAB82065A4}">
      <dsp:nvSpPr>
        <dsp:cNvPr id="0" name=""/>
        <dsp:cNvSpPr/>
      </dsp:nvSpPr>
      <dsp:spPr>
        <a:xfrm>
          <a:off x="1867618" y="176298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EB3B44-4302-483D-BBAC-0EA30F243803}">
      <dsp:nvSpPr>
        <dsp:cNvPr id="0" name=""/>
        <dsp:cNvSpPr/>
      </dsp:nvSpPr>
      <dsp:spPr>
        <a:xfrm>
          <a:off x="1659061" y="189860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rtlCol="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B.2.2.1 Inrichtings-document </a:t>
          </a:r>
          <a:r>
            <a:rPr lang="nl-NL" sz="500" kern="1200" err="1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CCaaS</a:t>
          </a:r>
          <a:endParaRPr lang="nl-NL" sz="500" kern="1200">
            <a:solidFill>
              <a:schemeClr val="tx1"/>
            </a:solidFill>
            <a:latin typeface="Aptos" panose="02110004020202020204"/>
            <a:ea typeface="+mn-ea"/>
            <a:cs typeface="+mn-cs"/>
          </a:endParaRPr>
        </a:p>
      </dsp:txBody>
      <dsp:txXfrm>
        <a:off x="1668991" y="1908531"/>
        <a:ext cx="488693" cy="319175"/>
      </dsp:txXfrm>
    </dsp:sp>
    <dsp:sp modelId="{B5EE497A-2F50-4671-992A-AD3B246FF4B3}">
      <dsp:nvSpPr>
        <dsp:cNvPr id="0" name=""/>
        <dsp:cNvSpPr/>
      </dsp:nvSpPr>
      <dsp:spPr>
        <a:xfrm>
          <a:off x="2574458" y="1288336"/>
          <a:ext cx="318176" cy="135614"/>
        </a:xfrm>
        <a:custGeom>
          <a:avLst/>
          <a:gdLst/>
          <a:ahLst/>
          <a:cxnLst/>
          <a:rect l="0" t="0" r="0" b="0"/>
          <a:pathLst>
            <a:path>
              <a:moveTo>
                <a:pt x="318176" y="0"/>
              </a:moveTo>
              <a:lnTo>
                <a:pt x="318176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218707-D9BB-4D75-A693-07C3B750E78F}">
      <dsp:nvSpPr>
        <dsp:cNvPr id="0" name=""/>
        <dsp:cNvSpPr/>
      </dsp:nvSpPr>
      <dsp:spPr>
        <a:xfrm>
          <a:off x="2320181" y="1423951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B.2.3 Aansluiting </a:t>
          </a:r>
          <a:br>
            <a:rPr lang="nl-NL" sz="500" kern="1200"/>
          </a:br>
          <a:r>
            <a:rPr lang="nl-NL" sz="500" kern="1200"/>
            <a:t>op 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CIAM</a:t>
          </a:r>
        </a:p>
      </dsp:txBody>
      <dsp:txXfrm>
        <a:off x="2330111" y="1433881"/>
        <a:ext cx="488693" cy="319175"/>
      </dsp:txXfrm>
    </dsp:sp>
    <dsp:sp modelId="{3DC66AEF-12B9-4E06-8C08-4BF8305F4F37}">
      <dsp:nvSpPr>
        <dsp:cNvPr id="0" name=""/>
        <dsp:cNvSpPr/>
      </dsp:nvSpPr>
      <dsp:spPr>
        <a:xfrm>
          <a:off x="2528738" y="176298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CFA065-EFCB-4B98-936B-FA97EB92C325}">
      <dsp:nvSpPr>
        <dsp:cNvPr id="0" name=""/>
        <dsp:cNvSpPr/>
      </dsp:nvSpPr>
      <dsp:spPr>
        <a:xfrm>
          <a:off x="2320181" y="189860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B.2.3.1 Inrichtings-document CIAM</a:t>
          </a:r>
        </a:p>
      </dsp:txBody>
      <dsp:txXfrm>
        <a:off x="2330111" y="1908531"/>
        <a:ext cx="488693" cy="319175"/>
      </dsp:txXfrm>
    </dsp:sp>
    <dsp:sp modelId="{E1CF3931-6B59-4C75-8F0E-997218DE3A3E}">
      <dsp:nvSpPr>
        <dsp:cNvPr id="0" name=""/>
        <dsp:cNvSpPr/>
      </dsp:nvSpPr>
      <dsp:spPr>
        <a:xfrm>
          <a:off x="2892635" y="1288336"/>
          <a:ext cx="342943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342943" y="67807"/>
              </a:lnTo>
              <a:lnTo>
                <a:pt x="342943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81E07F-D061-4F28-A830-7C3923C9802A}">
      <dsp:nvSpPr>
        <dsp:cNvPr id="0" name=""/>
        <dsp:cNvSpPr/>
      </dsp:nvSpPr>
      <dsp:spPr>
        <a:xfrm>
          <a:off x="2981301" y="1423951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B.2.4 Koppeling</a:t>
          </a:r>
          <a:b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</a:br>
          <a:r>
            <a:rPr lang="nl-NL" sz="500" kern="1200"/>
            <a:t>KvK</a:t>
          </a:r>
        </a:p>
      </dsp:txBody>
      <dsp:txXfrm>
        <a:off x="2991231" y="1433881"/>
        <a:ext cx="488693" cy="319175"/>
      </dsp:txXfrm>
    </dsp:sp>
    <dsp:sp modelId="{EF227990-EE56-4B3D-8B4A-F5FFC26B8328}">
      <dsp:nvSpPr>
        <dsp:cNvPr id="0" name=""/>
        <dsp:cNvSpPr/>
      </dsp:nvSpPr>
      <dsp:spPr>
        <a:xfrm>
          <a:off x="3189858" y="176298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C618F7-C29E-4EDB-B9B3-3945763D7090}">
      <dsp:nvSpPr>
        <dsp:cNvPr id="0" name=""/>
        <dsp:cNvSpPr/>
      </dsp:nvSpPr>
      <dsp:spPr>
        <a:xfrm>
          <a:off x="2981301" y="189860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B.2.4.1 Inrichtings-document KvK</a:t>
          </a:r>
        </a:p>
      </dsp:txBody>
      <dsp:txXfrm>
        <a:off x="2991231" y="1908531"/>
        <a:ext cx="488693" cy="319175"/>
      </dsp:txXfrm>
    </dsp:sp>
    <dsp:sp modelId="{3C4452CE-77E9-4D79-B866-CB7CBA42F768}">
      <dsp:nvSpPr>
        <dsp:cNvPr id="0" name=""/>
        <dsp:cNvSpPr/>
      </dsp:nvSpPr>
      <dsp:spPr>
        <a:xfrm>
          <a:off x="2892635" y="1288336"/>
          <a:ext cx="1004063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1004063" y="67807"/>
              </a:lnTo>
              <a:lnTo>
                <a:pt x="1004063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210A60-531A-4794-88C1-5C527BC1E5F3}">
      <dsp:nvSpPr>
        <dsp:cNvPr id="0" name=""/>
        <dsp:cNvSpPr/>
      </dsp:nvSpPr>
      <dsp:spPr>
        <a:xfrm>
          <a:off x="3642422" y="1423951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B.2.5 Aansluiting </a:t>
          </a:r>
          <a:b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</a:b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Exchange</a:t>
          </a:r>
        </a:p>
      </dsp:txBody>
      <dsp:txXfrm>
        <a:off x="3652352" y="1433881"/>
        <a:ext cx="488693" cy="319175"/>
      </dsp:txXfrm>
    </dsp:sp>
    <dsp:sp modelId="{E0BE0A4A-E18B-490F-ACE1-64DCB9726201}">
      <dsp:nvSpPr>
        <dsp:cNvPr id="0" name=""/>
        <dsp:cNvSpPr/>
      </dsp:nvSpPr>
      <dsp:spPr>
        <a:xfrm>
          <a:off x="3850978" y="176298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1CBA9E-667D-4905-913A-FBB8D9A4DE43}">
      <dsp:nvSpPr>
        <dsp:cNvPr id="0" name=""/>
        <dsp:cNvSpPr/>
      </dsp:nvSpPr>
      <dsp:spPr>
        <a:xfrm>
          <a:off x="3642422" y="189860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B.2.5.1 Inrichtings-document MS</a:t>
          </a:r>
        </a:p>
      </dsp:txBody>
      <dsp:txXfrm>
        <a:off x="3652352" y="1908531"/>
        <a:ext cx="488693" cy="319175"/>
      </dsp:txXfrm>
    </dsp:sp>
    <dsp:sp modelId="{575563D2-4C36-4F9D-B07A-FFEEB740B61C}">
      <dsp:nvSpPr>
        <dsp:cNvPr id="0" name=""/>
        <dsp:cNvSpPr/>
      </dsp:nvSpPr>
      <dsp:spPr>
        <a:xfrm>
          <a:off x="2892635" y="1288336"/>
          <a:ext cx="1665183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1665183" y="67807"/>
              </a:lnTo>
              <a:lnTo>
                <a:pt x="1665183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60AC2-D694-479D-BB56-16D18F18B214}">
      <dsp:nvSpPr>
        <dsp:cNvPr id="0" name=""/>
        <dsp:cNvSpPr/>
      </dsp:nvSpPr>
      <dsp:spPr>
        <a:xfrm>
          <a:off x="4303542" y="1423951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B.2.6 Aansluiting</a:t>
          </a:r>
          <a:br>
            <a:rPr lang="nl-NL" sz="500" kern="1200"/>
          </a:br>
          <a:r>
            <a:rPr lang="nl-NL" sz="500" kern="1200"/>
            <a:t>AFAS 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Financieel</a:t>
          </a:r>
          <a:endParaRPr lang="nl-NL" sz="500" kern="1200"/>
        </a:p>
      </dsp:txBody>
      <dsp:txXfrm>
        <a:off x="4313472" y="1433881"/>
        <a:ext cx="488693" cy="319175"/>
      </dsp:txXfrm>
    </dsp:sp>
    <dsp:sp modelId="{17000B23-C738-4A3F-B172-28A0DB203ABE}">
      <dsp:nvSpPr>
        <dsp:cNvPr id="0" name=""/>
        <dsp:cNvSpPr/>
      </dsp:nvSpPr>
      <dsp:spPr>
        <a:xfrm>
          <a:off x="4512099" y="176298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50424D-906F-44E0-B1D5-888F24EC300D}">
      <dsp:nvSpPr>
        <dsp:cNvPr id="0" name=""/>
        <dsp:cNvSpPr/>
      </dsp:nvSpPr>
      <dsp:spPr>
        <a:xfrm>
          <a:off x="4303542" y="189860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B.2.6.1 Inrichtings-document AFAS</a:t>
          </a:r>
        </a:p>
      </dsp:txBody>
      <dsp:txXfrm>
        <a:off x="4313472" y="1908531"/>
        <a:ext cx="488693" cy="319175"/>
      </dsp:txXfrm>
    </dsp:sp>
    <dsp:sp modelId="{858941A1-AF49-4763-9C6E-94C1D0500335}">
      <dsp:nvSpPr>
        <dsp:cNvPr id="0" name=""/>
        <dsp:cNvSpPr/>
      </dsp:nvSpPr>
      <dsp:spPr>
        <a:xfrm>
          <a:off x="4392539" y="813686"/>
          <a:ext cx="826400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826400" y="67807"/>
              </a:lnTo>
              <a:lnTo>
                <a:pt x="82640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EB73CF-CA6F-463F-9D42-409091663DDB}">
      <dsp:nvSpPr>
        <dsp:cNvPr id="0" name=""/>
        <dsp:cNvSpPr/>
      </dsp:nvSpPr>
      <dsp:spPr>
        <a:xfrm>
          <a:off x="4964662" y="949300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B.3 Ingerichte basis</a:t>
          </a:r>
          <a:r>
            <a:rPr lang="nl-NL" sz="500" kern="1200"/>
            <a:t> CRM Processen</a:t>
          </a:r>
        </a:p>
      </dsp:txBody>
      <dsp:txXfrm>
        <a:off x="4974592" y="959230"/>
        <a:ext cx="488693" cy="319175"/>
      </dsp:txXfrm>
    </dsp:sp>
    <dsp:sp modelId="{7479B326-A05C-4D41-B33D-B41CCC79E20E}">
      <dsp:nvSpPr>
        <dsp:cNvPr id="0" name=""/>
        <dsp:cNvSpPr/>
      </dsp:nvSpPr>
      <dsp:spPr>
        <a:xfrm>
          <a:off x="5173219" y="1288336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4E1B40-CD7A-4F58-9301-6064388C682F}">
      <dsp:nvSpPr>
        <dsp:cNvPr id="0" name=""/>
        <dsp:cNvSpPr/>
      </dsp:nvSpPr>
      <dsp:spPr>
        <a:xfrm>
          <a:off x="4964662" y="142395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B.3.1 Inrichtings-document  CRM</a:t>
          </a:r>
        </a:p>
      </dsp:txBody>
      <dsp:txXfrm>
        <a:off x="4974592" y="1433881"/>
        <a:ext cx="488693" cy="319175"/>
      </dsp:txXfrm>
    </dsp:sp>
    <dsp:sp modelId="{8187514A-75CD-49EE-ADB1-7B78D734C685}">
      <dsp:nvSpPr>
        <dsp:cNvPr id="0" name=""/>
        <dsp:cNvSpPr/>
      </dsp:nvSpPr>
      <dsp:spPr>
        <a:xfrm>
          <a:off x="4392539" y="813686"/>
          <a:ext cx="1487520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1487520" y="67807"/>
              </a:lnTo>
              <a:lnTo>
                <a:pt x="14875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AE8803-79D3-4FF4-BE40-14C36703E176}">
      <dsp:nvSpPr>
        <dsp:cNvPr id="0" name=""/>
        <dsp:cNvSpPr/>
      </dsp:nvSpPr>
      <dsp:spPr>
        <a:xfrm>
          <a:off x="5625782" y="949300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B.4 Ingerichte 4 basis VOM ordertypes</a:t>
          </a:r>
        </a:p>
      </dsp:txBody>
      <dsp:txXfrm>
        <a:off x="5635712" y="959230"/>
        <a:ext cx="488693" cy="319175"/>
      </dsp:txXfrm>
    </dsp:sp>
    <dsp:sp modelId="{69B4EB7C-DBDD-4B25-8183-4AD221777358}">
      <dsp:nvSpPr>
        <dsp:cNvPr id="0" name=""/>
        <dsp:cNvSpPr/>
      </dsp:nvSpPr>
      <dsp:spPr>
        <a:xfrm>
          <a:off x="5834339" y="1288336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106EC-206F-41FD-A152-BABC8A145DB4}">
      <dsp:nvSpPr>
        <dsp:cNvPr id="0" name=""/>
        <dsp:cNvSpPr/>
      </dsp:nvSpPr>
      <dsp:spPr>
        <a:xfrm>
          <a:off x="5625782" y="142395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B.4.1 Inrichtings-document VOM</a:t>
          </a:r>
        </a:p>
      </dsp:txBody>
      <dsp:txXfrm>
        <a:off x="5635712" y="1433881"/>
        <a:ext cx="488693" cy="319175"/>
      </dsp:txXfrm>
    </dsp:sp>
    <dsp:sp modelId="{05241177-2073-47AD-8B1D-8A1AA452728E}">
      <dsp:nvSpPr>
        <dsp:cNvPr id="0" name=""/>
        <dsp:cNvSpPr/>
      </dsp:nvSpPr>
      <dsp:spPr>
        <a:xfrm>
          <a:off x="4392539" y="813686"/>
          <a:ext cx="2148640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2148640" y="67807"/>
              </a:lnTo>
              <a:lnTo>
                <a:pt x="214864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CE38E-7C2A-4993-8CA6-5BD4627945E9}">
      <dsp:nvSpPr>
        <dsp:cNvPr id="0" name=""/>
        <dsp:cNvSpPr/>
      </dsp:nvSpPr>
      <dsp:spPr>
        <a:xfrm>
          <a:off x="6286902" y="949300"/>
          <a:ext cx="508553" cy="339035"/>
        </a:xfrm>
        <a:prstGeom prst="roundRect">
          <a:avLst>
            <a:gd name="adj" fmla="val 10000"/>
          </a:avLst>
        </a:prstGeom>
        <a:solidFill>
          <a:srgbClr val="4EA72E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B.5 Ingerichte PDC-v</a:t>
          </a:r>
        </a:p>
      </dsp:txBody>
      <dsp:txXfrm>
        <a:off x="6296832" y="959230"/>
        <a:ext cx="488693" cy="319175"/>
      </dsp:txXfrm>
    </dsp:sp>
    <dsp:sp modelId="{37CC5256-D779-456B-8191-F172B8B7CDF9}">
      <dsp:nvSpPr>
        <dsp:cNvPr id="0" name=""/>
        <dsp:cNvSpPr/>
      </dsp:nvSpPr>
      <dsp:spPr>
        <a:xfrm>
          <a:off x="6495459" y="1288336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EDEAF-BC85-477C-8841-C97435DC6AD2}">
      <dsp:nvSpPr>
        <dsp:cNvPr id="0" name=""/>
        <dsp:cNvSpPr/>
      </dsp:nvSpPr>
      <dsp:spPr>
        <a:xfrm>
          <a:off x="6286902" y="142395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B.5.1 Inrichtings-document PDC</a:t>
          </a:r>
        </a:p>
      </dsp:txBody>
      <dsp:txXfrm>
        <a:off x="6296832" y="1433881"/>
        <a:ext cx="488693" cy="319175"/>
      </dsp:txXfrm>
    </dsp:sp>
    <dsp:sp modelId="{7AB0C520-DE48-42B5-A934-028932B50DFD}">
      <dsp:nvSpPr>
        <dsp:cNvPr id="0" name=""/>
        <dsp:cNvSpPr/>
      </dsp:nvSpPr>
      <dsp:spPr>
        <a:xfrm>
          <a:off x="5880059" y="339035"/>
          <a:ext cx="2892400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2892400" y="67807"/>
              </a:lnTo>
              <a:lnTo>
                <a:pt x="2892400" y="13561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5A241-08CC-4422-917E-4A4B85C1317D}">
      <dsp:nvSpPr>
        <dsp:cNvPr id="0" name=""/>
        <dsp:cNvSpPr/>
      </dsp:nvSpPr>
      <dsp:spPr>
        <a:xfrm>
          <a:off x="8518183" y="474650"/>
          <a:ext cx="508553" cy="339035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C. Aansluiten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Primaire Diensten</a:t>
          </a:r>
        </a:p>
      </dsp:txBody>
      <dsp:txXfrm>
        <a:off x="8528113" y="484580"/>
        <a:ext cx="488693" cy="319175"/>
      </dsp:txXfrm>
    </dsp:sp>
    <dsp:sp modelId="{E9B8CEC9-5180-4431-B59F-49DE6D2454F0}">
      <dsp:nvSpPr>
        <dsp:cNvPr id="0" name=""/>
        <dsp:cNvSpPr/>
      </dsp:nvSpPr>
      <dsp:spPr>
        <a:xfrm>
          <a:off x="8726740" y="813686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862C7B-FD42-4B94-A3DF-12963AA0EC41}">
      <dsp:nvSpPr>
        <dsp:cNvPr id="0" name=""/>
        <dsp:cNvSpPr/>
      </dsp:nvSpPr>
      <dsp:spPr>
        <a:xfrm>
          <a:off x="8518183" y="949300"/>
          <a:ext cx="508553" cy="339035"/>
        </a:xfrm>
        <a:prstGeom prst="roundRect">
          <a:avLst>
            <a:gd name="adj" fmla="val 10000"/>
          </a:avLst>
        </a:prstGeom>
        <a:solidFill>
          <a:srgbClr val="A02B93">
            <a:lumMod val="75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C.1-23 Aangesloten diensten (zoals KLIC, WOZ, 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etc</a:t>
          </a: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)</a:t>
          </a:r>
        </a:p>
      </dsp:txBody>
      <dsp:txXfrm>
        <a:off x="8528113" y="959230"/>
        <a:ext cx="488693" cy="319175"/>
      </dsp:txXfrm>
    </dsp:sp>
    <dsp:sp modelId="{8530A10A-36C7-403F-A5A3-8C3B27276F0C}">
      <dsp:nvSpPr>
        <dsp:cNvPr id="0" name=""/>
        <dsp:cNvSpPr/>
      </dsp:nvSpPr>
      <dsp:spPr>
        <a:xfrm>
          <a:off x="7698140" y="1288336"/>
          <a:ext cx="1074320" cy="135614"/>
        </a:xfrm>
        <a:custGeom>
          <a:avLst/>
          <a:gdLst/>
          <a:ahLst/>
          <a:cxnLst/>
          <a:rect l="0" t="0" r="0" b="0"/>
          <a:pathLst>
            <a:path>
              <a:moveTo>
                <a:pt x="1074320" y="0"/>
              </a:moveTo>
              <a:lnTo>
                <a:pt x="1074320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F8DAAB-3F66-49ED-BF3B-960A2F797F8A}">
      <dsp:nvSpPr>
        <dsp:cNvPr id="0" name=""/>
        <dsp:cNvSpPr/>
      </dsp:nvSpPr>
      <dsp:spPr>
        <a:xfrm>
          <a:off x="7443863" y="1423951"/>
          <a:ext cx="508553" cy="3390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C.1.1 Geconfigureerd CRM / VOM / PDC-v</a:t>
          </a:r>
        </a:p>
      </dsp:txBody>
      <dsp:txXfrm>
        <a:off x="7453793" y="1433881"/>
        <a:ext cx="488693" cy="319175"/>
      </dsp:txXfrm>
    </dsp:sp>
    <dsp:sp modelId="{9C5E2117-45F0-41DD-B6B8-3939E3DDB901}">
      <dsp:nvSpPr>
        <dsp:cNvPr id="0" name=""/>
        <dsp:cNvSpPr/>
      </dsp:nvSpPr>
      <dsp:spPr>
        <a:xfrm>
          <a:off x="8359260" y="1288336"/>
          <a:ext cx="413200" cy="135614"/>
        </a:xfrm>
        <a:custGeom>
          <a:avLst/>
          <a:gdLst/>
          <a:ahLst/>
          <a:cxnLst/>
          <a:rect l="0" t="0" r="0" b="0"/>
          <a:pathLst>
            <a:path>
              <a:moveTo>
                <a:pt x="413200" y="0"/>
              </a:moveTo>
              <a:lnTo>
                <a:pt x="413200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E57F0-EB5A-4F5F-8279-C907396DFA7A}">
      <dsp:nvSpPr>
        <dsp:cNvPr id="0" name=""/>
        <dsp:cNvSpPr/>
      </dsp:nvSpPr>
      <dsp:spPr>
        <a:xfrm>
          <a:off x="8104983" y="1423951"/>
          <a:ext cx="508553" cy="3390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C.1.2 Aanpassingen primaire keten</a:t>
          </a:r>
        </a:p>
      </dsp:txBody>
      <dsp:txXfrm>
        <a:off x="8114913" y="1433881"/>
        <a:ext cx="488693" cy="319175"/>
      </dsp:txXfrm>
    </dsp:sp>
    <dsp:sp modelId="{762E933F-2006-4236-9C4B-6B4EA77AB527}">
      <dsp:nvSpPr>
        <dsp:cNvPr id="0" name=""/>
        <dsp:cNvSpPr/>
      </dsp:nvSpPr>
      <dsp:spPr>
        <a:xfrm>
          <a:off x="7532860" y="1762987"/>
          <a:ext cx="826400" cy="135614"/>
        </a:xfrm>
        <a:custGeom>
          <a:avLst/>
          <a:gdLst/>
          <a:ahLst/>
          <a:cxnLst/>
          <a:rect l="0" t="0" r="0" b="0"/>
          <a:pathLst>
            <a:path>
              <a:moveTo>
                <a:pt x="826400" y="0"/>
              </a:moveTo>
              <a:lnTo>
                <a:pt x="826400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F4FAE3-62C5-4F4D-83D7-DE6B8D57D652}">
      <dsp:nvSpPr>
        <dsp:cNvPr id="0" name=""/>
        <dsp:cNvSpPr/>
      </dsp:nvSpPr>
      <dsp:spPr>
        <a:xfrm>
          <a:off x="7278583" y="1898601"/>
          <a:ext cx="508553" cy="339035"/>
        </a:xfrm>
        <a:prstGeom prst="roundRect">
          <a:avLst>
            <a:gd name="adj" fmla="val 10000"/>
          </a:avLst>
        </a:prstGeom>
        <a:pattFill prst="pct25">
          <a:fgClr>
            <a:schemeClr val="accent3"/>
          </a:fgClr>
          <a:bgClr>
            <a:schemeClr val="bg1"/>
          </a:bgClr>
        </a:patt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C.1.2.1 Oplossing voor ontvlechten maatwerk </a:t>
          </a:r>
        </a:p>
      </dsp:txBody>
      <dsp:txXfrm>
        <a:off x="7288513" y="1908531"/>
        <a:ext cx="488693" cy="319175"/>
      </dsp:txXfrm>
    </dsp:sp>
    <dsp:sp modelId="{8B3FD0D8-CAE1-4076-A9D9-136266026D98}">
      <dsp:nvSpPr>
        <dsp:cNvPr id="0" name=""/>
        <dsp:cNvSpPr/>
      </dsp:nvSpPr>
      <dsp:spPr>
        <a:xfrm>
          <a:off x="7202299" y="2237637"/>
          <a:ext cx="330560" cy="135614"/>
        </a:xfrm>
        <a:custGeom>
          <a:avLst/>
          <a:gdLst/>
          <a:ahLst/>
          <a:cxnLst/>
          <a:rect l="0" t="0" r="0" b="0"/>
          <a:pathLst>
            <a:path>
              <a:moveTo>
                <a:pt x="330560" y="0"/>
              </a:moveTo>
              <a:lnTo>
                <a:pt x="330560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6D7232-F871-42B8-9393-498288E44ACD}">
      <dsp:nvSpPr>
        <dsp:cNvPr id="0" name=""/>
        <dsp:cNvSpPr/>
      </dsp:nvSpPr>
      <dsp:spPr>
        <a:xfrm>
          <a:off x="6948022" y="2373251"/>
          <a:ext cx="508553" cy="339035"/>
        </a:xfrm>
        <a:prstGeom prst="roundRect">
          <a:avLst>
            <a:gd name="adj" fmla="val 10000"/>
          </a:avLst>
        </a:prstGeom>
        <a:solidFill>
          <a:srgbClr val="E97132"/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C.1.2.1.1 Inventarisatie maatwerk en oplossing</a:t>
          </a:r>
        </a:p>
      </dsp:txBody>
      <dsp:txXfrm>
        <a:off x="6957952" y="2383181"/>
        <a:ext cx="488693" cy="319175"/>
      </dsp:txXfrm>
    </dsp:sp>
    <dsp:sp modelId="{379A412A-AD84-4B8D-82C4-9C551D0051DE}">
      <dsp:nvSpPr>
        <dsp:cNvPr id="0" name=""/>
        <dsp:cNvSpPr/>
      </dsp:nvSpPr>
      <dsp:spPr>
        <a:xfrm>
          <a:off x="7532860" y="2237637"/>
          <a:ext cx="330560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330560" y="67807"/>
              </a:lnTo>
              <a:lnTo>
                <a:pt x="33056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DE73A9-0F3D-420B-8839-B69F93063F68}">
      <dsp:nvSpPr>
        <dsp:cNvPr id="0" name=""/>
        <dsp:cNvSpPr/>
      </dsp:nvSpPr>
      <dsp:spPr>
        <a:xfrm>
          <a:off x="7609143" y="237325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C.1.2.1.2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Inrichtings-document per keten</a:t>
          </a:r>
        </a:p>
      </dsp:txBody>
      <dsp:txXfrm>
        <a:off x="7619073" y="2383181"/>
        <a:ext cx="488693" cy="319175"/>
      </dsp:txXfrm>
    </dsp:sp>
    <dsp:sp modelId="{8F1E9C13-05C3-49EB-AF8C-5A8D4D1A720A}">
      <dsp:nvSpPr>
        <dsp:cNvPr id="0" name=""/>
        <dsp:cNvSpPr/>
      </dsp:nvSpPr>
      <dsp:spPr>
        <a:xfrm>
          <a:off x="8193980" y="1762987"/>
          <a:ext cx="165280" cy="135614"/>
        </a:xfrm>
        <a:custGeom>
          <a:avLst/>
          <a:gdLst/>
          <a:ahLst/>
          <a:cxnLst/>
          <a:rect l="0" t="0" r="0" b="0"/>
          <a:pathLst>
            <a:path>
              <a:moveTo>
                <a:pt x="165280" y="0"/>
              </a:moveTo>
              <a:lnTo>
                <a:pt x="165280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23D8EE-FE72-4501-A6B7-61A56D2274D2}">
      <dsp:nvSpPr>
        <dsp:cNvPr id="0" name=""/>
        <dsp:cNvSpPr/>
      </dsp:nvSpPr>
      <dsp:spPr>
        <a:xfrm>
          <a:off x="7939703" y="1898601"/>
          <a:ext cx="508553" cy="3390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C.1.2.2 Aansluiting op CRMVOM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(Contra stekker)</a:t>
          </a:r>
        </a:p>
      </dsp:txBody>
      <dsp:txXfrm>
        <a:off x="7949633" y="1908531"/>
        <a:ext cx="488693" cy="319175"/>
      </dsp:txXfrm>
    </dsp:sp>
    <dsp:sp modelId="{89D32F9F-D39D-484B-8C70-30A687535BA4}">
      <dsp:nvSpPr>
        <dsp:cNvPr id="0" name=""/>
        <dsp:cNvSpPr/>
      </dsp:nvSpPr>
      <dsp:spPr>
        <a:xfrm>
          <a:off x="8359260" y="1762987"/>
          <a:ext cx="821157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821157" y="67807"/>
              </a:lnTo>
              <a:lnTo>
                <a:pt x="821157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71226F-E0F8-4A5B-A13D-72E66484615B}">
      <dsp:nvSpPr>
        <dsp:cNvPr id="0" name=""/>
        <dsp:cNvSpPr/>
      </dsp:nvSpPr>
      <dsp:spPr>
        <a:xfrm>
          <a:off x="8926140" y="1898601"/>
          <a:ext cx="508553" cy="3390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C.1.2.3 </a:t>
          </a:r>
          <a:br>
            <a:rPr lang="nl-NL" sz="500" kern="1200"/>
          </a:br>
          <a:r>
            <a:rPr lang="nl-NL" sz="500" kern="1200"/>
            <a:t>Kadaster specifieke functionaliteit</a:t>
          </a:r>
        </a:p>
      </dsp:txBody>
      <dsp:txXfrm>
        <a:off x="8936070" y="1908531"/>
        <a:ext cx="488693" cy="319175"/>
      </dsp:txXfrm>
    </dsp:sp>
    <dsp:sp modelId="{6D33B383-AAF1-4A21-B713-B24A3ADD947D}">
      <dsp:nvSpPr>
        <dsp:cNvPr id="0" name=""/>
        <dsp:cNvSpPr/>
      </dsp:nvSpPr>
      <dsp:spPr>
        <a:xfrm>
          <a:off x="8524540" y="2237637"/>
          <a:ext cx="655876" cy="135614"/>
        </a:xfrm>
        <a:custGeom>
          <a:avLst/>
          <a:gdLst/>
          <a:ahLst/>
          <a:cxnLst/>
          <a:rect l="0" t="0" r="0" b="0"/>
          <a:pathLst>
            <a:path>
              <a:moveTo>
                <a:pt x="655876" y="0"/>
              </a:moveTo>
              <a:lnTo>
                <a:pt x="655876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FD4A0-A56C-443F-AAD4-73DF442FF721}">
      <dsp:nvSpPr>
        <dsp:cNvPr id="0" name=""/>
        <dsp:cNvSpPr/>
      </dsp:nvSpPr>
      <dsp:spPr>
        <a:xfrm>
          <a:off x="8270263" y="2373251"/>
          <a:ext cx="508553" cy="3390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C.1.2.3.1 Meetpostmanager Financieel</a:t>
          </a:r>
        </a:p>
      </dsp:txBody>
      <dsp:txXfrm>
        <a:off x="8280193" y="2383181"/>
        <a:ext cx="488693" cy="319175"/>
      </dsp:txXfrm>
    </dsp:sp>
    <dsp:sp modelId="{F107151B-75FF-411D-921D-E3001EC8BAE2}">
      <dsp:nvSpPr>
        <dsp:cNvPr id="0" name=""/>
        <dsp:cNvSpPr/>
      </dsp:nvSpPr>
      <dsp:spPr>
        <a:xfrm>
          <a:off x="8478820" y="271228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4B04BF-8D7F-4CD1-92FE-73F748400338}">
      <dsp:nvSpPr>
        <dsp:cNvPr id="0" name=""/>
        <dsp:cNvSpPr/>
      </dsp:nvSpPr>
      <dsp:spPr>
        <a:xfrm>
          <a:off x="8270263" y="2847902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C.1.2.3.1.1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Inrichtings-document MPM</a:t>
          </a:r>
        </a:p>
      </dsp:txBody>
      <dsp:txXfrm>
        <a:off x="8280193" y="2857832"/>
        <a:ext cx="488693" cy="319175"/>
      </dsp:txXfrm>
    </dsp:sp>
    <dsp:sp modelId="{93CC3D20-7421-42E4-8FFE-54D2C16CFB1C}">
      <dsp:nvSpPr>
        <dsp:cNvPr id="0" name=""/>
        <dsp:cNvSpPr/>
      </dsp:nvSpPr>
      <dsp:spPr>
        <a:xfrm>
          <a:off x="9134697" y="223763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807"/>
              </a:lnTo>
              <a:lnTo>
                <a:pt x="50963" y="67807"/>
              </a:lnTo>
              <a:lnTo>
                <a:pt x="50963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532DA-7471-4787-9492-43F646025727}">
      <dsp:nvSpPr>
        <dsp:cNvPr id="0" name=""/>
        <dsp:cNvSpPr/>
      </dsp:nvSpPr>
      <dsp:spPr>
        <a:xfrm>
          <a:off x="8931383" y="2373251"/>
          <a:ext cx="508553" cy="3390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C.1.2.3.2 </a:t>
          </a:r>
          <a:br>
            <a:rPr lang="nl-NL" sz="500" kern="1200"/>
          </a:br>
          <a:r>
            <a:rPr lang="nl-NL" sz="500" kern="1200"/>
            <a:t>Tarieven regeling Kadaster</a:t>
          </a:r>
        </a:p>
      </dsp:txBody>
      <dsp:txXfrm>
        <a:off x="8941313" y="2383181"/>
        <a:ext cx="488693" cy="319175"/>
      </dsp:txXfrm>
    </dsp:sp>
    <dsp:sp modelId="{86DF67CA-5DF9-4BF1-8084-CDD2DC651C35}">
      <dsp:nvSpPr>
        <dsp:cNvPr id="0" name=""/>
        <dsp:cNvSpPr/>
      </dsp:nvSpPr>
      <dsp:spPr>
        <a:xfrm>
          <a:off x="9139940" y="271228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87C8D-E5FC-4223-BFF4-985238B06385}">
      <dsp:nvSpPr>
        <dsp:cNvPr id="0" name=""/>
        <dsp:cNvSpPr/>
      </dsp:nvSpPr>
      <dsp:spPr>
        <a:xfrm>
          <a:off x="8931383" y="2847902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C.1.2.3.2.1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Inrichtings-document </a:t>
          </a:r>
          <a:r>
            <a:rPr lang="nl-NL" sz="500" kern="1200" err="1">
              <a:solidFill>
                <a:schemeClr val="tx1"/>
              </a:solidFill>
            </a:rPr>
            <a:t>TrK</a:t>
          </a:r>
          <a:endParaRPr lang="nl-NL" sz="500" kern="1200">
            <a:solidFill>
              <a:schemeClr val="tx1"/>
            </a:solidFill>
          </a:endParaRPr>
        </a:p>
      </dsp:txBody>
      <dsp:txXfrm>
        <a:off x="8941313" y="2857832"/>
        <a:ext cx="488693" cy="319175"/>
      </dsp:txXfrm>
    </dsp:sp>
    <dsp:sp modelId="{A9779D51-C2D9-4701-AD7D-7412CAFBB32E}">
      <dsp:nvSpPr>
        <dsp:cNvPr id="0" name=""/>
        <dsp:cNvSpPr/>
      </dsp:nvSpPr>
      <dsp:spPr>
        <a:xfrm>
          <a:off x="9180417" y="2237637"/>
          <a:ext cx="666363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666363" y="67807"/>
              </a:lnTo>
              <a:lnTo>
                <a:pt x="666363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C97C5-481C-4AE6-9221-D1F2EA372F7A}">
      <dsp:nvSpPr>
        <dsp:cNvPr id="0" name=""/>
        <dsp:cNvSpPr/>
      </dsp:nvSpPr>
      <dsp:spPr>
        <a:xfrm>
          <a:off x="9592503" y="2373251"/>
          <a:ext cx="508553" cy="3390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C.1.2.3.3</a:t>
          </a:r>
          <a:br>
            <a:rPr lang="nl-NL" sz="500" kern="1200"/>
          </a:br>
          <a:r>
            <a:rPr lang="nl-NL" sz="500" kern="1200"/>
            <a:t>Verzamel-factuur</a:t>
          </a:r>
        </a:p>
      </dsp:txBody>
      <dsp:txXfrm>
        <a:off x="9602433" y="2383181"/>
        <a:ext cx="488693" cy="319175"/>
      </dsp:txXfrm>
    </dsp:sp>
    <dsp:sp modelId="{66ACA8E3-18B7-4153-ABC9-556E473AFB92}">
      <dsp:nvSpPr>
        <dsp:cNvPr id="0" name=""/>
        <dsp:cNvSpPr/>
      </dsp:nvSpPr>
      <dsp:spPr>
        <a:xfrm>
          <a:off x="9801060" y="271228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74CC10-B7A2-4286-A2AB-E272DC475FC9}">
      <dsp:nvSpPr>
        <dsp:cNvPr id="0" name=""/>
        <dsp:cNvSpPr/>
      </dsp:nvSpPr>
      <dsp:spPr>
        <a:xfrm>
          <a:off x="9592503" y="2847902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C.1.2.3.3.1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Inrichtings-document VF</a:t>
          </a:r>
        </a:p>
      </dsp:txBody>
      <dsp:txXfrm>
        <a:off x="9602433" y="2857832"/>
        <a:ext cx="488693" cy="319175"/>
      </dsp:txXfrm>
    </dsp:sp>
    <dsp:sp modelId="{2EB88085-4248-44FA-BFA6-719A3A7A6A07}">
      <dsp:nvSpPr>
        <dsp:cNvPr id="0" name=""/>
        <dsp:cNvSpPr/>
      </dsp:nvSpPr>
      <dsp:spPr>
        <a:xfrm>
          <a:off x="8772460" y="1288336"/>
          <a:ext cx="247920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247920" y="67807"/>
              </a:lnTo>
              <a:lnTo>
                <a:pt x="2479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57B38-7401-4DDF-A32E-D82896B2D2CB}">
      <dsp:nvSpPr>
        <dsp:cNvPr id="0" name=""/>
        <dsp:cNvSpPr/>
      </dsp:nvSpPr>
      <dsp:spPr>
        <a:xfrm>
          <a:off x="8766103" y="1423951"/>
          <a:ext cx="508553" cy="3390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C.1.3 Opgeleide en geïnstrueerde  afdeling</a:t>
          </a:r>
        </a:p>
      </dsp:txBody>
      <dsp:txXfrm>
        <a:off x="8776033" y="1433881"/>
        <a:ext cx="488693" cy="319175"/>
      </dsp:txXfrm>
    </dsp:sp>
    <dsp:sp modelId="{64265010-339D-4D0B-B74D-AD0C2DCD77AC}">
      <dsp:nvSpPr>
        <dsp:cNvPr id="0" name=""/>
        <dsp:cNvSpPr/>
      </dsp:nvSpPr>
      <dsp:spPr>
        <a:xfrm>
          <a:off x="8772460" y="1288336"/>
          <a:ext cx="1074320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1074320" y="67807"/>
              </a:lnTo>
              <a:lnTo>
                <a:pt x="10743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88A964-6CA6-4AC5-BCC9-B2B19001B001}">
      <dsp:nvSpPr>
        <dsp:cNvPr id="0" name=""/>
        <dsp:cNvSpPr/>
      </dsp:nvSpPr>
      <dsp:spPr>
        <a:xfrm>
          <a:off x="9592503" y="1423951"/>
          <a:ext cx="508553" cy="339035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C.1.4 Datamigratie</a:t>
          </a:r>
        </a:p>
      </dsp:txBody>
      <dsp:txXfrm>
        <a:off x="9602433" y="1433881"/>
        <a:ext cx="488693" cy="319175"/>
      </dsp:txXfrm>
    </dsp:sp>
    <dsp:sp modelId="{ED0CC09D-6665-452A-8A33-F27317CFC915}">
      <dsp:nvSpPr>
        <dsp:cNvPr id="0" name=""/>
        <dsp:cNvSpPr/>
      </dsp:nvSpPr>
      <dsp:spPr>
        <a:xfrm>
          <a:off x="9801060" y="1762987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566E41-F67E-4571-868B-2D4F38742A1E}">
      <dsp:nvSpPr>
        <dsp:cNvPr id="0" name=""/>
        <dsp:cNvSpPr/>
      </dsp:nvSpPr>
      <dsp:spPr>
        <a:xfrm>
          <a:off x="9592503" y="1898601"/>
          <a:ext cx="508553" cy="339035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schemeClr val="tx1"/>
              </a:solidFill>
            </a:rPr>
            <a:t>C.1.4.1 Migratie-strategie</a:t>
          </a:r>
        </a:p>
      </dsp:txBody>
      <dsp:txXfrm>
        <a:off x="9602433" y="1908531"/>
        <a:ext cx="488693" cy="319175"/>
      </dsp:txXfrm>
    </dsp:sp>
    <dsp:sp modelId="{158B3BB9-56F4-40F1-95C7-9A6B4D98CA4D}">
      <dsp:nvSpPr>
        <dsp:cNvPr id="0" name=""/>
        <dsp:cNvSpPr/>
      </dsp:nvSpPr>
      <dsp:spPr>
        <a:xfrm>
          <a:off x="5880059" y="339035"/>
          <a:ext cx="4958401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4958401" y="67807"/>
              </a:lnTo>
              <a:lnTo>
                <a:pt x="4958401" y="13561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022046-8037-47C5-947A-E52940793E8C}">
      <dsp:nvSpPr>
        <dsp:cNvPr id="0" name=""/>
        <dsp:cNvSpPr/>
      </dsp:nvSpPr>
      <dsp:spPr>
        <a:xfrm>
          <a:off x="10584183" y="474650"/>
          <a:ext cx="508553" cy="339035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/>
            <a:t>D. Nazorg en afronding</a:t>
          </a:r>
        </a:p>
      </dsp:txBody>
      <dsp:txXfrm>
        <a:off x="10594113" y="484580"/>
        <a:ext cx="488693" cy="319175"/>
      </dsp:txXfrm>
    </dsp:sp>
    <dsp:sp modelId="{008BB774-0912-4D47-9893-7F182F9E8302}">
      <dsp:nvSpPr>
        <dsp:cNvPr id="0" name=""/>
        <dsp:cNvSpPr/>
      </dsp:nvSpPr>
      <dsp:spPr>
        <a:xfrm>
          <a:off x="10792740" y="813686"/>
          <a:ext cx="91440" cy="1356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C0C0C8-EFFC-4DF1-8834-CEDFBC904301}">
      <dsp:nvSpPr>
        <dsp:cNvPr id="0" name=""/>
        <dsp:cNvSpPr/>
      </dsp:nvSpPr>
      <dsp:spPr>
        <a:xfrm>
          <a:off x="10584183" y="949300"/>
          <a:ext cx="508553" cy="339035"/>
        </a:xfrm>
        <a:prstGeom prst="roundRect">
          <a:avLst>
            <a:gd name="adj" fmla="val 10000"/>
          </a:avLst>
        </a:prstGeom>
        <a:solidFill>
          <a:srgbClr val="E8E8E8">
            <a:lumMod val="5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D.1 Ingerichte 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beheers-organisatie</a:t>
          </a:r>
          <a:endParaRPr lang="nl-NL" sz="500" kern="120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sp:txBody>
      <dsp:txXfrm>
        <a:off x="10594113" y="959230"/>
        <a:ext cx="488693" cy="319175"/>
      </dsp:txXfrm>
    </dsp:sp>
    <dsp:sp modelId="{4774AC20-499F-41F8-80D4-62C33D6F1E83}">
      <dsp:nvSpPr>
        <dsp:cNvPr id="0" name=""/>
        <dsp:cNvSpPr/>
      </dsp:nvSpPr>
      <dsp:spPr>
        <a:xfrm>
          <a:off x="10507900" y="1288336"/>
          <a:ext cx="330560" cy="135614"/>
        </a:xfrm>
        <a:custGeom>
          <a:avLst/>
          <a:gdLst/>
          <a:ahLst/>
          <a:cxnLst/>
          <a:rect l="0" t="0" r="0" b="0"/>
          <a:pathLst>
            <a:path>
              <a:moveTo>
                <a:pt x="330560" y="0"/>
              </a:moveTo>
              <a:lnTo>
                <a:pt x="330560" y="67807"/>
              </a:lnTo>
              <a:lnTo>
                <a:pt x="0" y="67807"/>
              </a:lnTo>
              <a:lnTo>
                <a:pt x="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DD7E99-0A34-4047-8773-CFE9F491595B}">
      <dsp:nvSpPr>
        <dsp:cNvPr id="0" name=""/>
        <dsp:cNvSpPr/>
      </dsp:nvSpPr>
      <dsp:spPr>
        <a:xfrm>
          <a:off x="10253623" y="1423951"/>
          <a:ext cx="508553" cy="339035"/>
        </a:xfrm>
        <a:prstGeom prst="roundRect">
          <a:avLst>
            <a:gd name="adj" fmla="val 10000"/>
          </a:avLst>
        </a:prstGeom>
        <a:solidFill>
          <a:srgbClr val="E8E8E8">
            <a:lumMod val="5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D.1.1 Opgeleide functioneel beheerders en OIM-</a:t>
          </a:r>
          <a:r>
            <a:rPr lang="nl-NL" sz="500" kern="120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ers</a:t>
          </a:r>
          <a:endParaRPr lang="nl-NL" sz="500" kern="120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sp:txBody>
      <dsp:txXfrm>
        <a:off x="10263553" y="1433881"/>
        <a:ext cx="488693" cy="319175"/>
      </dsp:txXfrm>
    </dsp:sp>
    <dsp:sp modelId="{1B99C10F-D4FA-4023-BAF2-2087955B1AB0}">
      <dsp:nvSpPr>
        <dsp:cNvPr id="0" name=""/>
        <dsp:cNvSpPr/>
      </dsp:nvSpPr>
      <dsp:spPr>
        <a:xfrm>
          <a:off x="10838460" y="1288336"/>
          <a:ext cx="330560" cy="135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07"/>
              </a:lnTo>
              <a:lnTo>
                <a:pt x="330560" y="67807"/>
              </a:lnTo>
              <a:lnTo>
                <a:pt x="330560" y="1356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9A4D7-FCAB-4A98-825B-B846E4BE3356}">
      <dsp:nvSpPr>
        <dsp:cNvPr id="0" name=""/>
        <dsp:cNvSpPr/>
      </dsp:nvSpPr>
      <dsp:spPr>
        <a:xfrm>
          <a:off x="10914744" y="1423951"/>
          <a:ext cx="508553" cy="339035"/>
        </a:xfrm>
        <a:prstGeom prst="roundRect">
          <a:avLst>
            <a:gd name="adj" fmla="val 10000"/>
          </a:avLst>
        </a:prstGeom>
        <a:solidFill>
          <a:srgbClr val="E8E8E8">
            <a:lumMod val="5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D.1.2 Getekende SLA en DAP</a:t>
          </a:r>
        </a:p>
      </dsp:txBody>
      <dsp:txXfrm>
        <a:off x="10924674" y="1433881"/>
        <a:ext cx="488693" cy="319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2221F-7EAE-466E-9314-AE151FC4EDC3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CE766-1887-4E7C-B150-420C3E723C0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7677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62F2D-36ED-275D-137E-4049B2D3F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2E84080-2EA4-1CA1-DD7B-52EA967C6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DE97506-B8E1-CD07-1252-577F1BA41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4AB02F2-FD9F-EE9A-C49E-EFA2E7B7D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7CE766-1887-4E7C-B150-420C3E723C08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1233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036042-0732-99EE-25B8-C623A5EF5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54BB780-B769-5C41-297F-1D061CD23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19C1369-5AEE-8CC5-5B34-E9D986F4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31F54A-9C22-EC64-801F-1BCBB88C3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17963F-8C7C-BDE0-FA82-B2EE0AB7F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1768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8C001E-D78C-5C88-8995-652EC2F75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08DAE4-35FB-2081-5B49-24A8FA2F6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7718357-981F-ED22-417B-B1C2C4DE0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7C03B9-DF98-AD8E-F08B-3ED2B0523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48778C-EFFC-B0F8-7CE2-4D37E84B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46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E30A49-6CC9-BC6A-E251-3BA22D476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3E654B-CA51-0653-CA6B-D06F678EE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99FD604-BDE8-EF9A-3F59-A33B1549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7DB57D-BB82-A25F-7BBE-8136D30FA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CD5A1CD-EB70-C1CE-55FD-68ABC0D4B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3325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2AF6E2-82E6-6BA6-148D-74BE71E88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404466-53FF-B599-99DC-67EC5DF6AA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D2A9094-8160-1DBF-1818-52A75B02E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63B48FA-9424-E3DF-5F24-4B1F8A4A7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A0D1FB-5DE5-E861-C4C0-485BBE206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3EB4903-296C-1D77-3E50-2396361FA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0265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EEFDD-D45A-9353-E2FC-B3B5626C3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718FAA-50A5-F308-7BAF-4D9584201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D0EF323-9068-085D-8AE5-66FA5B29A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A7CCECB-6DCB-F6CC-6E29-29FEDB5BB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F12B241-3B2A-F8AB-58E1-AE5FD7AFA4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E698FAA-F97F-D773-788A-ACC6C86D7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D587BB1-CA9D-67D8-1A9C-C67FD6261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B7AA235-235E-E6A6-7FB3-21DBEC7D3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419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F24E1E-D4E2-9AD9-4AE6-0456E5E0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286DBF9-80F1-E479-B39B-680DF4ECC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5A8AF67-36AF-374C-4183-8B6129C1A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73556AA-814E-C0B9-5693-B918703BD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9075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80841A9-0D36-10D6-41C5-97EC1722D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0ECD91F-40C5-881C-FC1F-69E93CEA6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73B2A4C-C47A-37FD-94B2-FCF3E2A2D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210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62992C-6B21-7A8B-5720-8AE6E7207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5B6321-D3DF-5C8A-D08B-FB5060045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352D262-1633-968C-F89C-A4FE1C79B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FA0D544-00A6-5799-726F-4A32B4F1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6C364AC-0A47-5923-9855-4E47424AB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6702BA7-80C7-90E5-6040-FDD00D4CC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5270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CD9ED0-A78B-B092-23CB-9317E6A7D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AC9686E-F9D3-F836-B76B-6F2177419F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B2BB32-F23D-8180-03D3-5DA4FD81D7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993CE94-0311-8A0A-D5B3-3C0C5E03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A7BC02C-0392-9A7E-5454-772DDD4BD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D9266E5-A310-B449-6B95-45F0C4361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519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E14BF7-6541-B28D-6AFA-F5F5847EA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9591656-0325-4780-F8EB-9787BE45C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681087-813A-8124-55F1-F39A94F80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E77B430-6E03-6DEA-78F7-A18EC35F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457C86-345F-AF2A-6A6A-B7D04D09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42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5610311-60CA-6689-2488-A7ACCEA46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975225-8934-3691-D728-121DF015B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441709-41BE-5F04-F90D-19986107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1EE3B3A-AB76-46C0-8D4E-F33FB00A2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DD05E6B-2990-9BB4-9823-EC6F6D011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1204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08D8827-EC8C-B09C-FE6E-E92C6B2B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DDFA476-A170-2313-BBC1-7A1AB01C4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9D7EA9-D6AE-45DA-16BD-B6F7909C7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96EC15-16A3-42BE-85E0-94192FC14057}" type="datetimeFigureOut">
              <a:rPr lang="nl-NL" smtClean="0"/>
              <a:t>11-7-2025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66E8F1-E929-0094-4CCE-011E83C56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BF2CF5-7F8C-37C7-EC16-FB6579F13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615B8A-A60C-428D-BCD6-8D7939D38A1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015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04DC1C-B6BD-93E5-CAB2-9CAF9C04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Bijlage 19</a:t>
            </a:r>
            <a:b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Product breakdown Structure CRM v1.0.pptp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1C044E-9131-AD21-A6EB-D7325D392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510" y="467208"/>
            <a:ext cx="5923584" cy="5923584"/>
          </a:xfrm>
          <a:prstGeom prst="rect">
            <a:avLst/>
          </a:prstGeom>
          <a:effectLst>
            <a:outerShdw blurRad="50800" dist="342900" dir="2700000">
              <a:srgbClr val="000000">
                <a:alpha val="3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507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C9C8B-B47C-27F4-3659-BC06C4607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83AAE4C-A545-FEDF-E476-29937DF17F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0117822"/>
              </p:ext>
            </p:extLst>
          </p:nvPr>
        </p:nvGraphicFramePr>
        <p:xfrm>
          <a:off x="381220" y="1761940"/>
          <a:ext cx="11429559" cy="425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DEC7DFD2-DB73-82F0-504D-15CDFB0AD951}"/>
              </a:ext>
            </a:extLst>
          </p:cNvPr>
          <p:cNvSpPr/>
          <p:nvPr/>
        </p:nvSpPr>
        <p:spPr>
          <a:xfrm>
            <a:off x="285601" y="163238"/>
            <a:ext cx="2566240" cy="2095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100"/>
              <a:t>Fase I, aanbesteding + inventarisatie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1305A50B-2EA7-A63E-CF11-B5115CD58103}"/>
              </a:ext>
            </a:extLst>
          </p:cNvPr>
          <p:cNvSpPr/>
          <p:nvPr/>
        </p:nvSpPr>
        <p:spPr>
          <a:xfrm>
            <a:off x="285601" y="690592"/>
            <a:ext cx="2566240" cy="19490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100"/>
              <a:t>Fase II, inrichten basis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397F736D-176B-BD06-8CC4-05C16D6F918B}"/>
              </a:ext>
            </a:extLst>
          </p:cNvPr>
          <p:cNvSpPr/>
          <p:nvPr/>
        </p:nvSpPr>
        <p:spPr>
          <a:xfrm>
            <a:off x="285601" y="946925"/>
            <a:ext cx="2566240" cy="19490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100"/>
              <a:t>Fase III, aansluiten ketens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90520B8-D508-A564-8127-9DE415854827}"/>
              </a:ext>
            </a:extLst>
          </p:cNvPr>
          <p:cNvSpPr/>
          <p:nvPr/>
        </p:nvSpPr>
        <p:spPr>
          <a:xfrm>
            <a:off x="285602" y="1203258"/>
            <a:ext cx="2566239" cy="19490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100"/>
              <a:t>Fase IV, implementatie en migratie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F1D8333-4A80-2751-79D9-E4A1C9798B2B}"/>
              </a:ext>
            </a:extLst>
          </p:cNvPr>
          <p:cNvSpPr/>
          <p:nvPr/>
        </p:nvSpPr>
        <p:spPr>
          <a:xfrm>
            <a:off x="285602" y="1459589"/>
            <a:ext cx="2566238" cy="19490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100"/>
              <a:t>Fase V, nazorg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D42B5388-36A0-2686-62DA-C8FAA70E6247}"/>
              </a:ext>
            </a:extLst>
          </p:cNvPr>
          <p:cNvSpPr/>
          <p:nvPr/>
        </p:nvSpPr>
        <p:spPr>
          <a:xfrm>
            <a:off x="9918699" y="842776"/>
            <a:ext cx="1617981" cy="250553"/>
          </a:xfrm>
          <a:prstGeom prst="rect">
            <a:avLst/>
          </a:prstGeom>
          <a:pattFill prst="pct25">
            <a:fgClr>
              <a:srgbClr val="196B24"/>
            </a:fgClr>
            <a:bgClr>
              <a:prstClr val="white"/>
            </a:bgClr>
          </a:pattFill>
          <a:ln w="1905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r>
              <a:rPr lang="nl-NL" sz="1100">
                <a:solidFill>
                  <a:schemeClr val="tx1"/>
                </a:solidFill>
              </a:rPr>
              <a:t>Deliverable DPM / Keten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A77B34CE-FE17-AA4C-0F04-861B8FA494E6}"/>
              </a:ext>
            </a:extLst>
          </p:cNvPr>
          <p:cNvSpPr/>
          <p:nvPr/>
        </p:nvSpPr>
        <p:spPr>
          <a:xfrm>
            <a:off x="285601" y="434258"/>
            <a:ext cx="2566240" cy="19490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100">
                <a:solidFill>
                  <a:schemeClr val="tx1"/>
                </a:solidFill>
              </a:rPr>
              <a:t>Fase Ib, concretiseringsfase</a:t>
            </a:r>
          </a:p>
        </p:txBody>
      </p:sp>
    </p:spTree>
    <p:extLst>
      <p:ext uri="{BB962C8B-B14F-4D97-AF65-F5344CB8AC3E}">
        <p14:creationId xmlns:p14="http://schemas.microsoft.com/office/powerpoint/2010/main" val="328633582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ddb7b372-e228-49ce-947b-5b776f40dbf2" xsi:nil="true"/>
    <TaxCatchAll xmlns="a4ea2e9c-80e5-4cca-8f94-2a6b3d960688" xsi:nil="true"/>
    <lcf76f155ced4ddcb4097134ff3c332f xmlns="ddb7b372-e228-49ce-947b-5b776f40dbf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E56830D9FCA84C83FA70F1D59A0CEA" ma:contentTypeVersion="20" ma:contentTypeDescription="Create a new document." ma:contentTypeScope="" ma:versionID="bd950243d4c974d1ba66edfb143f73a9">
  <xsd:schema xmlns:xsd="http://www.w3.org/2001/XMLSchema" xmlns:xs="http://www.w3.org/2001/XMLSchema" xmlns:p="http://schemas.microsoft.com/office/2006/metadata/properties" xmlns:ns2="ddb7b372-e228-49ce-947b-5b776f40dbf2" xmlns:ns3="a4ea2e9c-80e5-4cca-8f94-2a6b3d960688" targetNamespace="http://schemas.microsoft.com/office/2006/metadata/properties" ma:root="true" ma:fieldsID="1fe3efd87d4477dfeb288efc5b582b9b" ns2:_="" ns3:_="">
    <xsd:import namespace="ddb7b372-e228-49ce-947b-5b776f40dbf2"/>
    <xsd:import namespace="a4ea2e9c-80e5-4cca-8f94-2a6b3d9606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_Flow_SignoffStatus" minOccurs="0"/>
                <xsd:element ref="ns2:MediaLengthInSecond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7b372-e228-49ce-947b-5b776f40db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2" nillable="true" ma:displayName="Sign-off status" ma:internalName="Sign_x002d_off_x0020_status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0686c6ab-6d30-47f2-8615-ae0df19793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ea2e9c-80e5-4cca-8f94-2a6b3d9606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5df64b80-ed69-44a5-9153-8b6d8d772944}" ma:internalName="TaxCatchAll" ma:showField="CatchAllData" ma:web="a4ea2e9c-80e5-4cca-8f94-2a6b3d9606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2D884C-9B4A-412C-B5D4-B21709E546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2F1C7F-6984-42AA-A16A-9B729FD1BF93}">
  <ds:schemaRefs>
    <ds:schemaRef ds:uri="a4ea2e9c-80e5-4cca-8f94-2a6b3d960688"/>
    <ds:schemaRef ds:uri="ddb7b372-e228-49ce-947b-5b776f40db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01902AD-E251-4857-AE03-B75BD117F6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b7b372-e228-49ce-947b-5b776f40dbf2"/>
    <ds:schemaRef ds:uri="a4ea2e9c-80e5-4cca-8f94-2a6b3d9606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Microsoft Office PowerPoint</Application>
  <PresentationFormat>Widescreen</PresentationFormat>
  <Paragraphs>62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Kantoorthema</vt:lpstr>
      <vt:lpstr>Bijlage 19 Product breakdown Structure CRM v1.0.pptp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Alderwegen, Remco van</dc:creator>
  <cp:lastModifiedBy>Alderwegen, Remco van</cp:lastModifiedBy>
  <cp:revision>20</cp:revision>
  <dcterms:created xsi:type="dcterms:W3CDTF">2025-01-22T08:45:32Z</dcterms:created>
  <dcterms:modified xsi:type="dcterms:W3CDTF">2025-07-11T10:36:21Z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0x01010085E56830D9FCA84C83FA70F1D59A0CEA</vt:lpwstr>
  </property>
  <property fmtid="{D5CDD505-2E9C-101B-9397-08002B2CF9AE}" pid="3" name="MediaServiceImageTags">
    <vt:lpwstr/>
  </property>
</Properties>
</file>