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9"/>
  </p:notesMasterIdLst>
  <p:handoutMasterIdLst>
    <p:handoutMasterId r:id="rId20"/>
  </p:handoutMasterIdLst>
  <p:sldIdLst>
    <p:sldId id="266" r:id="rId5"/>
    <p:sldId id="274" r:id="rId6"/>
    <p:sldId id="276" r:id="rId7"/>
    <p:sldId id="277" r:id="rId8"/>
    <p:sldId id="278" r:id="rId9"/>
    <p:sldId id="279" r:id="rId10"/>
    <p:sldId id="280" r:id="rId11"/>
    <p:sldId id="281" r:id="rId12"/>
    <p:sldId id="283" r:id="rId13"/>
    <p:sldId id="284" r:id="rId14"/>
    <p:sldId id="285" r:id="rId15"/>
    <p:sldId id="286" r:id="rId16"/>
    <p:sldId id="287" r:id="rId17"/>
    <p:sldId id="288" r:id="rId18"/>
  </p:sldIdLst>
  <p:sldSz cx="12192000" cy="6858000"/>
  <p:notesSz cx="6805613" cy="99441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now, Dick" initials="SD" lastIdx="24" clrIdx="0">
    <p:extLst>
      <p:ext uri="{19B8F6BF-5375-455C-9EA6-DF929625EA0E}">
        <p15:presenceInfo xmlns:p15="http://schemas.microsoft.com/office/powerpoint/2012/main" userId="Snow, Dick" providerId="None"/>
      </p:ext>
    </p:extLst>
  </p:cmAuthor>
  <p:cmAuthor id="2" name="Ruitenbeek, van, Stephan" initials="RvS" lastIdx="9" clrIdx="1">
    <p:extLst>
      <p:ext uri="{19B8F6BF-5375-455C-9EA6-DF929625EA0E}">
        <p15:presenceInfo xmlns:p15="http://schemas.microsoft.com/office/powerpoint/2012/main" userId="S-1-5-21-117609710-73586283-682003330-4525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0000"/>
    <a:srgbClr val="9999FF"/>
    <a:srgbClr val="CC99FF"/>
    <a:srgbClr val="0066FF"/>
    <a:srgbClr val="CCECFF"/>
    <a:srgbClr val="CCFFFF"/>
    <a:srgbClr val="9900FF"/>
    <a:srgbClr val="99FFC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12" autoAdjust="0"/>
    <p:restoredTop sz="92702" autoAdjust="0"/>
  </p:normalViewPr>
  <p:slideViewPr>
    <p:cSldViewPr snapToGrid="0">
      <p:cViewPr varScale="1">
        <p:scale>
          <a:sx n="81" d="100"/>
          <a:sy n="81" d="100"/>
        </p:scale>
        <p:origin x="437" y="67"/>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sz="quarter" idx="1"/>
          </p:nvPr>
        </p:nvSpPr>
        <p:spPr>
          <a:xfrm>
            <a:off x="3854450" y="0"/>
            <a:ext cx="2949575" cy="498475"/>
          </a:xfrm>
          <a:prstGeom prst="rect">
            <a:avLst/>
          </a:prstGeom>
        </p:spPr>
        <p:txBody>
          <a:bodyPr vert="horz" lIns="91440" tIns="45720" rIns="91440" bIns="45720" rtlCol="0"/>
          <a:lstStyle>
            <a:lvl1pPr algn="r">
              <a:defRPr sz="1200"/>
            </a:lvl1pPr>
          </a:lstStyle>
          <a:p>
            <a:fld id="{DADEBE14-C869-490E-81EF-E59E1DC1C19B}" type="datetimeFigureOut">
              <a:rPr lang="nl-NL" smtClean="0"/>
              <a:t>14-10-2025</a:t>
            </a:fld>
            <a:endParaRPr lang="nl-NL" dirty="0"/>
          </a:p>
        </p:txBody>
      </p:sp>
      <p:sp>
        <p:nvSpPr>
          <p:cNvPr id="4" name="Tijdelijke aanduiding voor voettekst 3"/>
          <p:cNvSpPr>
            <a:spLocks noGrp="1"/>
          </p:cNvSpPr>
          <p:nvPr>
            <p:ph type="ftr" sz="quarter" idx="2"/>
          </p:nvPr>
        </p:nvSpPr>
        <p:spPr>
          <a:xfrm>
            <a:off x="0" y="9445625"/>
            <a:ext cx="2949575" cy="498475"/>
          </a:xfrm>
          <a:prstGeom prst="rect">
            <a:avLst/>
          </a:prstGeom>
        </p:spPr>
        <p:txBody>
          <a:bodyPr vert="horz" lIns="91440" tIns="45720" rIns="91440" bIns="45720" rtlCol="0" anchor="b"/>
          <a:lstStyle>
            <a:lvl1pPr algn="l">
              <a:defRPr sz="1200"/>
            </a:lvl1pPr>
          </a:lstStyle>
          <a:p>
            <a:endParaRPr lang="nl-NL" dirty="0"/>
          </a:p>
        </p:txBody>
      </p:sp>
      <p:sp>
        <p:nvSpPr>
          <p:cNvPr id="5" name="Tijdelijke aanduiding voor dianummer 4"/>
          <p:cNvSpPr>
            <a:spLocks noGrp="1"/>
          </p:cNvSpPr>
          <p:nvPr>
            <p:ph type="sldNum" sz="quarter" idx="3"/>
          </p:nvPr>
        </p:nvSpPr>
        <p:spPr>
          <a:xfrm>
            <a:off x="3854450" y="9445625"/>
            <a:ext cx="2949575" cy="498475"/>
          </a:xfrm>
          <a:prstGeom prst="rect">
            <a:avLst/>
          </a:prstGeom>
        </p:spPr>
        <p:txBody>
          <a:bodyPr vert="horz" lIns="91440" tIns="45720" rIns="91440" bIns="45720" rtlCol="0" anchor="b"/>
          <a:lstStyle>
            <a:lvl1pPr algn="r">
              <a:defRPr sz="1200"/>
            </a:lvl1pPr>
          </a:lstStyle>
          <a:p>
            <a:fld id="{86AD04EE-AE47-4758-AB6D-716E80B39F57}" type="slidenum">
              <a:rPr lang="nl-NL" smtClean="0"/>
              <a:t>‹nr.›</a:t>
            </a:fld>
            <a:endParaRPr lang="nl-NL" dirty="0"/>
          </a:p>
        </p:txBody>
      </p:sp>
    </p:spTree>
    <p:extLst>
      <p:ext uri="{BB962C8B-B14F-4D97-AF65-F5344CB8AC3E}">
        <p14:creationId xmlns:p14="http://schemas.microsoft.com/office/powerpoint/2010/main" val="13215588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fld id="{2FBD8D12-7D25-49E0-A4C0-8E0F51C4DF11}" type="datetimeFigureOut">
              <a:rPr lang="nl-NL" smtClean="0"/>
              <a:t>14-10-2025</a:t>
            </a:fld>
            <a:endParaRPr lang="nl-NL" dirty="0"/>
          </a:p>
        </p:txBody>
      </p:sp>
      <p:sp>
        <p:nvSpPr>
          <p:cNvPr id="4" name="Tijdelijke aanduiding voor dia-afbeelding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DDBD3A85-562F-4A84-8800-E8A76FFD3172}" type="slidenum">
              <a:rPr lang="nl-NL" smtClean="0"/>
              <a:t>‹nr.›</a:t>
            </a:fld>
            <a:endParaRPr lang="nl-NL" dirty="0"/>
          </a:p>
        </p:txBody>
      </p:sp>
    </p:spTree>
    <p:extLst>
      <p:ext uri="{BB962C8B-B14F-4D97-AF65-F5344CB8AC3E}">
        <p14:creationId xmlns:p14="http://schemas.microsoft.com/office/powerpoint/2010/main" val="331659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925019-78B9-41ED-B969-390A048BDA76}" type="slidenum">
              <a:rPr kumimoji="0" lang="nl-NL" sz="1200" b="0" i="0" u="none" strike="noStrike" kern="1200" cap="none" spc="0" normalizeH="0" baseline="0" noProof="0" smtClean="0">
                <a:ln>
                  <a:noFill/>
                </a:ln>
                <a:solidFill>
                  <a:prstClr val="black"/>
                </a:solidFill>
                <a:effectLst/>
                <a:uLnTx/>
                <a:uFillTx/>
                <a:latin typeface="Verdan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nl-NL" sz="1200" b="0" i="0" u="none" strike="noStrike" kern="1200" cap="none" spc="0" normalizeH="0" baseline="0" noProof="0" dirty="0">
              <a:ln>
                <a:noFill/>
              </a:ln>
              <a:solidFill>
                <a:prstClr val="black"/>
              </a:solidFill>
              <a:effectLst/>
              <a:uLnTx/>
              <a:uFillTx/>
              <a:latin typeface="Verdana"/>
              <a:ea typeface="+mn-ea"/>
              <a:cs typeface="+mn-cs"/>
            </a:endParaRPr>
          </a:p>
        </p:txBody>
      </p:sp>
    </p:spTree>
    <p:extLst>
      <p:ext uri="{BB962C8B-B14F-4D97-AF65-F5344CB8AC3E}">
        <p14:creationId xmlns:p14="http://schemas.microsoft.com/office/powerpoint/2010/main" val="20795338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blad A">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DF9F3C68-EE9E-4EAF-8E57-F0DE431A347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2FF463AE-170A-4649-B540-9A31D5D61029}"/>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770816" y="0"/>
            <a:ext cx="4020906" cy="1591252"/>
          </a:xfrm>
          <a:prstGeom prst="rect">
            <a:avLst/>
          </a:prstGeom>
        </p:spPr>
      </p:pic>
      <p:sp>
        <p:nvSpPr>
          <p:cNvPr id="2" name="Title 1">
            <a:extLst>
              <a:ext uri="{FF2B5EF4-FFF2-40B4-BE49-F238E27FC236}">
                <a16:creationId xmlns:a16="http://schemas.microsoft.com/office/drawing/2014/main" id="{DFB145EF-D8F6-43E4-9CCE-9CDEFE205D0E}"/>
              </a:ext>
            </a:extLst>
          </p:cNvPr>
          <p:cNvSpPr>
            <a:spLocks noGrp="1"/>
          </p:cNvSpPr>
          <p:nvPr>
            <p:ph type="ctrTitle"/>
          </p:nvPr>
        </p:nvSpPr>
        <p:spPr>
          <a:xfrm>
            <a:off x="6552000" y="1631689"/>
            <a:ext cx="5040000" cy="2492990"/>
          </a:xfrm>
        </p:spPr>
        <p:txBody>
          <a:bodyPr anchor="b">
            <a:noAutofit/>
          </a:bodyPr>
          <a:lstStyle>
            <a:lvl1pPr algn="l">
              <a:defRPr sz="3600">
                <a:solidFill>
                  <a:schemeClr val="bg1"/>
                </a:solidFill>
              </a:defRPr>
            </a:lvl1pPr>
          </a:lstStyle>
          <a:p>
            <a:r>
              <a:rPr lang="nl-NL" smtClean="0"/>
              <a:t>Klik om de stijl te bewerken</a:t>
            </a:r>
            <a:endParaRPr lang="nl-NL" dirty="0"/>
          </a:p>
        </p:txBody>
      </p:sp>
      <p:sp>
        <p:nvSpPr>
          <p:cNvPr id="3" name="Subtitle 2">
            <a:extLst>
              <a:ext uri="{FF2B5EF4-FFF2-40B4-BE49-F238E27FC236}">
                <a16:creationId xmlns:a16="http://schemas.microsoft.com/office/drawing/2014/main" id="{3799E321-0540-4F6E-ADA7-1E34541F5F14}"/>
              </a:ext>
            </a:extLst>
          </p:cNvPr>
          <p:cNvSpPr>
            <a:spLocks noGrp="1"/>
          </p:cNvSpPr>
          <p:nvPr>
            <p:ph type="subTitle" idx="1"/>
          </p:nvPr>
        </p:nvSpPr>
        <p:spPr>
          <a:xfrm>
            <a:off x="6552000" y="4302124"/>
            <a:ext cx="5040000" cy="1655762"/>
          </a:xfrm>
        </p:spPr>
        <p:txBody>
          <a:bodyPr>
            <a:noAutofit/>
          </a:bodyPr>
          <a:lstStyle>
            <a:lvl1pPr marL="0" indent="0" algn="l">
              <a:spcBef>
                <a:spcPts val="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en-US" dirty="0"/>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spTree>
    <p:extLst>
      <p:ext uri="{BB962C8B-B14F-4D97-AF65-F5344CB8AC3E}">
        <p14:creationId xmlns:p14="http://schemas.microsoft.com/office/powerpoint/2010/main" val="839853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ekst met Afbeelding Rechts Hemelblauw">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3AE60BD-1CB3-4552-B1A2-C2FC9A8DA10A}"/>
              </a:ext>
            </a:extLst>
          </p:cNvPr>
          <p:cNvSpPr>
            <a:spLocks noGrp="1"/>
          </p:cNvSpPr>
          <p:nvPr>
            <p:ph type="pic" sz="quarter" idx="14"/>
          </p:nvPr>
        </p:nvSpPr>
        <p:spPr>
          <a:xfrm>
            <a:off x="6096000" y="0"/>
            <a:ext cx="6096000" cy="6858000"/>
          </a:xfrm>
        </p:spPr>
        <p:txBody>
          <a:bodyPr tIns="2124000"/>
          <a:lstStyle>
            <a:lvl1pPr marL="0" indent="0" algn="ctr">
              <a:buFont typeface="Arial" panose="020B0604020202020204" pitchFamily="34" charset="0"/>
              <a:buChar char="​"/>
              <a:defRPr/>
            </a:lvl1pPr>
          </a:lstStyle>
          <a:p>
            <a:r>
              <a:rPr lang="nl-NL" dirty="0" smtClean="0"/>
              <a:t>Klik op het pictogram als u een afbeelding wilt toevoegen</a:t>
            </a:r>
            <a:endParaRPr lang="nl-NL" dirty="0"/>
          </a:p>
        </p:txBody>
      </p:sp>
      <p:sp>
        <p:nvSpPr>
          <p:cNvPr id="7" name="Rectangle 6">
            <a:extLst>
              <a:ext uri="{FF2B5EF4-FFF2-40B4-BE49-F238E27FC236}">
                <a16:creationId xmlns:a16="http://schemas.microsoft.com/office/drawing/2014/main" id="{F5B5BB48-5B99-4312-B7F0-02191B56AB32}"/>
              </a:ext>
            </a:extLst>
          </p:cNvPr>
          <p:cNvSpPr/>
          <p:nvPr userDrawn="1"/>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p:txBody>
          <a:bodyPr/>
          <a:lstStyle>
            <a:lvl1pP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10" name="Text Placeholder 9">
            <a:extLst>
              <a:ext uri="{FF2B5EF4-FFF2-40B4-BE49-F238E27FC236}">
                <a16:creationId xmlns:a16="http://schemas.microsoft.com/office/drawing/2014/main" id="{619747A2-50A0-4109-9CEF-EB84E97EEB4F}"/>
              </a:ext>
            </a:extLst>
          </p:cNvPr>
          <p:cNvSpPr>
            <a:spLocks noGrp="1"/>
          </p:cNvSpPr>
          <p:nvPr>
            <p:ph type="body" sz="quarter" idx="13"/>
          </p:nvPr>
        </p:nvSpPr>
        <p:spPr>
          <a:xfrm>
            <a:off x="720000" y="2862000"/>
            <a:ext cx="5040000" cy="3175200"/>
          </a:xfrm>
        </p:spPr>
        <p:txBody>
          <a:bodyPr/>
          <a:lstStyle>
            <a:lvl1pPr marL="0" indent="0">
              <a:lnSpc>
                <a:spcPct val="100000"/>
              </a:lnSpc>
              <a:spcBef>
                <a:spcPts val="0"/>
              </a:spcBef>
              <a:buFont typeface="Arial" panose="020B0604020202020204" pitchFamily="34" charset="0"/>
              <a:buChar char="​"/>
              <a:defRPr sz="1400">
                <a:solidFill>
                  <a:schemeClr val="bg1"/>
                </a:solidFill>
              </a:defRPr>
            </a:lvl1pPr>
            <a:lvl2pPr marL="0" indent="0">
              <a:lnSpc>
                <a:spcPct val="100000"/>
              </a:lnSpc>
              <a:spcBef>
                <a:spcPts val="0"/>
              </a:spcBef>
              <a:buFont typeface="Arial" panose="020B0604020202020204" pitchFamily="34" charset="0"/>
              <a:buChar char="​"/>
              <a:defRPr sz="1400">
                <a:solidFill>
                  <a:schemeClr val="bg1"/>
                </a:solidFill>
              </a:defRPr>
            </a:lvl2pPr>
            <a:lvl3pPr marL="0" indent="0">
              <a:lnSpc>
                <a:spcPct val="100000"/>
              </a:lnSpc>
              <a:spcBef>
                <a:spcPts val="0"/>
              </a:spcBef>
              <a:buFont typeface="Arial" panose="020B0604020202020204" pitchFamily="34" charset="0"/>
              <a:buChar char="​"/>
              <a:defRPr sz="1400">
                <a:solidFill>
                  <a:schemeClr val="bg1"/>
                </a:solidFill>
              </a:defRPr>
            </a:lvl3pPr>
            <a:lvl4pPr marL="0" indent="0">
              <a:lnSpc>
                <a:spcPct val="100000"/>
              </a:lnSpc>
              <a:spcBef>
                <a:spcPts val="0"/>
              </a:spcBef>
              <a:buFont typeface="Arial" panose="020B0604020202020204" pitchFamily="34" charset="0"/>
              <a:buChar char="​"/>
              <a:defRPr sz="1400">
                <a:solidFill>
                  <a:schemeClr val="bg1"/>
                </a:solidFill>
              </a:defRPr>
            </a:lvl4pPr>
            <a:lvl5pPr marL="0" indent="0">
              <a:lnSpc>
                <a:spcPct val="100000"/>
              </a:lnSpc>
              <a:spcBef>
                <a:spcPts val="0"/>
              </a:spcBef>
              <a:buFont typeface="Arial" panose="020B0604020202020204" pitchFamily="34" charset="0"/>
              <a:buChar char="​"/>
              <a:defRPr sz="1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13" name="Afbeelding 20">
            <a:extLst>
              <a:ext uri="{FF2B5EF4-FFF2-40B4-BE49-F238E27FC236}">
                <a16:creationId xmlns:a16="http://schemas.microsoft.com/office/drawing/2014/main" id="{A4A5E4CC-628D-4D57-A0E7-9608A3D9E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Tree>
    <p:extLst>
      <p:ext uri="{BB962C8B-B14F-4D97-AF65-F5344CB8AC3E}">
        <p14:creationId xmlns:p14="http://schemas.microsoft.com/office/powerpoint/2010/main" val="13104398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ekst met Afbeelding Rechts Donkerblauw">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3AE60BD-1CB3-4552-B1A2-C2FC9A8DA10A}"/>
              </a:ext>
            </a:extLst>
          </p:cNvPr>
          <p:cNvSpPr>
            <a:spLocks noGrp="1"/>
          </p:cNvSpPr>
          <p:nvPr>
            <p:ph type="pic" sz="quarter" idx="14"/>
          </p:nvPr>
        </p:nvSpPr>
        <p:spPr>
          <a:xfrm>
            <a:off x="6096000" y="0"/>
            <a:ext cx="6096000" cy="6858000"/>
          </a:xfrm>
        </p:spPr>
        <p:txBody>
          <a:bodyPr tIns="2124000"/>
          <a:lstStyle>
            <a:lvl1pPr marL="0" indent="0" algn="ctr">
              <a:buFont typeface="Arial" panose="020B0604020202020204" pitchFamily="34" charset="0"/>
              <a:buChar char="​"/>
              <a:defRPr/>
            </a:lvl1pPr>
          </a:lstStyle>
          <a:p>
            <a:r>
              <a:rPr lang="nl-NL" dirty="0" smtClean="0"/>
              <a:t>Klik op het pictogram als u een afbeelding wilt toevoegen</a:t>
            </a:r>
            <a:endParaRPr lang="nl-NL" dirty="0"/>
          </a:p>
        </p:txBody>
      </p:sp>
      <p:sp>
        <p:nvSpPr>
          <p:cNvPr id="7" name="Rectangle 6">
            <a:extLst>
              <a:ext uri="{FF2B5EF4-FFF2-40B4-BE49-F238E27FC236}">
                <a16:creationId xmlns:a16="http://schemas.microsoft.com/office/drawing/2014/main" id="{F5B5BB48-5B99-4312-B7F0-02191B56AB32}"/>
              </a:ext>
            </a:extLst>
          </p:cNvPr>
          <p:cNvSpPr/>
          <p:nvPr userDrawn="1"/>
        </p:nvSpPr>
        <p:spPr>
          <a:xfrm>
            <a:off x="0" y="0"/>
            <a:ext cx="6096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p:txBody>
          <a:bodyPr/>
          <a:lstStyle>
            <a:lvl1pP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10" name="Text Placeholder 9">
            <a:extLst>
              <a:ext uri="{FF2B5EF4-FFF2-40B4-BE49-F238E27FC236}">
                <a16:creationId xmlns:a16="http://schemas.microsoft.com/office/drawing/2014/main" id="{619747A2-50A0-4109-9CEF-EB84E97EEB4F}"/>
              </a:ext>
            </a:extLst>
          </p:cNvPr>
          <p:cNvSpPr>
            <a:spLocks noGrp="1"/>
          </p:cNvSpPr>
          <p:nvPr>
            <p:ph type="body" sz="quarter" idx="13"/>
          </p:nvPr>
        </p:nvSpPr>
        <p:spPr>
          <a:xfrm>
            <a:off x="720000" y="2862000"/>
            <a:ext cx="5040000" cy="3175200"/>
          </a:xfrm>
        </p:spPr>
        <p:txBody>
          <a:bodyPr/>
          <a:lstStyle>
            <a:lvl1pPr marL="0" indent="0">
              <a:lnSpc>
                <a:spcPct val="100000"/>
              </a:lnSpc>
              <a:spcBef>
                <a:spcPts val="0"/>
              </a:spcBef>
              <a:buFont typeface="Arial" panose="020B0604020202020204" pitchFamily="34" charset="0"/>
              <a:buChar char="​"/>
              <a:defRPr sz="1400">
                <a:solidFill>
                  <a:schemeClr val="bg1"/>
                </a:solidFill>
              </a:defRPr>
            </a:lvl1pPr>
            <a:lvl2pPr marL="0" indent="0">
              <a:lnSpc>
                <a:spcPct val="100000"/>
              </a:lnSpc>
              <a:spcBef>
                <a:spcPts val="0"/>
              </a:spcBef>
              <a:buFont typeface="Arial" panose="020B0604020202020204" pitchFamily="34" charset="0"/>
              <a:buChar char="​"/>
              <a:defRPr sz="1400">
                <a:solidFill>
                  <a:schemeClr val="bg1"/>
                </a:solidFill>
              </a:defRPr>
            </a:lvl2pPr>
            <a:lvl3pPr marL="0" indent="0">
              <a:lnSpc>
                <a:spcPct val="100000"/>
              </a:lnSpc>
              <a:spcBef>
                <a:spcPts val="0"/>
              </a:spcBef>
              <a:buFont typeface="Arial" panose="020B0604020202020204" pitchFamily="34" charset="0"/>
              <a:buChar char="​"/>
              <a:defRPr sz="1400">
                <a:solidFill>
                  <a:schemeClr val="bg1"/>
                </a:solidFill>
              </a:defRPr>
            </a:lvl3pPr>
            <a:lvl4pPr marL="0" indent="0">
              <a:lnSpc>
                <a:spcPct val="100000"/>
              </a:lnSpc>
              <a:spcBef>
                <a:spcPts val="0"/>
              </a:spcBef>
              <a:buFont typeface="Arial" panose="020B0604020202020204" pitchFamily="34" charset="0"/>
              <a:buChar char="​"/>
              <a:defRPr sz="1400">
                <a:solidFill>
                  <a:schemeClr val="bg1"/>
                </a:solidFill>
              </a:defRPr>
            </a:lvl4pPr>
            <a:lvl5pPr marL="0" indent="0">
              <a:lnSpc>
                <a:spcPct val="100000"/>
              </a:lnSpc>
              <a:spcBef>
                <a:spcPts val="0"/>
              </a:spcBef>
              <a:buFont typeface="Arial" panose="020B0604020202020204" pitchFamily="34" charset="0"/>
              <a:buChar char="​"/>
              <a:defRPr sz="1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13" name="Afbeelding 20">
            <a:extLst>
              <a:ext uri="{FF2B5EF4-FFF2-40B4-BE49-F238E27FC236}">
                <a16:creationId xmlns:a16="http://schemas.microsoft.com/office/drawing/2014/main" id="{A4A5E4CC-628D-4D57-A0E7-9608A3D9E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Tree>
    <p:extLst>
      <p:ext uri="{BB962C8B-B14F-4D97-AF65-F5344CB8AC3E}">
        <p14:creationId xmlns:p14="http://schemas.microsoft.com/office/powerpoint/2010/main" val="22137234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ekst met Items Paa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5B5BB48-5B99-4312-B7F0-02191B56AB32}"/>
              </a:ext>
            </a:extLst>
          </p:cNvPr>
          <p:cNvSpPr/>
          <p:nvPr userDrawn="1"/>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p:txBody>
          <a:bodyPr/>
          <a:lstStyle>
            <a:lvl1pP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10" name="Text Placeholder 9">
            <a:extLst>
              <a:ext uri="{FF2B5EF4-FFF2-40B4-BE49-F238E27FC236}">
                <a16:creationId xmlns:a16="http://schemas.microsoft.com/office/drawing/2014/main" id="{619747A2-50A0-4109-9CEF-EB84E97EEB4F}"/>
              </a:ext>
            </a:extLst>
          </p:cNvPr>
          <p:cNvSpPr>
            <a:spLocks noGrp="1"/>
          </p:cNvSpPr>
          <p:nvPr>
            <p:ph type="body" sz="quarter" idx="13"/>
          </p:nvPr>
        </p:nvSpPr>
        <p:spPr>
          <a:xfrm>
            <a:off x="720000" y="2862000"/>
            <a:ext cx="5040000" cy="3175200"/>
          </a:xfrm>
        </p:spPr>
        <p:txBody>
          <a:bodyPr/>
          <a:lstStyle>
            <a:lvl1pPr marL="0" indent="0">
              <a:lnSpc>
                <a:spcPct val="100000"/>
              </a:lnSpc>
              <a:spcBef>
                <a:spcPts val="0"/>
              </a:spcBef>
              <a:buFont typeface="Arial" panose="020B0604020202020204" pitchFamily="34" charset="0"/>
              <a:buChar char="​"/>
              <a:defRPr sz="1400">
                <a:solidFill>
                  <a:schemeClr val="bg1"/>
                </a:solidFill>
              </a:defRPr>
            </a:lvl1pPr>
            <a:lvl2pPr marL="0" indent="0">
              <a:lnSpc>
                <a:spcPct val="100000"/>
              </a:lnSpc>
              <a:spcBef>
                <a:spcPts val="0"/>
              </a:spcBef>
              <a:buFont typeface="Arial" panose="020B0604020202020204" pitchFamily="34" charset="0"/>
              <a:buChar char="​"/>
              <a:defRPr sz="1400">
                <a:solidFill>
                  <a:schemeClr val="bg1"/>
                </a:solidFill>
              </a:defRPr>
            </a:lvl2pPr>
            <a:lvl3pPr marL="0" indent="0">
              <a:lnSpc>
                <a:spcPct val="100000"/>
              </a:lnSpc>
              <a:spcBef>
                <a:spcPts val="0"/>
              </a:spcBef>
              <a:buFont typeface="Arial" panose="020B0604020202020204" pitchFamily="34" charset="0"/>
              <a:buChar char="​"/>
              <a:defRPr sz="1400">
                <a:solidFill>
                  <a:schemeClr val="bg1"/>
                </a:solidFill>
              </a:defRPr>
            </a:lvl3pPr>
            <a:lvl4pPr marL="0" indent="0">
              <a:lnSpc>
                <a:spcPct val="100000"/>
              </a:lnSpc>
              <a:spcBef>
                <a:spcPts val="0"/>
              </a:spcBef>
              <a:buFont typeface="Arial" panose="020B0604020202020204" pitchFamily="34" charset="0"/>
              <a:buChar char="​"/>
              <a:defRPr sz="1400">
                <a:solidFill>
                  <a:schemeClr val="bg1"/>
                </a:solidFill>
              </a:defRPr>
            </a:lvl4pPr>
            <a:lvl5pPr marL="0" indent="0">
              <a:lnSpc>
                <a:spcPct val="100000"/>
              </a:lnSpc>
              <a:spcBef>
                <a:spcPts val="0"/>
              </a:spcBef>
              <a:buFont typeface="Arial" panose="020B0604020202020204" pitchFamily="34" charset="0"/>
              <a:buChar char="​"/>
              <a:defRPr sz="1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13" name="Afbeelding 20">
            <a:extLst>
              <a:ext uri="{FF2B5EF4-FFF2-40B4-BE49-F238E27FC236}">
                <a16:creationId xmlns:a16="http://schemas.microsoft.com/office/drawing/2014/main" id="{A4A5E4CC-628D-4D57-A0E7-9608A3D9E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
        <p:nvSpPr>
          <p:cNvPr id="19" name="Picture Placeholder 7">
            <a:extLst>
              <a:ext uri="{FF2B5EF4-FFF2-40B4-BE49-F238E27FC236}">
                <a16:creationId xmlns:a16="http://schemas.microsoft.com/office/drawing/2014/main" id="{9394884D-90B9-4473-A688-D40BA5FE50D0}"/>
              </a:ext>
            </a:extLst>
          </p:cNvPr>
          <p:cNvSpPr>
            <a:spLocks noGrp="1"/>
          </p:cNvSpPr>
          <p:nvPr>
            <p:ph type="pic" sz="quarter" idx="14"/>
          </p:nvPr>
        </p:nvSpPr>
        <p:spPr>
          <a:xfrm>
            <a:off x="6750000" y="1436414"/>
            <a:ext cx="1872000" cy="1116000"/>
          </a:xfrm>
        </p:spPr>
        <p:txBody>
          <a:bodyPr/>
          <a:lstStyle>
            <a:lvl1pPr marL="0" indent="0" algn="ctr">
              <a:lnSpc>
                <a:spcPct val="100000"/>
              </a:lnSpc>
              <a:spcBef>
                <a:spcPts val="0"/>
              </a:spcBef>
              <a:buFont typeface="Arial" panose="020B0604020202020204" pitchFamily="34" charset="0"/>
              <a:buChar char="​"/>
              <a:defRPr sz="1100"/>
            </a:lvl1pPr>
          </a:lstStyle>
          <a:p>
            <a:r>
              <a:rPr lang="nl-NL" dirty="0" smtClean="0"/>
              <a:t>Klik op het pictogram als u een afbeelding wilt toevoegen</a:t>
            </a:r>
            <a:endParaRPr lang="nl-NL" dirty="0"/>
          </a:p>
        </p:txBody>
      </p:sp>
      <p:sp>
        <p:nvSpPr>
          <p:cNvPr id="24" name="Picture Placeholder 7">
            <a:extLst>
              <a:ext uri="{FF2B5EF4-FFF2-40B4-BE49-F238E27FC236}">
                <a16:creationId xmlns:a16="http://schemas.microsoft.com/office/drawing/2014/main" id="{452E3D63-0892-44A8-9AEB-83B9C2C88D0D}"/>
              </a:ext>
            </a:extLst>
          </p:cNvPr>
          <p:cNvSpPr>
            <a:spLocks noGrp="1"/>
          </p:cNvSpPr>
          <p:nvPr>
            <p:ph type="pic" sz="quarter" idx="17"/>
          </p:nvPr>
        </p:nvSpPr>
        <p:spPr>
          <a:xfrm>
            <a:off x="6750000" y="3065641"/>
            <a:ext cx="1872000" cy="1116000"/>
          </a:xfrm>
        </p:spPr>
        <p:txBody>
          <a:bodyPr/>
          <a:lstStyle>
            <a:lvl1pPr marL="0" indent="0" algn="ctr">
              <a:lnSpc>
                <a:spcPct val="100000"/>
              </a:lnSpc>
              <a:spcBef>
                <a:spcPts val="0"/>
              </a:spcBef>
              <a:buFont typeface="Arial" panose="020B0604020202020204" pitchFamily="34" charset="0"/>
              <a:buChar char="​"/>
              <a:defRPr sz="1100"/>
            </a:lvl1pPr>
          </a:lstStyle>
          <a:p>
            <a:r>
              <a:rPr lang="nl-NL" dirty="0" smtClean="0"/>
              <a:t>Klik op het pictogram als u een afbeelding wilt toevoegen</a:t>
            </a:r>
            <a:endParaRPr lang="nl-NL" dirty="0"/>
          </a:p>
        </p:txBody>
      </p:sp>
      <p:sp>
        <p:nvSpPr>
          <p:cNvPr id="26" name="Picture Placeholder 7">
            <a:extLst>
              <a:ext uri="{FF2B5EF4-FFF2-40B4-BE49-F238E27FC236}">
                <a16:creationId xmlns:a16="http://schemas.microsoft.com/office/drawing/2014/main" id="{EF9565ED-9FE7-4826-A160-E02868FBA53A}"/>
              </a:ext>
            </a:extLst>
          </p:cNvPr>
          <p:cNvSpPr>
            <a:spLocks noGrp="1"/>
          </p:cNvSpPr>
          <p:nvPr>
            <p:ph type="pic" sz="quarter" idx="18"/>
          </p:nvPr>
        </p:nvSpPr>
        <p:spPr>
          <a:xfrm>
            <a:off x="6750000" y="4694867"/>
            <a:ext cx="1872000" cy="1116000"/>
          </a:xfrm>
        </p:spPr>
        <p:txBody>
          <a:bodyPr/>
          <a:lstStyle>
            <a:lvl1pPr marL="0" indent="0" algn="ctr">
              <a:lnSpc>
                <a:spcPct val="100000"/>
              </a:lnSpc>
              <a:spcBef>
                <a:spcPts val="0"/>
              </a:spcBef>
              <a:buFont typeface="Arial" panose="020B0604020202020204" pitchFamily="34" charset="0"/>
              <a:buChar char="​"/>
              <a:defRPr sz="1100"/>
            </a:lvl1pPr>
          </a:lstStyle>
          <a:p>
            <a:r>
              <a:rPr lang="nl-NL" dirty="0" smtClean="0"/>
              <a:t>Klik op het pictogram als u een afbeelding wilt toevoegen</a:t>
            </a:r>
            <a:endParaRPr lang="nl-NL" dirty="0"/>
          </a:p>
        </p:txBody>
      </p:sp>
      <p:sp>
        <p:nvSpPr>
          <p:cNvPr id="27" name="Text Placeholder 26">
            <a:extLst>
              <a:ext uri="{FF2B5EF4-FFF2-40B4-BE49-F238E27FC236}">
                <a16:creationId xmlns:a16="http://schemas.microsoft.com/office/drawing/2014/main" id="{73BC2374-E35E-41ED-96D1-50D2FF394061}"/>
              </a:ext>
            </a:extLst>
          </p:cNvPr>
          <p:cNvSpPr>
            <a:spLocks noGrp="1"/>
          </p:cNvSpPr>
          <p:nvPr>
            <p:ph type="body" sz="quarter" idx="19"/>
          </p:nvPr>
        </p:nvSpPr>
        <p:spPr>
          <a:xfrm>
            <a:off x="8953200" y="1328414"/>
            <a:ext cx="2484000" cy="1332000"/>
          </a:xfrm>
        </p:spPr>
        <p:txBody>
          <a:bodyPr anchor="ctr" anchorCtr="0"/>
          <a:lstStyle>
            <a:lvl1pPr marL="0" indent="0">
              <a:lnSpc>
                <a:spcPct val="100000"/>
              </a:lnSpc>
              <a:spcBef>
                <a:spcPts val="0"/>
              </a:spcBef>
              <a:buFont typeface="Arial" panose="020B0604020202020204" pitchFamily="34" charset="0"/>
              <a:buChar char="​"/>
              <a:defRPr sz="1400">
                <a:solidFill>
                  <a:schemeClr val="tx1"/>
                </a:solidFill>
              </a:defRPr>
            </a:lvl1pPr>
            <a:lvl2pPr marL="0" indent="0">
              <a:lnSpc>
                <a:spcPct val="100000"/>
              </a:lnSpc>
              <a:spcBef>
                <a:spcPts val="0"/>
              </a:spcBef>
              <a:buFont typeface="Arial" panose="020B0604020202020204" pitchFamily="34" charset="0"/>
              <a:buChar char="​"/>
              <a:defRPr sz="1400">
                <a:solidFill>
                  <a:schemeClr val="tx1"/>
                </a:solidFill>
              </a:defRPr>
            </a:lvl2pPr>
            <a:lvl3pPr marL="0" indent="0">
              <a:lnSpc>
                <a:spcPct val="100000"/>
              </a:lnSpc>
              <a:spcBef>
                <a:spcPts val="0"/>
              </a:spcBef>
              <a:buFont typeface="Arial" panose="020B0604020202020204" pitchFamily="34" charset="0"/>
              <a:buChar char="​"/>
              <a:defRPr sz="1400">
                <a:solidFill>
                  <a:schemeClr val="tx1"/>
                </a:solidFill>
              </a:defRPr>
            </a:lvl3pPr>
            <a:lvl4pPr marL="0" indent="0">
              <a:lnSpc>
                <a:spcPct val="100000"/>
              </a:lnSpc>
              <a:spcBef>
                <a:spcPts val="0"/>
              </a:spcBef>
              <a:buFont typeface="Arial" panose="020B0604020202020204" pitchFamily="34" charset="0"/>
              <a:buChar char="​"/>
              <a:defRPr sz="1400">
                <a:solidFill>
                  <a:schemeClr val="tx1"/>
                </a:solidFill>
              </a:defRPr>
            </a:lvl4pPr>
            <a:lvl5pPr marL="0" indent="0">
              <a:lnSpc>
                <a:spcPct val="100000"/>
              </a:lnSpc>
              <a:spcBef>
                <a:spcPts val="0"/>
              </a:spcBef>
              <a:buFont typeface="Arial" panose="020B0604020202020204" pitchFamily="34" charset="0"/>
              <a:buChar char="​"/>
              <a:defRPr sz="1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28" name="Text Placeholder 26">
            <a:extLst>
              <a:ext uri="{FF2B5EF4-FFF2-40B4-BE49-F238E27FC236}">
                <a16:creationId xmlns:a16="http://schemas.microsoft.com/office/drawing/2014/main" id="{51783A0D-6AF3-446A-8F86-50F0AD48750A}"/>
              </a:ext>
            </a:extLst>
          </p:cNvPr>
          <p:cNvSpPr>
            <a:spLocks noGrp="1"/>
          </p:cNvSpPr>
          <p:nvPr>
            <p:ph type="body" sz="quarter" idx="20"/>
          </p:nvPr>
        </p:nvSpPr>
        <p:spPr>
          <a:xfrm>
            <a:off x="8953200" y="2957641"/>
            <a:ext cx="2484000" cy="1332000"/>
          </a:xfrm>
        </p:spPr>
        <p:txBody>
          <a:bodyPr anchor="ctr" anchorCtr="0"/>
          <a:lstStyle>
            <a:lvl1pPr marL="0" indent="0">
              <a:lnSpc>
                <a:spcPct val="100000"/>
              </a:lnSpc>
              <a:spcBef>
                <a:spcPts val="0"/>
              </a:spcBef>
              <a:buFont typeface="Arial" panose="020B0604020202020204" pitchFamily="34" charset="0"/>
              <a:buChar char="​"/>
              <a:defRPr sz="1400">
                <a:solidFill>
                  <a:schemeClr val="tx1"/>
                </a:solidFill>
              </a:defRPr>
            </a:lvl1pPr>
            <a:lvl2pPr marL="0" indent="0">
              <a:lnSpc>
                <a:spcPct val="100000"/>
              </a:lnSpc>
              <a:spcBef>
                <a:spcPts val="0"/>
              </a:spcBef>
              <a:buFont typeface="Arial" panose="020B0604020202020204" pitchFamily="34" charset="0"/>
              <a:buChar char="​"/>
              <a:defRPr sz="1400">
                <a:solidFill>
                  <a:schemeClr val="tx1"/>
                </a:solidFill>
              </a:defRPr>
            </a:lvl2pPr>
            <a:lvl3pPr marL="0" indent="0">
              <a:lnSpc>
                <a:spcPct val="100000"/>
              </a:lnSpc>
              <a:spcBef>
                <a:spcPts val="0"/>
              </a:spcBef>
              <a:buFont typeface="Arial" panose="020B0604020202020204" pitchFamily="34" charset="0"/>
              <a:buChar char="​"/>
              <a:defRPr sz="1400">
                <a:solidFill>
                  <a:schemeClr val="tx1"/>
                </a:solidFill>
              </a:defRPr>
            </a:lvl3pPr>
            <a:lvl4pPr marL="0" indent="0">
              <a:lnSpc>
                <a:spcPct val="100000"/>
              </a:lnSpc>
              <a:spcBef>
                <a:spcPts val="0"/>
              </a:spcBef>
              <a:buFont typeface="Arial" panose="020B0604020202020204" pitchFamily="34" charset="0"/>
              <a:buChar char="​"/>
              <a:defRPr sz="1400">
                <a:solidFill>
                  <a:schemeClr val="tx1"/>
                </a:solidFill>
              </a:defRPr>
            </a:lvl4pPr>
            <a:lvl5pPr marL="0" indent="0">
              <a:lnSpc>
                <a:spcPct val="100000"/>
              </a:lnSpc>
              <a:spcBef>
                <a:spcPts val="0"/>
              </a:spcBef>
              <a:buFont typeface="Arial" panose="020B0604020202020204" pitchFamily="34" charset="0"/>
              <a:buChar char="​"/>
              <a:defRPr sz="1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29" name="Text Placeholder 26">
            <a:extLst>
              <a:ext uri="{FF2B5EF4-FFF2-40B4-BE49-F238E27FC236}">
                <a16:creationId xmlns:a16="http://schemas.microsoft.com/office/drawing/2014/main" id="{D67143F2-FBF4-4D52-A0ED-3C4DA192F5BB}"/>
              </a:ext>
            </a:extLst>
          </p:cNvPr>
          <p:cNvSpPr>
            <a:spLocks noGrp="1"/>
          </p:cNvSpPr>
          <p:nvPr>
            <p:ph type="body" sz="quarter" idx="21"/>
          </p:nvPr>
        </p:nvSpPr>
        <p:spPr>
          <a:xfrm>
            <a:off x="8953200" y="4586868"/>
            <a:ext cx="2484000" cy="1332000"/>
          </a:xfrm>
        </p:spPr>
        <p:txBody>
          <a:bodyPr anchor="ctr" anchorCtr="0"/>
          <a:lstStyle>
            <a:lvl1pPr marL="0" indent="0">
              <a:lnSpc>
                <a:spcPct val="100000"/>
              </a:lnSpc>
              <a:spcBef>
                <a:spcPts val="0"/>
              </a:spcBef>
              <a:buFont typeface="Arial" panose="020B0604020202020204" pitchFamily="34" charset="0"/>
              <a:buChar char="​"/>
              <a:defRPr sz="1400">
                <a:solidFill>
                  <a:schemeClr val="tx1"/>
                </a:solidFill>
              </a:defRPr>
            </a:lvl1pPr>
            <a:lvl2pPr marL="0" indent="0">
              <a:lnSpc>
                <a:spcPct val="100000"/>
              </a:lnSpc>
              <a:spcBef>
                <a:spcPts val="0"/>
              </a:spcBef>
              <a:buFont typeface="Arial" panose="020B0604020202020204" pitchFamily="34" charset="0"/>
              <a:buChar char="​"/>
              <a:defRPr sz="1400">
                <a:solidFill>
                  <a:schemeClr val="tx1"/>
                </a:solidFill>
              </a:defRPr>
            </a:lvl2pPr>
            <a:lvl3pPr marL="0" indent="0">
              <a:lnSpc>
                <a:spcPct val="100000"/>
              </a:lnSpc>
              <a:spcBef>
                <a:spcPts val="0"/>
              </a:spcBef>
              <a:buFont typeface="Arial" panose="020B0604020202020204" pitchFamily="34" charset="0"/>
              <a:buChar char="​"/>
              <a:defRPr sz="1400">
                <a:solidFill>
                  <a:schemeClr val="tx1"/>
                </a:solidFill>
              </a:defRPr>
            </a:lvl3pPr>
            <a:lvl4pPr marL="0" indent="0">
              <a:lnSpc>
                <a:spcPct val="100000"/>
              </a:lnSpc>
              <a:spcBef>
                <a:spcPts val="0"/>
              </a:spcBef>
              <a:buFont typeface="Arial" panose="020B0604020202020204" pitchFamily="34" charset="0"/>
              <a:buChar char="​"/>
              <a:defRPr sz="1400">
                <a:solidFill>
                  <a:schemeClr val="tx1"/>
                </a:solidFill>
              </a:defRPr>
            </a:lvl4pPr>
            <a:lvl5pPr marL="0" indent="0">
              <a:lnSpc>
                <a:spcPct val="100000"/>
              </a:lnSpc>
              <a:spcBef>
                <a:spcPts val="0"/>
              </a:spcBef>
              <a:buFont typeface="Arial" panose="020B0604020202020204" pitchFamily="34" charset="0"/>
              <a:buChar char="​"/>
              <a:defRPr sz="1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662382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ekst met Items Hemelblau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5B5BB48-5B99-4312-B7F0-02191B56AB32}"/>
              </a:ext>
            </a:extLst>
          </p:cNvPr>
          <p:cNvSpPr/>
          <p:nvPr userDrawn="1"/>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p:txBody>
          <a:bodyPr/>
          <a:lstStyle>
            <a:lvl1pP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10" name="Text Placeholder 9">
            <a:extLst>
              <a:ext uri="{FF2B5EF4-FFF2-40B4-BE49-F238E27FC236}">
                <a16:creationId xmlns:a16="http://schemas.microsoft.com/office/drawing/2014/main" id="{619747A2-50A0-4109-9CEF-EB84E97EEB4F}"/>
              </a:ext>
            </a:extLst>
          </p:cNvPr>
          <p:cNvSpPr>
            <a:spLocks noGrp="1"/>
          </p:cNvSpPr>
          <p:nvPr>
            <p:ph type="body" sz="quarter" idx="13"/>
          </p:nvPr>
        </p:nvSpPr>
        <p:spPr>
          <a:xfrm>
            <a:off x="720000" y="2862000"/>
            <a:ext cx="5040000" cy="3175200"/>
          </a:xfrm>
        </p:spPr>
        <p:txBody>
          <a:bodyPr/>
          <a:lstStyle>
            <a:lvl1pPr marL="0" indent="0">
              <a:lnSpc>
                <a:spcPct val="100000"/>
              </a:lnSpc>
              <a:spcBef>
                <a:spcPts val="0"/>
              </a:spcBef>
              <a:buFont typeface="Arial" panose="020B0604020202020204" pitchFamily="34" charset="0"/>
              <a:buChar char="​"/>
              <a:defRPr sz="1400">
                <a:solidFill>
                  <a:schemeClr val="bg1"/>
                </a:solidFill>
              </a:defRPr>
            </a:lvl1pPr>
            <a:lvl2pPr marL="0" indent="0">
              <a:lnSpc>
                <a:spcPct val="100000"/>
              </a:lnSpc>
              <a:spcBef>
                <a:spcPts val="0"/>
              </a:spcBef>
              <a:buFont typeface="Arial" panose="020B0604020202020204" pitchFamily="34" charset="0"/>
              <a:buChar char="​"/>
              <a:defRPr sz="1400">
                <a:solidFill>
                  <a:schemeClr val="bg1"/>
                </a:solidFill>
              </a:defRPr>
            </a:lvl2pPr>
            <a:lvl3pPr marL="0" indent="0">
              <a:lnSpc>
                <a:spcPct val="100000"/>
              </a:lnSpc>
              <a:spcBef>
                <a:spcPts val="0"/>
              </a:spcBef>
              <a:buFont typeface="Arial" panose="020B0604020202020204" pitchFamily="34" charset="0"/>
              <a:buChar char="​"/>
              <a:defRPr sz="1400">
                <a:solidFill>
                  <a:schemeClr val="bg1"/>
                </a:solidFill>
              </a:defRPr>
            </a:lvl3pPr>
            <a:lvl4pPr marL="0" indent="0">
              <a:lnSpc>
                <a:spcPct val="100000"/>
              </a:lnSpc>
              <a:spcBef>
                <a:spcPts val="0"/>
              </a:spcBef>
              <a:buFont typeface="Arial" panose="020B0604020202020204" pitchFamily="34" charset="0"/>
              <a:buChar char="​"/>
              <a:defRPr sz="1400">
                <a:solidFill>
                  <a:schemeClr val="bg1"/>
                </a:solidFill>
              </a:defRPr>
            </a:lvl4pPr>
            <a:lvl5pPr marL="0" indent="0">
              <a:lnSpc>
                <a:spcPct val="100000"/>
              </a:lnSpc>
              <a:spcBef>
                <a:spcPts val="0"/>
              </a:spcBef>
              <a:buFont typeface="Arial" panose="020B0604020202020204" pitchFamily="34" charset="0"/>
              <a:buChar char="​"/>
              <a:defRPr sz="1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13" name="Afbeelding 20">
            <a:extLst>
              <a:ext uri="{FF2B5EF4-FFF2-40B4-BE49-F238E27FC236}">
                <a16:creationId xmlns:a16="http://schemas.microsoft.com/office/drawing/2014/main" id="{A4A5E4CC-628D-4D57-A0E7-9608A3D9E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
        <p:nvSpPr>
          <p:cNvPr id="19" name="Picture Placeholder 7">
            <a:extLst>
              <a:ext uri="{FF2B5EF4-FFF2-40B4-BE49-F238E27FC236}">
                <a16:creationId xmlns:a16="http://schemas.microsoft.com/office/drawing/2014/main" id="{9394884D-90B9-4473-A688-D40BA5FE50D0}"/>
              </a:ext>
            </a:extLst>
          </p:cNvPr>
          <p:cNvSpPr>
            <a:spLocks noGrp="1"/>
          </p:cNvSpPr>
          <p:nvPr>
            <p:ph type="pic" sz="quarter" idx="14"/>
          </p:nvPr>
        </p:nvSpPr>
        <p:spPr>
          <a:xfrm>
            <a:off x="6750000" y="1436414"/>
            <a:ext cx="1872000" cy="1116000"/>
          </a:xfrm>
        </p:spPr>
        <p:txBody>
          <a:bodyPr/>
          <a:lstStyle>
            <a:lvl1pPr marL="0" indent="0" algn="ctr">
              <a:lnSpc>
                <a:spcPct val="100000"/>
              </a:lnSpc>
              <a:spcBef>
                <a:spcPts val="0"/>
              </a:spcBef>
              <a:buFont typeface="Arial" panose="020B0604020202020204" pitchFamily="34" charset="0"/>
              <a:buChar char="​"/>
              <a:defRPr sz="1100"/>
            </a:lvl1pPr>
          </a:lstStyle>
          <a:p>
            <a:r>
              <a:rPr lang="nl-NL" dirty="0" smtClean="0"/>
              <a:t>Klik op het pictogram als u een afbeelding wilt toevoegen</a:t>
            </a:r>
            <a:endParaRPr lang="nl-NL" dirty="0"/>
          </a:p>
        </p:txBody>
      </p:sp>
      <p:sp>
        <p:nvSpPr>
          <p:cNvPr id="24" name="Picture Placeholder 7">
            <a:extLst>
              <a:ext uri="{FF2B5EF4-FFF2-40B4-BE49-F238E27FC236}">
                <a16:creationId xmlns:a16="http://schemas.microsoft.com/office/drawing/2014/main" id="{452E3D63-0892-44A8-9AEB-83B9C2C88D0D}"/>
              </a:ext>
            </a:extLst>
          </p:cNvPr>
          <p:cNvSpPr>
            <a:spLocks noGrp="1"/>
          </p:cNvSpPr>
          <p:nvPr>
            <p:ph type="pic" sz="quarter" idx="17"/>
          </p:nvPr>
        </p:nvSpPr>
        <p:spPr>
          <a:xfrm>
            <a:off x="6750000" y="3065641"/>
            <a:ext cx="1872000" cy="1116000"/>
          </a:xfrm>
        </p:spPr>
        <p:txBody>
          <a:bodyPr/>
          <a:lstStyle>
            <a:lvl1pPr marL="0" indent="0" algn="ctr">
              <a:lnSpc>
                <a:spcPct val="100000"/>
              </a:lnSpc>
              <a:spcBef>
                <a:spcPts val="0"/>
              </a:spcBef>
              <a:buFont typeface="Arial" panose="020B0604020202020204" pitchFamily="34" charset="0"/>
              <a:buChar char="​"/>
              <a:defRPr sz="1100"/>
            </a:lvl1pPr>
          </a:lstStyle>
          <a:p>
            <a:r>
              <a:rPr lang="nl-NL" dirty="0" smtClean="0"/>
              <a:t>Klik op het pictogram als u een afbeelding wilt toevoegen</a:t>
            </a:r>
            <a:endParaRPr lang="nl-NL" dirty="0"/>
          </a:p>
        </p:txBody>
      </p:sp>
      <p:sp>
        <p:nvSpPr>
          <p:cNvPr id="26" name="Picture Placeholder 7">
            <a:extLst>
              <a:ext uri="{FF2B5EF4-FFF2-40B4-BE49-F238E27FC236}">
                <a16:creationId xmlns:a16="http://schemas.microsoft.com/office/drawing/2014/main" id="{EF9565ED-9FE7-4826-A160-E02868FBA53A}"/>
              </a:ext>
            </a:extLst>
          </p:cNvPr>
          <p:cNvSpPr>
            <a:spLocks noGrp="1"/>
          </p:cNvSpPr>
          <p:nvPr>
            <p:ph type="pic" sz="quarter" idx="18"/>
          </p:nvPr>
        </p:nvSpPr>
        <p:spPr>
          <a:xfrm>
            <a:off x="6750000" y="4694867"/>
            <a:ext cx="1872000" cy="1116000"/>
          </a:xfrm>
        </p:spPr>
        <p:txBody>
          <a:bodyPr/>
          <a:lstStyle>
            <a:lvl1pPr marL="0" indent="0" algn="ctr">
              <a:lnSpc>
                <a:spcPct val="100000"/>
              </a:lnSpc>
              <a:spcBef>
                <a:spcPts val="0"/>
              </a:spcBef>
              <a:buFont typeface="Arial" panose="020B0604020202020204" pitchFamily="34" charset="0"/>
              <a:buChar char="​"/>
              <a:defRPr sz="1100"/>
            </a:lvl1pPr>
          </a:lstStyle>
          <a:p>
            <a:r>
              <a:rPr lang="nl-NL" dirty="0" smtClean="0"/>
              <a:t>Klik op het pictogram als u een afbeelding wilt toevoegen</a:t>
            </a:r>
            <a:endParaRPr lang="nl-NL" dirty="0"/>
          </a:p>
        </p:txBody>
      </p:sp>
      <p:sp>
        <p:nvSpPr>
          <p:cNvPr id="27" name="Text Placeholder 26">
            <a:extLst>
              <a:ext uri="{FF2B5EF4-FFF2-40B4-BE49-F238E27FC236}">
                <a16:creationId xmlns:a16="http://schemas.microsoft.com/office/drawing/2014/main" id="{73BC2374-E35E-41ED-96D1-50D2FF394061}"/>
              </a:ext>
            </a:extLst>
          </p:cNvPr>
          <p:cNvSpPr>
            <a:spLocks noGrp="1"/>
          </p:cNvSpPr>
          <p:nvPr>
            <p:ph type="body" sz="quarter" idx="19"/>
          </p:nvPr>
        </p:nvSpPr>
        <p:spPr>
          <a:xfrm>
            <a:off x="8953200" y="1328414"/>
            <a:ext cx="2484000" cy="1332000"/>
          </a:xfrm>
        </p:spPr>
        <p:txBody>
          <a:bodyPr anchor="ctr" anchorCtr="0"/>
          <a:lstStyle>
            <a:lvl1pPr marL="0" indent="0">
              <a:lnSpc>
                <a:spcPct val="100000"/>
              </a:lnSpc>
              <a:spcBef>
                <a:spcPts val="0"/>
              </a:spcBef>
              <a:buFont typeface="Arial" panose="020B0604020202020204" pitchFamily="34" charset="0"/>
              <a:buChar char="​"/>
              <a:defRPr sz="1400">
                <a:solidFill>
                  <a:schemeClr val="tx1"/>
                </a:solidFill>
              </a:defRPr>
            </a:lvl1pPr>
            <a:lvl2pPr marL="0" indent="0">
              <a:lnSpc>
                <a:spcPct val="100000"/>
              </a:lnSpc>
              <a:spcBef>
                <a:spcPts val="0"/>
              </a:spcBef>
              <a:buFont typeface="Arial" panose="020B0604020202020204" pitchFamily="34" charset="0"/>
              <a:buChar char="​"/>
              <a:defRPr sz="1400">
                <a:solidFill>
                  <a:schemeClr val="tx1"/>
                </a:solidFill>
              </a:defRPr>
            </a:lvl2pPr>
            <a:lvl3pPr marL="0" indent="0">
              <a:lnSpc>
                <a:spcPct val="100000"/>
              </a:lnSpc>
              <a:spcBef>
                <a:spcPts val="0"/>
              </a:spcBef>
              <a:buFont typeface="Arial" panose="020B0604020202020204" pitchFamily="34" charset="0"/>
              <a:buChar char="​"/>
              <a:defRPr sz="1400">
                <a:solidFill>
                  <a:schemeClr val="tx1"/>
                </a:solidFill>
              </a:defRPr>
            </a:lvl3pPr>
            <a:lvl4pPr marL="0" indent="0">
              <a:lnSpc>
                <a:spcPct val="100000"/>
              </a:lnSpc>
              <a:spcBef>
                <a:spcPts val="0"/>
              </a:spcBef>
              <a:buFont typeface="Arial" panose="020B0604020202020204" pitchFamily="34" charset="0"/>
              <a:buChar char="​"/>
              <a:defRPr sz="1400">
                <a:solidFill>
                  <a:schemeClr val="tx1"/>
                </a:solidFill>
              </a:defRPr>
            </a:lvl4pPr>
            <a:lvl5pPr marL="0" indent="0">
              <a:lnSpc>
                <a:spcPct val="100000"/>
              </a:lnSpc>
              <a:spcBef>
                <a:spcPts val="0"/>
              </a:spcBef>
              <a:buFont typeface="Arial" panose="020B0604020202020204" pitchFamily="34" charset="0"/>
              <a:buChar char="​"/>
              <a:defRPr sz="1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28" name="Text Placeholder 26">
            <a:extLst>
              <a:ext uri="{FF2B5EF4-FFF2-40B4-BE49-F238E27FC236}">
                <a16:creationId xmlns:a16="http://schemas.microsoft.com/office/drawing/2014/main" id="{51783A0D-6AF3-446A-8F86-50F0AD48750A}"/>
              </a:ext>
            </a:extLst>
          </p:cNvPr>
          <p:cNvSpPr>
            <a:spLocks noGrp="1"/>
          </p:cNvSpPr>
          <p:nvPr>
            <p:ph type="body" sz="quarter" idx="20"/>
          </p:nvPr>
        </p:nvSpPr>
        <p:spPr>
          <a:xfrm>
            <a:off x="8953200" y="2957641"/>
            <a:ext cx="2484000" cy="1332000"/>
          </a:xfrm>
        </p:spPr>
        <p:txBody>
          <a:bodyPr anchor="ctr" anchorCtr="0"/>
          <a:lstStyle>
            <a:lvl1pPr marL="0" indent="0">
              <a:lnSpc>
                <a:spcPct val="100000"/>
              </a:lnSpc>
              <a:spcBef>
                <a:spcPts val="0"/>
              </a:spcBef>
              <a:buFont typeface="Arial" panose="020B0604020202020204" pitchFamily="34" charset="0"/>
              <a:buChar char="​"/>
              <a:defRPr sz="1400">
                <a:solidFill>
                  <a:schemeClr val="tx1"/>
                </a:solidFill>
              </a:defRPr>
            </a:lvl1pPr>
            <a:lvl2pPr marL="0" indent="0">
              <a:lnSpc>
                <a:spcPct val="100000"/>
              </a:lnSpc>
              <a:spcBef>
                <a:spcPts val="0"/>
              </a:spcBef>
              <a:buFont typeface="Arial" panose="020B0604020202020204" pitchFamily="34" charset="0"/>
              <a:buChar char="​"/>
              <a:defRPr sz="1400">
                <a:solidFill>
                  <a:schemeClr val="tx1"/>
                </a:solidFill>
              </a:defRPr>
            </a:lvl2pPr>
            <a:lvl3pPr marL="0" indent="0">
              <a:lnSpc>
                <a:spcPct val="100000"/>
              </a:lnSpc>
              <a:spcBef>
                <a:spcPts val="0"/>
              </a:spcBef>
              <a:buFont typeface="Arial" panose="020B0604020202020204" pitchFamily="34" charset="0"/>
              <a:buChar char="​"/>
              <a:defRPr sz="1400">
                <a:solidFill>
                  <a:schemeClr val="tx1"/>
                </a:solidFill>
              </a:defRPr>
            </a:lvl3pPr>
            <a:lvl4pPr marL="0" indent="0">
              <a:lnSpc>
                <a:spcPct val="100000"/>
              </a:lnSpc>
              <a:spcBef>
                <a:spcPts val="0"/>
              </a:spcBef>
              <a:buFont typeface="Arial" panose="020B0604020202020204" pitchFamily="34" charset="0"/>
              <a:buChar char="​"/>
              <a:defRPr sz="1400">
                <a:solidFill>
                  <a:schemeClr val="tx1"/>
                </a:solidFill>
              </a:defRPr>
            </a:lvl4pPr>
            <a:lvl5pPr marL="0" indent="0">
              <a:lnSpc>
                <a:spcPct val="100000"/>
              </a:lnSpc>
              <a:spcBef>
                <a:spcPts val="0"/>
              </a:spcBef>
              <a:buFont typeface="Arial" panose="020B0604020202020204" pitchFamily="34" charset="0"/>
              <a:buChar char="​"/>
              <a:defRPr sz="1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29" name="Text Placeholder 26">
            <a:extLst>
              <a:ext uri="{FF2B5EF4-FFF2-40B4-BE49-F238E27FC236}">
                <a16:creationId xmlns:a16="http://schemas.microsoft.com/office/drawing/2014/main" id="{D67143F2-FBF4-4D52-A0ED-3C4DA192F5BB}"/>
              </a:ext>
            </a:extLst>
          </p:cNvPr>
          <p:cNvSpPr>
            <a:spLocks noGrp="1"/>
          </p:cNvSpPr>
          <p:nvPr>
            <p:ph type="body" sz="quarter" idx="21"/>
          </p:nvPr>
        </p:nvSpPr>
        <p:spPr>
          <a:xfrm>
            <a:off x="8953200" y="4586868"/>
            <a:ext cx="2484000" cy="1332000"/>
          </a:xfrm>
        </p:spPr>
        <p:txBody>
          <a:bodyPr anchor="ctr" anchorCtr="0"/>
          <a:lstStyle>
            <a:lvl1pPr marL="0" indent="0">
              <a:lnSpc>
                <a:spcPct val="100000"/>
              </a:lnSpc>
              <a:spcBef>
                <a:spcPts val="0"/>
              </a:spcBef>
              <a:buFont typeface="Arial" panose="020B0604020202020204" pitchFamily="34" charset="0"/>
              <a:buChar char="​"/>
              <a:defRPr sz="1400">
                <a:solidFill>
                  <a:schemeClr val="tx1"/>
                </a:solidFill>
              </a:defRPr>
            </a:lvl1pPr>
            <a:lvl2pPr marL="0" indent="0">
              <a:lnSpc>
                <a:spcPct val="100000"/>
              </a:lnSpc>
              <a:spcBef>
                <a:spcPts val="0"/>
              </a:spcBef>
              <a:buFont typeface="Arial" panose="020B0604020202020204" pitchFamily="34" charset="0"/>
              <a:buChar char="​"/>
              <a:defRPr sz="1400">
                <a:solidFill>
                  <a:schemeClr val="tx1"/>
                </a:solidFill>
              </a:defRPr>
            </a:lvl2pPr>
            <a:lvl3pPr marL="0" indent="0">
              <a:lnSpc>
                <a:spcPct val="100000"/>
              </a:lnSpc>
              <a:spcBef>
                <a:spcPts val="0"/>
              </a:spcBef>
              <a:buFont typeface="Arial" panose="020B0604020202020204" pitchFamily="34" charset="0"/>
              <a:buChar char="​"/>
              <a:defRPr sz="1400">
                <a:solidFill>
                  <a:schemeClr val="tx1"/>
                </a:solidFill>
              </a:defRPr>
            </a:lvl3pPr>
            <a:lvl4pPr marL="0" indent="0">
              <a:lnSpc>
                <a:spcPct val="100000"/>
              </a:lnSpc>
              <a:spcBef>
                <a:spcPts val="0"/>
              </a:spcBef>
              <a:buFont typeface="Arial" panose="020B0604020202020204" pitchFamily="34" charset="0"/>
              <a:buChar char="​"/>
              <a:defRPr sz="1400">
                <a:solidFill>
                  <a:schemeClr val="tx1"/>
                </a:solidFill>
              </a:defRPr>
            </a:lvl4pPr>
            <a:lvl5pPr marL="0" indent="0">
              <a:lnSpc>
                <a:spcPct val="100000"/>
              </a:lnSpc>
              <a:spcBef>
                <a:spcPts val="0"/>
              </a:spcBef>
              <a:buFont typeface="Arial" panose="020B0604020202020204" pitchFamily="34" charset="0"/>
              <a:buChar char="​"/>
              <a:defRPr sz="1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26408136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ekst met Items Donkerblau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5B5BB48-5B99-4312-B7F0-02191B56AB32}"/>
              </a:ext>
            </a:extLst>
          </p:cNvPr>
          <p:cNvSpPr/>
          <p:nvPr userDrawn="1"/>
        </p:nvSpPr>
        <p:spPr>
          <a:xfrm>
            <a:off x="0" y="0"/>
            <a:ext cx="6096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p:txBody>
          <a:bodyPr/>
          <a:lstStyle>
            <a:lvl1pP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10" name="Text Placeholder 9">
            <a:extLst>
              <a:ext uri="{FF2B5EF4-FFF2-40B4-BE49-F238E27FC236}">
                <a16:creationId xmlns:a16="http://schemas.microsoft.com/office/drawing/2014/main" id="{619747A2-50A0-4109-9CEF-EB84E97EEB4F}"/>
              </a:ext>
            </a:extLst>
          </p:cNvPr>
          <p:cNvSpPr>
            <a:spLocks noGrp="1"/>
          </p:cNvSpPr>
          <p:nvPr>
            <p:ph type="body" sz="quarter" idx="13"/>
          </p:nvPr>
        </p:nvSpPr>
        <p:spPr>
          <a:xfrm>
            <a:off x="720000" y="2862000"/>
            <a:ext cx="5040000" cy="3175200"/>
          </a:xfrm>
        </p:spPr>
        <p:txBody>
          <a:bodyPr/>
          <a:lstStyle>
            <a:lvl1pPr marL="0" indent="0">
              <a:lnSpc>
                <a:spcPct val="100000"/>
              </a:lnSpc>
              <a:spcBef>
                <a:spcPts val="0"/>
              </a:spcBef>
              <a:buFont typeface="Arial" panose="020B0604020202020204" pitchFamily="34" charset="0"/>
              <a:buChar char="​"/>
              <a:defRPr sz="1400">
                <a:solidFill>
                  <a:schemeClr val="bg1"/>
                </a:solidFill>
              </a:defRPr>
            </a:lvl1pPr>
            <a:lvl2pPr marL="0" indent="0">
              <a:lnSpc>
                <a:spcPct val="100000"/>
              </a:lnSpc>
              <a:spcBef>
                <a:spcPts val="0"/>
              </a:spcBef>
              <a:buFont typeface="Arial" panose="020B0604020202020204" pitchFamily="34" charset="0"/>
              <a:buChar char="​"/>
              <a:defRPr sz="1400">
                <a:solidFill>
                  <a:schemeClr val="bg1"/>
                </a:solidFill>
              </a:defRPr>
            </a:lvl2pPr>
            <a:lvl3pPr marL="0" indent="0">
              <a:lnSpc>
                <a:spcPct val="100000"/>
              </a:lnSpc>
              <a:spcBef>
                <a:spcPts val="0"/>
              </a:spcBef>
              <a:buFont typeface="Arial" panose="020B0604020202020204" pitchFamily="34" charset="0"/>
              <a:buChar char="​"/>
              <a:defRPr sz="1400">
                <a:solidFill>
                  <a:schemeClr val="bg1"/>
                </a:solidFill>
              </a:defRPr>
            </a:lvl3pPr>
            <a:lvl4pPr marL="0" indent="0">
              <a:lnSpc>
                <a:spcPct val="100000"/>
              </a:lnSpc>
              <a:spcBef>
                <a:spcPts val="0"/>
              </a:spcBef>
              <a:buFont typeface="Arial" panose="020B0604020202020204" pitchFamily="34" charset="0"/>
              <a:buChar char="​"/>
              <a:defRPr sz="1400">
                <a:solidFill>
                  <a:schemeClr val="bg1"/>
                </a:solidFill>
              </a:defRPr>
            </a:lvl4pPr>
            <a:lvl5pPr marL="0" indent="0">
              <a:lnSpc>
                <a:spcPct val="100000"/>
              </a:lnSpc>
              <a:spcBef>
                <a:spcPts val="0"/>
              </a:spcBef>
              <a:buFont typeface="Arial" panose="020B0604020202020204" pitchFamily="34" charset="0"/>
              <a:buChar char="​"/>
              <a:defRPr sz="1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13" name="Afbeelding 20">
            <a:extLst>
              <a:ext uri="{FF2B5EF4-FFF2-40B4-BE49-F238E27FC236}">
                <a16:creationId xmlns:a16="http://schemas.microsoft.com/office/drawing/2014/main" id="{A4A5E4CC-628D-4D57-A0E7-9608A3D9E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
        <p:nvSpPr>
          <p:cNvPr id="19" name="Picture Placeholder 7">
            <a:extLst>
              <a:ext uri="{FF2B5EF4-FFF2-40B4-BE49-F238E27FC236}">
                <a16:creationId xmlns:a16="http://schemas.microsoft.com/office/drawing/2014/main" id="{9394884D-90B9-4473-A688-D40BA5FE50D0}"/>
              </a:ext>
            </a:extLst>
          </p:cNvPr>
          <p:cNvSpPr>
            <a:spLocks noGrp="1"/>
          </p:cNvSpPr>
          <p:nvPr>
            <p:ph type="pic" sz="quarter" idx="14"/>
          </p:nvPr>
        </p:nvSpPr>
        <p:spPr>
          <a:xfrm>
            <a:off x="6750000" y="1436414"/>
            <a:ext cx="1872000" cy="1116000"/>
          </a:xfrm>
        </p:spPr>
        <p:txBody>
          <a:bodyPr/>
          <a:lstStyle>
            <a:lvl1pPr marL="0" indent="0" algn="ctr">
              <a:lnSpc>
                <a:spcPct val="100000"/>
              </a:lnSpc>
              <a:spcBef>
                <a:spcPts val="0"/>
              </a:spcBef>
              <a:buFont typeface="Arial" panose="020B0604020202020204" pitchFamily="34" charset="0"/>
              <a:buChar char="​"/>
              <a:defRPr sz="1100"/>
            </a:lvl1pPr>
          </a:lstStyle>
          <a:p>
            <a:r>
              <a:rPr lang="nl-NL" dirty="0" smtClean="0"/>
              <a:t>Klik op het pictogram als u een afbeelding wilt toevoegen</a:t>
            </a:r>
            <a:endParaRPr lang="nl-NL" dirty="0"/>
          </a:p>
        </p:txBody>
      </p:sp>
      <p:sp>
        <p:nvSpPr>
          <p:cNvPr id="24" name="Picture Placeholder 7">
            <a:extLst>
              <a:ext uri="{FF2B5EF4-FFF2-40B4-BE49-F238E27FC236}">
                <a16:creationId xmlns:a16="http://schemas.microsoft.com/office/drawing/2014/main" id="{452E3D63-0892-44A8-9AEB-83B9C2C88D0D}"/>
              </a:ext>
            </a:extLst>
          </p:cNvPr>
          <p:cNvSpPr>
            <a:spLocks noGrp="1"/>
          </p:cNvSpPr>
          <p:nvPr>
            <p:ph type="pic" sz="quarter" idx="17"/>
          </p:nvPr>
        </p:nvSpPr>
        <p:spPr>
          <a:xfrm>
            <a:off x="6750000" y="3065641"/>
            <a:ext cx="1872000" cy="1116000"/>
          </a:xfrm>
        </p:spPr>
        <p:txBody>
          <a:bodyPr/>
          <a:lstStyle>
            <a:lvl1pPr marL="0" indent="0" algn="ctr">
              <a:lnSpc>
                <a:spcPct val="100000"/>
              </a:lnSpc>
              <a:spcBef>
                <a:spcPts val="0"/>
              </a:spcBef>
              <a:buFont typeface="Arial" panose="020B0604020202020204" pitchFamily="34" charset="0"/>
              <a:buChar char="​"/>
              <a:defRPr sz="1100"/>
            </a:lvl1pPr>
          </a:lstStyle>
          <a:p>
            <a:r>
              <a:rPr lang="nl-NL" dirty="0" smtClean="0"/>
              <a:t>Klik op het pictogram als u een afbeelding wilt toevoegen</a:t>
            </a:r>
            <a:endParaRPr lang="nl-NL" dirty="0"/>
          </a:p>
        </p:txBody>
      </p:sp>
      <p:sp>
        <p:nvSpPr>
          <p:cNvPr id="26" name="Picture Placeholder 7">
            <a:extLst>
              <a:ext uri="{FF2B5EF4-FFF2-40B4-BE49-F238E27FC236}">
                <a16:creationId xmlns:a16="http://schemas.microsoft.com/office/drawing/2014/main" id="{EF9565ED-9FE7-4826-A160-E02868FBA53A}"/>
              </a:ext>
            </a:extLst>
          </p:cNvPr>
          <p:cNvSpPr>
            <a:spLocks noGrp="1"/>
          </p:cNvSpPr>
          <p:nvPr>
            <p:ph type="pic" sz="quarter" idx="18"/>
          </p:nvPr>
        </p:nvSpPr>
        <p:spPr>
          <a:xfrm>
            <a:off x="6750000" y="4694867"/>
            <a:ext cx="1872000" cy="1116000"/>
          </a:xfrm>
        </p:spPr>
        <p:txBody>
          <a:bodyPr/>
          <a:lstStyle>
            <a:lvl1pPr marL="0" indent="0" algn="ctr">
              <a:lnSpc>
                <a:spcPct val="100000"/>
              </a:lnSpc>
              <a:spcBef>
                <a:spcPts val="0"/>
              </a:spcBef>
              <a:buFont typeface="Arial" panose="020B0604020202020204" pitchFamily="34" charset="0"/>
              <a:buChar char="​"/>
              <a:defRPr sz="1100"/>
            </a:lvl1pPr>
          </a:lstStyle>
          <a:p>
            <a:r>
              <a:rPr lang="nl-NL" dirty="0" smtClean="0"/>
              <a:t>Klik op het pictogram als u een afbeelding wilt toevoegen</a:t>
            </a:r>
            <a:endParaRPr lang="nl-NL" dirty="0"/>
          </a:p>
        </p:txBody>
      </p:sp>
      <p:sp>
        <p:nvSpPr>
          <p:cNvPr id="27" name="Text Placeholder 26">
            <a:extLst>
              <a:ext uri="{FF2B5EF4-FFF2-40B4-BE49-F238E27FC236}">
                <a16:creationId xmlns:a16="http://schemas.microsoft.com/office/drawing/2014/main" id="{73BC2374-E35E-41ED-96D1-50D2FF394061}"/>
              </a:ext>
            </a:extLst>
          </p:cNvPr>
          <p:cNvSpPr>
            <a:spLocks noGrp="1"/>
          </p:cNvSpPr>
          <p:nvPr>
            <p:ph type="body" sz="quarter" idx="19"/>
          </p:nvPr>
        </p:nvSpPr>
        <p:spPr>
          <a:xfrm>
            <a:off x="8953200" y="1328414"/>
            <a:ext cx="2484000" cy="1332000"/>
          </a:xfrm>
        </p:spPr>
        <p:txBody>
          <a:bodyPr anchor="ctr" anchorCtr="0"/>
          <a:lstStyle>
            <a:lvl1pPr marL="0" indent="0">
              <a:lnSpc>
                <a:spcPct val="100000"/>
              </a:lnSpc>
              <a:spcBef>
                <a:spcPts val="0"/>
              </a:spcBef>
              <a:buFont typeface="Arial" panose="020B0604020202020204" pitchFamily="34" charset="0"/>
              <a:buChar char="​"/>
              <a:defRPr sz="1400">
                <a:solidFill>
                  <a:schemeClr val="tx1"/>
                </a:solidFill>
              </a:defRPr>
            </a:lvl1pPr>
            <a:lvl2pPr marL="0" indent="0">
              <a:lnSpc>
                <a:spcPct val="100000"/>
              </a:lnSpc>
              <a:spcBef>
                <a:spcPts val="0"/>
              </a:spcBef>
              <a:buFont typeface="Arial" panose="020B0604020202020204" pitchFamily="34" charset="0"/>
              <a:buChar char="​"/>
              <a:defRPr sz="1400">
                <a:solidFill>
                  <a:schemeClr val="tx1"/>
                </a:solidFill>
              </a:defRPr>
            </a:lvl2pPr>
            <a:lvl3pPr marL="0" indent="0">
              <a:lnSpc>
                <a:spcPct val="100000"/>
              </a:lnSpc>
              <a:spcBef>
                <a:spcPts val="0"/>
              </a:spcBef>
              <a:buFont typeface="Arial" panose="020B0604020202020204" pitchFamily="34" charset="0"/>
              <a:buChar char="​"/>
              <a:defRPr sz="1400">
                <a:solidFill>
                  <a:schemeClr val="tx1"/>
                </a:solidFill>
              </a:defRPr>
            </a:lvl3pPr>
            <a:lvl4pPr marL="0" indent="0">
              <a:lnSpc>
                <a:spcPct val="100000"/>
              </a:lnSpc>
              <a:spcBef>
                <a:spcPts val="0"/>
              </a:spcBef>
              <a:buFont typeface="Arial" panose="020B0604020202020204" pitchFamily="34" charset="0"/>
              <a:buChar char="​"/>
              <a:defRPr sz="1400">
                <a:solidFill>
                  <a:schemeClr val="tx1"/>
                </a:solidFill>
              </a:defRPr>
            </a:lvl4pPr>
            <a:lvl5pPr marL="0" indent="0">
              <a:lnSpc>
                <a:spcPct val="100000"/>
              </a:lnSpc>
              <a:spcBef>
                <a:spcPts val="0"/>
              </a:spcBef>
              <a:buFont typeface="Arial" panose="020B0604020202020204" pitchFamily="34" charset="0"/>
              <a:buChar char="​"/>
              <a:defRPr sz="1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28" name="Text Placeholder 26">
            <a:extLst>
              <a:ext uri="{FF2B5EF4-FFF2-40B4-BE49-F238E27FC236}">
                <a16:creationId xmlns:a16="http://schemas.microsoft.com/office/drawing/2014/main" id="{51783A0D-6AF3-446A-8F86-50F0AD48750A}"/>
              </a:ext>
            </a:extLst>
          </p:cNvPr>
          <p:cNvSpPr>
            <a:spLocks noGrp="1"/>
          </p:cNvSpPr>
          <p:nvPr>
            <p:ph type="body" sz="quarter" idx="20"/>
          </p:nvPr>
        </p:nvSpPr>
        <p:spPr>
          <a:xfrm>
            <a:off x="8953200" y="2957641"/>
            <a:ext cx="2484000" cy="1332000"/>
          </a:xfrm>
        </p:spPr>
        <p:txBody>
          <a:bodyPr anchor="ctr" anchorCtr="0"/>
          <a:lstStyle>
            <a:lvl1pPr marL="0" indent="0">
              <a:lnSpc>
                <a:spcPct val="100000"/>
              </a:lnSpc>
              <a:spcBef>
                <a:spcPts val="0"/>
              </a:spcBef>
              <a:buFont typeface="Arial" panose="020B0604020202020204" pitchFamily="34" charset="0"/>
              <a:buChar char="​"/>
              <a:defRPr sz="1400">
                <a:solidFill>
                  <a:schemeClr val="tx1"/>
                </a:solidFill>
              </a:defRPr>
            </a:lvl1pPr>
            <a:lvl2pPr marL="0" indent="0">
              <a:lnSpc>
                <a:spcPct val="100000"/>
              </a:lnSpc>
              <a:spcBef>
                <a:spcPts val="0"/>
              </a:spcBef>
              <a:buFont typeface="Arial" panose="020B0604020202020204" pitchFamily="34" charset="0"/>
              <a:buChar char="​"/>
              <a:defRPr sz="1400">
                <a:solidFill>
                  <a:schemeClr val="tx1"/>
                </a:solidFill>
              </a:defRPr>
            </a:lvl2pPr>
            <a:lvl3pPr marL="0" indent="0">
              <a:lnSpc>
                <a:spcPct val="100000"/>
              </a:lnSpc>
              <a:spcBef>
                <a:spcPts val="0"/>
              </a:spcBef>
              <a:buFont typeface="Arial" panose="020B0604020202020204" pitchFamily="34" charset="0"/>
              <a:buChar char="​"/>
              <a:defRPr sz="1400">
                <a:solidFill>
                  <a:schemeClr val="tx1"/>
                </a:solidFill>
              </a:defRPr>
            </a:lvl3pPr>
            <a:lvl4pPr marL="0" indent="0">
              <a:lnSpc>
                <a:spcPct val="100000"/>
              </a:lnSpc>
              <a:spcBef>
                <a:spcPts val="0"/>
              </a:spcBef>
              <a:buFont typeface="Arial" panose="020B0604020202020204" pitchFamily="34" charset="0"/>
              <a:buChar char="​"/>
              <a:defRPr sz="1400">
                <a:solidFill>
                  <a:schemeClr val="tx1"/>
                </a:solidFill>
              </a:defRPr>
            </a:lvl4pPr>
            <a:lvl5pPr marL="0" indent="0">
              <a:lnSpc>
                <a:spcPct val="100000"/>
              </a:lnSpc>
              <a:spcBef>
                <a:spcPts val="0"/>
              </a:spcBef>
              <a:buFont typeface="Arial" panose="020B0604020202020204" pitchFamily="34" charset="0"/>
              <a:buChar char="​"/>
              <a:defRPr sz="1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29" name="Text Placeholder 26">
            <a:extLst>
              <a:ext uri="{FF2B5EF4-FFF2-40B4-BE49-F238E27FC236}">
                <a16:creationId xmlns:a16="http://schemas.microsoft.com/office/drawing/2014/main" id="{D67143F2-FBF4-4D52-A0ED-3C4DA192F5BB}"/>
              </a:ext>
            </a:extLst>
          </p:cNvPr>
          <p:cNvSpPr>
            <a:spLocks noGrp="1"/>
          </p:cNvSpPr>
          <p:nvPr>
            <p:ph type="body" sz="quarter" idx="21"/>
          </p:nvPr>
        </p:nvSpPr>
        <p:spPr>
          <a:xfrm>
            <a:off x="8953200" y="4586868"/>
            <a:ext cx="2484000" cy="1332000"/>
          </a:xfrm>
        </p:spPr>
        <p:txBody>
          <a:bodyPr anchor="ctr" anchorCtr="0"/>
          <a:lstStyle>
            <a:lvl1pPr marL="0" indent="0">
              <a:lnSpc>
                <a:spcPct val="100000"/>
              </a:lnSpc>
              <a:spcBef>
                <a:spcPts val="0"/>
              </a:spcBef>
              <a:buFont typeface="Arial" panose="020B0604020202020204" pitchFamily="34" charset="0"/>
              <a:buChar char="​"/>
              <a:defRPr sz="1400">
                <a:solidFill>
                  <a:schemeClr val="tx1"/>
                </a:solidFill>
              </a:defRPr>
            </a:lvl1pPr>
            <a:lvl2pPr marL="0" indent="0">
              <a:lnSpc>
                <a:spcPct val="100000"/>
              </a:lnSpc>
              <a:spcBef>
                <a:spcPts val="0"/>
              </a:spcBef>
              <a:buFont typeface="Arial" panose="020B0604020202020204" pitchFamily="34" charset="0"/>
              <a:buChar char="​"/>
              <a:defRPr sz="1400">
                <a:solidFill>
                  <a:schemeClr val="tx1"/>
                </a:solidFill>
              </a:defRPr>
            </a:lvl2pPr>
            <a:lvl3pPr marL="0" indent="0">
              <a:lnSpc>
                <a:spcPct val="100000"/>
              </a:lnSpc>
              <a:spcBef>
                <a:spcPts val="0"/>
              </a:spcBef>
              <a:buFont typeface="Arial" panose="020B0604020202020204" pitchFamily="34" charset="0"/>
              <a:buChar char="​"/>
              <a:defRPr sz="1400">
                <a:solidFill>
                  <a:schemeClr val="tx1"/>
                </a:solidFill>
              </a:defRPr>
            </a:lvl3pPr>
            <a:lvl4pPr marL="0" indent="0">
              <a:lnSpc>
                <a:spcPct val="100000"/>
              </a:lnSpc>
              <a:spcBef>
                <a:spcPts val="0"/>
              </a:spcBef>
              <a:buFont typeface="Arial" panose="020B0604020202020204" pitchFamily="34" charset="0"/>
              <a:buChar char="​"/>
              <a:defRPr sz="1400">
                <a:solidFill>
                  <a:schemeClr val="tx1"/>
                </a:solidFill>
              </a:defRPr>
            </a:lvl4pPr>
            <a:lvl5pPr marL="0" indent="0">
              <a:lnSpc>
                <a:spcPct val="100000"/>
              </a:lnSpc>
              <a:spcBef>
                <a:spcPts val="0"/>
              </a:spcBef>
              <a:buFont typeface="Arial" panose="020B0604020202020204" pitchFamily="34" charset="0"/>
              <a:buChar char="​"/>
              <a:defRPr sz="1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641747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Grote Tek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145EF-D8F6-43E4-9CCE-9CDEFE205D0E}"/>
              </a:ext>
            </a:extLst>
          </p:cNvPr>
          <p:cNvSpPr>
            <a:spLocks noGrp="1"/>
          </p:cNvSpPr>
          <p:nvPr>
            <p:ph type="ctrTitle"/>
          </p:nvPr>
        </p:nvSpPr>
        <p:spPr>
          <a:xfrm>
            <a:off x="720000" y="1738905"/>
            <a:ext cx="10753200" cy="3323987"/>
          </a:xfrm>
        </p:spPr>
        <p:txBody>
          <a:bodyPr anchor="b">
            <a:noAutofit/>
          </a:bodyPr>
          <a:lstStyle>
            <a:lvl1pPr algn="l">
              <a:defRPr sz="8000">
                <a:solidFill>
                  <a:schemeClr val="accent1"/>
                </a:solidFill>
              </a:defRPr>
            </a:lvl1pPr>
          </a:lstStyle>
          <a:p>
            <a:r>
              <a:rPr lang="nl-NL" smtClean="0"/>
              <a:t>Klik om de stijl te bewerken</a:t>
            </a:r>
            <a:endParaRPr lang="nl-NL" dirty="0"/>
          </a:p>
        </p:txBody>
      </p:sp>
      <p:sp>
        <p:nvSpPr>
          <p:cNvPr id="3" name="Subtitle 2">
            <a:extLst>
              <a:ext uri="{FF2B5EF4-FFF2-40B4-BE49-F238E27FC236}">
                <a16:creationId xmlns:a16="http://schemas.microsoft.com/office/drawing/2014/main" id="{3799E321-0540-4F6E-ADA7-1E34541F5F14}"/>
              </a:ext>
            </a:extLst>
          </p:cNvPr>
          <p:cNvSpPr>
            <a:spLocks noGrp="1"/>
          </p:cNvSpPr>
          <p:nvPr>
            <p:ph type="subTitle" idx="1"/>
          </p:nvPr>
        </p:nvSpPr>
        <p:spPr>
          <a:xfrm>
            <a:off x="720000" y="5240337"/>
            <a:ext cx="10753200" cy="997196"/>
          </a:xfrm>
        </p:spPr>
        <p:txBody>
          <a:bodyPr>
            <a:noAutofit/>
          </a:bodyPr>
          <a:lstStyle>
            <a:lvl1pPr marL="0" indent="0" algn="l">
              <a:spcBef>
                <a:spcPts val="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en-US" dirty="0"/>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spTree>
    <p:extLst>
      <p:ext uri="{BB962C8B-B14F-4D97-AF65-F5344CB8AC3E}">
        <p14:creationId xmlns:p14="http://schemas.microsoft.com/office/powerpoint/2010/main" val="42298138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Horizontaal A Paars">
    <p:spTree>
      <p:nvGrpSpPr>
        <p:cNvPr id="1" name=""/>
        <p:cNvGrpSpPr/>
        <p:nvPr/>
      </p:nvGrpSpPr>
      <p:grpSpPr>
        <a:xfrm>
          <a:off x="0" y="0"/>
          <a:ext cx="0" cy="0"/>
          <a:chOff x="0" y="0"/>
          <a:chExt cx="0" cy="0"/>
        </a:xfrm>
      </p:grpSpPr>
      <p:sp>
        <p:nvSpPr>
          <p:cNvPr id="7" name="Rechthoek 5">
            <a:extLst>
              <a:ext uri="{FF2B5EF4-FFF2-40B4-BE49-F238E27FC236}">
                <a16:creationId xmlns:a16="http://schemas.microsoft.com/office/drawing/2014/main" id="{9ADFBB1A-287E-4640-84F3-5954A7B82CBE}"/>
              </a:ext>
            </a:extLst>
          </p:cNvPr>
          <p:cNvSpPr/>
          <p:nvPr userDrawn="1"/>
        </p:nvSpPr>
        <p:spPr>
          <a:xfrm>
            <a:off x="0" y="-1"/>
            <a:ext cx="12192000" cy="3427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DFB145EF-D8F6-43E4-9CCE-9CDEFE205D0E}"/>
              </a:ext>
            </a:extLst>
          </p:cNvPr>
          <p:cNvSpPr>
            <a:spLocks noGrp="1"/>
          </p:cNvSpPr>
          <p:nvPr>
            <p:ph type="ctrTitle"/>
          </p:nvPr>
        </p:nvSpPr>
        <p:spPr>
          <a:xfrm>
            <a:off x="719137" y="1051412"/>
            <a:ext cx="10753200" cy="2368800"/>
          </a:xfrm>
        </p:spPr>
        <p:txBody>
          <a:bodyPr anchor="ctr" anchorCtr="0">
            <a:noAutofit/>
          </a:bodyPr>
          <a:lstStyle>
            <a:lvl1pPr algn="l">
              <a:defRPr sz="48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pic>
        <p:nvPicPr>
          <p:cNvPr id="8" name="Afbeelding 20">
            <a:extLst>
              <a:ext uri="{FF2B5EF4-FFF2-40B4-BE49-F238E27FC236}">
                <a16:creationId xmlns:a16="http://schemas.microsoft.com/office/drawing/2014/main" id="{C3CF66CD-0D78-412E-AB8E-53DE9020864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
        <p:nvSpPr>
          <p:cNvPr id="10" name="Text Placeholder 9">
            <a:extLst>
              <a:ext uri="{FF2B5EF4-FFF2-40B4-BE49-F238E27FC236}">
                <a16:creationId xmlns:a16="http://schemas.microsoft.com/office/drawing/2014/main" id="{41287ECF-9D6F-463B-951A-7FA78B0A1411}"/>
              </a:ext>
            </a:extLst>
          </p:cNvPr>
          <p:cNvSpPr>
            <a:spLocks noGrp="1"/>
          </p:cNvSpPr>
          <p:nvPr>
            <p:ph type="body" sz="quarter" idx="13"/>
          </p:nvPr>
        </p:nvSpPr>
        <p:spPr>
          <a:xfrm>
            <a:off x="719137" y="3794125"/>
            <a:ext cx="10753726" cy="2277547"/>
          </a:xfrm>
        </p:spPr>
        <p:txBody>
          <a:bodyPr numCol="2" spcCol="468000">
            <a:spAutoFit/>
          </a:bodyPr>
          <a:lstStyle>
            <a:lvl1pPr marL="316800">
              <a:spcBef>
                <a:spcPts val="1200"/>
              </a:spcBef>
              <a:buClr>
                <a:schemeClr val="accent1"/>
              </a:buClr>
              <a:buFont typeface="Verdana" panose="020B0604030504040204" pitchFamily="34" charset="0"/>
              <a:buChar char="›"/>
              <a:defRPr sz="2400">
                <a:solidFill>
                  <a:schemeClr val="tx1"/>
                </a:solidFill>
              </a:defRPr>
            </a:lvl1pPr>
            <a:lvl2pPr marL="316800">
              <a:spcBef>
                <a:spcPts val="1200"/>
              </a:spcBef>
              <a:buClr>
                <a:schemeClr val="accent1"/>
              </a:buClr>
              <a:buFont typeface="Verdana" panose="020B0604030504040204" pitchFamily="34" charset="0"/>
              <a:buChar char="›"/>
              <a:defRPr sz="2400">
                <a:solidFill>
                  <a:schemeClr val="tx1"/>
                </a:solidFill>
              </a:defRPr>
            </a:lvl2pPr>
            <a:lvl3pPr marL="316800">
              <a:spcBef>
                <a:spcPts val="1200"/>
              </a:spcBef>
              <a:buClr>
                <a:schemeClr val="accent1"/>
              </a:buClr>
              <a:buFont typeface="Verdana" panose="020B0604030504040204" pitchFamily="34" charset="0"/>
              <a:buChar char="›"/>
              <a:defRPr sz="2400">
                <a:solidFill>
                  <a:schemeClr val="tx1"/>
                </a:solidFill>
              </a:defRPr>
            </a:lvl3pPr>
            <a:lvl4pPr marL="316800">
              <a:spcBef>
                <a:spcPts val="1200"/>
              </a:spcBef>
              <a:buClr>
                <a:schemeClr val="accent1"/>
              </a:buClr>
              <a:buFont typeface="Verdana" panose="020B0604030504040204" pitchFamily="34" charset="0"/>
              <a:buChar char="›"/>
              <a:defRPr sz="2400">
                <a:solidFill>
                  <a:schemeClr val="tx1"/>
                </a:solidFill>
              </a:defRPr>
            </a:lvl4pPr>
            <a:lvl5pPr marL="316800">
              <a:spcBef>
                <a:spcPts val="1200"/>
              </a:spcBef>
              <a:buClr>
                <a:schemeClr val="accent1"/>
              </a:buClr>
              <a:buFont typeface="Verdana" panose="020B0604030504040204" pitchFamily="34" charset="0"/>
              <a:buChar char="›"/>
              <a:defRPr sz="2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28604978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Horizontaal A Hemelblauw">
    <p:spTree>
      <p:nvGrpSpPr>
        <p:cNvPr id="1" name=""/>
        <p:cNvGrpSpPr/>
        <p:nvPr/>
      </p:nvGrpSpPr>
      <p:grpSpPr>
        <a:xfrm>
          <a:off x="0" y="0"/>
          <a:ext cx="0" cy="0"/>
          <a:chOff x="0" y="0"/>
          <a:chExt cx="0" cy="0"/>
        </a:xfrm>
      </p:grpSpPr>
      <p:sp>
        <p:nvSpPr>
          <p:cNvPr id="7" name="Rechthoek 5">
            <a:extLst>
              <a:ext uri="{FF2B5EF4-FFF2-40B4-BE49-F238E27FC236}">
                <a16:creationId xmlns:a16="http://schemas.microsoft.com/office/drawing/2014/main" id="{9ADFBB1A-287E-4640-84F3-5954A7B82CBE}"/>
              </a:ext>
            </a:extLst>
          </p:cNvPr>
          <p:cNvSpPr/>
          <p:nvPr userDrawn="1"/>
        </p:nvSpPr>
        <p:spPr>
          <a:xfrm>
            <a:off x="0" y="-1"/>
            <a:ext cx="12192000" cy="3427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DFB145EF-D8F6-43E4-9CCE-9CDEFE205D0E}"/>
              </a:ext>
            </a:extLst>
          </p:cNvPr>
          <p:cNvSpPr>
            <a:spLocks noGrp="1"/>
          </p:cNvSpPr>
          <p:nvPr>
            <p:ph type="ctrTitle"/>
          </p:nvPr>
        </p:nvSpPr>
        <p:spPr>
          <a:xfrm>
            <a:off x="719137" y="1051412"/>
            <a:ext cx="10753200" cy="2368800"/>
          </a:xfrm>
        </p:spPr>
        <p:txBody>
          <a:bodyPr anchor="ctr" anchorCtr="0">
            <a:noAutofit/>
          </a:bodyPr>
          <a:lstStyle>
            <a:lvl1pPr algn="l">
              <a:defRPr sz="48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pic>
        <p:nvPicPr>
          <p:cNvPr id="8" name="Afbeelding 20">
            <a:extLst>
              <a:ext uri="{FF2B5EF4-FFF2-40B4-BE49-F238E27FC236}">
                <a16:creationId xmlns:a16="http://schemas.microsoft.com/office/drawing/2014/main" id="{C3CF66CD-0D78-412E-AB8E-53DE9020864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
        <p:nvSpPr>
          <p:cNvPr id="10" name="Text Placeholder 9">
            <a:extLst>
              <a:ext uri="{FF2B5EF4-FFF2-40B4-BE49-F238E27FC236}">
                <a16:creationId xmlns:a16="http://schemas.microsoft.com/office/drawing/2014/main" id="{41287ECF-9D6F-463B-951A-7FA78B0A1411}"/>
              </a:ext>
            </a:extLst>
          </p:cNvPr>
          <p:cNvSpPr>
            <a:spLocks noGrp="1"/>
          </p:cNvSpPr>
          <p:nvPr>
            <p:ph type="body" sz="quarter" idx="13"/>
          </p:nvPr>
        </p:nvSpPr>
        <p:spPr>
          <a:xfrm>
            <a:off x="719137" y="3794125"/>
            <a:ext cx="10753726" cy="2277547"/>
          </a:xfrm>
        </p:spPr>
        <p:txBody>
          <a:bodyPr numCol="2" spcCol="468000">
            <a:spAutoFit/>
          </a:bodyPr>
          <a:lstStyle>
            <a:lvl1pPr marL="316800">
              <a:spcBef>
                <a:spcPts val="1200"/>
              </a:spcBef>
              <a:buClr>
                <a:schemeClr val="accent1"/>
              </a:buClr>
              <a:buFont typeface="Verdana" panose="020B0604030504040204" pitchFamily="34" charset="0"/>
              <a:buChar char="›"/>
              <a:defRPr sz="2400">
                <a:solidFill>
                  <a:schemeClr val="tx1"/>
                </a:solidFill>
              </a:defRPr>
            </a:lvl1pPr>
            <a:lvl2pPr marL="316800">
              <a:spcBef>
                <a:spcPts val="1200"/>
              </a:spcBef>
              <a:buClr>
                <a:schemeClr val="accent1"/>
              </a:buClr>
              <a:buFont typeface="Verdana" panose="020B0604030504040204" pitchFamily="34" charset="0"/>
              <a:buChar char="›"/>
              <a:defRPr sz="2400">
                <a:solidFill>
                  <a:schemeClr val="tx1"/>
                </a:solidFill>
              </a:defRPr>
            </a:lvl2pPr>
            <a:lvl3pPr marL="316800">
              <a:spcBef>
                <a:spcPts val="1200"/>
              </a:spcBef>
              <a:buClr>
                <a:schemeClr val="accent1"/>
              </a:buClr>
              <a:buFont typeface="Verdana" panose="020B0604030504040204" pitchFamily="34" charset="0"/>
              <a:buChar char="›"/>
              <a:defRPr sz="2400">
                <a:solidFill>
                  <a:schemeClr val="tx1"/>
                </a:solidFill>
              </a:defRPr>
            </a:lvl3pPr>
            <a:lvl4pPr marL="316800">
              <a:spcBef>
                <a:spcPts val="1200"/>
              </a:spcBef>
              <a:buClr>
                <a:schemeClr val="accent1"/>
              </a:buClr>
              <a:buFont typeface="Verdana" panose="020B0604030504040204" pitchFamily="34" charset="0"/>
              <a:buChar char="›"/>
              <a:defRPr sz="2400">
                <a:solidFill>
                  <a:schemeClr val="tx1"/>
                </a:solidFill>
              </a:defRPr>
            </a:lvl4pPr>
            <a:lvl5pPr marL="316800">
              <a:spcBef>
                <a:spcPts val="1200"/>
              </a:spcBef>
              <a:buClr>
                <a:schemeClr val="accent1"/>
              </a:buClr>
              <a:buFont typeface="Verdana" panose="020B0604030504040204" pitchFamily="34" charset="0"/>
              <a:buChar char="›"/>
              <a:defRPr sz="2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20973940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kst Horizontaal A Donkerblauw">
    <p:spTree>
      <p:nvGrpSpPr>
        <p:cNvPr id="1" name=""/>
        <p:cNvGrpSpPr/>
        <p:nvPr/>
      </p:nvGrpSpPr>
      <p:grpSpPr>
        <a:xfrm>
          <a:off x="0" y="0"/>
          <a:ext cx="0" cy="0"/>
          <a:chOff x="0" y="0"/>
          <a:chExt cx="0" cy="0"/>
        </a:xfrm>
      </p:grpSpPr>
      <p:sp>
        <p:nvSpPr>
          <p:cNvPr id="7" name="Rechthoek 5">
            <a:extLst>
              <a:ext uri="{FF2B5EF4-FFF2-40B4-BE49-F238E27FC236}">
                <a16:creationId xmlns:a16="http://schemas.microsoft.com/office/drawing/2014/main" id="{9ADFBB1A-287E-4640-84F3-5954A7B82CBE}"/>
              </a:ext>
            </a:extLst>
          </p:cNvPr>
          <p:cNvSpPr/>
          <p:nvPr userDrawn="1"/>
        </p:nvSpPr>
        <p:spPr>
          <a:xfrm>
            <a:off x="0" y="-1"/>
            <a:ext cx="12192000" cy="34274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DFB145EF-D8F6-43E4-9CCE-9CDEFE205D0E}"/>
              </a:ext>
            </a:extLst>
          </p:cNvPr>
          <p:cNvSpPr>
            <a:spLocks noGrp="1"/>
          </p:cNvSpPr>
          <p:nvPr>
            <p:ph type="ctrTitle"/>
          </p:nvPr>
        </p:nvSpPr>
        <p:spPr>
          <a:xfrm>
            <a:off x="719137" y="1051412"/>
            <a:ext cx="10753200" cy="2368800"/>
          </a:xfrm>
        </p:spPr>
        <p:txBody>
          <a:bodyPr anchor="ctr" anchorCtr="0">
            <a:noAutofit/>
          </a:bodyPr>
          <a:lstStyle>
            <a:lvl1pPr algn="l">
              <a:defRPr sz="48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pic>
        <p:nvPicPr>
          <p:cNvPr id="8" name="Afbeelding 20">
            <a:extLst>
              <a:ext uri="{FF2B5EF4-FFF2-40B4-BE49-F238E27FC236}">
                <a16:creationId xmlns:a16="http://schemas.microsoft.com/office/drawing/2014/main" id="{C3CF66CD-0D78-412E-AB8E-53DE9020864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
        <p:nvSpPr>
          <p:cNvPr id="10" name="Text Placeholder 9">
            <a:extLst>
              <a:ext uri="{FF2B5EF4-FFF2-40B4-BE49-F238E27FC236}">
                <a16:creationId xmlns:a16="http://schemas.microsoft.com/office/drawing/2014/main" id="{41287ECF-9D6F-463B-951A-7FA78B0A1411}"/>
              </a:ext>
            </a:extLst>
          </p:cNvPr>
          <p:cNvSpPr>
            <a:spLocks noGrp="1"/>
          </p:cNvSpPr>
          <p:nvPr>
            <p:ph type="body" sz="quarter" idx="13"/>
          </p:nvPr>
        </p:nvSpPr>
        <p:spPr>
          <a:xfrm>
            <a:off x="719137" y="3794125"/>
            <a:ext cx="10753726" cy="2277547"/>
          </a:xfrm>
        </p:spPr>
        <p:txBody>
          <a:bodyPr numCol="2" spcCol="468000">
            <a:spAutoFit/>
          </a:bodyPr>
          <a:lstStyle>
            <a:lvl1pPr marL="316800">
              <a:spcBef>
                <a:spcPts val="1200"/>
              </a:spcBef>
              <a:buClr>
                <a:schemeClr val="accent1"/>
              </a:buClr>
              <a:buFont typeface="Verdana" panose="020B0604030504040204" pitchFamily="34" charset="0"/>
              <a:buChar char="›"/>
              <a:defRPr sz="2400">
                <a:solidFill>
                  <a:schemeClr val="tx1"/>
                </a:solidFill>
              </a:defRPr>
            </a:lvl1pPr>
            <a:lvl2pPr marL="316800">
              <a:spcBef>
                <a:spcPts val="1200"/>
              </a:spcBef>
              <a:buClr>
                <a:schemeClr val="accent1"/>
              </a:buClr>
              <a:buFont typeface="Verdana" panose="020B0604030504040204" pitchFamily="34" charset="0"/>
              <a:buChar char="›"/>
              <a:defRPr sz="2400">
                <a:solidFill>
                  <a:schemeClr val="tx1"/>
                </a:solidFill>
              </a:defRPr>
            </a:lvl2pPr>
            <a:lvl3pPr marL="316800">
              <a:spcBef>
                <a:spcPts val="1200"/>
              </a:spcBef>
              <a:buClr>
                <a:schemeClr val="accent1"/>
              </a:buClr>
              <a:buFont typeface="Verdana" panose="020B0604030504040204" pitchFamily="34" charset="0"/>
              <a:buChar char="›"/>
              <a:defRPr sz="2400">
                <a:solidFill>
                  <a:schemeClr val="tx1"/>
                </a:solidFill>
              </a:defRPr>
            </a:lvl3pPr>
            <a:lvl4pPr marL="316800">
              <a:spcBef>
                <a:spcPts val="1200"/>
              </a:spcBef>
              <a:buClr>
                <a:schemeClr val="accent1"/>
              </a:buClr>
              <a:buFont typeface="Verdana" panose="020B0604030504040204" pitchFamily="34" charset="0"/>
              <a:buChar char="›"/>
              <a:defRPr sz="2400">
                <a:solidFill>
                  <a:schemeClr val="tx1"/>
                </a:solidFill>
              </a:defRPr>
            </a:lvl4pPr>
            <a:lvl5pPr marL="316800">
              <a:spcBef>
                <a:spcPts val="1200"/>
              </a:spcBef>
              <a:buClr>
                <a:schemeClr val="accent1"/>
              </a:buClr>
              <a:buFont typeface="Verdana" panose="020B0604030504040204" pitchFamily="34" charset="0"/>
              <a:buChar char="›"/>
              <a:defRPr sz="24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807951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kst Horizontaal B Paars">
    <p:spTree>
      <p:nvGrpSpPr>
        <p:cNvPr id="1" name=""/>
        <p:cNvGrpSpPr/>
        <p:nvPr/>
      </p:nvGrpSpPr>
      <p:grpSpPr>
        <a:xfrm>
          <a:off x="0" y="0"/>
          <a:ext cx="0" cy="0"/>
          <a:chOff x="0" y="0"/>
          <a:chExt cx="0" cy="0"/>
        </a:xfrm>
      </p:grpSpPr>
      <p:sp>
        <p:nvSpPr>
          <p:cNvPr id="7" name="Rechthoek 5">
            <a:extLst>
              <a:ext uri="{FF2B5EF4-FFF2-40B4-BE49-F238E27FC236}">
                <a16:creationId xmlns:a16="http://schemas.microsoft.com/office/drawing/2014/main" id="{9ADFBB1A-287E-4640-84F3-5954A7B82CBE}"/>
              </a:ext>
            </a:extLst>
          </p:cNvPr>
          <p:cNvSpPr/>
          <p:nvPr userDrawn="1"/>
        </p:nvSpPr>
        <p:spPr>
          <a:xfrm flipV="1">
            <a:off x="0" y="3427412"/>
            <a:ext cx="12192000" cy="3429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DFB145EF-D8F6-43E4-9CCE-9CDEFE205D0E}"/>
              </a:ext>
            </a:extLst>
          </p:cNvPr>
          <p:cNvSpPr>
            <a:spLocks noGrp="1"/>
          </p:cNvSpPr>
          <p:nvPr>
            <p:ph type="ctrTitle"/>
          </p:nvPr>
        </p:nvSpPr>
        <p:spPr>
          <a:xfrm>
            <a:off x="719137" y="1051412"/>
            <a:ext cx="10753200" cy="2368800"/>
          </a:xfrm>
        </p:spPr>
        <p:txBody>
          <a:bodyPr anchor="ctr" anchorCtr="0">
            <a:noAutofit/>
          </a:bodyPr>
          <a:lstStyle>
            <a:lvl1pPr algn="l">
              <a:defRPr sz="4800">
                <a:solidFill>
                  <a:schemeClr val="accent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pic>
        <p:nvPicPr>
          <p:cNvPr id="8" name="Afbeelding 20">
            <a:extLst>
              <a:ext uri="{FF2B5EF4-FFF2-40B4-BE49-F238E27FC236}">
                <a16:creationId xmlns:a16="http://schemas.microsoft.com/office/drawing/2014/main" id="{C3CF66CD-0D78-412E-AB8E-53DE9020864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
        <p:nvSpPr>
          <p:cNvPr id="10" name="Text Placeholder 9">
            <a:extLst>
              <a:ext uri="{FF2B5EF4-FFF2-40B4-BE49-F238E27FC236}">
                <a16:creationId xmlns:a16="http://schemas.microsoft.com/office/drawing/2014/main" id="{41287ECF-9D6F-463B-951A-7FA78B0A1411}"/>
              </a:ext>
            </a:extLst>
          </p:cNvPr>
          <p:cNvSpPr>
            <a:spLocks noGrp="1"/>
          </p:cNvSpPr>
          <p:nvPr>
            <p:ph type="body" sz="quarter" idx="13"/>
          </p:nvPr>
        </p:nvSpPr>
        <p:spPr>
          <a:xfrm>
            <a:off x="719137" y="3794125"/>
            <a:ext cx="10753726" cy="2277547"/>
          </a:xfrm>
        </p:spPr>
        <p:txBody>
          <a:bodyPr numCol="2" spcCol="468000">
            <a:spAutoFit/>
          </a:bodyPr>
          <a:lstStyle>
            <a:lvl1pPr marL="316800">
              <a:spcBef>
                <a:spcPts val="1200"/>
              </a:spcBef>
              <a:buClr>
                <a:schemeClr val="bg1"/>
              </a:buClr>
              <a:buFont typeface="Verdana" panose="020B0604030504040204" pitchFamily="34" charset="0"/>
              <a:buChar char="›"/>
              <a:defRPr sz="2400">
                <a:solidFill>
                  <a:schemeClr val="bg1"/>
                </a:solidFill>
              </a:defRPr>
            </a:lvl1pPr>
            <a:lvl2pPr marL="316800">
              <a:spcBef>
                <a:spcPts val="1200"/>
              </a:spcBef>
              <a:buClr>
                <a:schemeClr val="bg1"/>
              </a:buClr>
              <a:buFont typeface="Verdana" panose="020B0604030504040204" pitchFamily="34" charset="0"/>
              <a:buChar char="›"/>
              <a:defRPr sz="2400">
                <a:solidFill>
                  <a:schemeClr val="bg1"/>
                </a:solidFill>
              </a:defRPr>
            </a:lvl2pPr>
            <a:lvl3pPr marL="316800">
              <a:spcBef>
                <a:spcPts val="1200"/>
              </a:spcBef>
              <a:buClr>
                <a:schemeClr val="bg1"/>
              </a:buClr>
              <a:buFont typeface="Verdana" panose="020B0604030504040204" pitchFamily="34" charset="0"/>
              <a:buChar char="›"/>
              <a:defRPr sz="2400">
                <a:solidFill>
                  <a:schemeClr val="bg1"/>
                </a:solidFill>
              </a:defRPr>
            </a:lvl3pPr>
            <a:lvl4pPr marL="316800">
              <a:spcBef>
                <a:spcPts val="1200"/>
              </a:spcBef>
              <a:buClr>
                <a:schemeClr val="bg1"/>
              </a:buClr>
              <a:buFont typeface="Verdana" panose="020B0604030504040204" pitchFamily="34" charset="0"/>
              <a:buChar char="›"/>
              <a:defRPr sz="2400">
                <a:solidFill>
                  <a:schemeClr val="bg1"/>
                </a:solidFill>
              </a:defRPr>
            </a:lvl4pPr>
            <a:lvl5pPr marL="316800">
              <a:spcBef>
                <a:spcPts val="1200"/>
              </a:spcBef>
              <a:buClr>
                <a:schemeClr val="bg1"/>
              </a:buClr>
              <a:buFont typeface="Verdana" panose="020B0604030504040204" pitchFamily="34" charset="0"/>
              <a:buChar char="›"/>
              <a:defRPr sz="2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2433179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blad B">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DF9F3C68-EE9E-4EAF-8E57-F0DE431A347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2FF463AE-170A-4649-B540-9A31D5D61029}"/>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770816" y="0"/>
            <a:ext cx="4020906" cy="1591252"/>
          </a:xfrm>
          <a:prstGeom prst="rect">
            <a:avLst/>
          </a:prstGeom>
        </p:spPr>
      </p:pic>
      <p:sp>
        <p:nvSpPr>
          <p:cNvPr id="2" name="Title 1">
            <a:extLst>
              <a:ext uri="{FF2B5EF4-FFF2-40B4-BE49-F238E27FC236}">
                <a16:creationId xmlns:a16="http://schemas.microsoft.com/office/drawing/2014/main" id="{DFB145EF-D8F6-43E4-9CCE-9CDEFE205D0E}"/>
              </a:ext>
            </a:extLst>
          </p:cNvPr>
          <p:cNvSpPr>
            <a:spLocks noGrp="1"/>
          </p:cNvSpPr>
          <p:nvPr>
            <p:ph type="ctrTitle"/>
          </p:nvPr>
        </p:nvSpPr>
        <p:spPr>
          <a:xfrm>
            <a:off x="720000" y="2569902"/>
            <a:ext cx="10753200" cy="2492990"/>
          </a:xfrm>
        </p:spPr>
        <p:txBody>
          <a:bodyPr anchor="b">
            <a:noAutofit/>
          </a:bodyPr>
          <a:lstStyle>
            <a:lvl1pPr algn="l">
              <a:defRPr sz="3600">
                <a:solidFill>
                  <a:schemeClr val="bg1"/>
                </a:solidFill>
              </a:defRPr>
            </a:lvl1pPr>
          </a:lstStyle>
          <a:p>
            <a:r>
              <a:rPr lang="nl-NL" smtClean="0"/>
              <a:t>Klik om de stijl te bewerken</a:t>
            </a:r>
            <a:endParaRPr lang="nl-NL" dirty="0"/>
          </a:p>
        </p:txBody>
      </p:sp>
      <p:sp>
        <p:nvSpPr>
          <p:cNvPr id="3" name="Subtitle 2">
            <a:extLst>
              <a:ext uri="{FF2B5EF4-FFF2-40B4-BE49-F238E27FC236}">
                <a16:creationId xmlns:a16="http://schemas.microsoft.com/office/drawing/2014/main" id="{3799E321-0540-4F6E-ADA7-1E34541F5F14}"/>
              </a:ext>
            </a:extLst>
          </p:cNvPr>
          <p:cNvSpPr>
            <a:spLocks noGrp="1"/>
          </p:cNvSpPr>
          <p:nvPr>
            <p:ph type="subTitle" idx="1"/>
          </p:nvPr>
        </p:nvSpPr>
        <p:spPr>
          <a:xfrm>
            <a:off x="720000" y="5240337"/>
            <a:ext cx="10753200" cy="997196"/>
          </a:xfrm>
        </p:spPr>
        <p:txBody>
          <a:bodyPr>
            <a:noAutofit/>
          </a:bodyPr>
          <a:lstStyle>
            <a:lvl1pPr marL="0" indent="0" algn="l">
              <a:spcBef>
                <a:spcPts val="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en-US" dirty="0"/>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spTree>
    <p:extLst>
      <p:ext uri="{BB962C8B-B14F-4D97-AF65-F5344CB8AC3E}">
        <p14:creationId xmlns:p14="http://schemas.microsoft.com/office/powerpoint/2010/main" val="6493120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kst Horizontaal B Hemelblauw">
    <p:spTree>
      <p:nvGrpSpPr>
        <p:cNvPr id="1" name=""/>
        <p:cNvGrpSpPr/>
        <p:nvPr/>
      </p:nvGrpSpPr>
      <p:grpSpPr>
        <a:xfrm>
          <a:off x="0" y="0"/>
          <a:ext cx="0" cy="0"/>
          <a:chOff x="0" y="0"/>
          <a:chExt cx="0" cy="0"/>
        </a:xfrm>
      </p:grpSpPr>
      <p:sp>
        <p:nvSpPr>
          <p:cNvPr id="7" name="Rechthoek 5">
            <a:extLst>
              <a:ext uri="{FF2B5EF4-FFF2-40B4-BE49-F238E27FC236}">
                <a16:creationId xmlns:a16="http://schemas.microsoft.com/office/drawing/2014/main" id="{9ADFBB1A-287E-4640-84F3-5954A7B82CBE}"/>
              </a:ext>
            </a:extLst>
          </p:cNvPr>
          <p:cNvSpPr/>
          <p:nvPr userDrawn="1"/>
        </p:nvSpPr>
        <p:spPr>
          <a:xfrm flipV="1">
            <a:off x="0" y="3427412"/>
            <a:ext cx="12192000" cy="34295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DFB145EF-D8F6-43E4-9CCE-9CDEFE205D0E}"/>
              </a:ext>
            </a:extLst>
          </p:cNvPr>
          <p:cNvSpPr>
            <a:spLocks noGrp="1"/>
          </p:cNvSpPr>
          <p:nvPr>
            <p:ph type="ctrTitle"/>
          </p:nvPr>
        </p:nvSpPr>
        <p:spPr>
          <a:xfrm>
            <a:off x="719137" y="1051412"/>
            <a:ext cx="10753200" cy="2368800"/>
          </a:xfrm>
        </p:spPr>
        <p:txBody>
          <a:bodyPr anchor="ctr" anchorCtr="0">
            <a:noAutofit/>
          </a:bodyPr>
          <a:lstStyle>
            <a:lvl1pPr algn="l">
              <a:defRPr sz="4800">
                <a:solidFill>
                  <a:schemeClr val="accent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pic>
        <p:nvPicPr>
          <p:cNvPr id="8" name="Afbeelding 20">
            <a:extLst>
              <a:ext uri="{FF2B5EF4-FFF2-40B4-BE49-F238E27FC236}">
                <a16:creationId xmlns:a16="http://schemas.microsoft.com/office/drawing/2014/main" id="{C3CF66CD-0D78-412E-AB8E-53DE9020864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
        <p:nvSpPr>
          <p:cNvPr id="10" name="Text Placeholder 9">
            <a:extLst>
              <a:ext uri="{FF2B5EF4-FFF2-40B4-BE49-F238E27FC236}">
                <a16:creationId xmlns:a16="http://schemas.microsoft.com/office/drawing/2014/main" id="{41287ECF-9D6F-463B-951A-7FA78B0A1411}"/>
              </a:ext>
            </a:extLst>
          </p:cNvPr>
          <p:cNvSpPr>
            <a:spLocks noGrp="1"/>
          </p:cNvSpPr>
          <p:nvPr>
            <p:ph type="body" sz="quarter" idx="13"/>
          </p:nvPr>
        </p:nvSpPr>
        <p:spPr>
          <a:xfrm>
            <a:off x="719137" y="3794125"/>
            <a:ext cx="10753726" cy="2277547"/>
          </a:xfrm>
        </p:spPr>
        <p:txBody>
          <a:bodyPr numCol="2" spcCol="468000">
            <a:spAutoFit/>
          </a:bodyPr>
          <a:lstStyle>
            <a:lvl1pPr marL="316800">
              <a:spcBef>
                <a:spcPts val="1200"/>
              </a:spcBef>
              <a:buClr>
                <a:schemeClr val="bg1"/>
              </a:buClr>
              <a:buFont typeface="Verdana" panose="020B0604030504040204" pitchFamily="34" charset="0"/>
              <a:buChar char="›"/>
              <a:defRPr sz="2400">
                <a:solidFill>
                  <a:schemeClr val="bg1"/>
                </a:solidFill>
              </a:defRPr>
            </a:lvl1pPr>
            <a:lvl2pPr marL="316800">
              <a:spcBef>
                <a:spcPts val="1200"/>
              </a:spcBef>
              <a:buClr>
                <a:schemeClr val="bg1"/>
              </a:buClr>
              <a:buFont typeface="Verdana" panose="020B0604030504040204" pitchFamily="34" charset="0"/>
              <a:buChar char="›"/>
              <a:defRPr sz="2400">
                <a:solidFill>
                  <a:schemeClr val="bg1"/>
                </a:solidFill>
              </a:defRPr>
            </a:lvl2pPr>
            <a:lvl3pPr marL="316800">
              <a:spcBef>
                <a:spcPts val="1200"/>
              </a:spcBef>
              <a:buClr>
                <a:schemeClr val="bg1"/>
              </a:buClr>
              <a:buFont typeface="Verdana" panose="020B0604030504040204" pitchFamily="34" charset="0"/>
              <a:buChar char="›"/>
              <a:defRPr sz="2400">
                <a:solidFill>
                  <a:schemeClr val="bg1"/>
                </a:solidFill>
              </a:defRPr>
            </a:lvl3pPr>
            <a:lvl4pPr marL="316800">
              <a:spcBef>
                <a:spcPts val="1200"/>
              </a:spcBef>
              <a:buClr>
                <a:schemeClr val="bg1"/>
              </a:buClr>
              <a:buFont typeface="Verdana" panose="020B0604030504040204" pitchFamily="34" charset="0"/>
              <a:buChar char="›"/>
              <a:defRPr sz="2400">
                <a:solidFill>
                  <a:schemeClr val="bg1"/>
                </a:solidFill>
              </a:defRPr>
            </a:lvl4pPr>
            <a:lvl5pPr marL="316800">
              <a:spcBef>
                <a:spcPts val="1200"/>
              </a:spcBef>
              <a:buClr>
                <a:schemeClr val="bg1"/>
              </a:buClr>
              <a:buFont typeface="Verdana" panose="020B0604030504040204" pitchFamily="34" charset="0"/>
              <a:buChar char="›"/>
              <a:defRPr sz="2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30295421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 Horizontaal B Donkerblauw">
    <p:spTree>
      <p:nvGrpSpPr>
        <p:cNvPr id="1" name=""/>
        <p:cNvGrpSpPr/>
        <p:nvPr/>
      </p:nvGrpSpPr>
      <p:grpSpPr>
        <a:xfrm>
          <a:off x="0" y="0"/>
          <a:ext cx="0" cy="0"/>
          <a:chOff x="0" y="0"/>
          <a:chExt cx="0" cy="0"/>
        </a:xfrm>
      </p:grpSpPr>
      <p:sp>
        <p:nvSpPr>
          <p:cNvPr id="7" name="Rechthoek 5">
            <a:extLst>
              <a:ext uri="{FF2B5EF4-FFF2-40B4-BE49-F238E27FC236}">
                <a16:creationId xmlns:a16="http://schemas.microsoft.com/office/drawing/2014/main" id="{9ADFBB1A-287E-4640-84F3-5954A7B82CBE}"/>
              </a:ext>
            </a:extLst>
          </p:cNvPr>
          <p:cNvSpPr/>
          <p:nvPr userDrawn="1"/>
        </p:nvSpPr>
        <p:spPr>
          <a:xfrm flipV="1">
            <a:off x="0" y="3427412"/>
            <a:ext cx="12192000" cy="34295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DFB145EF-D8F6-43E4-9CCE-9CDEFE205D0E}"/>
              </a:ext>
            </a:extLst>
          </p:cNvPr>
          <p:cNvSpPr>
            <a:spLocks noGrp="1"/>
          </p:cNvSpPr>
          <p:nvPr>
            <p:ph type="ctrTitle"/>
          </p:nvPr>
        </p:nvSpPr>
        <p:spPr>
          <a:xfrm>
            <a:off x="719137" y="1051412"/>
            <a:ext cx="10753200" cy="2368800"/>
          </a:xfrm>
        </p:spPr>
        <p:txBody>
          <a:bodyPr anchor="ctr" anchorCtr="0">
            <a:noAutofit/>
          </a:bodyPr>
          <a:lstStyle>
            <a:lvl1pPr algn="l">
              <a:defRPr sz="4800">
                <a:solidFill>
                  <a:schemeClr val="accent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pic>
        <p:nvPicPr>
          <p:cNvPr id="8" name="Afbeelding 20">
            <a:extLst>
              <a:ext uri="{FF2B5EF4-FFF2-40B4-BE49-F238E27FC236}">
                <a16:creationId xmlns:a16="http://schemas.microsoft.com/office/drawing/2014/main" id="{C3CF66CD-0D78-412E-AB8E-53DE9020864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
        <p:nvSpPr>
          <p:cNvPr id="10" name="Text Placeholder 9">
            <a:extLst>
              <a:ext uri="{FF2B5EF4-FFF2-40B4-BE49-F238E27FC236}">
                <a16:creationId xmlns:a16="http://schemas.microsoft.com/office/drawing/2014/main" id="{41287ECF-9D6F-463B-951A-7FA78B0A1411}"/>
              </a:ext>
            </a:extLst>
          </p:cNvPr>
          <p:cNvSpPr>
            <a:spLocks noGrp="1"/>
          </p:cNvSpPr>
          <p:nvPr>
            <p:ph type="body" sz="quarter" idx="13"/>
          </p:nvPr>
        </p:nvSpPr>
        <p:spPr>
          <a:xfrm>
            <a:off x="719137" y="3794125"/>
            <a:ext cx="10753726" cy="2277547"/>
          </a:xfrm>
        </p:spPr>
        <p:txBody>
          <a:bodyPr numCol="2" spcCol="468000">
            <a:spAutoFit/>
          </a:bodyPr>
          <a:lstStyle>
            <a:lvl1pPr marL="316800">
              <a:spcBef>
                <a:spcPts val="1200"/>
              </a:spcBef>
              <a:buClr>
                <a:schemeClr val="bg1"/>
              </a:buClr>
              <a:buFont typeface="Verdana" panose="020B0604030504040204" pitchFamily="34" charset="0"/>
              <a:buChar char="›"/>
              <a:defRPr sz="2400">
                <a:solidFill>
                  <a:schemeClr val="bg1"/>
                </a:solidFill>
              </a:defRPr>
            </a:lvl1pPr>
            <a:lvl2pPr marL="316800">
              <a:spcBef>
                <a:spcPts val="1200"/>
              </a:spcBef>
              <a:buClr>
                <a:schemeClr val="bg1"/>
              </a:buClr>
              <a:buFont typeface="Verdana" panose="020B0604030504040204" pitchFamily="34" charset="0"/>
              <a:buChar char="›"/>
              <a:defRPr sz="2400">
                <a:solidFill>
                  <a:schemeClr val="bg1"/>
                </a:solidFill>
              </a:defRPr>
            </a:lvl2pPr>
            <a:lvl3pPr marL="316800">
              <a:spcBef>
                <a:spcPts val="1200"/>
              </a:spcBef>
              <a:buClr>
                <a:schemeClr val="bg1"/>
              </a:buClr>
              <a:buFont typeface="Verdana" panose="020B0604030504040204" pitchFamily="34" charset="0"/>
              <a:buChar char="›"/>
              <a:defRPr sz="2400">
                <a:solidFill>
                  <a:schemeClr val="bg1"/>
                </a:solidFill>
              </a:defRPr>
            </a:lvl3pPr>
            <a:lvl4pPr marL="316800">
              <a:spcBef>
                <a:spcPts val="1200"/>
              </a:spcBef>
              <a:buClr>
                <a:schemeClr val="bg1"/>
              </a:buClr>
              <a:buFont typeface="Verdana" panose="020B0604030504040204" pitchFamily="34" charset="0"/>
              <a:buChar char="›"/>
              <a:defRPr sz="2400">
                <a:solidFill>
                  <a:schemeClr val="bg1"/>
                </a:solidFill>
              </a:defRPr>
            </a:lvl4pPr>
            <a:lvl5pPr marL="316800">
              <a:spcBef>
                <a:spcPts val="1200"/>
              </a:spcBef>
              <a:buClr>
                <a:schemeClr val="bg1"/>
              </a:buClr>
              <a:buFont typeface="Verdana" panose="020B0604030504040204" pitchFamily="34" charset="0"/>
              <a:buChar char="›"/>
              <a:defRPr sz="2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extLst>
      <p:ext uri="{BB962C8B-B14F-4D97-AF65-F5344CB8AC3E}">
        <p14:creationId xmlns:p14="http://schemas.microsoft.com/office/powerpoint/2010/main" val="9273242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met Afbeelding Horizonta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145EF-D8F6-43E4-9CCE-9CDEFE205D0E}"/>
              </a:ext>
            </a:extLst>
          </p:cNvPr>
          <p:cNvSpPr>
            <a:spLocks noGrp="1"/>
          </p:cNvSpPr>
          <p:nvPr>
            <p:ph type="ctrTitle"/>
          </p:nvPr>
        </p:nvSpPr>
        <p:spPr>
          <a:xfrm>
            <a:off x="719137" y="1051412"/>
            <a:ext cx="10753200" cy="2368800"/>
          </a:xfrm>
        </p:spPr>
        <p:txBody>
          <a:bodyPr anchor="ctr" anchorCtr="0">
            <a:noAutofit/>
          </a:bodyPr>
          <a:lstStyle>
            <a:lvl1pPr algn="l">
              <a:defRPr sz="4800">
                <a:solidFill>
                  <a:schemeClr val="accent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pic>
        <p:nvPicPr>
          <p:cNvPr id="8" name="Afbeelding 20">
            <a:extLst>
              <a:ext uri="{FF2B5EF4-FFF2-40B4-BE49-F238E27FC236}">
                <a16:creationId xmlns:a16="http://schemas.microsoft.com/office/drawing/2014/main" id="{C3CF66CD-0D78-412E-AB8E-53DE9020864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
        <p:nvSpPr>
          <p:cNvPr id="11" name="Picture Placeholder 10">
            <a:extLst>
              <a:ext uri="{FF2B5EF4-FFF2-40B4-BE49-F238E27FC236}">
                <a16:creationId xmlns:a16="http://schemas.microsoft.com/office/drawing/2014/main" id="{6D104FE8-0C0C-4CB1-A23F-308CE3CF1870}"/>
              </a:ext>
            </a:extLst>
          </p:cNvPr>
          <p:cNvSpPr>
            <a:spLocks noGrp="1"/>
          </p:cNvSpPr>
          <p:nvPr>
            <p:ph type="pic" sz="quarter" idx="13"/>
          </p:nvPr>
        </p:nvSpPr>
        <p:spPr>
          <a:xfrm>
            <a:off x="0" y="3419673"/>
            <a:ext cx="12192000" cy="3430800"/>
          </a:xfrm>
        </p:spPr>
        <p:txBody>
          <a:bodyPr lIns="756000" anchor="ctr" anchorCtr="0"/>
          <a:lstStyle>
            <a:lvl1pPr marL="0" indent="0">
              <a:buFont typeface="Arial" panose="020B0604020202020204" pitchFamily="34" charset="0"/>
              <a:buChar char="​"/>
              <a:defRPr/>
            </a:lvl1pPr>
          </a:lstStyle>
          <a:p>
            <a:r>
              <a:rPr lang="nl-NL" dirty="0" smtClean="0"/>
              <a:t>Klik op het pictogram als u een afbeelding wilt toevoegen</a:t>
            </a:r>
            <a:endParaRPr lang="nl-NL" dirty="0"/>
          </a:p>
        </p:txBody>
      </p:sp>
    </p:spTree>
    <p:extLst>
      <p:ext uri="{BB962C8B-B14F-4D97-AF65-F5344CB8AC3E}">
        <p14:creationId xmlns:p14="http://schemas.microsoft.com/office/powerpoint/2010/main" val="33691059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DF9F3C68-EE9E-4EAF-8E57-F0DE431A347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2FF463AE-170A-4649-B540-9A31D5D61029}"/>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5770816" y="0"/>
            <a:ext cx="4020906" cy="1591252"/>
          </a:xfrm>
          <a:prstGeom prst="rect">
            <a:avLst/>
          </a:prstGeom>
        </p:spPr>
      </p:pic>
      <p:sp>
        <p:nvSpPr>
          <p:cNvPr id="2" name="Title 1">
            <a:extLst>
              <a:ext uri="{FF2B5EF4-FFF2-40B4-BE49-F238E27FC236}">
                <a16:creationId xmlns:a16="http://schemas.microsoft.com/office/drawing/2014/main" id="{DFB145EF-D8F6-43E4-9CCE-9CDEFE205D0E}"/>
              </a:ext>
            </a:extLst>
          </p:cNvPr>
          <p:cNvSpPr>
            <a:spLocks noGrp="1"/>
          </p:cNvSpPr>
          <p:nvPr>
            <p:ph type="ctrTitle" hasCustomPrompt="1"/>
          </p:nvPr>
        </p:nvSpPr>
        <p:spPr>
          <a:xfrm>
            <a:off x="720000" y="2324625"/>
            <a:ext cx="10753200" cy="3323987"/>
          </a:xfrm>
        </p:spPr>
        <p:txBody>
          <a:bodyPr anchor="t" anchorCtr="0">
            <a:noAutofit/>
          </a:bodyPr>
          <a:lstStyle>
            <a:lvl1pPr algn="l">
              <a:defRPr sz="4800">
                <a:solidFill>
                  <a:schemeClr val="bg1"/>
                </a:solidFill>
              </a:defRPr>
            </a:lvl1pPr>
          </a:lstStyle>
          <a:p>
            <a:r>
              <a:rPr lang="nl-NL" noProof="0" dirty="0"/>
              <a:t>Type een afsluitende zin</a:t>
            </a:r>
          </a:p>
        </p:txBody>
      </p:sp>
      <p:sp>
        <p:nvSpPr>
          <p:cNvPr id="4" name="Date Placeholder 3">
            <a:extLst>
              <a:ext uri="{FF2B5EF4-FFF2-40B4-BE49-F238E27FC236}">
                <a16:creationId xmlns:a16="http://schemas.microsoft.com/office/drawing/2014/main" id="{358C9CB0-DA36-4DA8-A4D8-ABDEBC142051}"/>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F82DA8A4-0BC0-45AB-83AB-5E0ABCADC09D}"/>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661DD7EF-26F0-45A3-859F-94A40F46697B}"/>
              </a:ext>
            </a:extLst>
          </p:cNvPr>
          <p:cNvSpPr>
            <a:spLocks noGrp="1"/>
          </p:cNvSpPr>
          <p:nvPr>
            <p:ph type="sldNum" sz="quarter" idx="12"/>
          </p:nvPr>
        </p:nvSpPr>
        <p:spPr/>
        <p:txBody>
          <a:bodyPr/>
          <a:lstStyle/>
          <a:p>
            <a:fld id="{B9BE3F2C-1485-4296-85BF-6B680E5840F0}" type="slidenum">
              <a:rPr lang="nl-NL" smtClean="0"/>
              <a:t>‹nr.›</a:t>
            </a:fld>
            <a:endParaRPr lang="nl-NL" dirty="0"/>
          </a:p>
        </p:txBody>
      </p:sp>
    </p:spTree>
    <p:extLst>
      <p:ext uri="{BB962C8B-B14F-4D97-AF65-F5344CB8AC3E}">
        <p14:creationId xmlns:p14="http://schemas.microsoft.com/office/powerpoint/2010/main" val="3398160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9CE9AD-4444-409E-BF69-E92828AAC38B}"/>
              </a:ext>
            </a:extLst>
          </p:cNvPr>
          <p:cNvSpPr>
            <a:spLocks noGrp="1"/>
          </p:cNvSpPr>
          <p:nvPr>
            <p:ph type="dt" sz="half" idx="10"/>
          </p:nvPr>
        </p:nvSpPr>
        <p:spPr/>
        <p:txBody>
          <a:bodyPr/>
          <a:lstStyle/>
          <a:p>
            <a:r>
              <a:rPr lang="nl-NL" smtClean="0"/>
              <a:t>22-09-2025</a:t>
            </a:r>
            <a:endParaRPr lang="nl-NL" dirty="0"/>
          </a:p>
        </p:txBody>
      </p:sp>
      <p:sp>
        <p:nvSpPr>
          <p:cNvPr id="3" name="Footer Placeholder 2">
            <a:extLst>
              <a:ext uri="{FF2B5EF4-FFF2-40B4-BE49-F238E27FC236}">
                <a16:creationId xmlns:a16="http://schemas.microsoft.com/office/drawing/2014/main" id="{71BF0FB7-08BB-465A-9B42-827F068BEFC9}"/>
              </a:ext>
            </a:extLst>
          </p:cNvPr>
          <p:cNvSpPr>
            <a:spLocks noGrp="1"/>
          </p:cNvSpPr>
          <p:nvPr>
            <p:ph type="ftr" sz="quarter" idx="11"/>
          </p:nvPr>
        </p:nvSpPr>
        <p:spPr/>
        <p:txBody>
          <a:bodyPr/>
          <a:lstStyle/>
          <a:p>
            <a:r>
              <a:rPr lang="en-US" smtClean="0"/>
              <a:t>Summary of response MC CELIA</a:t>
            </a:r>
            <a:endParaRPr lang="nl-NL" dirty="0"/>
          </a:p>
        </p:txBody>
      </p:sp>
      <p:sp>
        <p:nvSpPr>
          <p:cNvPr id="4" name="Slide Number Placeholder 3">
            <a:extLst>
              <a:ext uri="{FF2B5EF4-FFF2-40B4-BE49-F238E27FC236}">
                <a16:creationId xmlns:a16="http://schemas.microsoft.com/office/drawing/2014/main" id="{698E09A0-0172-4BF1-B4EF-E64BF8E291B4}"/>
              </a:ext>
            </a:extLst>
          </p:cNvPr>
          <p:cNvSpPr>
            <a:spLocks noGrp="1"/>
          </p:cNvSpPr>
          <p:nvPr>
            <p:ph type="sldNum" sz="quarter" idx="12"/>
          </p:nvPr>
        </p:nvSpPr>
        <p:spPr/>
        <p:txBody>
          <a:bodyPr/>
          <a:lstStyle/>
          <a:p>
            <a:fld id="{B9BE3F2C-1485-4296-85BF-6B680E5840F0}" type="slidenum">
              <a:rPr lang="nl-NL" smtClean="0"/>
              <a:t>‹nr.›</a:t>
            </a:fld>
            <a:endParaRPr lang="nl-NL" dirty="0"/>
          </a:p>
        </p:txBody>
      </p:sp>
    </p:spTree>
    <p:extLst>
      <p:ext uri="{BB962C8B-B14F-4D97-AF65-F5344CB8AC3E}">
        <p14:creationId xmlns:p14="http://schemas.microsoft.com/office/powerpoint/2010/main" val="3284192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r>
              <a:rPr lang="nl-NL" smtClean="0"/>
              <a:t>22-09-2025</a:t>
            </a:r>
            <a:endParaRPr lang="nl-NL" dirty="0"/>
          </a:p>
        </p:txBody>
      </p:sp>
      <p:sp>
        <p:nvSpPr>
          <p:cNvPr id="4" name="Tijdelijke aanduiding voor voettekst 3"/>
          <p:cNvSpPr>
            <a:spLocks noGrp="1"/>
          </p:cNvSpPr>
          <p:nvPr>
            <p:ph type="ftr" sz="quarter" idx="11"/>
          </p:nvPr>
        </p:nvSpPr>
        <p:spPr/>
        <p:txBody>
          <a:bodyPr/>
          <a:lstStyle/>
          <a:p>
            <a:r>
              <a:rPr lang="en-US" smtClean="0"/>
              <a:t>Summary of response MC CELIA</a:t>
            </a:r>
            <a:endParaRPr lang="nl-NL" dirty="0"/>
          </a:p>
        </p:txBody>
      </p:sp>
      <p:sp>
        <p:nvSpPr>
          <p:cNvPr id="5" name="Tijdelijke aanduiding voor dianummer 4"/>
          <p:cNvSpPr>
            <a:spLocks noGrp="1"/>
          </p:cNvSpPr>
          <p:nvPr>
            <p:ph type="sldNum" sz="quarter" idx="12"/>
          </p:nvPr>
        </p:nvSpPr>
        <p:spPr/>
        <p:txBody>
          <a:bodyPr/>
          <a:lstStyle/>
          <a:p>
            <a:fld id="{C5ECB085-10CD-4FEF-9C6B-9A96DD4ED0BE}" type="slidenum">
              <a:rPr lang="nl-NL" smtClean="0"/>
              <a:t>‹nr.›</a:t>
            </a:fld>
            <a:endParaRPr lang="nl-NL" dirty="0"/>
          </a:p>
        </p:txBody>
      </p:sp>
    </p:spTree>
    <p:extLst>
      <p:ext uri="{BB962C8B-B14F-4D97-AF65-F5344CB8AC3E}">
        <p14:creationId xmlns:p14="http://schemas.microsoft.com/office/powerpoint/2010/main" val="31464350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6"/>
                </a:solidFill>
              </a:defRPr>
            </a:lvl1p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ianummer 3"/>
          <p:cNvSpPr>
            <a:spLocks noGrp="1"/>
          </p:cNvSpPr>
          <p:nvPr>
            <p:ph type="sldNum" sz="quarter" idx="10"/>
          </p:nvPr>
        </p:nvSpPr>
        <p:spPr/>
        <p:txBody>
          <a:bodyPr/>
          <a:lstStyle>
            <a:lvl1pPr>
              <a:defRPr/>
            </a:lvl1pPr>
          </a:lstStyle>
          <a:p>
            <a:fld id="{BF5B5DF7-635F-4D78-8237-DA456A2371F3}" type="slidenum">
              <a:rPr lang="nl-NL" altLang="nl-NL" smtClean="0"/>
              <a:pPr/>
              <a:t>‹nr.›</a:t>
            </a:fld>
            <a:endParaRPr lang="nl-NL" altLang="nl-NL" dirty="0"/>
          </a:p>
        </p:txBody>
      </p:sp>
    </p:spTree>
    <p:extLst>
      <p:ext uri="{BB962C8B-B14F-4D97-AF65-F5344CB8AC3E}">
        <p14:creationId xmlns:p14="http://schemas.microsoft.com/office/powerpoint/2010/main" val="5446118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Inhoudsopgave Paa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5B5BB48-5B99-4312-B7F0-02191B56AB32}"/>
              </a:ext>
            </a:extLst>
          </p:cNvPr>
          <p:cNvSpPr/>
          <p:nvPr userDrawn="1"/>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a:xfrm>
            <a:off x="720000" y="2403112"/>
            <a:ext cx="5040000" cy="1938992"/>
          </a:xfrm>
        </p:spPr>
        <p:txBody>
          <a:bodyPr anchor="ctr" anchorCtr="0"/>
          <a:lstStyle>
            <a:lvl1pPr algn="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9" name="Text Placeholder 8">
            <a:extLst>
              <a:ext uri="{FF2B5EF4-FFF2-40B4-BE49-F238E27FC236}">
                <a16:creationId xmlns:a16="http://schemas.microsoft.com/office/drawing/2014/main" id="{8CDD723C-1F2F-48AB-901A-05B2FF1B3D2E}"/>
              </a:ext>
            </a:extLst>
          </p:cNvPr>
          <p:cNvSpPr>
            <a:spLocks noGrp="1"/>
          </p:cNvSpPr>
          <p:nvPr>
            <p:ph type="body" sz="quarter" idx="14"/>
          </p:nvPr>
        </p:nvSpPr>
        <p:spPr>
          <a:xfrm>
            <a:off x="7693200" y="567297"/>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3" name="Text Placeholder 8">
            <a:extLst>
              <a:ext uri="{FF2B5EF4-FFF2-40B4-BE49-F238E27FC236}">
                <a16:creationId xmlns:a16="http://schemas.microsoft.com/office/drawing/2014/main" id="{DB935E13-8C51-42FA-BD11-A75F70F40EAF}"/>
              </a:ext>
            </a:extLst>
          </p:cNvPr>
          <p:cNvSpPr>
            <a:spLocks noGrp="1"/>
          </p:cNvSpPr>
          <p:nvPr>
            <p:ph type="body" sz="quarter" idx="15"/>
          </p:nvPr>
        </p:nvSpPr>
        <p:spPr>
          <a:xfrm>
            <a:off x="7692000" y="1789804"/>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4" name="Text Placeholder 8">
            <a:extLst>
              <a:ext uri="{FF2B5EF4-FFF2-40B4-BE49-F238E27FC236}">
                <a16:creationId xmlns:a16="http://schemas.microsoft.com/office/drawing/2014/main" id="{46277381-E4E5-463D-9D54-6DB68CA0856C}"/>
              </a:ext>
            </a:extLst>
          </p:cNvPr>
          <p:cNvSpPr>
            <a:spLocks noGrp="1"/>
          </p:cNvSpPr>
          <p:nvPr>
            <p:ph type="body" sz="quarter" idx="16"/>
          </p:nvPr>
        </p:nvSpPr>
        <p:spPr>
          <a:xfrm>
            <a:off x="7692000" y="2915408"/>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5" name="Text Placeholder 8">
            <a:extLst>
              <a:ext uri="{FF2B5EF4-FFF2-40B4-BE49-F238E27FC236}">
                <a16:creationId xmlns:a16="http://schemas.microsoft.com/office/drawing/2014/main" id="{CAA16036-0825-48A7-8660-4B2A729D80AD}"/>
              </a:ext>
            </a:extLst>
          </p:cNvPr>
          <p:cNvSpPr>
            <a:spLocks noGrp="1"/>
          </p:cNvSpPr>
          <p:nvPr>
            <p:ph type="body" sz="quarter" idx="17"/>
          </p:nvPr>
        </p:nvSpPr>
        <p:spPr>
          <a:xfrm>
            <a:off x="7692000" y="5166618"/>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6" name="Text Placeholder 8">
            <a:extLst>
              <a:ext uri="{FF2B5EF4-FFF2-40B4-BE49-F238E27FC236}">
                <a16:creationId xmlns:a16="http://schemas.microsoft.com/office/drawing/2014/main" id="{28016014-F032-422D-A77B-EC9C60AB1018}"/>
              </a:ext>
            </a:extLst>
          </p:cNvPr>
          <p:cNvSpPr>
            <a:spLocks noGrp="1"/>
          </p:cNvSpPr>
          <p:nvPr>
            <p:ph type="body" sz="quarter" idx="18"/>
          </p:nvPr>
        </p:nvSpPr>
        <p:spPr>
          <a:xfrm>
            <a:off x="7692000" y="4041012"/>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7" name="Text Placeholder 8">
            <a:extLst>
              <a:ext uri="{FF2B5EF4-FFF2-40B4-BE49-F238E27FC236}">
                <a16:creationId xmlns:a16="http://schemas.microsoft.com/office/drawing/2014/main" id="{22655007-3EF2-4351-AD1D-2D73C8FDEA04}"/>
              </a:ext>
            </a:extLst>
          </p:cNvPr>
          <p:cNvSpPr>
            <a:spLocks noGrp="1"/>
          </p:cNvSpPr>
          <p:nvPr>
            <p:ph type="body" sz="quarter" idx="19" hasCustomPrompt="1"/>
          </p:nvPr>
        </p:nvSpPr>
        <p:spPr>
          <a:xfrm>
            <a:off x="6624536" y="567297"/>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18" name="Text Placeholder 8">
            <a:extLst>
              <a:ext uri="{FF2B5EF4-FFF2-40B4-BE49-F238E27FC236}">
                <a16:creationId xmlns:a16="http://schemas.microsoft.com/office/drawing/2014/main" id="{C0121267-A721-473F-A18F-A0E6086DF2ED}"/>
              </a:ext>
            </a:extLst>
          </p:cNvPr>
          <p:cNvSpPr>
            <a:spLocks noGrp="1"/>
          </p:cNvSpPr>
          <p:nvPr>
            <p:ph type="body" sz="quarter" idx="20" hasCustomPrompt="1"/>
          </p:nvPr>
        </p:nvSpPr>
        <p:spPr>
          <a:xfrm>
            <a:off x="6624536" y="1789804"/>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19" name="Text Placeholder 8">
            <a:extLst>
              <a:ext uri="{FF2B5EF4-FFF2-40B4-BE49-F238E27FC236}">
                <a16:creationId xmlns:a16="http://schemas.microsoft.com/office/drawing/2014/main" id="{A74723A6-0C27-4FDE-AC43-C321E97DA40E}"/>
              </a:ext>
            </a:extLst>
          </p:cNvPr>
          <p:cNvSpPr>
            <a:spLocks noGrp="1"/>
          </p:cNvSpPr>
          <p:nvPr>
            <p:ph type="body" sz="quarter" idx="21" hasCustomPrompt="1"/>
          </p:nvPr>
        </p:nvSpPr>
        <p:spPr>
          <a:xfrm>
            <a:off x="6624536" y="2915408"/>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20" name="Text Placeholder 8">
            <a:extLst>
              <a:ext uri="{FF2B5EF4-FFF2-40B4-BE49-F238E27FC236}">
                <a16:creationId xmlns:a16="http://schemas.microsoft.com/office/drawing/2014/main" id="{A376F955-8020-41CE-883E-B0C61511D5CA}"/>
              </a:ext>
            </a:extLst>
          </p:cNvPr>
          <p:cNvSpPr>
            <a:spLocks noGrp="1"/>
          </p:cNvSpPr>
          <p:nvPr>
            <p:ph type="body" sz="quarter" idx="22" hasCustomPrompt="1"/>
          </p:nvPr>
        </p:nvSpPr>
        <p:spPr>
          <a:xfrm>
            <a:off x="6624536" y="4041012"/>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21" name="Text Placeholder 8">
            <a:extLst>
              <a:ext uri="{FF2B5EF4-FFF2-40B4-BE49-F238E27FC236}">
                <a16:creationId xmlns:a16="http://schemas.microsoft.com/office/drawing/2014/main" id="{84984D3D-5D0F-4117-87B1-A0FBEAF72888}"/>
              </a:ext>
            </a:extLst>
          </p:cNvPr>
          <p:cNvSpPr>
            <a:spLocks noGrp="1"/>
          </p:cNvSpPr>
          <p:nvPr>
            <p:ph type="body" sz="quarter" idx="23" hasCustomPrompt="1"/>
          </p:nvPr>
        </p:nvSpPr>
        <p:spPr>
          <a:xfrm>
            <a:off x="6624536" y="5166618"/>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pic>
        <p:nvPicPr>
          <p:cNvPr id="22" name="Afbeelding 20">
            <a:extLst>
              <a:ext uri="{FF2B5EF4-FFF2-40B4-BE49-F238E27FC236}">
                <a16:creationId xmlns:a16="http://schemas.microsoft.com/office/drawing/2014/main" id="{02AD1CA6-8F15-429A-ABCE-96801752042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Tree>
    <p:extLst>
      <p:ext uri="{BB962C8B-B14F-4D97-AF65-F5344CB8AC3E}">
        <p14:creationId xmlns:p14="http://schemas.microsoft.com/office/powerpoint/2010/main" val="52506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nhoudsopgave Hemelblau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5B5BB48-5B99-4312-B7F0-02191B56AB32}"/>
              </a:ext>
            </a:extLst>
          </p:cNvPr>
          <p:cNvSpPr/>
          <p:nvPr userDrawn="1"/>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a:xfrm>
            <a:off x="720000" y="2403112"/>
            <a:ext cx="5040000" cy="1938992"/>
          </a:xfrm>
        </p:spPr>
        <p:txBody>
          <a:bodyPr anchor="ctr" anchorCtr="0"/>
          <a:lstStyle>
            <a:lvl1pPr algn="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9" name="Text Placeholder 8">
            <a:extLst>
              <a:ext uri="{FF2B5EF4-FFF2-40B4-BE49-F238E27FC236}">
                <a16:creationId xmlns:a16="http://schemas.microsoft.com/office/drawing/2014/main" id="{8CDD723C-1F2F-48AB-901A-05B2FF1B3D2E}"/>
              </a:ext>
            </a:extLst>
          </p:cNvPr>
          <p:cNvSpPr>
            <a:spLocks noGrp="1"/>
          </p:cNvSpPr>
          <p:nvPr>
            <p:ph type="body" sz="quarter" idx="14"/>
          </p:nvPr>
        </p:nvSpPr>
        <p:spPr>
          <a:xfrm>
            <a:off x="7693200" y="567297"/>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3" name="Text Placeholder 8">
            <a:extLst>
              <a:ext uri="{FF2B5EF4-FFF2-40B4-BE49-F238E27FC236}">
                <a16:creationId xmlns:a16="http://schemas.microsoft.com/office/drawing/2014/main" id="{DB935E13-8C51-42FA-BD11-A75F70F40EAF}"/>
              </a:ext>
            </a:extLst>
          </p:cNvPr>
          <p:cNvSpPr>
            <a:spLocks noGrp="1"/>
          </p:cNvSpPr>
          <p:nvPr>
            <p:ph type="body" sz="quarter" idx="15"/>
          </p:nvPr>
        </p:nvSpPr>
        <p:spPr>
          <a:xfrm>
            <a:off x="7692000" y="1789804"/>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4" name="Text Placeholder 8">
            <a:extLst>
              <a:ext uri="{FF2B5EF4-FFF2-40B4-BE49-F238E27FC236}">
                <a16:creationId xmlns:a16="http://schemas.microsoft.com/office/drawing/2014/main" id="{46277381-E4E5-463D-9D54-6DB68CA0856C}"/>
              </a:ext>
            </a:extLst>
          </p:cNvPr>
          <p:cNvSpPr>
            <a:spLocks noGrp="1"/>
          </p:cNvSpPr>
          <p:nvPr>
            <p:ph type="body" sz="quarter" idx="16"/>
          </p:nvPr>
        </p:nvSpPr>
        <p:spPr>
          <a:xfrm>
            <a:off x="7692000" y="2915408"/>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5" name="Text Placeholder 8">
            <a:extLst>
              <a:ext uri="{FF2B5EF4-FFF2-40B4-BE49-F238E27FC236}">
                <a16:creationId xmlns:a16="http://schemas.microsoft.com/office/drawing/2014/main" id="{CAA16036-0825-48A7-8660-4B2A729D80AD}"/>
              </a:ext>
            </a:extLst>
          </p:cNvPr>
          <p:cNvSpPr>
            <a:spLocks noGrp="1"/>
          </p:cNvSpPr>
          <p:nvPr>
            <p:ph type="body" sz="quarter" idx="17"/>
          </p:nvPr>
        </p:nvSpPr>
        <p:spPr>
          <a:xfrm>
            <a:off x="7692000" y="5166618"/>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6" name="Text Placeholder 8">
            <a:extLst>
              <a:ext uri="{FF2B5EF4-FFF2-40B4-BE49-F238E27FC236}">
                <a16:creationId xmlns:a16="http://schemas.microsoft.com/office/drawing/2014/main" id="{28016014-F032-422D-A77B-EC9C60AB1018}"/>
              </a:ext>
            </a:extLst>
          </p:cNvPr>
          <p:cNvSpPr>
            <a:spLocks noGrp="1"/>
          </p:cNvSpPr>
          <p:nvPr>
            <p:ph type="body" sz="quarter" idx="18"/>
          </p:nvPr>
        </p:nvSpPr>
        <p:spPr>
          <a:xfrm>
            <a:off x="7692000" y="4041012"/>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7" name="Text Placeholder 8">
            <a:extLst>
              <a:ext uri="{FF2B5EF4-FFF2-40B4-BE49-F238E27FC236}">
                <a16:creationId xmlns:a16="http://schemas.microsoft.com/office/drawing/2014/main" id="{22655007-3EF2-4351-AD1D-2D73C8FDEA04}"/>
              </a:ext>
            </a:extLst>
          </p:cNvPr>
          <p:cNvSpPr>
            <a:spLocks noGrp="1"/>
          </p:cNvSpPr>
          <p:nvPr>
            <p:ph type="body" sz="quarter" idx="19" hasCustomPrompt="1"/>
          </p:nvPr>
        </p:nvSpPr>
        <p:spPr>
          <a:xfrm>
            <a:off x="6624536" y="567297"/>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18" name="Text Placeholder 8">
            <a:extLst>
              <a:ext uri="{FF2B5EF4-FFF2-40B4-BE49-F238E27FC236}">
                <a16:creationId xmlns:a16="http://schemas.microsoft.com/office/drawing/2014/main" id="{C0121267-A721-473F-A18F-A0E6086DF2ED}"/>
              </a:ext>
            </a:extLst>
          </p:cNvPr>
          <p:cNvSpPr>
            <a:spLocks noGrp="1"/>
          </p:cNvSpPr>
          <p:nvPr>
            <p:ph type="body" sz="quarter" idx="20" hasCustomPrompt="1"/>
          </p:nvPr>
        </p:nvSpPr>
        <p:spPr>
          <a:xfrm>
            <a:off x="6624536" y="1789804"/>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19" name="Text Placeholder 8">
            <a:extLst>
              <a:ext uri="{FF2B5EF4-FFF2-40B4-BE49-F238E27FC236}">
                <a16:creationId xmlns:a16="http://schemas.microsoft.com/office/drawing/2014/main" id="{A74723A6-0C27-4FDE-AC43-C321E97DA40E}"/>
              </a:ext>
            </a:extLst>
          </p:cNvPr>
          <p:cNvSpPr>
            <a:spLocks noGrp="1"/>
          </p:cNvSpPr>
          <p:nvPr>
            <p:ph type="body" sz="quarter" idx="21" hasCustomPrompt="1"/>
          </p:nvPr>
        </p:nvSpPr>
        <p:spPr>
          <a:xfrm>
            <a:off x="6624536" y="2915408"/>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20" name="Text Placeholder 8">
            <a:extLst>
              <a:ext uri="{FF2B5EF4-FFF2-40B4-BE49-F238E27FC236}">
                <a16:creationId xmlns:a16="http://schemas.microsoft.com/office/drawing/2014/main" id="{A376F955-8020-41CE-883E-B0C61511D5CA}"/>
              </a:ext>
            </a:extLst>
          </p:cNvPr>
          <p:cNvSpPr>
            <a:spLocks noGrp="1"/>
          </p:cNvSpPr>
          <p:nvPr>
            <p:ph type="body" sz="quarter" idx="22" hasCustomPrompt="1"/>
          </p:nvPr>
        </p:nvSpPr>
        <p:spPr>
          <a:xfrm>
            <a:off x="6624536" y="4041012"/>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21" name="Text Placeholder 8">
            <a:extLst>
              <a:ext uri="{FF2B5EF4-FFF2-40B4-BE49-F238E27FC236}">
                <a16:creationId xmlns:a16="http://schemas.microsoft.com/office/drawing/2014/main" id="{84984D3D-5D0F-4117-87B1-A0FBEAF72888}"/>
              </a:ext>
            </a:extLst>
          </p:cNvPr>
          <p:cNvSpPr>
            <a:spLocks noGrp="1"/>
          </p:cNvSpPr>
          <p:nvPr>
            <p:ph type="body" sz="quarter" idx="23" hasCustomPrompt="1"/>
          </p:nvPr>
        </p:nvSpPr>
        <p:spPr>
          <a:xfrm>
            <a:off x="6624536" y="5166618"/>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pic>
        <p:nvPicPr>
          <p:cNvPr id="22" name="Afbeelding 20">
            <a:extLst>
              <a:ext uri="{FF2B5EF4-FFF2-40B4-BE49-F238E27FC236}">
                <a16:creationId xmlns:a16="http://schemas.microsoft.com/office/drawing/2014/main" id="{02AD1CA6-8F15-429A-ABCE-96801752042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Tree>
    <p:extLst>
      <p:ext uri="{BB962C8B-B14F-4D97-AF65-F5344CB8AC3E}">
        <p14:creationId xmlns:p14="http://schemas.microsoft.com/office/powerpoint/2010/main" val="1076068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Inhoudsopgave Donkerblau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5B5BB48-5B99-4312-B7F0-02191B56AB32}"/>
              </a:ext>
            </a:extLst>
          </p:cNvPr>
          <p:cNvSpPr/>
          <p:nvPr userDrawn="1"/>
        </p:nvSpPr>
        <p:spPr>
          <a:xfrm>
            <a:off x="0" y="0"/>
            <a:ext cx="6096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a:xfrm>
            <a:off x="720000" y="2403112"/>
            <a:ext cx="5040000" cy="1938992"/>
          </a:xfrm>
        </p:spPr>
        <p:txBody>
          <a:bodyPr anchor="ctr" anchorCtr="0"/>
          <a:lstStyle>
            <a:lvl1pPr algn="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9" name="Text Placeholder 8">
            <a:extLst>
              <a:ext uri="{FF2B5EF4-FFF2-40B4-BE49-F238E27FC236}">
                <a16:creationId xmlns:a16="http://schemas.microsoft.com/office/drawing/2014/main" id="{8CDD723C-1F2F-48AB-901A-05B2FF1B3D2E}"/>
              </a:ext>
            </a:extLst>
          </p:cNvPr>
          <p:cNvSpPr>
            <a:spLocks noGrp="1"/>
          </p:cNvSpPr>
          <p:nvPr>
            <p:ph type="body" sz="quarter" idx="14"/>
          </p:nvPr>
        </p:nvSpPr>
        <p:spPr>
          <a:xfrm>
            <a:off x="7693200" y="567297"/>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3" name="Text Placeholder 8">
            <a:extLst>
              <a:ext uri="{FF2B5EF4-FFF2-40B4-BE49-F238E27FC236}">
                <a16:creationId xmlns:a16="http://schemas.microsoft.com/office/drawing/2014/main" id="{DB935E13-8C51-42FA-BD11-A75F70F40EAF}"/>
              </a:ext>
            </a:extLst>
          </p:cNvPr>
          <p:cNvSpPr>
            <a:spLocks noGrp="1"/>
          </p:cNvSpPr>
          <p:nvPr>
            <p:ph type="body" sz="quarter" idx="15"/>
          </p:nvPr>
        </p:nvSpPr>
        <p:spPr>
          <a:xfrm>
            <a:off x="7692000" y="1789804"/>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4" name="Text Placeholder 8">
            <a:extLst>
              <a:ext uri="{FF2B5EF4-FFF2-40B4-BE49-F238E27FC236}">
                <a16:creationId xmlns:a16="http://schemas.microsoft.com/office/drawing/2014/main" id="{46277381-E4E5-463D-9D54-6DB68CA0856C}"/>
              </a:ext>
            </a:extLst>
          </p:cNvPr>
          <p:cNvSpPr>
            <a:spLocks noGrp="1"/>
          </p:cNvSpPr>
          <p:nvPr>
            <p:ph type="body" sz="quarter" idx="16"/>
          </p:nvPr>
        </p:nvSpPr>
        <p:spPr>
          <a:xfrm>
            <a:off x="7692000" y="2915408"/>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5" name="Text Placeholder 8">
            <a:extLst>
              <a:ext uri="{FF2B5EF4-FFF2-40B4-BE49-F238E27FC236}">
                <a16:creationId xmlns:a16="http://schemas.microsoft.com/office/drawing/2014/main" id="{CAA16036-0825-48A7-8660-4B2A729D80AD}"/>
              </a:ext>
            </a:extLst>
          </p:cNvPr>
          <p:cNvSpPr>
            <a:spLocks noGrp="1"/>
          </p:cNvSpPr>
          <p:nvPr>
            <p:ph type="body" sz="quarter" idx="17"/>
          </p:nvPr>
        </p:nvSpPr>
        <p:spPr>
          <a:xfrm>
            <a:off x="7692000" y="5166618"/>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6" name="Text Placeholder 8">
            <a:extLst>
              <a:ext uri="{FF2B5EF4-FFF2-40B4-BE49-F238E27FC236}">
                <a16:creationId xmlns:a16="http://schemas.microsoft.com/office/drawing/2014/main" id="{28016014-F032-422D-A77B-EC9C60AB1018}"/>
              </a:ext>
            </a:extLst>
          </p:cNvPr>
          <p:cNvSpPr>
            <a:spLocks noGrp="1"/>
          </p:cNvSpPr>
          <p:nvPr>
            <p:ph type="body" sz="quarter" idx="18"/>
          </p:nvPr>
        </p:nvSpPr>
        <p:spPr>
          <a:xfrm>
            <a:off x="7692000" y="4041012"/>
            <a:ext cx="3780000" cy="914400"/>
          </a:xfrm>
        </p:spPr>
        <p:txBody>
          <a:bodyPr anchor="ctr" anchorCtr="0"/>
          <a:lstStyle>
            <a:lvl1pPr marL="0" indent="0">
              <a:spcBef>
                <a:spcPts val="0"/>
              </a:spcBef>
              <a:buFont typeface="Arial" panose="020B0604020202020204" pitchFamily="34" charset="0"/>
              <a:buChar char="​"/>
              <a:defRPr sz="1800">
                <a:solidFill>
                  <a:schemeClr val="tx1"/>
                </a:solidFill>
              </a:defRPr>
            </a:lvl1pPr>
            <a:lvl2pPr marL="0" indent="0">
              <a:spcBef>
                <a:spcPts val="0"/>
              </a:spcBef>
              <a:buFont typeface="Arial" panose="020B0604020202020204" pitchFamily="34" charset="0"/>
              <a:buChar char="​"/>
              <a:defRPr sz="1800">
                <a:solidFill>
                  <a:schemeClr val="tx1"/>
                </a:solidFill>
              </a:defRPr>
            </a:lvl2pPr>
            <a:lvl3pPr marL="0" indent="0">
              <a:spcBef>
                <a:spcPts val="0"/>
              </a:spcBef>
              <a:buFont typeface="Arial" panose="020B0604020202020204" pitchFamily="34" charset="0"/>
              <a:buChar char="​"/>
              <a:defRPr sz="1800">
                <a:solidFill>
                  <a:schemeClr val="tx1"/>
                </a:solidFill>
              </a:defRPr>
            </a:lvl3pPr>
            <a:lvl4pPr marL="0" indent="0">
              <a:spcBef>
                <a:spcPts val="0"/>
              </a:spcBef>
              <a:buFont typeface="Arial" panose="020B0604020202020204" pitchFamily="34" charset="0"/>
              <a:buChar char="​"/>
              <a:defRPr sz="1800">
                <a:solidFill>
                  <a:schemeClr val="tx1"/>
                </a:solidFill>
              </a:defRPr>
            </a:lvl4pPr>
            <a:lvl5pPr marL="0" indent="0">
              <a:spcBef>
                <a:spcPts val="0"/>
              </a:spcBef>
              <a:buFont typeface="Arial" panose="020B0604020202020204" pitchFamily="34" charset="0"/>
              <a:buChar char="​"/>
              <a:defRPr sz="1800">
                <a:solidFill>
                  <a:schemeClr val="tx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
        <p:nvSpPr>
          <p:cNvPr id="17" name="Text Placeholder 8">
            <a:extLst>
              <a:ext uri="{FF2B5EF4-FFF2-40B4-BE49-F238E27FC236}">
                <a16:creationId xmlns:a16="http://schemas.microsoft.com/office/drawing/2014/main" id="{22655007-3EF2-4351-AD1D-2D73C8FDEA04}"/>
              </a:ext>
            </a:extLst>
          </p:cNvPr>
          <p:cNvSpPr>
            <a:spLocks noGrp="1"/>
          </p:cNvSpPr>
          <p:nvPr>
            <p:ph type="body" sz="quarter" idx="19" hasCustomPrompt="1"/>
          </p:nvPr>
        </p:nvSpPr>
        <p:spPr>
          <a:xfrm>
            <a:off x="6624536" y="567297"/>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18" name="Text Placeholder 8">
            <a:extLst>
              <a:ext uri="{FF2B5EF4-FFF2-40B4-BE49-F238E27FC236}">
                <a16:creationId xmlns:a16="http://schemas.microsoft.com/office/drawing/2014/main" id="{C0121267-A721-473F-A18F-A0E6086DF2ED}"/>
              </a:ext>
            </a:extLst>
          </p:cNvPr>
          <p:cNvSpPr>
            <a:spLocks noGrp="1"/>
          </p:cNvSpPr>
          <p:nvPr>
            <p:ph type="body" sz="quarter" idx="20" hasCustomPrompt="1"/>
          </p:nvPr>
        </p:nvSpPr>
        <p:spPr>
          <a:xfrm>
            <a:off x="6624536" y="1789804"/>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19" name="Text Placeholder 8">
            <a:extLst>
              <a:ext uri="{FF2B5EF4-FFF2-40B4-BE49-F238E27FC236}">
                <a16:creationId xmlns:a16="http://schemas.microsoft.com/office/drawing/2014/main" id="{A74723A6-0C27-4FDE-AC43-C321E97DA40E}"/>
              </a:ext>
            </a:extLst>
          </p:cNvPr>
          <p:cNvSpPr>
            <a:spLocks noGrp="1"/>
          </p:cNvSpPr>
          <p:nvPr>
            <p:ph type="body" sz="quarter" idx="21" hasCustomPrompt="1"/>
          </p:nvPr>
        </p:nvSpPr>
        <p:spPr>
          <a:xfrm>
            <a:off x="6624536" y="2915408"/>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20" name="Text Placeholder 8">
            <a:extLst>
              <a:ext uri="{FF2B5EF4-FFF2-40B4-BE49-F238E27FC236}">
                <a16:creationId xmlns:a16="http://schemas.microsoft.com/office/drawing/2014/main" id="{A376F955-8020-41CE-883E-B0C61511D5CA}"/>
              </a:ext>
            </a:extLst>
          </p:cNvPr>
          <p:cNvSpPr>
            <a:spLocks noGrp="1"/>
          </p:cNvSpPr>
          <p:nvPr>
            <p:ph type="body" sz="quarter" idx="22" hasCustomPrompt="1"/>
          </p:nvPr>
        </p:nvSpPr>
        <p:spPr>
          <a:xfrm>
            <a:off x="6624536" y="4041012"/>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sp>
        <p:nvSpPr>
          <p:cNvPr id="21" name="Text Placeholder 8">
            <a:extLst>
              <a:ext uri="{FF2B5EF4-FFF2-40B4-BE49-F238E27FC236}">
                <a16:creationId xmlns:a16="http://schemas.microsoft.com/office/drawing/2014/main" id="{84984D3D-5D0F-4117-87B1-A0FBEAF72888}"/>
              </a:ext>
            </a:extLst>
          </p:cNvPr>
          <p:cNvSpPr>
            <a:spLocks noGrp="1"/>
          </p:cNvSpPr>
          <p:nvPr>
            <p:ph type="body" sz="quarter" idx="23" hasCustomPrompt="1"/>
          </p:nvPr>
        </p:nvSpPr>
        <p:spPr>
          <a:xfrm>
            <a:off x="6624536" y="5166618"/>
            <a:ext cx="914400" cy="914400"/>
          </a:xfrm>
        </p:spPr>
        <p:txBody>
          <a:bodyPr anchor="ctr" anchorCtr="0"/>
          <a:lstStyle>
            <a:lvl1pPr marL="0" indent="0" algn="r">
              <a:spcBef>
                <a:spcPts val="0"/>
              </a:spcBef>
              <a:buFont typeface="Arial" panose="020B0604020202020204" pitchFamily="34" charset="0"/>
              <a:buChar char="​"/>
              <a:defRPr sz="4800">
                <a:solidFill>
                  <a:schemeClr val="accent1"/>
                </a:solidFill>
              </a:defRPr>
            </a:lvl1pPr>
            <a:lvl2pPr marL="0" indent="0">
              <a:spcBef>
                <a:spcPts val="0"/>
              </a:spcBef>
              <a:buFont typeface="Arial" panose="020B0604020202020204" pitchFamily="34" charset="0"/>
              <a:buChar char="​"/>
              <a:defRPr sz="4800">
                <a:solidFill>
                  <a:schemeClr val="accent1"/>
                </a:solidFill>
              </a:defRPr>
            </a:lvl2pPr>
            <a:lvl3pPr marL="0" indent="0">
              <a:spcBef>
                <a:spcPts val="0"/>
              </a:spcBef>
              <a:buFont typeface="Arial" panose="020B0604020202020204" pitchFamily="34" charset="0"/>
              <a:buChar char="​"/>
              <a:defRPr sz="4800">
                <a:solidFill>
                  <a:schemeClr val="accent1"/>
                </a:solidFill>
              </a:defRPr>
            </a:lvl3pPr>
            <a:lvl4pPr marL="0" indent="0">
              <a:spcBef>
                <a:spcPts val="0"/>
              </a:spcBef>
              <a:buFont typeface="Arial" panose="020B0604020202020204" pitchFamily="34" charset="0"/>
              <a:buChar char="​"/>
              <a:defRPr sz="4800">
                <a:solidFill>
                  <a:schemeClr val="accent1"/>
                </a:solidFill>
              </a:defRPr>
            </a:lvl4pPr>
            <a:lvl5pPr marL="0" indent="0">
              <a:spcBef>
                <a:spcPts val="0"/>
              </a:spcBef>
              <a:buFont typeface="Arial" panose="020B0604020202020204" pitchFamily="34" charset="0"/>
              <a:buChar char="​"/>
              <a:defRPr sz="4800">
                <a:solidFill>
                  <a:schemeClr val="accent1"/>
                </a:solidFill>
              </a:defRPr>
            </a:lvl5pPr>
          </a:lstStyle>
          <a:p>
            <a:pPr lvl="0"/>
            <a:r>
              <a:rPr lang="en-US" dirty="0"/>
              <a:t>#</a:t>
            </a:r>
            <a:endParaRPr lang="nl-NL" dirty="0"/>
          </a:p>
        </p:txBody>
      </p:sp>
      <p:pic>
        <p:nvPicPr>
          <p:cNvPr id="22" name="Afbeelding 20">
            <a:extLst>
              <a:ext uri="{FF2B5EF4-FFF2-40B4-BE49-F238E27FC236}">
                <a16:creationId xmlns:a16="http://schemas.microsoft.com/office/drawing/2014/main" id="{02AD1CA6-8F15-429A-ABCE-96801752042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Tree>
    <p:extLst>
      <p:ext uri="{BB962C8B-B14F-4D97-AF65-F5344CB8AC3E}">
        <p14:creationId xmlns:p14="http://schemas.microsoft.com/office/powerpoint/2010/main" val="1340155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Inhoudsopgave met Afbeelding Paa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3AE60BD-1CB3-4552-B1A2-C2FC9A8DA10A}"/>
              </a:ext>
            </a:extLst>
          </p:cNvPr>
          <p:cNvSpPr>
            <a:spLocks noGrp="1"/>
          </p:cNvSpPr>
          <p:nvPr>
            <p:ph type="pic" sz="quarter" idx="14"/>
          </p:nvPr>
        </p:nvSpPr>
        <p:spPr>
          <a:xfrm>
            <a:off x="0" y="0"/>
            <a:ext cx="6096000" cy="6858000"/>
          </a:xfrm>
        </p:spPr>
        <p:txBody>
          <a:bodyPr tIns="2124000"/>
          <a:lstStyle>
            <a:lvl1pPr marL="0" indent="0" algn="ctr">
              <a:buFont typeface="Arial" panose="020B0604020202020204" pitchFamily="34" charset="0"/>
              <a:buChar char="​"/>
              <a:defRPr/>
            </a:lvl1pPr>
          </a:lstStyle>
          <a:p>
            <a:r>
              <a:rPr lang="nl-NL" dirty="0" smtClean="0"/>
              <a:t>Klik op het pictogram als u een afbeelding wilt toevoegen</a:t>
            </a:r>
            <a:endParaRPr lang="nl-NL" dirty="0"/>
          </a:p>
        </p:txBody>
      </p:sp>
      <p:sp>
        <p:nvSpPr>
          <p:cNvPr id="7" name="Rectangle 6">
            <a:extLst>
              <a:ext uri="{FF2B5EF4-FFF2-40B4-BE49-F238E27FC236}">
                <a16:creationId xmlns:a16="http://schemas.microsoft.com/office/drawing/2014/main" id="{F5B5BB48-5B99-4312-B7F0-02191B56AB32}"/>
              </a:ext>
            </a:extLst>
          </p:cNvPr>
          <p:cNvSpPr/>
          <p:nvPr userDrawn="1"/>
        </p:nvSpPr>
        <p:spPr>
          <a:xfrm>
            <a:off x="609600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a:xfrm>
            <a:off x="6433200" y="567297"/>
            <a:ext cx="5040000" cy="1938992"/>
          </a:xfrm>
        </p:spPr>
        <p:txBody>
          <a:bodyPr/>
          <a:lstStyle>
            <a:lvl1pP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10" name="Text Placeholder 9">
            <a:extLst>
              <a:ext uri="{FF2B5EF4-FFF2-40B4-BE49-F238E27FC236}">
                <a16:creationId xmlns:a16="http://schemas.microsoft.com/office/drawing/2014/main" id="{619747A2-50A0-4109-9CEF-EB84E97EEB4F}"/>
              </a:ext>
            </a:extLst>
          </p:cNvPr>
          <p:cNvSpPr>
            <a:spLocks noGrp="1"/>
          </p:cNvSpPr>
          <p:nvPr>
            <p:ph type="body" sz="quarter" idx="13"/>
          </p:nvPr>
        </p:nvSpPr>
        <p:spPr>
          <a:xfrm>
            <a:off x="6433200" y="2862000"/>
            <a:ext cx="5040000" cy="3175200"/>
          </a:xfrm>
        </p:spPr>
        <p:txBody>
          <a:bodyPr/>
          <a:lstStyle>
            <a:lvl1pPr marL="457200" indent="-457200">
              <a:lnSpc>
                <a:spcPct val="90000"/>
              </a:lnSpc>
              <a:spcBef>
                <a:spcPts val="1200"/>
              </a:spcBef>
              <a:buClr>
                <a:schemeClr val="bg1"/>
              </a:buClr>
              <a:buSzPct val="80000"/>
              <a:buFont typeface="+mj-lt"/>
              <a:buAutoNum type="arabicPeriod"/>
              <a:defRPr sz="2400">
                <a:solidFill>
                  <a:schemeClr val="bg1"/>
                </a:solidFill>
              </a:defRPr>
            </a:lvl1pPr>
            <a:lvl2pPr marL="457200" indent="-457200">
              <a:lnSpc>
                <a:spcPct val="90000"/>
              </a:lnSpc>
              <a:spcBef>
                <a:spcPts val="1200"/>
              </a:spcBef>
              <a:buClr>
                <a:schemeClr val="bg1"/>
              </a:buClr>
              <a:buSzPct val="80000"/>
              <a:buFont typeface="+mj-lt"/>
              <a:buAutoNum type="arabicPeriod"/>
              <a:defRPr sz="2400">
                <a:solidFill>
                  <a:schemeClr val="bg1"/>
                </a:solidFill>
              </a:defRPr>
            </a:lvl2pPr>
            <a:lvl3pPr marL="457200" indent="-457200">
              <a:lnSpc>
                <a:spcPct val="90000"/>
              </a:lnSpc>
              <a:spcBef>
                <a:spcPts val="1200"/>
              </a:spcBef>
              <a:buClr>
                <a:schemeClr val="bg1"/>
              </a:buClr>
              <a:buSzPct val="80000"/>
              <a:buFont typeface="+mj-lt"/>
              <a:buAutoNum type="arabicPeriod"/>
              <a:defRPr sz="2400">
                <a:solidFill>
                  <a:schemeClr val="bg1"/>
                </a:solidFill>
              </a:defRPr>
            </a:lvl3pPr>
            <a:lvl4pPr marL="457200" indent="-457200">
              <a:lnSpc>
                <a:spcPct val="90000"/>
              </a:lnSpc>
              <a:spcBef>
                <a:spcPts val="1200"/>
              </a:spcBef>
              <a:buClr>
                <a:schemeClr val="bg1"/>
              </a:buClr>
              <a:buSzPct val="80000"/>
              <a:buFont typeface="+mj-lt"/>
              <a:buAutoNum type="arabicPeriod"/>
              <a:defRPr sz="2400">
                <a:solidFill>
                  <a:schemeClr val="bg1"/>
                </a:solidFill>
              </a:defRPr>
            </a:lvl4pPr>
            <a:lvl5pPr marL="457200" indent="-457200">
              <a:lnSpc>
                <a:spcPct val="90000"/>
              </a:lnSpc>
              <a:spcBef>
                <a:spcPts val="1200"/>
              </a:spcBef>
              <a:buClr>
                <a:schemeClr val="bg1"/>
              </a:buClr>
              <a:buSzPct val="80000"/>
              <a:buFont typeface="+mj-lt"/>
              <a:buAutoNum type="arabicPeriod"/>
              <a:defRPr sz="2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13" name="Afbeelding 20">
            <a:extLst>
              <a:ext uri="{FF2B5EF4-FFF2-40B4-BE49-F238E27FC236}">
                <a16:creationId xmlns:a16="http://schemas.microsoft.com/office/drawing/2014/main" id="{BD22EB7D-6D83-4549-A96B-D933EFE338D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Tree>
    <p:extLst>
      <p:ext uri="{BB962C8B-B14F-4D97-AF65-F5344CB8AC3E}">
        <p14:creationId xmlns:p14="http://schemas.microsoft.com/office/powerpoint/2010/main" val="4031745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nhoudsopgave met Afbeelding Hemelblauw">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3AE60BD-1CB3-4552-B1A2-C2FC9A8DA10A}"/>
              </a:ext>
            </a:extLst>
          </p:cNvPr>
          <p:cNvSpPr>
            <a:spLocks noGrp="1"/>
          </p:cNvSpPr>
          <p:nvPr>
            <p:ph type="pic" sz="quarter" idx="14"/>
          </p:nvPr>
        </p:nvSpPr>
        <p:spPr>
          <a:xfrm>
            <a:off x="0" y="0"/>
            <a:ext cx="6096000" cy="6858000"/>
          </a:xfrm>
        </p:spPr>
        <p:txBody>
          <a:bodyPr tIns="2124000"/>
          <a:lstStyle>
            <a:lvl1pPr marL="0" indent="0" algn="ctr">
              <a:buFont typeface="Arial" panose="020B0604020202020204" pitchFamily="34" charset="0"/>
              <a:buChar char="​"/>
              <a:defRPr/>
            </a:lvl1pPr>
          </a:lstStyle>
          <a:p>
            <a:r>
              <a:rPr lang="nl-NL" dirty="0" smtClean="0"/>
              <a:t>Klik op het pictogram als u een afbeelding wilt toevoegen</a:t>
            </a:r>
            <a:endParaRPr lang="nl-NL" dirty="0"/>
          </a:p>
        </p:txBody>
      </p:sp>
      <p:sp>
        <p:nvSpPr>
          <p:cNvPr id="7" name="Rectangle 6">
            <a:extLst>
              <a:ext uri="{FF2B5EF4-FFF2-40B4-BE49-F238E27FC236}">
                <a16:creationId xmlns:a16="http://schemas.microsoft.com/office/drawing/2014/main" id="{F5B5BB48-5B99-4312-B7F0-02191B56AB32}"/>
              </a:ext>
            </a:extLst>
          </p:cNvPr>
          <p:cNvSpPr/>
          <p:nvPr userDrawn="1"/>
        </p:nvSpPr>
        <p:spPr>
          <a:xfrm>
            <a:off x="609600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a:xfrm>
            <a:off x="6433200" y="567297"/>
            <a:ext cx="5040000" cy="1938992"/>
          </a:xfrm>
        </p:spPr>
        <p:txBody>
          <a:bodyPr/>
          <a:lstStyle>
            <a:lvl1pP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10" name="Text Placeholder 9">
            <a:extLst>
              <a:ext uri="{FF2B5EF4-FFF2-40B4-BE49-F238E27FC236}">
                <a16:creationId xmlns:a16="http://schemas.microsoft.com/office/drawing/2014/main" id="{619747A2-50A0-4109-9CEF-EB84E97EEB4F}"/>
              </a:ext>
            </a:extLst>
          </p:cNvPr>
          <p:cNvSpPr>
            <a:spLocks noGrp="1"/>
          </p:cNvSpPr>
          <p:nvPr>
            <p:ph type="body" sz="quarter" idx="13"/>
          </p:nvPr>
        </p:nvSpPr>
        <p:spPr>
          <a:xfrm>
            <a:off x="6433200" y="2862000"/>
            <a:ext cx="5040000" cy="3175200"/>
          </a:xfrm>
        </p:spPr>
        <p:txBody>
          <a:bodyPr/>
          <a:lstStyle>
            <a:lvl1pPr marL="457200" indent="-457200">
              <a:lnSpc>
                <a:spcPct val="90000"/>
              </a:lnSpc>
              <a:spcBef>
                <a:spcPts val="1200"/>
              </a:spcBef>
              <a:buClr>
                <a:schemeClr val="bg1"/>
              </a:buClr>
              <a:buSzPct val="80000"/>
              <a:buFont typeface="+mj-lt"/>
              <a:buAutoNum type="arabicPeriod"/>
              <a:defRPr sz="2400">
                <a:solidFill>
                  <a:schemeClr val="bg1"/>
                </a:solidFill>
              </a:defRPr>
            </a:lvl1pPr>
            <a:lvl2pPr marL="457200" indent="-457200">
              <a:lnSpc>
                <a:spcPct val="90000"/>
              </a:lnSpc>
              <a:spcBef>
                <a:spcPts val="1200"/>
              </a:spcBef>
              <a:buClr>
                <a:schemeClr val="bg1"/>
              </a:buClr>
              <a:buSzPct val="80000"/>
              <a:buFont typeface="+mj-lt"/>
              <a:buAutoNum type="arabicPeriod"/>
              <a:defRPr sz="2400">
                <a:solidFill>
                  <a:schemeClr val="bg1"/>
                </a:solidFill>
              </a:defRPr>
            </a:lvl2pPr>
            <a:lvl3pPr marL="457200" indent="-457200">
              <a:lnSpc>
                <a:spcPct val="90000"/>
              </a:lnSpc>
              <a:spcBef>
                <a:spcPts val="1200"/>
              </a:spcBef>
              <a:buClr>
                <a:schemeClr val="bg1"/>
              </a:buClr>
              <a:buSzPct val="80000"/>
              <a:buFont typeface="+mj-lt"/>
              <a:buAutoNum type="arabicPeriod"/>
              <a:defRPr sz="2400">
                <a:solidFill>
                  <a:schemeClr val="bg1"/>
                </a:solidFill>
              </a:defRPr>
            </a:lvl3pPr>
            <a:lvl4pPr marL="457200" indent="-457200">
              <a:lnSpc>
                <a:spcPct val="90000"/>
              </a:lnSpc>
              <a:spcBef>
                <a:spcPts val="1200"/>
              </a:spcBef>
              <a:buClr>
                <a:schemeClr val="bg1"/>
              </a:buClr>
              <a:buSzPct val="80000"/>
              <a:buFont typeface="+mj-lt"/>
              <a:buAutoNum type="arabicPeriod"/>
              <a:defRPr sz="2400">
                <a:solidFill>
                  <a:schemeClr val="bg1"/>
                </a:solidFill>
              </a:defRPr>
            </a:lvl4pPr>
            <a:lvl5pPr marL="457200" indent="-457200">
              <a:lnSpc>
                <a:spcPct val="90000"/>
              </a:lnSpc>
              <a:spcBef>
                <a:spcPts val="1200"/>
              </a:spcBef>
              <a:buClr>
                <a:schemeClr val="bg1"/>
              </a:buClr>
              <a:buSzPct val="80000"/>
              <a:buFont typeface="+mj-lt"/>
              <a:buAutoNum type="arabicPeriod"/>
              <a:defRPr sz="2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13" name="Afbeelding 20">
            <a:extLst>
              <a:ext uri="{FF2B5EF4-FFF2-40B4-BE49-F238E27FC236}">
                <a16:creationId xmlns:a16="http://schemas.microsoft.com/office/drawing/2014/main" id="{BD22EB7D-6D83-4549-A96B-D933EFE338D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Tree>
    <p:extLst>
      <p:ext uri="{BB962C8B-B14F-4D97-AF65-F5344CB8AC3E}">
        <p14:creationId xmlns:p14="http://schemas.microsoft.com/office/powerpoint/2010/main" val="36167784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nhoudsopgave met Afbeelding Donkerblauw">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3AE60BD-1CB3-4552-B1A2-C2FC9A8DA10A}"/>
              </a:ext>
            </a:extLst>
          </p:cNvPr>
          <p:cNvSpPr>
            <a:spLocks noGrp="1"/>
          </p:cNvSpPr>
          <p:nvPr>
            <p:ph type="pic" sz="quarter" idx="14"/>
          </p:nvPr>
        </p:nvSpPr>
        <p:spPr>
          <a:xfrm>
            <a:off x="0" y="0"/>
            <a:ext cx="6096000" cy="6858000"/>
          </a:xfrm>
        </p:spPr>
        <p:txBody>
          <a:bodyPr tIns="2124000"/>
          <a:lstStyle>
            <a:lvl1pPr marL="0" indent="0" algn="ctr">
              <a:buFont typeface="Arial" panose="020B0604020202020204" pitchFamily="34" charset="0"/>
              <a:buChar char="​"/>
              <a:defRPr/>
            </a:lvl1pPr>
          </a:lstStyle>
          <a:p>
            <a:r>
              <a:rPr lang="nl-NL" dirty="0" smtClean="0"/>
              <a:t>Klik op het pictogram als u een afbeelding wilt toevoegen</a:t>
            </a:r>
            <a:endParaRPr lang="nl-NL" dirty="0"/>
          </a:p>
        </p:txBody>
      </p:sp>
      <p:sp>
        <p:nvSpPr>
          <p:cNvPr id="7" name="Rectangle 6">
            <a:extLst>
              <a:ext uri="{FF2B5EF4-FFF2-40B4-BE49-F238E27FC236}">
                <a16:creationId xmlns:a16="http://schemas.microsoft.com/office/drawing/2014/main" id="{F5B5BB48-5B99-4312-B7F0-02191B56AB32}"/>
              </a:ext>
            </a:extLst>
          </p:cNvPr>
          <p:cNvSpPr/>
          <p:nvPr userDrawn="1"/>
        </p:nvSpPr>
        <p:spPr>
          <a:xfrm>
            <a:off x="6096000" y="0"/>
            <a:ext cx="6096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a:xfrm>
            <a:off x="6433200" y="567297"/>
            <a:ext cx="5040000" cy="1938992"/>
          </a:xfrm>
        </p:spPr>
        <p:txBody>
          <a:bodyPr/>
          <a:lstStyle>
            <a:lvl1pP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10" name="Text Placeholder 9">
            <a:extLst>
              <a:ext uri="{FF2B5EF4-FFF2-40B4-BE49-F238E27FC236}">
                <a16:creationId xmlns:a16="http://schemas.microsoft.com/office/drawing/2014/main" id="{619747A2-50A0-4109-9CEF-EB84E97EEB4F}"/>
              </a:ext>
            </a:extLst>
          </p:cNvPr>
          <p:cNvSpPr>
            <a:spLocks noGrp="1"/>
          </p:cNvSpPr>
          <p:nvPr>
            <p:ph type="body" sz="quarter" idx="13"/>
          </p:nvPr>
        </p:nvSpPr>
        <p:spPr>
          <a:xfrm>
            <a:off x="6433200" y="2862000"/>
            <a:ext cx="5040000" cy="3175200"/>
          </a:xfrm>
        </p:spPr>
        <p:txBody>
          <a:bodyPr/>
          <a:lstStyle>
            <a:lvl1pPr marL="457200" indent="-457200">
              <a:lnSpc>
                <a:spcPct val="90000"/>
              </a:lnSpc>
              <a:spcBef>
                <a:spcPts val="1200"/>
              </a:spcBef>
              <a:buClr>
                <a:schemeClr val="bg1"/>
              </a:buClr>
              <a:buSzPct val="80000"/>
              <a:buFont typeface="+mj-lt"/>
              <a:buAutoNum type="arabicPeriod"/>
              <a:defRPr sz="2400">
                <a:solidFill>
                  <a:schemeClr val="bg1"/>
                </a:solidFill>
              </a:defRPr>
            </a:lvl1pPr>
            <a:lvl2pPr marL="457200" indent="-457200">
              <a:lnSpc>
                <a:spcPct val="90000"/>
              </a:lnSpc>
              <a:spcBef>
                <a:spcPts val="1200"/>
              </a:spcBef>
              <a:buClr>
                <a:schemeClr val="bg1"/>
              </a:buClr>
              <a:buSzPct val="80000"/>
              <a:buFont typeface="+mj-lt"/>
              <a:buAutoNum type="arabicPeriod"/>
              <a:defRPr sz="2400">
                <a:solidFill>
                  <a:schemeClr val="bg1"/>
                </a:solidFill>
              </a:defRPr>
            </a:lvl2pPr>
            <a:lvl3pPr marL="457200" indent="-457200">
              <a:lnSpc>
                <a:spcPct val="90000"/>
              </a:lnSpc>
              <a:spcBef>
                <a:spcPts val="1200"/>
              </a:spcBef>
              <a:buClr>
                <a:schemeClr val="bg1"/>
              </a:buClr>
              <a:buSzPct val="80000"/>
              <a:buFont typeface="+mj-lt"/>
              <a:buAutoNum type="arabicPeriod"/>
              <a:defRPr sz="2400">
                <a:solidFill>
                  <a:schemeClr val="bg1"/>
                </a:solidFill>
              </a:defRPr>
            </a:lvl3pPr>
            <a:lvl4pPr marL="457200" indent="-457200">
              <a:lnSpc>
                <a:spcPct val="90000"/>
              </a:lnSpc>
              <a:spcBef>
                <a:spcPts val="1200"/>
              </a:spcBef>
              <a:buClr>
                <a:schemeClr val="bg1"/>
              </a:buClr>
              <a:buSzPct val="80000"/>
              <a:buFont typeface="+mj-lt"/>
              <a:buAutoNum type="arabicPeriod"/>
              <a:defRPr sz="2400">
                <a:solidFill>
                  <a:schemeClr val="bg1"/>
                </a:solidFill>
              </a:defRPr>
            </a:lvl4pPr>
            <a:lvl5pPr marL="457200" indent="-457200">
              <a:lnSpc>
                <a:spcPct val="90000"/>
              </a:lnSpc>
              <a:spcBef>
                <a:spcPts val="1200"/>
              </a:spcBef>
              <a:buClr>
                <a:schemeClr val="bg1"/>
              </a:buClr>
              <a:buSzPct val="80000"/>
              <a:buFont typeface="+mj-lt"/>
              <a:buAutoNum type="arabicPeriod"/>
              <a:defRPr sz="2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13" name="Afbeelding 20">
            <a:extLst>
              <a:ext uri="{FF2B5EF4-FFF2-40B4-BE49-F238E27FC236}">
                <a16:creationId xmlns:a16="http://schemas.microsoft.com/office/drawing/2014/main" id="{BD22EB7D-6D83-4549-A96B-D933EFE338D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Tree>
    <p:extLst>
      <p:ext uri="{BB962C8B-B14F-4D97-AF65-F5344CB8AC3E}">
        <p14:creationId xmlns:p14="http://schemas.microsoft.com/office/powerpoint/2010/main" val="2222729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ekst met Afbeelding Rechts Paars">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3AE60BD-1CB3-4552-B1A2-C2FC9A8DA10A}"/>
              </a:ext>
            </a:extLst>
          </p:cNvPr>
          <p:cNvSpPr>
            <a:spLocks noGrp="1"/>
          </p:cNvSpPr>
          <p:nvPr>
            <p:ph type="pic" sz="quarter" idx="14"/>
          </p:nvPr>
        </p:nvSpPr>
        <p:spPr>
          <a:xfrm>
            <a:off x="6096000" y="0"/>
            <a:ext cx="6096000" cy="6858000"/>
          </a:xfrm>
        </p:spPr>
        <p:txBody>
          <a:bodyPr tIns="2124000"/>
          <a:lstStyle>
            <a:lvl1pPr marL="0" indent="0" algn="ctr">
              <a:buFont typeface="Arial" panose="020B0604020202020204" pitchFamily="34" charset="0"/>
              <a:buChar char="​"/>
              <a:defRPr/>
            </a:lvl1pPr>
          </a:lstStyle>
          <a:p>
            <a:r>
              <a:rPr lang="nl-NL" dirty="0" smtClean="0"/>
              <a:t>Klik op het pictogram als u een afbeelding wilt toevoegen</a:t>
            </a:r>
            <a:endParaRPr lang="nl-NL" dirty="0"/>
          </a:p>
        </p:txBody>
      </p:sp>
      <p:sp>
        <p:nvSpPr>
          <p:cNvPr id="7" name="Rectangle 6">
            <a:extLst>
              <a:ext uri="{FF2B5EF4-FFF2-40B4-BE49-F238E27FC236}">
                <a16:creationId xmlns:a16="http://schemas.microsoft.com/office/drawing/2014/main" id="{F5B5BB48-5B99-4312-B7F0-02191B56AB32}"/>
              </a:ext>
            </a:extLst>
          </p:cNvPr>
          <p:cNvSpPr/>
          <p:nvPr userDrawn="1"/>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 name="Title 1">
            <a:extLst>
              <a:ext uri="{FF2B5EF4-FFF2-40B4-BE49-F238E27FC236}">
                <a16:creationId xmlns:a16="http://schemas.microsoft.com/office/drawing/2014/main" id="{4FA66412-A3FF-4540-BA53-90C5890CFD18}"/>
              </a:ext>
            </a:extLst>
          </p:cNvPr>
          <p:cNvSpPr>
            <a:spLocks noGrp="1"/>
          </p:cNvSpPr>
          <p:nvPr>
            <p:ph type="title"/>
          </p:nvPr>
        </p:nvSpPr>
        <p:spPr/>
        <p:txBody>
          <a:bodyPr/>
          <a:lstStyle>
            <a:lvl1pPr>
              <a:defRPr sz="3200">
                <a:solidFill>
                  <a:schemeClr val="bg1"/>
                </a:solidFill>
              </a:defRPr>
            </a:lvl1pPr>
          </a:lstStyle>
          <a:p>
            <a:r>
              <a:rPr lang="nl-NL" smtClean="0"/>
              <a:t>Klik om de stijl te bewerken</a:t>
            </a:r>
            <a:endParaRPr lang="nl-NL" dirty="0"/>
          </a:p>
        </p:txBody>
      </p:sp>
      <p:sp>
        <p:nvSpPr>
          <p:cNvPr id="4" name="Date Placeholder 3">
            <a:extLst>
              <a:ext uri="{FF2B5EF4-FFF2-40B4-BE49-F238E27FC236}">
                <a16:creationId xmlns:a16="http://schemas.microsoft.com/office/drawing/2014/main" id="{06562C1A-A9DE-4F02-8C0F-5B836131937A}"/>
              </a:ext>
            </a:extLst>
          </p:cNvPr>
          <p:cNvSpPr>
            <a:spLocks noGrp="1"/>
          </p:cNvSpPr>
          <p:nvPr>
            <p:ph type="dt" sz="half" idx="10"/>
          </p:nvPr>
        </p:nvSpPr>
        <p:spPr/>
        <p:txBody>
          <a:bodyPr/>
          <a:lstStyle/>
          <a:p>
            <a:r>
              <a:rPr lang="nl-NL" smtClean="0"/>
              <a:t>22-09-2025</a:t>
            </a:r>
            <a:endParaRPr lang="nl-NL" dirty="0"/>
          </a:p>
        </p:txBody>
      </p:sp>
      <p:sp>
        <p:nvSpPr>
          <p:cNvPr id="5" name="Footer Placeholder 4">
            <a:extLst>
              <a:ext uri="{FF2B5EF4-FFF2-40B4-BE49-F238E27FC236}">
                <a16:creationId xmlns:a16="http://schemas.microsoft.com/office/drawing/2014/main" id="{2B8CAF03-F825-4B92-BB9D-C7951847AAF3}"/>
              </a:ext>
            </a:extLst>
          </p:cNvPr>
          <p:cNvSpPr>
            <a:spLocks noGrp="1"/>
          </p:cNvSpPr>
          <p:nvPr>
            <p:ph type="ftr" sz="quarter" idx="11"/>
          </p:nvPr>
        </p:nvSpPr>
        <p:spPr/>
        <p:txBody>
          <a:bodyPr/>
          <a:lstStyle/>
          <a:p>
            <a:r>
              <a:rPr lang="en-US" smtClean="0"/>
              <a:t>Summary of response MC CELIA</a:t>
            </a:r>
            <a:endParaRPr lang="nl-NL" dirty="0"/>
          </a:p>
        </p:txBody>
      </p:sp>
      <p:sp>
        <p:nvSpPr>
          <p:cNvPr id="6" name="Slide Number Placeholder 5">
            <a:extLst>
              <a:ext uri="{FF2B5EF4-FFF2-40B4-BE49-F238E27FC236}">
                <a16:creationId xmlns:a16="http://schemas.microsoft.com/office/drawing/2014/main" id="{08F178B0-41F1-4958-A6E5-90091BDBD09D}"/>
              </a:ext>
            </a:extLst>
          </p:cNvPr>
          <p:cNvSpPr>
            <a:spLocks noGrp="1"/>
          </p:cNvSpPr>
          <p:nvPr>
            <p:ph type="sldNum" sz="quarter" idx="12"/>
          </p:nvPr>
        </p:nvSpPr>
        <p:spPr/>
        <p:txBody>
          <a:bodyPr/>
          <a:lstStyle/>
          <a:p>
            <a:fld id="{B9BE3F2C-1485-4296-85BF-6B680E5840F0}" type="slidenum">
              <a:rPr lang="nl-NL" smtClean="0"/>
              <a:t>‹nr.›</a:t>
            </a:fld>
            <a:endParaRPr lang="nl-NL" dirty="0"/>
          </a:p>
        </p:txBody>
      </p:sp>
      <p:sp>
        <p:nvSpPr>
          <p:cNvPr id="10" name="Text Placeholder 9">
            <a:extLst>
              <a:ext uri="{FF2B5EF4-FFF2-40B4-BE49-F238E27FC236}">
                <a16:creationId xmlns:a16="http://schemas.microsoft.com/office/drawing/2014/main" id="{619747A2-50A0-4109-9CEF-EB84E97EEB4F}"/>
              </a:ext>
            </a:extLst>
          </p:cNvPr>
          <p:cNvSpPr>
            <a:spLocks noGrp="1"/>
          </p:cNvSpPr>
          <p:nvPr>
            <p:ph type="body" sz="quarter" idx="13"/>
          </p:nvPr>
        </p:nvSpPr>
        <p:spPr>
          <a:xfrm>
            <a:off x="720000" y="2862000"/>
            <a:ext cx="5040000" cy="3175200"/>
          </a:xfrm>
        </p:spPr>
        <p:txBody>
          <a:bodyPr/>
          <a:lstStyle>
            <a:lvl1pPr marL="0" indent="0">
              <a:lnSpc>
                <a:spcPct val="100000"/>
              </a:lnSpc>
              <a:spcBef>
                <a:spcPts val="0"/>
              </a:spcBef>
              <a:buFont typeface="Arial" panose="020B0604020202020204" pitchFamily="34" charset="0"/>
              <a:buChar char="​"/>
              <a:defRPr sz="1400">
                <a:solidFill>
                  <a:schemeClr val="bg1"/>
                </a:solidFill>
              </a:defRPr>
            </a:lvl1pPr>
            <a:lvl2pPr marL="0" indent="0">
              <a:lnSpc>
                <a:spcPct val="100000"/>
              </a:lnSpc>
              <a:spcBef>
                <a:spcPts val="0"/>
              </a:spcBef>
              <a:buFont typeface="Arial" panose="020B0604020202020204" pitchFamily="34" charset="0"/>
              <a:buChar char="​"/>
              <a:defRPr sz="1400">
                <a:solidFill>
                  <a:schemeClr val="bg1"/>
                </a:solidFill>
              </a:defRPr>
            </a:lvl2pPr>
            <a:lvl3pPr marL="0" indent="0">
              <a:lnSpc>
                <a:spcPct val="100000"/>
              </a:lnSpc>
              <a:spcBef>
                <a:spcPts val="0"/>
              </a:spcBef>
              <a:buFont typeface="Arial" panose="020B0604020202020204" pitchFamily="34" charset="0"/>
              <a:buChar char="​"/>
              <a:defRPr sz="1400">
                <a:solidFill>
                  <a:schemeClr val="bg1"/>
                </a:solidFill>
              </a:defRPr>
            </a:lvl3pPr>
            <a:lvl4pPr marL="0" indent="0">
              <a:lnSpc>
                <a:spcPct val="100000"/>
              </a:lnSpc>
              <a:spcBef>
                <a:spcPts val="0"/>
              </a:spcBef>
              <a:buFont typeface="Arial" panose="020B0604020202020204" pitchFamily="34" charset="0"/>
              <a:buChar char="​"/>
              <a:defRPr sz="1400">
                <a:solidFill>
                  <a:schemeClr val="bg1"/>
                </a:solidFill>
              </a:defRPr>
            </a:lvl4pPr>
            <a:lvl5pPr marL="0" indent="0">
              <a:lnSpc>
                <a:spcPct val="100000"/>
              </a:lnSpc>
              <a:spcBef>
                <a:spcPts val="0"/>
              </a:spcBef>
              <a:buFont typeface="Arial" panose="020B0604020202020204" pitchFamily="34" charset="0"/>
              <a:buChar char="​"/>
              <a:defRPr sz="1400">
                <a:solidFill>
                  <a:schemeClr val="bg1"/>
                </a:solidFill>
              </a:defRPr>
            </a:lvl5p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pic>
        <p:nvPicPr>
          <p:cNvPr id="13" name="Afbeelding 20">
            <a:extLst>
              <a:ext uri="{FF2B5EF4-FFF2-40B4-BE49-F238E27FC236}">
                <a16:creationId xmlns:a16="http://schemas.microsoft.com/office/drawing/2014/main" id="{A4A5E4CC-628D-4D57-A0E7-9608A3D9E8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Tree>
    <p:extLst>
      <p:ext uri="{BB962C8B-B14F-4D97-AF65-F5344CB8AC3E}">
        <p14:creationId xmlns:p14="http://schemas.microsoft.com/office/powerpoint/2010/main" val="472284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3A48F9-2E25-43A2-9004-6A87BB5B2866}"/>
              </a:ext>
            </a:extLst>
          </p:cNvPr>
          <p:cNvSpPr>
            <a:spLocks noGrp="1"/>
          </p:cNvSpPr>
          <p:nvPr>
            <p:ph type="title"/>
          </p:nvPr>
        </p:nvSpPr>
        <p:spPr>
          <a:xfrm>
            <a:off x="720000" y="567297"/>
            <a:ext cx="5040000" cy="1938992"/>
          </a:xfrm>
          <a:prstGeom prst="rect">
            <a:avLst/>
          </a:prstGeom>
        </p:spPr>
        <p:txBody>
          <a:bodyPr vert="horz" lIns="0" tIns="0" rIns="0" bIns="0" rtlCol="0" anchor="b" anchorCtr="0">
            <a:noAutofit/>
          </a:bodyPr>
          <a:lstStyle/>
          <a:p>
            <a:r>
              <a:rPr lang="nl-NL" noProof="0" smtClean="0"/>
              <a:t>Klik om de stijl te bewerken</a:t>
            </a:r>
            <a:endParaRPr lang="nl-NL" noProof="0" dirty="0"/>
          </a:p>
        </p:txBody>
      </p:sp>
      <p:sp>
        <p:nvSpPr>
          <p:cNvPr id="3" name="Text Placeholder 2">
            <a:extLst>
              <a:ext uri="{FF2B5EF4-FFF2-40B4-BE49-F238E27FC236}">
                <a16:creationId xmlns:a16="http://schemas.microsoft.com/office/drawing/2014/main" id="{4D226FB9-5F5D-45F8-9B3C-22B500CA37B1}"/>
              </a:ext>
            </a:extLst>
          </p:cNvPr>
          <p:cNvSpPr>
            <a:spLocks noGrp="1"/>
          </p:cNvSpPr>
          <p:nvPr>
            <p:ph type="body" idx="1"/>
          </p:nvPr>
        </p:nvSpPr>
        <p:spPr>
          <a:xfrm>
            <a:off x="720000" y="2862000"/>
            <a:ext cx="5040000" cy="3176067"/>
          </a:xfrm>
          <a:prstGeom prst="rect">
            <a:avLst/>
          </a:prstGeom>
        </p:spPr>
        <p:txBody>
          <a:bodyPr vert="horz" lIns="0" tIns="0" rIns="0" bIns="0" rtlCol="0">
            <a:normAutofit/>
          </a:bodyPr>
          <a:lstStyle/>
          <a:p>
            <a:pPr lvl="0"/>
            <a:r>
              <a:rPr lang="nl-NL" noProof="0" smtClean="0"/>
              <a:t>Tekststijl van het model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nl-NL" noProof="0" dirty="0"/>
          </a:p>
        </p:txBody>
      </p:sp>
      <p:sp>
        <p:nvSpPr>
          <p:cNvPr id="4" name="Date Placeholder 3">
            <a:extLst>
              <a:ext uri="{FF2B5EF4-FFF2-40B4-BE49-F238E27FC236}">
                <a16:creationId xmlns:a16="http://schemas.microsoft.com/office/drawing/2014/main" id="{84F1949F-07F2-46DC-8AA6-094518DCB3F2}"/>
              </a:ext>
            </a:extLst>
          </p:cNvPr>
          <p:cNvSpPr>
            <a:spLocks noGrp="1"/>
          </p:cNvSpPr>
          <p:nvPr>
            <p:ph type="dt" sz="half" idx="2"/>
          </p:nvPr>
        </p:nvSpPr>
        <p:spPr>
          <a:xfrm>
            <a:off x="720000" y="6544218"/>
            <a:ext cx="5040000" cy="161583"/>
          </a:xfrm>
          <a:prstGeom prst="rect">
            <a:avLst/>
          </a:prstGeom>
        </p:spPr>
        <p:txBody>
          <a:bodyPr vert="horz" lIns="0" tIns="0" rIns="0" bIns="0" rtlCol="0" anchor="t" anchorCtr="0">
            <a:spAutoFit/>
          </a:bodyPr>
          <a:lstStyle>
            <a:lvl1pPr algn="l">
              <a:defRPr sz="1050">
                <a:solidFill>
                  <a:schemeClr val="tx1">
                    <a:tint val="75000"/>
                  </a:schemeClr>
                </a:solidFill>
              </a:defRPr>
            </a:lvl1pPr>
          </a:lstStyle>
          <a:p>
            <a:r>
              <a:rPr lang="nl-NL" noProof="0" smtClean="0"/>
              <a:t>22-09-2025</a:t>
            </a:r>
            <a:endParaRPr lang="nl-NL" sz="1050" noProof="0" dirty="0"/>
          </a:p>
        </p:txBody>
      </p:sp>
      <p:sp>
        <p:nvSpPr>
          <p:cNvPr id="5" name="Footer Placeholder 4">
            <a:extLst>
              <a:ext uri="{FF2B5EF4-FFF2-40B4-BE49-F238E27FC236}">
                <a16:creationId xmlns:a16="http://schemas.microsoft.com/office/drawing/2014/main" id="{352B74CC-9182-4320-91B4-56F81AA583CC}"/>
              </a:ext>
            </a:extLst>
          </p:cNvPr>
          <p:cNvSpPr>
            <a:spLocks noGrp="1"/>
          </p:cNvSpPr>
          <p:nvPr>
            <p:ph type="ftr" sz="quarter" idx="3"/>
          </p:nvPr>
        </p:nvSpPr>
        <p:spPr>
          <a:xfrm>
            <a:off x="720000" y="6337060"/>
            <a:ext cx="5040000" cy="161583"/>
          </a:xfrm>
          <a:prstGeom prst="rect">
            <a:avLst/>
          </a:prstGeom>
        </p:spPr>
        <p:txBody>
          <a:bodyPr vert="horz" lIns="0" tIns="0" rIns="0" bIns="0" rtlCol="0" anchor="b" anchorCtr="0">
            <a:spAutoFit/>
          </a:bodyPr>
          <a:lstStyle>
            <a:lvl1pPr algn="l">
              <a:defRPr sz="1050">
                <a:solidFill>
                  <a:schemeClr val="tx1">
                    <a:tint val="75000"/>
                  </a:schemeClr>
                </a:solidFill>
              </a:defRPr>
            </a:lvl1pPr>
          </a:lstStyle>
          <a:p>
            <a:r>
              <a:rPr lang="en-US" sz="1050" noProof="0" smtClean="0"/>
              <a:t>Summary of response MC CELIA</a:t>
            </a:r>
            <a:endParaRPr lang="nl-NL" sz="1050" noProof="0" dirty="0"/>
          </a:p>
        </p:txBody>
      </p:sp>
      <p:sp>
        <p:nvSpPr>
          <p:cNvPr id="6" name="Slide Number Placeholder 5">
            <a:extLst>
              <a:ext uri="{FF2B5EF4-FFF2-40B4-BE49-F238E27FC236}">
                <a16:creationId xmlns:a16="http://schemas.microsoft.com/office/drawing/2014/main" id="{0DA0233B-A578-48C6-8D03-B39210513235}"/>
              </a:ext>
            </a:extLst>
          </p:cNvPr>
          <p:cNvSpPr>
            <a:spLocks noGrp="1"/>
          </p:cNvSpPr>
          <p:nvPr>
            <p:ph type="sldNum" sz="quarter" idx="4"/>
          </p:nvPr>
        </p:nvSpPr>
        <p:spPr>
          <a:xfrm>
            <a:off x="6433200" y="6336000"/>
            <a:ext cx="5040000" cy="184666"/>
          </a:xfrm>
          <a:prstGeom prst="rect">
            <a:avLst/>
          </a:prstGeom>
        </p:spPr>
        <p:txBody>
          <a:bodyPr vert="horz" lIns="0" tIns="0" rIns="0" bIns="0" rtlCol="0" anchor="b" anchorCtr="0">
            <a:spAutoFit/>
          </a:bodyPr>
          <a:lstStyle>
            <a:lvl1pPr algn="r">
              <a:defRPr sz="1200">
                <a:solidFill>
                  <a:schemeClr val="tx1">
                    <a:tint val="75000"/>
                  </a:schemeClr>
                </a:solidFill>
              </a:defRPr>
            </a:lvl1pPr>
          </a:lstStyle>
          <a:p>
            <a:fld id="{B9BE3F2C-1485-4296-85BF-6B680E5840F0}" type="slidenum">
              <a:rPr lang="nl-NL" noProof="0" smtClean="0"/>
              <a:t>‹nr.›</a:t>
            </a:fld>
            <a:endParaRPr lang="nl-NL" noProof="0" dirty="0"/>
          </a:p>
        </p:txBody>
      </p:sp>
      <p:pic>
        <p:nvPicPr>
          <p:cNvPr id="7" name="Afbeelding 20">
            <a:extLst>
              <a:ext uri="{FF2B5EF4-FFF2-40B4-BE49-F238E27FC236}">
                <a16:creationId xmlns:a16="http://schemas.microsoft.com/office/drawing/2014/main" id="{ADB774F9-F21E-403E-817D-1523AF90F1F2}"/>
              </a:ext>
            </a:extLst>
          </p:cNvPr>
          <p:cNvPicPr>
            <a:picLocks noChangeAspect="1"/>
          </p:cNvPicPr>
          <p:nvPr userDrawn="1"/>
        </p:nvPicPr>
        <p:blipFill rotWithShape="1">
          <a:blip r:embed="rId28" cstate="print">
            <a:extLst>
              <a:ext uri="{28A0092B-C50C-407E-A947-70E740481C1C}">
                <a14:useLocalDpi xmlns:a14="http://schemas.microsoft.com/office/drawing/2010/main" val="0"/>
              </a:ext>
            </a:extLst>
          </a:blip>
          <a:srcRect l="44934" t="19074" r="44934"/>
          <a:stretch/>
        </p:blipFill>
        <p:spPr>
          <a:xfrm>
            <a:off x="5638800" y="1075"/>
            <a:ext cx="914400" cy="1008062"/>
          </a:xfrm>
          <a:prstGeom prst="rect">
            <a:avLst/>
          </a:prstGeom>
        </p:spPr>
      </p:pic>
    </p:spTree>
    <p:extLst>
      <p:ext uri="{BB962C8B-B14F-4D97-AF65-F5344CB8AC3E}">
        <p14:creationId xmlns:p14="http://schemas.microsoft.com/office/powerpoint/2010/main" val="16880180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Lst>
  <p:hf hdr="0"/>
  <p:txStyles>
    <p:titleStyle>
      <a:lvl1pPr algn="l" defTabSz="914400" rtl="0" eaLnBrk="1" latinLnBrk="0" hangingPunct="1">
        <a:lnSpc>
          <a:spcPct val="90000"/>
        </a:lnSpc>
        <a:spcBef>
          <a:spcPct val="0"/>
        </a:spcBef>
        <a:buNone/>
        <a:defRPr sz="3500" kern="1200">
          <a:solidFill>
            <a:schemeClr val="accent1"/>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accent1"/>
        </a:buClr>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accent1"/>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accent1"/>
        </a:buClr>
        <a:buFont typeface="Arial" panose="020B0604020202020204" pitchFamily="34" charset="0"/>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accent1"/>
        </a:buClr>
        <a:buFont typeface="Verdana" panose="020B0604030504040204" pitchFamily="34" charset="0"/>
        <a:buChar char="–"/>
        <a:defRPr sz="1600" kern="1200">
          <a:solidFill>
            <a:schemeClr val="accent1"/>
          </a:solidFill>
          <a:latin typeface="+mn-lt"/>
          <a:ea typeface="+mn-ea"/>
          <a:cs typeface="+mn-cs"/>
        </a:defRPr>
      </a:lvl5pPr>
      <a:lvl6pPr marL="1890000" indent="-316800" algn="l" defTabSz="914400" rtl="0" eaLnBrk="1" latinLnBrk="0" hangingPunct="1">
        <a:lnSpc>
          <a:spcPct val="90000"/>
        </a:lnSpc>
        <a:spcBef>
          <a:spcPts val="600"/>
        </a:spcBef>
        <a:buFont typeface="Arial" panose="020B0604020202020204" pitchFamily="34" charset="0"/>
        <a:buChar char="•"/>
        <a:defRPr sz="1400" kern="1200">
          <a:solidFill>
            <a:schemeClr val="tx1">
              <a:lumMod val="50000"/>
              <a:lumOff val="50000"/>
            </a:schemeClr>
          </a:solidFill>
          <a:latin typeface="+mn-lt"/>
          <a:ea typeface="+mn-ea"/>
          <a:cs typeface="+mn-cs"/>
        </a:defRPr>
      </a:lvl6pPr>
      <a:lvl7pPr marL="0" indent="0" algn="l" defTabSz="914400" rtl="0" eaLnBrk="1" latinLnBrk="0" hangingPunct="1">
        <a:lnSpc>
          <a:spcPct val="90000"/>
        </a:lnSpc>
        <a:spcBef>
          <a:spcPts val="600"/>
        </a:spcBef>
        <a:buFont typeface="Arial" panose="020B0604020202020204" pitchFamily="34" charset="0"/>
        <a:buChar char="​"/>
        <a:defRPr sz="1200" b="1" kern="1200">
          <a:solidFill>
            <a:schemeClr val="accent1"/>
          </a:solidFill>
          <a:latin typeface="+mn-lt"/>
          <a:ea typeface="+mn-ea"/>
          <a:cs typeface="+mn-cs"/>
        </a:defRPr>
      </a:lvl7pPr>
      <a:lvl8pPr marL="0" indent="0" algn="l" defTabSz="914400" rtl="0" eaLnBrk="1" latinLnBrk="0" hangingPunct="1">
        <a:lnSpc>
          <a:spcPct val="90000"/>
        </a:lnSpc>
        <a:spcBef>
          <a:spcPts val="600"/>
        </a:spcBef>
        <a:buFont typeface="Arial" panose="020B0604020202020204" pitchFamily="34" charset="0"/>
        <a:buChar char="​"/>
        <a:defRPr sz="1200" kern="1200">
          <a:solidFill>
            <a:schemeClr val="tx1">
              <a:lumMod val="65000"/>
              <a:lumOff val="35000"/>
            </a:schemeClr>
          </a:solidFill>
          <a:latin typeface="+mn-lt"/>
          <a:ea typeface="+mn-ea"/>
          <a:cs typeface="+mn-cs"/>
        </a:defRPr>
      </a:lvl8pPr>
      <a:lvl9pPr marL="144000" indent="-144000" algn="l" defTabSz="914400" rtl="0" eaLnBrk="1" latinLnBrk="0" hangingPunct="1">
        <a:lnSpc>
          <a:spcPct val="90000"/>
        </a:lnSpc>
        <a:spcBef>
          <a:spcPts val="600"/>
        </a:spcBef>
        <a:buClr>
          <a:schemeClr val="accent1"/>
        </a:buClr>
        <a:buFont typeface="Verdana" panose="020B0604030504040204" pitchFamily="34" charset="0"/>
        <a:buChar char="–"/>
        <a:defRPr sz="120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C593FB-58DF-43B2-B4A3-250B78083F43}"/>
              </a:ext>
            </a:extLst>
          </p:cNvPr>
          <p:cNvSpPr>
            <a:spLocks noGrp="1"/>
          </p:cNvSpPr>
          <p:nvPr>
            <p:ph type="ctrTitle"/>
          </p:nvPr>
        </p:nvSpPr>
        <p:spPr>
          <a:xfrm>
            <a:off x="670572" y="2322762"/>
            <a:ext cx="10753200" cy="2492990"/>
          </a:xfrm>
        </p:spPr>
        <p:txBody>
          <a:bodyPr/>
          <a:lstStyle/>
          <a:p>
            <a:pPr>
              <a:lnSpc>
                <a:spcPct val="100000"/>
              </a:lnSpc>
              <a:spcAft>
                <a:spcPts val="600"/>
              </a:spcAft>
            </a:pPr>
            <a:r>
              <a:rPr lang="nl-NL" smtClean="0"/>
              <a:t>Summary of responses</a:t>
            </a:r>
            <a:endParaRPr lang="nl-NL" dirty="0"/>
          </a:p>
        </p:txBody>
      </p:sp>
      <p:sp>
        <p:nvSpPr>
          <p:cNvPr id="5" name="Subtitle 4">
            <a:extLst>
              <a:ext uri="{FF2B5EF4-FFF2-40B4-BE49-F238E27FC236}">
                <a16:creationId xmlns:a16="http://schemas.microsoft.com/office/drawing/2014/main" id="{AEE916A6-D83F-412A-95B0-0CB217C167A0}"/>
              </a:ext>
            </a:extLst>
          </p:cNvPr>
          <p:cNvSpPr>
            <a:spLocks noGrp="1"/>
          </p:cNvSpPr>
          <p:nvPr>
            <p:ph type="subTitle" idx="1"/>
          </p:nvPr>
        </p:nvSpPr>
        <p:spPr>
          <a:xfrm>
            <a:off x="720000" y="5469208"/>
            <a:ext cx="10753200" cy="647387"/>
          </a:xfrm>
        </p:spPr>
        <p:txBody>
          <a:bodyPr/>
          <a:lstStyle/>
          <a:p>
            <a:pPr>
              <a:lnSpc>
                <a:spcPct val="100000"/>
              </a:lnSpc>
              <a:spcAft>
                <a:spcPts val="600"/>
              </a:spcAft>
            </a:pPr>
            <a:r>
              <a:rPr lang="nl-NL" sz="2000" smtClean="0"/>
              <a:t>Market consultation CELIA</a:t>
            </a:r>
            <a:endParaRPr lang="nl-NL" sz="2000" dirty="0"/>
          </a:p>
        </p:txBody>
      </p:sp>
      <p:sp>
        <p:nvSpPr>
          <p:cNvPr id="8" name="Tijdelijke aanduiding voor datum 7"/>
          <p:cNvSpPr>
            <a:spLocks noGrp="1"/>
          </p:cNvSpPr>
          <p:nvPr>
            <p:ph type="dt" sz="half" idx="10"/>
          </p:nvPr>
        </p:nvSpPr>
        <p:spPr>
          <a:xfrm>
            <a:off x="720000" y="634650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
        <p:nvSpPr>
          <p:cNvPr id="10" name="Tijdelijke aanduiding voor dianummer 9"/>
          <p:cNvSpPr>
            <a:spLocks noGrp="1"/>
          </p:cNvSpPr>
          <p:nvPr>
            <p:ph type="sldNum" sz="quarter" idx="12"/>
          </p:nvPr>
        </p:nvSpPr>
        <p:spPr>
          <a:xfrm>
            <a:off x="5609878" y="6370774"/>
            <a:ext cx="6019851" cy="184666"/>
          </a:xfrm>
        </p:spPr>
        <p:txBody>
          <a:bodyPr/>
          <a:lstStyle/>
          <a:p>
            <a:pPr lvl="0">
              <a:defRPr/>
            </a:pPr>
            <a:r>
              <a:rPr lang="nl-NL" dirty="0" smtClean="0">
                <a:solidFill>
                  <a:schemeClr val="bg1"/>
                </a:solidFill>
              </a:rPr>
              <a:t>Stephan </a:t>
            </a:r>
            <a:r>
              <a:rPr lang="nl-NL" dirty="0">
                <a:solidFill>
                  <a:schemeClr val="bg1"/>
                </a:solidFill>
              </a:rPr>
              <a:t>van </a:t>
            </a:r>
            <a:r>
              <a:rPr lang="nl-NL" dirty="0" smtClean="0">
                <a:solidFill>
                  <a:schemeClr val="bg1"/>
                </a:solidFill>
              </a:rPr>
              <a:t>Ruitenbeek</a:t>
            </a:r>
            <a:r>
              <a:rPr lang="nl-NL" smtClean="0">
                <a:solidFill>
                  <a:schemeClr val="bg1"/>
                </a:solidFill>
              </a:rPr>
              <a:t>, Ronald Vroom</a:t>
            </a:r>
            <a:endParaRPr kumimoji="0" lang="nl-NL" sz="1200" b="0" i="0" u="none" strike="noStrike" kern="1200" cap="none" spc="0" normalizeH="0" baseline="0" noProof="0" dirty="0">
              <a:ln>
                <a:noFill/>
              </a:ln>
              <a:solidFill>
                <a:schemeClr val="bg1"/>
              </a:solidFill>
              <a:effectLst/>
              <a:uLnTx/>
              <a:uFillTx/>
              <a:latin typeface="Verdana"/>
            </a:endParaRPr>
          </a:p>
        </p:txBody>
      </p:sp>
      <p:sp>
        <p:nvSpPr>
          <p:cNvPr id="2" name="Tijdelijke aanduiding voor voettekst 1"/>
          <p:cNvSpPr>
            <a:spLocks noGrp="1"/>
          </p:cNvSpPr>
          <p:nvPr>
            <p:ph type="ftr" sz="quarter" idx="11"/>
          </p:nvPr>
        </p:nvSpPr>
        <p:spPr>
          <a:xfrm>
            <a:off x="720000" y="6069967"/>
            <a:ext cx="5040000" cy="161583"/>
          </a:xfrm>
        </p:spPr>
        <p:txBody>
          <a:bodyPr/>
          <a:lstStyle/>
          <a:p>
            <a:r>
              <a:rPr lang="en-US" smtClean="0"/>
              <a:t>Summary of response MC CELIA</a:t>
            </a:r>
            <a:endParaRPr lang="nl-NL" dirty="0"/>
          </a:p>
        </p:txBody>
      </p:sp>
    </p:spTree>
    <p:extLst>
      <p:ext uri="{BB962C8B-B14F-4D97-AF65-F5344CB8AC3E}">
        <p14:creationId xmlns:p14="http://schemas.microsoft.com/office/powerpoint/2010/main" val="25225556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7"/>
            <a:ext cx="10753200" cy="1021977"/>
          </a:xfrm>
        </p:spPr>
        <p:txBody>
          <a:bodyPr/>
          <a:lstStyle/>
          <a:p>
            <a:r>
              <a:rPr lang="en-US" sz="2400"/>
              <a:t>9. To what extent would you be able to cope with the requirements for high risk AI applications as prescribed in the EU AI Act? Can you identify challenges and possible solutions?</a:t>
            </a:r>
            <a:endParaRPr lang="nl-NL" sz="2400"/>
          </a:p>
        </p:txBody>
      </p:sp>
      <p:sp>
        <p:nvSpPr>
          <p:cNvPr id="3" name="Ondertitel 2"/>
          <p:cNvSpPr>
            <a:spLocks noGrp="1"/>
          </p:cNvSpPr>
          <p:nvPr>
            <p:ph type="subTitle" idx="1"/>
          </p:nvPr>
        </p:nvSpPr>
        <p:spPr>
          <a:xfrm>
            <a:off x="720000" y="3646842"/>
            <a:ext cx="10753200" cy="2151529"/>
          </a:xfrm>
        </p:spPr>
        <p:txBody>
          <a:bodyPr/>
          <a:lstStyle/>
          <a:p>
            <a:r>
              <a:rPr lang="en-US" i="1" smtClean="0"/>
              <a:t>Answers are not disclosed as they are commercially confidential.</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10</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28773421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8"/>
            <a:ext cx="10753200" cy="1452283"/>
          </a:xfrm>
        </p:spPr>
        <p:txBody>
          <a:bodyPr/>
          <a:lstStyle/>
          <a:p>
            <a:r>
              <a:rPr lang="en-US" sz="2400"/>
              <a:t>10. What is your view on the use of a further developed dialect recognition system in migration procedures of migration authorities of the EU+ countries? What are the main points that need to be taken into account (technical, licensing, moral, legal, etc.)?</a:t>
            </a:r>
            <a:endParaRPr lang="nl-NL" sz="2400"/>
          </a:p>
        </p:txBody>
      </p:sp>
      <p:sp>
        <p:nvSpPr>
          <p:cNvPr id="3" name="Ondertitel 2"/>
          <p:cNvSpPr>
            <a:spLocks noGrp="1"/>
          </p:cNvSpPr>
          <p:nvPr>
            <p:ph type="subTitle" idx="1"/>
          </p:nvPr>
        </p:nvSpPr>
        <p:spPr>
          <a:xfrm>
            <a:off x="720000" y="4044875"/>
            <a:ext cx="10753200" cy="2130014"/>
          </a:xfrm>
        </p:spPr>
        <p:txBody>
          <a:bodyPr/>
          <a:lstStyle/>
          <a:p>
            <a:r>
              <a:rPr lang="en-US" i="1"/>
              <a:t>Collection of comments: If done well, it can contribute to fair, efficient and consistent decision making across different EU+ states. Knowledge transfer to case officers is necessary. Future upgrades and expansions should be expected and supported. A process at European level that includes human supervision/checks needs to be developed.</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11</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4096478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8"/>
            <a:ext cx="10753200" cy="763794"/>
          </a:xfrm>
        </p:spPr>
        <p:txBody>
          <a:bodyPr/>
          <a:lstStyle/>
          <a:p>
            <a:r>
              <a:rPr lang="en-US" sz="2400"/>
              <a:t>11. Do you see any opportunity to contribute to Social Return/Sustainability?</a:t>
            </a:r>
            <a:endParaRPr lang="nl-NL" sz="2400"/>
          </a:p>
        </p:txBody>
      </p:sp>
      <p:sp>
        <p:nvSpPr>
          <p:cNvPr id="3" name="Ondertitel 2"/>
          <p:cNvSpPr>
            <a:spLocks noGrp="1"/>
          </p:cNvSpPr>
          <p:nvPr>
            <p:ph type="subTitle" idx="1"/>
          </p:nvPr>
        </p:nvSpPr>
        <p:spPr>
          <a:xfrm>
            <a:off x="720000" y="3646842"/>
            <a:ext cx="10753200" cy="2151529"/>
          </a:xfrm>
        </p:spPr>
        <p:txBody>
          <a:bodyPr/>
          <a:lstStyle/>
          <a:p>
            <a:r>
              <a:rPr lang="en-US" i="1"/>
              <a:t>Hiring practices; renewable energy-powered; various</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12</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896823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8"/>
            <a:ext cx="10753200" cy="1065008"/>
          </a:xfrm>
        </p:spPr>
        <p:txBody>
          <a:bodyPr/>
          <a:lstStyle/>
          <a:p>
            <a:r>
              <a:rPr lang="en-US" sz="2400"/>
              <a:t>12. What risks (financial, organizational, content) do you see with regard to this assignmen tand what could mitigating measures entail?</a:t>
            </a:r>
            <a:endParaRPr lang="nl-NL" sz="2400"/>
          </a:p>
        </p:txBody>
      </p:sp>
      <p:sp>
        <p:nvSpPr>
          <p:cNvPr id="3" name="Ondertitel 2"/>
          <p:cNvSpPr>
            <a:spLocks noGrp="1"/>
          </p:cNvSpPr>
          <p:nvPr>
            <p:ph type="subTitle" idx="1"/>
          </p:nvPr>
        </p:nvSpPr>
        <p:spPr>
          <a:xfrm>
            <a:off x="720000" y="3646842"/>
            <a:ext cx="10753200" cy="2151529"/>
          </a:xfrm>
        </p:spPr>
        <p:txBody>
          <a:bodyPr/>
          <a:lstStyle/>
          <a:p>
            <a:r>
              <a:rPr lang="en-US" i="1"/>
              <a:t>Collection of risks mentioned: Limited data representativeness is a risk for system performance. Continuous development will be necessary. 'Open source-unless' policy can be a financial risk. Undefined future form of collaboration within EU is an organisational risk. Unclear division of roles (as defined in AI Act) forms a legal risk. </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13</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12843461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7"/>
            <a:ext cx="10753200" cy="1086523"/>
          </a:xfrm>
        </p:spPr>
        <p:txBody>
          <a:bodyPr/>
          <a:lstStyle/>
          <a:p>
            <a:r>
              <a:rPr lang="en-US" sz="2400" smtClean="0"/>
              <a:t>13. </a:t>
            </a:r>
            <a:r>
              <a:rPr lang="en-US" sz="2400"/>
              <a:t>Do you have any other comments and/or suggestions that you would like to make for this tender (including but not limited to the price-quality ratio, the sub-award criteria, etc.).</a:t>
            </a:r>
            <a:endParaRPr lang="nl-NL" sz="2400"/>
          </a:p>
        </p:txBody>
      </p:sp>
      <p:sp>
        <p:nvSpPr>
          <p:cNvPr id="3" name="Ondertitel 2"/>
          <p:cNvSpPr>
            <a:spLocks noGrp="1"/>
          </p:cNvSpPr>
          <p:nvPr>
            <p:ph type="subTitle" idx="1"/>
          </p:nvPr>
        </p:nvSpPr>
        <p:spPr>
          <a:xfrm>
            <a:off x="720000" y="3646842"/>
            <a:ext cx="10753200" cy="2151529"/>
          </a:xfrm>
        </p:spPr>
        <p:txBody>
          <a:bodyPr/>
          <a:lstStyle/>
          <a:p>
            <a:r>
              <a:rPr lang="en-US" i="1"/>
              <a:t>Various. Rules for award should prioritize quality over price. Qualifications of key persons should weigh heavily. Use-case labeled data would be beneficial for the tool. Suggestion to (re)consider the roles of Developer and Provider.</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14</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2277639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738906"/>
            <a:ext cx="10753200" cy="789142"/>
          </a:xfrm>
        </p:spPr>
        <p:txBody>
          <a:bodyPr/>
          <a:lstStyle/>
          <a:p>
            <a:r>
              <a:rPr lang="en-US" sz="2400" smtClean="0"/>
              <a:t>1. Based </a:t>
            </a:r>
            <a:r>
              <a:rPr lang="en-US" sz="2400"/>
              <a:t>on the information about this assignment, what do you think are the main cost items that should be taken into account?</a:t>
            </a:r>
            <a:endParaRPr lang="nl-NL" sz="2400"/>
          </a:p>
        </p:txBody>
      </p:sp>
      <p:sp>
        <p:nvSpPr>
          <p:cNvPr id="3" name="Ondertitel 2"/>
          <p:cNvSpPr>
            <a:spLocks noGrp="1"/>
          </p:cNvSpPr>
          <p:nvPr>
            <p:ph type="subTitle" idx="1"/>
          </p:nvPr>
        </p:nvSpPr>
        <p:spPr>
          <a:xfrm>
            <a:off x="720000" y="3088806"/>
            <a:ext cx="10753200" cy="2709565"/>
          </a:xfrm>
        </p:spPr>
        <p:txBody>
          <a:bodyPr/>
          <a:lstStyle/>
          <a:p>
            <a:r>
              <a:rPr lang="en-US" i="1" smtClean="0"/>
              <a:t>A collection </a:t>
            </a:r>
            <a:r>
              <a:rPr lang="en-US" i="1"/>
              <a:t>of items </a:t>
            </a:r>
            <a:r>
              <a:rPr lang="en-US" i="1" smtClean="0"/>
              <a:t>was mentioned</a:t>
            </a:r>
            <a:r>
              <a:rPr lang="en-US" i="1"/>
              <a:t>: workforce; acquisition and annotation of data; hardware and infrastructure; documentation and compliance costs; overhead and </a:t>
            </a:r>
            <a:r>
              <a:rPr lang="en-US" i="1" smtClean="0"/>
              <a:t>insurance.</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2</a:t>
            </a:fld>
            <a:endParaRPr lang="nl-NL" dirty="0"/>
          </a:p>
        </p:txBody>
      </p:sp>
      <p:sp>
        <p:nvSpPr>
          <p:cNvPr id="8"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28762095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8"/>
            <a:ext cx="10753200" cy="1323192"/>
          </a:xfrm>
        </p:spPr>
        <p:txBody>
          <a:bodyPr/>
          <a:lstStyle/>
          <a:p>
            <a:r>
              <a:rPr lang="en-US" sz="2400"/>
              <a:t>2. How much capacity do you think it will take to develop the ADR prototype as defined</a:t>
            </a:r>
            <a:br>
              <a:rPr lang="en-US" sz="2400"/>
            </a:br>
            <a:r>
              <a:rPr lang="en-US" sz="2400"/>
              <a:t>above? What level of education and/or type of experience should the developer(s) have?</a:t>
            </a:r>
            <a:endParaRPr lang="nl-NL" sz="2400"/>
          </a:p>
        </p:txBody>
      </p:sp>
      <p:sp>
        <p:nvSpPr>
          <p:cNvPr id="3" name="Ondertitel 2"/>
          <p:cNvSpPr>
            <a:spLocks noGrp="1"/>
          </p:cNvSpPr>
          <p:nvPr>
            <p:ph type="subTitle" idx="1"/>
          </p:nvPr>
        </p:nvSpPr>
        <p:spPr>
          <a:xfrm>
            <a:off x="720000" y="3646842"/>
            <a:ext cx="10753200" cy="2151529"/>
          </a:xfrm>
        </p:spPr>
        <p:txBody>
          <a:bodyPr/>
          <a:lstStyle/>
          <a:p>
            <a:r>
              <a:rPr lang="en-US" i="1"/>
              <a:t>Two responses mentioned approx. 3 FTE for development (PhD and MSc level degrees in speech processing or machine learning or similar), this is excluding project management, language experts, compliance manager, etc.</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3</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2956589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8"/>
            <a:ext cx="10753200" cy="796067"/>
          </a:xfrm>
        </p:spPr>
        <p:txBody>
          <a:bodyPr/>
          <a:lstStyle/>
          <a:p>
            <a:r>
              <a:rPr lang="en-US" sz="2400" smtClean="0"/>
              <a:t>3. In </a:t>
            </a:r>
            <a:r>
              <a:rPr lang="en-US" sz="2400"/>
              <a:t>your opinion, is the timeframe suggested above reasonable? If not, what is in your opinion a reasonable time frame?</a:t>
            </a:r>
            <a:endParaRPr lang="nl-NL" sz="2400"/>
          </a:p>
        </p:txBody>
      </p:sp>
      <p:sp>
        <p:nvSpPr>
          <p:cNvPr id="3" name="Ondertitel 2"/>
          <p:cNvSpPr>
            <a:spLocks noGrp="1"/>
          </p:cNvSpPr>
          <p:nvPr>
            <p:ph type="subTitle" idx="1"/>
          </p:nvPr>
        </p:nvSpPr>
        <p:spPr>
          <a:xfrm>
            <a:off x="720000" y="3646842"/>
            <a:ext cx="10753200" cy="2151529"/>
          </a:xfrm>
        </p:spPr>
        <p:txBody>
          <a:bodyPr/>
          <a:lstStyle/>
          <a:p>
            <a:r>
              <a:rPr lang="en-US" i="1"/>
              <a:t>Feasibility depends on the availability of data. Advice in two responses  to expand with 2-6 months.</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4</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2031421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8"/>
            <a:ext cx="10753200" cy="796067"/>
          </a:xfrm>
        </p:spPr>
        <p:txBody>
          <a:bodyPr/>
          <a:lstStyle/>
          <a:p>
            <a:r>
              <a:rPr lang="en-US" sz="2400" smtClean="0"/>
              <a:t>4. </a:t>
            </a:r>
            <a:r>
              <a:rPr lang="en-US" sz="2400"/>
              <a:t>What would in your opinion be a rough estimate for the cost and investment for delivering a first prototype as described above?</a:t>
            </a:r>
            <a:endParaRPr lang="nl-NL" sz="2400"/>
          </a:p>
        </p:txBody>
      </p:sp>
      <p:sp>
        <p:nvSpPr>
          <p:cNvPr id="3" name="Ondertitel 2"/>
          <p:cNvSpPr>
            <a:spLocks noGrp="1"/>
          </p:cNvSpPr>
          <p:nvPr>
            <p:ph type="subTitle" idx="1"/>
          </p:nvPr>
        </p:nvSpPr>
        <p:spPr>
          <a:xfrm>
            <a:off x="720000" y="3646842"/>
            <a:ext cx="10753200" cy="2151529"/>
          </a:xfrm>
        </p:spPr>
        <p:txBody>
          <a:bodyPr/>
          <a:lstStyle/>
          <a:p>
            <a:r>
              <a:rPr lang="en-US" i="1" smtClean="0"/>
              <a:t>Answers are not disclosed as they are commercially confidential.</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5</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309513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8"/>
            <a:ext cx="10753200" cy="1065008"/>
          </a:xfrm>
        </p:spPr>
        <p:txBody>
          <a:bodyPr/>
          <a:lstStyle/>
          <a:p>
            <a:r>
              <a:rPr lang="en-US" sz="2400"/>
              <a:t>5. What kind of ADR technology, language/data models and/or platforms would you be likely to use in the development of a prototype?</a:t>
            </a:r>
            <a:endParaRPr lang="nl-NL" sz="2400"/>
          </a:p>
        </p:txBody>
      </p:sp>
      <p:sp>
        <p:nvSpPr>
          <p:cNvPr id="3" name="Ondertitel 2"/>
          <p:cNvSpPr>
            <a:spLocks noGrp="1"/>
          </p:cNvSpPr>
          <p:nvPr>
            <p:ph type="subTitle" idx="1"/>
          </p:nvPr>
        </p:nvSpPr>
        <p:spPr>
          <a:xfrm>
            <a:off x="720000" y="3646842"/>
            <a:ext cx="10753200" cy="2151529"/>
          </a:xfrm>
        </p:spPr>
        <p:txBody>
          <a:bodyPr/>
          <a:lstStyle/>
          <a:p>
            <a:r>
              <a:rPr lang="en-US" i="1" smtClean="0"/>
              <a:t>Answers are not disclosed as they are commercially confidential.</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6</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379298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8"/>
            <a:ext cx="10753200" cy="763794"/>
          </a:xfrm>
        </p:spPr>
        <p:txBody>
          <a:bodyPr/>
          <a:lstStyle/>
          <a:p>
            <a:r>
              <a:rPr lang="en-US" sz="2400"/>
              <a:t>6. What risks (if any) do you foresee with respect to the use of datasets? </a:t>
            </a:r>
            <a:endParaRPr lang="nl-NL" sz="2400"/>
          </a:p>
        </p:txBody>
      </p:sp>
      <p:sp>
        <p:nvSpPr>
          <p:cNvPr id="3" name="Ondertitel 2"/>
          <p:cNvSpPr>
            <a:spLocks noGrp="1"/>
          </p:cNvSpPr>
          <p:nvPr>
            <p:ph type="subTitle" idx="1"/>
          </p:nvPr>
        </p:nvSpPr>
        <p:spPr>
          <a:xfrm>
            <a:off x="720000" y="3646842"/>
            <a:ext cx="10753200" cy="2151529"/>
          </a:xfrm>
        </p:spPr>
        <p:txBody>
          <a:bodyPr/>
          <a:lstStyle/>
          <a:p>
            <a:r>
              <a:rPr lang="en-US" i="1"/>
              <a:t>Collection of risks mentioned: limited dialect coverage; provenance issues; labelling issues. Unbalanced data and potential biases. Non-compliance with GDPR and EU AI Act requirements. Flexibility required when using additional datasets.</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7</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2213921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8"/>
            <a:ext cx="10753200" cy="1796528"/>
          </a:xfrm>
        </p:spPr>
        <p:txBody>
          <a:bodyPr/>
          <a:lstStyle/>
          <a:p>
            <a:r>
              <a:rPr lang="en-US" sz="2400"/>
              <a:t>7. The government follows the policy of 'Open, unless': government software should be open source as much as possible, except when there are valid reasons not to make the software available. Which parts of the prototype would be based on open source and which parts would not be open source?</a:t>
            </a:r>
            <a:endParaRPr lang="nl-NL" sz="2400"/>
          </a:p>
        </p:txBody>
      </p:sp>
      <p:sp>
        <p:nvSpPr>
          <p:cNvPr id="3" name="Ondertitel 2"/>
          <p:cNvSpPr>
            <a:spLocks noGrp="1"/>
          </p:cNvSpPr>
          <p:nvPr>
            <p:ph type="subTitle" idx="1"/>
          </p:nvPr>
        </p:nvSpPr>
        <p:spPr>
          <a:xfrm>
            <a:off x="720000" y="4044875"/>
            <a:ext cx="10753200" cy="1753496"/>
          </a:xfrm>
        </p:spPr>
        <p:txBody>
          <a:bodyPr/>
          <a:lstStyle/>
          <a:p>
            <a:r>
              <a:rPr lang="en-US" i="1"/>
              <a:t>Answers are not disclosed as they are commercially confidential</a:t>
            </a:r>
            <a:r>
              <a:rPr lang="en-US" i="1" smtClean="0"/>
              <a:t>, </a:t>
            </a:r>
            <a:r>
              <a:rPr lang="en-US" i="1"/>
              <a:t>except suggestion to have model architecture/algorithmic details open-source, and trained weights/models closed. </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8</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706164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1925618"/>
            <a:ext cx="10753200" cy="763794"/>
          </a:xfrm>
        </p:spPr>
        <p:txBody>
          <a:bodyPr/>
          <a:lstStyle/>
          <a:p>
            <a:r>
              <a:rPr lang="en-US" sz="2400"/>
              <a:t>8. What developments do you see in the field of automatic dialect recognition methods that are relevant to this assignment?</a:t>
            </a:r>
            <a:endParaRPr lang="nl-NL" sz="2400"/>
          </a:p>
        </p:txBody>
      </p:sp>
      <p:sp>
        <p:nvSpPr>
          <p:cNvPr id="3" name="Ondertitel 2"/>
          <p:cNvSpPr>
            <a:spLocks noGrp="1"/>
          </p:cNvSpPr>
          <p:nvPr>
            <p:ph type="subTitle" idx="1"/>
          </p:nvPr>
        </p:nvSpPr>
        <p:spPr>
          <a:xfrm>
            <a:off x="720000" y="3646842"/>
            <a:ext cx="10753200" cy="2151529"/>
          </a:xfrm>
        </p:spPr>
        <p:txBody>
          <a:bodyPr/>
          <a:lstStyle/>
          <a:p>
            <a:r>
              <a:rPr lang="en-US" i="1" smtClean="0"/>
              <a:t>Answers are not disclosed as they are commercially confidential.</a:t>
            </a:r>
            <a:endParaRPr lang="nl-NL" i="1"/>
          </a:p>
        </p:txBody>
      </p:sp>
      <p:sp>
        <p:nvSpPr>
          <p:cNvPr id="5" name="Tijdelijke aanduiding voor voettekst 4"/>
          <p:cNvSpPr>
            <a:spLocks noGrp="1"/>
          </p:cNvSpPr>
          <p:nvPr>
            <p:ph type="ftr" sz="quarter" idx="11"/>
          </p:nvPr>
        </p:nvSpPr>
        <p:spPr/>
        <p:txBody>
          <a:bodyPr/>
          <a:lstStyle/>
          <a:p>
            <a:r>
              <a:rPr lang="en-US" smtClean="0"/>
              <a:t>Summary of response MC CELIA</a:t>
            </a:r>
            <a:endParaRPr lang="nl-NL" dirty="0"/>
          </a:p>
        </p:txBody>
      </p:sp>
      <p:sp>
        <p:nvSpPr>
          <p:cNvPr id="6" name="Tijdelijke aanduiding voor dianummer 5"/>
          <p:cNvSpPr>
            <a:spLocks noGrp="1"/>
          </p:cNvSpPr>
          <p:nvPr>
            <p:ph type="sldNum" sz="quarter" idx="12"/>
          </p:nvPr>
        </p:nvSpPr>
        <p:spPr/>
        <p:txBody>
          <a:bodyPr/>
          <a:lstStyle/>
          <a:p>
            <a:fld id="{B9BE3F2C-1485-4296-85BF-6B680E5840F0}" type="slidenum">
              <a:rPr lang="nl-NL" smtClean="0"/>
              <a:t>9</a:t>
            </a:fld>
            <a:endParaRPr lang="nl-NL" dirty="0"/>
          </a:p>
        </p:txBody>
      </p:sp>
      <p:sp>
        <p:nvSpPr>
          <p:cNvPr id="7" name="Tijdelijke aanduiding voor datum 7"/>
          <p:cNvSpPr>
            <a:spLocks noGrp="1"/>
          </p:cNvSpPr>
          <p:nvPr>
            <p:ph type="dt" sz="half" idx="10"/>
          </p:nvPr>
        </p:nvSpPr>
        <p:spPr>
          <a:xfrm>
            <a:off x="720000" y="6520666"/>
            <a:ext cx="5040000" cy="18466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smtClean="0">
                <a:solidFill>
                  <a:prstClr val="black">
                    <a:tint val="75000"/>
                  </a:prstClr>
                </a:solidFill>
                <a:latin typeface="Verdana"/>
              </a:rPr>
              <a:t>14-10</a:t>
            </a:r>
            <a:r>
              <a:rPr lang="nl-NL" sz="1200" noProof="0" smtClean="0">
                <a:solidFill>
                  <a:prstClr val="black">
                    <a:tint val="75000"/>
                  </a:prstClr>
                </a:solidFill>
                <a:latin typeface="Verdana"/>
              </a:rPr>
              <a:t>-2025</a:t>
            </a:r>
            <a:endParaRPr kumimoji="0" lang="nl-NL" sz="1200" b="0" i="0" u="none" strike="noStrike" kern="1200" cap="none" spc="0" normalizeH="0" baseline="0" noProof="0" dirty="0">
              <a:ln>
                <a:noFill/>
              </a:ln>
              <a:solidFill>
                <a:prstClr val="black">
                  <a:tint val="75000"/>
                </a:prstClr>
              </a:solidFill>
              <a:effectLst/>
              <a:uLnTx/>
              <a:uFillTx/>
              <a:latin typeface="Verdana"/>
              <a:ea typeface="+mn-ea"/>
              <a:cs typeface="+mn-cs"/>
            </a:endParaRPr>
          </a:p>
        </p:txBody>
      </p:sp>
    </p:spTree>
    <p:extLst>
      <p:ext uri="{BB962C8B-B14F-4D97-AF65-F5344CB8AC3E}">
        <p14:creationId xmlns:p14="http://schemas.microsoft.com/office/powerpoint/2010/main" val="1045202413"/>
      </p:ext>
    </p:extLst>
  </p:cSld>
  <p:clrMapOvr>
    <a:masterClrMapping/>
  </p:clrMapOvr>
</p:sld>
</file>

<file path=ppt/theme/theme1.xml><?xml version="1.0" encoding="utf-8"?>
<a:theme xmlns:a="http://schemas.openxmlformats.org/drawingml/2006/main" name="DJI">
  <a:themeElements>
    <a:clrScheme name="DJI">
      <a:dk1>
        <a:sysClr val="windowText" lastClr="000000"/>
      </a:dk1>
      <a:lt1>
        <a:sysClr val="window" lastClr="FFFFFF"/>
      </a:lt1>
      <a:dk2>
        <a:srgbClr val="42145F"/>
      </a:dk2>
      <a:lt2>
        <a:srgbClr val="E7E6E6"/>
      </a:lt2>
      <a:accent1>
        <a:srgbClr val="42145F"/>
      </a:accent1>
      <a:accent2>
        <a:srgbClr val="007BC6"/>
      </a:accent2>
      <a:accent3>
        <a:srgbClr val="00689A"/>
      </a:accent3>
      <a:accent4>
        <a:srgbClr val="C6B8CF"/>
      </a:accent4>
      <a:accent5>
        <a:srgbClr val="DDEFF8"/>
      </a:accent5>
      <a:accent6>
        <a:srgbClr val="CCE0F1"/>
      </a:accent6>
      <a:hlink>
        <a:srgbClr val="000000"/>
      </a:hlink>
      <a:folHlink>
        <a:srgbClr val="000000"/>
      </a:folHlink>
    </a:clrScheme>
    <a:fontScheme name="DJI">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JI Presentatie.potx" id="{DF0C746A-7C5B-4769-AAC2-A448B3F31BBD}" vid="{29594E6E-2931-448D-BAE7-8991FB775114}"/>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2A8A6950135F8498E641BC3034457A9" ma:contentTypeVersion="0" ma:contentTypeDescription="Een nieuw document maken." ma:contentTypeScope="" ma:versionID="1e40fd627e771d75328ff4e01c346648">
  <xsd:schema xmlns:xsd="http://www.w3.org/2001/XMLSchema" xmlns:xs="http://www.w3.org/2001/XMLSchema" xmlns:p="http://schemas.microsoft.com/office/2006/metadata/properties" targetNamespace="http://schemas.microsoft.com/office/2006/metadata/properties" ma:root="true" ma:fieldsID="0c1291706f4da62e3ca33d24920cb5f8">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22412C-5778-4B31-B48B-7BBAE275B8F8}">
  <ds:schemaRefs>
    <ds:schemaRef ds:uri="http://schemas.microsoft.com/sharepoint/v3/contenttype/forms"/>
  </ds:schemaRefs>
</ds:datastoreItem>
</file>

<file path=customXml/itemProps2.xml><?xml version="1.0" encoding="utf-8"?>
<ds:datastoreItem xmlns:ds="http://schemas.openxmlformats.org/officeDocument/2006/customXml" ds:itemID="{9C78087E-A442-4B4F-A1D6-7978CB424399}">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C7981B68-F3CB-4322-935A-EA63891167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4498</TotalTime>
  <Words>852</Words>
  <Application>Microsoft Office PowerPoint</Application>
  <PresentationFormat>Breedbeeld</PresentationFormat>
  <Paragraphs>71</Paragraphs>
  <Slides>14</Slides>
  <Notes>1</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14</vt:i4>
      </vt:variant>
    </vt:vector>
  </HeadingPairs>
  <TitlesOfParts>
    <vt:vector size="18" baseType="lpstr">
      <vt:lpstr>Arial</vt:lpstr>
      <vt:lpstr>Calibri</vt:lpstr>
      <vt:lpstr>Verdana</vt:lpstr>
      <vt:lpstr>DJI</vt:lpstr>
      <vt:lpstr>Summary of responses</vt:lpstr>
      <vt:lpstr>1. Based on the information about this assignment, what do you think are the main cost items that should be taken into account?</vt:lpstr>
      <vt:lpstr>2. How much capacity do you think it will take to develop the ADR prototype as defined above? What level of education and/or type of experience should the developer(s) have?</vt:lpstr>
      <vt:lpstr>3. In your opinion, is the timeframe suggested above reasonable? If not, what is in your opinion a reasonable time frame?</vt:lpstr>
      <vt:lpstr>4. What would in your opinion be a rough estimate for the cost and investment for delivering a first prototype as described above?</vt:lpstr>
      <vt:lpstr>5. What kind of ADR technology, language/data models and/or platforms would you be likely to use in the development of a prototype?</vt:lpstr>
      <vt:lpstr>6. What risks (if any) do you foresee with respect to the use of datasets? </vt:lpstr>
      <vt:lpstr>7. The government follows the policy of 'Open, unless': government software should be open source as much as possible, except when there are valid reasons not to make the software available. Which parts of the prototype would be based on open source and which parts would not be open source?</vt:lpstr>
      <vt:lpstr>8. What developments do you see in the field of automatic dialect recognition methods that are relevant to this assignment?</vt:lpstr>
      <vt:lpstr>9. To what extent would you be able to cope with the requirements for high risk AI applications as prescribed in the EU AI Act? Can you identify challenges and possible solutions?</vt:lpstr>
      <vt:lpstr>10. What is your view on the use of a further developed dialect recognition system in migration procedures of migration authorities of the EU+ countries? What are the main points that need to be taken into account (technical, licensing, moral, legal, etc.)?</vt:lpstr>
      <vt:lpstr>11. Do you see any opportunity to contribute to Social Return/Sustainability?</vt:lpstr>
      <vt:lpstr>12. What risks (financial, organizational, content) do you see with regard to this assignmen tand what could mitigating measures entail?</vt:lpstr>
      <vt:lpstr>13. Do you have any other comments and/or suggestions that you would like to make for this tender (including but not limited to the price-quality ratio, the sub-award criteria, etc.).</vt:lpstr>
    </vt:vector>
  </TitlesOfParts>
  <Company>Ministerie van Justitie en Veiligheid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Demand Regiem – Proef tablets Alphen</dc:title>
  <dc:creator>Ruitenbeek, van, Stephan</dc:creator>
  <cp:lastModifiedBy>Vroom, Ronald</cp:lastModifiedBy>
  <cp:revision>147</cp:revision>
  <cp:lastPrinted>2024-01-29T08:56:18Z</cp:lastPrinted>
  <dcterms:created xsi:type="dcterms:W3CDTF">2024-01-27T13:19:15Z</dcterms:created>
  <dcterms:modified xsi:type="dcterms:W3CDTF">2025-10-14T16:44:57Z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0x01010062A8A6950135F8498E641BC3034457A9</vt:lpwstr>
  </property>
</Properties>
</file>