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3"/>
  </p:notesMasterIdLst>
  <p:sldIdLst>
    <p:sldId id="310" r:id="rId5"/>
    <p:sldId id="321" r:id="rId6"/>
    <p:sldId id="305" r:id="rId7"/>
    <p:sldId id="322" r:id="rId8"/>
    <p:sldId id="342" r:id="rId9"/>
    <p:sldId id="350" r:id="rId10"/>
    <p:sldId id="352" r:id="rId11"/>
    <p:sldId id="341" r:id="rId12"/>
    <p:sldId id="351" r:id="rId13"/>
    <p:sldId id="317" r:id="rId14"/>
    <p:sldId id="348" r:id="rId15"/>
    <p:sldId id="349" r:id="rId16"/>
    <p:sldId id="323" r:id="rId17"/>
    <p:sldId id="330" r:id="rId18"/>
    <p:sldId id="346" r:id="rId19"/>
    <p:sldId id="324" r:id="rId20"/>
    <p:sldId id="327" r:id="rId21"/>
    <p:sldId id="354" r:id="rId22"/>
    <p:sldId id="355" r:id="rId23"/>
    <p:sldId id="356" r:id="rId24"/>
    <p:sldId id="357" r:id="rId25"/>
    <p:sldId id="358" r:id="rId26"/>
    <p:sldId id="347" r:id="rId27"/>
    <p:sldId id="359" r:id="rId28"/>
    <p:sldId id="329" r:id="rId29"/>
    <p:sldId id="335" r:id="rId30"/>
    <p:sldId id="336" r:id="rId31"/>
    <p:sldId id="337" r:id="rId32"/>
  </p:sldIdLst>
  <p:sldSz cx="12192000" cy="6858000"/>
  <p:notesSz cx="6797675" cy="9928225"/>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heets" id="{A7A7B236-5A22-C545-AAEB-41A4F1FA92D7}">
          <p14:sldIdLst>
            <p14:sldId id="310"/>
            <p14:sldId id="321"/>
            <p14:sldId id="305"/>
            <p14:sldId id="322"/>
            <p14:sldId id="342"/>
            <p14:sldId id="350"/>
            <p14:sldId id="352"/>
            <p14:sldId id="341"/>
            <p14:sldId id="351"/>
            <p14:sldId id="317"/>
            <p14:sldId id="348"/>
            <p14:sldId id="349"/>
            <p14:sldId id="323"/>
            <p14:sldId id="330"/>
            <p14:sldId id="346"/>
            <p14:sldId id="324"/>
            <p14:sldId id="327"/>
            <p14:sldId id="354"/>
            <p14:sldId id="355"/>
            <p14:sldId id="356"/>
            <p14:sldId id="357"/>
            <p14:sldId id="358"/>
            <p14:sldId id="347"/>
            <p14:sldId id="359"/>
            <p14:sldId id="329"/>
            <p14:sldId id="335"/>
            <p14:sldId id="336"/>
            <p14:sldId id="337"/>
          </p14:sldIdLst>
        </p14:section>
        <p14:section name="Style" id="{3C78F4DB-50BB-2045-B25A-1D6285BDAEB2}">
          <p14:sldIdLst/>
        </p14:section>
      </p14:sectionLst>
    </p:ext>
    <p:ext uri="{EFAFB233-063F-42B5-8137-9DF3F51BA10A}">
      <p15:sldGuideLst xmlns:p15="http://schemas.microsoft.com/office/powerpoint/2012/main">
        <p15:guide id="1" orient="horz" pos="3634" userDrawn="1">
          <p15:clr>
            <a:srgbClr val="A4A3A4"/>
          </p15:clr>
        </p15:guide>
        <p15:guide id="5" pos="719" userDrawn="1">
          <p15:clr>
            <a:srgbClr val="A4A3A4"/>
          </p15:clr>
        </p15:guide>
        <p15:guide id="6" orient="horz" pos="3453" userDrawn="1">
          <p15:clr>
            <a:srgbClr val="A4A3A4"/>
          </p15:clr>
        </p15:guide>
        <p15:guide id="7" orient="horz" pos="3067" userDrawn="1">
          <p15:clr>
            <a:srgbClr val="A4A3A4"/>
          </p15:clr>
        </p15:guide>
        <p15:guide id="8" orient="horz" pos="268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66750BE-5838-B713-A287-9194212E71C9}" name="Laurence  Arnold | Mitopics" initials="LA|M" userId="S::l.arnold@mitopics.nl::55755d6b-a0ce-44de-9dcd-e3d9ef4217c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aurence  Arnold | Mitopics" initials="LA|M" lastIdx="3" clrIdx="0">
    <p:extLst>
      <p:ext uri="{19B8F6BF-5375-455C-9EA6-DF929625EA0E}">
        <p15:presenceInfo xmlns:p15="http://schemas.microsoft.com/office/powerpoint/2012/main" userId="S::l.arnold@mitopics.nl::55755d6b-a0ce-44de-9dcd-e3d9ef4217c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60BF"/>
    <a:srgbClr val="2B45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F44742-FCE9-7B42-A820-50C2C12181BC}" v="13" dt="2023-12-01T09:39:22.561"/>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063" autoAdjust="0"/>
    <p:restoredTop sz="94694"/>
  </p:normalViewPr>
  <p:slideViewPr>
    <p:cSldViewPr snapToGrid="0" snapToObjects="1">
      <p:cViewPr varScale="1">
        <p:scale>
          <a:sx n="209" d="100"/>
          <a:sy n="209" d="100"/>
        </p:scale>
        <p:origin x="216" y="504"/>
      </p:cViewPr>
      <p:guideLst>
        <p:guide orient="horz" pos="3634"/>
        <p:guide pos="719"/>
        <p:guide orient="horz" pos="3453"/>
        <p:guide orient="horz" pos="3067"/>
        <p:guide orient="horz" pos="2682"/>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155" d="100"/>
          <a:sy n="155" d="100"/>
        </p:scale>
        <p:origin x="1824"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commentAuthors" Target="commen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lle van Egmond" userId="S::jelle.vanegmond@bevolkingsonderzoeknederland.nl::67fe0042-2149-4862-8376-c699dd2353a3" providerId="AD" clId="Web-{24EA4627-A617-45C1-A4C9-78961A5ED7B5}"/>
    <pc:docChg chg="modSld">
      <pc:chgData name="Jelle van Egmond" userId="S::jelle.vanegmond@bevolkingsonderzoeknederland.nl::67fe0042-2149-4862-8376-c699dd2353a3" providerId="AD" clId="Web-{24EA4627-A617-45C1-A4C9-78961A5ED7B5}" dt="2023-11-30T08:57:02.779" v="206" actId="20577"/>
      <pc:docMkLst>
        <pc:docMk/>
      </pc:docMkLst>
      <pc:sldChg chg="modSp">
        <pc:chgData name="Jelle van Egmond" userId="S::jelle.vanegmond@bevolkingsonderzoeknederland.nl::67fe0042-2149-4862-8376-c699dd2353a3" providerId="AD" clId="Web-{24EA4627-A617-45C1-A4C9-78961A5ED7B5}" dt="2023-11-30T08:57:02.779" v="206" actId="20577"/>
        <pc:sldMkLst>
          <pc:docMk/>
          <pc:sldMk cId="3782956943" sldId="348"/>
        </pc:sldMkLst>
        <pc:spChg chg="mod">
          <ac:chgData name="Jelle van Egmond" userId="S::jelle.vanegmond@bevolkingsonderzoeknederland.nl::67fe0042-2149-4862-8376-c699dd2353a3" providerId="AD" clId="Web-{24EA4627-A617-45C1-A4C9-78961A5ED7B5}" dt="2023-11-30T08:57:02.779" v="206" actId="20577"/>
          <ac:spMkLst>
            <pc:docMk/>
            <pc:sldMk cId="3782956943" sldId="348"/>
            <ac:spMk id="5" creationId="{318163CC-E2F9-314C-903F-12E7C09B23C9}"/>
          </ac:spMkLst>
        </pc:spChg>
      </pc:sldChg>
    </pc:docChg>
  </pc:docChgLst>
  <pc:docChgLst>
    <pc:chgData name="Laurence  Arnold | Mitopics" userId="55755d6b-a0ce-44de-9dcd-e3d9ef4217c3" providerId="ADAL" clId="{C9F44742-FCE9-7B42-A820-50C2C12181BC}"/>
    <pc:docChg chg="undo custSel addSld modSld">
      <pc:chgData name="Laurence  Arnold | Mitopics" userId="55755d6b-a0ce-44de-9dcd-e3d9ef4217c3" providerId="ADAL" clId="{C9F44742-FCE9-7B42-A820-50C2C12181BC}" dt="2023-12-01T09:39:48.016" v="656" actId="20577"/>
      <pc:docMkLst>
        <pc:docMk/>
      </pc:docMkLst>
      <pc:sldChg chg="modSp mod">
        <pc:chgData name="Laurence  Arnold | Mitopics" userId="55755d6b-a0ce-44de-9dcd-e3d9ef4217c3" providerId="ADAL" clId="{C9F44742-FCE9-7B42-A820-50C2C12181BC}" dt="2023-11-29T16:59:47.487" v="315" actId="20577"/>
        <pc:sldMkLst>
          <pc:docMk/>
          <pc:sldMk cId="3968697191" sldId="317"/>
        </pc:sldMkLst>
        <pc:spChg chg="mod">
          <ac:chgData name="Laurence  Arnold | Mitopics" userId="55755d6b-a0ce-44de-9dcd-e3d9ef4217c3" providerId="ADAL" clId="{C9F44742-FCE9-7B42-A820-50C2C12181BC}" dt="2023-11-29T16:59:47.487" v="315" actId="20577"/>
          <ac:spMkLst>
            <pc:docMk/>
            <pc:sldMk cId="3968697191" sldId="317"/>
            <ac:spMk id="5" creationId="{318163CC-E2F9-314C-903F-12E7C09B23C9}"/>
          </ac:spMkLst>
        </pc:spChg>
        <pc:graphicFrameChg chg="mod modGraphic">
          <ac:chgData name="Laurence  Arnold | Mitopics" userId="55755d6b-a0ce-44de-9dcd-e3d9ef4217c3" providerId="ADAL" clId="{C9F44742-FCE9-7B42-A820-50C2C12181BC}" dt="2023-11-29T16:59:07.187" v="242" actId="1076"/>
          <ac:graphicFrameMkLst>
            <pc:docMk/>
            <pc:sldMk cId="3968697191" sldId="317"/>
            <ac:graphicFrameMk id="2" creationId="{CA66A424-F119-0275-84BF-C0F000E677A4}"/>
          </ac:graphicFrameMkLst>
        </pc:graphicFrameChg>
      </pc:sldChg>
      <pc:sldChg chg="modSp mod">
        <pc:chgData name="Laurence  Arnold | Mitopics" userId="55755d6b-a0ce-44de-9dcd-e3d9ef4217c3" providerId="ADAL" clId="{C9F44742-FCE9-7B42-A820-50C2C12181BC}" dt="2023-11-29T17:16:14.039" v="461" actId="20577"/>
        <pc:sldMkLst>
          <pc:docMk/>
          <pc:sldMk cId="841143135" sldId="323"/>
        </pc:sldMkLst>
        <pc:spChg chg="mod">
          <ac:chgData name="Laurence  Arnold | Mitopics" userId="55755d6b-a0ce-44de-9dcd-e3d9ef4217c3" providerId="ADAL" clId="{C9F44742-FCE9-7B42-A820-50C2C12181BC}" dt="2023-11-29T17:16:14.039" v="461" actId="20577"/>
          <ac:spMkLst>
            <pc:docMk/>
            <pc:sldMk cId="841143135" sldId="323"/>
            <ac:spMk id="5" creationId="{318163CC-E2F9-314C-903F-12E7C09B23C9}"/>
          </ac:spMkLst>
        </pc:spChg>
      </pc:sldChg>
      <pc:sldChg chg="modSp mod">
        <pc:chgData name="Laurence  Arnold | Mitopics" userId="55755d6b-a0ce-44de-9dcd-e3d9ef4217c3" providerId="ADAL" clId="{C9F44742-FCE9-7B42-A820-50C2C12181BC}" dt="2023-11-29T17:19:24.335" v="493" actId="20577"/>
        <pc:sldMkLst>
          <pc:docMk/>
          <pc:sldMk cId="3855464907" sldId="324"/>
        </pc:sldMkLst>
        <pc:spChg chg="mod">
          <ac:chgData name="Laurence  Arnold | Mitopics" userId="55755d6b-a0ce-44de-9dcd-e3d9ef4217c3" providerId="ADAL" clId="{C9F44742-FCE9-7B42-A820-50C2C12181BC}" dt="2023-11-29T17:19:24.335" v="493" actId="20577"/>
          <ac:spMkLst>
            <pc:docMk/>
            <pc:sldMk cId="3855464907" sldId="324"/>
            <ac:spMk id="5" creationId="{318163CC-E2F9-314C-903F-12E7C09B23C9}"/>
          </ac:spMkLst>
        </pc:spChg>
      </pc:sldChg>
      <pc:sldChg chg="modSp mod">
        <pc:chgData name="Laurence  Arnold | Mitopics" userId="55755d6b-a0ce-44de-9dcd-e3d9ef4217c3" providerId="ADAL" clId="{C9F44742-FCE9-7B42-A820-50C2C12181BC}" dt="2023-11-29T17:20:03.006" v="520" actId="5793"/>
        <pc:sldMkLst>
          <pc:docMk/>
          <pc:sldMk cId="293267053" sldId="327"/>
        </pc:sldMkLst>
        <pc:spChg chg="mod">
          <ac:chgData name="Laurence  Arnold | Mitopics" userId="55755d6b-a0ce-44de-9dcd-e3d9ef4217c3" providerId="ADAL" clId="{C9F44742-FCE9-7B42-A820-50C2C12181BC}" dt="2023-11-29T17:20:03.006" v="520" actId="5793"/>
          <ac:spMkLst>
            <pc:docMk/>
            <pc:sldMk cId="293267053" sldId="327"/>
            <ac:spMk id="5" creationId="{318163CC-E2F9-314C-903F-12E7C09B23C9}"/>
          </ac:spMkLst>
        </pc:spChg>
      </pc:sldChg>
      <pc:sldChg chg="addSp modSp mod">
        <pc:chgData name="Laurence  Arnold | Mitopics" userId="55755d6b-a0ce-44de-9dcd-e3d9ef4217c3" providerId="ADAL" clId="{C9F44742-FCE9-7B42-A820-50C2C12181BC}" dt="2023-11-29T17:28:58.782" v="607" actId="20577"/>
        <pc:sldMkLst>
          <pc:docMk/>
          <pc:sldMk cId="4105202195" sldId="329"/>
        </pc:sldMkLst>
        <pc:spChg chg="add mod">
          <ac:chgData name="Laurence  Arnold | Mitopics" userId="55755d6b-a0ce-44de-9dcd-e3d9ef4217c3" providerId="ADAL" clId="{C9F44742-FCE9-7B42-A820-50C2C12181BC}" dt="2023-11-29T17:28:58.782" v="607" actId="20577"/>
          <ac:spMkLst>
            <pc:docMk/>
            <pc:sldMk cId="4105202195" sldId="329"/>
            <ac:spMk id="6" creationId="{A99FD99F-1D79-7BE4-F88D-0537564F9DE5}"/>
          </ac:spMkLst>
        </pc:spChg>
        <pc:graphicFrameChg chg="mod modGraphic">
          <ac:chgData name="Laurence  Arnold | Mitopics" userId="55755d6b-a0ce-44de-9dcd-e3d9ef4217c3" providerId="ADAL" clId="{C9F44742-FCE9-7B42-A820-50C2C12181BC}" dt="2023-11-29T12:53:48.038" v="176" actId="20577"/>
          <ac:graphicFrameMkLst>
            <pc:docMk/>
            <pc:sldMk cId="4105202195" sldId="329"/>
            <ac:graphicFrameMk id="2" creationId="{6893EFC1-0454-20CB-E874-122BE0797A85}"/>
          </ac:graphicFrameMkLst>
        </pc:graphicFrameChg>
      </pc:sldChg>
      <pc:sldChg chg="addSp delSp modSp mod">
        <pc:chgData name="Laurence  Arnold | Mitopics" userId="55755d6b-a0ce-44de-9dcd-e3d9ef4217c3" providerId="ADAL" clId="{C9F44742-FCE9-7B42-A820-50C2C12181BC}" dt="2023-11-29T17:17:26.286" v="466" actId="113"/>
        <pc:sldMkLst>
          <pc:docMk/>
          <pc:sldMk cId="1308376656" sldId="330"/>
        </pc:sldMkLst>
        <pc:graphicFrameChg chg="del modGraphic">
          <ac:chgData name="Laurence  Arnold | Mitopics" userId="55755d6b-a0ce-44de-9dcd-e3d9ef4217c3" providerId="ADAL" clId="{C9F44742-FCE9-7B42-A820-50C2C12181BC}" dt="2023-11-28T15:05:05.644" v="1" actId="478"/>
          <ac:graphicFrameMkLst>
            <pc:docMk/>
            <pc:sldMk cId="1308376656" sldId="330"/>
            <ac:graphicFrameMk id="2" creationId="{1BCB8BD0-4CC4-72C3-9D71-9BEE89EEEB8F}"/>
          </ac:graphicFrameMkLst>
        </pc:graphicFrameChg>
        <pc:graphicFrameChg chg="add mod modGraphic">
          <ac:chgData name="Laurence  Arnold | Mitopics" userId="55755d6b-a0ce-44de-9dcd-e3d9ef4217c3" providerId="ADAL" clId="{C9F44742-FCE9-7B42-A820-50C2C12181BC}" dt="2023-11-29T17:17:26.286" v="466" actId="113"/>
          <ac:graphicFrameMkLst>
            <pc:docMk/>
            <pc:sldMk cId="1308376656" sldId="330"/>
            <ac:graphicFrameMk id="5" creationId="{C962FC5D-EF00-A5C7-B427-CBD3686C44D9}"/>
          </ac:graphicFrameMkLst>
        </pc:graphicFrameChg>
      </pc:sldChg>
      <pc:sldChg chg="modSp mod">
        <pc:chgData name="Laurence  Arnold | Mitopics" userId="55755d6b-a0ce-44de-9dcd-e3d9ef4217c3" providerId="ADAL" clId="{C9F44742-FCE9-7B42-A820-50C2C12181BC}" dt="2023-11-29T17:29:16.535" v="634" actId="20577"/>
        <pc:sldMkLst>
          <pc:docMk/>
          <pc:sldMk cId="2547912308" sldId="335"/>
        </pc:sldMkLst>
        <pc:spChg chg="mod">
          <ac:chgData name="Laurence  Arnold | Mitopics" userId="55755d6b-a0ce-44de-9dcd-e3d9ef4217c3" providerId="ADAL" clId="{C9F44742-FCE9-7B42-A820-50C2C12181BC}" dt="2023-11-29T17:29:16.535" v="634" actId="20577"/>
          <ac:spMkLst>
            <pc:docMk/>
            <pc:sldMk cId="2547912308" sldId="335"/>
            <ac:spMk id="5" creationId="{318163CC-E2F9-314C-903F-12E7C09B23C9}"/>
          </ac:spMkLst>
        </pc:spChg>
      </pc:sldChg>
      <pc:sldChg chg="modSp mod">
        <pc:chgData name="Laurence  Arnold | Mitopics" userId="55755d6b-a0ce-44de-9dcd-e3d9ef4217c3" providerId="ADAL" clId="{C9F44742-FCE9-7B42-A820-50C2C12181BC}" dt="2023-11-29T12:54:17.591" v="227" actId="20577"/>
        <pc:sldMkLst>
          <pc:docMk/>
          <pc:sldMk cId="3026691696" sldId="336"/>
        </pc:sldMkLst>
        <pc:spChg chg="mod">
          <ac:chgData name="Laurence  Arnold | Mitopics" userId="55755d6b-a0ce-44de-9dcd-e3d9ef4217c3" providerId="ADAL" clId="{C9F44742-FCE9-7B42-A820-50C2C12181BC}" dt="2023-11-29T12:54:17.591" v="227" actId="20577"/>
          <ac:spMkLst>
            <pc:docMk/>
            <pc:sldMk cId="3026691696" sldId="336"/>
            <ac:spMk id="5" creationId="{318163CC-E2F9-314C-903F-12E7C09B23C9}"/>
          </ac:spMkLst>
        </pc:spChg>
      </pc:sldChg>
      <pc:sldChg chg="modSp mod">
        <pc:chgData name="Laurence  Arnold | Mitopics" userId="55755d6b-a0ce-44de-9dcd-e3d9ef4217c3" providerId="ADAL" clId="{C9F44742-FCE9-7B42-A820-50C2C12181BC}" dt="2023-11-29T17:18:52.086" v="492" actId="20577"/>
        <pc:sldMkLst>
          <pc:docMk/>
          <pc:sldMk cId="681567732" sldId="346"/>
        </pc:sldMkLst>
        <pc:spChg chg="mod">
          <ac:chgData name="Laurence  Arnold | Mitopics" userId="55755d6b-a0ce-44de-9dcd-e3d9ef4217c3" providerId="ADAL" clId="{C9F44742-FCE9-7B42-A820-50C2C12181BC}" dt="2023-11-29T17:18:52.086" v="492" actId="20577"/>
          <ac:spMkLst>
            <pc:docMk/>
            <pc:sldMk cId="681567732" sldId="346"/>
            <ac:spMk id="5" creationId="{318163CC-E2F9-314C-903F-12E7C09B23C9}"/>
          </ac:spMkLst>
        </pc:spChg>
      </pc:sldChg>
      <pc:sldChg chg="modSp mod">
        <pc:chgData name="Laurence  Arnold | Mitopics" userId="55755d6b-a0ce-44de-9dcd-e3d9ef4217c3" providerId="ADAL" clId="{C9F44742-FCE9-7B42-A820-50C2C12181BC}" dt="2023-11-29T12:47:16.327" v="57" actId="20577"/>
        <pc:sldMkLst>
          <pc:docMk/>
          <pc:sldMk cId="551533993" sldId="347"/>
        </pc:sldMkLst>
        <pc:spChg chg="mod">
          <ac:chgData name="Laurence  Arnold | Mitopics" userId="55755d6b-a0ce-44de-9dcd-e3d9ef4217c3" providerId="ADAL" clId="{C9F44742-FCE9-7B42-A820-50C2C12181BC}" dt="2023-11-29T12:47:16.327" v="57" actId="20577"/>
          <ac:spMkLst>
            <pc:docMk/>
            <pc:sldMk cId="551533993" sldId="347"/>
            <ac:spMk id="5" creationId="{318163CC-E2F9-314C-903F-12E7C09B23C9}"/>
          </ac:spMkLst>
        </pc:spChg>
      </pc:sldChg>
      <pc:sldChg chg="modSp mod">
        <pc:chgData name="Laurence  Arnold | Mitopics" userId="55755d6b-a0ce-44de-9dcd-e3d9ef4217c3" providerId="ADAL" clId="{C9F44742-FCE9-7B42-A820-50C2C12181BC}" dt="2023-12-01T09:39:48.016" v="656" actId="20577"/>
        <pc:sldMkLst>
          <pc:docMk/>
          <pc:sldMk cId="3782956943" sldId="348"/>
        </pc:sldMkLst>
        <pc:spChg chg="mod">
          <ac:chgData name="Laurence  Arnold | Mitopics" userId="55755d6b-a0ce-44de-9dcd-e3d9ef4217c3" providerId="ADAL" clId="{C9F44742-FCE9-7B42-A820-50C2C12181BC}" dt="2023-12-01T09:39:48.016" v="656" actId="20577"/>
          <ac:spMkLst>
            <pc:docMk/>
            <pc:sldMk cId="3782956943" sldId="348"/>
            <ac:spMk id="5" creationId="{318163CC-E2F9-314C-903F-12E7C09B23C9}"/>
          </ac:spMkLst>
        </pc:spChg>
      </pc:sldChg>
      <pc:sldChg chg="modSp mod">
        <pc:chgData name="Laurence  Arnold | Mitopics" userId="55755d6b-a0ce-44de-9dcd-e3d9ef4217c3" providerId="ADAL" clId="{C9F44742-FCE9-7B42-A820-50C2C12181BC}" dt="2023-11-30T11:11:23.199" v="654" actId="20577"/>
        <pc:sldMkLst>
          <pc:docMk/>
          <pc:sldMk cId="2358403881" sldId="349"/>
        </pc:sldMkLst>
        <pc:spChg chg="mod">
          <ac:chgData name="Laurence  Arnold | Mitopics" userId="55755d6b-a0ce-44de-9dcd-e3d9ef4217c3" providerId="ADAL" clId="{C9F44742-FCE9-7B42-A820-50C2C12181BC}" dt="2023-11-30T11:11:23.199" v="654" actId="20577"/>
          <ac:spMkLst>
            <pc:docMk/>
            <pc:sldMk cId="2358403881" sldId="349"/>
            <ac:spMk id="5" creationId="{318163CC-E2F9-314C-903F-12E7C09B23C9}"/>
          </ac:spMkLst>
        </pc:spChg>
      </pc:sldChg>
      <pc:sldChg chg="modSp mod">
        <pc:chgData name="Laurence  Arnold | Mitopics" userId="55755d6b-a0ce-44de-9dcd-e3d9ef4217c3" providerId="ADAL" clId="{C9F44742-FCE9-7B42-A820-50C2C12181BC}" dt="2023-11-29T17:24:39.475" v="545" actId="20577"/>
        <pc:sldMkLst>
          <pc:docMk/>
          <pc:sldMk cId="1000980597" sldId="354"/>
        </pc:sldMkLst>
        <pc:spChg chg="mod">
          <ac:chgData name="Laurence  Arnold | Mitopics" userId="55755d6b-a0ce-44de-9dcd-e3d9ef4217c3" providerId="ADAL" clId="{C9F44742-FCE9-7B42-A820-50C2C12181BC}" dt="2023-11-29T17:24:39.475" v="545" actId="20577"/>
          <ac:spMkLst>
            <pc:docMk/>
            <pc:sldMk cId="1000980597" sldId="354"/>
            <ac:spMk id="5" creationId="{318163CC-E2F9-314C-903F-12E7C09B23C9}"/>
          </ac:spMkLst>
        </pc:spChg>
      </pc:sldChg>
      <pc:sldChg chg="modSp mod">
        <pc:chgData name="Laurence  Arnold | Mitopics" userId="55755d6b-a0ce-44de-9dcd-e3d9ef4217c3" providerId="ADAL" clId="{C9F44742-FCE9-7B42-A820-50C2C12181BC}" dt="2023-11-29T17:25:07.653" v="573" actId="20577"/>
        <pc:sldMkLst>
          <pc:docMk/>
          <pc:sldMk cId="1496122478" sldId="355"/>
        </pc:sldMkLst>
        <pc:spChg chg="mod">
          <ac:chgData name="Laurence  Arnold | Mitopics" userId="55755d6b-a0ce-44de-9dcd-e3d9ef4217c3" providerId="ADAL" clId="{C9F44742-FCE9-7B42-A820-50C2C12181BC}" dt="2023-11-29T17:25:07.653" v="573" actId="20577"/>
          <ac:spMkLst>
            <pc:docMk/>
            <pc:sldMk cId="1496122478" sldId="355"/>
            <ac:spMk id="5" creationId="{318163CC-E2F9-314C-903F-12E7C09B23C9}"/>
          </ac:spMkLst>
        </pc:spChg>
      </pc:sldChg>
      <pc:sldChg chg="modSp mod">
        <pc:chgData name="Laurence  Arnold | Mitopics" userId="55755d6b-a0ce-44de-9dcd-e3d9ef4217c3" providerId="ADAL" clId="{C9F44742-FCE9-7B42-A820-50C2C12181BC}" dt="2023-11-29T17:26:01.416" v="606" actId="20577"/>
        <pc:sldMkLst>
          <pc:docMk/>
          <pc:sldMk cId="3120378834" sldId="356"/>
        </pc:sldMkLst>
        <pc:spChg chg="mod">
          <ac:chgData name="Laurence  Arnold | Mitopics" userId="55755d6b-a0ce-44de-9dcd-e3d9ef4217c3" providerId="ADAL" clId="{C9F44742-FCE9-7B42-A820-50C2C12181BC}" dt="2023-11-29T17:26:01.416" v="606" actId="20577"/>
          <ac:spMkLst>
            <pc:docMk/>
            <pc:sldMk cId="3120378834" sldId="356"/>
            <ac:spMk id="5" creationId="{318163CC-E2F9-314C-903F-12E7C09B23C9}"/>
          </ac:spMkLst>
        </pc:spChg>
      </pc:sldChg>
      <pc:sldChg chg="modSp add mod">
        <pc:chgData name="Laurence  Arnold | Mitopics" userId="55755d6b-a0ce-44de-9dcd-e3d9ef4217c3" providerId="ADAL" clId="{C9F44742-FCE9-7B42-A820-50C2C12181BC}" dt="2023-11-29T17:14:59.362" v="431" actId="20577"/>
        <pc:sldMkLst>
          <pc:docMk/>
          <pc:sldMk cId="1655369759" sldId="359"/>
        </pc:sldMkLst>
        <pc:spChg chg="mod">
          <ac:chgData name="Laurence  Arnold | Mitopics" userId="55755d6b-a0ce-44de-9dcd-e3d9ef4217c3" providerId="ADAL" clId="{C9F44742-FCE9-7B42-A820-50C2C12181BC}" dt="2023-11-29T17:14:02.543" v="397" actId="20577"/>
          <ac:spMkLst>
            <pc:docMk/>
            <pc:sldMk cId="1655369759" sldId="359"/>
            <ac:spMk id="4" creationId="{0A126430-8F37-B348-AD7B-DC5698EE1323}"/>
          </ac:spMkLst>
        </pc:spChg>
        <pc:spChg chg="mod">
          <ac:chgData name="Laurence  Arnold | Mitopics" userId="55755d6b-a0ce-44de-9dcd-e3d9ef4217c3" providerId="ADAL" clId="{C9F44742-FCE9-7B42-A820-50C2C12181BC}" dt="2023-11-29T17:14:59.362" v="431" actId="20577"/>
          <ac:spMkLst>
            <pc:docMk/>
            <pc:sldMk cId="1655369759" sldId="359"/>
            <ac:spMk id="5" creationId="{318163CC-E2F9-314C-903F-12E7C09B23C9}"/>
          </ac:spMkLst>
        </pc:spChg>
      </pc:sldChg>
    </pc:docChg>
  </pc:docChgLst>
  <pc:docChgLst>
    <pc:chgData name="Laurence  Arnold | Mitopics" userId="55755d6b-a0ce-44de-9dcd-e3d9ef4217c3" providerId="ADAL" clId="{9CD670BF-EF71-8344-A188-A82F10DF2F53}"/>
    <pc:docChg chg="addSld delSld modSld modSection">
      <pc:chgData name="Laurence  Arnold | Mitopics" userId="55755d6b-a0ce-44de-9dcd-e3d9ef4217c3" providerId="ADAL" clId="{9CD670BF-EF71-8344-A188-A82F10DF2F53}" dt="2022-10-03T11:25:52.841" v="10" actId="2696"/>
      <pc:docMkLst>
        <pc:docMk/>
      </pc:docMkLst>
      <pc:sldChg chg="del">
        <pc:chgData name="Laurence  Arnold | Mitopics" userId="55755d6b-a0ce-44de-9dcd-e3d9ef4217c3" providerId="ADAL" clId="{9CD670BF-EF71-8344-A188-A82F10DF2F53}" dt="2022-10-03T11:25:52.841" v="10" actId="2696"/>
        <pc:sldMkLst>
          <pc:docMk/>
          <pc:sldMk cId="1270932285" sldId="339"/>
        </pc:sldMkLst>
      </pc:sldChg>
      <pc:sldChg chg="modSp add mod">
        <pc:chgData name="Laurence  Arnold | Mitopics" userId="55755d6b-a0ce-44de-9dcd-e3d9ef4217c3" providerId="ADAL" clId="{9CD670BF-EF71-8344-A188-A82F10DF2F53}" dt="2022-10-03T11:25:48.873" v="9" actId="1076"/>
        <pc:sldMkLst>
          <pc:docMk/>
          <pc:sldMk cId="2969746074" sldId="340"/>
        </pc:sldMkLst>
        <pc:spChg chg="mod">
          <ac:chgData name="Laurence  Arnold | Mitopics" userId="55755d6b-a0ce-44de-9dcd-e3d9ef4217c3" providerId="ADAL" clId="{9CD670BF-EF71-8344-A188-A82F10DF2F53}" dt="2022-10-03T11:25:48.155" v="8" actId="20577"/>
          <ac:spMkLst>
            <pc:docMk/>
            <pc:sldMk cId="2969746074" sldId="340"/>
            <ac:spMk id="4" creationId="{0A126430-8F37-B348-AD7B-DC5698EE1323}"/>
          </ac:spMkLst>
        </pc:spChg>
        <pc:spChg chg="mod">
          <ac:chgData name="Laurence  Arnold | Mitopics" userId="55755d6b-a0ce-44de-9dcd-e3d9ef4217c3" providerId="ADAL" clId="{9CD670BF-EF71-8344-A188-A82F10DF2F53}" dt="2022-10-03T11:25:32.446" v="3" actId="255"/>
          <ac:spMkLst>
            <pc:docMk/>
            <pc:sldMk cId="2969746074" sldId="340"/>
            <ac:spMk id="5" creationId="{318163CC-E2F9-314C-903F-12E7C09B23C9}"/>
          </ac:spMkLst>
        </pc:spChg>
        <pc:picChg chg="mod">
          <ac:chgData name="Laurence  Arnold | Mitopics" userId="55755d6b-a0ce-44de-9dcd-e3d9ef4217c3" providerId="ADAL" clId="{9CD670BF-EF71-8344-A188-A82F10DF2F53}" dt="2022-10-03T11:25:48.873" v="9" actId="1076"/>
          <ac:picMkLst>
            <pc:docMk/>
            <pc:sldMk cId="2969746074" sldId="340"/>
            <ac:picMk id="3" creationId="{D8AE1372-6B36-464D-9892-07FC268374F3}"/>
          </ac:picMkLst>
        </pc:picChg>
      </pc:sldChg>
    </pc:docChg>
  </pc:docChgLst>
  <pc:docChgLst>
    <pc:chgData name="Laurence  Arnold | Mitopics" userId="55755d6b-a0ce-44de-9dcd-e3d9ef4217c3" providerId="ADAL" clId="{6197F3BC-5719-A740-B102-F3353BAB050D}"/>
    <pc:docChg chg="undo custSel addSld delSld modSld sldOrd modSection">
      <pc:chgData name="Laurence  Arnold | Mitopics" userId="55755d6b-a0ce-44de-9dcd-e3d9ef4217c3" providerId="ADAL" clId="{6197F3BC-5719-A740-B102-F3353BAB050D}" dt="2023-11-23T13:31:10.248" v="5522" actId="20577"/>
      <pc:docMkLst>
        <pc:docMk/>
      </pc:docMkLst>
      <pc:sldChg chg="modSp del mod">
        <pc:chgData name="Laurence  Arnold | Mitopics" userId="55755d6b-a0ce-44de-9dcd-e3d9ef4217c3" providerId="ADAL" clId="{6197F3BC-5719-A740-B102-F3353BAB050D}" dt="2023-11-23T09:54:32.536" v="154" actId="2696"/>
        <pc:sldMkLst>
          <pc:docMk/>
          <pc:sldMk cId="4001731090" sldId="297"/>
        </pc:sldMkLst>
        <pc:spChg chg="mod">
          <ac:chgData name="Laurence  Arnold | Mitopics" userId="55755d6b-a0ce-44de-9dcd-e3d9ef4217c3" providerId="ADAL" clId="{6197F3BC-5719-A740-B102-F3353BAB050D}" dt="2023-11-23T09:54:29.970" v="153" actId="20577"/>
          <ac:spMkLst>
            <pc:docMk/>
            <pc:sldMk cId="4001731090" sldId="297"/>
            <ac:spMk id="2" creationId="{00000000-0000-0000-0000-000000000000}"/>
          </ac:spMkLst>
        </pc:spChg>
      </pc:sldChg>
      <pc:sldChg chg="modSp mod">
        <pc:chgData name="Laurence  Arnold | Mitopics" userId="55755d6b-a0ce-44de-9dcd-e3d9ef4217c3" providerId="ADAL" clId="{6197F3BC-5719-A740-B102-F3353BAB050D}" dt="2023-11-23T09:34:51.262" v="30" actId="20577"/>
        <pc:sldMkLst>
          <pc:docMk/>
          <pc:sldMk cId="1282733015" sldId="310"/>
        </pc:sldMkLst>
        <pc:spChg chg="mod">
          <ac:chgData name="Laurence  Arnold | Mitopics" userId="55755d6b-a0ce-44de-9dcd-e3d9ef4217c3" providerId="ADAL" clId="{6197F3BC-5719-A740-B102-F3353BAB050D}" dt="2023-11-23T09:34:45.782" v="19" actId="20577"/>
          <ac:spMkLst>
            <pc:docMk/>
            <pc:sldMk cId="1282733015" sldId="310"/>
            <ac:spMk id="4" creationId="{0A126430-8F37-B348-AD7B-DC5698EE1323}"/>
          </ac:spMkLst>
        </pc:spChg>
        <pc:spChg chg="mod">
          <ac:chgData name="Laurence  Arnold | Mitopics" userId="55755d6b-a0ce-44de-9dcd-e3d9ef4217c3" providerId="ADAL" clId="{6197F3BC-5719-A740-B102-F3353BAB050D}" dt="2023-11-23T09:34:51.262" v="30" actId="20577"/>
          <ac:spMkLst>
            <pc:docMk/>
            <pc:sldMk cId="1282733015" sldId="310"/>
            <ac:spMk id="8" creationId="{1D90C1F9-564C-BC47-90D5-822C10B58239}"/>
          </ac:spMkLst>
        </pc:spChg>
      </pc:sldChg>
      <pc:sldChg chg="del">
        <pc:chgData name="Laurence  Arnold | Mitopics" userId="55755d6b-a0ce-44de-9dcd-e3d9ef4217c3" providerId="ADAL" clId="{6197F3BC-5719-A740-B102-F3353BAB050D}" dt="2023-11-23T09:41:24.564" v="61" actId="2696"/>
        <pc:sldMkLst>
          <pc:docMk/>
          <pc:sldMk cId="3501118576" sldId="313"/>
        </pc:sldMkLst>
      </pc:sldChg>
      <pc:sldChg chg="addSp modSp mod">
        <pc:chgData name="Laurence  Arnold | Mitopics" userId="55755d6b-a0ce-44de-9dcd-e3d9ef4217c3" providerId="ADAL" clId="{6197F3BC-5719-A740-B102-F3353BAB050D}" dt="2023-11-23T12:34:03.876" v="4838" actId="20577"/>
        <pc:sldMkLst>
          <pc:docMk/>
          <pc:sldMk cId="3968697191" sldId="317"/>
        </pc:sldMkLst>
        <pc:spChg chg="mod">
          <ac:chgData name="Laurence  Arnold | Mitopics" userId="55755d6b-a0ce-44de-9dcd-e3d9ef4217c3" providerId="ADAL" clId="{6197F3BC-5719-A740-B102-F3353BAB050D}" dt="2023-11-23T09:55:23.861" v="207" actId="20577"/>
          <ac:spMkLst>
            <pc:docMk/>
            <pc:sldMk cId="3968697191" sldId="317"/>
            <ac:spMk id="4" creationId="{0A126430-8F37-B348-AD7B-DC5698EE1323}"/>
          </ac:spMkLst>
        </pc:spChg>
        <pc:spChg chg="mod">
          <ac:chgData name="Laurence  Arnold | Mitopics" userId="55755d6b-a0ce-44de-9dcd-e3d9ef4217c3" providerId="ADAL" clId="{6197F3BC-5719-A740-B102-F3353BAB050D}" dt="2023-11-23T12:34:03.876" v="4838" actId="20577"/>
          <ac:spMkLst>
            <pc:docMk/>
            <pc:sldMk cId="3968697191" sldId="317"/>
            <ac:spMk id="5" creationId="{318163CC-E2F9-314C-903F-12E7C09B23C9}"/>
          </ac:spMkLst>
        </pc:spChg>
        <pc:graphicFrameChg chg="add mod modGraphic">
          <ac:chgData name="Laurence  Arnold | Mitopics" userId="55755d6b-a0ce-44de-9dcd-e3d9ef4217c3" providerId="ADAL" clId="{6197F3BC-5719-A740-B102-F3353BAB050D}" dt="2023-11-23T10:13:42.777" v="1499" actId="14100"/>
          <ac:graphicFrameMkLst>
            <pc:docMk/>
            <pc:sldMk cId="3968697191" sldId="317"/>
            <ac:graphicFrameMk id="2" creationId="{CA66A424-F119-0275-84BF-C0F000E677A4}"/>
          </ac:graphicFrameMkLst>
        </pc:graphicFrameChg>
        <pc:picChg chg="mod">
          <ac:chgData name="Laurence  Arnold | Mitopics" userId="55755d6b-a0ce-44de-9dcd-e3d9ef4217c3" providerId="ADAL" clId="{6197F3BC-5719-A740-B102-F3353BAB050D}" dt="2023-11-23T10:01:00.425" v="695" actId="1076"/>
          <ac:picMkLst>
            <pc:docMk/>
            <pc:sldMk cId="3968697191" sldId="317"/>
            <ac:picMk id="3" creationId="{D8AE1372-6B36-464D-9892-07FC268374F3}"/>
          </ac:picMkLst>
        </pc:picChg>
      </pc:sldChg>
      <pc:sldChg chg="modSp mod">
        <pc:chgData name="Laurence  Arnold | Mitopics" userId="55755d6b-a0ce-44de-9dcd-e3d9ef4217c3" providerId="ADAL" clId="{6197F3BC-5719-A740-B102-F3353BAB050D}" dt="2023-11-23T09:43:02.696" v="137" actId="20577"/>
        <pc:sldMkLst>
          <pc:docMk/>
          <pc:sldMk cId="404898906" sldId="321"/>
        </pc:sldMkLst>
        <pc:spChg chg="mod">
          <ac:chgData name="Laurence  Arnold | Mitopics" userId="55755d6b-a0ce-44de-9dcd-e3d9ef4217c3" providerId="ADAL" clId="{6197F3BC-5719-A740-B102-F3353BAB050D}" dt="2023-11-23T09:43:02.696" v="137" actId="20577"/>
          <ac:spMkLst>
            <pc:docMk/>
            <pc:sldMk cId="404898906" sldId="321"/>
            <ac:spMk id="5" creationId="{318163CC-E2F9-314C-903F-12E7C09B23C9}"/>
          </ac:spMkLst>
        </pc:spChg>
      </pc:sldChg>
      <pc:sldChg chg="modSp mod">
        <pc:chgData name="Laurence  Arnold | Mitopics" userId="55755d6b-a0ce-44de-9dcd-e3d9ef4217c3" providerId="ADAL" clId="{6197F3BC-5719-A740-B102-F3353BAB050D}" dt="2023-11-23T13:26:16.112" v="5186" actId="15"/>
        <pc:sldMkLst>
          <pc:docMk/>
          <pc:sldMk cId="3589225023" sldId="322"/>
        </pc:sldMkLst>
        <pc:spChg chg="mod">
          <ac:chgData name="Laurence  Arnold | Mitopics" userId="55755d6b-a0ce-44de-9dcd-e3d9ef4217c3" providerId="ADAL" clId="{6197F3BC-5719-A740-B102-F3353BAB050D}" dt="2023-11-23T13:26:16.112" v="5186" actId="15"/>
          <ac:spMkLst>
            <pc:docMk/>
            <pc:sldMk cId="3589225023" sldId="322"/>
            <ac:spMk id="5" creationId="{318163CC-E2F9-314C-903F-12E7C09B23C9}"/>
          </ac:spMkLst>
        </pc:spChg>
      </pc:sldChg>
      <pc:sldChg chg="modSp mod">
        <pc:chgData name="Laurence  Arnold | Mitopics" userId="55755d6b-a0ce-44de-9dcd-e3d9ef4217c3" providerId="ADAL" clId="{6197F3BC-5719-A740-B102-F3353BAB050D}" dt="2023-11-23T10:57:05.990" v="2341" actId="1036"/>
        <pc:sldMkLst>
          <pc:docMk/>
          <pc:sldMk cId="841143135" sldId="323"/>
        </pc:sldMkLst>
        <pc:spChg chg="mod">
          <ac:chgData name="Laurence  Arnold | Mitopics" userId="55755d6b-a0ce-44de-9dcd-e3d9ef4217c3" providerId="ADAL" clId="{6197F3BC-5719-A740-B102-F3353BAB050D}" dt="2023-11-23T10:54:00.654" v="2340" actId="20577"/>
          <ac:spMkLst>
            <pc:docMk/>
            <pc:sldMk cId="841143135" sldId="323"/>
            <ac:spMk id="5" creationId="{318163CC-E2F9-314C-903F-12E7C09B23C9}"/>
          </ac:spMkLst>
        </pc:spChg>
        <pc:picChg chg="mod">
          <ac:chgData name="Laurence  Arnold | Mitopics" userId="55755d6b-a0ce-44de-9dcd-e3d9ef4217c3" providerId="ADAL" clId="{6197F3BC-5719-A740-B102-F3353BAB050D}" dt="2023-11-23T10:57:05.990" v="2341" actId="1036"/>
          <ac:picMkLst>
            <pc:docMk/>
            <pc:sldMk cId="841143135" sldId="323"/>
            <ac:picMk id="3" creationId="{D8AE1372-6B36-464D-9892-07FC268374F3}"/>
          </ac:picMkLst>
        </pc:picChg>
      </pc:sldChg>
      <pc:sldChg chg="modSp mod ord">
        <pc:chgData name="Laurence  Arnold | Mitopics" userId="55755d6b-a0ce-44de-9dcd-e3d9ef4217c3" providerId="ADAL" clId="{6197F3BC-5719-A740-B102-F3353BAB050D}" dt="2023-11-23T13:28:20.792" v="5389" actId="20577"/>
        <pc:sldMkLst>
          <pc:docMk/>
          <pc:sldMk cId="3855464907" sldId="324"/>
        </pc:sldMkLst>
        <pc:spChg chg="mod">
          <ac:chgData name="Laurence  Arnold | Mitopics" userId="55755d6b-a0ce-44de-9dcd-e3d9ef4217c3" providerId="ADAL" clId="{6197F3BC-5719-A740-B102-F3353BAB050D}" dt="2023-11-23T13:28:20.792" v="5389" actId="20577"/>
          <ac:spMkLst>
            <pc:docMk/>
            <pc:sldMk cId="3855464907" sldId="324"/>
            <ac:spMk id="5" creationId="{318163CC-E2F9-314C-903F-12E7C09B23C9}"/>
          </ac:spMkLst>
        </pc:spChg>
      </pc:sldChg>
      <pc:sldChg chg="modSp mod ord">
        <pc:chgData name="Laurence  Arnold | Mitopics" userId="55755d6b-a0ce-44de-9dcd-e3d9ef4217c3" providerId="ADAL" clId="{6197F3BC-5719-A740-B102-F3353BAB050D}" dt="2023-11-23T11:24:25.077" v="3052" actId="1076"/>
        <pc:sldMkLst>
          <pc:docMk/>
          <pc:sldMk cId="293267053" sldId="327"/>
        </pc:sldMkLst>
        <pc:spChg chg="mod">
          <ac:chgData name="Laurence  Arnold | Mitopics" userId="55755d6b-a0ce-44de-9dcd-e3d9ef4217c3" providerId="ADAL" clId="{6197F3BC-5719-A740-B102-F3353BAB050D}" dt="2023-11-23T11:24:21.956" v="3050" actId="1076"/>
          <ac:spMkLst>
            <pc:docMk/>
            <pc:sldMk cId="293267053" sldId="327"/>
            <ac:spMk id="4" creationId="{0A126430-8F37-B348-AD7B-DC5698EE1323}"/>
          </ac:spMkLst>
        </pc:spChg>
        <pc:spChg chg="mod">
          <ac:chgData name="Laurence  Arnold | Mitopics" userId="55755d6b-a0ce-44de-9dcd-e3d9ef4217c3" providerId="ADAL" clId="{6197F3BC-5719-A740-B102-F3353BAB050D}" dt="2023-11-23T11:24:24.191" v="3051" actId="1076"/>
          <ac:spMkLst>
            <pc:docMk/>
            <pc:sldMk cId="293267053" sldId="327"/>
            <ac:spMk id="5" creationId="{318163CC-E2F9-314C-903F-12E7C09B23C9}"/>
          </ac:spMkLst>
        </pc:spChg>
        <pc:picChg chg="mod">
          <ac:chgData name="Laurence  Arnold | Mitopics" userId="55755d6b-a0ce-44de-9dcd-e3d9ef4217c3" providerId="ADAL" clId="{6197F3BC-5719-A740-B102-F3353BAB050D}" dt="2023-11-23T11:24:25.077" v="3052" actId="1076"/>
          <ac:picMkLst>
            <pc:docMk/>
            <pc:sldMk cId="293267053" sldId="327"/>
            <ac:picMk id="3" creationId="{D8AE1372-6B36-464D-9892-07FC268374F3}"/>
          </ac:picMkLst>
        </pc:picChg>
      </pc:sldChg>
      <pc:sldChg chg="modSp del mod">
        <pc:chgData name="Laurence  Arnold | Mitopics" userId="55755d6b-a0ce-44de-9dcd-e3d9ef4217c3" providerId="ADAL" clId="{6197F3BC-5719-A740-B102-F3353BAB050D}" dt="2023-11-23T11:41:22.699" v="4788" actId="2696"/>
        <pc:sldMkLst>
          <pc:docMk/>
          <pc:sldMk cId="3881539646" sldId="328"/>
        </pc:sldMkLst>
        <pc:spChg chg="mod">
          <ac:chgData name="Laurence  Arnold | Mitopics" userId="55755d6b-a0ce-44de-9dcd-e3d9ef4217c3" providerId="ADAL" clId="{6197F3BC-5719-A740-B102-F3353BAB050D}" dt="2023-11-23T11:05:13.022" v="2524" actId="20577"/>
          <ac:spMkLst>
            <pc:docMk/>
            <pc:sldMk cId="3881539646" sldId="328"/>
            <ac:spMk id="4" creationId="{0A126430-8F37-B348-AD7B-DC5698EE1323}"/>
          </ac:spMkLst>
        </pc:spChg>
      </pc:sldChg>
      <pc:sldChg chg="addSp modSp mod">
        <pc:chgData name="Laurence  Arnold | Mitopics" userId="55755d6b-a0ce-44de-9dcd-e3d9ef4217c3" providerId="ADAL" clId="{6197F3BC-5719-A740-B102-F3353BAB050D}" dt="2023-11-23T13:30:56.619" v="5504" actId="20577"/>
        <pc:sldMkLst>
          <pc:docMk/>
          <pc:sldMk cId="4105202195" sldId="329"/>
        </pc:sldMkLst>
        <pc:spChg chg="mod">
          <ac:chgData name="Laurence  Arnold | Mitopics" userId="55755d6b-a0ce-44de-9dcd-e3d9ef4217c3" providerId="ADAL" clId="{6197F3BC-5719-A740-B102-F3353BAB050D}" dt="2023-11-23T11:13:22.839" v="2526" actId="20577"/>
          <ac:spMkLst>
            <pc:docMk/>
            <pc:sldMk cId="4105202195" sldId="329"/>
            <ac:spMk id="5" creationId="{318163CC-E2F9-314C-903F-12E7C09B23C9}"/>
          </ac:spMkLst>
        </pc:spChg>
        <pc:graphicFrameChg chg="add mod modGraphic">
          <ac:chgData name="Laurence  Arnold | Mitopics" userId="55755d6b-a0ce-44de-9dcd-e3d9ef4217c3" providerId="ADAL" clId="{6197F3BC-5719-A740-B102-F3353BAB050D}" dt="2023-11-23T13:30:56.619" v="5504" actId="20577"/>
          <ac:graphicFrameMkLst>
            <pc:docMk/>
            <pc:sldMk cId="4105202195" sldId="329"/>
            <ac:graphicFrameMk id="2" creationId="{6893EFC1-0454-20CB-E874-122BE0797A85}"/>
          </ac:graphicFrameMkLst>
        </pc:graphicFrameChg>
      </pc:sldChg>
      <pc:sldChg chg="addSp delSp modSp mod">
        <pc:chgData name="Laurence  Arnold | Mitopics" userId="55755d6b-a0ce-44de-9dcd-e3d9ef4217c3" providerId="ADAL" clId="{6197F3BC-5719-A740-B102-F3353BAB050D}" dt="2023-11-23T13:10:07.204" v="5150"/>
        <pc:sldMkLst>
          <pc:docMk/>
          <pc:sldMk cId="1308376656" sldId="330"/>
        </pc:sldMkLst>
        <pc:spChg chg="mod">
          <ac:chgData name="Laurence  Arnold | Mitopics" userId="55755d6b-a0ce-44de-9dcd-e3d9ef4217c3" providerId="ADAL" clId="{6197F3BC-5719-A740-B102-F3353BAB050D}" dt="2023-11-23T10:50:33.211" v="2284" actId="14100"/>
          <ac:spMkLst>
            <pc:docMk/>
            <pc:sldMk cId="1308376656" sldId="330"/>
            <ac:spMk id="4" creationId="{0A126430-8F37-B348-AD7B-DC5698EE1323}"/>
          </ac:spMkLst>
        </pc:spChg>
        <pc:graphicFrameChg chg="add mod modGraphic">
          <ac:chgData name="Laurence  Arnold | Mitopics" userId="55755d6b-a0ce-44de-9dcd-e3d9ef4217c3" providerId="ADAL" clId="{6197F3BC-5719-A740-B102-F3353BAB050D}" dt="2023-11-23T13:10:01.005" v="5148" actId="113"/>
          <ac:graphicFrameMkLst>
            <pc:docMk/>
            <pc:sldMk cId="1308376656" sldId="330"/>
            <ac:graphicFrameMk id="2" creationId="{1BCB8BD0-4CC4-72C3-9D71-9BEE89EEEB8F}"/>
          </ac:graphicFrameMkLst>
        </pc:graphicFrameChg>
        <pc:graphicFrameChg chg="del">
          <ac:chgData name="Laurence  Arnold | Mitopics" userId="55755d6b-a0ce-44de-9dcd-e3d9ef4217c3" providerId="ADAL" clId="{6197F3BC-5719-A740-B102-F3353BAB050D}" dt="2023-11-23T10:49:51.322" v="2276" actId="478"/>
          <ac:graphicFrameMkLst>
            <pc:docMk/>
            <pc:sldMk cId="1308376656" sldId="330"/>
            <ac:graphicFrameMk id="2" creationId="{EAEE2D3B-82EB-418C-A4AA-8880F8CB7D23}"/>
          </ac:graphicFrameMkLst>
        </pc:graphicFrameChg>
        <pc:graphicFrameChg chg="add del mod modGraphic">
          <ac:chgData name="Laurence  Arnold | Mitopics" userId="55755d6b-a0ce-44de-9dcd-e3d9ef4217c3" providerId="ADAL" clId="{6197F3BC-5719-A740-B102-F3353BAB050D}" dt="2023-11-23T13:08:53.208" v="5128" actId="478"/>
          <ac:graphicFrameMkLst>
            <pc:docMk/>
            <pc:sldMk cId="1308376656" sldId="330"/>
            <ac:graphicFrameMk id="5" creationId="{AF4BDCA8-0BAC-751B-EEDC-956158823670}"/>
          </ac:graphicFrameMkLst>
        </pc:graphicFrameChg>
        <pc:graphicFrameChg chg="add del mod">
          <ac:chgData name="Laurence  Arnold | Mitopics" userId="55755d6b-a0ce-44de-9dcd-e3d9ef4217c3" providerId="ADAL" clId="{6197F3BC-5719-A740-B102-F3353BAB050D}" dt="2023-11-23T13:10:07.204" v="5150"/>
          <ac:graphicFrameMkLst>
            <pc:docMk/>
            <pc:sldMk cId="1308376656" sldId="330"/>
            <ac:graphicFrameMk id="6" creationId="{31DB7799-806C-1E84-C943-08ECDC76DBEB}"/>
          </ac:graphicFrameMkLst>
        </pc:graphicFrameChg>
        <pc:picChg chg="mod">
          <ac:chgData name="Laurence  Arnold | Mitopics" userId="55755d6b-a0ce-44de-9dcd-e3d9ef4217c3" providerId="ADAL" clId="{6197F3BC-5719-A740-B102-F3353BAB050D}" dt="2023-11-23T10:50:33.211" v="2284" actId="14100"/>
          <ac:picMkLst>
            <pc:docMk/>
            <pc:sldMk cId="1308376656" sldId="330"/>
            <ac:picMk id="3" creationId="{D8AE1372-6B36-464D-9892-07FC268374F3}"/>
          </ac:picMkLst>
        </pc:picChg>
      </pc:sldChg>
      <pc:sldChg chg="modSp del mod">
        <pc:chgData name="Laurence  Arnold | Mitopics" userId="55755d6b-a0ce-44de-9dcd-e3d9ef4217c3" providerId="ADAL" clId="{6197F3BC-5719-A740-B102-F3353BAB050D}" dt="2023-11-23T11:41:32.910" v="4790" actId="2696"/>
        <pc:sldMkLst>
          <pc:docMk/>
          <pc:sldMk cId="3831204827" sldId="331"/>
        </pc:sldMkLst>
        <pc:spChg chg="mod">
          <ac:chgData name="Laurence  Arnold | Mitopics" userId="55755d6b-a0ce-44de-9dcd-e3d9ef4217c3" providerId="ADAL" clId="{6197F3BC-5719-A740-B102-F3353BAB050D}" dt="2023-11-23T11:05:00.744" v="2511" actId="5793"/>
          <ac:spMkLst>
            <pc:docMk/>
            <pc:sldMk cId="3831204827" sldId="331"/>
            <ac:spMk id="5" creationId="{318163CC-E2F9-314C-903F-12E7C09B23C9}"/>
          </ac:spMkLst>
        </pc:spChg>
      </pc:sldChg>
      <pc:sldChg chg="del">
        <pc:chgData name="Laurence  Arnold | Mitopics" userId="55755d6b-a0ce-44de-9dcd-e3d9ef4217c3" providerId="ADAL" clId="{6197F3BC-5719-A740-B102-F3353BAB050D}" dt="2023-11-23T11:41:37.036" v="4792" actId="2696"/>
        <pc:sldMkLst>
          <pc:docMk/>
          <pc:sldMk cId="3420658683" sldId="332"/>
        </pc:sldMkLst>
      </pc:sldChg>
      <pc:sldChg chg="del">
        <pc:chgData name="Laurence  Arnold | Mitopics" userId="55755d6b-a0ce-44de-9dcd-e3d9ef4217c3" providerId="ADAL" clId="{6197F3BC-5719-A740-B102-F3353BAB050D}" dt="2023-11-23T11:41:37.793" v="4793" actId="2696"/>
        <pc:sldMkLst>
          <pc:docMk/>
          <pc:sldMk cId="2413485274" sldId="333"/>
        </pc:sldMkLst>
      </pc:sldChg>
      <pc:sldChg chg="del">
        <pc:chgData name="Laurence  Arnold | Mitopics" userId="55755d6b-a0ce-44de-9dcd-e3d9ef4217c3" providerId="ADAL" clId="{6197F3BC-5719-A740-B102-F3353BAB050D}" dt="2023-11-23T11:04:33.199" v="2493" actId="2696"/>
        <pc:sldMkLst>
          <pc:docMk/>
          <pc:sldMk cId="820664218" sldId="334"/>
        </pc:sldMkLst>
      </pc:sldChg>
      <pc:sldChg chg="modSp mod">
        <pc:chgData name="Laurence  Arnold | Mitopics" userId="55755d6b-a0ce-44de-9dcd-e3d9ef4217c3" providerId="ADAL" clId="{6197F3BC-5719-A740-B102-F3353BAB050D}" dt="2023-11-23T13:31:10.248" v="5522" actId="20577"/>
        <pc:sldMkLst>
          <pc:docMk/>
          <pc:sldMk cId="2547912308" sldId="335"/>
        </pc:sldMkLst>
        <pc:spChg chg="mod">
          <ac:chgData name="Laurence  Arnold | Mitopics" userId="55755d6b-a0ce-44de-9dcd-e3d9ef4217c3" providerId="ADAL" clId="{6197F3BC-5719-A740-B102-F3353BAB050D}" dt="2023-11-23T13:31:10.248" v="5522" actId="20577"/>
          <ac:spMkLst>
            <pc:docMk/>
            <pc:sldMk cId="2547912308" sldId="335"/>
            <ac:spMk id="5" creationId="{318163CC-E2F9-314C-903F-12E7C09B23C9}"/>
          </ac:spMkLst>
        </pc:spChg>
      </pc:sldChg>
      <pc:sldChg chg="modSp mod">
        <pc:chgData name="Laurence  Arnold | Mitopics" userId="55755d6b-a0ce-44de-9dcd-e3d9ef4217c3" providerId="ADAL" clId="{6197F3BC-5719-A740-B102-F3353BAB050D}" dt="2023-11-23T11:03:07.112" v="2475" actId="20577"/>
        <pc:sldMkLst>
          <pc:docMk/>
          <pc:sldMk cId="3026691696" sldId="336"/>
        </pc:sldMkLst>
        <pc:spChg chg="mod">
          <ac:chgData name="Laurence  Arnold | Mitopics" userId="55755d6b-a0ce-44de-9dcd-e3d9ef4217c3" providerId="ADAL" clId="{6197F3BC-5719-A740-B102-F3353BAB050D}" dt="2023-11-23T11:03:07.112" v="2475" actId="20577"/>
          <ac:spMkLst>
            <pc:docMk/>
            <pc:sldMk cId="3026691696" sldId="336"/>
            <ac:spMk id="5" creationId="{318163CC-E2F9-314C-903F-12E7C09B23C9}"/>
          </ac:spMkLst>
        </pc:spChg>
      </pc:sldChg>
      <pc:sldChg chg="modSp del mod">
        <pc:chgData name="Laurence  Arnold | Mitopics" userId="55755d6b-a0ce-44de-9dcd-e3d9ef4217c3" providerId="ADAL" clId="{6197F3BC-5719-A740-B102-F3353BAB050D}" dt="2023-11-23T11:41:34.536" v="4791" actId="2696"/>
        <pc:sldMkLst>
          <pc:docMk/>
          <pc:sldMk cId="2969746074" sldId="340"/>
        </pc:sldMkLst>
        <pc:spChg chg="mod">
          <ac:chgData name="Laurence  Arnold | Mitopics" userId="55755d6b-a0ce-44de-9dcd-e3d9ef4217c3" providerId="ADAL" clId="{6197F3BC-5719-A740-B102-F3353BAB050D}" dt="2023-11-23T11:04:45.233" v="2495" actId="20577"/>
          <ac:spMkLst>
            <pc:docMk/>
            <pc:sldMk cId="2969746074" sldId="340"/>
            <ac:spMk id="5" creationId="{318163CC-E2F9-314C-903F-12E7C09B23C9}"/>
          </ac:spMkLst>
        </pc:spChg>
      </pc:sldChg>
      <pc:sldChg chg="modSp mod">
        <pc:chgData name="Laurence  Arnold | Mitopics" userId="55755d6b-a0ce-44de-9dcd-e3d9ef4217c3" providerId="ADAL" clId="{6197F3BC-5719-A740-B102-F3353BAB050D}" dt="2023-11-23T10:29:37.998" v="2110"/>
        <pc:sldMkLst>
          <pc:docMk/>
          <pc:sldMk cId="3435423146" sldId="341"/>
        </pc:sldMkLst>
        <pc:spChg chg="mod">
          <ac:chgData name="Laurence  Arnold | Mitopics" userId="55755d6b-a0ce-44de-9dcd-e3d9ef4217c3" providerId="ADAL" clId="{6197F3BC-5719-A740-B102-F3353BAB050D}" dt="2023-11-23T09:54:39.220" v="161" actId="20577"/>
          <ac:spMkLst>
            <pc:docMk/>
            <pc:sldMk cId="3435423146" sldId="341"/>
            <ac:spMk id="4" creationId="{0A126430-8F37-B348-AD7B-DC5698EE1323}"/>
          </ac:spMkLst>
        </pc:spChg>
        <pc:spChg chg="mod">
          <ac:chgData name="Laurence  Arnold | Mitopics" userId="55755d6b-a0ce-44de-9dcd-e3d9ef4217c3" providerId="ADAL" clId="{6197F3BC-5719-A740-B102-F3353BAB050D}" dt="2023-11-23T10:29:37.998" v="2110"/>
          <ac:spMkLst>
            <pc:docMk/>
            <pc:sldMk cId="3435423146" sldId="341"/>
            <ac:spMk id="5" creationId="{318163CC-E2F9-314C-903F-12E7C09B23C9}"/>
          </ac:spMkLst>
        </pc:spChg>
      </pc:sldChg>
      <pc:sldChg chg="delSp modSp mod">
        <pc:chgData name="Laurence  Arnold | Mitopics" userId="55755d6b-a0ce-44de-9dcd-e3d9ef4217c3" providerId="ADAL" clId="{6197F3BC-5719-A740-B102-F3353BAB050D}" dt="2023-11-23T10:48:35.127" v="2263" actId="20577"/>
        <pc:sldMkLst>
          <pc:docMk/>
          <pc:sldMk cId="1473395002" sldId="342"/>
        </pc:sldMkLst>
        <pc:spChg chg="mod">
          <ac:chgData name="Laurence  Arnold | Mitopics" userId="55755d6b-a0ce-44de-9dcd-e3d9ef4217c3" providerId="ADAL" clId="{6197F3BC-5719-A740-B102-F3353BAB050D}" dt="2023-11-23T10:48:35.127" v="2263" actId="20577"/>
          <ac:spMkLst>
            <pc:docMk/>
            <pc:sldMk cId="1473395002" sldId="342"/>
            <ac:spMk id="4" creationId="{0A126430-8F37-B348-AD7B-DC5698EE1323}"/>
          </ac:spMkLst>
        </pc:spChg>
        <pc:spChg chg="mod">
          <ac:chgData name="Laurence  Arnold | Mitopics" userId="55755d6b-a0ce-44de-9dcd-e3d9ef4217c3" providerId="ADAL" clId="{6197F3BC-5719-A740-B102-F3353BAB050D}" dt="2023-11-23T10:14:48.054" v="1583" actId="14100"/>
          <ac:spMkLst>
            <pc:docMk/>
            <pc:sldMk cId="1473395002" sldId="342"/>
            <ac:spMk id="5" creationId="{318163CC-E2F9-314C-903F-12E7C09B23C9}"/>
          </ac:spMkLst>
        </pc:spChg>
        <pc:picChg chg="del">
          <ac:chgData name="Laurence  Arnold | Mitopics" userId="55755d6b-a0ce-44de-9dcd-e3d9ef4217c3" providerId="ADAL" clId="{6197F3BC-5719-A740-B102-F3353BAB050D}" dt="2023-11-23T09:41:30.231" v="63" actId="478"/>
          <ac:picMkLst>
            <pc:docMk/>
            <pc:sldMk cId="1473395002" sldId="342"/>
            <ac:picMk id="2" creationId="{5B9B99A2-6854-B02A-8730-0161BD1C2BFE}"/>
          </ac:picMkLst>
        </pc:picChg>
        <pc:picChg chg="mod">
          <ac:chgData name="Laurence  Arnold | Mitopics" userId="55755d6b-a0ce-44de-9dcd-e3d9ef4217c3" providerId="ADAL" clId="{6197F3BC-5719-A740-B102-F3353BAB050D}" dt="2023-11-23T10:14:48.479" v="1584" actId="1076"/>
          <ac:picMkLst>
            <pc:docMk/>
            <pc:sldMk cId="1473395002" sldId="342"/>
            <ac:picMk id="3" creationId="{D8AE1372-6B36-464D-9892-07FC268374F3}"/>
          </ac:picMkLst>
        </pc:picChg>
      </pc:sldChg>
      <pc:sldChg chg="del">
        <pc:chgData name="Laurence  Arnold | Mitopics" userId="55755d6b-a0ce-44de-9dcd-e3d9ef4217c3" providerId="ADAL" clId="{6197F3BC-5719-A740-B102-F3353BAB050D}" dt="2023-11-23T10:03:18.468" v="966" actId="2696"/>
        <pc:sldMkLst>
          <pc:docMk/>
          <pc:sldMk cId="1173413616" sldId="344"/>
        </pc:sldMkLst>
      </pc:sldChg>
      <pc:sldChg chg="del">
        <pc:chgData name="Laurence  Arnold | Mitopics" userId="55755d6b-a0ce-44de-9dcd-e3d9ef4217c3" providerId="ADAL" clId="{6197F3BC-5719-A740-B102-F3353BAB050D}" dt="2023-11-23T10:03:19.908" v="967" actId="2696"/>
        <pc:sldMkLst>
          <pc:docMk/>
          <pc:sldMk cId="1194163964" sldId="345"/>
        </pc:sldMkLst>
      </pc:sldChg>
      <pc:sldChg chg="modSp mod">
        <pc:chgData name="Laurence  Arnold | Mitopics" userId="55755d6b-a0ce-44de-9dcd-e3d9ef4217c3" providerId="ADAL" clId="{6197F3BC-5719-A740-B102-F3353BAB050D}" dt="2023-11-23T13:28:08.794" v="5388" actId="113"/>
        <pc:sldMkLst>
          <pc:docMk/>
          <pc:sldMk cId="681567732" sldId="346"/>
        </pc:sldMkLst>
        <pc:spChg chg="mod">
          <ac:chgData name="Laurence  Arnold | Mitopics" userId="55755d6b-a0ce-44de-9dcd-e3d9ef4217c3" providerId="ADAL" clId="{6197F3BC-5719-A740-B102-F3353BAB050D}" dt="2023-11-23T13:28:08.794" v="5388" actId="113"/>
          <ac:spMkLst>
            <pc:docMk/>
            <pc:sldMk cId="681567732" sldId="346"/>
            <ac:spMk id="5" creationId="{318163CC-E2F9-314C-903F-12E7C09B23C9}"/>
          </ac:spMkLst>
        </pc:spChg>
      </pc:sldChg>
      <pc:sldChg chg="modSp mod ord">
        <pc:chgData name="Laurence  Arnold | Mitopics" userId="55755d6b-a0ce-44de-9dcd-e3d9ef4217c3" providerId="ADAL" clId="{6197F3BC-5719-A740-B102-F3353BAB050D}" dt="2023-11-23T13:28:50.568" v="5390" actId="20577"/>
        <pc:sldMkLst>
          <pc:docMk/>
          <pc:sldMk cId="551533993" sldId="347"/>
        </pc:sldMkLst>
        <pc:spChg chg="mod">
          <ac:chgData name="Laurence  Arnold | Mitopics" userId="55755d6b-a0ce-44de-9dcd-e3d9ef4217c3" providerId="ADAL" clId="{6197F3BC-5719-A740-B102-F3353BAB050D}" dt="2023-11-23T10:03:29.547" v="971" actId="20577"/>
          <ac:spMkLst>
            <pc:docMk/>
            <pc:sldMk cId="551533993" sldId="347"/>
            <ac:spMk id="4" creationId="{0A126430-8F37-B348-AD7B-DC5698EE1323}"/>
          </ac:spMkLst>
        </pc:spChg>
        <pc:spChg chg="mod">
          <ac:chgData name="Laurence  Arnold | Mitopics" userId="55755d6b-a0ce-44de-9dcd-e3d9ef4217c3" providerId="ADAL" clId="{6197F3BC-5719-A740-B102-F3353BAB050D}" dt="2023-11-23T13:28:50.568" v="5390" actId="20577"/>
          <ac:spMkLst>
            <pc:docMk/>
            <pc:sldMk cId="551533993" sldId="347"/>
            <ac:spMk id="5" creationId="{318163CC-E2F9-314C-903F-12E7C09B23C9}"/>
          </ac:spMkLst>
        </pc:spChg>
      </pc:sldChg>
      <pc:sldChg chg="modSp mod">
        <pc:chgData name="Laurence  Arnold | Mitopics" userId="55755d6b-a0ce-44de-9dcd-e3d9ef4217c3" providerId="ADAL" clId="{6197F3BC-5719-A740-B102-F3353BAB050D}" dt="2023-11-23T13:26:58.297" v="5262" actId="13926"/>
        <pc:sldMkLst>
          <pc:docMk/>
          <pc:sldMk cId="3782956943" sldId="348"/>
        </pc:sldMkLst>
        <pc:spChg chg="mod">
          <ac:chgData name="Laurence  Arnold | Mitopics" userId="55755d6b-a0ce-44de-9dcd-e3d9ef4217c3" providerId="ADAL" clId="{6197F3BC-5719-A740-B102-F3353BAB050D}" dt="2023-11-23T10:22:50.318" v="1826" actId="20577"/>
          <ac:spMkLst>
            <pc:docMk/>
            <pc:sldMk cId="3782956943" sldId="348"/>
            <ac:spMk id="4" creationId="{0A126430-8F37-B348-AD7B-DC5698EE1323}"/>
          </ac:spMkLst>
        </pc:spChg>
        <pc:spChg chg="mod">
          <ac:chgData name="Laurence  Arnold | Mitopics" userId="55755d6b-a0ce-44de-9dcd-e3d9ef4217c3" providerId="ADAL" clId="{6197F3BC-5719-A740-B102-F3353BAB050D}" dt="2023-11-23T13:26:58.297" v="5262" actId="13926"/>
          <ac:spMkLst>
            <pc:docMk/>
            <pc:sldMk cId="3782956943" sldId="348"/>
            <ac:spMk id="5" creationId="{318163CC-E2F9-314C-903F-12E7C09B23C9}"/>
          </ac:spMkLst>
        </pc:spChg>
      </pc:sldChg>
      <pc:sldChg chg="del">
        <pc:chgData name="Laurence  Arnold | Mitopics" userId="55755d6b-a0ce-44de-9dcd-e3d9ef4217c3" providerId="ADAL" clId="{6197F3BC-5719-A740-B102-F3353BAB050D}" dt="2023-11-23T09:41:26.014" v="62" actId="2696"/>
        <pc:sldMkLst>
          <pc:docMk/>
          <pc:sldMk cId="2151830464" sldId="349"/>
        </pc:sldMkLst>
      </pc:sldChg>
      <pc:sldChg chg="modSp add mod">
        <pc:chgData name="Laurence  Arnold | Mitopics" userId="55755d6b-a0ce-44de-9dcd-e3d9ef4217c3" providerId="ADAL" clId="{6197F3BC-5719-A740-B102-F3353BAB050D}" dt="2023-11-23T10:25:46.454" v="2053" actId="20577"/>
        <pc:sldMkLst>
          <pc:docMk/>
          <pc:sldMk cId="2358403881" sldId="349"/>
        </pc:sldMkLst>
        <pc:spChg chg="mod">
          <ac:chgData name="Laurence  Arnold | Mitopics" userId="55755d6b-a0ce-44de-9dcd-e3d9ef4217c3" providerId="ADAL" clId="{6197F3BC-5719-A740-B102-F3353BAB050D}" dt="2023-11-23T10:22:58.433" v="1842" actId="20577"/>
          <ac:spMkLst>
            <pc:docMk/>
            <pc:sldMk cId="2358403881" sldId="349"/>
            <ac:spMk id="4" creationId="{0A126430-8F37-B348-AD7B-DC5698EE1323}"/>
          </ac:spMkLst>
        </pc:spChg>
        <pc:spChg chg="mod">
          <ac:chgData name="Laurence  Arnold | Mitopics" userId="55755d6b-a0ce-44de-9dcd-e3d9ef4217c3" providerId="ADAL" clId="{6197F3BC-5719-A740-B102-F3353BAB050D}" dt="2023-11-23T10:25:46.454" v="2053" actId="20577"/>
          <ac:spMkLst>
            <pc:docMk/>
            <pc:sldMk cId="2358403881" sldId="349"/>
            <ac:spMk id="5" creationId="{318163CC-E2F9-314C-903F-12E7C09B23C9}"/>
          </ac:spMkLst>
        </pc:spChg>
      </pc:sldChg>
      <pc:sldChg chg="modSp add mod">
        <pc:chgData name="Laurence  Arnold | Mitopics" userId="55755d6b-a0ce-44de-9dcd-e3d9ef4217c3" providerId="ADAL" clId="{6197F3BC-5719-A740-B102-F3353BAB050D}" dt="2023-11-23T12:32:35.899" v="4796" actId="15"/>
        <pc:sldMkLst>
          <pc:docMk/>
          <pc:sldMk cId="1529927794" sldId="350"/>
        </pc:sldMkLst>
        <pc:spChg chg="mod">
          <ac:chgData name="Laurence  Arnold | Mitopics" userId="55755d6b-a0ce-44de-9dcd-e3d9ef4217c3" providerId="ADAL" clId="{6197F3BC-5719-A740-B102-F3353BAB050D}" dt="2023-11-23T10:45:11.522" v="2184" actId="20577"/>
          <ac:spMkLst>
            <pc:docMk/>
            <pc:sldMk cId="1529927794" sldId="350"/>
            <ac:spMk id="4" creationId="{0A126430-8F37-B348-AD7B-DC5698EE1323}"/>
          </ac:spMkLst>
        </pc:spChg>
        <pc:spChg chg="mod">
          <ac:chgData name="Laurence  Arnold | Mitopics" userId="55755d6b-a0ce-44de-9dcd-e3d9ef4217c3" providerId="ADAL" clId="{6197F3BC-5719-A740-B102-F3353BAB050D}" dt="2023-11-23T12:32:35.899" v="4796" actId="15"/>
          <ac:spMkLst>
            <pc:docMk/>
            <pc:sldMk cId="1529927794" sldId="350"/>
            <ac:spMk id="5" creationId="{318163CC-E2F9-314C-903F-12E7C09B23C9}"/>
          </ac:spMkLst>
        </pc:spChg>
      </pc:sldChg>
      <pc:sldChg chg="modSp add mod">
        <pc:chgData name="Laurence  Arnold | Mitopics" userId="55755d6b-a0ce-44de-9dcd-e3d9ef4217c3" providerId="ADAL" clId="{6197F3BC-5719-A740-B102-F3353BAB050D}" dt="2023-11-23T10:30:19.612" v="2125" actId="2710"/>
        <pc:sldMkLst>
          <pc:docMk/>
          <pc:sldMk cId="3630602927" sldId="351"/>
        </pc:sldMkLst>
        <pc:spChg chg="mod">
          <ac:chgData name="Laurence  Arnold | Mitopics" userId="55755d6b-a0ce-44de-9dcd-e3d9ef4217c3" providerId="ADAL" clId="{6197F3BC-5719-A740-B102-F3353BAB050D}" dt="2023-11-23T10:29:57.814" v="2123" actId="20577"/>
          <ac:spMkLst>
            <pc:docMk/>
            <pc:sldMk cId="3630602927" sldId="351"/>
            <ac:spMk id="4" creationId="{0A126430-8F37-B348-AD7B-DC5698EE1323}"/>
          </ac:spMkLst>
        </pc:spChg>
        <pc:spChg chg="mod">
          <ac:chgData name="Laurence  Arnold | Mitopics" userId="55755d6b-a0ce-44de-9dcd-e3d9ef4217c3" providerId="ADAL" clId="{6197F3BC-5719-A740-B102-F3353BAB050D}" dt="2023-11-23T10:30:19.612" v="2125" actId="2710"/>
          <ac:spMkLst>
            <pc:docMk/>
            <pc:sldMk cId="3630602927" sldId="351"/>
            <ac:spMk id="5" creationId="{318163CC-E2F9-314C-903F-12E7C09B23C9}"/>
          </ac:spMkLst>
        </pc:spChg>
      </pc:sldChg>
      <pc:sldChg chg="modSp add mod">
        <pc:chgData name="Laurence  Arnold | Mitopics" userId="55755d6b-a0ce-44de-9dcd-e3d9ef4217c3" providerId="ADAL" clId="{6197F3BC-5719-A740-B102-F3353BAB050D}" dt="2023-11-23T10:47:57.290" v="2248" actId="2710"/>
        <pc:sldMkLst>
          <pc:docMk/>
          <pc:sldMk cId="443184227" sldId="352"/>
        </pc:sldMkLst>
        <pc:spChg chg="mod">
          <ac:chgData name="Laurence  Arnold | Mitopics" userId="55755d6b-a0ce-44de-9dcd-e3d9ef4217c3" providerId="ADAL" clId="{6197F3BC-5719-A740-B102-F3353BAB050D}" dt="2023-11-23T10:45:30.299" v="2190" actId="20577"/>
          <ac:spMkLst>
            <pc:docMk/>
            <pc:sldMk cId="443184227" sldId="352"/>
            <ac:spMk id="4" creationId="{0A126430-8F37-B348-AD7B-DC5698EE1323}"/>
          </ac:spMkLst>
        </pc:spChg>
        <pc:spChg chg="mod">
          <ac:chgData name="Laurence  Arnold | Mitopics" userId="55755d6b-a0ce-44de-9dcd-e3d9ef4217c3" providerId="ADAL" clId="{6197F3BC-5719-A740-B102-F3353BAB050D}" dt="2023-11-23T10:47:57.290" v="2248" actId="2710"/>
          <ac:spMkLst>
            <pc:docMk/>
            <pc:sldMk cId="443184227" sldId="352"/>
            <ac:spMk id="5" creationId="{318163CC-E2F9-314C-903F-12E7C09B23C9}"/>
          </ac:spMkLst>
        </pc:spChg>
      </pc:sldChg>
      <pc:sldChg chg="delSp modSp add del mod">
        <pc:chgData name="Laurence  Arnold | Mitopics" userId="55755d6b-a0ce-44de-9dcd-e3d9ef4217c3" providerId="ADAL" clId="{6197F3BC-5719-A740-B102-F3353BAB050D}" dt="2023-11-23T11:41:23.987" v="4789" actId="2696"/>
        <pc:sldMkLst>
          <pc:docMk/>
          <pc:sldMk cId="990270199" sldId="353"/>
        </pc:sldMkLst>
        <pc:spChg chg="mod">
          <ac:chgData name="Laurence  Arnold | Mitopics" userId="55755d6b-a0ce-44de-9dcd-e3d9ef4217c3" providerId="ADAL" clId="{6197F3BC-5719-A740-B102-F3353BAB050D}" dt="2023-11-23T11:14:13.385" v="2552" actId="20577"/>
          <ac:spMkLst>
            <pc:docMk/>
            <pc:sldMk cId="990270199" sldId="353"/>
            <ac:spMk id="4" creationId="{0A126430-8F37-B348-AD7B-DC5698EE1323}"/>
          </ac:spMkLst>
        </pc:spChg>
        <pc:spChg chg="mod">
          <ac:chgData name="Laurence  Arnold | Mitopics" userId="55755d6b-a0ce-44de-9dcd-e3d9ef4217c3" providerId="ADAL" clId="{6197F3BC-5719-A740-B102-F3353BAB050D}" dt="2023-11-23T11:25:16.637" v="3127" actId="20577"/>
          <ac:spMkLst>
            <pc:docMk/>
            <pc:sldMk cId="990270199" sldId="353"/>
            <ac:spMk id="5" creationId="{318163CC-E2F9-314C-903F-12E7C09B23C9}"/>
          </ac:spMkLst>
        </pc:spChg>
        <pc:graphicFrameChg chg="del modGraphic">
          <ac:chgData name="Laurence  Arnold | Mitopics" userId="55755d6b-a0ce-44de-9dcd-e3d9ef4217c3" providerId="ADAL" clId="{6197F3BC-5719-A740-B102-F3353BAB050D}" dt="2023-11-23T11:14:17.121" v="2554" actId="478"/>
          <ac:graphicFrameMkLst>
            <pc:docMk/>
            <pc:sldMk cId="990270199" sldId="353"/>
            <ac:graphicFrameMk id="2" creationId="{C2B6DD00-F4E0-0BCA-2933-53F20BF66804}"/>
          </ac:graphicFrameMkLst>
        </pc:graphicFrameChg>
      </pc:sldChg>
      <pc:sldChg chg="modSp add del mod ord">
        <pc:chgData name="Laurence  Arnold | Mitopics" userId="55755d6b-a0ce-44de-9dcd-e3d9ef4217c3" providerId="ADAL" clId="{6197F3BC-5719-A740-B102-F3353BAB050D}" dt="2023-11-23T12:38:14.811" v="4960" actId="20577"/>
        <pc:sldMkLst>
          <pc:docMk/>
          <pc:sldMk cId="1000980597" sldId="354"/>
        </pc:sldMkLst>
        <pc:spChg chg="mod">
          <ac:chgData name="Laurence  Arnold | Mitopics" userId="55755d6b-a0ce-44de-9dcd-e3d9ef4217c3" providerId="ADAL" clId="{6197F3BC-5719-A740-B102-F3353BAB050D}" dt="2023-11-23T11:38:49.795" v="4539" actId="20577"/>
          <ac:spMkLst>
            <pc:docMk/>
            <pc:sldMk cId="1000980597" sldId="354"/>
            <ac:spMk id="4" creationId="{0A126430-8F37-B348-AD7B-DC5698EE1323}"/>
          </ac:spMkLst>
        </pc:spChg>
        <pc:spChg chg="mod">
          <ac:chgData name="Laurence  Arnold | Mitopics" userId="55755d6b-a0ce-44de-9dcd-e3d9ef4217c3" providerId="ADAL" clId="{6197F3BC-5719-A740-B102-F3353BAB050D}" dt="2023-11-23T12:38:14.811" v="4960" actId="20577"/>
          <ac:spMkLst>
            <pc:docMk/>
            <pc:sldMk cId="1000980597" sldId="354"/>
            <ac:spMk id="5" creationId="{318163CC-E2F9-314C-903F-12E7C09B23C9}"/>
          </ac:spMkLst>
        </pc:spChg>
      </pc:sldChg>
      <pc:sldChg chg="modSp add mod">
        <pc:chgData name="Laurence  Arnold | Mitopics" userId="55755d6b-a0ce-44de-9dcd-e3d9ef4217c3" providerId="ADAL" clId="{6197F3BC-5719-A740-B102-F3353BAB050D}" dt="2023-11-23T12:39:18.411" v="5041" actId="20577"/>
        <pc:sldMkLst>
          <pc:docMk/>
          <pc:sldMk cId="1496122478" sldId="355"/>
        </pc:sldMkLst>
        <pc:spChg chg="mod">
          <ac:chgData name="Laurence  Arnold | Mitopics" userId="55755d6b-a0ce-44de-9dcd-e3d9ef4217c3" providerId="ADAL" clId="{6197F3BC-5719-A740-B102-F3353BAB050D}" dt="2023-11-23T11:38:52.930" v="4541" actId="20577"/>
          <ac:spMkLst>
            <pc:docMk/>
            <pc:sldMk cId="1496122478" sldId="355"/>
            <ac:spMk id="4" creationId="{0A126430-8F37-B348-AD7B-DC5698EE1323}"/>
          </ac:spMkLst>
        </pc:spChg>
        <pc:spChg chg="mod">
          <ac:chgData name="Laurence  Arnold | Mitopics" userId="55755d6b-a0ce-44de-9dcd-e3d9ef4217c3" providerId="ADAL" clId="{6197F3BC-5719-A740-B102-F3353BAB050D}" dt="2023-11-23T12:39:18.411" v="5041" actId="20577"/>
          <ac:spMkLst>
            <pc:docMk/>
            <pc:sldMk cId="1496122478" sldId="355"/>
            <ac:spMk id="5" creationId="{318163CC-E2F9-314C-903F-12E7C09B23C9}"/>
          </ac:spMkLst>
        </pc:spChg>
      </pc:sldChg>
      <pc:sldChg chg="modSp add mod">
        <pc:chgData name="Laurence  Arnold | Mitopics" userId="55755d6b-a0ce-44de-9dcd-e3d9ef4217c3" providerId="ADAL" clId="{6197F3BC-5719-A740-B102-F3353BAB050D}" dt="2023-11-23T13:29:17.238" v="5469" actId="20577"/>
        <pc:sldMkLst>
          <pc:docMk/>
          <pc:sldMk cId="3120378834" sldId="356"/>
        </pc:sldMkLst>
        <pc:spChg chg="mod">
          <ac:chgData name="Laurence  Arnold | Mitopics" userId="55755d6b-a0ce-44de-9dcd-e3d9ef4217c3" providerId="ADAL" clId="{6197F3BC-5719-A740-B102-F3353BAB050D}" dt="2023-11-23T11:38:55.843" v="4543" actId="20577"/>
          <ac:spMkLst>
            <pc:docMk/>
            <pc:sldMk cId="3120378834" sldId="356"/>
            <ac:spMk id="4" creationId="{0A126430-8F37-B348-AD7B-DC5698EE1323}"/>
          </ac:spMkLst>
        </pc:spChg>
        <pc:spChg chg="mod">
          <ac:chgData name="Laurence  Arnold | Mitopics" userId="55755d6b-a0ce-44de-9dcd-e3d9ef4217c3" providerId="ADAL" clId="{6197F3BC-5719-A740-B102-F3353BAB050D}" dt="2023-11-23T13:29:17.238" v="5469" actId="20577"/>
          <ac:spMkLst>
            <pc:docMk/>
            <pc:sldMk cId="3120378834" sldId="356"/>
            <ac:spMk id="5" creationId="{318163CC-E2F9-314C-903F-12E7C09B23C9}"/>
          </ac:spMkLst>
        </pc:spChg>
      </pc:sldChg>
      <pc:sldChg chg="modSp add mod">
        <pc:chgData name="Laurence  Arnold | Mitopics" userId="55755d6b-a0ce-44de-9dcd-e3d9ef4217c3" providerId="ADAL" clId="{6197F3BC-5719-A740-B102-F3353BAB050D}" dt="2023-11-23T12:56:45.987" v="5079" actId="20577"/>
        <pc:sldMkLst>
          <pc:docMk/>
          <pc:sldMk cId="3429421386" sldId="357"/>
        </pc:sldMkLst>
        <pc:spChg chg="mod">
          <ac:chgData name="Laurence  Arnold | Mitopics" userId="55755d6b-a0ce-44de-9dcd-e3d9ef4217c3" providerId="ADAL" clId="{6197F3BC-5719-A740-B102-F3353BAB050D}" dt="2023-11-23T12:56:45.987" v="5079" actId="20577"/>
          <ac:spMkLst>
            <pc:docMk/>
            <pc:sldMk cId="3429421386" sldId="357"/>
            <ac:spMk id="4" creationId="{0A126430-8F37-B348-AD7B-DC5698EE1323}"/>
          </ac:spMkLst>
        </pc:spChg>
        <pc:spChg chg="mod">
          <ac:chgData name="Laurence  Arnold | Mitopics" userId="55755d6b-a0ce-44de-9dcd-e3d9ef4217c3" providerId="ADAL" clId="{6197F3BC-5719-A740-B102-F3353BAB050D}" dt="2023-11-23T12:56:42.360" v="5070" actId="5793"/>
          <ac:spMkLst>
            <pc:docMk/>
            <pc:sldMk cId="3429421386" sldId="357"/>
            <ac:spMk id="5" creationId="{318163CC-E2F9-314C-903F-12E7C09B23C9}"/>
          </ac:spMkLst>
        </pc:spChg>
      </pc:sldChg>
      <pc:sldChg chg="modSp add mod ord">
        <pc:chgData name="Laurence  Arnold | Mitopics" userId="55755d6b-a0ce-44de-9dcd-e3d9ef4217c3" providerId="ADAL" clId="{6197F3BC-5719-A740-B102-F3353BAB050D}" dt="2023-11-23T12:56:54.046" v="5080" actId="113"/>
        <pc:sldMkLst>
          <pc:docMk/>
          <pc:sldMk cId="3292218639" sldId="358"/>
        </pc:sldMkLst>
        <pc:spChg chg="mod">
          <ac:chgData name="Laurence  Arnold | Mitopics" userId="55755d6b-a0ce-44de-9dcd-e3d9ef4217c3" providerId="ADAL" clId="{6197F3BC-5719-A740-B102-F3353BAB050D}" dt="2023-11-23T11:39:03.810" v="4547" actId="20577"/>
          <ac:spMkLst>
            <pc:docMk/>
            <pc:sldMk cId="3292218639" sldId="358"/>
            <ac:spMk id="4" creationId="{0A126430-8F37-B348-AD7B-DC5698EE1323}"/>
          </ac:spMkLst>
        </pc:spChg>
        <pc:spChg chg="mod">
          <ac:chgData name="Laurence  Arnold | Mitopics" userId="55755d6b-a0ce-44de-9dcd-e3d9ef4217c3" providerId="ADAL" clId="{6197F3BC-5719-A740-B102-F3353BAB050D}" dt="2023-11-23T12:56:54.046" v="5080" actId="113"/>
          <ac:spMkLst>
            <pc:docMk/>
            <pc:sldMk cId="3292218639" sldId="358"/>
            <ac:spMk id="5" creationId="{318163CC-E2F9-314C-903F-12E7C09B23C9}"/>
          </ac:spMkLst>
        </pc:spChg>
      </pc:sldChg>
    </pc:docChg>
  </pc:docChgLst>
  <pc:docChgLst>
    <pc:chgData name="Jelle van Egmond" userId="67fe0042-2149-4862-8376-c699dd2353a3" providerId="ADAL" clId="{C3611697-A73B-CE41-9D2E-A74D0C846385}"/>
    <pc:docChg chg="modSld">
      <pc:chgData name="Jelle van Egmond" userId="67fe0042-2149-4862-8376-c699dd2353a3" providerId="ADAL" clId="{C3611697-A73B-CE41-9D2E-A74D0C846385}" dt="2023-11-30T09:14:30.753" v="55" actId="20577"/>
      <pc:docMkLst>
        <pc:docMk/>
      </pc:docMkLst>
      <pc:sldChg chg="modSp mod">
        <pc:chgData name="Jelle van Egmond" userId="67fe0042-2149-4862-8376-c699dd2353a3" providerId="ADAL" clId="{C3611697-A73B-CE41-9D2E-A74D0C846385}" dt="2023-11-30T09:14:30.753" v="55" actId="20577"/>
        <pc:sldMkLst>
          <pc:docMk/>
          <pc:sldMk cId="3782956943" sldId="348"/>
        </pc:sldMkLst>
        <pc:spChg chg="mod">
          <ac:chgData name="Jelle van Egmond" userId="67fe0042-2149-4862-8376-c699dd2353a3" providerId="ADAL" clId="{C3611697-A73B-CE41-9D2E-A74D0C846385}" dt="2023-11-30T09:14:30.753" v="55" actId="20577"/>
          <ac:spMkLst>
            <pc:docMk/>
            <pc:sldMk cId="3782956943" sldId="348"/>
            <ac:spMk id="5" creationId="{318163CC-E2F9-314C-903F-12E7C09B23C9}"/>
          </ac:spMkLst>
        </pc:spChg>
      </pc:sldChg>
    </pc:docChg>
  </pc:docChgLst>
  <pc:docChgLst>
    <pc:chgData name="Laurence  Arnold | Mitopics" userId="55755d6b-a0ce-44de-9dcd-e3d9ef4217c3" providerId="ADAL" clId="{38FAEFE4-1D42-2947-B5EA-2B0F24EAFE19}"/>
    <pc:docChg chg="undo custSel addSld delSld modSld sldOrd modSection">
      <pc:chgData name="Laurence  Arnold | Mitopics" userId="55755d6b-a0ce-44de-9dcd-e3d9ef4217c3" providerId="ADAL" clId="{38FAEFE4-1D42-2947-B5EA-2B0F24EAFE19}" dt="2023-09-01T06:34:31.245" v="4156" actId="20577"/>
      <pc:docMkLst>
        <pc:docMk/>
      </pc:docMkLst>
      <pc:sldChg chg="modSp add mod ord">
        <pc:chgData name="Laurence  Arnold | Mitopics" userId="55755d6b-a0ce-44de-9dcd-e3d9ef4217c3" providerId="ADAL" clId="{38FAEFE4-1D42-2947-B5EA-2B0F24EAFE19}" dt="2023-08-31T13:39:17.628" v="4047" actId="207"/>
        <pc:sldMkLst>
          <pc:docMk/>
          <pc:sldMk cId="4001731090" sldId="297"/>
        </pc:sldMkLst>
        <pc:spChg chg="mod">
          <ac:chgData name="Laurence  Arnold | Mitopics" userId="55755d6b-a0ce-44de-9dcd-e3d9ef4217c3" providerId="ADAL" clId="{38FAEFE4-1D42-2947-B5EA-2B0F24EAFE19}" dt="2023-08-31T13:39:17.628" v="4047" actId="207"/>
          <ac:spMkLst>
            <pc:docMk/>
            <pc:sldMk cId="4001731090" sldId="297"/>
            <ac:spMk id="2" creationId="{00000000-0000-0000-0000-000000000000}"/>
          </ac:spMkLst>
        </pc:spChg>
      </pc:sldChg>
      <pc:sldChg chg="modSp mod">
        <pc:chgData name="Laurence  Arnold | Mitopics" userId="55755d6b-a0ce-44de-9dcd-e3d9ef4217c3" providerId="ADAL" clId="{38FAEFE4-1D42-2947-B5EA-2B0F24EAFE19}" dt="2023-08-29T12:20:57.641" v="76" actId="20577"/>
        <pc:sldMkLst>
          <pc:docMk/>
          <pc:sldMk cId="1282733015" sldId="310"/>
        </pc:sldMkLst>
        <pc:spChg chg="mod">
          <ac:chgData name="Laurence  Arnold | Mitopics" userId="55755d6b-a0ce-44de-9dcd-e3d9ef4217c3" providerId="ADAL" clId="{38FAEFE4-1D42-2947-B5EA-2B0F24EAFE19}" dt="2023-08-29T12:20:44.694" v="63" actId="1076"/>
          <ac:spMkLst>
            <pc:docMk/>
            <pc:sldMk cId="1282733015" sldId="310"/>
            <ac:spMk id="4" creationId="{0A126430-8F37-B348-AD7B-DC5698EE1323}"/>
          </ac:spMkLst>
        </pc:spChg>
        <pc:spChg chg="mod">
          <ac:chgData name="Laurence  Arnold | Mitopics" userId="55755d6b-a0ce-44de-9dcd-e3d9ef4217c3" providerId="ADAL" clId="{38FAEFE4-1D42-2947-B5EA-2B0F24EAFE19}" dt="2023-08-29T12:20:57.641" v="76" actId="20577"/>
          <ac:spMkLst>
            <pc:docMk/>
            <pc:sldMk cId="1282733015" sldId="310"/>
            <ac:spMk id="8" creationId="{1D90C1F9-564C-BC47-90D5-822C10B58239}"/>
          </ac:spMkLst>
        </pc:spChg>
      </pc:sldChg>
      <pc:sldChg chg="modSp del mod">
        <pc:chgData name="Laurence  Arnold | Mitopics" userId="55755d6b-a0ce-44de-9dcd-e3d9ef4217c3" providerId="ADAL" clId="{38FAEFE4-1D42-2947-B5EA-2B0F24EAFE19}" dt="2023-08-31T13:28:33.933" v="4031" actId="2696"/>
        <pc:sldMkLst>
          <pc:docMk/>
          <pc:sldMk cId="3479889385" sldId="311"/>
        </pc:sldMkLst>
        <pc:spChg chg="mod">
          <ac:chgData name="Laurence  Arnold | Mitopics" userId="55755d6b-a0ce-44de-9dcd-e3d9ef4217c3" providerId="ADAL" clId="{38FAEFE4-1D42-2947-B5EA-2B0F24EAFE19}" dt="2023-08-29T12:22:42.257" v="103" actId="20577"/>
          <ac:spMkLst>
            <pc:docMk/>
            <pc:sldMk cId="3479889385" sldId="311"/>
            <ac:spMk id="5" creationId="{318163CC-E2F9-314C-903F-12E7C09B23C9}"/>
          </ac:spMkLst>
        </pc:spChg>
      </pc:sldChg>
      <pc:sldChg chg="addSp modSp del mod">
        <pc:chgData name="Laurence  Arnold | Mitopics" userId="55755d6b-a0ce-44de-9dcd-e3d9ef4217c3" providerId="ADAL" clId="{38FAEFE4-1D42-2947-B5EA-2B0F24EAFE19}" dt="2023-08-31T13:29:08.816" v="4034" actId="2696"/>
        <pc:sldMkLst>
          <pc:docMk/>
          <pc:sldMk cId="828117195" sldId="312"/>
        </pc:sldMkLst>
        <pc:spChg chg="mod">
          <ac:chgData name="Laurence  Arnold | Mitopics" userId="55755d6b-a0ce-44de-9dcd-e3d9ef4217c3" providerId="ADAL" clId="{38FAEFE4-1D42-2947-B5EA-2B0F24EAFE19}" dt="2023-08-29T12:24:46.442" v="142" actId="20577"/>
          <ac:spMkLst>
            <pc:docMk/>
            <pc:sldMk cId="828117195" sldId="312"/>
            <ac:spMk id="4" creationId="{0A126430-8F37-B348-AD7B-DC5698EE1323}"/>
          </ac:spMkLst>
        </pc:spChg>
        <pc:spChg chg="mod">
          <ac:chgData name="Laurence  Arnold | Mitopics" userId="55755d6b-a0ce-44de-9dcd-e3d9ef4217c3" providerId="ADAL" clId="{38FAEFE4-1D42-2947-B5EA-2B0F24EAFE19}" dt="2023-08-29T12:51:14.115" v="371" actId="21"/>
          <ac:spMkLst>
            <pc:docMk/>
            <pc:sldMk cId="828117195" sldId="312"/>
            <ac:spMk id="5" creationId="{318163CC-E2F9-314C-903F-12E7C09B23C9}"/>
          </ac:spMkLst>
        </pc:spChg>
        <pc:picChg chg="add mod">
          <ac:chgData name="Laurence  Arnold | Mitopics" userId="55755d6b-a0ce-44de-9dcd-e3d9ef4217c3" providerId="ADAL" clId="{38FAEFE4-1D42-2947-B5EA-2B0F24EAFE19}" dt="2023-08-29T12:51:07.515" v="369" actId="1076"/>
          <ac:picMkLst>
            <pc:docMk/>
            <pc:sldMk cId="828117195" sldId="312"/>
            <ac:picMk id="2" creationId="{C932817E-D9D0-F91D-7597-939B51E5145D}"/>
          </ac:picMkLst>
        </pc:picChg>
      </pc:sldChg>
      <pc:sldChg chg="addSp delSp modSp mod ord">
        <pc:chgData name="Laurence  Arnold | Mitopics" userId="55755d6b-a0ce-44de-9dcd-e3d9ef4217c3" providerId="ADAL" clId="{38FAEFE4-1D42-2947-B5EA-2B0F24EAFE19}" dt="2023-08-31T13:29:16.520" v="4035" actId="20578"/>
        <pc:sldMkLst>
          <pc:docMk/>
          <pc:sldMk cId="3501118576" sldId="313"/>
        </pc:sldMkLst>
        <pc:spChg chg="mod">
          <ac:chgData name="Laurence  Arnold | Mitopics" userId="55755d6b-a0ce-44de-9dcd-e3d9ef4217c3" providerId="ADAL" clId="{38FAEFE4-1D42-2947-B5EA-2B0F24EAFE19}" dt="2023-08-29T12:52:56.935" v="406" actId="20577"/>
          <ac:spMkLst>
            <pc:docMk/>
            <pc:sldMk cId="3501118576" sldId="313"/>
            <ac:spMk id="4" creationId="{0A126430-8F37-B348-AD7B-DC5698EE1323}"/>
          </ac:spMkLst>
        </pc:spChg>
        <pc:spChg chg="mod">
          <ac:chgData name="Laurence  Arnold | Mitopics" userId="55755d6b-a0ce-44de-9dcd-e3d9ef4217c3" providerId="ADAL" clId="{38FAEFE4-1D42-2947-B5EA-2B0F24EAFE19}" dt="2023-08-29T12:53:33.922" v="409" actId="14100"/>
          <ac:spMkLst>
            <pc:docMk/>
            <pc:sldMk cId="3501118576" sldId="313"/>
            <ac:spMk id="5" creationId="{318163CC-E2F9-314C-903F-12E7C09B23C9}"/>
          </ac:spMkLst>
        </pc:spChg>
        <pc:picChg chg="add del mod">
          <ac:chgData name="Laurence  Arnold | Mitopics" userId="55755d6b-a0ce-44de-9dcd-e3d9ef4217c3" providerId="ADAL" clId="{38FAEFE4-1D42-2947-B5EA-2B0F24EAFE19}" dt="2023-08-29T12:51:37.327" v="375" actId="478"/>
          <ac:picMkLst>
            <pc:docMk/>
            <pc:sldMk cId="3501118576" sldId="313"/>
            <ac:picMk id="2" creationId="{E6356734-E0F1-5CBC-691B-EE37CCAD7744}"/>
          </ac:picMkLst>
        </pc:picChg>
        <pc:picChg chg="add mod">
          <ac:chgData name="Laurence  Arnold | Mitopics" userId="55755d6b-a0ce-44de-9dcd-e3d9ef4217c3" providerId="ADAL" clId="{38FAEFE4-1D42-2947-B5EA-2B0F24EAFE19}" dt="2023-08-29T12:53:40.268" v="412" actId="14100"/>
          <ac:picMkLst>
            <pc:docMk/>
            <pc:sldMk cId="3501118576" sldId="313"/>
            <ac:picMk id="6" creationId="{A6359284-2D6C-84CF-9657-F822797B39E1}"/>
          </ac:picMkLst>
        </pc:picChg>
      </pc:sldChg>
      <pc:sldChg chg="del">
        <pc:chgData name="Laurence  Arnold | Mitopics" userId="55755d6b-a0ce-44de-9dcd-e3d9ef4217c3" providerId="ADAL" clId="{38FAEFE4-1D42-2947-B5EA-2B0F24EAFE19}" dt="2023-08-29T13:16:14.377" v="1275" actId="2696"/>
        <pc:sldMkLst>
          <pc:docMk/>
          <pc:sldMk cId="2329761164" sldId="314"/>
        </pc:sldMkLst>
      </pc:sldChg>
      <pc:sldChg chg="del">
        <pc:chgData name="Laurence  Arnold | Mitopics" userId="55755d6b-a0ce-44de-9dcd-e3d9ef4217c3" providerId="ADAL" clId="{38FAEFE4-1D42-2947-B5EA-2B0F24EAFE19}" dt="2023-08-29T13:35:39.800" v="1280" actId="2696"/>
        <pc:sldMkLst>
          <pc:docMk/>
          <pc:sldMk cId="1353259305" sldId="315"/>
        </pc:sldMkLst>
      </pc:sldChg>
      <pc:sldChg chg="del">
        <pc:chgData name="Laurence  Arnold | Mitopics" userId="55755d6b-a0ce-44de-9dcd-e3d9ef4217c3" providerId="ADAL" clId="{38FAEFE4-1D42-2947-B5EA-2B0F24EAFE19}" dt="2023-08-29T13:35:43.306" v="1281" actId="2696"/>
        <pc:sldMkLst>
          <pc:docMk/>
          <pc:sldMk cId="4065807806" sldId="316"/>
        </pc:sldMkLst>
      </pc:sldChg>
      <pc:sldChg chg="modSp mod">
        <pc:chgData name="Laurence  Arnold | Mitopics" userId="55755d6b-a0ce-44de-9dcd-e3d9ef4217c3" providerId="ADAL" clId="{38FAEFE4-1D42-2947-B5EA-2B0F24EAFE19}" dt="2023-08-31T12:37:46.597" v="3827" actId="20577"/>
        <pc:sldMkLst>
          <pc:docMk/>
          <pc:sldMk cId="3968697191" sldId="317"/>
        </pc:sldMkLst>
        <pc:spChg chg="mod">
          <ac:chgData name="Laurence  Arnold | Mitopics" userId="55755d6b-a0ce-44de-9dcd-e3d9ef4217c3" providerId="ADAL" clId="{38FAEFE4-1D42-2947-B5EA-2B0F24EAFE19}" dt="2023-08-30T12:05:18.422" v="3751"/>
          <ac:spMkLst>
            <pc:docMk/>
            <pc:sldMk cId="3968697191" sldId="317"/>
            <ac:spMk id="4" creationId="{0A126430-8F37-B348-AD7B-DC5698EE1323}"/>
          </ac:spMkLst>
        </pc:spChg>
        <pc:spChg chg="mod">
          <ac:chgData name="Laurence  Arnold | Mitopics" userId="55755d6b-a0ce-44de-9dcd-e3d9ef4217c3" providerId="ADAL" clId="{38FAEFE4-1D42-2947-B5EA-2B0F24EAFE19}" dt="2023-08-31T12:37:46.597" v="3827" actId="20577"/>
          <ac:spMkLst>
            <pc:docMk/>
            <pc:sldMk cId="3968697191" sldId="317"/>
            <ac:spMk id="5" creationId="{318163CC-E2F9-314C-903F-12E7C09B23C9}"/>
          </ac:spMkLst>
        </pc:spChg>
      </pc:sldChg>
      <pc:sldChg chg="del">
        <pc:chgData name="Laurence  Arnold | Mitopics" userId="55755d6b-a0ce-44de-9dcd-e3d9ef4217c3" providerId="ADAL" clId="{38FAEFE4-1D42-2947-B5EA-2B0F24EAFE19}" dt="2023-08-29T13:16:09.734" v="1273" actId="2696"/>
        <pc:sldMkLst>
          <pc:docMk/>
          <pc:sldMk cId="766045797" sldId="318"/>
        </pc:sldMkLst>
      </pc:sldChg>
      <pc:sldChg chg="del">
        <pc:chgData name="Laurence  Arnold | Mitopics" userId="55755d6b-a0ce-44de-9dcd-e3d9ef4217c3" providerId="ADAL" clId="{38FAEFE4-1D42-2947-B5EA-2B0F24EAFE19}" dt="2023-08-29T13:16:11.495" v="1274" actId="2696"/>
        <pc:sldMkLst>
          <pc:docMk/>
          <pc:sldMk cId="608843574" sldId="319"/>
        </pc:sldMkLst>
      </pc:sldChg>
      <pc:sldChg chg="del">
        <pc:chgData name="Laurence  Arnold | Mitopics" userId="55755d6b-a0ce-44de-9dcd-e3d9ef4217c3" providerId="ADAL" clId="{38FAEFE4-1D42-2947-B5EA-2B0F24EAFE19}" dt="2023-08-29T13:35:44.811" v="1282" actId="2696"/>
        <pc:sldMkLst>
          <pc:docMk/>
          <pc:sldMk cId="3327994466" sldId="320"/>
        </pc:sldMkLst>
      </pc:sldChg>
      <pc:sldChg chg="modSp mod">
        <pc:chgData name="Laurence  Arnold | Mitopics" userId="55755d6b-a0ce-44de-9dcd-e3d9ef4217c3" providerId="ADAL" clId="{38FAEFE4-1D42-2947-B5EA-2B0F24EAFE19}" dt="2023-08-30T09:15:01.406" v="2473" actId="1076"/>
        <pc:sldMkLst>
          <pc:docMk/>
          <pc:sldMk cId="404898906" sldId="321"/>
        </pc:sldMkLst>
        <pc:spChg chg="mod">
          <ac:chgData name="Laurence  Arnold | Mitopics" userId="55755d6b-a0ce-44de-9dcd-e3d9ef4217c3" providerId="ADAL" clId="{38FAEFE4-1D42-2947-B5EA-2B0F24EAFE19}" dt="2023-08-30T09:15:01.406" v="2473" actId="1076"/>
          <ac:spMkLst>
            <pc:docMk/>
            <pc:sldMk cId="404898906" sldId="321"/>
            <ac:spMk id="4" creationId="{0A126430-8F37-B348-AD7B-DC5698EE1323}"/>
          </ac:spMkLst>
        </pc:spChg>
        <pc:spChg chg="mod">
          <ac:chgData name="Laurence  Arnold | Mitopics" userId="55755d6b-a0ce-44de-9dcd-e3d9ef4217c3" providerId="ADAL" clId="{38FAEFE4-1D42-2947-B5EA-2B0F24EAFE19}" dt="2023-08-30T09:14:55.673" v="2472" actId="1076"/>
          <ac:spMkLst>
            <pc:docMk/>
            <pc:sldMk cId="404898906" sldId="321"/>
            <ac:spMk id="5" creationId="{318163CC-E2F9-314C-903F-12E7C09B23C9}"/>
          </ac:spMkLst>
        </pc:spChg>
      </pc:sldChg>
      <pc:sldChg chg="modSp mod ord">
        <pc:chgData name="Laurence  Arnold | Mitopics" userId="55755d6b-a0ce-44de-9dcd-e3d9ef4217c3" providerId="ADAL" clId="{38FAEFE4-1D42-2947-B5EA-2B0F24EAFE19}" dt="2023-08-30T09:38:37.118" v="2887" actId="20577"/>
        <pc:sldMkLst>
          <pc:docMk/>
          <pc:sldMk cId="841143135" sldId="323"/>
        </pc:sldMkLst>
        <pc:spChg chg="mod">
          <ac:chgData name="Laurence  Arnold | Mitopics" userId="55755d6b-a0ce-44de-9dcd-e3d9ef4217c3" providerId="ADAL" clId="{38FAEFE4-1D42-2947-B5EA-2B0F24EAFE19}" dt="2023-08-30T09:38:37.118" v="2887" actId="20577"/>
          <ac:spMkLst>
            <pc:docMk/>
            <pc:sldMk cId="841143135" sldId="323"/>
            <ac:spMk id="5" creationId="{318163CC-E2F9-314C-903F-12E7C09B23C9}"/>
          </ac:spMkLst>
        </pc:spChg>
      </pc:sldChg>
      <pc:sldChg chg="modSp mod">
        <pc:chgData name="Laurence  Arnold | Mitopics" userId="55755d6b-a0ce-44de-9dcd-e3d9ef4217c3" providerId="ADAL" clId="{38FAEFE4-1D42-2947-B5EA-2B0F24EAFE19}" dt="2023-09-01T06:34:31.245" v="4156" actId="20577"/>
        <pc:sldMkLst>
          <pc:docMk/>
          <pc:sldMk cId="3855464907" sldId="324"/>
        </pc:sldMkLst>
        <pc:spChg chg="mod">
          <ac:chgData name="Laurence  Arnold | Mitopics" userId="55755d6b-a0ce-44de-9dcd-e3d9ef4217c3" providerId="ADAL" clId="{38FAEFE4-1D42-2947-B5EA-2B0F24EAFE19}" dt="2023-09-01T06:34:31.245" v="4156" actId="20577"/>
          <ac:spMkLst>
            <pc:docMk/>
            <pc:sldMk cId="3855464907" sldId="324"/>
            <ac:spMk id="5" creationId="{318163CC-E2F9-314C-903F-12E7C09B23C9}"/>
          </ac:spMkLst>
        </pc:spChg>
      </pc:sldChg>
      <pc:sldChg chg="modSp mod">
        <pc:chgData name="Laurence  Arnold | Mitopics" userId="55755d6b-a0ce-44de-9dcd-e3d9ef4217c3" providerId="ADAL" clId="{38FAEFE4-1D42-2947-B5EA-2B0F24EAFE19}" dt="2023-08-29T14:15:39.313" v="2422" actId="20577"/>
        <pc:sldMkLst>
          <pc:docMk/>
          <pc:sldMk cId="293267053" sldId="327"/>
        </pc:sldMkLst>
        <pc:spChg chg="mod">
          <ac:chgData name="Laurence  Arnold | Mitopics" userId="55755d6b-a0ce-44de-9dcd-e3d9ef4217c3" providerId="ADAL" clId="{38FAEFE4-1D42-2947-B5EA-2B0F24EAFE19}" dt="2023-08-29T14:15:39.313" v="2422" actId="20577"/>
          <ac:spMkLst>
            <pc:docMk/>
            <pc:sldMk cId="293267053" sldId="327"/>
            <ac:spMk id="5" creationId="{318163CC-E2F9-314C-903F-12E7C09B23C9}"/>
          </ac:spMkLst>
        </pc:spChg>
      </pc:sldChg>
      <pc:sldChg chg="addSp delSp modSp mod">
        <pc:chgData name="Laurence  Arnold | Mitopics" userId="55755d6b-a0ce-44de-9dcd-e3d9ef4217c3" providerId="ADAL" clId="{38FAEFE4-1D42-2947-B5EA-2B0F24EAFE19}" dt="2023-08-29T14:17:35.474" v="2447" actId="11"/>
        <pc:sldMkLst>
          <pc:docMk/>
          <pc:sldMk cId="3881539646" sldId="328"/>
        </pc:sldMkLst>
        <pc:graphicFrameChg chg="add mod modGraphic">
          <ac:chgData name="Laurence  Arnold | Mitopics" userId="55755d6b-a0ce-44de-9dcd-e3d9ef4217c3" providerId="ADAL" clId="{38FAEFE4-1D42-2947-B5EA-2B0F24EAFE19}" dt="2023-08-29T14:17:35.474" v="2447" actId="11"/>
          <ac:graphicFrameMkLst>
            <pc:docMk/>
            <pc:sldMk cId="3881539646" sldId="328"/>
            <ac:graphicFrameMk id="2" creationId="{C2B6DD00-F4E0-0BCA-2933-53F20BF66804}"/>
          </ac:graphicFrameMkLst>
        </pc:graphicFrameChg>
        <pc:picChg chg="del">
          <ac:chgData name="Laurence  Arnold | Mitopics" userId="55755d6b-a0ce-44de-9dcd-e3d9ef4217c3" providerId="ADAL" clId="{38FAEFE4-1D42-2947-B5EA-2B0F24EAFE19}" dt="2023-08-29T14:16:20.685" v="2423" actId="478"/>
          <ac:picMkLst>
            <pc:docMk/>
            <pc:sldMk cId="3881539646" sldId="328"/>
            <ac:picMk id="6" creationId="{14B9D02A-61C9-E040-A7A6-68AAC5641BA4}"/>
          </ac:picMkLst>
        </pc:picChg>
      </pc:sldChg>
      <pc:sldChg chg="modSp mod">
        <pc:chgData name="Laurence  Arnold | Mitopics" userId="55755d6b-a0ce-44de-9dcd-e3d9ef4217c3" providerId="ADAL" clId="{38FAEFE4-1D42-2947-B5EA-2B0F24EAFE19}" dt="2023-08-30T10:24:34.078" v="3407" actId="20577"/>
        <pc:sldMkLst>
          <pc:docMk/>
          <pc:sldMk cId="4105202195" sldId="329"/>
        </pc:sldMkLst>
        <pc:spChg chg="mod">
          <ac:chgData name="Laurence  Arnold | Mitopics" userId="55755d6b-a0ce-44de-9dcd-e3d9ef4217c3" providerId="ADAL" clId="{38FAEFE4-1D42-2947-B5EA-2B0F24EAFE19}" dt="2023-08-30T10:24:34.078" v="3407" actId="20577"/>
          <ac:spMkLst>
            <pc:docMk/>
            <pc:sldMk cId="4105202195" sldId="329"/>
            <ac:spMk id="5" creationId="{318163CC-E2F9-314C-903F-12E7C09B23C9}"/>
          </ac:spMkLst>
        </pc:spChg>
      </pc:sldChg>
      <pc:sldChg chg="addSp delSp modSp mod ord">
        <pc:chgData name="Laurence  Arnold | Mitopics" userId="55755d6b-a0ce-44de-9dcd-e3d9ef4217c3" providerId="ADAL" clId="{38FAEFE4-1D42-2947-B5EA-2B0F24EAFE19}" dt="2023-08-30T10:23:51.954" v="3405" actId="20577"/>
        <pc:sldMkLst>
          <pc:docMk/>
          <pc:sldMk cId="1308376656" sldId="330"/>
        </pc:sldMkLst>
        <pc:spChg chg="mod">
          <ac:chgData name="Laurence  Arnold | Mitopics" userId="55755d6b-a0ce-44de-9dcd-e3d9ef4217c3" providerId="ADAL" clId="{38FAEFE4-1D42-2947-B5EA-2B0F24EAFE19}" dt="2023-08-30T10:23:51.954" v="3405" actId="20577"/>
          <ac:spMkLst>
            <pc:docMk/>
            <pc:sldMk cId="1308376656" sldId="330"/>
            <ac:spMk id="4" creationId="{0A126430-8F37-B348-AD7B-DC5698EE1323}"/>
          </ac:spMkLst>
        </pc:spChg>
        <pc:graphicFrameChg chg="add mod modGraphic">
          <ac:chgData name="Laurence  Arnold | Mitopics" userId="55755d6b-a0ce-44de-9dcd-e3d9ef4217c3" providerId="ADAL" clId="{38FAEFE4-1D42-2947-B5EA-2B0F24EAFE19}" dt="2023-08-29T14:19:28.742" v="2457" actId="113"/>
          <ac:graphicFrameMkLst>
            <pc:docMk/>
            <pc:sldMk cId="1308376656" sldId="330"/>
            <ac:graphicFrameMk id="2" creationId="{EAEE2D3B-82EB-418C-A4AA-8880F8CB7D23}"/>
          </ac:graphicFrameMkLst>
        </pc:graphicFrameChg>
        <pc:picChg chg="del">
          <ac:chgData name="Laurence  Arnold | Mitopics" userId="55755d6b-a0ce-44de-9dcd-e3d9ef4217c3" providerId="ADAL" clId="{38FAEFE4-1D42-2947-B5EA-2B0F24EAFE19}" dt="2023-08-29T14:10:16.886" v="2156" actId="478"/>
          <ac:picMkLst>
            <pc:docMk/>
            <pc:sldMk cId="1308376656" sldId="330"/>
            <ac:picMk id="6" creationId="{80E2FB1D-C846-3B4E-813A-141706B87EEC}"/>
          </ac:picMkLst>
        </pc:picChg>
      </pc:sldChg>
      <pc:sldChg chg="modSp mod">
        <pc:chgData name="Laurence  Arnold | Mitopics" userId="55755d6b-a0ce-44de-9dcd-e3d9ef4217c3" providerId="ADAL" clId="{38FAEFE4-1D42-2947-B5EA-2B0F24EAFE19}" dt="2023-08-30T09:47:11.576" v="3152" actId="6549"/>
        <pc:sldMkLst>
          <pc:docMk/>
          <pc:sldMk cId="3831204827" sldId="331"/>
        </pc:sldMkLst>
        <pc:spChg chg="mod">
          <ac:chgData name="Laurence  Arnold | Mitopics" userId="55755d6b-a0ce-44de-9dcd-e3d9ef4217c3" providerId="ADAL" clId="{38FAEFE4-1D42-2947-B5EA-2B0F24EAFE19}" dt="2023-08-30T09:47:11.576" v="3152" actId="6549"/>
          <ac:spMkLst>
            <pc:docMk/>
            <pc:sldMk cId="3831204827" sldId="331"/>
            <ac:spMk id="4" creationId="{0A126430-8F37-B348-AD7B-DC5698EE1323}"/>
          </ac:spMkLst>
        </pc:spChg>
        <pc:spChg chg="mod">
          <ac:chgData name="Laurence  Arnold | Mitopics" userId="55755d6b-a0ce-44de-9dcd-e3d9ef4217c3" providerId="ADAL" clId="{38FAEFE4-1D42-2947-B5EA-2B0F24EAFE19}" dt="2023-08-30T09:47:04.684" v="3148" actId="20577"/>
          <ac:spMkLst>
            <pc:docMk/>
            <pc:sldMk cId="3831204827" sldId="331"/>
            <ac:spMk id="5" creationId="{318163CC-E2F9-314C-903F-12E7C09B23C9}"/>
          </ac:spMkLst>
        </pc:spChg>
      </pc:sldChg>
      <pc:sldChg chg="modSp mod">
        <pc:chgData name="Laurence  Arnold | Mitopics" userId="55755d6b-a0ce-44de-9dcd-e3d9ef4217c3" providerId="ADAL" clId="{38FAEFE4-1D42-2947-B5EA-2B0F24EAFE19}" dt="2023-08-30T09:48:18.926" v="3250" actId="20577"/>
        <pc:sldMkLst>
          <pc:docMk/>
          <pc:sldMk cId="3420658683" sldId="332"/>
        </pc:sldMkLst>
        <pc:spChg chg="mod">
          <ac:chgData name="Laurence  Arnold | Mitopics" userId="55755d6b-a0ce-44de-9dcd-e3d9ef4217c3" providerId="ADAL" clId="{38FAEFE4-1D42-2947-B5EA-2B0F24EAFE19}" dt="2023-08-30T09:48:18.926" v="3250" actId="20577"/>
          <ac:spMkLst>
            <pc:docMk/>
            <pc:sldMk cId="3420658683" sldId="332"/>
            <ac:spMk id="5" creationId="{318163CC-E2F9-314C-903F-12E7C09B23C9}"/>
          </ac:spMkLst>
        </pc:spChg>
      </pc:sldChg>
      <pc:sldChg chg="modSp mod">
        <pc:chgData name="Laurence  Arnold | Mitopics" userId="55755d6b-a0ce-44de-9dcd-e3d9ef4217c3" providerId="ADAL" clId="{38FAEFE4-1D42-2947-B5EA-2B0F24EAFE19}" dt="2023-09-01T06:33:04.030" v="4146" actId="20577"/>
        <pc:sldMkLst>
          <pc:docMk/>
          <pc:sldMk cId="2413485274" sldId="333"/>
        </pc:sldMkLst>
        <pc:spChg chg="mod">
          <ac:chgData name="Laurence  Arnold | Mitopics" userId="55755d6b-a0ce-44de-9dcd-e3d9ef4217c3" providerId="ADAL" clId="{38FAEFE4-1D42-2947-B5EA-2B0F24EAFE19}" dt="2023-09-01T06:33:04.030" v="4146" actId="20577"/>
          <ac:spMkLst>
            <pc:docMk/>
            <pc:sldMk cId="2413485274" sldId="333"/>
            <ac:spMk id="5" creationId="{318163CC-E2F9-314C-903F-12E7C09B23C9}"/>
          </ac:spMkLst>
        </pc:spChg>
      </pc:sldChg>
      <pc:sldChg chg="addSp delSp modSp mod">
        <pc:chgData name="Laurence  Arnold | Mitopics" userId="55755d6b-a0ce-44de-9dcd-e3d9ef4217c3" providerId="ADAL" clId="{38FAEFE4-1D42-2947-B5EA-2B0F24EAFE19}" dt="2023-08-30T10:21:34.975" v="3389" actId="14100"/>
        <pc:sldMkLst>
          <pc:docMk/>
          <pc:sldMk cId="820664218" sldId="334"/>
        </pc:sldMkLst>
        <pc:spChg chg="mod">
          <ac:chgData name="Laurence  Arnold | Mitopics" userId="55755d6b-a0ce-44de-9dcd-e3d9ef4217c3" providerId="ADAL" clId="{38FAEFE4-1D42-2947-B5EA-2B0F24EAFE19}" dt="2023-08-30T10:21:02.541" v="3386" actId="20577"/>
          <ac:spMkLst>
            <pc:docMk/>
            <pc:sldMk cId="820664218" sldId="334"/>
            <ac:spMk id="5" creationId="{318163CC-E2F9-314C-903F-12E7C09B23C9}"/>
          </ac:spMkLst>
        </pc:spChg>
        <pc:picChg chg="del">
          <ac:chgData name="Laurence  Arnold | Mitopics" userId="55755d6b-a0ce-44de-9dcd-e3d9ef4217c3" providerId="ADAL" clId="{38FAEFE4-1D42-2947-B5EA-2B0F24EAFE19}" dt="2023-08-30T10:20:00.283" v="3374" actId="478"/>
          <ac:picMkLst>
            <pc:docMk/>
            <pc:sldMk cId="820664218" sldId="334"/>
            <ac:picMk id="6" creationId="{AF11C1B7-01A6-C741-8E8C-71623D28F8FC}"/>
          </ac:picMkLst>
        </pc:picChg>
        <pc:picChg chg="add mod">
          <ac:chgData name="Laurence  Arnold | Mitopics" userId="55755d6b-a0ce-44de-9dcd-e3d9ef4217c3" providerId="ADAL" clId="{38FAEFE4-1D42-2947-B5EA-2B0F24EAFE19}" dt="2023-08-30T10:21:34.975" v="3389" actId="14100"/>
          <ac:picMkLst>
            <pc:docMk/>
            <pc:sldMk cId="820664218" sldId="334"/>
            <ac:picMk id="7" creationId="{A8EB0056-FBED-09B2-E7AC-2BAAC070BF43}"/>
          </ac:picMkLst>
        </pc:picChg>
      </pc:sldChg>
      <pc:sldChg chg="modSp mod">
        <pc:chgData name="Laurence  Arnold | Mitopics" userId="55755d6b-a0ce-44de-9dcd-e3d9ef4217c3" providerId="ADAL" clId="{38FAEFE4-1D42-2947-B5EA-2B0F24EAFE19}" dt="2023-09-01T06:33:30.486" v="4151" actId="20577"/>
        <pc:sldMkLst>
          <pc:docMk/>
          <pc:sldMk cId="2547912308" sldId="335"/>
        </pc:sldMkLst>
        <pc:spChg chg="mod">
          <ac:chgData name="Laurence  Arnold | Mitopics" userId="55755d6b-a0ce-44de-9dcd-e3d9ef4217c3" providerId="ADAL" clId="{38FAEFE4-1D42-2947-B5EA-2B0F24EAFE19}" dt="2023-09-01T06:33:30.486" v="4151" actId="20577"/>
          <ac:spMkLst>
            <pc:docMk/>
            <pc:sldMk cId="2547912308" sldId="335"/>
            <ac:spMk id="5" creationId="{318163CC-E2F9-314C-903F-12E7C09B23C9}"/>
          </ac:spMkLst>
        </pc:spChg>
      </pc:sldChg>
      <pc:sldChg chg="modSp mod">
        <pc:chgData name="Laurence  Arnold | Mitopics" userId="55755d6b-a0ce-44de-9dcd-e3d9ef4217c3" providerId="ADAL" clId="{38FAEFE4-1D42-2947-B5EA-2B0F24EAFE19}" dt="2023-08-29T13:37:02.193" v="1350" actId="2711"/>
        <pc:sldMkLst>
          <pc:docMk/>
          <pc:sldMk cId="3026691696" sldId="336"/>
        </pc:sldMkLst>
        <pc:spChg chg="mod">
          <ac:chgData name="Laurence  Arnold | Mitopics" userId="55755d6b-a0ce-44de-9dcd-e3d9ef4217c3" providerId="ADAL" clId="{38FAEFE4-1D42-2947-B5EA-2B0F24EAFE19}" dt="2023-08-29T13:37:02.193" v="1350" actId="2711"/>
          <ac:spMkLst>
            <pc:docMk/>
            <pc:sldMk cId="3026691696" sldId="336"/>
            <ac:spMk id="5" creationId="{318163CC-E2F9-314C-903F-12E7C09B23C9}"/>
          </ac:spMkLst>
        </pc:spChg>
      </pc:sldChg>
      <pc:sldChg chg="del">
        <pc:chgData name="Laurence  Arnold | Mitopics" userId="55755d6b-a0ce-44de-9dcd-e3d9ef4217c3" providerId="ADAL" clId="{38FAEFE4-1D42-2947-B5EA-2B0F24EAFE19}" dt="2023-08-29T12:22:59.942" v="104" actId="2696"/>
        <pc:sldMkLst>
          <pc:docMk/>
          <pc:sldMk cId="3095057390" sldId="338"/>
        </pc:sldMkLst>
      </pc:sldChg>
      <pc:sldChg chg="addSp delSp modSp add mod addCm delCm modCm">
        <pc:chgData name="Laurence  Arnold | Mitopics" userId="55755d6b-a0ce-44de-9dcd-e3d9ef4217c3" providerId="ADAL" clId="{38FAEFE4-1D42-2947-B5EA-2B0F24EAFE19}" dt="2023-08-31T13:41:25.039" v="4090" actId="20577"/>
        <pc:sldMkLst>
          <pc:docMk/>
          <pc:sldMk cId="3435423146" sldId="341"/>
        </pc:sldMkLst>
        <pc:spChg chg="add del mod">
          <ac:chgData name="Laurence  Arnold | Mitopics" userId="55755d6b-a0ce-44de-9dcd-e3d9ef4217c3" providerId="ADAL" clId="{38FAEFE4-1D42-2947-B5EA-2B0F24EAFE19}" dt="2023-08-29T12:54:20.522" v="462" actId="20577"/>
          <ac:spMkLst>
            <pc:docMk/>
            <pc:sldMk cId="3435423146" sldId="341"/>
            <ac:spMk id="4" creationId="{0A126430-8F37-B348-AD7B-DC5698EE1323}"/>
          </ac:spMkLst>
        </pc:spChg>
        <pc:spChg chg="mod">
          <ac:chgData name="Laurence  Arnold | Mitopics" userId="55755d6b-a0ce-44de-9dcd-e3d9ef4217c3" providerId="ADAL" clId="{38FAEFE4-1D42-2947-B5EA-2B0F24EAFE19}" dt="2023-08-31T13:41:25.039" v="4090" actId="20577"/>
          <ac:spMkLst>
            <pc:docMk/>
            <pc:sldMk cId="3435423146" sldId="341"/>
            <ac:spMk id="5" creationId="{318163CC-E2F9-314C-903F-12E7C09B23C9}"/>
          </ac:spMkLst>
        </pc:spChg>
        <pc:extLst>
          <p:ext xmlns:p="http://schemas.openxmlformats.org/presentationml/2006/main" uri="{D6D511B9-2390-475A-947B-AFAB55BFBCF1}">
            <pc226:cmChg xmlns:pc226="http://schemas.microsoft.com/office/powerpoint/2022/06/main/command" chg="add del mod">
              <pc226:chgData name="Laurence  Arnold | Mitopics" userId="55755d6b-a0ce-44de-9dcd-e3d9ef4217c3" providerId="ADAL" clId="{38FAEFE4-1D42-2947-B5EA-2B0F24EAFE19}" dt="2023-08-29T13:17:16.393" v="1277"/>
              <pc2:cmMkLst xmlns:pc2="http://schemas.microsoft.com/office/powerpoint/2019/9/main/command">
                <pc:docMk/>
                <pc:sldMk cId="3435423146" sldId="341"/>
                <pc2:cmMk id="{19083551-9AD9-9149-B889-3E090AFE8C50}"/>
              </pc2:cmMkLst>
            </pc226:cmChg>
          </p:ext>
        </pc:extLst>
      </pc:sldChg>
      <pc:sldChg chg="add del">
        <pc:chgData name="Laurence  Arnold | Mitopics" userId="55755d6b-a0ce-44de-9dcd-e3d9ef4217c3" providerId="ADAL" clId="{38FAEFE4-1D42-2947-B5EA-2B0F24EAFE19}" dt="2023-08-29T12:50:22.282" v="357"/>
        <pc:sldMkLst>
          <pc:docMk/>
          <pc:sldMk cId="164694364" sldId="342"/>
        </pc:sldMkLst>
      </pc:sldChg>
      <pc:sldChg chg="addSp modSp add mod">
        <pc:chgData name="Laurence  Arnold | Mitopics" userId="55755d6b-a0ce-44de-9dcd-e3d9ef4217c3" providerId="ADAL" clId="{38FAEFE4-1D42-2947-B5EA-2B0F24EAFE19}" dt="2023-08-31T13:31:05.024" v="4044" actId="14100"/>
        <pc:sldMkLst>
          <pc:docMk/>
          <pc:sldMk cId="1473395002" sldId="342"/>
        </pc:sldMkLst>
        <pc:spChg chg="mod">
          <ac:chgData name="Laurence  Arnold | Mitopics" userId="55755d6b-a0ce-44de-9dcd-e3d9ef4217c3" providerId="ADAL" clId="{38FAEFE4-1D42-2947-B5EA-2B0F24EAFE19}" dt="2023-08-31T13:31:05.024" v="4044" actId="14100"/>
          <ac:spMkLst>
            <pc:docMk/>
            <pc:sldMk cId="1473395002" sldId="342"/>
            <ac:spMk id="5" creationId="{318163CC-E2F9-314C-903F-12E7C09B23C9}"/>
          </ac:spMkLst>
        </pc:spChg>
        <pc:picChg chg="add mod">
          <ac:chgData name="Laurence  Arnold | Mitopics" userId="55755d6b-a0ce-44de-9dcd-e3d9ef4217c3" providerId="ADAL" clId="{38FAEFE4-1D42-2947-B5EA-2B0F24EAFE19}" dt="2023-08-31T13:31:02.095" v="4043" actId="1076"/>
          <ac:picMkLst>
            <pc:docMk/>
            <pc:sldMk cId="1473395002" sldId="342"/>
            <ac:picMk id="2" creationId="{5B9B99A2-6854-B02A-8730-0161BD1C2BFE}"/>
          </ac:picMkLst>
        </pc:picChg>
      </pc:sldChg>
      <pc:sldChg chg="modSp add del mod">
        <pc:chgData name="Laurence  Arnold | Mitopics" userId="55755d6b-a0ce-44de-9dcd-e3d9ef4217c3" providerId="ADAL" clId="{38FAEFE4-1D42-2947-B5EA-2B0F24EAFE19}" dt="2023-08-29T14:09:54.820" v="2155" actId="2696"/>
        <pc:sldMkLst>
          <pc:docMk/>
          <pc:sldMk cId="3748427483" sldId="343"/>
        </pc:sldMkLst>
        <pc:spChg chg="mod">
          <ac:chgData name="Laurence  Arnold | Mitopics" userId="55755d6b-a0ce-44de-9dcd-e3d9ef4217c3" providerId="ADAL" clId="{38FAEFE4-1D42-2947-B5EA-2B0F24EAFE19}" dt="2023-08-29T14:09:47.800" v="2151" actId="21"/>
          <ac:spMkLst>
            <pc:docMk/>
            <pc:sldMk cId="3748427483" sldId="343"/>
            <ac:spMk id="5" creationId="{318163CC-E2F9-314C-903F-12E7C09B23C9}"/>
          </ac:spMkLst>
        </pc:spChg>
      </pc:sldChg>
      <pc:sldChg chg="modSp add mod">
        <pc:chgData name="Laurence  Arnold | Mitopics" userId="55755d6b-a0ce-44de-9dcd-e3d9ef4217c3" providerId="ADAL" clId="{38FAEFE4-1D42-2947-B5EA-2B0F24EAFE19}" dt="2023-08-31T12:59:22.187" v="4028" actId="20577"/>
        <pc:sldMkLst>
          <pc:docMk/>
          <pc:sldMk cId="1173413616" sldId="344"/>
        </pc:sldMkLst>
        <pc:spChg chg="mod">
          <ac:chgData name="Laurence  Arnold | Mitopics" userId="55755d6b-a0ce-44de-9dcd-e3d9ef4217c3" providerId="ADAL" clId="{38FAEFE4-1D42-2947-B5EA-2B0F24EAFE19}" dt="2023-08-31T12:48:10.071" v="4015" actId="20577"/>
          <ac:spMkLst>
            <pc:docMk/>
            <pc:sldMk cId="1173413616" sldId="344"/>
            <ac:spMk id="4" creationId="{0A126430-8F37-B348-AD7B-DC5698EE1323}"/>
          </ac:spMkLst>
        </pc:spChg>
        <pc:spChg chg="mod">
          <ac:chgData name="Laurence  Arnold | Mitopics" userId="55755d6b-a0ce-44de-9dcd-e3d9ef4217c3" providerId="ADAL" clId="{38FAEFE4-1D42-2947-B5EA-2B0F24EAFE19}" dt="2023-08-31T12:59:22.187" v="4028" actId="20577"/>
          <ac:spMkLst>
            <pc:docMk/>
            <pc:sldMk cId="1173413616" sldId="344"/>
            <ac:spMk id="5" creationId="{318163CC-E2F9-314C-903F-12E7C09B23C9}"/>
          </ac:spMkLst>
        </pc:spChg>
      </pc:sldChg>
      <pc:sldChg chg="add del">
        <pc:chgData name="Laurence  Arnold | Mitopics" userId="55755d6b-a0ce-44de-9dcd-e3d9ef4217c3" providerId="ADAL" clId="{38FAEFE4-1D42-2947-B5EA-2B0F24EAFE19}" dt="2023-08-29T13:10:36.528" v="979"/>
        <pc:sldMkLst>
          <pc:docMk/>
          <pc:sldMk cId="593267947" sldId="345"/>
        </pc:sldMkLst>
      </pc:sldChg>
      <pc:sldChg chg="modSp add mod addCm delCm modCm">
        <pc:chgData name="Laurence  Arnold | Mitopics" userId="55755d6b-a0ce-44de-9dcd-e3d9ef4217c3" providerId="ADAL" clId="{38FAEFE4-1D42-2947-B5EA-2B0F24EAFE19}" dt="2023-08-31T13:00:45.362" v="4029"/>
        <pc:sldMkLst>
          <pc:docMk/>
          <pc:sldMk cId="1194163964" sldId="345"/>
        </pc:sldMkLst>
        <pc:spChg chg="mod">
          <ac:chgData name="Laurence  Arnold | Mitopics" userId="55755d6b-a0ce-44de-9dcd-e3d9ef4217c3" providerId="ADAL" clId="{38FAEFE4-1D42-2947-B5EA-2B0F24EAFE19}" dt="2023-08-31T12:48:34.028" v="4026" actId="20577"/>
          <ac:spMkLst>
            <pc:docMk/>
            <pc:sldMk cId="1194163964" sldId="345"/>
            <ac:spMk id="4" creationId="{0A126430-8F37-B348-AD7B-DC5698EE1323}"/>
          </ac:spMkLst>
        </pc:spChg>
        <pc:spChg chg="mod">
          <ac:chgData name="Laurence  Arnold | Mitopics" userId="55755d6b-a0ce-44de-9dcd-e3d9ef4217c3" providerId="ADAL" clId="{38FAEFE4-1D42-2947-B5EA-2B0F24EAFE19}" dt="2023-08-29T13:14:22.068" v="1269" actId="20577"/>
          <ac:spMkLst>
            <pc:docMk/>
            <pc:sldMk cId="1194163964" sldId="345"/>
            <ac:spMk id="5" creationId="{318163CC-E2F9-314C-903F-12E7C09B23C9}"/>
          </ac:spMkLst>
        </pc:spChg>
        <pc:extLst>
          <p:ext xmlns:p="http://schemas.openxmlformats.org/presentationml/2006/main" uri="{D6D511B9-2390-475A-947B-AFAB55BFBCF1}">
            <pc226:cmChg xmlns:pc226="http://schemas.microsoft.com/office/powerpoint/2022/06/main/command" chg="add del mod">
              <pc226:chgData name="Laurence  Arnold | Mitopics" userId="55755d6b-a0ce-44de-9dcd-e3d9ef4217c3" providerId="ADAL" clId="{38FAEFE4-1D42-2947-B5EA-2B0F24EAFE19}" dt="2023-08-31T13:00:45.362" v="4029"/>
              <pc2:cmMkLst xmlns:pc2="http://schemas.microsoft.com/office/powerpoint/2019/9/main/command">
                <pc:docMk/>
                <pc:sldMk cId="1194163964" sldId="345"/>
                <pc2:cmMk id="{5DEDD3F6-775A-DE4D-903B-750A16C7D406}"/>
              </pc2:cmMkLst>
            </pc226:cmChg>
          </p:ext>
        </pc:extLst>
      </pc:sldChg>
      <pc:sldChg chg="modSp add mod ord">
        <pc:chgData name="Laurence  Arnold | Mitopics" userId="55755d6b-a0ce-44de-9dcd-e3d9ef4217c3" providerId="ADAL" clId="{38FAEFE4-1D42-2947-B5EA-2B0F24EAFE19}" dt="2023-09-01T06:30:21.146" v="4145" actId="20577"/>
        <pc:sldMkLst>
          <pc:docMk/>
          <pc:sldMk cId="681567732" sldId="346"/>
        </pc:sldMkLst>
        <pc:spChg chg="mod">
          <ac:chgData name="Laurence  Arnold | Mitopics" userId="55755d6b-a0ce-44de-9dcd-e3d9ef4217c3" providerId="ADAL" clId="{38FAEFE4-1D42-2947-B5EA-2B0F24EAFE19}" dt="2023-08-30T09:16:01.530" v="2474" actId="20577"/>
          <ac:spMkLst>
            <pc:docMk/>
            <pc:sldMk cId="681567732" sldId="346"/>
            <ac:spMk id="4" creationId="{0A126430-8F37-B348-AD7B-DC5698EE1323}"/>
          </ac:spMkLst>
        </pc:spChg>
        <pc:spChg chg="mod">
          <ac:chgData name="Laurence  Arnold | Mitopics" userId="55755d6b-a0ce-44de-9dcd-e3d9ef4217c3" providerId="ADAL" clId="{38FAEFE4-1D42-2947-B5EA-2B0F24EAFE19}" dt="2023-09-01T06:30:21.146" v="4145" actId="20577"/>
          <ac:spMkLst>
            <pc:docMk/>
            <pc:sldMk cId="681567732" sldId="346"/>
            <ac:spMk id="5" creationId="{318163CC-E2F9-314C-903F-12E7C09B23C9}"/>
          </ac:spMkLst>
        </pc:spChg>
      </pc:sldChg>
      <pc:sldChg chg="modSp add mod">
        <pc:chgData name="Laurence  Arnold | Mitopics" userId="55755d6b-a0ce-44de-9dcd-e3d9ef4217c3" providerId="ADAL" clId="{38FAEFE4-1D42-2947-B5EA-2B0F24EAFE19}" dt="2023-08-30T12:01:11.957" v="3481" actId="20577"/>
        <pc:sldMkLst>
          <pc:docMk/>
          <pc:sldMk cId="551533993" sldId="347"/>
        </pc:sldMkLst>
        <pc:spChg chg="mod">
          <ac:chgData name="Laurence  Arnold | Mitopics" userId="55755d6b-a0ce-44de-9dcd-e3d9ef4217c3" providerId="ADAL" clId="{38FAEFE4-1D42-2947-B5EA-2B0F24EAFE19}" dt="2023-08-29T14:08:07.893" v="2058" actId="1076"/>
          <ac:spMkLst>
            <pc:docMk/>
            <pc:sldMk cId="551533993" sldId="347"/>
            <ac:spMk id="4" creationId="{0A126430-8F37-B348-AD7B-DC5698EE1323}"/>
          </ac:spMkLst>
        </pc:spChg>
        <pc:spChg chg="mod">
          <ac:chgData name="Laurence  Arnold | Mitopics" userId="55755d6b-a0ce-44de-9dcd-e3d9ef4217c3" providerId="ADAL" clId="{38FAEFE4-1D42-2947-B5EA-2B0F24EAFE19}" dt="2023-08-30T12:01:11.957" v="3481" actId="20577"/>
          <ac:spMkLst>
            <pc:docMk/>
            <pc:sldMk cId="551533993" sldId="347"/>
            <ac:spMk id="5" creationId="{318163CC-E2F9-314C-903F-12E7C09B23C9}"/>
          </ac:spMkLst>
        </pc:spChg>
      </pc:sldChg>
      <pc:sldChg chg="addSp delSp modSp add mod addCm delCm">
        <pc:chgData name="Laurence  Arnold | Mitopics" userId="55755d6b-a0ce-44de-9dcd-e3d9ef4217c3" providerId="ADAL" clId="{38FAEFE4-1D42-2947-B5EA-2B0F24EAFE19}" dt="2023-08-31T12:57:59.912" v="4027"/>
        <pc:sldMkLst>
          <pc:docMk/>
          <pc:sldMk cId="3782956943" sldId="348"/>
        </pc:sldMkLst>
        <pc:spChg chg="mod">
          <ac:chgData name="Laurence  Arnold | Mitopics" userId="55755d6b-a0ce-44de-9dcd-e3d9ef4217c3" providerId="ADAL" clId="{38FAEFE4-1D42-2947-B5EA-2B0F24EAFE19}" dt="2023-08-30T12:05:29.186" v="3788" actId="20577"/>
          <ac:spMkLst>
            <pc:docMk/>
            <pc:sldMk cId="3782956943" sldId="348"/>
            <ac:spMk id="4" creationId="{0A126430-8F37-B348-AD7B-DC5698EE1323}"/>
          </ac:spMkLst>
        </pc:spChg>
        <pc:spChg chg="mod">
          <ac:chgData name="Laurence  Arnold | Mitopics" userId="55755d6b-a0ce-44de-9dcd-e3d9ef4217c3" providerId="ADAL" clId="{38FAEFE4-1D42-2947-B5EA-2B0F24EAFE19}" dt="2023-08-30T12:12:02.736" v="3825" actId="313"/>
          <ac:spMkLst>
            <pc:docMk/>
            <pc:sldMk cId="3782956943" sldId="348"/>
            <ac:spMk id="5" creationId="{318163CC-E2F9-314C-903F-12E7C09B23C9}"/>
          </ac:spMkLst>
        </pc:spChg>
        <pc:graphicFrameChg chg="add del mod">
          <ac:chgData name="Laurence  Arnold | Mitopics" userId="55755d6b-a0ce-44de-9dcd-e3d9ef4217c3" providerId="ADAL" clId="{38FAEFE4-1D42-2947-B5EA-2B0F24EAFE19}" dt="2023-08-30T12:04:35.943" v="3731" actId="478"/>
          <ac:graphicFrameMkLst>
            <pc:docMk/>
            <pc:sldMk cId="3782956943" sldId="348"/>
            <ac:graphicFrameMk id="2" creationId="{EB5D06D3-4B9C-E622-E7D3-8706B653BC7E}"/>
          </ac:graphicFrameMkLst>
        </pc:graphicFrameChg>
        <pc:extLst>
          <p:ext xmlns:p="http://schemas.openxmlformats.org/presentationml/2006/main" uri="{D6D511B9-2390-475A-947B-AFAB55BFBCF1}">
            <pc226:cmChg xmlns:pc226="http://schemas.microsoft.com/office/powerpoint/2022/06/main/command" chg="add del">
              <pc226:chgData name="Laurence  Arnold | Mitopics" userId="55755d6b-a0ce-44de-9dcd-e3d9ef4217c3" providerId="ADAL" clId="{38FAEFE4-1D42-2947-B5EA-2B0F24EAFE19}" dt="2023-08-31T12:57:59.912" v="4027"/>
              <pc2:cmMkLst xmlns:pc2="http://schemas.microsoft.com/office/powerpoint/2019/9/main/command">
                <pc:docMk/>
                <pc:sldMk cId="3782956943" sldId="348"/>
                <pc2:cmMk id="{DAF5BEE6-F7E6-0147-80CA-1A75F0406C9A}"/>
              </pc2:cmMkLst>
            </pc226:cmChg>
          </p:ext>
        </pc:extLst>
      </pc:sldChg>
      <pc:sldChg chg="modSp add mod ord">
        <pc:chgData name="Laurence  Arnold | Mitopics" userId="55755d6b-a0ce-44de-9dcd-e3d9ef4217c3" providerId="ADAL" clId="{38FAEFE4-1D42-2947-B5EA-2B0F24EAFE19}" dt="2023-08-31T13:30:08.915" v="4040" actId="20577"/>
        <pc:sldMkLst>
          <pc:docMk/>
          <pc:sldMk cId="2151830464" sldId="349"/>
        </pc:sldMkLst>
        <pc:spChg chg="mod">
          <ac:chgData name="Laurence  Arnold | Mitopics" userId="55755d6b-a0ce-44de-9dcd-e3d9ef4217c3" providerId="ADAL" clId="{38FAEFE4-1D42-2947-B5EA-2B0F24EAFE19}" dt="2023-08-31T13:30:08.915" v="4040" actId="20577"/>
          <ac:spMkLst>
            <pc:docMk/>
            <pc:sldMk cId="2151830464" sldId="349"/>
            <ac:spMk id="2" creationId="{00000000-0000-0000-0000-000000000000}"/>
          </ac:spMkLst>
        </pc:spChg>
      </pc:sldChg>
      <pc:sldChg chg="add del">
        <pc:chgData name="Laurence  Arnold | Mitopics" userId="55755d6b-a0ce-44de-9dcd-e3d9ef4217c3" providerId="ADAL" clId="{38FAEFE4-1D42-2947-B5EA-2B0F24EAFE19}" dt="2023-08-30T12:04:27.276" v="3729"/>
        <pc:sldMkLst>
          <pc:docMk/>
          <pc:sldMk cId="2758377851" sldId="349"/>
        </pc:sldMkLst>
      </pc:sldChg>
    </pc:docChg>
  </pc:docChgLst>
  <pc:docChgLst>
    <pc:chgData name="Laurence  Arnold | Mitopics" userId="55755d6b-a0ce-44de-9dcd-e3d9ef4217c3" providerId="ADAL" clId="{B8C3E5A1-0203-D747-B000-5BE1C7D91AD0}"/>
    <pc:docChg chg="modSld">
      <pc:chgData name="Laurence  Arnold | Mitopics" userId="55755d6b-a0ce-44de-9dcd-e3d9ef4217c3" providerId="ADAL" clId="{B8C3E5A1-0203-D747-B000-5BE1C7D91AD0}" dt="2022-10-31T16:42:04.775" v="2" actId="20577"/>
      <pc:docMkLst>
        <pc:docMk/>
      </pc:docMkLst>
      <pc:sldChg chg="modSp mod">
        <pc:chgData name="Laurence  Arnold | Mitopics" userId="55755d6b-a0ce-44de-9dcd-e3d9ef4217c3" providerId="ADAL" clId="{B8C3E5A1-0203-D747-B000-5BE1C7D91AD0}" dt="2022-10-31T16:42:04.775" v="2" actId="20577"/>
        <pc:sldMkLst>
          <pc:docMk/>
          <pc:sldMk cId="2547912308" sldId="335"/>
        </pc:sldMkLst>
        <pc:spChg chg="mod">
          <ac:chgData name="Laurence  Arnold | Mitopics" userId="55755d6b-a0ce-44de-9dcd-e3d9ef4217c3" providerId="ADAL" clId="{B8C3E5A1-0203-D747-B000-5BE1C7D91AD0}" dt="2022-10-31T16:42:04.775" v="2" actId="20577"/>
          <ac:spMkLst>
            <pc:docMk/>
            <pc:sldMk cId="2547912308" sldId="335"/>
            <ac:spMk id="5" creationId="{318163CC-E2F9-314C-903F-12E7C09B23C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fld id="{74650909-04B6-3740-8B17-71470413C8E0}" type="datetimeFigureOut">
              <a:rPr lang="nl-NL" smtClean="0"/>
              <a:t>01-12-2023</a:t>
            </a:fld>
            <a:endParaRPr lang="nl-NL"/>
          </a:p>
        </p:txBody>
      </p:sp>
      <p:sp>
        <p:nvSpPr>
          <p:cNvPr id="4" name="Tijdelijke aanduiding voor dia-afbeelding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450" y="4778375"/>
            <a:ext cx="5438775" cy="3908425"/>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29750"/>
            <a:ext cx="2946400" cy="498475"/>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49688" y="9429750"/>
            <a:ext cx="2946400" cy="498475"/>
          </a:xfrm>
          <a:prstGeom prst="rect">
            <a:avLst/>
          </a:prstGeom>
        </p:spPr>
        <p:txBody>
          <a:bodyPr vert="horz" lIns="91440" tIns="45720" rIns="91440" bIns="45720" rtlCol="0" anchor="b"/>
          <a:lstStyle>
            <a:lvl1pPr algn="r">
              <a:defRPr sz="1200"/>
            </a:lvl1pPr>
          </a:lstStyle>
          <a:p>
            <a:fld id="{CC3D320E-7034-1E42-B3A0-27F8CCEC90E7}" type="slidenum">
              <a:rPr lang="nl-NL" smtClean="0"/>
              <a:t>‹nr.›</a:t>
            </a:fld>
            <a:endParaRPr lang="nl-NL"/>
          </a:p>
        </p:txBody>
      </p:sp>
    </p:spTree>
    <p:extLst>
      <p:ext uri="{BB962C8B-B14F-4D97-AF65-F5344CB8AC3E}">
        <p14:creationId xmlns:p14="http://schemas.microsoft.com/office/powerpoint/2010/main" val="34009859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C3D320E-7034-1E42-B3A0-27F8CCEC90E7}" type="slidenum">
              <a:rPr lang="nl-NL" smtClean="0"/>
              <a:t>1</a:t>
            </a:fld>
            <a:endParaRPr lang="nl-NL"/>
          </a:p>
        </p:txBody>
      </p:sp>
    </p:spTree>
    <p:extLst>
      <p:ext uri="{BB962C8B-B14F-4D97-AF65-F5344CB8AC3E}">
        <p14:creationId xmlns:p14="http://schemas.microsoft.com/office/powerpoint/2010/main" val="11325145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C3D320E-7034-1E42-B3A0-27F8CCEC90E7}" type="slidenum">
              <a:rPr lang="nl-NL" smtClean="0"/>
              <a:t>16</a:t>
            </a:fld>
            <a:endParaRPr lang="nl-NL"/>
          </a:p>
        </p:txBody>
      </p:sp>
    </p:spTree>
    <p:extLst>
      <p:ext uri="{BB962C8B-B14F-4D97-AF65-F5344CB8AC3E}">
        <p14:creationId xmlns:p14="http://schemas.microsoft.com/office/powerpoint/2010/main" val="484799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FFA471-7F55-9641-B3BA-98A2A6A261ED}"/>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57390C6C-6C49-194C-BB99-73700189AA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93C3D630-554D-384C-A2D8-8339E6FE5FFE}"/>
              </a:ext>
            </a:extLst>
          </p:cNvPr>
          <p:cNvSpPr>
            <a:spLocks noGrp="1"/>
          </p:cNvSpPr>
          <p:nvPr>
            <p:ph type="dt" sz="half" idx="10"/>
          </p:nvPr>
        </p:nvSpPr>
        <p:spPr/>
        <p:txBody>
          <a:bodyPr/>
          <a:lstStyle/>
          <a:p>
            <a:fld id="{EB2E68CF-E4CB-0C47-9DA3-302B17AC6094}" type="datetimeFigureOut">
              <a:rPr lang="nl-NL" smtClean="0"/>
              <a:t>01-12-2023</a:t>
            </a:fld>
            <a:endParaRPr lang="nl-NL"/>
          </a:p>
        </p:txBody>
      </p:sp>
      <p:sp>
        <p:nvSpPr>
          <p:cNvPr id="5" name="Tijdelijke aanduiding voor voettekst 4">
            <a:extLst>
              <a:ext uri="{FF2B5EF4-FFF2-40B4-BE49-F238E27FC236}">
                <a16:creationId xmlns:a16="http://schemas.microsoft.com/office/drawing/2014/main" id="{8CDCB209-AEC1-C445-8CB9-F9572970F5E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AA9332F-D534-074B-82F1-C6212AC54A62}"/>
              </a:ext>
            </a:extLst>
          </p:cNvPr>
          <p:cNvSpPr>
            <a:spLocks noGrp="1"/>
          </p:cNvSpPr>
          <p:nvPr>
            <p:ph type="sldNum" sz="quarter" idx="12"/>
          </p:nvPr>
        </p:nvSpPr>
        <p:spPr/>
        <p:txBody>
          <a:bodyPr/>
          <a:lstStyle/>
          <a:p>
            <a:fld id="{212FB7B9-6C8A-C842-BD1C-0CF5E0CCD9E3}" type="slidenum">
              <a:rPr lang="nl-NL" smtClean="0"/>
              <a:t>‹nr.›</a:t>
            </a:fld>
            <a:endParaRPr lang="nl-NL"/>
          </a:p>
        </p:txBody>
      </p:sp>
    </p:spTree>
    <p:extLst>
      <p:ext uri="{BB962C8B-B14F-4D97-AF65-F5344CB8AC3E}">
        <p14:creationId xmlns:p14="http://schemas.microsoft.com/office/powerpoint/2010/main" val="748067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0B1146-DFFE-8748-AF3F-7ECC17435027}"/>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EA8B1EB6-678E-DC40-9183-6DCC41936924}"/>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A8F2C1C-6B6E-874A-AFB1-6725363A450D}"/>
              </a:ext>
            </a:extLst>
          </p:cNvPr>
          <p:cNvSpPr>
            <a:spLocks noGrp="1"/>
          </p:cNvSpPr>
          <p:nvPr>
            <p:ph type="dt" sz="half" idx="10"/>
          </p:nvPr>
        </p:nvSpPr>
        <p:spPr/>
        <p:txBody>
          <a:bodyPr/>
          <a:lstStyle/>
          <a:p>
            <a:fld id="{EB2E68CF-E4CB-0C47-9DA3-302B17AC6094}" type="datetimeFigureOut">
              <a:rPr lang="nl-NL" smtClean="0"/>
              <a:t>01-12-2023</a:t>
            </a:fld>
            <a:endParaRPr lang="nl-NL"/>
          </a:p>
        </p:txBody>
      </p:sp>
      <p:sp>
        <p:nvSpPr>
          <p:cNvPr id="5" name="Tijdelijke aanduiding voor voettekst 4">
            <a:extLst>
              <a:ext uri="{FF2B5EF4-FFF2-40B4-BE49-F238E27FC236}">
                <a16:creationId xmlns:a16="http://schemas.microsoft.com/office/drawing/2014/main" id="{9FB317D9-271C-6E43-A40C-EAD6700CC5F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A7F8E68-2604-7A45-B61D-21DEBC4FC58D}"/>
              </a:ext>
            </a:extLst>
          </p:cNvPr>
          <p:cNvSpPr>
            <a:spLocks noGrp="1"/>
          </p:cNvSpPr>
          <p:nvPr>
            <p:ph type="sldNum" sz="quarter" idx="12"/>
          </p:nvPr>
        </p:nvSpPr>
        <p:spPr/>
        <p:txBody>
          <a:bodyPr/>
          <a:lstStyle/>
          <a:p>
            <a:fld id="{212FB7B9-6C8A-C842-BD1C-0CF5E0CCD9E3}" type="slidenum">
              <a:rPr lang="nl-NL" smtClean="0"/>
              <a:t>‹nr.›</a:t>
            </a:fld>
            <a:endParaRPr lang="nl-NL"/>
          </a:p>
        </p:txBody>
      </p:sp>
    </p:spTree>
    <p:extLst>
      <p:ext uri="{BB962C8B-B14F-4D97-AF65-F5344CB8AC3E}">
        <p14:creationId xmlns:p14="http://schemas.microsoft.com/office/powerpoint/2010/main" val="1805109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F6640F03-E461-8649-9701-77C04568968D}"/>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05AB385B-F84B-E14A-85B4-F638B79BEC3B}"/>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071DA95-B203-294C-86E5-6C3E7F223273}"/>
              </a:ext>
            </a:extLst>
          </p:cNvPr>
          <p:cNvSpPr>
            <a:spLocks noGrp="1"/>
          </p:cNvSpPr>
          <p:nvPr>
            <p:ph type="dt" sz="half" idx="10"/>
          </p:nvPr>
        </p:nvSpPr>
        <p:spPr/>
        <p:txBody>
          <a:bodyPr/>
          <a:lstStyle/>
          <a:p>
            <a:fld id="{EB2E68CF-E4CB-0C47-9DA3-302B17AC6094}" type="datetimeFigureOut">
              <a:rPr lang="nl-NL" smtClean="0"/>
              <a:t>01-12-2023</a:t>
            </a:fld>
            <a:endParaRPr lang="nl-NL"/>
          </a:p>
        </p:txBody>
      </p:sp>
      <p:sp>
        <p:nvSpPr>
          <p:cNvPr id="5" name="Tijdelijke aanduiding voor voettekst 4">
            <a:extLst>
              <a:ext uri="{FF2B5EF4-FFF2-40B4-BE49-F238E27FC236}">
                <a16:creationId xmlns:a16="http://schemas.microsoft.com/office/drawing/2014/main" id="{6B2AD2D2-903A-5549-B5CA-BD146A2B501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81F1051-534F-2849-9D45-C66D84FA3824}"/>
              </a:ext>
            </a:extLst>
          </p:cNvPr>
          <p:cNvSpPr>
            <a:spLocks noGrp="1"/>
          </p:cNvSpPr>
          <p:nvPr>
            <p:ph type="sldNum" sz="quarter" idx="12"/>
          </p:nvPr>
        </p:nvSpPr>
        <p:spPr/>
        <p:txBody>
          <a:bodyPr/>
          <a:lstStyle/>
          <a:p>
            <a:fld id="{212FB7B9-6C8A-C842-BD1C-0CF5E0CCD9E3}" type="slidenum">
              <a:rPr lang="nl-NL" smtClean="0"/>
              <a:t>‹nr.›</a:t>
            </a:fld>
            <a:endParaRPr lang="nl-NL"/>
          </a:p>
        </p:txBody>
      </p:sp>
    </p:spTree>
    <p:extLst>
      <p:ext uri="{BB962C8B-B14F-4D97-AF65-F5344CB8AC3E}">
        <p14:creationId xmlns:p14="http://schemas.microsoft.com/office/powerpoint/2010/main" val="2130421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CDBEB5-59F6-3F4F-B44A-7BA127F4B5A2}"/>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3FBD8159-680C-D749-AB07-EE91FB414588}"/>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12D483AB-454B-2B46-B1DE-E391D72D772D}"/>
              </a:ext>
            </a:extLst>
          </p:cNvPr>
          <p:cNvSpPr>
            <a:spLocks noGrp="1"/>
          </p:cNvSpPr>
          <p:nvPr>
            <p:ph type="dt" sz="half" idx="10"/>
          </p:nvPr>
        </p:nvSpPr>
        <p:spPr/>
        <p:txBody>
          <a:bodyPr/>
          <a:lstStyle/>
          <a:p>
            <a:fld id="{EB2E68CF-E4CB-0C47-9DA3-302B17AC6094}" type="datetimeFigureOut">
              <a:rPr lang="nl-NL" smtClean="0"/>
              <a:t>01-12-2023</a:t>
            </a:fld>
            <a:endParaRPr lang="nl-NL"/>
          </a:p>
        </p:txBody>
      </p:sp>
      <p:sp>
        <p:nvSpPr>
          <p:cNvPr id="5" name="Tijdelijke aanduiding voor voettekst 4">
            <a:extLst>
              <a:ext uri="{FF2B5EF4-FFF2-40B4-BE49-F238E27FC236}">
                <a16:creationId xmlns:a16="http://schemas.microsoft.com/office/drawing/2014/main" id="{F14DA7F9-94DE-7047-A414-AE554229198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87B9D53-6460-1F43-BD87-1BA3D02367F1}"/>
              </a:ext>
            </a:extLst>
          </p:cNvPr>
          <p:cNvSpPr>
            <a:spLocks noGrp="1"/>
          </p:cNvSpPr>
          <p:nvPr>
            <p:ph type="sldNum" sz="quarter" idx="12"/>
          </p:nvPr>
        </p:nvSpPr>
        <p:spPr/>
        <p:txBody>
          <a:bodyPr/>
          <a:lstStyle/>
          <a:p>
            <a:fld id="{212FB7B9-6C8A-C842-BD1C-0CF5E0CCD9E3}" type="slidenum">
              <a:rPr lang="nl-NL" smtClean="0"/>
              <a:t>‹nr.›</a:t>
            </a:fld>
            <a:endParaRPr lang="nl-NL"/>
          </a:p>
        </p:txBody>
      </p:sp>
    </p:spTree>
    <p:extLst>
      <p:ext uri="{BB962C8B-B14F-4D97-AF65-F5344CB8AC3E}">
        <p14:creationId xmlns:p14="http://schemas.microsoft.com/office/powerpoint/2010/main" val="598059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F89D96-EE34-6B42-90C1-48888426C3CF}"/>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64750190-11E7-FA47-9713-4E253D01995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686D4E42-1382-9A44-8C16-061B505A8BA6}"/>
              </a:ext>
            </a:extLst>
          </p:cNvPr>
          <p:cNvSpPr>
            <a:spLocks noGrp="1"/>
          </p:cNvSpPr>
          <p:nvPr>
            <p:ph type="dt" sz="half" idx="10"/>
          </p:nvPr>
        </p:nvSpPr>
        <p:spPr/>
        <p:txBody>
          <a:bodyPr/>
          <a:lstStyle/>
          <a:p>
            <a:fld id="{EB2E68CF-E4CB-0C47-9DA3-302B17AC6094}" type="datetimeFigureOut">
              <a:rPr lang="nl-NL" smtClean="0"/>
              <a:t>01-12-2023</a:t>
            </a:fld>
            <a:endParaRPr lang="nl-NL"/>
          </a:p>
        </p:txBody>
      </p:sp>
      <p:sp>
        <p:nvSpPr>
          <p:cNvPr id="5" name="Tijdelijke aanduiding voor voettekst 4">
            <a:extLst>
              <a:ext uri="{FF2B5EF4-FFF2-40B4-BE49-F238E27FC236}">
                <a16:creationId xmlns:a16="http://schemas.microsoft.com/office/drawing/2014/main" id="{16D7C981-8110-FD43-916A-BCFDF236BE5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0BE8169-3F0D-A346-831D-780E09B4B9CF}"/>
              </a:ext>
            </a:extLst>
          </p:cNvPr>
          <p:cNvSpPr>
            <a:spLocks noGrp="1"/>
          </p:cNvSpPr>
          <p:nvPr>
            <p:ph type="sldNum" sz="quarter" idx="12"/>
          </p:nvPr>
        </p:nvSpPr>
        <p:spPr/>
        <p:txBody>
          <a:bodyPr/>
          <a:lstStyle/>
          <a:p>
            <a:fld id="{212FB7B9-6C8A-C842-BD1C-0CF5E0CCD9E3}" type="slidenum">
              <a:rPr lang="nl-NL" smtClean="0"/>
              <a:t>‹nr.›</a:t>
            </a:fld>
            <a:endParaRPr lang="nl-NL"/>
          </a:p>
        </p:txBody>
      </p:sp>
    </p:spTree>
    <p:extLst>
      <p:ext uri="{BB962C8B-B14F-4D97-AF65-F5344CB8AC3E}">
        <p14:creationId xmlns:p14="http://schemas.microsoft.com/office/powerpoint/2010/main" val="4178039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81FF16-1D86-FA4A-ACF7-D1B23D7AAD50}"/>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8A2BDE08-A7DE-A947-8CFA-6C33D56E2035}"/>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06C04931-61E3-DB4C-9327-3E341A9DB7F9}"/>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AAE3A972-3DA0-9545-B063-A2CECC31A655}"/>
              </a:ext>
            </a:extLst>
          </p:cNvPr>
          <p:cNvSpPr>
            <a:spLocks noGrp="1"/>
          </p:cNvSpPr>
          <p:nvPr>
            <p:ph type="dt" sz="half" idx="10"/>
          </p:nvPr>
        </p:nvSpPr>
        <p:spPr/>
        <p:txBody>
          <a:bodyPr/>
          <a:lstStyle/>
          <a:p>
            <a:fld id="{EB2E68CF-E4CB-0C47-9DA3-302B17AC6094}" type="datetimeFigureOut">
              <a:rPr lang="nl-NL" smtClean="0"/>
              <a:t>01-12-2023</a:t>
            </a:fld>
            <a:endParaRPr lang="nl-NL"/>
          </a:p>
        </p:txBody>
      </p:sp>
      <p:sp>
        <p:nvSpPr>
          <p:cNvPr id="6" name="Tijdelijke aanduiding voor voettekst 5">
            <a:extLst>
              <a:ext uri="{FF2B5EF4-FFF2-40B4-BE49-F238E27FC236}">
                <a16:creationId xmlns:a16="http://schemas.microsoft.com/office/drawing/2014/main" id="{A8FCE7FF-4775-D843-B658-C1F5A754F1E9}"/>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73E70E79-F2C9-6E43-B6DD-8F08F2F35D6C}"/>
              </a:ext>
            </a:extLst>
          </p:cNvPr>
          <p:cNvSpPr>
            <a:spLocks noGrp="1"/>
          </p:cNvSpPr>
          <p:nvPr>
            <p:ph type="sldNum" sz="quarter" idx="12"/>
          </p:nvPr>
        </p:nvSpPr>
        <p:spPr/>
        <p:txBody>
          <a:bodyPr/>
          <a:lstStyle/>
          <a:p>
            <a:fld id="{212FB7B9-6C8A-C842-BD1C-0CF5E0CCD9E3}" type="slidenum">
              <a:rPr lang="nl-NL" smtClean="0"/>
              <a:t>‹nr.›</a:t>
            </a:fld>
            <a:endParaRPr lang="nl-NL"/>
          </a:p>
        </p:txBody>
      </p:sp>
    </p:spTree>
    <p:extLst>
      <p:ext uri="{BB962C8B-B14F-4D97-AF65-F5344CB8AC3E}">
        <p14:creationId xmlns:p14="http://schemas.microsoft.com/office/powerpoint/2010/main" val="2154280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B44A6A-091F-DB48-97F9-1C38FF7A159A}"/>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A00A3825-670F-084C-B6F7-A1FE2A2F99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D9FDD7B2-96AD-EA4D-AF74-845F0BF615F3}"/>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B75D7ACC-7D04-9F4F-B374-8550D88AC95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8D7971C7-4706-A448-BDCC-0A742D48FC4A}"/>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38BC1B57-2F16-3C46-A5E7-155A514F92A3}"/>
              </a:ext>
            </a:extLst>
          </p:cNvPr>
          <p:cNvSpPr>
            <a:spLocks noGrp="1"/>
          </p:cNvSpPr>
          <p:nvPr>
            <p:ph type="dt" sz="half" idx="10"/>
          </p:nvPr>
        </p:nvSpPr>
        <p:spPr/>
        <p:txBody>
          <a:bodyPr/>
          <a:lstStyle/>
          <a:p>
            <a:fld id="{EB2E68CF-E4CB-0C47-9DA3-302B17AC6094}" type="datetimeFigureOut">
              <a:rPr lang="nl-NL" smtClean="0"/>
              <a:t>01-12-2023</a:t>
            </a:fld>
            <a:endParaRPr lang="nl-NL"/>
          </a:p>
        </p:txBody>
      </p:sp>
      <p:sp>
        <p:nvSpPr>
          <p:cNvPr id="8" name="Tijdelijke aanduiding voor voettekst 7">
            <a:extLst>
              <a:ext uri="{FF2B5EF4-FFF2-40B4-BE49-F238E27FC236}">
                <a16:creationId xmlns:a16="http://schemas.microsoft.com/office/drawing/2014/main" id="{EFE03D2D-44D2-BE47-B3CD-7128CF01969D}"/>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0936E472-9158-4740-A327-8EB9C3525CB6}"/>
              </a:ext>
            </a:extLst>
          </p:cNvPr>
          <p:cNvSpPr>
            <a:spLocks noGrp="1"/>
          </p:cNvSpPr>
          <p:nvPr>
            <p:ph type="sldNum" sz="quarter" idx="12"/>
          </p:nvPr>
        </p:nvSpPr>
        <p:spPr/>
        <p:txBody>
          <a:bodyPr/>
          <a:lstStyle/>
          <a:p>
            <a:fld id="{212FB7B9-6C8A-C842-BD1C-0CF5E0CCD9E3}" type="slidenum">
              <a:rPr lang="nl-NL" smtClean="0"/>
              <a:t>‹nr.›</a:t>
            </a:fld>
            <a:endParaRPr lang="nl-NL"/>
          </a:p>
        </p:txBody>
      </p:sp>
    </p:spTree>
    <p:extLst>
      <p:ext uri="{BB962C8B-B14F-4D97-AF65-F5344CB8AC3E}">
        <p14:creationId xmlns:p14="http://schemas.microsoft.com/office/powerpoint/2010/main" val="4199854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680501-78C6-9C46-AEAD-AC919437EA32}"/>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0A59DB95-B840-974A-B4AA-21D67B27E22D}"/>
              </a:ext>
            </a:extLst>
          </p:cNvPr>
          <p:cNvSpPr>
            <a:spLocks noGrp="1"/>
          </p:cNvSpPr>
          <p:nvPr>
            <p:ph type="dt" sz="half" idx="10"/>
          </p:nvPr>
        </p:nvSpPr>
        <p:spPr/>
        <p:txBody>
          <a:bodyPr/>
          <a:lstStyle/>
          <a:p>
            <a:fld id="{EB2E68CF-E4CB-0C47-9DA3-302B17AC6094}" type="datetimeFigureOut">
              <a:rPr lang="nl-NL" smtClean="0"/>
              <a:t>01-12-2023</a:t>
            </a:fld>
            <a:endParaRPr lang="nl-NL"/>
          </a:p>
        </p:txBody>
      </p:sp>
      <p:sp>
        <p:nvSpPr>
          <p:cNvPr id="4" name="Tijdelijke aanduiding voor voettekst 3">
            <a:extLst>
              <a:ext uri="{FF2B5EF4-FFF2-40B4-BE49-F238E27FC236}">
                <a16:creationId xmlns:a16="http://schemas.microsoft.com/office/drawing/2014/main" id="{B3B8375A-E7E5-594F-A404-BC20E3B1B114}"/>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B326E049-4897-C84B-92A8-12AC468F10DA}"/>
              </a:ext>
            </a:extLst>
          </p:cNvPr>
          <p:cNvSpPr>
            <a:spLocks noGrp="1"/>
          </p:cNvSpPr>
          <p:nvPr>
            <p:ph type="sldNum" sz="quarter" idx="12"/>
          </p:nvPr>
        </p:nvSpPr>
        <p:spPr/>
        <p:txBody>
          <a:bodyPr/>
          <a:lstStyle/>
          <a:p>
            <a:fld id="{212FB7B9-6C8A-C842-BD1C-0CF5E0CCD9E3}" type="slidenum">
              <a:rPr lang="nl-NL" smtClean="0"/>
              <a:t>‹nr.›</a:t>
            </a:fld>
            <a:endParaRPr lang="nl-NL"/>
          </a:p>
        </p:txBody>
      </p:sp>
    </p:spTree>
    <p:extLst>
      <p:ext uri="{BB962C8B-B14F-4D97-AF65-F5344CB8AC3E}">
        <p14:creationId xmlns:p14="http://schemas.microsoft.com/office/powerpoint/2010/main" val="3871776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971D3F32-292A-4743-A794-EB2A92F3E889}"/>
              </a:ext>
            </a:extLst>
          </p:cNvPr>
          <p:cNvSpPr>
            <a:spLocks noGrp="1"/>
          </p:cNvSpPr>
          <p:nvPr>
            <p:ph type="dt" sz="half" idx="10"/>
          </p:nvPr>
        </p:nvSpPr>
        <p:spPr/>
        <p:txBody>
          <a:bodyPr/>
          <a:lstStyle/>
          <a:p>
            <a:fld id="{EB2E68CF-E4CB-0C47-9DA3-302B17AC6094}" type="datetimeFigureOut">
              <a:rPr lang="nl-NL" smtClean="0"/>
              <a:t>01-12-2023</a:t>
            </a:fld>
            <a:endParaRPr lang="nl-NL"/>
          </a:p>
        </p:txBody>
      </p:sp>
      <p:sp>
        <p:nvSpPr>
          <p:cNvPr id="3" name="Tijdelijke aanduiding voor voettekst 2">
            <a:extLst>
              <a:ext uri="{FF2B5EF4-FFF2-40B4-BE49-F238E27FC236}">
                <a16:creationId xmlns:a16="http://schemas.microsoft.com/office/drawing/2014/main" id="{FD84468F-70A7-254C-A273-25CDCC0BBC05}"/>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C7884AF5-3C05-2747-B0C1-3AE192C07FDD}"/>
              </a:ext>
            </a:extLst>
          </p:cNvPr>
          <p:cNvSpPr>
            <a:spLocks noGrp="1"/>
          </p:cNvSpPr>
          <p:nvPr>
            <p:ph type="sldNum" sz="quarter" idx="12"/>
          </p:nvPr>
        </p:nvSpPr>
        <p:spPr/>
        <p:txBody>
          <a:bodyPr/>
          <a:lstStyle/>
          <a:p>
            <a:fld id="{212FB7B9-6C8A-C842-BD1C-0CF5E0CCD9E3}" type="slidenum">
              <a:rPr lang="nl-NL" smtClean="0"/>
              <a:t>‹nr.›</a:t>
            </a:fld>
            <a:endParaRPr lang="nl-NL"/>
          </a:p>
        </p:txBody>
      </p:sp>
    </p:spTree>
    <p:extLst>
      <p:ext uri="{BB962C8B-B14F-4D97-AF65-F5344CB8AC3E}">
        <p14:creationId xmlns:p14="http://schemas.microsoft.com/office/powerpoint/2010/main" val="1930264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BC68CB-FD9B-D742-8400-AC459FBEFB37}"/>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D57CDADB-17BA-A54F-B875-FD23006D12E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8A80E11E-B54A-1247-B8AF-8305C8310E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6D92FF44-252D-F847-A421-910C4B3B7759}"/>
              </a:ext>
            </a:extLst>
          </p:cNvPr>
          <p:cNvSpPr>
            <a:spLocks noGrp="1"/>
          </p:cNvSpPr>
          <p:nvPr>
            <p:ph type="dt" sz="half" idx="10"/>
          </p:nvPr>
        </p:nvSpPr>
        <p:spPr/>
        <p:txBody>
          <a:bodyPr/>
          <a:lstStyle/>
          <a:p>
            <a:fld id="{EB2E68CF-E4CB-0C47-9DA3-302B17AC6094}" type="datetimeFigureOut">
              <a:rPr lang="nl-NL" smtClean="0"/>
              <a:t>01-12-2023</a:t>
            </a:fld>
            <a:endParaRPr lang="nl-NL"/>
          </a:p>
        </p:txBody>
      </p:sp>
      <p:sp>
        <p:nvSpPr>
          <p:cNvPr id="6" name="Tijdelijke aanduiding voor voettekst 5">
            <a:extLst>
              <a:ext uri="{FF2B5EF4-FFF2-40B4-BE49-F238E27FC236}">
                <a16:creationId xmlns:a16="http://schemas.microsoft.com/office/drawing/2014/main" id="{6355AD51-95C0-4242-969F-69DE87DB437D}"/>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9D4881A7-024D-F645-B486-459251FE8877}"/>
              </a:ext>
            </a:extLst>
          </p:cNvPr>
          <p:cNvSpPr>
            <a:spLocks noGrp="1"/>
          </p:cNvSpPr>
          <p:nvPr>
            <p:ph type="sldNum" sz="quarter" idx="12"/>
          </p:nvPr>
        </p:nvSpPr>
        <p:spPr/>
        <p:txBody>
          <a:bodyPr/>
          <a:lstStyle/>
          <a:p>
            <a:fld id="{212FB7B9-6C8A-C842-BD1C-0CF5E0CCD9E3}" type="slidenum">
              <a:rPr lang="nl-NL" smtClean="0"/>
              <a:t>‹nr.›</a:t>
            </a:fld>
            <a:endParaRPr lang="nl-NL"/>
          </a:p>
        </p:txBody>
      </p:sp>
    </p:spTree>
    <p:extLst>
      <p:ext uri="{BB962C8B-B14F-4D97-AF65-F5344CB8AC3E}">
        <p14:creationId xmlns:p14="http://schemas.microsoft.com/office/powerpoint/2010/main" val="3227537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B081E9-DC17-A04E-AC2D-9587B8F3A66B}"/>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56EB125D-7C14-5E46-84C3-699BF52206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ijdelijke aanduiding voor tekst 3">
            <a:extLst>
              <a:ext uri="{FF2B5EF4-FFF2-40B4-BE49-F238E27FC236}">
                <a16:creationId xmlns:a16="http://schemas.microsoft.com/office/drawing/2014/main" id="{B89C2228-4A19-C946-B969-A43CD07B1C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CC47B2D1-B7C9-F043-BBCA-81406549F99F}"/>
              </a:ext>
            </a:extLst>
          </p:cNvPr>
          <p:cNvSpPr>
            <a:spLocks noGrp="1"/>
          </p:cNvSpPr>
          <p:nvPr>
            <p:ph type="dt" sz="half" idx="10"/>
          </p:nvPr>
        </p:nvSpPr>
        <p:spPr/>
        <p:txBody>
          <a:bodyPr/>
          <a:lstStyle/>
          <a:p>
            <a:fld id="{EB2E68CF-E4CB-0C47-9DA3-302B17AC6094}" type="datetimeFigureOut">
              <a:rPr lang="nl-NL" smtClean="0"/>
              <a:t>01-12-2023</a:t>
            </a:fld>
            <a:endParaRPr lang="nl-NL"/>
          </a:p>
        </p:txBody>
      </p:sp>
      <p:sp>
        <p:nvSpPr>
          <p:cNvPr id="6" name="Tijdelijke aanduiding voor voettekst 5">
            <a:extLst>
              <a:ext uri="{FF2B5EF4-FFF2-40B4-BE49-F238E27FC236}">
                <a16:creationId xmlns:a16="http://schemas.microsoft.com/office/drawing/2014/main" id="{6A264221-98A7-914E-A772-35DB96E8C3D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0BFB5212-FCEE-684F-9FD3-CD445B5850E9}"/>
              </a:ext>
            </a:extLst>
          </p:cNvPr>
          <p:cNvSpPr>
            <a:spLocks noGrp="1"/>
          </p:cNvSpPr>
          <p:nvPr>
            <p:ph type="sldNum" sz="quarter" idx="12"/>
          </p:nvPr>
        </p:nvSpPr>
        <p:spPr/>
        <p:txBody>
          <a:bodyPr/>
          <a:lstStyle/>
          <a:p>
            <a:fld id="{212FB7B9-6C8A-C842-BD1C-0CF5E0CCD9E3}" type="slidenum">
              <a:rPr lang="nl-NL" smtClean="0"/>
              <a:t>‹nr.›</a:t>
            </a:fld>
            <a:endParaRPr lang="nl-NL"/>
          </a:p>
        </p:txBody>
      </p:sp>
    </p:spTree>
    <p:extLst>
      <p:ext uri="{BB962C8B-B14F-4D97-AF65-F5344CB8AC3E}">
        <p14:creationId xmlns:p14="http://schemas.microsoft.com/office/powerpoint/2010/main" val="3824494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4846708D-A1A1-BC41-8CA9-B677863DCB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8AF21515-EEAF-6448-BB93-981D547533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C8B822E-DE90-CA48-91B1-81F7E373F9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2E68CF-E4CB-0C47-9DA3-302B17AC6094}" type="datetimeFigureOut">
              <a:rPr lang="nl-NL" smtClean="0"/>
              <a:t>01-12-2023</a:t>
            </a:fld>
            <a:endParaRPr lang="nl-NL"/>
          </a:p>
        </p:txBody>
      </p:sp>
      <p:sp>
        <p:nvSpPr>
          <p:cNvPr id="5" name="Tijdelijke aanduiding voor voettekst 4">
            <a:extLst>
              <a:ext uri="{FF2B5EF4-FFF2-40B4-BE49-F238E27FC236}">
                <a16:creationId xmlns:a16="http://schemas.microsoft.com/office/drawing/2014/main" id="{029DBF26-28D7-E440-8E5C-E9552430D8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65E7648D-AE9E-5C4A-9B02-15CEAAFED3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2FB7B9-6C8A-C842-BD1C-0CF5E0CCD9E3}" type="slidenum">
              <a:rPr lang="nl-NL" smtClean="0"/>
              <a:t>‹nr.›</a:t>
            </a:fld>
            <a:endParaRPr lang="nl-NL"/>
          </a:p>
        </p:txBody>
      </p:sp>
    </p:spTree>
    <p:extLst>
      <p:ext uri="{BB962C8B-B14F-4D97-AF65-F5344CB8AC3E}">
        <p14:creationId xmlns:p14="http://schemas.microsoft.com/office/powerpoint/2010/main" val="3651118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442EB42E-C647-48B8-8525-539E453A375D}"/>
              </a:ext>
            </a:extLst>
          </p:cNvPr>
          <p:cNvPicPr>
            <a:picLocks noChangeAspect="1"/>
          </p:cNvPicPr>
          <p:nvPr/>
        </p:nvPicPr>
        <p:blipFill>
          <a:blip r:embed="rId3"/>
          <a:stretch>
            <a:fillRect/>
          </a:stretch>
        </p:blipFill>
        <p:spPr>
          <a:xfrm>
            <a:off x="1845578" y="0"/>
            <a:ext cx="10346422" cy="4924465"/>
          </a:xfrm>
          <a:prstGeom prst="rect">
            <a:avLst/>
          </a:prstGeom>
        </p:spPr>
      </p:pic>
      <p:pic>
        <p:nvPicPr>
          <p:cNvPr id="7" name="Afbeelding 6">
            <a:extLst>
              <a:ext uri="{FF2B5EF4-FFF2-40B4-BE49-F238E27FC236}">
                <a16:creationId xmlns:a16="http://schemas.microsoft.com/office/drawing/2014/main" id="{453DBC09-EC63-5142-941B-DCE221274672}"/>
              </a:ext>
            </a:extLst>
          </p:cNvPr>
          <p:cNvPicPr>
            <a:picLocks noChangeAspect="1"/>
          </p:cNvPicPr>
          <p:nvPr/>
        </p:nvPicPr>
        <p:blipFill>
          <a:blip r:embed="rId4"/>
          <a:stretch>
            <a:fillRect/>
          </a:stretch>
        </p:blipFill>
        <p:spPr>
          <a:xfrm>
            <a:off x="0" y="0"/>
            <a:ext cx="12192000" cy="6858000"/>
          </a:xfrm>
          <a:prstGeom prst="rect">
            <a:avLst/>
          </a:prstGeom>
        </p:spPr>
      </p:pic>
      <p:sp>
        <p:nvSpPr>
          <p:cNvPr id="8" name="Tekstvak 7">
            <a:extLst>
              <a:ext uri="{FF2B5EF4-FFF2-40B4-BE49-F238E27FC236}">
                <a16:creationId xmlns:a16="http://schemas.microsoft.com/office/drawing/2014/main" id="{1D90C1F9-564C-BC47-90D5-822C10B58239}"/>
              </a:ext>
            </a:extLst>
          </p:cNvPr>
          <p:cNvSpPr txBox="1"/>
          <p:nvPr/>
        </p:nvSpPr>
        <p:spPr>
          <a:xfrm>
            <a:off x="1141413" y="5425850"/>
            <a:ext cx="6695197" cy="400110"/>
          </a:xfrm>
          <a:prstGeom prst="rect">
            <a:avLst/>
          </a:prstGeom>
          <a:noFill/>
        </p:spPr>
        <p:txBody>
          <a:bodyPr wrap="square" rtlCol="0">
            <a:spAutoFit/>
          </a:bodyPr>
          <a:lstStyle/>
          <a:p>
            <a:r>
              <a:rPr lang="nl-NL" sz="2000" dirty="0">
                <a:solidFill>
                  <a:srgbClr val="2B4581"/>
                </a:solidFill>
                <a:latin typeface="Arial" panose="020B0604020202020204" pitchFamily="34" charset="0"/>
                <a:cs typeface="Arial" panose="020B0604020202020204" pitchFamily="34" charset="0"/>
              </a:rPr>
              <a:t>30 november 2023</a:t>
            </a:r>
          </a:p>
        </p:txBody>
      </p:sp>
      <p:sp>
        <p:nvSpPr>
          <p:cNvPr id="4" name="Tekstvak 3">
            <a:extLst>
              <a:ext uri="{FF2B5EF4-FFF2-40B4-BE49-F238E27FC236}">
                <a16:creationId xmlns:a16="http://schemas.microsoft.com/office/drawing/2014/main" id="{0A126430-8F37-B348-AD7B-DC5698EE1323}"/>
              </a:ext>
            </a:extLst>
          </p:cNvPr>
          <p:cNvSpPr txBox="1"/>
          <p:nvPr/>
        </p:nvSpPr>
        <p:spPr>
          <a:xfrm>
            <a:off x="1141413" y="4227360"/>
            <a:ext cx="7545387" cy="707886"/>
          </a:xfrm>
          <a:prstGeom prst="rect">
            <a:avLst/>
          </a:prstGeom>
          <a:noFill/>
        </p:spPr>
        <p:txBody>
          <a:bodyPr wrap="square" rtlCol="0">
            <a:spAutoFit/>
          </a:bodyPr>
          <a:lstStyle/>
          <a:p>
            <a:r>
              <a:rPr lang="nl-NL" sz="4000" b="1" dirty="0">
                <a:solidFill>
                  <a:srgbClr val="1F60BF"/>
                </a:solidFill>
                <a:latin typeface="Arial" panose="020B0604020202020204" pitchFamily="34" charset="0"/>
                <a:cs typeface="Arial" panose="020B0604020202020204" pitchFamily="34" charset="0"/>
              </a:rPr>
              <a:t>Hardware werkplekken</a:t>
            </a:r>
            <a:endParaRPr lang="nl-NL" sz="2000" b="1" i="1" dirty="0">
              <a:solidFill>
                <a:srgbClr val="1F60B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27330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75738"/>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702036"/>
            <a:ext cx="677881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Special bid</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163701"/>
            <a:ext cx="7546911" cy="4778680"/>
          </a:xfrm>
          <a:prstGeom prst="rect">
            <a:avLst/>
          </a:prstGeom>
          <a:noFill/>
        </p:spPr>
        <p:txBody>
          <a:bodyPr wrap="square" rtlCol="0">
            <a:spAutoFit/>
          </a:bodyPr>
          <a:lstStyle/>
          <a:p>
            <a:pPr marL="285750"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rPr>
              <a:t>Eenmalig grote batch van apparatuur uitvragen. De lijn die wordt gekozen wordt daarna ook doorgezet (er kan niet zomaar gewisseld worden van merk)</a:t>
            </a: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r>
              <a:rPr lang="nl-NL" dirty="0">
                <a:effectLst/>
                <a:latin typeface="Arial" panose="020B0604020202020204" pitchFamily="34" charset="0"/>
                <a:ea typeface="Calibri" panose="020F0502020204030204" pitchFamily="34" charset="0"/>
                <a:cs typeface="Arial" panose="020B0604020202020204" pitchFamily="34" charset="0"/>
              </a:rPr>
              <a:t>Huidige laptops ouder dan 2 jaar vervangen i.v.m. beheersbaarheid.</a:t>
            </a:r>
          </a:p>
          <a:p>
            <a:pPr marL="285750" indent="-285750">
              <a:lnSpc>
                <a:spcPct val="115000"/>
              </a:lnSpc>
              <a:buFont typeface="Arial" panose="020B0604020202020204" pitchFamily="34" charset="0"/>
              <a:buChar char="•"/>
            </a:pPr>
            <a:r>
              <a:rPr lang="nl-NL" dirty="0">
                <a:effectLst/>
                <a:latin typeface="Arial" panose="020B0604020202020204" pitchFamily="34" charset="0"/>
                <a:ea typeface="Calibri" panose="020F0502020204030204" pitchFamily="34" charset="0"/>
                <a:cs typeface="Arial" panose="020B0604020202020204" pitchFamily="34" charset="0"/>
              </a:rPr>
              <a:t>Momenteel zijn er ongeveer 207 laptops minder oud dan 2 jaar. Deze laptops zullen worden vervangen in de looptijd van het contract. </a:t>
            </a:r>
          </a:p>
          <a:p>
            <a:pPr marL="285750" indent="-285750">
              <a:lnSpc>
                <a:spcPct val="115000"/>
              </a:lnSpc>
              <a:buFont typeface="Arial" panose="020B0604020202020204" pitchFamily="34" charset="0"/>
              <a:buChar char="•"/>
            </a:pPr>
            <a:r>
              <a:rPr lang="nl-NL" dirty="0">
                <a:effectLst/>
                <a:latin typeface="Arial" panose="020B0604020202020204" pitchFamily="34" charset="0"/>
                <a:ea typeface="Calibri" panose="020F0502020204030204" pitchFamily="34" charset="0"/>
                <a:cs typeface="Arial" panose="020B0604020202020204" pitchFamily="34" charset="0"/>
              </a:rPr>
              <a:t>Nota bene: verhuizing van BVO NL gepland in april 2024. Monitoren incl. </a:t>
            </a:r>
            <a:r>
              <a:rPr lang="nl-NL" dirty="0">
                <a:latin typeface="Arial" panose="020B0604020202020204" pitchFamily="34" charset="0"/>
                <a:ea typeface="Calibri" panose="020F0502020204030204" pitchFamily="34" charset="0"/>
                <a:cs typeface="Arial" panose="020B0604020202020204" pitchFamily="34" charset="0"/>
              </a:rPr>
              <a:t>draagarmen en </a:t>
            </a:r>
            <a:r>
              <a:rPr lang="nl-NL" dirty="0" err="1">
                <a:latin typeface="Arial" panose="020B0604020202020204" pitchFamily="34" charset="0"/>
                <a:ea typeface="Calibri" panose="020F0502020204030204" pitchFamily="34" charset="0"/>
                <a:cs typeface="Arial" panose="020B0604020202020204" pitchFamily="34" charset="0"/>
              </a:rPr>
              <a:t>docking</a:t>
            </a:r>
            <a:r>
              <a:rPr lang="nl-NL" dirty="0">
                <a:latin typeface="Arial" panose="020B0604020202020204" pitchFamily="34" charset="0"/>
                <a:ea typeface="Calibri" panose="020F0502020204030204" pitchFamily="34" charset="0"/>
                <a:cs typeface="Arial" panose="020B0604020202020204" pitchFamily="34" charset="0"/>
              </a:rPr>
              <a:t> stations voor deze tijd geleverd</a:t>
            </a:r>
          </a:p>
          <a:p>
            <a:pPr marL="285750"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rPr>
              <a:t>Aantallen van special bid kunnen op afroep in batches worden geleverd. </a:t>
            </a:r>
          </a:p>
          <a:p>
            <a:pPr marL="742950" lvl="1"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rPr>
              <a:t>Periode hiervan zullen we specificeren</a:t>
            </a:r>
          </a:p>
          <a:p>
            <a:pPr marL="285750"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Aangeboden apparatuur door Inschrijver kan in Annex 13 worden toegelicht (zie eis 11, tabblad “algemeen”).</a:t>
            </a:r>
          </a:p>
          <a:p>
            <a:pPr marL="285750" indent="-285750">
              <a:lnSpc>
                <a:spcPct val="115000"/>
              </a:lnSpc>
              <a:buFont typeface="Arial" panose="020B0604020202020204" pitchFamily="34" charset="0"/>
              <a:buChar char="•"/>
            </a:pPr>
            <a:endParaRPr lang="nl-NL" b="1" dirty="0">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p:txBody>
      </p:sp>
      <p:graphicFrame>
        <p:nvGraphicFramePr>
          <p:cNvPr id="2" name="Tabel 1">
            <a:extLst>
              <a:ext uri="{FF2B5EF4-FFF2-40B4-BE49-F238E27FC236}">
                <a16:creationId xmlns:a16="http://schemas.microsoft.com/office/drawing/2014/main" id="{CA66A424-F119-0275-84BF-C0F000E677A4}"/>
              </a:ext>
            </a:extLst>
          </p:cNvPr>
          <p:cNvGraphicFramePr>
            <a:graphicFrameLocks noGrp="1"/>
          </p:cNvGraphicFramePr>
          <p:nvPr>
            <p:extLst>
              <p:ext uri="{D42A27DB-BD31-4B8C-83A1-F6EECF244321}">
                <p14:modId xmlns:p14="http://schemas.microsoft.com/office/powerpoint/2010/main" val="1938708431"/>
              </p:ext>
            </p:extLst>
          </p:nvPr>
        </p:nvGraphicFramePr>
        <p:xfrm>
          <a:off x="8813529" y="2244236"/>
          <a:ext cx="3328189" cy="3549687"/>
        </p:xfrm>
        <a:graphic>
          <a:graphicData uri="http://schemas.openxmlformats.org/drawingml/2006/table">
            <a:tbl>
              <a:tblPr firstRow="1" firstCol="1" bandRow="1">
                <a:tableStyleId>{5C22544A-7EE6-4342-B048-85BDC9FD1C3A}</a:tableStyleId>
              </a:tblPr>
              <a:tblGrid>
                <a:gridCol w="2128061">
                  <a:extLst>
                    <a:ext uri="{9D8B030D-6E8A-4147-A177-3AD203B41FA5}">
                      <a16:colId xmlns:a16="http://schemas.microsoft.com/office/drawing/2014/main" val="2270972937"/>
                    </a:ext>
                  </a:extLst>
                </a:gridCol>
                <a:gridCol w="1200128">
                  <a:extLst>
                    <a:ext uri="{9D8B030D-6E8A-4147-A177-3AD203B41FA5}">
                      <a16:colId xmlns:a16="http://schemas.microsoft.com/office/drawing/2014/main" val="2461327270"/>
                    </a:ext>
                  </a:extLst>
                </a:gridCol>
              </a:tblGrid>
              <a:tr h="536575">
                <a:tc>
                  <a:txBody>
                    <a:bodyPr/>
                    <a:lstStyle/>
                    <a:p>
                      <a:pPr>
                        <a:lnSpc>
                          <a:spcPct val="115000"/>
                        </a:lnSpc>
                      </a:pPr>
                      <a:r>
                        <a:rPr lang="nl-NL" sz="1100">
                          <a:effectLst/>
                        </a:rPr>
                        <a:t>Apparaat / Regio</a:t>
                      </a:r>
                      <a:endParaRPr lang="nl-N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tc>
                  <a:txBody>
                    <a:bodyPr/>
                    <a:lstStyle/>
                    <a:p>
                      <a:pPr>
                        <a:lnSpc>
                          <a:spcPct val="115000"/>
                        </a:lnSpc>
                      </a:pPr>
                      <a:r>
                        <a:rPr lang="nl-NL" sz="1100">
                          <a:effectLst/>
                        </a:rPr>
                        <a:t>Totaal</a:t>
                      </a:r>
                      <a:endParaRPr lang="nl-N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extLst>
                  <a:ext uri="{0D108BD9-81ED-4DB2-BD59-A6C34878D82A}">
                    <a16:rowId xmlns:a16="http://schemas.microsoft.com/office/drawing/2014/main" val="2452942937"/>
                  </a:ext>
                </a:extLst>
              </a:tr>
              <a:tr h="429294">
                <a:tc>
                  <a:txBody>
                    <a:bodyPr/>
                    <a:lstStyle/>
                    <a:p>
                      <a:pPr>
                        <a:lnSpc>
                          <a:spcPct val="115000"/>
                        </a:lnSpc>
                      </a:pPr>
                      <a:r>
                        <a:rPr lang="nl-NL" sz="1100" dirty="0">
                          <a:effectLst/>
                        </a:rPr>
                        <a:t>Laptops 14 inch</a:t>
                      </a:r>
                      <a:endParaRPr lang="nl-NL"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tc>
                  <a:txBody>
                    <a:bodyPr/>
                    <a:lstStyle/>
                    <a:p>
                      <a:pPr>
                        <a:lnSpc>
                          <a:spcPct val="115000"/>
                        </a:lnSpc>
                      </a:pPr>
                      <a:r>
                        <a:rPr lang="nl-NL" sz="1100" b="1" dirty="0">
                          <a:effectLst/>
                        </a:rPr>
                        <a:t>300</a:t>
                      </a:r>
                      <a:endParaRPr lang="nl-NL" sz="1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extLst>
                  <a:ext uri="{0D108BD9-81ED-4DB2-BD59-A6C34878D82A}">
                    <a16:rowId xmlns:a16="http://schemas.microsoft.com/office/drawing/2014/main" val="3573299625"/>
                  </a:ext>
                </a:extLst>
              </a:tr>
              <a:tr h="429294">
                <a:tc>
                  <a:txBody>
                    <a:bodyPr/>
                    <a:lstStyle/>
                    <a:p>
                      <a:pPr>
                        <a:lnSpc>
                          <a:spcPct val="115000"/>
                        </a:lnSpc>
                      </a:pPr>
                      <a:r>
                        <a:rPr lang="nl-NL" sz="1100" dirty="0">
                          <a:effectLst/>
                        </a:rPr>
                        <a:t>Laptops 15 inch</a:t>
                      </a:r>
                      <a:endParaRPr lang="nl-NL"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tc>
                  <a:txBody>
                    <a:bodyPr/>
                    <a:lstStyle/>
                    <a:p>
                      <a:pPr>
                        <a:lnSpc>
                          <a:spcPct val="115000"/>
                        </a:lnSpc>
                      </a:pPr>
                      <a:r>
                        <a:rPr lang="nl-NL" sz="1100" b="1" dirty="0">
                          <a:effectLst/>
                        </a:rPr>
                        <a:t>60</a:t>
                      </a:r>
                      <a:endParaRPr lang="nl-NL" sz="1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extLst>
                  <a:ext uri="{0D108BD9-81ED-4DB2-BD59-A6C34878D82A}">
                    <a16:rowId xmlns:a16="http://schemas.microsoft.com/office/drawing/2014/main" val="4129097272"/>
                  </a:ext>
                </a:extLst>
              </a:tr>
              <a:tr h="437348">
                <a:tc>
                  <a:txBody>
                    <a:bodyPr/>
                    <a:lstStyle/>
                    <a:p>
                      <a:pPr>
                        <a:lnSpc>
                          <a:spcPct val="115000"/>
                        </a:lnSpc>
                      </a:pPr>
                      <a:r>
                        <a:rPr lang="nl-NL" sz="1100" dirty="0">
                          <a:effectLst/>
                        </a:rPr>
                        <a:t>Monitoren</a:t>
                      </a:r>
                      <a:endParaRPr lang="nl-NL"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tc>
                  <a:txBody>
                    <a:bodyPr/>
                    <a:lstStyle/>
                    <a:p>
                      <a:pPr>
                        <a:lnSpc>
                          <a:spcPct val="115000"/>
                        </a:lnSpc>
                      </a:pPr>
                      <a:r>
                        <a:rPr lang="nl-NL" sz="1100" b="1">
                          <a:effectLst/>
                        </a:rPr>
                        <a:t>171</a:t>
                      </a:r>
                      <a:endParaRPr lang="nl-NL" sz="1200" b="1">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extLst>
                  <a:ext uri="{0D108BD9-81ED-4DB2-BD59-A6C34878D82A}">
                    <a16:rowId xmlns:a16="http://schemas.microsoft.com/office/drawing/2014/main" val="1115962562"/>
                  </a:ext>
                </a:extLst>
              </a:tr>
              <a:tr h="429294">
                <a:tc>
                  <a:txBody>
                    <a:bodyPr/>
                    <a:lstStyle/>
                    <a:p>
                      <a:pPr>
                        <a:lnSpc>
                          <a:spcPct val="115000"/>
                        </a:lnSpc>
                      </a:pPr>
                      <a:r>
                        <a:rPr lang="nl-NL" sz="1100" dirty="0">
                          <a:effectLst/>
                        </a:rPr>
                        <a:t>Tablets</a:t>
                      </a:r>
                      <a:endParaRPr lang="nl-NL"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tc>
                  <a:txBody>
                    <a:bodyPr/>
                    <a:lstStyle/>
                    <a:p>
                      <a:pPr>
                        <a:lnSpc>
                          <a:spcPct val="115000"/>
                        </a:lnSpc>
                      </a:pPr>
                      <a:r>
                        <a:rPr lang="nl-NL" sz="1100" b="1" dirty="0">
                          <a:effectLst/>
                        </a:rPr>
                        <a:t>500</a:t>
                      </a:r>
                      <a:endParaRPr lang="nl-NL" sz="1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extLst>
                  <a:ext uri="{0D108BD9-81ED-4DB2-BD59-A6C34878D82A}">
                    <a16:rowId xmlns:a16="http://schemas.microsoft.com/office/drawing/2014/main" val="2699713920"/>
                  </a:ext>
                </a:extLst>
              </a:tr>
              <a:tr h="429294">
                <a:tc>
                  <a:txBody>
                    <a:bodyPr/>
                    <a:lstStyle/>
                    <a:p>
                      <a:pPr>
                        <a:lnSpc>
                          <a:spcPct val="115000"/>
                        </a:lnSpc>
                      </a:pPr>
                      <a:r>
                        <a:rPr lang="nl-NL" sz="1100" dirty="0" err="1">
                          <a:effectLst/>
                        </a:rPr>
                        <a:t>Docking</a:t>
                      </a:r>
                      <a:r>
                        <a:rPr lang="nl-NL" sz="1100" dirty="0">
                          <a:effectLst/>
                        </a:rPr>
                        <a:t> stations</a:t>
                      </a:r>
                      <a:endParaRPr lang="nl-NL"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tc>
                  <a:txBody>
                    <a:bodyPr/>
                    <a:lstStyle/>
                    <a:p>
                      <a:pPr>
                        <a:lnSpc>
                          <a:spcPct val="115000"/>
                        </a:lnSpc>
                      </a:pPr>
                      <a:r>
                        <a:rPr lang="nl-NL" sz="1100" b="1" dirty="0">
                          <a:effectLst/>
                        </a:rPr>
                        <a:t>152</a:t>
                      </a:r>
                      <a:endParaRPr lang="nl-NL" sz="1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extLst>
                  <a:ext uri="{0D108BD9-81ED-4DB2-BD59-A6C34878D82A}">
                    <a16:rowId xmlns:a16="http://schemas.microsoft.com/office/drawing/2014/main" val="3351392029"/>
                  </a:ext>
                </a:extLst>
              </a:tr>
              <a:tr h="429294">
                <a:tc>
                  <a:txBody>
                    <a:bodyPr/>
                    <a:lstStyle/>
                    <a:p>
                      <a:pPr>
                        <a:lnSpc>
                          <a:spcPct val="115000"/>
                        </a:lnSpc>
                      </a:pPr>
                      <a:r>
                        <a:rPr lang="nl-NL" sz="1100" dirty="0">
                          <a:effectLst/>
                        </a:rPr>
                        <a:t>Muizen</a:t>
                      </a:r>
                      <a:endParaRPr lang="nl-NL"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tc>
                  <a:txBody>
                    <a:bodyPr/>
                    <a:lstStyle/>
                    <a:p>
                      <a:pPr>
                        <a:lnSpc>
                          <a:spcPct val="115000"/>
                        </a:lnSpc>
                      </a:pPr>
                      <a:r>
                        <a:rPr lang="nl-NL" sz="1100" b="1" dirty="0">
                          <a:effectLst/>
                        </a:rPr>
                        <a:t>156</a:t>
                      </a:r>
                      <a:endParaRPr lang="nl-NL" sz="1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extLst>
                  <a:ext uri="{0D108BD9-81ED-4DB2-BD59-A6C34878D82A}">
                    <a16:rowId xmlns:a16="http://schemas.microsoft.com/office/drawing/2014/main" val="3600416116"/>
                  </a:ext>
                </a:extLst>
              </a:tr>
              <a:tr h="429294">
                <a:tc>
                  <a:txBody>
                    <a:bodyPr/>
                    <a:lstStyle/>
                    <a:p>
                      <a:pPr>
                        <a:lnSpc>
                          <a:spcPct val="115000"/>
                        </a:lnSpc>
                      </a:pPr>
                      <a:r>
                        <a:rPr lang="nl-NL" sz="1100">
                          <a:effectLst/>
                        </a:rPr>
                        <a:t>Toetsenborden</a:t>
                      </a:r>
                      <a:endParaRPr lang="nl-NL" sz="120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tc>
                  <a:txBody>
                    <a:bodyPr/>
                    <a:lstStyle/>
                    <a:p>
                      <a:pPr>
                        <a:lnSpc>
                          <a:spcPct val="115000"/>
                        </a:lnSpc>
                      </a:pPr>
                      <a:r>
                        <a:rPr lang="nl-NL" sz="1100" b="1" dirty="0">
                          <a:effectLst/>
                        </a:rPr>
                        <a:t>156</a:t>
                      </a:r>
                      <a:endParaRPr lang="nl-NL" sz="12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extLst>
                  <a:ext uri="{0D108BD9-81ED-4DB2-BD59-A6C34878D82A}">
                    <a16:rowId xmlns:a16="http://schemas.microsoft.com/office/drawing/2014/main" val="3819292002"/>
                  </a:ext>
                </a:extLst>
              </a:tr>
            </a:tbl>
          </a:graphicData>
        </a:graphic>
      </p:graphicFrame>
    </p:spTree>
    <p:extLst>
      <p:ext uri="{BB962C8B-B14F-4D97-AF65-F5344CB8AC3E}">
        <p14:creationId xmlns:p14="http://schemas.microsoft.com/office/powerpoint/2010/main" val="39686971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702036"/>
            <a:ext cx="6778815" cy="461665"/>
          </a:xfrm>
          <a:prstGeom prst="rect">
            <a:avLst/>
          </a:prstGeom>
          <a:noFill/>
        </p:spPr>
        <p:txBody>
          <a:bodyPr wrap="square" rtlCol="0">
            <a:spAutoFit/>
          </a:bodyPr>
          <a:lstStyle/>
          <a:p>
            <a:r>
              <a:rPr lang="nl-NL" sz="2400" b="1">
                <a:solidFill>
                  <a:srgbClr val="1F60BF"/>
                </a:solidFill>
                <a:latin typeface="Arial" panose="020B0604020202020204" pitchFamily="34" charset="0"/>
                <a:cs typeface="Arial" panose="020B0604020202020204" pitchFamily="34" charset="0"/>
              </a:rPr>
              <a:t>Dienstverlening</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163701"/>
            <a:ext cx="9701687" cy="4100225"/>
          </a:xfrm>
          <a:prstGeom prst="rect">
            <a:avLst/>
          </a:prstGeom>
          <a:noFill/>
        </p:spPr>
        <p:txBody>
          <a:bodyPr wrap="square" lIns="91440" tIns="45720" rIns="91440" bIns="45720" rtlCol="0" anchor="t">
            <a:spAutoFit/>
          </a:bodyPr>
          <a:lstStyle/>
          <a:p>
            <a:pPr marL="285750" indent="-285750">
              <a:lnSpc>
                <a:spcPct val="115000"/>
              </a:lnSpc>
              <a:buFont typeface="Arial" panose="020B0604020202020204" pitchFamily="34" charset="0"/>
              <a:buChar char="•"/>
            </a:pPr>
            <a:r>
              <a:rPr lang="nl-NL" sz="1600" dirty="0">
                <a:effectLst/>
                <a:latin typeface="Arial" panose="020B0604020202020204" pitchFamily="34" charset="0"/>
                <a:ea typeface="Calibri" panose="020F0502020204030204" pitchFamily="34" charset="0"/>
                <a:cs typeface="Arial" panose="020B0604020202020204" pitchFamily="34" charset="0"/>
              </a:rPr>
              <a:t>Registratie in </a:t>
            </a:r>
            <a:r>
              <a:rPr lang="nl-NL" sz="1600" dirty="0" err="1">
                <a:effectLst/>
                <a:latin typeface="Arial" panose="020B0604020202020204" pitchFamily="34" charset="0"/>
                <a:ea typeface="Calibri" panose="020F0502020204030204" pitchFamily="34" charset="0"/>
                <a:cs typeface="Arial" panose="020B0604020202020204" pitchFamily="34" charset="0"/>
              </a:rPr>
              <a:t>Topdesk</a:t>
            </a:r>
            <a:r>
              <a:rPr lang="nl-NL" sz="1600" dirty="0">
                <a:effectLst/>
                <a:latin typeface="Arial" panose="020B0604020202020204" pitchFamily="34" charset="0"/>
                <a:ea typeface="Calibri" panose="020F0502020204030204" pitchFamily="34" charset="0"/>
                <a:cs typeface="Arial" panose="020B0604020202020204" pitchFamily="34" charset="0"/>
              </a:rPr>
              <a:t> (ten behoeve van CMDB)</a:t>
            </a:r>
          </a:p>
          <a:p>
            <a:pPr marL="285750" indent="-285750">
              <a:lnSpc>
                <a:spcPct val="115000"/>
              </a:lnSpc>
              <a:buFont typeface="Arial" panose="020B0604020202020204" pitchFamily="34" charset="0"/>
              <a:buChar char="•"/>
            </a:pPr>
            <a:r>
              <a:rPr lang="nl-NL" sz="1600" dirty="0">
                <a:effectLst/>
                <a:latin typeface="Arial" panose="020B0604020202020204" pitchFamily="34" charset="0"/>
                <a:ea typeface="Calibri" panose="020F0502020204030204" pitchFamily="34" charset="0"/>
                <a:cs typeface="Arial" panose="020B0604020202020204" pitchFamily="34" charset="0"/>
              </a:rPr>
              <a:t>Leveren van actuele OS op apparaat indien van toepassing (o.a. Windows 11)</a:t>
            </a:r>
          </a:p>
          <a:p>
            <a:pPr marL="285750" indent="-285750">
              <a:lnSpc>
                <a:spcPct val="115000"/>
              </a:lnSpc>
              <a:buFont typeface="Arial" panose="020B0604020202020204" pitchFamily="34" charset="0"/>
              <a:buChar char="•"/>
            </a:pPr>
            <a:r>
              <a:rPr lang="nl-NL" sz="1600" dirty="0">
                <a:effectLst/>
                <a:latin typeface="Arial" panose="020B0604020202020204" pitchFamily="34" charset="0"/>
                <a:ea typeface="Calibri" panose="020F0502020204030204" pitchFamily="34" charset="0"/>
                <a:cs typeface="Times New Roman" panose="02020603050405020304" pitchFamily="18" charset="0"/>
              </a:rPr>
              <a:t>Uitgifte aan BVO NL indien apparaat op locatie wordt bezorgd, aan medewerker indien apparaat op thuisadres wordt geleverd</a:t>
            </a:r>
          </a:p>
          <a:p>
            <a:pPr marL="742950" lvl="1" indent="-285750">
              <a:lnSpc>
                <a:spcPct val="115000"/>
              </a:lnSpc>
              <a:buFont typeface="Arial" panose="020B0604020202020204" pitchFamily="34" charset="0"/>
              <a:buChar char="•"/>
            </a:pPr>
            <a:r>
              <a:rPr lang="nl-NL" sz="1600" dirty="0">
                <a:latin typeface="Arial"/>
                <a:ea typeface="Calibri" panose="020F0502020204030204" pitchFamily="34" charset="0"/>
                <a:cs typeface="Times New Roman"/>
              </a:rPr>
              <a:t>Laptops worden aan de medewerkers verstrekt vanaf 1 van de kantoren.</a:t>
            </a:r>
            <a:endParaRPr lang="nl-NL" sz="1600" dirty="0">
              <a:effectLst/>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14999"/>
              </a:lnSpc>
              <a:buFont typeface="Arial" panose="020B0604020202020204" pitchFamily="34" charset="0"/>
              <a:buChar char="•"/>
            </a:pPr>
            <a:r>
              <a:rPr lang="nl-NL" sz="1600" dirty="0">
                <a:latin typeface="Arial"/>
                <a:ea typeface="Calibri" panose="020F0502020204030204" pitchFamily="34" charset="0"/>
                <a:cs typeface="Times New Roman"/>
              </a:rPr>
              <a:t>Tablets worden op afroep bij de medewerkers thuis afgeleverd. Dit betreffen medewerkers die werken vanuit een unit en zeer onregelmatig op de kantoren aanwezig zijn.</a:t>
            </a:r>
          </a:p>
          <a:p>
            <a:pPr marL="285750" indent="-285750">
              <a:lnSpc>
                <a:spcPct val="115000"/>
              </a:lnSpc>
              <a:buFont typeface="Arial" panose="020B0604020202020204" pitchFamily="34" charset="0"/>
              <a:buChar char="•"/>
            </a:pPr>
            <a:r>
              <a:rPr lang="nl-NL" sz="1600" dirty="0">
                <a:effectLst/>
                <a:latin typeface="Arial" panose="020B0604020202020204" pitchFamily="34" charset="0"/>
                <a:ea typeface="Calibri" panose="020F0502020204030204" pitchFamily="34" charset="0"/>
                <a:cs typeface="Arial" panose="020B0604020202020204" pitchFamily="34" charset="0"/>
              </a:rPr>
              <a:t>Toevoegen aan Microsoft </a:t>
            </a:r>
            <a:r>
              <a:rPr lang="nl-NL" sz="1600" dirty="0" err="1">
                <a:effectLst/>
                <a:latin typeface="Arial" panose="020B0604020202020204" pitchFamily="34" charset="0"/>
                <a:ea typeface="Calibri" panose="020F0502020204030204" pitchFamily="34" charset="0"/>
                <a:cs typeface="Arial" panose="020B0604020202020204" pitchFamily="34" charset="0"/>
              </a:rPr>
              <a:t>Intune</a:t>
            </a:r>
            <a:endParaRPr lang="nl-NL" sz="1600" dirty="0">
              <a:latin typeface="Arial" panose="020B0604020202020204" pitchFamily="34" charset="0"/>
              <a:ea typeface="Calibri" panose="020F0502020204030204" pitchFamily="34" charset="0"/>
              <a:cs typeface="Arial" panose="020B0604020202020204" pitchFamily="34" charset="0"/>
            </a:endParaRPr>
          </a:p>
          <a:p>
            <a:pPr marL="742950" lvl="1" indent="-285750">
              <a:lnSpc>
                <a:spcPct val="115000"/>
              </a:lnSpc>
              <a:buFont typeface="Arial" panose="020B0604020202020204" pitchFamily="34" charset="0"/>
              <a:buChar char="•"/>
            </a:pPr>
            <a:r>
              <a:rPr lang="nl-NL" sz="1600" dirty="0">
                <a:effectLst/>
                <a:latin typeface="Arial" panose="020B0604020202020204" pitchFamily="34" charset="0"/>
                <a:ea typeface="Calibri" panose="020F0502020204030204" pitchFamily="34" charset="0"/>
                <a:cs typeface="Arial" panose="020B0604020202020204" pitchFamily="34" charset="0"/>
              </a:rPr>
              <a:t>Laptops: of automatisch, of via CSV </a:t>
            </a:r>
          </a:p>
          <a:p>
            <a:pPr marL="742950" lvl="1" indent="-285750">
              <a:lnSpc>
                <a:spcPct val="115000"/>
              </a:lnSpc>
              <a:buFont typeface="Arial" panose="020B0604020202020204" pitchFamily="34" charset="0"/>
              <a:buChar char="•"/>
            </a:pPr>
            <a:r>
              <a:rPr lang="nl-NL" sz="1600" dirty="0">
                <a:effectLst/>
                <a:latin typeface="Arial" panose="020B0604020202020204" pitchFamily="34" charset="0"/>
                <a:ea typeface="Calibri" panose="020F0502020204030204" pitchFamily="34" charset="0"/>
                <a:cs typeface="Arial" panose="020B0604020202020204" pitchFamily="34" charset="0"/>
              </a:rPr>
              <a:t>Tablets: via </a:t>
            </a:r>
            <a:r>
              <a:rPr lang="nl-NL" sz="1600" dirty="0" err="1">
                <a:effectLst/>
                <a:latin typeface="Arial" panose="020B0604020202020204" pitchFamily="34" charset="0"/>
                <a:ea typeface="Calibri" panose="020F0502020204030204" pitchFamily="34" charset="0"/>
                <a:cs typeface="Arial" panose="020B0604020202020204" pitchFamily="34" charset="0"/>
              </a:rPr>
              <a:t>beheersomgeving</a:t>
            </a:r>
            <a:r>
              <a:rPr lang="nl-NL" sz="1600" dirty="0">
                <a:latin typeface="Arial" panose="020B0604020202020204" pitchFamily="34" charset="0"/>
                <a:ea typeface="Calibri" panose="020F0502020204030204" pitchFamily="34" charset="0"/>
                <a:cs typeface="Arial" panose="020B0604020202020204" pitchFamily="34" charset="0"/>
              </a:rPr>
              <a:t>, b.v.</a:t>
            </a:r>
            <a:r>
              <a:rPr lang="nl-NL" sz="1600" dirty="0">
                <a:effectLst/>
                <a:latin typeface="Arial" panose="020B0604020202020204" pitchFamily="34" charset="0"/>
                <a:ea typeface="Calibri" panose="020F0502020204030204" pitchFamily="34" charset="0"/>
                <a:cs typeface="Arial" panose="020B0604020202020204" pitchFamily="34" charset="0"/>
              </a:rPr>
              <a:t> Samsung </a:t>
            </a:r>
            <a:r>
              <a:rPr lang="nl-NL" sz="1600" dirty="0" err="1">
                <a:effectLst/>
                <a:latin typeface="Arial" panose="020B0604020202020204" pitchFamily="34" charset="0"/>
                <a:ea typeface="Calibri" panose="020F0502020204030204" pitchFamily="34" charset="0"/>
                <a:cs typeface="Arial" panose="020B0604020202020204" pitchFamily="34" charset="0"/>
              </a:rPr>
              <a:t>Knox</a:t>
            </a:r>
            <a:r>
              <a:rPr lang="nl-NL" sz="1600" dirty="0">
                <a:effectLst/>
                <a:latin typeface="Arial" panose="020B0604020202020204" pitchFamily="34" charset="0"/>
                <a:ea typeface="Calibri" panose="020F0502020204030204" pitchFamily="34" charset="0"/>
                <a:cs typeface="Arial" panose="020B0604020202020204" pitchFamily="34" charset="0"/>
              </a:rPr>
              <a:t> of Apple Business Manager</a:t>
            </a:r>
          </a:p>
          <a:p>
            <a:pPr marL="285750" indent="-285750">
              <a:lnSpc>
                <a:spcPct val="115000"/>
              </a:lnSpc>
              <a:buFont typeface="Arial" panose="020B0604020202020204" pitchFamily="34" charset="0"/>
              <a:buChar char="•"/>
            </a:pPr>
            <a:r>
              <a:rPr lang="nl-NL" sz="1600" dirty="0">
                <a:effectLst/>
                <a:latin typeface="Arial" panose="020B0604020202020204" pitchFamily="34" charset="0"/>
                <a:ea typeface="Calibri" panose="020F0502020204030204" pitchFamily="34" charset="0"/>
                <a:cs typeface="Times New Roman" panose="02020603050405020304" pitchFamily="18" charset="0"/>
              </a:rPr>
              <a:t>Garantie-afhandelingen indien een apparaat dit nodig heeft bij reparaties</a:t>
            </a:r>
            <a:endParaRPr lang="nl-NL" sz="1600" dirty="0">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r>
              <a:rPr lang="nl-NL" sz="1600" dirty="0">
                <a:latin typeface="Arial" panose="020B0604020202020204" pitchFamily="34" charset="0"/>
                <a:ea typeface="Calibri" panose="020F0502020204030204" pitchFamily="34" charset="0"/>
                <a:cs typeface="Arial" panose="020B0604020202020204" pitchFamily="34" charset="0"/>
              </a:rPr>
              <a:t>Reparatie tablets (incl. ophalen of laten opsturen) en vervangend apparaat bij thuisadres afleveren</a:t>
            </a:r>
          </a:p>
          <a:p>
            <a:pPr marL="742950" lvl="1" indent="-285750">
              <a:lnSpc>
                <a:spcPct val="115000"/>
              </a:lnSpc>
              <a:buFont typeface="Arial" panose="020B0604020202020204" pitchFamily="34" charset="0"/>
              <a:buChar char="•"/>
            </a:pPr>
            <a:r>
              <a:rPr lang="nl-NL" sz="1600" dirty="0">
                <a:latin typeface="Arial" panose="020B0604020202020204" pitchFamily="34" charset="0"/>
                <a:ea typeface="Calibri" panose="020F0502020204030204" pitchFamily="34" charset="0"/>
                <a:cs typeface="Arial" panose="020B0604020202020204" pitchFamily="34" charset="0"/>
              </a:rPr>
              <a:t>Maximaal 5 werkdagen van ontvangst tot opsturen nieuw apparaat</a:t>
            </a:r>
          </a:p>
          <a:p>
            <a:pPr marL="742950" lvl="1" indent="-285750">
              <a:lnSpc>
                <a:spcPct val="115000"/>
              </a:lnSpc>
              <a:buFont typeface="Arial" panose="020B0604020202020204" pitchFamily="34" charset="0"/>
              <a:buChar char="•"/>
            </a:pPr>
            <a:r>
              <a:rPr lang="nl-NL" sz="1600" dirty="0">
                <a:latin typeface="Arial" panose="020B0604020202020204" pitchFamily="34" charset="0"/>
                <a:ea typeface="Calibri" panose="020F0502020204030204" pitchFamily="34" charset="0"/>
                <a:cs typeface="Arial" panose="020B0604020202020204" pitchFamily="34" charset="0"/>
              </a:rPr>
              <a:t>Vraag in NVI over deze termijn (max 10 werkdagen van maken?)</a:t>
            </a:r>
          </a:p>
        </p:txBody>
      </p:sp>
    </p:spTree>
    <p:extLst>
      <p:ext uri="{BB962C8B-B14F-4D97-AF65-F5344CB8AC3E}">
        <p14:creationId xmlns:p14="http://schemas.microsoft.com/office/powerpoint/2010/main" val="37829569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702036"/>
            <a:ext cx="677881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Dienstverlening (optioneel)</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163701"/>
            <a:ext cx="9701687" cy="4141583"/>
          </a:xfrm>
          <a:prstGeom prst="rect">
            <a:avLst/>
          </a:prstGeom>
          <a:noFill/>
        </p:spPr>
        <p:txBody>
          <a:bodyPr wrap="square" rtlCol="0">
            <a:spAutoFit/>
          </a:bodyPr>
          <a:lstStyle/>
          <a:p>
            <a:pPr marL="285750" indent="-285750">
              <a:lnSpc>
                <a:spcPct val="115000"/>
              </a:lnSpc>
              <a:buFont typeface="Arial" panose="020B0604020202020204" pitchFamily="34" charset="0"/>
              <a:buChar char="•"/>
            </a:pPr>
            <a:r>
              <a:rPr lang="nl-NL" dirty="0" err="1">
                <a:latin typeface="Arial" panose="020B0604020202020204" pitchFamily="34" charset="0"/>
                <a:ea typeface="Calibri" panose="020F0502020204030204" pitchFamily="34" charset="0"/>
                <a:cs typeface="Arial" panose="020B0604020202020204" pitchFamily="34" charset="0"/>
              </a:rPr>
              <a:t>Refurbishen</a:t>
            </a:r>
            <a:r>
              <a:rPr lang="nl-NL" dirty="0">
                <a:latin typeface="Arial" panose="020B0604020202020204" pitchFamily="34" charset="0"/>
                <a:ea typeface="Calibri" panose="020F0502020204030204" pitchFamily="34" charset="0"/>
                <a:cs typeface="Arial" panose="020B0604020202020204" pitchFamily="34" charset="0"/>
              </a:rPr>
              <a:t> van (ook huidige) </a:t>
            </a:r>
            <a:r>
              <a:rPr lang="nl-NL" dirty="0" err="1">
                <a:latin typeface="Arial" panose="020B0604020202020204" pitchFamily="34" charset="0"/>
                <a:ea typeface="Calibri" panose="020F0502020204030204" pitchFamily="34" charset="0"/>
                <a:cs typeface="Arial" panose="020B0604020202020204" pitchFamily="34" charset="0"/>
              </a:rPr>
              <a:t>installed</a:t>
            </a:r>
            <a:r>
              <a:rPr lang="nl-NL" dirty="0">
                <a:latin typeface="Arial" panose="020B0604020202020204" pitchFamily="34" charset="0"/>
                <a:ea typeface="Calibri" panose="020F0502020204030204" pitchFamily="34" charset="0"/>
                <a:cs typeface="Arial" panose="020B0604020202020204" pitchFamily="34" charset="0"/>
              </a:rPr>
              <a:t> base</a:t>
            </a:r>
          </a:p>
          <a:p>
            <a:pPr marL="742950" lvl="1"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rPr>
              <a:t>Werkzaamheden afhankelijk van wat er moet gebeuren aan apparaat</a:t>
            </a:r>
          </a:p>
          <a:p>
            <a:pPr marL="285750" indent="-285750">
              <a:lnSpc>
                <a:spcPct val="115000"/>
              </a:lnSpc>
              <a:buFont typeface="Arial" panose="020B0604020202020204" pitchFamily="34" charset="0"/>
              <a:buChar char="•"/>
            </a:pPr>
            <a:r>
              <a:rPr lang="nl-NL" i="1" dirty="0">
                <a:latin typeface="Arial" panose="020B0604020202020204" pitchFamily="34" charset="0"/>
                <a:ea typeface="Calibri" panose="020F0502020204030204" pitchFamily="34" charset="0"/>
                <a:cs typeface="Arial" panose="020B0604020202020204" pitchFamily="34" charset="0"/>
              </a:rPr>
              <a:t>Optioneel (dit kan BVO in concurrentie uitvragen):</a:t>
            </a:r>
          </a:p>
          <a:p>
            <a:pPr marL="742950" lvl="1"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rPr>
              <a:t>Inname bij de medewerkers en vervolgens milieuvriendelijk hergebruiken of vernietigen. </a:t>
            </a:r>
          </a:p>
          <a:p>
            <a:pPr marL="742950" lvl="1"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rPr>
              <a:t>Na inname van zowel bestaande </a:t>
            </a:r>
            <a:r>
              <a:rPr lang="nl-NL" dirty="0" err="1">
                <a:latin typeface="Arial" panose="020B0604020202020204" pitchFamily="34" charset="0"/>
                <a:ea typeface="Calibri" panose="020F0502020204030204" pitchFamily="34" charset="0"/>
                <a:cs typeface="Arial" panose="020B0604020202020204" pitchFamily="34" charset="0"/>
              </a:rPr>
              <a:t>installed</a:t>
            </a:r>
            <a:r>
              <a:rPr lang="nl-NL" dirty="0">
                <a:latin typeface="Arial" panose="020B0604020202020204" pitchFamily="34" charset="0"/>
                <a:ea typeface="Calibri" panose="020F0502020204030204" pitchFamily="34" charset="0"/>
                <a:cs typeface="Arial" panose="020B0604020202020204" pitchFamily="34" charset="0"/>
              </a:rPr>
              <a:t> base als te leveren apparatuur, gecertificeerd wissen van alle data (”</a:t>
            </a:r>
            <a:r>
              <a:rPr lang="nl-NL" dirty="0" err="1">
                <a:latin typeface="Arial" panose="020B0604020202020204" pitchFamily="34" charset="0"/>
                <a:ea typeface="Calibri" panose="020F0502020204030204" pitchFamily="34" charset="0"/>
                <a:cs typeface="Arial" panose="020B0604020202020204" pitchFamily="34" charset="0"/>
              </a:rPr>
              <a:t>swipen</a:t>
            </a:r>
            <a:r>
              <a:rPr lang="nl-NL" dirty="0">
                <a:latin typeface="Arial" panose="020B0604020202020204" pitchFamily="34" charset="0"/>
                <a:ea typeface="Calibri" panose="020F0502020204030204" pitchFamily="34" charset="0"/>
                <a:cs typeface="Arial" panose="020B0604020202020204" pitchFamily="34" charset="0"/>
              </a:rPr>
              <a:t>”) volgens de NEN7510 norm.</a:t>
            </a:r>
          </a:p>
          <a:p>
            <a:pPr marL="1200150" lvl="2"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rPr>
              <a:t>Voor de restwaarde maken BVO NL en leverancier per in te nemen apparatuur afspraken over de prijs. </a:t>
            </a:r>
          </a:p>
          <a:p>
            <a:pPr marL="742950" lvl="1" indent="-285750">
              <a:lnSpc>
                <a:spcPct val="115000"/>
              </a:lnSpc>
              <a:buFont typeface="Arial" panose="020B0604020202020204" pitchFamily="34" charset="0"/>
              <a:buChar char="•"/>
            </a:pPr>
            <a:endParaRPr lang="nl-NL" i="1" dirty="0">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b="1" dirty="0">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84038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4166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967507"/>
            <a:ext cx="618757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Verdere procedure</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429172"/>
            <a:ext cx="9701687" cy="2932149"/>
          </a:xfrm>
          <a:prstGeom prst="rect">
            <a:avLst/>
          </a:prstGeom>
          <a:noFill/>
        </p:spPr>
        <p:txBody>
          <a:bodyPr wrap="square" rtlCol="0">
            <a:spAutoFit/>
          </a:bodyPr>
          <a:lstStyle/>
          <a:p>
            <a:pPr marL="285750" indent="-285750">
              <a:lnSpc>
                <a:spcPct val="115000"/>
              </a:lnSpc>
              <a:buFont typeface="Arial" panose="020B0604020202020204" pitchFamily="34" charset="0"/>
              <a:buChar char="•"/>
            </a:pPr>
            <a:r>
              <a:rPr lang="nl-NL" dirty="0">
                <a:effectLst/>
                <a:latin typeface="Arial" panose="020B0604020202020204" pitchFamily="34" charset="0"/>
                <a:ea typeface="Calibri" panose="020F0502020204030204" pitchFamily="34" charset="0"/>
                <a:cs typeface="Arial" panose="020B0604020202020204" pitchFamily="34" charset="0"/>
              </a:rPr>
              <a:t>Planning</a:t>
            </a:r>
          </a:p>
          <a:p>
            <a:pPr marL="285750"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rPr>
              <a:t>In te leveren stukken</a:t>
            </a: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r>
              <a:rPr lang="nl-NL" dirty="0">
                <a:effectLst/>
                <a:latin typeface="Arial" panose="020B0604020202020204" pitchFamily="34" charset="0"/>
                <a:ea typeface="Calibri" panose="020F0502020204030204" pitchFamily="34" charset="0"/>
                <a:cs typeface="Arial" panose="020B0604020202020204" pitchFamily="34" charset="0"/>
              </a:rPr>
              <a:t>Eisen aan de Inschrijving</a:t>
            </a:r>
          </a:p>
          <a:p>
            <a:pPr marL="285750" indent="-285750">
              <a:lnSpc>
                <a:spcPct val="115000"/>
              </a:lnSpc>
              <a:buFont typeface="Arial" panose="020B0604020202020204" pitchFamily="34" charset="0"/>
              <a:buChar char="•"/>
            </a:pPr>
            <a:r>
              <a:rPr lang="nl-NL" dirty="0" err="1">
                <a:latin typeface="Arial" panose="020B0604020202020204" pitchFamily="34" charset="0"/>
                <a:ea typeface="Calibri" panose="020F0502020204030204" pitchFamily="34" charset="0"/>
                <a:cs typeface="Arial" panose="020B0604020202020204" pitchFamily="34" charset="0"/>
              </a:rPr>
              <a:t>Subgunningscriteria</a:t>
            </a:r>
            <a:endParaRPr lang="nl-NL" dirty="0">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r>
              <a:rPr lang="nl-NL" dirty="0">
                <a:effectLst/>
                <a:latin typeface="Arial" panose="020B0604020202020204" pitchFamily="34" charset="0"/>
                <a:ea typeface="Calibri" panose="020F0502020204030204" pitchFamily="34" charset="0"/>
                <a:cs typeface="Arial" panose="020B0604020202020204" pitchFamily="34" charset="0"/>
              </a:rPr>
              <a:t>Prijzenblad</a:t>
            </a:r>
          </a:p>
          <a:p>
            <a:pPr marL="285750"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rPr>
              <a:t>Rekenvoorbeeld</a:t>
            </a:r>
          </a:p>
          <a:p>
            <a:pPr marL="285750" indent="-285750">
              <a:lnSpc>
                <a:spcPct val="115000"/>
              </a:lnSpc>
              <a:buFont typeface="Arial" panose="020B0604020202020204" pitchFamily="34" charset="0"/>
              <a:buChar char="•"/>
            </a:pPr>
            <a:r>
              <a:rPr lang="nl-NL" dirty="0">
                <a:effectLst/>
                <a:latin typeface="Arial" panose="020B0604020202020204" pitchFamily="34" charset="0"/>
                <a:ea typeface="Calibri" panose="020F0502020204030204" pitchFamily="34" charset="0"/>
                <a:cs typeface="Arial" panose="020B0604020202020204" pitchFamily="34" charset="0"/>
              </a:rPr>
              <a:t>Kerncompetenties</a:t>
            </a:r>
          </a:p>
          <a:p>
            <a:pPr marL="628650" lvl="1" indent="-1714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628650" lvl="1" indent="-1714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8411431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692204"/>
            <a:ext cx="618757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Planning</a:t>
            </a:r>
          </a:p>
        </p:txBody>
      </p:sp>
      <p:graphicFrame>
        <p:nvGraphicFramePr>
          <p:cNvPr id="5" name="Tabel 4">
            <a:extLst>
              <a:ext uri="{FF2B5EF4-FFF2-40B4-BE49-F238E27FC236}">
                <a16:creationId xmlns:a16="http://schemas.microsoft.com/office/drawing/2014/main" id="{C962FC5D-EF00-A5C7-B427-CBD3686C44D9}"/>
              </a:ext>
            </a:extLst>
          </p:cNvPr>
          <p:cNvGraphicFramePr>
            <a:graphicFrameLocks noGrp="1"/>
          </p:cNvGraphicFramePr>
          <p:nvPr>
            <p:extLst>
              <p:ext uri="{D42A27DB-BD31-4B8C-83A1-F6EECF244321}">
                <p14:modId xmlns:p14="http://schemas.microsoft.com/office/powerpoint/2010/main" val="1966499486"/>
              </p:ext>
            </p:extLst>
          </p:nvPr>
        </p:nvGraphicFramePr>
        <p:xfrm>
          <a:off x="3790145" y="517392"/>
          <a:ext cx="5963455" cy="5943072"/>
        </p:xfrm>
        <a:graphic>
          <a:graphicData uri="http://schemas.openxmlformats.org/drawingml/2006/table">
            <a:tbl>
              <a:tblPr firstRow="1" firstCol="1" bandRow="1">
                <a:tableStyleId>{5C22544A-7EE6-4342-B048-85BDC9FD1C3A}</a:tableStyleId>
              </a:tblPr>
              <a:tblGrid>
                <a:gridCol w="2981365">
                  <a:extLst>
                    <a:ext uri="{9D8B030D-6E8A-4147-A177-3AD203B41FA5}">
                      <a16:colId xmlns:a16="http://schemas.microsoft.com/office/drawing/2014/main" val="1726729240"/>
                    </a:ext>
                  </a:extLst>
                </a:gridCol>
                <a:gridCol w="2982090">
                  <a:extLst>
                    <a:ext uri="{9D8B030D-6E8A-4147-A177-3AD203B41FA5}">
                      <a16:colId xmlns:a16="http://schemas.microsoft.com/office/drawing/2014/main" val="3874326766"/>
                    </a:ext>
                  </a:extLst>
                </a:gridCol>
              </a:tblGrid>
              <a:tr h="265776">
                <a:tc>
                  <a:txBody>
                    <a:bodyPr/>
                    <a:lstStyle/>
                    <a:p>
                      <a:pPr>
                        <a:lnSpc>
                          <a:spcPts val="1250"/>
                        </a:lnSpc>
                      </a:pPr>
                      <a:r>
                        <a:rPr lang="nl-NL" sz="1050">
                          <a:effectLst/>
                        </a:rPr>
                        <a:t>Activiteit</a:t>
                      </a:r>
                      <a:endParaRPr lang="nl-N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33727" marR="33727" marT="48242" marB="48242"/>
                </a:tc>
                <a:tc>
                  <a:txBody>
                    <a:bodyPr/>
                    <a:lstStyle/>
                    <a:p>
                      <a:pPr>
                        <a:lnSpc>
                          <a:spcPts val="1250"/>
                        </a:lnSpc>
                      </a:pPr>
                      <a:r>
                        <a:rPr lang="nl-NL" sz="1050">
                          <a:effectLst/>
                        </a:rPr>
                        <a:t>Datum</a:t>
                      </a:r>
                      <a:endParaRPr lang="nl-N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33727" marR="33727" marT="48242" marB="48242"/>
                </a:tc>
                <a:extLst>
                  <a:ext uri="{0D108BD9-81ED-4DB2-BD59-A6C34878D82A}">
                    <a16:rowId xmlns:a16="http://schemas.microsoft.com/office/drawing/2014/main" val="2496076182"/>
                  </a:ext>
                </a:extLst>
              </a:tr>
              <a:tr h="265776">
                <a:tc>
                  <a:txBody>
                    <a:bodyPr/>
                    <a:lstStyle/>
                    <a:p>
                      <a:pPr>
                        <a:lnSpc>
                          <a:spcPts val="1250"/>
                        </a:lnSpc>
                      </a:pPr>
                      <a:r>
                        <a:rPr lang="nl-NL" sz="1050">
                          <a:effectLst/>
                        </a:rPr>
                        <a:t>Beschrijvend Document publiceren TenderNed</a:t>
                      </a:r>
                      <a:endParaRPr lang="nl-N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33727" marR="33727" marT="48242" marB="48242"/>
                </a:tc>
                <a:tc>
                  <a:txBody>
                    <a:bodyPr/>
                    <a:lstStyle/>
                    <a:p>
                      <a:pPr>
                        <a:lnSpc>
                          <a:spcPts val="1250"/>
                        </a:lnSpc>
                      </a:pPr>
                      <a:r>
                        <a:rPr lang="nl-NL" sz="1050">
                          <a:effectLst/>
                        </a:rPr>
                        <a:t>20 november 2023 </a:t>
                      </a:r>
                      <a:endParaRPr lang="nl-N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33727" marR="33727" marT="48242" marB="48242"/>
                </a:tc>
                <a:extLst>
                  <a:ext uri="{0D108BD9-81ED-4DB2-BD59-A6C34878D82A}">
                    <a16:rowId xmlns:a16="http://schemas.microsoft.com/office/drawing/2014/main" val="2571832965"/>
                  </a:ext>
                </a:extLst>
              </a:tr>
              <a:tr h="265776">
                <a:tc>
                  <a:txBody>
                    <a:bodyPr/>
                    <a:lstStyle/>
                    <a:p>
                      <a:pPr>
                        <a:lnSpc>
                          <a:spcPts val="1250"/>
                        </a:lnSpc>
                      </a:pPr>
                      <a:r>
                        <a:rPr lang="nl-NL" sz="1050">
                          <a:effectLst/>
                        </a:rPr>
                        <a:t>Datum aanmelden pre-bid meeting</a:t>
                      </a:r>
                      <a:endParaRPr lang="nl-N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33727" marR="33727" marT="48242" marB="48242"/>
                </a:tc>
                <a:tc>
                  <a:txBody>
                    <a:bodyPr/>
                    <a:lstStyle/>
                    <a:p>
                      <a:pPr>
                        <a:lnSpc>
                          <a:spcPts val="1250"/>
                        </a:lnSpc>
                      </a:pPr>
                      <a:r>
                        <a:rPr lang="nl-NL" sz="1050">
                          <a:effectLst/>
                        </a:rPr>
                        <a:t>29 november, 12.00 uur CET</a:t>
                      </a:r>
                      <a:endParaRPr lang="nl-N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33727" marR="33727" marT="48242" marB="48242"/>
                </a:tc>
                <a:extLst>
                  <a:ext uri="{0D108BD9-81ED-4DB2-BD59-A6C34878D82A}">
                    <a16:rowId xmlns:a16="http://schemas.microsoft.com/office/drawing/2014/main" val="3122539565"/>
                  </a:ext>
                </a:extLst>
              </a:tr>
              <a:tr h="441588">
                <a:tc>
                  <a:txBody>
                    <a:bodyPr/>
                    <a:lstStyle/>
                    <a:p>
                      <a:pPr>
                        <a:lnSpc>
                          <a:spcPts val="1250"/>
                        </a:lnSpc>
                      </a:pPr>
                      <a:r>
                        <a:rPr lang="nl-NL" sz="1050">
                          <a:effectLst/>
                        </a:rPr>
                        <a:t>Uiterste datum indienen schriftelijke vragen</a:t>
                      </a:r>
                      <a:endParaRPr lang="nl-NL" sz="1100">
                        <a:effectLst/>
                      </a:endParaRPr>
                    </a:p>
                    <a:p>
                      <a:pPr>
                        <a:lnSpc>
                          <a:spcPts val="1250"/>
                        </a:lnSpc>
                      </a:pPr>
                      <a:r>
                        <a:rPr lang="nl-NL" sz="1050">
                          <a:effectLst/>
                        </a:rPr>
                        <a:t>Eerste Nota van Inlichtingen </a:t>
                      </a:r>
                      <a:endParaRPr lang="nl-N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33727" marR="33727" marT="48242" marB="48242"/>
                </a:tc>
                <a:tc>
                  <a:txBody>
                    <a:bodyPr/>
                    <a:lstStyle/>
                    <a:p>
                      <a:pPr>
                        <a:lnSpc>
                          <a:spcPts val="1250"/>
                        </a:lnSpc>
                      </a:pPr>
                      <a:r>
                        <a:rPr lang="nl-NL" sz="1050">
                          <a:effectLst/>
                        </a:rPr>
                        <a:t>29 november, 18.00 uur CET</a:t>
                      </a:r>
                      <a:endParaRPr lang="nl-N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33727" marR="33727" marT="48242" marB="48242"/>
                </a:tc>
                <a:extLst>
                  <a:ext uri="{0D108BD9-81ED-4DB2-BD59-A6C34878D82A}">
                    <a16:rowId xmlns:a16="http://schemas.microsoft.com/office/drawing/2014/main" val="2616676365"/>
                  </a:ext>
                </a:extLst>
              </a:tr>
              <a:tr h="265776">
                <a:tc>
                  <a:txBody>
                    <a:bodyPr/>
                    <a:lstStyle/>
                    <a:p>
                      <a:pPr>
                        <a:lnSpc>
                          <a:spcPts val="1250"/>
                        </a:lnSpc>
                      </a:pPr>
                      <a:r>
                        <a:rPr lang="nl-NL" sz="1050" b="1">
                          <a:effectLst/>
                        </a:rPr>
                        <a:t>Pre-bid meeting</a:t>
                      </a:r>
                      <a:endParaRPr lang="nl-NL"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33727" marR="33727" marT="48242" marB="48242"/>
                </a:tc>
                <a:tc>
                  <a:txBody>
                    <a:bodyPr/>
                    <a:lstStyle/>
                    <a:p>
                      <a:pPr>
                        <a:lnSpc>
                          <a:spcPts val="1250"/>
                        </a:lnSpc>
                      </a:pPr>
                      <a:r>
                        <a:rPr lang="nl-NL" sz="1050" b="1" dirty="0">
                          <a:effectLst/>
                        </a:rPr>
                        <a:t>30 november 14.00 – 16.00 uur CET</a:t>
                      </a:r>
                      <a:endParaRPr lang="nl-NL"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727" marR="33727" marT="48242" marB="48242"/>
                </a:tc>
                <a:extLst>
                  <a:ext uri="{0D108BD9-81ED-4DB2-BD59-A6C34878D82A}">
                    <a16:rowId xmlns:a16="http://schemas.microsoft.com/office/drawing/2014/main" val="3764721499"/>
                  </a:ext>
                </a:extLst>
              </a:tr>
              <a:tr h="265776">
                <a:tc>
                  <a:txBody>
                    <a:bodyPr/>
                    <a:lstStyle/>
                    <a:p>
                      <a:pPr>
                        <a:lnSpc>
                          <a:spcPts val="1250"/>
                        </a:lnSpc>
                      </a:pPr>
                      <a:r>
                        <a:rPr lang="nl-NL" sz="1050" dirty="0">
                          <a:effectLst/>
                        </a:rPr>
                        <a:t>Publicatie 1</a:t>
                      </a:r>
                      <a:r>
                        <a:rPr lang="nl-NL" sz="1050" baseline="30000" dirty="0">
                          <a:effectLst/>
                        </a:rPr>
                        <a:t>ste </a:t>
                      </a:r>
                      <a:r>
                        <a:rPr lang="nl-NL" sz="1050" dirty="0">
                          <a:effectLst/>
                        </a:rPr>
                        <a:t>Nota van Inlichtingen (streefdatum)</a:t>
                      </a:r>
                      <a:endParaRPr lang="nl-NL"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727" marR="33727" marT="48242" marB="48242"/>
                </a:tc>
                <a:tc>
                  <a:txBody>
                    <a:bodyPr/>
                    <a:lstStyle/>
                    <a:p>
                      <a:pPr>
                        <a:lnSpc>
                          <a:spcPts val="1250"/>
                        </a:lnSpc>
                      </a:pPr>
                      <a:r>
                        <a:rPr lang="nl-NL" sz="1050">
                          <a:effectLst/>
                        </a:rPr>
                        <a:t>4 december</a:t>
                      </a:r>
                      <a:endParaRPr lang="nl-N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33727" marR="33727" marT="48242" marB="48242"/>
                </a:tc>
                <a:extLst>
                  <a:ext uri="{0D108BD9-81ED-4DB2-BD59-A6C34878D82A}">
                    <a16:rowId xmlns:a16="http://schemas.microsoft.com/office/drawing/2014/main" val="2800176376"/>
                  </a:ext>
                </a:extLst>
              </a:tr>
              <a:tr h="441588">
                <a:tc>
                  <a:txBody>
                    <a:bodyPr/>
                    <a:lstStyle/>
                    <a:p>
                      <a:pPr>
                        <a:lnSpc>
                          <a:spcPts val="1250"/>
                        </a:lnSpc>
                      </a:pPr>
                      <a:r>
                        <a:rPr lang="nl-NL" sz="1050" b="1" dirty="0">
                          <a:effectLst/>
                        </a:rPr>
                        <a:t>Uiterste datum indienen schriftelijke vragen 2</a:t>
                      </a:r>
                      <a:r>
                        <a:rPr lang="nl-NL" sz="1050" b="1" baseline="30000" dirty="0">
                          <a:effectLst/>
                        </a:rPr>
                        <a:t>de</a:t>
                      </a:r>
                      <a:r>
                        <a:rPr lang="nl-NL" sz="1050" b="1" dirty="0">
                          <a:effectLst/>
                        </a:rPr>
                        <a:t> Nota van Inlichtingen</a:t>
                      </a:r>
                      <a:endParaRPr lang="nl-NL"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727" marR="33727" marT="48242" marB="48242"/>
                </a:tc>
                <a:tc>
                  <a:txBody>
                    <a:bodyPr/>
                    <a:lstStyle/>
                    <a:p>
                      <a:pPr>
                        <a:lnSpc>
                          <a:spcPts val="1250"/>
                        </a:lnSpc>
                      </a:pPr>
                      <a:r>
                        <a:rPr lang="nl-NL" sz="1050" b="1" dirty="0">
                          <a:effectLst/>
                        </a:rPr>
                        <a:t>8 december, 12.00 uur CET</a:t>
                      </a:r>
                      <a:endParaRPr lang="nl-NL"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727" marR="33727" marT="48242" marB="48242"/>
                </a:tc>
                <a:extLst>
                  <a:ext uri="{0D108BD9-81ED-4DB2-BD59-A6C34878D82A}">
                    <a16:rowId xmlns:a16="http://schemas.microsoft.com/office/drawing/2014/main" val="320224928"/>
                  </a:ext>
                </a:extLst>
              </a:tr>
              <a:tr h="265776">
                <a:tc>
                  <a:txBody>
                    <a:bodyPr/>
                    <a:lstStyle/>
                    <a:p>
                      <a:pPr>
                        <a:lnSpc>
                          <a:spcPts val="1250"/>
                        </a:lnSpc>
                      </a:pPr>
                      <a:r>
                        <a:rPr lang="nl-NL" sz="1050">
                          <a:effectLst/>
                        </a:rPr>
                        <a:t>Verzenden 2</a:t>
                      </a:r>
                      <a:r>
                        <a:rPr lang="nl-NL" sz="1050" baseline="30000">
                          <a:effectLst/>
                        </a:rPr>
                        <a:t>de</a:t>
                      </a:r>
                      <a:r>
                        <a:rPr lang="nl-NL" sz="1050">
                          <a:effectLst/>
                        </a:rPr>
                        <a:t> Nota van Inlichtingen</a:t>
                      </a:r>
                      <a:endParaRPr lang="nl-N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33727" marR="33727" marT="48242" marB="48242"/>
                </a:tc>
                <a:tc>
                  <a:txBody>
                    <a:bodyPr/>
                    <a:lstStyle/>
                    <a:p>
                      <a:pPr>
                        <a:lnSpc>
                          <a:spcPts val="1250"/>
                        </a:lnSpc>
                      </a:pPr>
                      <a:r>
                        <a:rPr lang="nl-NL" sz="1050">
                          <a:effectLst/>
                        </a:rPr>
                        <a:t>12 december</a:t>
                      </a:r>
                      <a:endParaRPr lang="nl-N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33727" marR="33727" marT="48242" marB="48242"/>
                </a:tc>
                <a:extLst>
                  <a:ext uri="{0D108BD9-81ED-4DB2-BD59-A6C34878D82A}">
                    <a16:rowId xmlns:a16="http://schemas.microsoft.com/office/drawing/2014/main" val="2894299645"/>
                  </a:ext>
                </a:extLst>
              </a:tr>
              <a:tr h="793212">
                <a:tc>
                  <a:txBody>
                    <a:bodyPr/>
                    <a:lstStyle/>
                    <a:p>
                      <a:pPr>
                        <a:lnSpc>
                          <a:spcPts val="1250"/>
                        </a:lnSpc>
                      </a:pPr>
                      <a:r>
                        <a:rPr lang="nl-NL" sz="1050" b="1">
                          <a:effectLst/>
                        </a:rPr>
                        <a:t>Uiterste datum indienen schriftelijke vragen</a:t>
                      </a:r>
                      <a:endParaRPr lang="nl-NL" sz="1100" b="1">
                        <a:effectLst/>
                      </a:endParaRPr>
                    </a:p>
                    <a:p>
                      <a:pPr>
                        <a:lnSpc>
                          <a:spcPts val="1250"/>
                        </a:lnSpc>
                      </a:pPr>
                      <a:r>
                        <a:rPr lang="nl-NL" sz="1050" b="1">
                          <a:effectLst/>
                        </a:rPr>
                        <a:t>laatste Nota van Inlichtingen. Deze vragen mogen enkel gaan over de gegeven antwoorden in de 1</a:t>
                      </a:r>
                      <a:r>
                        <a:rPr lang="nl-NL" sz="1050" b="1" baseline="30000">
                          <a:effectLst/>
                        </a:rPr>
                        <a:t>ste</a:t>
                      </a:r>
                      <a:r>
                        <a:rPr lang="nl-NL" sz="1050" b="1">
                          <a:effectLst/>
                        </a:rPr>
                        <a:t> en 2</a:t>
                      </a:r>
                      <a:r>
                        <a:rPr lang="nl-NL" sz="1050" b="1" baseline="30000">
                          <a:effectLst/>
                        </a:rPr>
                        <a:t>de</a:t>
                      </a:r>
                      <a:r>
                        <a:rPr lang="nl-NL" sz="1050" b="1">
                          <a:effectLst/>
                        </a:rPr>
                        <a:t> Nota van Inlichtingen!</a:t>
                      </a:r>
                      <a:endParaRPr lang="nl-NL"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33727" marR="33727" marT="48242" marB="48242"/>
                </a:tc>
                <a:tc>
                  <a:txBody>
                    <a:bodyPr/>
                    <a:lstStyle/>
                    <a:p>
                      <a:pPr>
                        <a:lnSpc>
                          <a:spcPts val="1250"/>
                        </a:lnSpc>
                      </a:pPr>
                      <a:r>
                        <a:rPr lang="nl-NL" sz="1050" b="1" dirty="0">
                          <a:effectLst/>
                        </a:rPr>
                        <a:t>18 december, 12.00 uur CET</a:t>
                      </a:r>
                      <a:endParaRPr lang="nl-NL"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727" marR="33727" marT="48242" marB="48242"/>
                </a:tc>
                <a:extLst>
                  <a:ext uri="{0D108BD9-81ED-4DB2-BD59-A6C34878D82A}">
                    <a16:rowId xmlns:a16="http://schemas.microsoft.com/office/drawing/2014/main" val="1041790630"/>
                  </a:ext>
                </a:extLst>
              </a:tr>
              <a:tr h="328192">
                <a:tc>
                  <a:txBody>
                    <a:bodyPr/>
                    <a:lstStyle/>
                    <a:p>
                      <a:pPr>
                        <a:lnSpc>
                          <a:spcPts val="1250"/>
                        </a:lnSpc>
                      </a:pPr>
                      <a:r>
                        <a:rPr lang="nl-NL" sz="1050">
                          <a:effectLst/>
                        </a:rPr>
                        <a:t>Verzenden laatste Nota van Inlichtingen (streefdatum)</a:t>
                      </a:r>
                      <a:endParaRPr lang="nl-N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33727" marR="33727" marT="48242" marB="48242"/>
                </a:tc>
                <a:tc>
                  <a:txBody>
                    <a:bodyPr/>
                    <a:lstStyle/>
                    <a:p>
                      <a:pPr>
                        <a:lnSpc>
                          <a:spcPts val="1250"/>
                        </a:lnSpc>
                      </a:pPr>
                      <a:r>
                        <a:rPr lang="nl-NL" sz="1050">
                          <a:effectLst/>
                        </a:rPr>
                        <a:t>20 december </a:t>
                      </a:r>
                      <a:endParaRPr lang="nl-N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33727" marR="33727" marT="48242" marB="48242"/>
                </a:tc>
                <a:extLst>
                  <a:ext uri="{0D108BD9-81ED-4DB2-BD59-A6C34878D82A}">
                    <a16:rowId xmlns:a16="http://schemas.microsoft.com/office/drawing/2014/main" val="3222225910"/>
                  </a:ext>
                </a:extLst>
              </a:tr>
              <a:tr h="265776">
                <a:tc>
                  <a:txBody>
                    <a:bodyPr/>
                    <a:lstStyle/>
                    <a:p>
                      <a:pPr>
                        <a:lnSpc>
                          <a:spcPts val="1250"/>
                        </a:lnSpc>
                      </a:pPr>
                      <a:r>
                        <a:rPr lang="nl-NL" sz="1050" b="1">
                          <a:effectLst/>
                        </a:rPr>
                        <a:t>Uiterste termijn indienen inschrijving</a:t>
                      </a:r>
                      <a:endParaRPr lang="nl-NL"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33727" marR="33727" marT="48242" marB="48242"/>
                </a:tc>
                <a:tc>
                  <a:txBody>
                    <a:bodyPr/>
                    <a:lstStyle/>
                    <a:p>
                      <a:pPr>
                        <a:lnSpc>
                          <a:spcPts val="1250"/>
                        </a:lnSpc>
                      </a:pPr>
                      <a:r>
                        <a:rPr lang="nl-NL" sz="1050" b="1" dirty="0">
                          <a:effectLst/>
                        </a:rPr>
                        <a:t>10 januari 2024, 16.00 uur CET</a:t>
                      </a:r>
                      <a:endParaRPr lang="nl-NL"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727" marR="33727" marT="48242" marB="48242"/>
                </a:tc>
                <a:extLst>
                  <a:ext uri="{0D108BD9-81ED-4DB2-BD59-A6C34878D82A}">
                    <a16:rowId xmlns:a16="http://schemas.microsoft.com/office/drawing/2014/main" val="2681314478"/>
                  </a:ext>
                </a:extLst>
              </a:tr>
              <a:tr h="265776">
                <a:tc>
                  <a:txBody>
                    <a:bodyPr/>
                    <a:lstStyle/>
                    <a:p>
                      <a:pPr>
                        <a:lnSpc>
                          <a:spcPts val="1250"/>
                        </a:lnSpc>
                      </a:pPr>
                      <a:r>
                        <a:rPr lang="nl-NL" sz="1050">
                          <a:effectLst/>
                        </a:rPr>
                        <a:t>Verzenden voornemen tot gunning</a:t>
                      </a:r>
                      <a:endParaRPr lang="nl-N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33727" marR="33727" marT="48242" marB="48242"/>
                </a:tc>
                <a:tc>
                  <a:txBody>
                    <a:bodyPr/>
                    <a:lstStyle/>
                    <a:p>
                      <a:pPr>
                        <a:lnSpc>
                          <a:spcPts val="1250"/>
                        </a:lnSpc>
                      </a:pPr>
                      <a:r>
                        <a:rPr lang="nl-NL" sz="1050" dirty="0">
                          <a:effectLst/>
                        </a:rPr>
                        <a:t>26 januari 2024</a:t>
                      </a:r>
                      <a:endParaRPr lang="nl-NL"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727" marR="33727" marT="48242" marB="48242"/>
                </a:tc>
                <a:extLst>
                  <a:ext uri="{0D108BD9-81ED-4DB2-BD59-A6C34878D82A}">
                    <a16:rowId xmlns:a16="http://schemas.microsoft.com/office/drawing/2014/main" val="4099955885"/>
                  </a:ext>
                </a:extLst>
              </a:tr>
              <a:tr h="328192">
                <a:tc>
                  <a:txBody>
                    <a:bodyPr/>
                    <a:lstStyle/>
                    <a:p>
                      <a:pPr>
                        <a:lnSpc>
                          <a:spcPts val="1250"/>
                        </a:lnSpc>
                      </a:pPr>
                      <a:r>
                        <a:rPr lang="nl-NL" sz="1050" dirty="0">
                          <a:effectLst/>
                        </a:rPr>
                        <a:t>Uiterste datum voor het indienen van bewijsstukken</a:t>
                      </a:r>
                      <a:endParaRPr lang="nl-NL"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727" marR="33727" marT="48242" marB="48242"/>
                </a:tc>
                <a:tc>
                  <a:txBody>
                    <a:bodyPr/>
                    <a:lstStyle/>
                    <a:p>
                      <a:pPr>
                        <a:lnSpc>
                          <a:spcPts val="1250"/>
                        </a:lnSpc>
                      </a:pPr>
                      <a:r>
                        <a:rPr lang="nl-NL" sz="1050">
                          <a:effectLst/>
                        </a:rPr>
                        <a:t>2 februari 2024</a:t>
                      </a:r>
                      <a:endParaRPr lang="nl-N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33727" marR="33727" marT="48242" marB="48242"/>
                </a:tc>
                <a:extLst>
                  <a:ext uri="{0D108BD9-81ED-4DB2-BD59-A6C34878D82A}">
                    <a16:rowId xmlns:a16="http://schemas.microsoft.com/office/drawing/2014/main" val="2591136019"/>
                  </a:ext>
                </a:extLst>
              </a:tr>
              <a:tr h="265776">
                <a:tc>
                  <a:txBody>
                    <a:bodyPr/>
                    <a:lstStyle/>
                    <a:p>
                      <a:pPr>
                        <a:lnSpc>
                          <a:spcPts val="1250"/>
                        </a:lnSpc>
                      </a:pPr>
                      <a:r>
                        <a:rPr lang="nl-NL" sz="1050">
                          <a:effectLst/>
                        </a:rPr>
                        <a:t>Einde vervaltermijn</a:t>
                      </a:r>
                      <a:endParaRPr lang="nl-N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33727" marR="33727" marT="48242" marB="48242"/>
                </a:tc>
                <a:tc>
                  <a:txBody>
                    <a:bodyPr/>
                    <a:lstStyle/>
                    <a:p>
                      <a:pPr>
                        <a:lnSpc>
                          <a:spcPts val="1250"/>
                        </a:lnSpc>
                      </a:pPr>
                      <a:r>
                        <a:rPr lang="nl-NL" sz="1050" dirty="0">
                          <a:effectLst/>
                        </a:rPr>
                        <a:t>16 februari 2024</a:t>
                      </a:r>
                      <a:endParaRPr lang="nl-NL"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727" marR="33727" marT="48242" marB="48242"/>
                </a:tc>
                <a:extLst>
                  <a:ext uri="{0D108BD9-81ED-4DB2-BD59-A6C34878D82A}">
                    <a16:rowId xmlns:a16="http://schemas.microsoft.com/office/drawing/2014/main" val="3094488522"/>
                  </a:ext>
                </a:extLst>
              </a:tr>
              <a:tr h="265776">
                <a:tc>
                  <a:txBody>
                    <a:bodyPr/>
                    <a:lstStyle/>
                    <a:p>
                      <a:pPr>
                        <a:lnSpc>
                          <a:spcPts val="1250"/>
                        </a:lnSpc>
                      </a:pPr>
                      <a:r>
                        <a:rPr lang="nl-NL" sz="1050">
                          <a:effectLst/>
                        </a:rPr>
                        <a:t>Beoogde datum van Gunning</a:t>
                      </a:r>
                      <a:endParaRPr lang="nl-N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33727" marR="33727" marT="48242" marB="48242"/>
                </a:tc>
                <a:tc>
                  <a:txBody>
                    <a:bodyPr/>
                    <a:lstStyle/>
                    <a:p>
                      <a:pPr>
                        <a:lnSpc>
                          <a:spcPts val="1250"/>
                        </a:lnSpc>
                      </a:pPr>
                      <a:r>
                        <a:rPr lang="nl-NL" sz="1050">
                          <a:effectLst/>
                        </a:rPr>
                        <a:t>19 februari 2024</a:t>
                      </a:r>
                      <a:endParaRPr lang="nl-N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33727" marR="33727" marT="48242" marB="48242"/>
                </a:tc>
                <a:extLst>
                  <a:ext uri="{0D108BD9-81ED-4DB2-BD59-A6C34878D82A}">
                    <a16:rowId xmlns:a16="http://schemas.microsoft.com/office/drawing/2014/main" val="2777422827"/>
                  </a:ext>
                </a:extLst>
              </a:tr>
              <a:tr h="328192">
                <a:tc>
                  <a:txBody>
                    <a:bodyPr/>
                    <a:lstStyle/>
                    <a:p>
                      <a:pPr>
                        <a:lnSpc>
                          <a:spcPts val="1250"/>
                        </a:lnSpc>
                      </a:pPr>
                      <a:r>
                        <a:rPr lang="nl-NL" sz="1050" b="1">
                          <a:effectLst/>
                        </a:rPr>
                        <a:t>Ingangsdatum Overeenkomst en start werkzaamheden</a:t>
                      </a:r>
                      <a:endParaRPr lang="nl-NL" sz="1100" b="1">
                        <a:effectLst/>
                        <a:latin typeface="Arial" panose="020B0604020202020204" pitchFamily="34" charset="0"/>
                        <a:ea typeface="Times New Roman" panose="02020603050405020304" pitchFamily="18" charset="0"/>
                        <a:cs typeface="Times New Roman" panose="02020603050405020304" pitchFamily="18" charset="0"/>
                      </a:endParaRPr>
                    </a:p>
                  </a:txBody>
                  <a:tcPr marL="33727" marR="33727" marT="48242" marB="48242"/>
                </a:tc>
                <a:tc>
                  <a:txBody>
                    <a:bodyPr/>
                    <a:lstStyle/>
                    <a:p>
                      <a:pPr>
                        <a:lnSpc>
                          <a:spcPts val="1250"/>
                        </a:lnSpc>
                      </a:pPr>
                      <a:r>
                        <a:rPr lang="nl-NL" sz="1050" b="1" dirty="0">
                          <a:effectLst/>
                        </a:rPr>
                        <a:t>20 februari 2024</a:t>
                      </a:r>
                      <a:endParaRPr lang="nl-NL" sz="11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727" marR="33727" marT="48242" marB="48242"/>
                </a:tc>
                <a:extLst>
                  <a:ext uri="{0D108BD9-81ED-4DB2-BD59-A6C34878D82A}">
                    <a16:rowId xmlns:a16="http://schemas.microsoft.com/office/drawing/2014/main" val="944720686"/>
                  </a:ext>
                </a:extLst>
              </a:tr>
              <a:tr h="441588">
                <a:tc>
                  <a:txBody>
                    <a:bodyPr/>
                    <a:lstStyle/>
                    <a:p>
                      <a:pPr>
                        <a:lnSpc>
                          <a:spcPts val="1250"/>
                        </a:lnSpc>
                      </a:pPr>
                      <a:r>
                        <a:rPr lang="nl-NL" sz="1050">
                          <a:effectLst/>
                        </a:rPr>
                        <a:t>Eerste levering monitoren (incl. armen) en dockingstations voor nieuwe pand</a:t>
                      </a:r>
                      <a:endParaRPr lang="nl-NL" sz="1100">
                        <a:effectLst/>
                        <a:latin typeface="Arial" panose="020B0604020202020204" pitchFamily="34" charset="0"/>
                        <a:ea typeface="Times New Roman" panose="02020603050405020304" pitchFamily="18" charset="0"/>
                        <a:cs typeface="Times New Roman" panose="02020603050405020304" pitchFamily="18" charset="0"/>
                      </a:endParaRPr>
                    </a:p>
                  </a:txBody>
                  <a:tcPr marL="33727" marR="33727" marT="48242" marB="48242"/>
                </a:tc>
                <a:tc>
                  <a:txBody>
                    <a:bodyPr/>
                    <a:lstStyle/>
                    <a:p>
                      <a:pPr>
                        <a:lnSpc>
                          <a:spcPts val="1250"/>
                        </a:lnSpc>
                      </a:pPr>
                      <a:r>
                        <a:rPr lang="nl-NL" sz="1050" dirty="0">
                          <a:effectLst/>
                        </a:rPr>
                        <a:t>April 2024</a:t>
                      </a:r>
                      <a:endParaRPr lang="nl-NL"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33727" marR="33727" marT="48242" marB="48242"/>
                </a:tc>
                <a:extLst>
                  <a:ext uri="{0D108BD9-81ED-4DB2-BD59-A6C34878D82A}">
                    <a16:rowId xmlns:a16="http://schemas.microsoft.com/office/drawing/2014/main" val="2350640444"/>
                  </a:ext>
                </a:extLst>
              </a:tr>
            </a:tbl>
          </a:graphicData>
        </a:graphic>
      </p:graphicFrame>
    </p:spTree>
    <p:extLst>
      <p:ext uri="{BB962C8B-B14F-4D97-AF65-F5344CB8AC3E}">
        <p14:creationId xmlns:p14="http://schemas.microsoft.com/office/powerpoint/2010/main" val="1308376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4" y="1692204"/>
            <a:ext cx="9453189"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In te leveren stukken bij Inschrijving</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153869"/>
            <a:ext cx="9701687" cy="5161991"/>
          </a:xfrm>
          <a:prstGeom prst="rect">
            <a:avLst/>
          </a:prstGeom>
          <a:noFill/>
        </p:spPr>
        <p:txBody>
          <a:bodyPr wrap="square" rtlCol="0">
            <a:spAutoFit/>
          </a:bodyPr>
          <a:lstStyle/>
          <a:p>
            <a:pPr marL="285750"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rPr>
              <a:t>Ingevuld en ondertekend Uniform Europees Aanbestedingsdocument (UEA)</a:t>
            </a:r>
          </a:p>
          <a:p>
            <a:pPr marL="285750"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rPr>
              <a:t>Ingevuld referentieformulier</a:t>
            </a:r>
          </a:p>
          <a:p>
            <a:pPr marL="285750" indent="-285750">
              <a:lnSpc>
                <a:spcPct val="115000"/>
              </a:lnSpc>
              <a:buFont typeface="Arial" panose="020B0604020202020204" pitchFamily="34" charset="0"/>
              <a:buChar char="•"/>
            </a:pPr>
            <a:r>
              <a:rPr lang="nl-NL" dirty="0">
                <a:effectLst/>
                <a:latin typeface="Arial" panose="020B0604020202020204" pitchFamily="34" charset="0"/>
                <a:ea typeface="Calibri" panose="020F0502020204030204" pitchFamily="34" charset="0"/>
                <a:cs typeface="Arial" panose="020B0604020202020204" pitchFamily="34" charset="0"/>
              </a:rPr>
              <a:t>Ingevuld en ondertekend </a:t>
            </a:r>
            <a:r>
              <a:rPr lang="nl-NL" dirty="0" err="1">
                <a:effectLst/>
                <a:latin typeface="Arial" panose="020B0604020202020204" pitchFamily="34" charset="0"/>
                <a:ea typeface="Calibri" panose="020F0502020204030204" pitchFamily="34" charset="0"/>
                <a:cs typeface="Arial" panose="020B0604020202020204" pitchFamily="34" charset="0"/>
              </a:rPr>
              <a:t>PvE</a:t>
            </a:r>
            <a:r>
              <a:rPr lang="nl-NL" dirty="0">
                <a:effectLst/>
                <a:latin typeface="Arial" panose="020B0604020202020204" pitchFamily="34" charset="0"/>
                <a:ea typeface="Calibri" panose="020F0502020204030204" pitchFamily="34" charset="0"/>
                <a:cs typeface="Arial" panose="020B0604020202020204" pitchFamily="34" charset="0"/>
              </a:rPr>
              <a:t> (aangeven eisen en wensen)</a:t>
            </a:r>
          </a:p>
          <a:p>
            <a:pPr marL="285750" indent="-285750">
              <a:lnSpc>
                <a:spcPct val="115000"/>
              </a:lnSpc>
              <a:buFont typeface="Arial" panose="020B0604020202020204" pitchFamily="34" charset="0"/>
              <a:buChar char="•"/>
            </a:pPr>
            <a:r>
              <a:rPr lang="nl-NL" dirty="0" err="1">
                <a:effectLst/>
                <a:latin typeface="Arial" panose="020B0604020202020204" pitchFamily="34" charset="0"/>
                <a:ea typeface="Calibri" panose="020F0502020204030204" pitchFamily="34" charset="0"/>
                <a:cs typeface="Arial" panose="020B0604020202020204" pitchFamily="34" charset="0"/>
              </a:rPr>
              <a:t>Subgunningscriteria</a:t>
            </a:r>
            <a:r>
              <a:rPr lang="nl-NL" dirty="0">
                <a:effectLst/>
                <a:latin typeface="Arial" panose="020B0604020202020204" pitchFamily="34" charset="0"/>
                <a:ea typeface="Calibri" panose="020F0502020204030204" pitchFamily="34" charset="0"/>
                <a:cs typeface="Arial" panose="020B0604020202020204" pitchFamily="34" charset="0"/>
              </a:rPr>
              <a:t> G4 – vragen deel</a:t>
            </a:r>
          </a:p>
          <a:p>
            <a:pPr marL="285750"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rPr>
              <a:t>Ingevuld en ondertekend prijzenblad (incl. G2, G3, G4, G5)</a:t>
            </a:r>
          </a:p>
          <a:p>
            <a:pPr marL="285750" indent="-285750">
              <a:lnSpc>
                <a:spcPct val="115000"/>
              </a:lnSpc>
              <a:buFont typeface="Arial" panose="020B0604020202020204" pitchFamily="34" charset="0"/>
              <a:buChar char="•"/>
            </a:pPr>
            <a:r>
              <a:rPr lang="nl-NL" b="1" dirty="0">
                <a:latin typeface="Arial" panose="020B0604020202020204" pitchFamily="34" charset="0"/>
                <a:ea typeface="Calibri" panose="020F0502020204030204" pitchFamily="34" charset="0"/>
                <a:cs typeface="Arial" panose="020B0604020202020204" pitchFamily="34" charset="0"/>
              </a:rPr>
              <a:t>Verklaring niet Russische betrokkenheid (paragraaf 5.1.3) (wordt toegevoegd, zie NVI)</a:t>
            </a:r>
          </a:p>
          <a:p>
            <a:pPr marL="285750" indent="-285750">
              <a:lnSpc>
                <a:spcPct val="115000"/>
              </a:lnSpc>
              <a:buFont typeface="Arial" panose="020B0604020202020204" pitchFamily="34" charset="0"/>
              <a:buChar char="•"/>
            </a:pPr>
            <a:endParaRPr lang="nl-NL" dirty="0">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rPr>
              <a:t>Aanvullende bewijsstukken opgevraagd aan partij wie BVO NL voornemens is om te gunnen: (gedragsverklaring, KvK, belastingdienst-verklaring, accountantsverklaring, verzekering, ISO (27001 en 14001) (incl. </a:t>
            </a:r>
            <a:r>
              <a:rPr lang="nl-NL" dirty="0" err="1">
                <a:latin typeface="Arial" panose="020B0604020202020204" pitchFamily="34" charset="0"/>
                <a:ea typeface="Calibri" panose="020F0502020204030204" pitchFamily="34" charset="0"/>
                <a:cs typeface="Arial" panose="020B0604020202020204" pitchFamily="34" charset="0"/>
              </a:rPr>
              <a:t>VvT</a:t>
            </a:r>
            <a:r>
              <a:rPr lang="nl-NL" dirty="0">
                <a:latin typeface="Arial" panose="020B0604020202020204" pitchFamily="34" charset="0"/>
                <a:ea typeface="Calibri" panose="020F0502020204030204" pitchFamily="34" charset="0"/>
                <a:cs typeface="Arial" panose="020B0604020202020204" pitchFamily="34" charset="0"/>
              </a:rPr>
              <a:t>)) </a:t>
            </a:r>
          </a:p>
          <a:p>
            <a:pPr marL="285750"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rPr>
              <a:t>Zie ook Annex 1 in de leidraad</a:t>
            </a: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342900" indent="-34290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815677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3"/>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967507"/>
            <a:ext cx="618757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Geschiktheidseisen: algemeen</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429172"/>
            <a:ext cx="9701687" cy="3887796"/>
          </a:xfrm>
          <a:prstGeom prst="rect">
            <a:avLst/>
          </a:prstGeom>
          <a:noFill/>
        </p:spPr>
        <p:txBody>
          <a:bodyPr wrap="square" rtlCol="0">
            <a:spAutoFit/>
          </a:bodyPr>
          <a:lstStyle/>
          <a:p>
            <a:pPr marL="285750" indent="-285750">
              <a:lnSpc>
                <a:spcPct val="115000"/>
              </a:lnSpc>
              <a:buFont typeface="Arial" panose="020B0604020202020204" pitchFamily="34" charset="0"/>
              <a:buChar char="•"/>
            </a:pPr>
            <a:r>
              <a:rPr lang="nl-NL" dirty="0">
                <a:latin typeface="Arial" panose="020B0604020202020204" pitchFamily="34" charset="0"/>
                <a:cs typeface="Arial" panose="020B0604020202020204" pitchFamily="34" charset="0"/>
              </a:rPr>
              <a:t>KvK-inschrijving</a:t>
            </a:r>
          </a:p>
          <a:p>
            <a:pPr marL="285750" indent="-285750">
              <a:lnSpc>
                <a:spcPct val="115000"/>
              </a:lnSpc>
              <a:buFont typeface="Arial" panose="020B0604020202020204" pitchFamily="34" charset="0"/>
              <a:buChar char="•"/>
            </a:pPr>
            <a:r>
              <a:rPr lang="nl-NL" dirty="0">
                <a:latin typeface="Arial" panose="020B0604020202020204" pitchFamily="34" charset="0"/>
                <a:cs typeface="Arial" panose="020B0604020202020204" pitchFamily="34" charset="0"/>
              </a:rPr>
              <a:t>Goedkeurende accountantsverklaring zonder continuïteitsparagraaf over het meest recent afgesloten boekjaar</a:t>
            </a:r>
          </a:p>
          <a:p>
            <a:pPr marL="285750" indent="-285750">
              <a:lnSpc>
                <a:spcPct val="115000"/>
              </a:lnSpc>
              <a:buFont typeface="Arial" panose="020B0604020202020204" pitchFamily="34" charset="0"/>
              <a:buChar char="•"/>
            </a:pPr>
            <a:r>
              <a:rPr lang="nl-NL" dirty="0">
                <a:latin typeface="Arial" panose="020B0604020202020204" pitchFamily="34" charset="0"/>
                <a:cs typeface="Arial" panose="020B0604020202020204" pitchFamily="34" charset="0"/>
              </a:rPr>
              <a:t>Passende beroeps- en aansprakelijkheidsverzekering (ten minste 500.000 euro per gebeurtenis, 1.000.000 euro per contractjaar)</a:t>
            </a:r>
          </a:p>
          <a:p>
            <a:pPr marL="285750"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rPr>
              <a:t>ISO 27001 (2013) of vergelijkbaar, inclusief bijbehorende </a:t>
            </a:r>
            <a:r>
              <a:rPr lang="nl-NL" dirty="0" err="1">
                <a:latin typeface="Arial" panose="020B0604020202020204" pitchFamily="34" charset="0"/>
                <a:ea typeface="Calibri" panose="020F0502020204030204" pitchFamily="34" charset="0"/>
                <a:cs typeface="Arial" panose="020B0604020202020204" pitchFamily="34" charset="0"/>
              </a:rPr>
              <a:t>VvT</a:t>
            </a:r>
            <a:endParaRPr lang="nl-NL" dirty="0">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rPr>
              <a:t>ISO 14001 (2015) of vergelijkbaar</a:t>
            </a:r>
          </a:p>
          <a:p>
            <a:pPr marL="285750"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rPr>
              <a:t>Producent-certificering </a:t>
            </a:r>
          </a:p>
          <a:p>
            <a:pPr marL="742950" lvl="1"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rPr>
              <a:t>Inschrijver beschikt over de door de producent/ leverancier aangegeven kwalificaties (o.a. om op de werkplekken te leveren, service en onderhoud af te handelen) van de leveranciers / merken / </a:t>
            </a:r>
            <a:r>
              <a:rPr lang="nl-NL" dirty="0" err="1">
                <a:latin typeface="Arial" panose="020B0604020202020204" pitchFamily="34" charset="0"/>
                <a:ea typeface="Calibri" panose="020F0502020204030204" pitchFamily="34" charset="0"/>
                <a:cs typeface="Arial" panose="020B0604020202020204" pitchFamily="34" charset="0"/>
              </a:rPr>
              <a:t>vendoren</a:t>
            </a:r>
            <a:r>
              <a:rPr lang="nl-NL" dirty="0">
                <a:latin typeface="Arial" panose="020B0604020202020204" pitchFamily="34" charset="0"/>
                <a:ea typeface="Calibri" panose="020F0502020204030204" pitchFamily="34" charset="0"/>
                <a:cs typeface="Arial" panose="020B0604020202020204" pitchFamily="34" charset="0"/>
              </a:rPr>
              <a:t> die worden geleverd aan BVO NL</a:t>
            </a: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554649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64378"/>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609698"/>
            <a:ext cx="618757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Geschiktheidseisen: kerncompetenties</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1923697"/>
            <a:ext cx="9701687" cy="6228436"/>
          </a:xfrm>
          <a:prstGeom prst="rect">
            <a:avLst/>
          </a:prstGeom>
          <a:noFill/>
        </p:spPr>
        <p:txBody>
          <a:bodyPr wrap="square" rtlCol="0">
            <a:spAutoFit/>
          </a:bodyPr>
          <a:lstStyle/>
          <a:p>
            <a:pPr marL="342900" lvl="0" indent="-342900">
              <a:lnSpc>
                <a:spcPct val="150000"/>
              </a:lnSpc>
              <a:buFont typeface="+mj-lt"/>
              <a:buAutoNum type="arabicPeriod"/>
              <a:tabLst>
                <a:tab pos="457200" algn="l"/>
              </a:tabLst>
            </a:pPr>
            <a:r>
              <a:rPr lang="nl-NL" sz="1800" dirty="0">
                <a:effectLst/>
                <a:latin typeface="Arial" panose="020B0604020202020204" pitchFamily="34" charset="0"/>
                <a:ea typeface="Times New Roman" panose="02020603050405020304" pitchFamily="18" charset="0"/>
                <a:cs typeface="Times New Roman" panose="02020603050405020304" pitchFamily="18" charset="0"/>
              </a:rPr>
              <a:t>Ervaring met het onafhankelijk adviseren over en leveren van diverse A-merken werkplekapparatuur. </a:t>
            </a:r>
          </a:p>
          <a:p>
            <a:pPr marL="342900" lvl="0" indent="-342900">
              <a:lnSpc>
                <a:spcPct val="150000"/>
              </a:lnSpc>
              <a:buFont typeface="+mj-lt"/>
              <a:buAutoNum type="arabicPeriod"/>
              <a:tabLst>
                <a:tab pos="457200" algn="l"/>
              </a:tabLst>
            </a:pPr>
            <a:r>
              <a:rPr lang="nl-NL" sz="1800" dirty="0">
                <a:effectLst/>
                <a:latin typeface="Arial" panose="020B0604020202020204" pitchFamily="34" charset="0"/>
                <a:ea typeface="Times New Roman" panose="02020603050405020304" pitchFamily="18" charset="0"/>
                <a:cs typeface="Times New Roman" panose="02020603050405020304" pitchFamily="18" charset="0"/>
              </a:rPr>
              <a:t>Ervaring met het leveren van werkplekken ten behoeve van een organisatie met tenminste 300 ICT gebruikers en bijbehorende dienstverlening zoals uitgevraagd in deze aanbesteding</a:t>
            </a:r>
          </a:p>
          <a:p>
            <a:pPr marL="342900" lvl="0" indent="-342900">
              <a:lnSpc>
                <a:spcPct val="150000"/>
              </a:lnSpc>
              <a:buFont typeface="+mj-lt"/>
              <a:buAutoNum type="arabicPeriod"/>
              <a:tabLst>
                <a:tab pos="457200" algn="l"/>
                <a:tab pos="1828800" algn="l"/>
              </a:tabLst>
            </a:pPr>
            <a:r>
              <a:rPr lang="nl-NL" sz="1800" dirty="0">
                <a:effectLst/>
                <a:latin typeface="Arial" panose="020B0604020202020204" pitchFamily="34" charset="0"/>
                <a:ea typeface="Times New Roman" panose="02020603050405020304" pitchFamily="18" charset="0"/>
                <a:cs typeface="Times New Roman" panose="02020603050405020304" pitchFamily="18" charset="0"/>
              </a:rPr>
              <a:t>Ervaring met het over meerdere jaren (minimaal 3 jaar) leveren van hardware waarbij een marktconforme prijs blijft gegarandeerd</a:t>
            </a:r>
          </a:p>
          <a:p>
            <a:pPr marL="342900" lvl="0" indent="-342900">
              <a:lnSpc>
                <a:spcPct val="150000"/>
              </a:lnSpc>
              <a:buFont typeface="+mj-lt"/>
              <a:buAutoNum type="arabicPeriod"/>
              <a:tabLst>
                <a:tab pos="457200" algn="l"/>
                <a:tab pos="1828800" algn="l"/>
              </a:tabLst>
            </a:pPr>
            <a:r>
              <a:rPr lang="nl-NL" sz="1800" dirty="0">
                <a:effectLst/>
                <a:latin typeface="Arial" panose="020B0604020202020204" pitchFamily="34" charset="0"/>
                <a:ea typeface="Times New Roman" panose="02020603050405020304" pitchFamily="18" charset="0"/>
                <a:cs typeface="Times New Roman" panose="02020603050405020304" pitchFamily="18" charset="0"/>
              </a:rPr>
              <a:t>Beschikbaar stellen van een </a:t>
            </a:r>
            <a:r>
              <a:rPr lang="nl-NL" sz="1800" dirty="0" err="1">
                <a:effectLst/>
                <a:latin typeface="Arial" panose="020B0604020202020204" pitchFamily="34" charset="0"/>
                <a:ea typeface="Times New Roman" panose="02020603050405020304" pitchFamily="18" charset="0"/>
                <a:cs typeface="Times New Roman" panose="02020603050405020304" pitchFamily="18" charset="0"/>
              </a:rPr>
              <a:t>webportal</a:t>
            </a:r>
            <a:r>
              <a:rPr lang="nl-NL" sz="1800" dirty="0">
                <a:effectLst/>
                <a:latin typeface="Arial" panose="020B0604020202020204" pitchFamily="34" charset="0"/>
                <a:ea typeface="Times New Roman" panose="02020603050405020304" pitchFamily="18" charset="0"/>
                <a:cs typeface="Times New Roman" panose="02020603050405020304" pitchFamily="18" charset="0"/>
              </a:rPr>
              <a:t>/ webshop (waar assortiment voor de klant </a:t>
            </a:r>
          </a:p>
          <a:p>
            <a:pPr marL="228600">
              <a:lnSpc>
                <a:spcPct val="150000"/>
              </a:lnSpc>
            </a:pPr>
            <a:r>
              <a:rPr lang="nl-NL" sz="1800" dirty="0">
                <a:effectLst/>
                <a:latin typeface="Arial" panose="020B0604020202020204" pitchFamily="34" charset="0"/>
                <a:ea typeface="Times New Roman" panose="02020603050405020304" pitchFamily="18" charset="0"/>
                <a:cs typeface="Times New Roman" panose="02020603050405020304" pitchFamily="18" charset="0"/>
              </a:rPr>
              <a:t>inzichtelijk wordt gemaakt) met een koppeling met een gangbaar </a:t>
            </a:r>
            <a:r>
              <a:rPr lang="nl-NL" sz="1800" dirty="0" err="1">
                <a:effectLst/>
                <a:latin typeface="Arial" panose="020B0604020202020204" pitchFamily="34" charset="0"/>
                <a:ea typeface="Times New Roman" panose="02020603050405020304" pitchFamily="18" charset="0"/>
                <a:cs typeface="Times New Roman" panose="02020603050405020304" pitchFamily="18" charset="0"/>
              </a:rPr>
              <a:t>procure</a:t>
            </a:r>
            <a:r>
              <a:rPr lang="nl-NL" sz="1800" dirty="0">
                <a:effectLst/>
                <a:latin typeface="Arial" panose="020B0604020202020204" pitchFamily="34" charset="0"/>
                <a:ea typeface="Times New Roman" panose="02020603050405020304" pitchFamily="18" charset="0"/>
                <a:cs typeface="Times New Roman" panose="02020603050405020304" pitchFamily="18" charset="0"/>
              </a:rPr>
              <a:t>-to-</a:t>
            </a:r>
            <a:r>
              <a:rPr lang="nl-NL" sz="1800" dirty="0" err="1">
                <a:effectLst/>
                <a:latin typeface="Arial" panose="020B0604020202020204" pitchFamily="34" charset="0"/>
                <a:ea typeface="Times New Roman" panose="02020603050405020304" pitchFamily="18" charset="0"/>
                <a:cs typeface="Times New Roman" panose="02020603050405020304" pitchFamily="18" charset="0"/>
              </a:rPr>
              <a:t>pay</a:t>
            </a:r>
            <a:r>
              <a:rPr lang="nl-NL" sz="1800" dirty="0">
                <a:effectLst/>
                <a:latin typeface="Arial" panose="020B0604020202020204" pitchFamily="34" charset="0"/>
                <a:ea typeface="Times New Roman" panose="02020603050405020304" pitchFamily="18" charset="0"/>
                <a:cs typeface="Times New Roman" panose="02020603050405020304" pitchFamily="18" charset="0"/>
              </a:rPr>
              <a:t> systeem van opdrachtgever ten behoeve van ondersteuning voor een adequaat bestel- en   factureringsproces. </a:t>
            </a:r>
          </a:p>
          <a:p>
            <a:pPr>
              <a:lnSpc>
                <a:spcPct val="115000"/>
              </a:lnSpc>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342900" indent="-342900">
              <a:lnSpc>
                <a:spcPct val="115000"/>
              </a:lnSpc>
              <a:buFont typeface="+mj-lt"/>
              <a:buAutoNum type="arabicPeriod"/>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342900" indent="-342900">
              <a:lnSpc>
                <a:spcPct val="115000"/>
              </a:lnSpc>
              <a:buFont typeface="+mj-lt"/>
              <a:buAutoNum type="arabicPeriod"/>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342900" indent="-342900">
              <a:lnSpc>
                <a:spcPct val="115000"/>
              </a:lnSpc>
              <a:buFont typeface="+mj-lt"/>
              <a:buAutoNum type="arabicPeriod"/>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32670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628884"/>
            <a:ext cx="6187575" cy="461665"/>
          </a:xfrm>
          <a:prstGeom prst="rect">
            <a:avLst/>
          </a:prstGeom>
          <a:noFill/>
        </p:spPr>
        <p:txBody>
          <a:bodyPr wrap="square" rtlCol="0">
            <a:spAutoFit/>
          </a:bodyPr>
          <a:lstStyle/>
          <a:p>
            <a:r>
              <a:rPr lang="nl-NL" sz="2400" b="1" dirty="0" err="1">
                <a:solidFill>
                  <a:srgbClr val="1F60BF"/>
                </a:solidFill>
                <a:latin typeface="Arial" panose="020B0604020202020204" pitchFamily="34" charset="0"/>
                <a:cs typeface="Arial" panose="020B0604020202020204" pitchFamily="34" charset="0"/>
              </a:rPr>
              <a:t>Subgunningscriteria</a:t>
            </a:r>
            <a:r>
              <a:rPr lang="nl-NL" sz="2400" b="1" dirty="0">
                <a:solidFill>
                  <a:srgbClr val="1F60BF"/>
                </a:solidFill>
                <a:latin typeface="Arial" panose="020B0604020202020204" pitchFamily="34" charset="0"/>
                <a:cs typeface="Arial" panose="020B0604020202020204" pitchFamily="34" charset="0"/>
              </a:rPr>
              <a:t> (1/4)</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035685"/>
            <a:ext cx="9701687" cy="7008522"/>
          </a:xfrm>
          <a:prstGeom prst="rect">
            <a:avLst/>
          </a:prstGeom>
          <a:noFill/>
        </p:spPr>
        <p:txBody>
          <a:bodyPr wrap="square" rtlCol="0">
            <a:spAutoFit/>
          </a:bodyPr>
          <a:lstStyle/>
          <a:p>
            <a:pPr marL="285750"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rPr>
              <a:t>Totaal 100 punten. Hoe hoger, hoe beter</a:t>
            </a:r>
          </a:p>
          <a:p>
            <a:pPr marL="285750" indent="-285750">
              <a:lnSpc>
                <a:spcPct val="115000"/>
              </a:lnSpc>
              <a:buFont typeface="Arial" panose="020B0604020202020204" pitchFamily="34" charset="0"/>
              <a:buChar char="•"/>
            </a:pPr>
            <a:r>
              <a:rPr lang="nl-NL" b="1" dirty="0">
                <a:latin typeface="Arial" panose="020B0604020202020204" pitchFamily="34" charset="0"/>
                <a:ea typeface="Calibri" panose="020F0502020204030204" pitchFamily="34" charset="0"/>
                <a:cs typeface="Arial" panose="020B0604020202020204" pitchFamily="34" charset="0"/>
              </a:rPr>
              <a:t>G1</a:t>
            </a:r>
            <a:r>
              <a:rPr lang="nl-NL" dirty="0">
                <a:latin typeface="Arial" panose="020B0604020202020204" pitchFamily="34" charset="0"/>
                <a:ea typeface="Calibri" panose="020F0502020204030204" pitchFamily="34" charset="0"/>
                <a:cs typeface="Arial" panose="020B0604020202020204" pitchFamily="34" charset="0"/>
              </a:rPr>
              <a:t> – Programma van Wensen – maximaal 29 punten</a:t>
            </a:r>
          </a:p>
          <a:p>
            <a:pPr marL="742950" lvl="1" indent="-285750">
              <a:lnSpc>
                <a:spcPct val="115000"/>
              </a:lnSpc>
              <a:buFont typeface="Arial" panose="020B0604020202020204" pitchFamily="34" charset="0"/>
              <a:buChar char="•"/>
            </a:pPr>
            <a:r>
              <a:rPr lang="nl-NL" dirty="0">
                <a:effectLst/>
                <a:latin typeface="Arial" panose="020B0604020202020204" pitchFamily="34" charset="0"/>
                <a:ea typeface="Calibri" panose="020F0502020204030204" pitchFamily="34" charset="0"/>
                <a:cs typeface="Arial" panose="020B0604020202020204" pitchFamily="34" charset="0"/>
              </a:rPr>
              <a:t>Deze wordt beoordeeld o</a:t>
            </a:r>
            <a:r>
              <a:rPr lang="nl-NL" dirty="0">
                <a:latin typeface="Arial" panose="020B0604020202020204" pitchFamily="34" charset="0"/>
                <a:ea typeface="Calibri" panose="020F0502020204030204" pitchFamily="34" charset="0"/>
                <a:cs typeface="Arial" panose="020B0604020202020204" pitchFamily="34" charset="0"/>
              </a:rPr>
              <a:t>f de toelichting past bij het gegeven antwoord (indien “ja” beantwoord)</a:t>
            </a:r>
          </a:p>
          <a:p>
            <a:pPr marL="742950" lvl="1"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Bij de wensen 1, 3 en 29 (niet 23!) uit het tabblad “randapparatuur” kunt u meer punten ontvangen naarmate uw aanbod beter bij de behoeftes van BVO NL aansluit.</a:t>
            </a:r>
          </a:p>
          <a:p>
            <a:pPr marL="285750" indent="-285750">
              <a:lnSpc>
                <a:spcPct val="115000"/>
              </a:lnSpc>
              <a:buFont typeface="Arial" panose="020B0604020202020204" pitchFamily="34" charset="0"/>
              <a:buChar char="•"/>
            </a:pPr>
            <a:r>
              <a:rPr lang="nl-NL" b="1" dirty="0">
                <a:latin typeface="Arial" panose="020B0604020202020204" pitchFamily="34" charset="0"/>
                <a:ea typeface="Calibri" panose="020F0502020204030204" pitchFamily="34" charset="0"/>
                <a:cs typeface="Arial" panose="020B0604020202020204" pitchFamily="34" charset="0"/>
                <a:sym typeface="Wingdings" pitchFamily="2" charset="2"/>
              </a:rPr>
              <a:t>G2</a:t>
            </a: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 – Special bid / eerste bestelling - maximaal 35 punten</a:t>
            </a:r>
          </a:p>
          <a:p>
            <a:pPr marL="742950" lvl="1"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De initiële implementatiekosten van de dienstverlening waaronder inrichten processen met BVO NL, inrichten/ autoriseren </a:t>
            </a:r>
            <a:r>
              <a:rPr lang="nl-NL" dirty="0" err="1">
                <a:latin typeface="Arial" panose="020B0604020202020204" pitchFamily="34" charset="0"/>
                <a:ea typeface="Calibri" panose="020F0502020204030204" pitchFamily="34" charset="0"/>
                <a:cs typeface="Arial" panose="020B0604020202020204" pitchFamily="34" charset="0"/>
                <a:sym typeface="Wingdings" pitchFamily="2" charset="2"/>
              </a:rPr>
              <a:t>webportal</a:t>
            </a: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 en implementeren SLA/DAP dienen inbegrepen te zijn in de aangeboden prijzen</a:t>
            </a:r>
          </a:p>
          <a:p>
            <a:pPr marL="742950" lvl="1"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Bandbreedte toegepast van 450.000 – 800.000 euro (excl. BTW)</a:t>
            </a:r>
          </a:p>
          <a:p>
            <a:pPr marL="742950" lvl="1"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Hoe dichter aangeboden prijs bij 450.000 ligt, hoe meer punten, tot het maximum van 35</a:t>
            </a:r>
          </a:p>
          <a:p>
            <a:pPr marL="742950" lvl="1" indent="-285750">
              <a:lnSpc>
                <a:spcPct val="115000"/>
              </a:lnSpc>
              <a:buFont typeface="Arial" panose="020B0604020202020204" pitchFamily="34" charset="0"/>
              <a:buChar char="•"/>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742950" lvl="1" indent="-285750">
              <a:lnSpc>
                <a:spcPct val="115000"/>
              </a:lnSpc>
              <a:buFont typeface="Arial" panose="020B0604020202020204" pitchFamily="34" charset="0"/>
              <a:buChar char="•"/>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a:lnSpc>
                <a:spcPct val="115000"/>
              </a:lnSpc>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285750" indent="-285750">
              <a:lnSpc>
                <a:spcPct val="115000"/>
              </a:lnSpc>
              <a:buFont typeface="Arial" panose="020B0604020202020204" pitchFamily="34" charset="0"/>
              <a:buChar char="•"/>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285750" indent="-285750">
              <a:lnSpc>
                <a:spcPct val="115000"/>
              </a:lnSpc>
              <a:buFont typeface="Arial" panose="020B0604020202020204" pitchFamily="34" charset="0"/>
              <a:buChar char="•"/>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285750" indent="-285750">
              <a:lnSpc>
                <a:spcPct val="115000"/>
              </a:lnSpc>
              <a:buFont typeface="Arial" panose="020B0604020202020204" pitchFamily="34" charset="0"/>
              <a:buChar char="•"/>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285750" indent="-285750">
              <a:lnSpc>
                <a:spcPct val="115000"/>
              </a:lnSpc>
              <a:buFont typeface="Arial" panose="020B0604020202020204" pitchFamily="34" charset="0"/>
              <a:buChar char="•"/>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285750" indent="-285750">
              <a:lnSpc>
                <a:spcPct val="115000"/>
              </a:lnSpc>
              <a:buFont typeface="Arial" panose="020B0604020202020204" pitchFamily="34" charset="0"/>
              <a:buChar char="•"/>
            </a:pPr>
            <a:endParaRPr lang="nl-NL" b="1" dirty="0">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09805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628884"/>
            <a:ext cx="6187575" cy="461665"/>
          </a:xfrm>
          <a:prstGeom prst="rect">
            <a:avLst/>
          </a:prstGeom>
          <a:noFill/>
        </p:spPr>
        <p:txBody>
          <a:bodyPr wrap="square" rtlCol="0">
            <a:spAutoFit/>
          </a:bodyPr>
          <a:lstStyle/>
          <a:p>
            <a:r>
              <a:rPr lang="nl-NL" sz="2400" b="1" dirty="0" err="1">
                <a:solidFill>
                  <a:srgbClr val="1F60BF"/>
                </a:solidFill>
                <a:latin typeface="Arial" panose="020B0604020202020204" pitchFamily="34" charset="0"/>
                <a:cs typeface="Arial" panose="020B0604020202020204" pitchFamily="34" charset="0"/>
              </a:rPr>
              <a:t>Subgunningscriteria</a:t>
            </a:r>
            <a:r>
              <a:rPr lang="nl-NL" sz="2400" b="1" dirty="0">
                <a:solidFill>
                  <a:srgbClr val="1F60BF"/>
                </a:solidFill>
                <a:latin typeface="Arial" panose="020B0604020202020204" pitchFamily="34" charset="0"/>
                <a:cs typeface="Arial" panose="020B0604020202020204" pitchFamily="34" charset="0"/>
              </a:rPr>
              <a:t> (2/4)</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035685"/>
            <a:ext cx="9701687" cy="6052875"/>
          </a:xfrm>
          <a:prstGeom prst="rect">
            <a:avLst/>
          </a:prstGeom>
          <a:noFill/>
        </p:spPr>
        <p:txBody>
          <a:bodyPr wrap="square" rtlCol="0">
            <a:spAutoFit/>
          </a:bodyPr>
          <a:lstStyle/>
          <a:p>
            <a:pPr marL="285750" indent="-285750">
              <a:lnSpc>
                <a:spcPct val="115000"/>
              </a:lnSpc>
              <a:buFont typeface="Arial" panose="020B0604020202020204" pitchFamily="34" charset="0"/>
              <a:buChar char="•"/>
            </a:pPr>
            <a:r>
              <a:rPr lang="nl-NL" b="1" dirty="0">
                <a:latin typeface="Arial" panose="020B0604020202020204" pitchFamily="34" charset="0"/>
                <a:ea typeface="Calibri" panose="020F0502020204030204" pitchFamily="34" charset="0"/>
                <a:cs typeface="Arial" panose="020B0604020202020204" pitchFamily="34" charset="0"/>
                <a:sym typeface="Wingdings" pitchFamily="2" charset="2"/>
              </a:rPr>
              <a:t>G3</a:t>
            </a: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 – Prijs dienstverlening – maximaal 10 punten</a:t>
            </a:r>
          </a:p>
          <a:p>
            <a:pPr lvl="1">
              <a:lnSpc>
                <a:spcPct val="115000"/>
              </a:lnSpc>
            </a:pP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1. Prijs preconfiguratie hardware (toevoegen </a:t>
            </a:r>
            <a:r>
              <a:rPr lang="nl-NL" dirty="0" err="1">
                <a:latin typeface="Arial" panose="020B0604020202020204" pitchFamily="34" charset="0"/>
                <a:ea typeface="Calibri" panose="020F0502020204030204" pitchFamily="34" charset="0"/>
                <a:cs typeface="Arial" panose="020B0604020202020204" pitchFamily="34" charset="0"/>
                <a:sym typeface="Wingdings" pitchFamily="2" charset="2"/>
              </a:rPr>
              <a:t>Intune</a:t>
            </a: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 CMDB) – maximaal 5 punten</a:t>
            </a:r>
          </a:p>
          <a:p>
            <a:pPr marL="1200150" lvl="2"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Bandbreedte van 0 – 10 euro</a:t>
            </a:r>
          </a:p>
          <a:p>
            <a:pPr marL="1200150" lvl="2"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Hoe dichter bij de 0 euro, hoe meer punten, tot het maximum van 5 punten</a:t>
            </a:r>
          </a:p>
          <a:p>
            <a:pPr lvl="2">
              <a:lnSpc>
                <a:spcPct val="115000"/>
              </a:lnSpc>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lvl="1">
              <a:lnSpc>
                <a:spcPct val="115000"/>
              </a:lnSpc>
            </a:pP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2. Leveringskosten - maximaal 5 punten</a:t>
            </a:r>
          </a:p>
          <a:p>
            <a:pPr marL="742950" lvl="1"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Leveringskosten van een levering op locatie van BVO NL</a:t>
            </a:r>
          </a:p>
          <a:p>
            <a:pPr marL="1200150" lvl="2"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Hier moet worden uitgegaan van een batchlevering</a:t>
            </a:r>
          </a:p>
          <a:p>
            <a:pPr marL="742950" lvl="1"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Leveringskosten van een levering op thuislocatie van medewerker</a:t>
            </a:r>
          </a:p>
          <a:p>
            <a:pPr marL="1200150" lvl="2"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Hier moet worden uitgegaan van de levering van 1 apparaat</a:t>
            </a:r>
          </a:p>
          <a:p>
            <a:pPr marL="742950" lvl="1"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Bandbreedte van 0 – 70 euro voor leveringskosten </a:t>
            </a:r>
            <a:r>
              <a:rPr lang="nl-NL" b="1" dirty="0">
                <a:latin typeface="Arial" panose="020B0604020202020204" pitchFamily="34" charset="0"/>
                <a:ea typeface="Calibri" panose="020F0502020204030204" pitchFamily="34" charset="0"/>
                <a:cs typeface="Arial" panose="020B0604020202020204" pitchFamily="34" charset="0"/>
                <a:sym typeface="Wingdings" pitchFamily="2" charset="2"/>
              </a:rPr>
              <a:t>bij elkaar opgeteld</a:t>
            </a:r>
          </a:p>
          <a:p>
            <a:pPr marL="742950" lvl="1"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Hoe dichter bij de 0 euro, hoe meer punten, tot het maximum van 5 punten</a:t>
            </a:r>
            <a:endParaRPr lang="nl-NL" b="1"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285750" indent="-285750">
              <a:lnSpc>
                <a:spcPct val="115000"/>
              </a:lnSpc>
              <a:buFont typeface="Arial" panose="020B0604020202020204" pitchFamily="34" charset="0"/>
              <a:buChar char="•"/>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285750" indent="-285750">
              <a:lnSpc>
                <a:spcPct val="115000"/>
              </a:lnSpc>
              <a:buFont typeface="Arial" panose="020B0604020202020204" pitchFamily="34" charset="0"/>
              <a:buChar char="•"/>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285750" indent="-285750">
              <a:lnSpc>
                <a:spcPct val="115000"/>
              </a:lnSpc>
              <a:buFont typeface="Arial" panose="020B0604020202020204" pitchFamily="34" charset="0"/>
              <a:buChar char="•"/>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285750" indent="-285750">
              <a:lnSpc>
                <a:spcPct val="115000"/>
              </a:lnSpc>
              <a:buFont typeface="Arial" panose="020B0604020202020204" pitchFamily="34" charset="0"/>
              <a:buChar char="•"/>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285750" indent="-285750">
              <a:lnSpc>
                <a:spcPct val="115000"/>
              </a:lnSpc>
              <a:buFont typeface="Arial" panose="020B0604020202020204" pitchFamily="34" charset="0"/>
              <a:buChar char="•"/>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285750" indent="-285750">
              <a:lnSpc>
                <a:spcPct val="115000"/>
              </a:lnSpc>
              <a:buFont typeface="Arial" panose="020B0604020202020204" pitchFamily="34" charset="0"/>
              <a:buChar char="•"/>
            </a:pPr>
            <a:endParaRPr lang="nl-NL" b="1" dirty="0">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6122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0"/>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468656"/>
            <a:ext cx="618757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Agenda</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1834517"/>
            <a:ext cx="9701687" cy="4657622"/>
          </a:xfrm>
          <a:prstGeom prst="rect">
            <a:avLst/>
          </a:prstGeom>
          <a:noFill/>
        </p:spPr>
        <p:txBody>
          <a:bodyPr wrap="square" rtlCol="0">
            <a:spAutoFit/>
          </a:bodyPr>
          <a:lstStyle/>
          <a:p>
            <a:pPr marL="285750"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Over BVO NL</a:t>
            </a:r>
          </a:p>
          <a:p>
            <a:pPr marL="285750"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Inhoud aanbesteding</a:t>
            </a:r>
          </a:p>
          <a:p>
            <a:pPr marL="742950" lvl="1"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Aanleiding / doelstelling</a:t>
            </a:r>
          </a:p>
          <a:p>
            <a:pPr marL="742950" lvl="1"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Scope</a:t>
            </a:r>
          </a:p>
          <a:p>
            <a:pPr marL="742950" lvl="1"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Special bid</a:t>
            </a:r>
          </a:p>
          <a:p>
            <a:pPr marL="742950" lvl="1"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Dienstverlening</a:t>
            </a:r>
          </a:p>
          <a:p>
            <a:pPr marL="285750"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Verdere procedure</a:t>
            </a:r>
          </a:p>
          <a:p>
            <a:pPr marL="742950" lvl="1"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Gunningscriteria</a:t>
            </a:r>
          </a:p>
          <a:p>
            <a:pPr marL="742950" lvl="1"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Eisen aan de inschrijving</a:t>
            </a:r>
          </a:p>
          <a:p>
            <a:pPr marL="285750"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Vragen van leveranciers</a:t>
            </a:r>
          </a:p>
        </p:txBody>
      </p:sp>
    </p:spTree>
    <p:extLst>
      <p:ext uri="{BB962C8B-B14F-4D97-AF65-F5344CB8AC3E}">
        <p14:creationId xmlns:p14="http://schemas.microsoft.com/office/powerpoint/2010/main" val="4048989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628884"/>
            <a:ext cx="6187575" cy="461665"/>
          </a:xfrm>
          <a:prstGeom prst="rect">
            <a:avLst/>
          </a:prstGeom>
          <a:noFill/>
        </p:spPr>
        <p:txBody>
          <a:bodyPr wrap="square" rtlCol="0">
            <a:spAutoFit/>
          </a:bodyPr>
          <a:lstStyle/>
          <a:p>
            <a:r>
              <a:rPr lang="nl-NL" sz="2400" b="1" dirty="0" err="1">
                <a:solidFill>
                  <a:srgbClr val="1F60BF"/>
                </a:solidFill>
                <a:latin typeface="Arial" panose="020B0604020202020204" pitchFamily="34" charset="0"/>
                <a:cs typeface="Arial" panose="020B0604020202020204" pitchFamily="34" charset="0"/>
              </a:rPr>
              <a:t>Subgunningscriteria</a:t>
            </a:r>
            <a:r>
              <a:rPr lang="nl-NL" sz="2400" b="1" dirty="0">
                <a:solidFill>
                  <a:srgbClr val="1F60BF"/>
                </a:solidFill>
                <a:latin typeface="Arial" panose="020B0604020202020204" pitchFamily="34" charset="0"/>
                <a:cs typeface="Arial" panose="020B0604020202020204" pitchFamily="34" charset="0"/>
              </a:rPr>
              <a:t> (3/4)</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035685"/>
            <a:ext cx="9701687" cy="6371424"/>
          </a:xfrm>
          <a:prstGeom prst="rect">
            <a:avLst/>
          </a:prstGeom>
          <a:noFill/>
        </p:spPr>
        <p:txBody>
          <a:bodyPr wrap="square" rtlCol="0">
            <a:spAutoFit/>
          </a:bodyPr>
          <a:lstStyle/>
          <a:p>
            <a:pPr marL="285750" indent="-285750">
              <a:lnSpc>
                <a:spcPct val="115000"/>
              </a:lnSpc>
              <a:buFont typeface="Arial" panose="020B0604020202020204" pitchFamily="34" charset="0"/>
              <a:buChar char="•"/>
            </a:pPr>
            <a:r>
              <a:rPr lang="nl-NL" b="1" dirty="0">
                <a:latin typeface="Arial" panose="020B0604020202020204" pitchFamily="34" charset="0"/>
                <a:ea typeface="Calibri" panose="020F0502020204030204" pitchFamily="34" charset="0"/>
                <a:cs typeface="Arial" panose="020B0604020202020204" pitchFamily="34" charset="0"/>
                <a:sym typeface="Wingdings" pitchFamily="2" charset="2"/>
              </a:rPr>
              <a:t>G4</a:t>
            </a: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 – Prijs en vragen toekomstige leveringen – maximaal 20 punten</a:t>
            </a:r>
            <a:endParaRPr lang="nl-NL" b="1"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a:lnSpc>
                <a:spcPct val="115000"/>
              </a:lnSpc>
            </a:pP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1. Gegarandeerde </a:t>
            </a:r>
            <a:r>
              <a:rPr lang="nl-NL" dirty="0" err="1">
                <a:latin typeface="Arial" panose="020B0604020202020204" pitchFamily="34" charset="0"/>
                <a:ea typeface="Calibri" panose="020F0502020204030204" pitchFamily="34" charset="0"/>
                <a:cs typeface="Arial" panose="020B0604020202020204" pitchFamily="34" charset="0"/>
                <a:sym typeface="Wingdings" pitchFamily="2" charset="2"/>
              </a:rPr>
              <a:t>uplift</a:t>
            </a: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-percentage – maximaal 12 punten </a:t>
            </a:r>
          </a:p>
          <a:p>
            <a:pPr marL="742950" lvl="1"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Onderverdeeld voor tablets (25%), laptops (40%), monitoren (20%) en accessoires (15%)</a:t>
            </a:r>
          </a:p>
          <a:p>
            <a:pPr marL="742950" lvl="1"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Bandbreedte tussen 2 en 8% </a:t>
            </a:r>
            <a:r>
              <a:rPr lang="nl-NL" dirty="0" err="1">
                <a:latin typeface="Arial" panose="020B0604020202020204" pitchFamily="34" charset="0"/>
                <a:ea typeface="Calibri" panose="020F0502020204030204" pitchFamily="34" charset="0"/>
                <a:cs typeface="Arial" panose="020B0604020202020204" pitchFamily="34" charset="0"/>
                <a:sym typeface="Wingdings" pitchFamily="2" charset="2"/>
              </a:rPr>
              <a:t>uplift</a:t>
            </a: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742950" lvl="1"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Hoe lager het percentage, hoe beter voor de score, tot het maximum punten van 12.</a:t>
            </a:r>
          </a:p>
          <a:p>
            <a:pPr>
              <a:lnSpc>
                <a:spcPct val="115000"/>
              </a:lnSpc>
            </a:pP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2. Vragen over leveringsprijzen – maximaal 8 punten. Wordt beoordeeld door commissie.</a:t>
            </a:r>
          </a:p>
          <a:p>
            <a:pPr marL="742950" lvl="1"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Hoe garandeert Inschrijver lage inkoopprijzen?</a:t>
            </a:r>
          </a:p>
          <a:p>
            <a:pPr marL="742950" lvl="1"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Welke wijze gaat Inschrijver om met lagere inkoopprijzen bij afname van grote getallen hardware?</a:t>
            </a:r>
          </a:p>
          <a:p>
            <a:pPr marL="742950" lvl="1"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Op welke wijze komen geldstromen (b.v. kick-</a:t>
            </a:r>
            <a:r>
              <a:rPr lang="nl-NL" dirty="0" err="1">
                <a:latin typeface="Arial" panose="020B0604020202020204" pitchFamily="34" charset="0"/>
                <a:ea typeface="Calibri" panose="020F0502020204030204" pitchFamily="34" charset="0"/>
                <a:cs typeface="Arial" panose="020B0604020202020204" pitchFamily="34" charset="0"/>
                <a:sym typeface="Wingdings" pitchFamily="2" charset="2"/>
              </a:rPr>
              <a:t>backfees</a:t>
            </a: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 ten goede aan de prijs die wordt doorbelast aan BVO NL?</a:t>
            </a:r>
          </a:p>
          <a:p>
            <a:pPr marL="285750"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Aan te leveren volgens aanbestedingsleidraad (o.a. maximaal 4 A4’tjes)</a:t>
            </a:r>
          </a:p>
          <a:p>
            <a:pPr marL="742950" lvl="1" indent="-285750">
              <a:lnSpc>
                <a:spcPct val="115000"/>
              </a:lnSpc>
              <a:buFont typeface="Arial" panose="020B0604020202020204" pitchFamily="34" charset="0"/>
              <a:buChar char="•"/>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285750" indent="-285750">
              <a:lnSpc>
                <a:spcPct val="115000"/>
              </a:lnSpc>
              <a:buFont typeface="Arial" panose="020B0604020202020204" pitchFamily="34" charset="0"/>
              <a:buChar char="•"/>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285750" indent="-285750">
              <a:lnSpc>
                <a:spcPct val="115000"/>
              </a:lnSpc>
              <a:buFont typeface="Arial" panose="020B0604020202020204" pitchFamily="34" charset="0"/>
              <a:buChar char="•"/>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285750" indent="-285750">
              <a:lnSpc>
                <a:spcPct val="115000"/>
              </a:lnSpc>
              <a:buFont typeface="Arial" panose="020B0604020202020204" pitchFamily="34" charset="0"/>
              <a:buChar char="•"/>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285750" indent="-285750">
              <a:lnSpc>
                <a:spcPct val="115000"/>
              </a:lnSpc>
              <a:buFont typeface="Arial" panose="020B0604020202020204" pitchFamily="34" charset="0"/>
              <a:buChar char="•"/>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285750" indent="-285750">
              <a:lnSpc>
                <a:spcPct val="115000"/>
              </a:lnSpc>
              <a:buFont typeface="Arial" panose="020B0604020202020204" pitchFamily="34" charset="0"/>
              <a:buChar char="•"/>
            </a:pPr>
            <a:endParaRPr lang="nl-NL" b="1" dirty="0">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203788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628884"/>
            <a:ext cx="618757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Beoordeling G4 (vragen) </a:t>
            </a:r>
            <a:r>
              <a:rPr lang="nl-NL" sz="2400" b="1" dirty="0">
                <a:solidFill>
                  <a:srgbClr val="1F60BF"/>
                </a:solidFill>
                <a:latin typeface="Arial" panose="020B0604020202020204" pitchFamily="34" charset="0"/>
                <a:cs typeface="Arial" panose="020B0604020202020204" pitchFamily="34" charset="0"/>
                <a:sym typeface="Wingdings" pitchFamily="2" charset="2"/>
              </a:rPr>
              <a:t> SMART</a:t>
            </a:r>
            <a:endParaRPr lang="nl-NL" sz="2400" b="1" dirty="0">
              <a:solidFill>
                <a:srgbClr val="1F60BF"/>
              </a:solidFill>
              <a:latin typeface="Arial" panose="020B0604020202020204" pitchFamily="34" charset="0"/>
              <a:cs typeface="Arial" panose="020B0604020202020204" pitchFamily="34" charset="0"/>
            </a:endParaRP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035685"/>
            <a:ext cx="9701687" cy="6292941"/>
          </a:xfrm>
          <a:prstGeom prst="rect">
            <a:avLst/>
          </a:prstGeom>
          <a:noFill/>
        </p:spPr>
        <p:txBody>
          <a:bodyPr wrap="square" rtlCol="0">
            <a:spAutoFit/>
          </a:bodyPr>
          <a:lstStyle/>
          <a:p>
            <a:pPr>
              <a:lnSpc>
                <a:spcPct val="150000"/>
              </a:lnSpc>
            </a:pPr>
            <a:r>
              <a:rPr lang="nl-NL" sz="1600" dirty="0">
                <a:effectLst/>
                <a:latin typeface="Arial" panose="020B0604020202020204" pitchFamily="34" charset="0"/>
                <a:ea typeface="Times New Roman" panose="02020603050405020304" pitchFamily="18" charset="0"/>
                <a:cs typeface="Times New Roman" panose="02020603050405020304" pitchFamily="18" charset="0"/>
              </a:rPr>
              <a:t>SMART staat voor:</a:t>
            </a:r>
          </a:p>
          <a:p>
            <a:pPr marL="342900" lvl="0" indent="-342900">
              <a:lnSpc>
                <a:spcPct val="150000"/>
              </a:lnSpc>
              <a:buFont typeface="Symbol" pitchFamily="2" charset="2"/>
              <a:buChar char=""/>
            </a:pPr>
            <a:r>
              <a:rPr lang="nl-NL" sz="1600" dirty="0">
                <a:effectLst/>
                <a:latin typeface="Arial" panose="020B0604020202020204" pitchFamily="34" charset="0"/>
                <a:ea typeface="Times New Roman" panose="02020603050405020304" pitchFamily="18" charset="0"/>
                <a:cs typeface="Times New Roman" panose="02020603050405020304" pitchFamily="18" charset="0"/>
              </a:rPr>
              <a:t>S: Specifiek: dat wil zeggen concrete garanties en toezeggingen bv. wij garanderen u transparant inzicht in onze kick-</a:t>
            </a:r>
            <a:r>
              <a:rPr lang="nl-NL" sz="1600" dirty="0" err="1">
                <a:effectLst/>
                <a:latin typeface="Arial" panose="020B0604020202020204" pitchFamily="34" charset="0"/>
                <a:ea typeface="Times New Roman" panose="02020603050405020304" pitchFamily="18" charset="0"/>
                <a:cs typeface="Times New Roman" panose="02020603050405020304" pitchFamily="18" charset="0"/>
              </a:rPr>
              <a:t>backfees</a:t>
            </a:r>
            <a:r>
              <a:rPr lang="nl-NL" sz="1600" dirty="0">
                <a:effectLst/>
                <a:latin typeface="Arial" panose="020B0604020202020204" pitchFamily="34" charset="0"/>
                <a:ea typeface="Times New Roman" panose="02020603050405020304" pitchFamily="18" charset="0"/>
                <a:cs typeface="Times New Roman" panose="02020603050405020304" pitchFamily="18" charset="0"/>
              </a:rPr>
              <a:t> en garanderen dat de totale </a:t>
            </a:r>
            <a:r>
              <a:rPr lang="nl-NL" sz="1600" dirty="0" err="1">
                <a:effectLst/>
                <a:latin typeface="Arial" panose="020B0604020202020204" pitchFamily="34" charset="0"/>
                <a:ea typeface="Times New Roman" panose="02020603050405020304" pitchFamily="18" charset="0"/>
                <a:cs typeface="Times New Roman" panose="02020603050405020304" pitchFamily="18" charset="0"/>
              </a:rPr>
              <a:t>uplift</a:t>
            </a:r>
            <a:r>
              <a:rPr lang="nl-NL" sz="1600" dirty="0">
                <a:effectLst/>
                <a:latin typeface="Arial" panose="020B0604020202020204" pitchFamily="34" charset="0"/>
                <a:ea typeface="Times New Roman" panose="02020603050405020304" pitchFamily="18" charset="0"/>
                <a:cs typeface="Times New Roman" panose="02020603050405020304" pitchFamily="18" charset="0"/>
              </a:rPr>
              <a:t> samen met de verrekening van andere geldstromen maar maximaal 2% hoger wordt. </a:t>
            </a:r>
          </a:p>
          <a:p>
            <a:pPr marL="342900" lvl="0" indent="-342900">
              <a:lnSpc>
                <a:spcPct val="150000"/>
              </a:lnSpc>
              <a:buFont typeface="Symbol" pitchFamily="2" charset="2"/>
              <a:buChar char=""/>
            </a:pPr>
            <a:r>
              <a:rPr lang="nl-NL" sz="1600" dirty="0">
                <a:effectLst/>
                <a:latin typeface="Arial" panose="020B0604020202020204" pitchFamily="34" charset="0"/>
                <a:ea typeface="Times New Roman" panose="02020603050405020304" pitchFamily="18" charset="0"/>
                <a:cs typeface="Times New Roman" panose="02020603050405020304" pitchFamily="18" charset="0"/>
              </a:rPr>
              <a:t>M: Meetbaar: wil zeggen dat een belofte die u doet ook meetbaar is bv. U bent duidelijk transparant in de inkoopprijzen en overlegt consequent de inkoopprijzen en deze wijze waarop deze marktconform zijn door deze te vergelijken met recente special bid aanbiedingen</a:t>
            </a:r>
          </a:p>
          <a:p>
            <a:pPr marL="342900" lvl="0" indent="-342900">
              <a:lnSpc>
                <a:spcPct val="150000"/>
              </a:lnSpc>
              <a:buFont typeface="Symbol" pitchFamily="2" charset="2"/>
              <a:buChar char=""/>
            </a:pPr>
            <a:r>
              <a:rPr lang="nl-NL" sz="1600" dirty="0">
                <a:effectLst/>
                <a:latin typeface="Arial" panose="020B0604020202020204" pitchFamily="34" charset="0"/>
                <a:ea typeface="Times New Roman" panose="02020603050405020304" pitchFamily="18" charset="0"/>
                <a:cs typeface="Times New Roman" panose="02020603050405020304" pitchFamily="18" charset="0"/>
              </a:rPr>
              <a:t>A: Acceptabel: u onderbouwt waar mogelijk, waarom u in staat bent de doelstellingen te halen en de garanties. Toezeggingen en beloften zijn significant.</a:t>
            </a:r>
          </a:p>
          <a:p>
            <a:pPr marL="342900" lvl="0" indent="-342900">
              <a:lnSpc>
                <a:spcPct val="150000"/>
              </a:lnSpc>
              <a:buFont typeface="Symbol" pitchFamily="2" charset="2"/>
              <a:buChar char=""/>
            </a:pPr>
            <a:r>
              <a:rPr lang="nl-NL" sz="1600" dirty="0">
                <a:effectLst/>
                <a:latin typeface="Arial" panose="020B0604020202020204" pitchFamily="34" charset="0"/>
                <a:ea typeface="Times New Roman" panose="02020603050405020304" pitchFamily="18" charset="0"/>
                <a:cs typeface="Times New Roman" panose="02020603050405020304" pitchFamily="18" charset="0"/>
              </a:rPr>
              <a:t>R: Realistisch: de onderbouwing is realistisch ook de randvoorwaarden die u stelt zijn controleerbaar</a:t>
            </a:r>
          </a:p>
          <a:p>
            <a:pPr marL="342900" lvl="0" indent="-342900">
              <a:lnSpc>
                <a:spcPct val="150000"/>
              </a:lnSpc>
              <a:buFont typeface="Symbol" pitchFamily="2" charset="2"/>
              <a:buChar char=""/>
            </a:pPr>
            <a:r>
              <a:rPr lang="nl-NL" sz="1600" dirty="0">
                <a:effectLst/>
                <a:latin typeface="Arial" panose="020B0604020202020204" pitchFamily="34" charset="0"/>
                <a:ea typeface="Times New Roman" panose="02020603050405020304" pitchFamily="18" charset="0"/>
                <a:cs typeface="Times New Roman" panose="02020603050405020304" pitchFamily="18" charset="0"/>
              </a:rPr>
              <a:t>T: Tijdgebonden: u garandeert waar mogelijk harde tijdslijnen voor communicatie en terugkoppeling.</a:t>
            </a:r>
          </a:p>
          <a:p>
            <a:pPr marL="742950" lvl="1" indent="-285750">
              <a:lnSpc>
                <a:spcPct val="115000"/>
              </a:lnSpc>
              <a:buFont typeface="Arial" panose="020B0604020202020204" pitchFamily="34" charset="0"/>
              <a:buChar char="•"/>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285750" indent="-285750">
              <a:lnSpc>
                <a:spcPct val="115000"/>
              </a:lnSpc>
              <a:buFont typeface="Arial" panose="020B0604020202020204" pitchFamily="34" charset="0"/>
              <a:buChar char="•"/>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285750" indent="-285750">
              <a:lnSpc>
                <a:spcPct val="115000"/>
              </a:lnSpc>
              <a:buFont typeface="Arial" panose="020B0604020202020204" pitchFamily="34" charset="0"/>
              <a:buChar char="•"/>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285750" indent="-285750">
              <a:lnSpc>
                <a:spcPct val="115000"/>
              </a:lnSpc>
              <a:buFont typeface="Arial" panose="020B0604020202020204" pitchFamily="34" charset="0"/>
              <a:buChar char="•"/>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285750" indent="-285750">
              <a:lnSpc>
                <a:spcPct val="115000"/>
              </a:lnSpc>
              <a:buFont typeface="Arial" panose="020B0604020202020204" pitchFamily="34" charset="0"/>
              <a:buChar char="•"/>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285750" indent="-285750">
              <a:lnSpc>
                <a:spcPct val="115000"/>
              </a:lnSpc>
              <a:buFont typeface="Arial" panose="020B0604020202020204" pitchFamily="34" charset="0"/>
              <a:buChar char="•"/>
            </a:pPr>
            <a:endParaRPr lang="nl-NL" b="1" dirty="0">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94213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628884"/>
            <a:ext cx="6187575" cy="461665"/>
          </a:xfrm>
          <a:prstGeom prst="rect">
            <a:avLst/>
          </a:prstGeom>
          <a:noFill/>
        </p:spPr>
        <p:txBody>
          <a:bodyPr wrap="square" rtlCol="0">
            <a:spAutoFit/>
          </a:bodyPr>
          <a:lstStyle/>
          <a:p>
            <a:r>
              <a:rPr lang="nl-NL" sz="2400" b="1" dirty="0" err="1">
                <a:solidFill>
                  <a:srgbClr val="1F60BF"/>
                </a:solidFill>
                <a:latin typeface="Arial" panose="020B0604020202020204" pitchFamily="34" charset="0"/>
                <a:cs typeface="Arial" panose="020B0604020202020204" pitchFamily="34" charset="0"/>
              </a:rPr>
              <a:t>Subgunningscriteria</a:t>
            </a:r>
            <a:r>
              <a:rPr lang="nl-NL" sz="2400" b="1" dirty="0">
                <a:solidFill>
                  <a:srgbClr val="1F60BF"/>
                </a:solidFill>
                <a:latin typeface="Arial" panose="020B0604020202020204" pitchFamily="34" charset="0"/>
                <a:cs typeface="Arial" panose="020B0604020202020204" pitchFamily="34" charset="0"/>
              </a:rPr>
              <a:t> (4/4)</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035685"/>
            <a:ext cx="9701687" cy="4210833"/>
          </a:xfrm>
          <a:prstGeom prst="rect">
            <a:avLst/>
          </a:prstGeom>
          <a:noFill/>
        </p:spPr>
        <p:txBody>
          <a:bodyPr wrap="square" rtlCol="0">
            <a:spAutoFit/>
          </a:bodyPr>
          <a:lstStyle/>
          <a:p>
            <a:pPr marL="285750" indent="-285750">
              <a:lnSpc>
                <a:spcPct val="115000"/>
              </a:lnSpc>
              <a:buFont typeface="Arial" panose="020B0604020202020204" pitchFamily="34" charset="0"/>
              <a:buChar char="•"/>
            </a:pPr>
            <a:r>
              <a:rPr lang="nl-NL" b="1" dirty="0">
                <a:latin typeface="Arial" panose="020B0604020202020204" pitchFamily="34" charset="0"/>
                <a:ea typeface="Calibri" panose="020F0502020204030204" pitchFamily="34" charset="0"/>
                <a:cs typeface="Arial" panose="020B0604020202020204" pitchFamily="34" charset="0"/>
                <a:sym typeface="Wingdings" pitchFamily="2" charset="2"/>
              </a:rPr>
              <a:t>G5</a:t>
            </a: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 – Vragen over levertijden - maximaal 6 punten</a:t>
            </a:r>
            <a:endParaRPr lang="nl-NL" b="1"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342900" lvl="0" indent="-342900">
              <a:lnSpc>
                <a:spcPct val="150000"/>
              </a:lnSpc>
              <a:buFont typeface="Calibri" panose="020F0502020204030204" pitchFamily="34" charset="0"/>
              <a:buChar char="-"/>
              <a:tabLst>
                <a:tab pos="252095" algn="l"/>
              </a:tabLst>
            </a:pPr>
            <a:r>
              <a:rPr lang="nl-NL" dirty="0">
                <a:effectLst/>
                <a:latin typeface="Arial" panose="020B0604020202020204" pitchFamily="34" charset="0"/>
                <a:ea typeface="Calibri" panose="020F0502020204030204" pitchFamily="34" charset="0"/>
                <a:cs typeface="Times New Roman" panose="02020603050405020304" pitchFamily="18" charset="0"/>
              </a:rPr>
              <a:t>Losse bestellingen tot en met 20 stuks binnen maximaal 7 werkdagen</a:t>
            </a:r>
          </a:p>
          <a:p>
            <a:pPr marL="742950" lvl="1" indent="-285750">
              <a:lnSpc>
                <a:spcPct val="150000"/>
              </a:lnSpc>
              <a:buFont typeface="Courier New" panose="02070309020205020404" pitchFamily="49" charset="0"/>
              <a:buChar char="o"/>
              <a:tabLst>
                <a:tab pos="252095" algn="l"/>
              </a:tabLst>
            </a:pPr>
            <a:r>
              <a:rPr lang="nl-NL" dirty="0">
                <a:effectLst/>
                <a:latin typeface="Arial" panose="020B0604020202020204" pitchFamily="34" charset="0"/>
                <a:ea typeface="Times New Roman" panose="02020603050405020304" pitchFamily="18" charset="0"/>
                <a:cs typeface="Times New Roman" panose="02020603050405020304" pitchFamily="18" charset="0"/>
              </a:rPr>
              <a:t>Voor iedere twee werkdagen sneller: 1 punt, tot een maximum van 3 punten </a:t>
            </a:r>
          </a:p>
          <a:p>
            <a:pPr marL="342900" lvl="0" indent="-342900">
              <a:lnSpc>
                <a:spcPct val="150000"/>
              </a:lnSpc>
              <a:buFont typeface="Calibri" panose="020F0502020204030204" pitchFamily="34" charset="0"/>
              <a:buChar char="-"/>
              <a:tabLst>
                <a:tab pos="252095" algn="l"/>
              </a:tabLst>
            </a:pPr>
            <a:r>
              <a:rPr lang="nl-NL" dirty="0">
                <a:effectLst/>
                <a:latin typeface="Arial" panose="020B0604020202020204" pitchFamily="34" charset="0"/>
                <a:ea typeface="Calibri" panose="020F0502020204030204" pitchFamily="34" charset="0"/>
                <a:cs typeface="Times New Roman" panose="02020603050405020304" pitchFamily="18" charset="0"/>
              </a:rPr>
              <a:t>Bestellingen van meer dan 20 stuks binnen maximaal 20 werkdagen</a:t>
            </a:r>
          </a:p>
          <a:p>
            <a:pPr marL="742950" lvl="1" indent="-285750">
              <a:lnSpc>
                <a:spcPct val="150000"/>
              </a:lnSpc>
              <a:buFont typeface="Courier New" panose="02070309020205020404" pitchFamily="49" charset="0"/>
              <a:buChar char="o"/>
              <a:tabLst>
                <a:tab pos="252095" algn="l"/>
              </a:tabLst>
            </a:pPr>
            <a:r>
              <a:rPr lang="nl-NL" dirty="0">
                <a:effectLst/>
                <a:latin typeface="Arial" panose="020B0604020202020204" pitchFamily="34" charset="0"/>
                <a:ea typeface="Times New Roman" panose="02020603050405020304" pitchFamily="18" charset="0"/>
                <a:cs typeface="Times New Roman" panose="02020603050405020304" pitchFamily="18" charset="0"/>
              </a:rPr>
              <a:t>Voor iedere drie werkdagen sneller: 1 punt, tot maximum van 3 punten  </a:t>
            </a:r>
          </a:p>
          <a:p>
            <a:pPr lvl="1">
              <a:lnSpc>
                <a:spcPct val="115000"/>
              </a:lnSpc>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285750" indent="-285750">
              <a:lnSpc>
                <a:spcPct val="115000"/>
              </a:lnSpc>
              <a:buFont typeface="Arial" panose="020B0604020202020204" pitchFamily="34" charset="0"/>
              <a:buChar char="•"/>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285750" indent="-285750">
              <a:lnSpc>
                <a:spcPct val="115000"/>
              </a:lnSpc>
              <a:buFont typeface="Arial" panose="020B0604020202020204" pitchFamily="34" charset="0"/>
              <a:buChar char="•"/>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285750" indent="-285750">
              <a:lnSpc>
                <a:spcPct val="115000"/>
              </a:lnSpc>
              <a:buFont typeface="Arial" panose="020B0604020202020204" pitchFamily="34" charset="0"/>
              <a:buChar char="•"/>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285750" indent="-285750">
              <a:lnSpc>
                <a:spcPct val="115000"/>
              </a:lnSpc>
              <a:buFont typeface="Arial" panose="020B0604020202020204" pitchFamily="34" charset="0"/>
              <a:buChar char="•"/>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285750" indent="-285750">
              <a:lnSpc>
                <a:spcPct val="115000"/>
              </a:lnSpc>
              <a:buFont typeface="Arial" panose="020B0604020202020204" pitchFamily="34" charset="0"/>
              <a:buChar char="•"/>
            </a:pPr>
            <a:endParaRPr lang="nl-NL" b="1" dirty="0">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22186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628884"/>
            <a:ext cx="618757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Prijzenblad</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035685"/>
            <a:ext cx="9701687" cy="2867388"/>
          </a:xfrm>
          <a:prstGeom prst="rect">
            <a:avLst/>
          </a:prstGeom>
          <a:noFill/>
        </p:spPr>
        <p:txBody>
          <a:bodyPr wrap="square" rtlCol="0">
            <a:spAutoFit/>
          </a:bodyPr>
          <a:lstStyle/>
          <a:p>
            <a:pPr marL="285750"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G2, G3, G4 (percentage) en G5 worden ingevuld in het prijzenblad</a:t>
            </a:r>
          </a:p>
          <a:p>
            <a:pPr marL="285750"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Enkel de blauwe cellen invullen</a:t>
            </a:r>
          </a:p>
          <a:p>
            <a:pPr>
              <a:lnSpc>
                <a:spcPct val="115000"/>
              </a:lnSpc>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285750" indent="-285750">
              <a:lnSpc>
                <a:spcPct val="115000"/>
              </a:lnSpc>
              <a:buFont typeface="Arial" panose="020B0604020202020204" pitchFamily="34" charset="0"/>
              <a:buChar char="•"/>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285750" indent="-285750">
              <a:lnSpc>
                <a:spcPct val="115000"/>
              </a:lnSpc>
              <a:buFont typeface="Arial" panose="020B0604020202020204" pitchFamily="34" charset="0"/>
              <a:buChar char="•"/>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285750" indent="-285750">
              <a:lnSpc>
                <a:spcPct val="115000"/>
              </a:lnSpc>
              <a:buFont typeface="Arial" panose="020B0604020202020204" pitchFamily="34" charset="0"/>
              <a:buChar char="•"/>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285750" indent="-285750">
              <a:lnSpc>
                <a:spcPct val="115000"/>
              </a:lnSpc>
              <a:buFont typeface="Arial" panose="020B0604020202020204" pitchFamily="34" charset="0"/>
              <a:buChar char="•"/>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285750" indent="-285750">
              <a:lnSpc>
                <a:spcPct val="115000"/>
              </a:lnSpc>
              <a:buFont typeface="Arial" panose="020B0604020202020204" pitchFamily="34" charset="0"/>
              <a:buChar char="•"/>
            </a:pPr>
            <a:endParaRPr lang="nl-NL" b="1" dirty="0">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15339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628884"/>
            <a:ext cx="618757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Kerncompetenties</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035685"/>
            <a:ext cx="9701687" cy="6052875"/>
          </a:xfrm>
          <a:prstGeom prst="rect">
            <a:avLst/>
          </a:prstGeom>
          <a:noFill/>
        </p:spPr>
        <p:txBody>
          <a:bodyPr wrap="square" rtlCol="0">
            <a:spAutoFit/>
          </a:bodyPr>
          <a:lstStyle/>
          <a:p>
            <a:pPr marL="285750"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Ervaring met het onafhankelijk adviseren over en leveren van diverse A-merken werkplekapparatuur. </a:t>
            </a:r>
          </a:p>
          <a:p>
            <a:pPr marL="285750"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Ervaring met het leveren van werkplekken ten behoeve van een organisatie met tenminste 300 ICT gebruikers en bijbehorende dienstverlening zoals uitgevraagd in deze aanbesteding</a:t>
            </a:r>
          </a:p>
          <a:p>
            <a:pPr marL="285750"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Ervaring met het over meerdere jaren (minimaal 3 jaar) leveren van hardware waarbij een marktconforme prijs blijft gegarandeerd</a:t>
            </a:r>
          </a:p>
          <a:p>
            <a:pPr marL="285750" indent="-285750">
              <a:lnSpc>
                <a:spcPct val="115000"/>
              </a:lnSpc>
              <a:buFont typeface="Arial" panose="020B0604020202020204" pitchFamily="34" charset="0"/>
              <a:buChar char="•"/>
            </a:pP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Beschikbaar stellen van een </a:t>
            </a:r>
            <a:r>
              <a:rPr lang="nl-NL" dirty="0" err="1">
                <a:latin typeface="Arial" panose="020B0604020202020204" pitchFamily="34" charset="0"/>
                <a:ea typeface="Calibri" panose="020F0502020204030204" pitchFamily="34" charset="0"/>
                <a:cs typeface="Arial" panose="020B0604020202020204" pitchFamily="34" charset="0"/>
                <a:sym typeface="Wingdings" pitchFamily="2" charset="2"/>
              </a:rPr>
              <a:t>webportal</a:t>
            </a: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 webshop (waar assortiment voor de klant inzichtelijk wordt gemaakt) met een koppeling met een gangbaar </a:t>
            </a:r>
            <a:r>
              <a:rPr lang="nl-NL" dirty="0" err="1">
                <a:latin typeface="Arial" panose="020B0604020202020204" pitchFamily="34" charset="0"/>
                <a:ea typeface="Calibri" panose="020F0502020204030204" pitchFamily="34" charset="0"/>
                <a:cs typeface="Arial" panose="020B0604020202020204" pitchFamily="34" charset="0"/>
                <a:sym typeface="Wingdings" pitchFamily="2" charset="2"/>
              </a:rPr>
              <a:t>procure</a:t>
            </a: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-to-</a:t>
            </a:r>
            <a:r>
              <a:rPr lang="nl-NL" dirty="0" err="1">
                <a:latin typeface="Arial" panose="020B0604020202020204" pitchFamily="34" charset="0"/>
                <a:ea typeface="Calibri" panose="020F0502020204030204" pitchFamily="34" charset="0"/>
                <a:cs typeface="Arial" panose="020B0604020202020204" pitchFamily="34" charset="0"/>
                <a:sym typeface="Wingdings" pitchFamily="2" charset="2"/>
              </a:rPr>
              <a:t>pay</a:t>
            </a:r>
            <a:r>
              <a:rPr lang="nl-NL" dirty="0">
                <a:latin typeface="Arial" panose="020B0604020202020204" pitchFamily="34" charset="0"/>
                <a:ea typeface="Calibri" panose="020F0502020204030204" pitchFamily="34" charset="0"/>
                <a:cs typeface="Arial" panose="020B0604020202020204" pitchFamily="34" charset="0"/>
                <a:sym typeface="Wingdings" pitchFamily="2" charset="2"/>
              </a:rPr>
              <a:t> systeem van opdrachtgever ten behoeve van ondersteuning voor een adequaat bestel- en factureringsproces. </a:t>
            </a:r>
          </a:p>
          <a:p>
            <a:pPr marL="285750" indent="-285750">
              <a:lnSpc>
                <a:spcPct val="115000"/>
              </a:lnSpc>
              <a:buFont typeface="Arial" panose="020B0604020202020204" pitchFamily="34" charset="0"/>
              <a:buChar char="•"/>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a:lnSpc>
                <a:spcPct val="115000"/>
              </a:lnSpc>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285750" indent="-285750">
              <a:lnSpc>
                <a:spcPct val="115000"/>
              </a:lnSpc>
              <a:buFont typeface="Arial" panose="020B0604020202020204" pitchFamily="34" charset="0"/>
              <a:buChar char="•"/>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285750" indent="-285750">
              <a:lnSpc>
                <a:spcPct val="115000"/>
              </a:lnSpc>
              <a:buFont typeface="Arial" panose="020B0604020202020204" pitchFamily="34" charset="0"/>
              <a:buChar char="•"/>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285750" indent="-285750">
              <a:lnSpc>
                <a:spcPct val="115000"/>
              </a:lnSpc>
              <a:buFont typeface="Arial" panose="020B0604020202020204" pitchFamily="34" charset="0"/>
              <a:buChar char="•"/>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285750" indent="-285750">
              <a:lnSpc>
                <a:spcPct val="115000"/>
              </a:lnSpc>
              <a:buFont typeface="Arial" panose="020B0604020202020204" pitchFamily="34" charset="0"/>
              <a:buChar char="•"/>
            </a:pPr>
            <a:endParaRPr lang="nl-NL" dirty="0">
              <a:latin typeface="Arial" panose="020B0604020202020204" pitchFamily="34" charset="0"/>
              <a:ea typeface="Calibri" panose="020F0502020204030204" pitchFamily="34" charset="0"/>
              <a:cs typeface="Arial" panose="020B0604020202020204" pitchFamily="34" charset="0"/>
              <a:sym typeface="Wingdings" pitchFamily="2" charset="2"/>
            </a:endParaRPr>
          </a:p>
          <a:p>
            <a:pPr marL="285750" indent="-285750">
              <a:lnSpc>
                <a:spcPct val="115000"/>
              </a:lnSpc>
              <a:buFont typeface="Arial" panose="020B0604020202020204" pitchFamily="34" charset="0"/>
              <a:buChar char="•"/>
            </a:pPr>
            <a:endParaRPr lang="nl-NL" b="1" dirty="0">
              <a:effectLst/>
              <a:latin typeface="Arial" panose="020B0604020202020204" pitchFamily="34" charset="0"/>
              <a:ea typeface="Calibri" panose="020F0502020204030204" pitchFamily="34" charset="0"/>
              <a:cs typeface="Arial" panose="020B0604020202020204" pitchFamily="34" charset="0"/>
            </a:endParaRPr>
          </a:p>
          <a:p>
            <a:pPr>
              <a:lnSpc>
                <a:spcPct val="115000"/>
              </a:lnSpc>
            </a:pP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53697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692204"/>
            <a:ext cx="618757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Rekenvoorbeeld</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153869"/>
            <a:ext cx="9701687" cy="1020857"/>
          </a:xfrm>
          <a:prstGeom prst="rect">
            <a:avLst/>
          </a:prstGeom>
          <a:noFill/>
        </p:spPr>
        <p:txBody>
          <a:bodyPr wrap="square" rtlCol="0">
            <a:spAutoFit/>
          </a:bodyPr>
          <a:lstStyle/>
          <a:p>
            <a:pPr marL="342900" indent="-34290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p:txBody>
      </p:sp>
      <p:graphicFrame>
        <p:nvGraphicFramePr>
          <p:cNvPr id="2" name="Tabel 1">
            <a:extLst>
              <a:ext uri="{FF2B5EF4-FFF2-40B4-BE49-F238E27FC236}">
                <a16:creationId xmlns:a16="http://schemas.microsoft.com/office/drawing/2014/main" id="{6893EFC1-0454-20CB-E874-122BE0797A85}"/>
              </a:ext>
            </a:extLst>
          </p:cNvPr>
          <p:cNvGraphicFramePr>
            <a:graphicFrameLocks noGrp="1"/>
          </p:cNvGraphicFramePr>
          <p:nvPr>
            <p:extLst>
              <p:ext uri="{D42A27DB-BD31-4B8C-83A1-F6EECF244321}">
                <p14:modId xmlns:p14="http://schemas.microsoft.com/office/powerpoint/2010/main" val="3399065703"/>
              </p:ext>
            </p:extLst>
          </p:nvPr>
        </p:nvGraphicFramePr>
        <p:xfrm>
          <a:off x="1255109" y="2153869"/>
          <a:ext cx="6078451" cy="3649174"/>
        </p:xfrm>
        <a:graphic>
          <a:graphicData uri="http://schemas.openxmlformats.org/drawingml/2006/table">
            <a:tbl>
              <a:tblPr firstRow="1" firstCol="1" bandRow="1">
                <a:tableStyleId>{5C22544A-7EE6-4342-B048-85BDC9FD1C3A}</a:tableStyleId>
              </a:tblPr>
              <a:tblGrid>
                <a:gridCol w="3458824">
                  <a:extLst>
                    <a:ext uri="{9D8B030D-6E8A-4147-A177-3AD203B41FA5}">
                      <a16:colId xmlns:a16="http://schemas.microsoft.com/office/drawing/2014/main" val="26433554"/>
                    </a:ext>
                  </a:extLst>
                </a:gridCol>
                <a:gridCol w="1362679">
                  <a:extLst>
                    <a:ext uri="{9D8B030D-6E8A-4147-A177-3AD203B41FA5}">
                      <a16:colId xmlns:a16="http://schemas.microsoft.com/office/drawing/2014/main" val="2372586797"/>
                    </a:ext>
                  </a:extLst>
                </a:gridCol>
                <a:gridCol w="1256948">
                  <a:extLst>
                    <a:ext uri="{9D8B030D-6E8A-4147-A177-3AD203B41FA5}">
                      <a16:colId xmlns:a16="http://schemas.microsoft.com/office/drawing/2014/main" val="125227750"/>
                    </a:ext>
                  </a:extLst>
                </a:gridCol>
              </a:tblGrid>
              <a:tr h="335941">
                <a:tc>
                  <a:txBody>
                    <a:bodyPr/>
                    <a:lstStyle/>
                    <a:p>
                      <a:pPr>
                        <a:lnSpc>
                          <a:spcPts val="1250"/>
                        </a:lnSpc>
                      </a:pPr>
                      <a:r>
                        <a:rPr lang="nl-NL" sz="1400">
                          <a:effectLst/>
                        </a:rPr>
                        <a:t>Subgunningscriteria</a:t>
                      </a:r>
                      <a:endParaRPr lang="nl-NL"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tc>
                  <a:txBody>
                    <a:bodyPr/>
                    <a:lstStyle/>
                    <a:p>
                      <a:pPr>
                        <a:lnSpc>
                          <a:spcPts val="1250"/>
                        </a:lnSpc>
                      </a:pPr>
                      <a:r>
                        <a:rPr lang="nl-NL" sz="1200">
                          <a:effectLst/>
                        </a:rPr>
                        <a:t>Score / prijs</a:t>
                      </a:r>
                      <a:endParaRPr lang="nl-NL"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tc>
                  <a:txBody>
                    <a:bodyPr/>
                    <a:lstStyle/>
                    <a:p>
                      <a:pPr>
                        <a:lnSpc>
                          <a:spcPts val="1250"/>
                        </a:lnSpc>
                      </a:pPr>
                      <a:r>
                        <a:rPr lang="nl-NL" sz="1200" dirty="0">
                          <a:effectLst/>
                        </a:rPr>
                        <a:t>Punten </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extLst>
                  <a:ext uri="{0D108BD9-81ED-4DB2-BD59-A6C34878D82A}">
                    <a16:rowId xmlns:a16="http://schemas.microsoft.com/office/drawing/2014/main" val="1347691834"/>
                  </a:ext>
                </a:extLst>
              </a:tr>
              <a:tr h="328199">
                <a:tc>
                  <a:txBody>
                    <a:bodyPr/>
                    <a:lstStyle/>
                    <a:p>
                      <a:pPr>
                        <a:lnSpc>
                          <a:spcPts val="1250"/>
                        </a:lnSpc>
                      </a:pPr>
                      <a:r>
                        <a:rPr lang="nl-NL" sz="1200">
                          <a:effectLst/>
                        </a:rPr>
                        <a:t>Subgunningscriteria G1: score op wensen:</a:t>
                      </a:r>
                      <a:endParaRPr lang="nl-NL"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tc>
                  <a:txBody>
                    <a:bodyPr/>
                    <a:lstStyle/>
                    <a:p>
                      <a:pPr>
                        <a:lnSpc>
                          <a:spcPts val="1250"/>
                        </a:lnSpc>
                      </a:pPr>
                      <a:r>
                        <a:rPr lang="nl-NL" sz="1200">
                          <a:effectLst/>
                        </a:rPr>
                        <a:t>23</a:t>
                      </a:r>
                      <a:endParaRPr lang="nl-NL"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tc>
                  <a:txBody>
                    <a:bodyPr/>
                    <a:lstStyle/>
                    <a:p>
                      <a:pPr>
                        <a:lnSpc>
                          <a:spcPts val="1250"/>
                        </a:lnSpc>
                      </a:pPr>
                      <a:r>
                        <a:rPr lang="nl-NL" sz="1200">
                          <a:effectLst/>
                        </a:rPr>
                        <a:t>23</a:t>
                      </a:r>
                      <a:endParaRPr lang="nl-NL"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extLst>
                  <a:ext uri="{0D108BD9-81ED-4DB2-BD59-A6C34878D82A}">
                    <a16:rowId xmlns:a16="http://schemas.microsoft.com/office/drawing/2014/main" val="1056429255"/>
                  </a:ext>
                </a:extLst>
              </a:tr>
              <a:tr h="328199">
                <a:tc>
                  <a:txBody>
                    <a:bodyPr/>
                    <a:lstStyle/>
                    <a:p>
                      <a:pPr>
                        <a:lnSpc>
                          <a:spcPts val="1250"/>
                        </a:lnSpc>
                      </a:pPr>
                      <a:r>
                        <a:rPr lang="nl-NL" sz="1200">
                          <a:effectLst/>
                        </a:rPr>
                        <a:t>Subgunningscriteria G2 (Prijs eerste bestelling):</a:t>
                      </a:r>
                      <a:endParaRPr lang="nl-NL"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tc>
                  <a:txBody>
                    <a:bodyPr/>
                    <a:lstStyle/>
                    <a:p>
                      <a:pPr>
                        <a:lnSpc>
                          <a:spcPts val="1250"/>
                        </a:lnSpc>
                      </a:pPr>
                      <a:r>
                        <a:rPr lang="nl-NL" sz="1200">
                          <a:effectLst/>
                        </a:rPr>
                        <a:t>€500.000</a:t>
                      </a:r>
                      <a:endParaRPr lang="nl-NL"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tc>
                  <a:txBody>
                    <a:bodyPr/>
                    <a:lstStyle/>
                    <a:p>
                      <a:pPr>
                        <a:lnSpc>
                          <a:spcPts val="1250"/>
                        </a:lnSpc>
                      </a:pPr>
                      <a:r>
                        <a:rPr lang="nl-NL" sz="1200">
                          <a:effectLst/>
                        </a:rPr>
                        <a:t>30</a:t>
                      </a:r>
                      <a:endParaRPr lang="nl-NL"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extLst>
                  <a:ext uri="{0D108BD9-81ED-4DB2-BD59-A6C34878D82A}">
                    <a16:rowId xmlns:a16="http://schemas.microsoft.com/office/drawing/2014/main" val="1115956858"/>
                  </a:ext>
                </a:extLst>
              </a:tr>
              <a:tr h="507920">
                <a:tc>
                  <a:txBody>
                    <a:bodyPr/>
                    <a:lstStyle/>
                    <a:p>
                      <a:pPr>
                        <a:lnSpc>
                          <a:spcPts val="1250"/>
                        </a:lnSpc>
                      </a:pPr>
                      <a:r>
                        <a:rPr lang="nl-NL" sz="1200" dirty="0" err="1">
                          <a:effectLst/>
                        </a:rPr>
                        <a:t>Subgunningscriteria</a:t>
                      </a:r>
                      <a:r>
                        <a:rPr lang="nl-NL" sz="1200" dirty="0">
                          <a:effectLst/>
                        </a:rPr>
                        <a:t> G3 (Prijs dienstverlening):</a:t>
                      </a:r>
                      <a:endParaRPr lang="nl-NL" sz="1400" dirty="0">
                        <a:effectLst/>
                      </a:endParaRPr>
                    </a:p>
                    <a:p>
                      <a:pPr>
                        <a:lnSpc>
                          <a:spcPts val="1250"/>
                        </a:lnSpc>
                      </a:pPr>
                      <a:r>
                        <a:rPr lang="nl-NL" sz="1200" dirty="0">
                          <a:effectLst/>
                        </a:rPr>
                        <a:t> </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tc>
                  <a:txBody>
                    <a:bodyPr/>
                    <a:lstStyle/>
                    <a:p>
                      <a:pPr>
                        <a:lnSpc>
                          <a:spcPts val="1250"/>
                        </a:lnSpc>
                      </a:pPr>
                      <a:r>
                        <a:rPr lang="nl-NL" sz="1200">
                          <a:effectLst/>
                        </a:rPr>
                        <a:t> </a:t>
                      </a:r>
                      <a:endParaRPr lang="nl-NL"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tc>
                  <a:txBody>
                    <a:bodyPr/>
                    <a:lstStyle/>
                    <a:p>
                      <a:pPr>
                        <a:lnSpc>
                          <a:spcPts val="1250"/>
                        </a:lnSpc>
                      </a:pPr>
                      <a:r>
                        <a:rPr lang="nl-NL" sz="1200" dirty="0">
                          <a:effectLst/>
                        </a:rPr>
                        <a:t> </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extLst>
                  <a:ext uri="{0D108BD9-81ED-4DB2-BD59-A6C34878D82A}">
                    <a16:rowId xmlns:a16="http://schemas.microsoft.com/office/drawing/2014/main" val="1603341302"/>
                  </a:ext>
                </a:extLst>
              </a:tr>
              <a:tr h="328199">
                <a:tc>
                  <a:txBody>
                    <a:bodyPr/>
                    <a:lstStyle/>
                    <a:p>
                      <a:pPr marL="0" lvl="0" indent="0">
                        <a:lnSpc>
                          <a:spcPts val="1250"/>
                        </a:lnSpc>
                        <a:buFont typeface="+mj-lt"/>
                        <a:buNone/>
                        <a:tabLst>
                          <a:tab pos="252095" algn="l"/>
                        </a:tabLst>
                      </a:pPr>
                      <a:r>
                        <a:rPr lang="nl-NL" sz="1200" dirty="0">
                          <a:effectLst/>
                        </a:rPr>
                        <a:t>     Preconfiguratie</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tc>
                  <a:txBody>
                    <a:bodyPr/>
                    <a:lstStyle/>
                    <a:p>
                      <a:pPr>
                        <a:lnSpc>
                          <a:spcPts val="1250"/>
                        </a:lnSpc>
                      </a:pP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tc>
                  <a:txBody>
                    <a:bodyPr/>
                    <a:lstStyle/>
                    <a:p>
                      <a:pPr>
                        <a:lnSpc>
                          <a:spcPts val="1250"/>
                        </a:lnSpc>
                      </a:pPr>
                      <a:r>
                        <a:rPr lang="nl-NL" sz="1200">
                          <a:effectLst/>
                        </a:rPr>
                        <a:t>3,0</a:t>
                      </a:r>
                      <a:endParaRPr lang="nl-NL"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extLst>
                  <a:ext uri="{0D108BD9-81ED-4DB2-BD59-A6C34878D82A}">
                    <a16:rowId xmlns:a16="http://schemas.microsoft.com/office/drawing/2014/main" val="3228409290"/>
                  </a:ext>
                </a:extLst>
              </a:tr>
              <a:tr h="328199">
                <a:tc>
                  <a:txBody>
                    <a:bodyPr/>
                    <a:lstStyle/>
                    <a:p>
                      <a:pPr marL="0" lvl="0" indent="0">
                        <a:lnSpc>
                          <a:spcPts val="1250"/>
                        </a:lnSpc>
                        <a:buFont typeface="+mj-lt"/>
                        <a:buNone/>
                        <a:tabLst>
                          <a:tab pos="252095" algn="l"/>
                        </a:tabLst>
                      </a:pPr>
                      <a:r>
                        <a:rPr lang="nl-NL" sz="1200" dirty="0">
                          <a:effectLst/>
                        </a:rPr>
                        <a:t>     Leveringskosten</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tc>
                  <a:txBody>
                    <a:bodyPr/>
                    <a:lstStyle/>
                    <a:p>
                      <a:pPr>
                        <a:lnSpc>
                          <a:spcPts val="1250"/>
                        </a:lnSpc>
                      </a:pPr>
                      <a:r>
                        <a:rPr lang="nl-NL" sz="1200">
                          <a:effectLst/>
                        </a:rPr>
                        <a:t>€25</a:t>
                      </a:r>
                      <a:endParaRPr lang="nl-NL"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tc>
                  <a:txBody>
                    <a:bodyPr/>
                    <a:lstStyle/>
                    <a:p>
                      <a:pPr>
                        <a:lnSpc>
                          <a:spcPts val="1250"/>
                        </a:lnSpc>
                      </a:pPr>
                      <a:r>
                        <a:rPr lang="nl-NL" sz="1200">
                          <a:effectLst/>
                        </a:rPr>
                        <a:t>3,21</a:t>
                      </a:r>
                      <a:endParaRPr lang="nl-NL"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extLst>
                  <a:ext uri="{0D108BD9-81ED-4DB2-BD59-A6C34878D82A}">
                    <a16:rowId xmlns:a16="http://schemas.microsoft.com/office/drawing/2014/main" val="2338601802"/>
                  </a:ext>
                </a:extLst>
              </a:tr>
              <a:tr h="507920">
                <a:tc>
                  <a:txBody>
                    <a:bodyPr/>
                    <a:lstStyle/>
                    <a:p>
                      <a:pPr>
                        <a:lnSpc>
                          <a:spcPts val="1250"/>
                        </a:lnSpc>
                      </a:pPr>
                      <a:r>
                        <a:rPr lang="nl-NL" sz="1200">
                          <a:effectLst/>
                        </a:rPr>
                        <a:t>Subgunningscriteria G4 (prijs toekomstige leveringen)</a:t>
                      </a:r>
                      <a:endParaRPr lang="nl-NL"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tc>
                  <a:txBody>
                    <a:bodyPr/>
                    <a:lstStyle/>
                    <a:p>
                      <a:pPr>
                        <a:lnSpc>
                          <a:spcPts val="1250"/>
                        </a:lnSpc>
                      </a:pPr>
                      <a:r>
                        <a:rPr lang="nl-NL" sz="1200" dirty="0">
                          <a:effectLst/>
                        </a:rPr>
                        <a:t> </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tc>
                  <a:txBody>
                    <a:bodyPr/>
                    <a:lstStyle/>
                    <a:p>
                      <a:pPr>
                        <a:lnSpc>
                          <a:spcPts val="1250"/>
                        </a:lnSpc>
                      </a:pPr>
                      <a:r>
                        <a:rPr lang="nl-NL" sz="1200">
                          <a:effectLst/>
                        </a:rPr>
                        <a:t> </a:t>
                      </a:r>
                      <a:endParaRPr lang="nl-NL"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extLst>
                  <a:ext uri="{0D108BD9-81ED-4DB2-BD59-A6C34878D82A}">
                    <a16:rowId xmlns:a16="http://schemas.microsoft.com/office/drawing/2014/main" val="2192819891"/>
                  </a:ext>
                </a:extLst>
              </a:tr>
              <a:tr h="328199">
                <a:tc>
                  <a:txBody>
                    <a:bodyPr/>
                    <a:lstStyle/>
                    <a:p>
                      <a:pPr marL="0" lvl="0" indent="0">
                        <a:lnSpc>
                          <a:spcPts val="1250"/>
                        </a:lnSpc>
                        <a:buFont typeface="+mj-lt"/>
                        <a:buNone/>
                        <a:tabLst>
                          <a:tab pos="252095" algn="l"/>
                        </a:tabLst>
                      </a:pPr>
                      <a:r>
                        <a:rPr lang="nl-NL" sz="1200" dirty="0">
                          <a:effectLst/>
                        </a:rPr>
                        <a:t>     </a:t>
                      </a:r>
                      <a:r>
                        <a:rPr lang="nl-NL" sz="1200" dirty="0" err="1">
                          <a:effectLst/>
                        </a:rPr>
                        <a:t>Upliftpercentage</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tc>
                  <a:txBody>
                    <a:bodyPr/>
                    <a:lstStyle/>
                    <a:p>
                      <a:pPr>
                        <a:lnSpc>
                          <a:spcPts val="1250"/>
                        </a:lnSpc>
                      </a:pPr>
                      <a:r>
                        <a:rPr lang="nl-NL" sz="1200">
                          <a:effectLst/>
                        </a:rPr>
                        <a:t>3,0</a:t>
                      </a:r>
                      <a:endParaRPr lang="nl-NL"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tc>
                  <a:txBody>
                    <a:bodyPr/>
                    <a:lstStyle/>
                    <a:p>
                      <a:pPr>
                        <a:lnSpc>
                          <a:spcPts val="1250"/>
                        </a:lnSpc>
                      </a:pPr>
                      <a:r>
                        <a:rPr lang="nl-NL" sz="1200">
                          <a:effectLst/>
                        </a:rPr>
                        <a:t>9,6</a:t>
                      </a:r>
                      <a:endParaRPr lang="nl-NL"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extLst>
                  <a:ext uri="{0D108BD9-81ED-4DB2-BD59-A6C34878D82A}">
                    <a16:rowId xmlns:a16="http://schemas.microsoft.com/office/drawing/2014/main" val="931795028"/>
                  </a:ext>
                </a:extLst>
              </a:tr>
              <a:tr h="328199">
                <a:tc>
                  <a:txBody>
                    <a:bodyPr/>
                    <a:lstStyle/>
                    <a:p>
                      <a:pPr marL="0" lvl="0" indent="0">
                        <a:lnSpc>
                          <a:spcPts val="1250"/>
                        </a:lnSpc>
                        <a:buFont typeface="+mj-lt"/>
                        <a:buNone/>
                        <a:tabLst>
                          <a:tab pos="252095" algn="l"/>
                        </a:tabLst>
                      </a:pPr>
                      <a:r>
                        <a:rPr lang="nl-NL" sz="1200" dirty="0">
                          <a:effectLst/>
                        </a:rPr>
                        <a:t>     Score op vragen over </a:t>
                      </a:r>
                      <a:r>
                        <a:rPr lang="nl-NL" sz="1200" dirty="0" err="1">
                          <a:effectLst/>
                        </a:rPr>
                        <a:t>upliftpercentage</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tc>
                  <a:txBody>
                    <a:bodyPr/>
                    <a:lstStyle/>
                    <a:p>
                      <a:pPr>
                        <a:lnSpc>
                          <a:spcPts val="1250"/>
                        </a:lnSpc>
                      </a:pPr>
                      <a:r>
                        <a:rPr lang="nl-NL" sz="1200">
                          <a:effectLst/>
                        </a:rPr>
                        <a:t>5</a:t>
                      </a:r>
                      <a:endParaRPr lang="nl-NL"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tc>
                  <a:txBody>
                    <a:bodyPr/>
                    <a:lstStyle/>
                    <a:p>
                      <a:pPr>
                        <a:lnSpc>
                          <a:spcPts val="1250"/>
                        </a:lnSpc>
                      </a:pPr>
                      <a:r>
                        <a:rPr lang="nl-NL" sz="1200">
                          <a:effectLst/>
                        </a:rPr>
                        <a:t>5</a:t>
                      </a:r>
                      <a:endParaRPr lang="nl-NL"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extLst>
                  <a:ext uri="{0D108BD9-81ED-4DB2-BD59-A6C34878D82A}">
                    <a16:rowId xmlns:a16="http://schemas.microsoft.com/office/drawing/2014/main" val="4021772587"/>
                  </a:ext>
                </a:extLst>
              </a:tr>
              <a:tr h="328199">
                <a:tc>
                  <a:txBody>
                    <a:bodyPr/>
                    <a:lstStyle/>
                    <a:p>
                      <a:pPr>
                        <a:lnSpc>
                          <a:spcPts val="1250"/>
                        </a:lnSpc>
                      </a:pPr>
                      <a:r>
                        <a:rPr lang="nl-NL" sz="1200">
                          <a:effectLst/>
                        </a:rPr>
                        <a:t>Subgunningscriteria G5 (vragen over levertijden)</a:t>
                      </a:r>
                      <a:endParaRPr lang="nl-NL"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tc>
                  <a:txBody>
                    <a:bodyPr/>
                    <a:lstStyle/>
                    <a:p>
                      <a:pPr>
                        <a:lnSpc>
                          <a:spcPts val="1250"/>
                        </a:lnSpc>
                      </a:pPr>
                      <a:r>
                        <a:rPr lang="nl-NL" sz="1200">
                          <a:effectLst/>
                        </a:rPr>
                        <a:t>4</a:t>
                      </a:r>
                      <a:endParaRPr lang="nl-NL"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tc>
                  <a:txBody>
                    <a:bodyPr/>
                    <a:lstStyle/>
                    <a:p>
                      <a:pPr>
                        <a:lnSpc>
                          <a:spcPts val="1250"/>
                        </a:lnSpc>
                      </a:pPr>
                      <a:r>
                        <a:rPr lang="nl-NL" sz="1200" dirty="0">
                          <a:effectLst/>
                        </a:rPr>
                        <a:t>4</a:t>
                      </a:r>
                      <a:endParaRPr lang="nl-NL"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0165" marR="50165" marT="71755" marB="71755"/>
                </a:tc>
                <a:extLst>
                  <a:ext uri="{0D108BD9-81ED-4DB2-BD59-A6C34878D82A}">
                    <a16:rowId xmlns:a16="http://schemas.microsoft.com/office/drawing/2014/main" val="1004119325"/>
                  </a:ext>
                </a:extLst>
              </a:tr>
            </a:tbl>
          </a:graphicData>
        </a:graphic>
      </p:graphicFrame>
      <p:sp>
        <p:nvSpPr>
          <p:cNvPr id="6" name="Tekstvak 5">
            <a:extLst>
              <a:ext uri="{FF2B5EF4-FFF2-40B4-BE49-F238E27FC236}">
                <a16:creationId xmlns:a16="http://schemas.microsoft.com/office/drawing/2014/main" id="{A99FD99F-1D79-7BE4-F88D-0537564F9DE5}"/>
              </a:ext>
            </a:extLst>
          </p:cNvPr>
          <p:cNvSpPr txBox="1"/>
          <p:nvPr/>
        </p:nvSpPr>
        <p:spPr>
          <a:xfrm>
            <a:off x="1255108" y="5957888"/>
            <a:ext cx="5724335" cy="369332"/>
          </a:xfrm>
          <a:prstGeom prst="rect">
            <a:avLst/>
          </a:prstGeom>
          <a:noFill/>
        </p:spPr>
        <p:txBody>
          <a:bodyPr wrap="square" rtlCol="0">
            <a:spAutoFit/>
          </a:bodyPr>
          <a:lstStyle/>
          <a:p>
            <a:r>
              <a:rPr lang="nl-NL" dirty="0"/>
              <a:t>Opgeteld: 77,81 punten (van de maximaal 100 punten)</a:t>
            </a:r>
          </a:p>
        </p:txBody>
      </p:sp>
    </p:spTree>
    <p:extLst>
      <p:ext uri="{BB962C8B-B14F-4D97-AF65-F5344CB8AC3E}">
        <p14:creationId xmlns:p14="http://schemas.microsoft.com/office/powerpoint/2010/main" val="41052021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692204"/>
            <a:ext cx="4202764"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Beoordeling</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28118" y="2523201"/>
            <a:ext cx="10375624" cy="3638497"/>
          </a:xfrm>
          <a:prstGeom prst="rect">
            <a:avLst/>
          </a:prstGeom>
          <a:noFill/>
        </p:spPr>
        <p:txBody>
          <a:bodyPr wrap="square" rtlCol="0">
            <a:spAutoFit/>
          </a:bodyPr>
          <a:lstStyle/>
          <a:p>
            <a:r>
              <a:rPr lang="nl-NL" dirty="0">
                <a:latin typeface="Arial" panose="020B0604020202020204" pitchFamily="34" charset="0"/>
                <a:cs typeface="Arial" panose="020B0604020202020204" pitchFamily="34" charset="0"/>
              </a:rPr>
              <a:t>Beoordelingscommissie:</a:t>
            </a:r>
          </a:p>
          <a:p>
            <a:pPr marL="285750" indent="-285750">
              <a:buFontTx/>
              <a:buChar char="-"/>
            </a:pPr>
            <a:r>
              <a:rPr lang="nl-NL" dirty="0">
                <a:latin typeface="Arial" panose="020B0604020202020204" pitchFamily="34" charset="0"/>
                <a:cs typeface="Arial" panose="020B0604020202020204" pitchFamily="34" charset="0"/>
              </a:rPr>
              <a:t>Beoordeelt / checkt aangewezen onderdelen (G1 tot en met G5) zonder de prijs te kennen</a:t>
            </a:r>
          </a:p>
          <a:p>
            <a:pPr marL="285750" indent="-285750">
              <a:buFontTx/>
              <a:buChar char="-"/>
            </a:pPr>
            <a:r>
              <a:rPr lang="nl-NL" dirty="0">
                <a:latin typeface="Arial" panose="020B0604020202020204" pitchFamily="34" charset="0"/>
                <a:cs typeface="Arial" panose="020B0604020202020204" pitchFamily="34" charset="0"/>
              </a:rPr>
              <a:t>Beoordeling van G1 en G4 (vragen-deel) op eigen </a:t>
            </a:r>
            <a:r>
              <a:rPr lang="nl-NL" dirty="0" err="1">
                <a:latin typeface="Arial" panose="020B0604020202020204" pitchFamily="34" charset="0"/>
                <a:cs typeface="Arial" panose="020B0604020202020204" pitchFamily="34" charset="0"/>
              </a:rPr>
              <a:t>meritus</a:t>
            </a:r>
            <a:endParaRPr lang="nl-NL" dirty="0">
              <a:latin typeface="Arial" panose="020B0604020202020204" pitchFamily="34" charset="0"/>
              <a:cs typeface="Arial" panose="020B0604020202020204" pitchFamily="34" charset="0"/>
            </a:endParaRPr>
          </a:p>
          <a:p>
            <a:pPr marL="285750" indent="-285750">
              <a:buFontTx/>
              <a:buChar char="-"/>
            </a:pPr>
            <a:r>
              <a:rPr lang="nl-NL" dirty="0">
                <a:latin typeface="Arial" panose="020B0604020202020204" pitchFamily="34" charset="0"/>
                <a:cs typeface="Arial" panose="020B0604020202020204" pitchFamily="34" charset="0"/>
              </a:rPr>
              <a:t>Na eigen beoordeling in consensus één beoordeling (geen gemiddelde)</a:t>
            </a:r>
          </a:p>
          <a:p>
            <a:pPr marL="285750" indent="-285750">
              <a:buFontTx/>
              <a:buChar char="-"/>
            </a:pPr>
            <a:r>
              <a:rPr lang="nl-NL" dirty="0">
                <a:latin typeface="Arial" panose="020B0604020202020204" pitchFamily="34" charset="0"/>
                <a:cs typeface="Arial" panose="020B0604020202020204" pitchFamily="34" charset="0"/>
              </a:rPr>
              <a:t>Eerst vormvereisten, uitsluitingsgronden en selectiecriteria</a:t>
            </a:r>
          </a:p>
          <a:p>
            <a:pPr marL="285750" indent="-285750">
              <a:buFontTx/>
              <a:buChar char="-"/>
            </a:pPr>
            <a:r>
              <a:rPr lang="nl-NL" dirty="0">
                <a:latin typeface="Arial" panose="020B0604020202020204" pitchFamily="34" charset="0"/>
                <a:cs typeface="Arial" panose="020B0604020202020204" pitchFamily="34" charset="0"/>
              </a:rPr>
              <a:t>Dan </a:t>
            </a:r>
            <a:r>
              <a:rPr lang="nl-NL" dirty="0" err="1">
                <a:latin typeface="Arial" panose="020B0604020202020204" pitchFamily="34" charset="0"/>
                <a:cs typeface="Arial" panose="020B0604020202020204" pitchFamily="34" charset="0"/>
              </a:rPr>
              <a:t>subgunningscriteria</a:t>
            </a:r>
            <a:endParaRPr lang="nl-NL" dirty="0">
              <a:latin typeface="Arial" panose="020B060402020202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342900" indent="-34290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479123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692204"/>
            <a:ext cx="4202764"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Afsluitend</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28118" y="2523201"/>
            <a:ext cx="10375624" cy="3084562"/>
          </a:xfrm>
          <a:prstGeom prst="rect">
            <a:avLst/>
          </a:prstGeom>
          <a:noFill/>
        </p:spPr>
        <p:txBody>
          <a:bodyPr wrap="square" rtlCol="0">
            <a:spAutoFit/>
          </a:bodyPr>
          <a:lstStyle/>
          <a:p>
            <a:pPr marL="285750" indent="-285750">
              <a:buFont typeface="Arial" panose="020B0604020202020204" pitchFamily="34" charset="0"/>
              <a:buChar char="•"/>
            </a:pPr>
            <a:r>
              <a:rPr lang="nl-NL" dirty="0">
                <a:latin typeface="Arial" panose="020B0604020202020204" pitchFamily="34" charset="0"/>
                <a:cs typeface="Arial" panose="020B0604020202020204" pitchFamily="34" charset="0"/>
              </a:rPr>
              <a:t>Vragen via </a:t>
            </a:r>
            <a:r>
              <a:rPr lang="nl-NL" dirty="0" err="1">
                <a:latin typeface="Arial" panose="020B0604020202020204" pitchFamily="34" charset="0"/>
                <a:cs typeface="Arial" panose="020B0604020202020204" pitchFamily="34" charset="0"/>
              </a:rPr>
              <a:t>Tenderned</a:t>
            </a:r>
            <a:r>
              <a:rPr lang="nl-NL" dirty="0">
                <a:latin typeface="Arial" panose="020B0604020202020204" pitchFamily="34" charset="0"/>
                <a:cs typeface="Arial" panose="020B0604020202020204" pitchFamily="34" charset="0"/>
              </a:rPr>
              <a:t> (via Nota van Inlichtingen)</a:t>
            </a:r>
          </a:p>
          <a:p>
            <a:pPr marL="285750" indent="-285750">
              <a:buFont typeface="Arial" panose="020B0604020202020204" pitchFamily="34" charset="0"/>
              <a:buChar char="•"/>
            </a:pPr>
            <a:r>
              <a:rPr lang="nl-NL" dirty="0">
                <a:latin typeface="Arial" panose="020B0604020202020204" pitchFamily="34" charset="0"/>
                <a:cs typeface="Arial" panose="020B0604020202020204" pitchFamily="34" charset="0"/>
              </a:rPr>
              <a:t>Herziene planning is reeds gepubliceerd</a:t>
            </a:r>
          </a:p>
          <a:p>
            <a:pPr marL="285750" indent="-285750">
              <a:buFont typeface="Arial" panose="020B0604020202020204" pitchFamily="34" charset="0"/>
              <a:buChar char="•"/>
            </a:pPr>
            <a:r>
              <a:rPr lang="nl-NL" dirty="0">
                <a:latin typeface="Arial" panose="020B0604020202020204" pitchFamily="34" charset="0"/>
                <a:cs typeface="Arial" panose="020B0604020202020204" pitchFamily="34" charset="0"/>
              </a:rPr>
              <a:t>Dank voor uw interesse en succes bij het doen van een inschrijving!</a:t>
            </a:r>
          </a:p>
          <a:p>
            <a:endParaRPr lang="nl-NL" dirty="0">
              <a:latin typeface="Arial" panose="020B060402020202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342900" indent="-34290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0266916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692204"/>
            <a:ext cx="4202764"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Vragen?</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28118" y="2523201"/>
            <a:ext cx="10375624" cy="2253502"/>
          </a:xfrm>
          <a:prstGeom prst="rect">
            <a:avLst/>
          </a:prstGeom>
          <a:noFill/>
        </p:spPr>
        <p:txBody>
          <a:bodyPr wrap="square" rtlCol="0">
            <a:spAutoFit/>
          </a:bodyPr>
          <a:lstStyle/>
          <a:p>
            <a:endParaRPr lang="nl-NL" dirty="0">
              <a:latin typeface="Arial" panose="020B060402020202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342900" indent="-34290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buFont typeface="Arial" panose="020B0604020202020204" pitchFamily="34" charset="0"/>
              <a:buChar char="•"/>
            </a:pPr>
            <a:endParaRPr lang="nl-NL"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18608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7252"/>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967507"/>
            <a:ext cx="618757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Spelregels</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794755"/>
            <a:ext cx="9701687" cy="3214341"/>
          </a:xfrm>
          <a:prstGeom prst="rect">
            <a:avLst/>
          </a:prstGeom>
          <a:noFill/>
        </p:spPr>
        <p:txBody>
          <a:bodyPr wrap="square" rtlCol="0">
            <a:spAutoFit/>
          </a:bodyPr>
          <a:lstStyle/>
          <a:p>
            <a:pPr marL="285750"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Er wordt geen schriftelijk verslag gemaakt van deze bijeenkomst</a:t>
            </a:r>
          </a:p>
          <a:p>
            <a:pPr marL="285750"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Aan mondeling gegeven informatie kunnen geen rechten worden ontleend</a:t>
            </a:r>
          </a:p>
          <a:p>
            <a:pPr marL="285750"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Indien u wezenlijke informatie hoort die niet in de aanbestedingsstukken staat stelt u dan een schriftelijke vraag daarover ter bevestiging van deze informatie</a:t>
            </a:r>
          </a:p>
          <a:p>
            <a:pPr marL="285750"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Deze presentatie zelf wordt gedeeld na afloop van deze bijeenkomst</a:t>
            </a:r>
          </a:p>
          <a:p>
            <a:pPr marL="285750" indent="-285750" defTabSz="1080000">
              <a:lnSpc>
                <a:spcPct val="150000"/>
              </a:lnSpc>
              <a:spcBef>
                <a:spcPts val="100"/>
              </a:spcBef>
              <a:spcAft>
                <a:spcPts val="320"/>
              </a:spcAft>
              <a:buFont typeface="Arial" panose="020B0604020202020204" pitchFamily="34" charset="0"/>
              <a:buChar char="•"/>
            </a:pPr>
            <a:endParaRPr lang="nl-NL" b="1" dirty="0"/>
          </a:p>
          <a:p>
            <a:pPr marL="285750" indent="-285750" defTabSz="1080000">
              <a:lnSpc>
                <a:spcPct val="150000"/>
              </a:lnSpc>
              <a:spcBef>
                <a:spcPts val="100"/>
              </a:spcBef>
              <a:spcAft>
                <a:spcPts val="320"/>
              </a:spcAft>
              <a:buFont typeface="Arial" panose="020B0604020202020204" pitchFamily="34" charset="0"/>
              <a:buChar char="•"/>
            </a:pPr>
            <a:endParaRPr lang="nl-NL" b="1" dirty="0"/>
          </a:p>
        </p:txBody>
      </p:sp>
    </p:spTree>
    <p:extLst>
      <p:ext uri="{BB962C8B-B14F-4D97-AF65-F5344CB8AC3E}">
        <p14:creationId xmlns:p14="http://schemas.microsoft.com/office/powerpoint/2010/main" val="4179028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0"/>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967507"/>
            <a:ext cx="618757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Bevolkingsonderzoek Nederland</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794755"/>
            <a:ext cx="9701687" cy="3467552"/>
          </a:xfrm>
          <a:prstGeom prst="rect">
            <a:avLst/>
          </a:prstGeom>
          <a:noFill/>
        </p:spPr>
        <p:txBody>
          <a:bodyPr wrap="square" rtlCol="0">
            <a:spAutoFit/>
          </a:bodyPr>
          <a:lstStyle/>
          <a:p>
            <a:pPr marL="285750"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ea typeface="Times New Roman" panose="02020603050405020304" pitchFamily="18" charset="0"/>
                <a:cs typeface="Times New Roman" panose="02020603050405020304" pitchFamily="18" charset="0"/>
              </a:rPr>
              <a:t>V</a:t>
            </a:r>
            <a:r>
              <a:rPr lang="nl-NL" sz="1800" dirty="0">
                <a:effectLst/>
                <a:latin typeface="Arial" panose="020B0604020202020204" pitchFamily="34" charset="0"/>
                <a:ea typeface="Times New Roman" panose="02020603050405020304" pitchFamily="18" charset="0"/>
                <a:cs typeface="Times New Roman" panose="02020603050405020304" pitchFamily="18" charset="0"/>
              </a:rPr>
              <a:t>erantwoordelijk voor het uitvoeren van de onderzoeken naar borstkanker, baarmoederhalskanker en darmkanker. De screeningsorganisaties zijn inmiddels gefuseerd tot Bevolkingsonderzoek Nederland. Bevolkingsonderzoek Nederland bestaat uit ongeveer 950 medewerkers. Hiervan werken ongeveer 550 laboranten (screening medewerkers) in de borstkankerscreening, of zijn in opleiding hiervoor. </a:t>
            </a:r>
          </a:p>
          <a:p>
            <a:pPr marL="285750"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Times New Roman" panose="02020603050405020304" pitchFamily="18" charset="0"/>
              </a:rPr>
              <a:t>Een hoofdvestiging (Utrecht) en nevenvestigingen </a:t>
            </a:r>
          </a:p>
          <a:p>
            <a:pPr marL="742950" lvl="2"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Times New Roman" panose="02020603050405020304" pitchFamily="18" charset="0"/>
              </a:rPr>
              <a:t>De nevenvestigingen zijn geografisch verspreid (Noord, Oost, Zuid, Midden-West en </a:t>
            </a:r>
            <a:r>
              <a:rPr lang="nl-NL" dirty="0" err="1">
                <a:latin typeface="Arial" panose="020B0604020202020204" pitchFamily="34" charset="0"/>
                <a:cs typeface="Times New Roman" panose="02020603050405020304" pitchFamily="18" charset="0"/>
              </a:rPr>
              <a:t>Zuid-West</a:t>
            </a:r>
            <a:r>
              <a:rPr lang="nl-NL" dirty="0">
                <a:latin typeface="Arial" panose="020B0604020202020204" pitchFamily="34" charset="0"/>
                <a:cs typeface="Times New Roman" panose="02020603050405020304" pitchFamily="18" charset="0"/>
              </a:rPr>
              <a:t>) </a:t>
            </a:r>
          </a:p>
        </p:txBody>
      </p:sp>
    </p:spTree>
    <p:extLst>
      <p:ext uri="{BB962C8B-B14F-4D97-AF65-F5344CB8AC3E}">
        <p14:creationId xmlns:p14="http://schemas.microsoft.com/office/powerpoint/2010/main" val="3589225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64378"/>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627904"/>
            <a:ext cx="618757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Aanleiding </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1967055"/>
            <a:ext cx="9253185" cy="5750228"/>
          </a:xfrm>
          <a:prstGeom prst="rect">
            <a:avLst/>
          </a:prstGeom>
          <a:noFill/>
        </p:spPr>
        <p:txBody>
          <a:bodyPr wrap="square" rtlCol="0">
            <a:spAutoFit/>
          </a:bodyPr>
          <a:lstStyle/>
          <a:p>
            <a:pPr marL="285750"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ea typeface="Times New Roman" panose="02020603050405020304" pitchFamily="18" charset="0"/>
                <a:cs typeface="Times New Roman" panose="02020603050405020304" pitchFamily="18" charset="0"/>
              </a:rPr>
              <a:t>E</a:t>
            </a:r>
            <a:r>
              <a:rPr lang="nl-NL" sz="1800" dirty="0">
                <a:effectLst/>
                <a:latin typeface="Arial" panose="020B0604020202020204" pitchFamily="34" charset="0"/>
                <a:ea typeface="Times New Roman" panose="02020603050405020304" pitchFamily="18" charset="0"/>
                <a:cs typeface="Times New Roman" panose="02020603050405020304" pitchFamily="18" charset="0"/>
              </a:rPr>
              <a:t>r is hardware nodig voor zowel de kantoormedewerkers als de laboranten. Dit zijn o.a. laptops, tablets, beeldschermen, </a:t>
            </a:r>
            <a:r>
              <a:rPr lang="nl-NL" sz="1800" dirty="0" err="1">
                <a:effectLst/>
                <a:latin typeface="Arial" panose="020B0604020202020204" pitchFamily="34" charset="0"/>
                <a:ea typeface="Times New Roman" panose="02020603050405020304" pitchFamily="18" charset="0"/>
                <a:cs typeface="Times New Roman" panose="02020603050405020304" pitchFamily="18" charset="0"/>
              </a:rPr>
              <a:t>docking</a:t>
            </a:r>
            <a:r>
              <a:rPr lang="nl-NL" sz="1800" dirty="0">
                <a:effectLst/>
                <a:latin typeface="Arial" panose="020B0604020202020204" pitchFamily="34" charset="0"/>
                <a:ea typeface="Times New Roman" panose="02020603050405020304" pitchFamily="18" charset="0"/>
                <a:cs typeface="Times New Roman" panose="02020603050405020304" pitchFamily="18" charset="0"/>
              </a:rPr>
              <a:t> stations en bijbehorende randapparatuur. </a:t>
            </a:r>
          </a:p>
          <a:p>
            <a:pPr marL="285750" indent="-285750" defTabSz="1080000">
              <a:lnSpc>
                <a:spcPct val="150000"/>
              </a:lnSpc>
              <a:spcBef>
                <a:spcPts val="100"/>
              </a:spcBef>
              <a:spcAft>
                <a:spcPts val="320"/>
              </a:spcAft>
              <a:buFont typeface="Arial" panose="020B0604020202020204" pitchFamily="34" charset="0"/>
              <a:buChar char="•"/>
            </a:pPr>
            <a:r>
              <a:rPr lang="nl-NL" sz="1800" dirty="0">
                <a:effectLst/>
                <a:latin typeface="Arial" panose="020B0604020202020204" pitchFamily="34" charset="0"/>
                <a:ea typeface="Times New Roman" panose="02020603050405020304" pitchFamily="18" charset="0"/>
                <a:cs typeface="Times New Roman" panose="02020603050405020304" pitchFamily="18" charset="0"/>
              </a:rPr>
              <a:t>Op korte termijn verwacht BVO NL een aantal grote vernieuwingen, mede door een verhuizing naar een nieuw pand begin Q2 2024 en de wijze waarop beheer van apparatuur plaatsvindt. Hierbij is standaardisatie van diverse typen hardware gewenst.</a:t>
            </a:r>
          </a:p>
          <a:p>
            <a:pPr marL="285750"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Resultaat: contracteren van één </a:t>
            </a:r>
            <a:r>
              <a:rPr lang="nl-NL" dirty="0" err="1">
                <a:latin typeface="Arial" panose="020B0604020202020204" pitchFamily="34" charset="0"/>
                <a:cs typeface="Arial" panose="020B0604020202020204" pitchFamily="34" charset="0"/>
              </a:rPr>
              <a:t>hardwarebroker</a:t>
            </a:r>
            <a:r>
              <a:rPr lang="nl-NL" dirty="0">
                <a:latin typeface="Arial" panose="020B0604020202020204" pitchFamily="34" charset="0"/>
                <a:cs typeface="Arial" panose="020B0604020202020204" pitchFamily="34" charset="0"/>
              </a:rPr>
              <a:t> per </a:t>
            </a:r>
            <a:r>
              <a:rPr lang="nl-NL" b="1" dirty="0">
                <a:latin typeface="Arial" panose="020B0604020202020204" pitchFamily="34" charset="0"/>
                <a:cs typeface="Arial" panose="020B0604020202020204" pitchFamily="34" charset="0"/>
              </a:rPr>
              <a:t>20 februari 2024 </a:t>
            </a:r>
            <a:r>
              <a:rPr lang="nl-NL" dirty="0">
                <a:latin typeface="Arial" panose="020B0604020202020204" pitchFamily="34" charset="0"/>
                <a:cs typeface="Arial" panose="020B0604020202020204" pitchFamily="34" charset="0"/>
              </a:rPr>
              <a:t>die de benodigde kwalitatief goede </a:t>
            </a:r>
            <a:r>
              <a:rPr lang="nl-NL" dirty="0" err="1">
                <a:latin typeface="Arial" panose="020B0604020202020204" pitchFamily="34" charset="0"/>
                <a:cs typeface="Arial" panose="020B0604020202020204" pitchFamily="34" charset="0"/>
              </a:rPr>
              <a:t>hardwarelijnen</a:t>
            </a:r>
            <a:r>
              <a:rPr lang="nl-NL" dirty="0">
                <a:latin typeface="Arial" panose="020B0604020202020204" pitchFamily="34" charset="0"/>
                <a:cs typeface="Arial" panose="020B0604020202020204" pitchFamily="34" charset="0"/>
              </a:rPr>
              <a:t> binnen gestelde levertijden komende jaren kan leveren tegen een marktconforme prijs en daarbij diensten kan verlenen.</a:t>
            </a:r>
          </a:p>
          <a:p>
            <a:pPr marL="742950" lvl="1"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Hardware komt in eigendom van BVO NL </a:t>
            </a:r>
          </a:p>
          <a:p>
            <a:pPr marL="285750" indent="-285750" defTabSz="1080000">
              <a:lnSpc>
                <a:spcPct val="150000"/>
              </a:lnSpc>
              <a:spcBef>
                <a:spcPts val="100"/>
              </a:spcBef>
              <a:spcAft>
                <a:spcPts val="320"/>
              </a:spcAft>
              <a:buFont typeface="Arial" panose="020B0604020202020204" pitchFamily="34" charset="0"/>
              <a:buChar char="•"/>
            </a:pPr>
            <a:endParaRPr lang="nl-NL" dirty="0">
              <a:latin typeface="Arial" panose="020B0604020202020204" pitchFamily="34" charset="0"/>
              <a:cs typeface="Arial" panose="020B0604020202020204" pitchFamily="34" charset="0"/>
            </a:endParaRPr>
          </a:p>
          <a:p>
            <a:pPr marL="285750" indent="-285750" defTabSz="1080000">
              <a:lnSpc>
                <a:spcPct val="150000"/>
              </a:lnSpc>
              <a:spcBef>
                <a:spcPts val="100"/>
              </a:spcBef>
              <a:spcAft>
                <a:spcPts val="320"/>
              </a:spcAft>
              <a:buFont typeface="Arial" panose="020B0604020202020204" pitchFamily="34" charset="0"/>
              <a:buChar char="•"/>
            </a:pPr>
            <a:endParaRPr lang="nl-NL" dirty="0">
              <a:latin typeface="Arial" panose="020B0604020202020204" pitchFamily="34" charset="0"/>
              <a:cs typeface="Arial" panose="020B0604020202020204" pitchFamily="34" charset="0"/>
            </a:endParaRPr>
          </a:p>
          <a:p>
            <a:pPr defTabSz="1080000">
              <a:lnSpc>
                <a:spcPct val="150000"/>
              </a:lnSpc>
              <a:spcBef>
                <a:spcPts val="100"/>
              </a:spcBef>
              <a:spcAft>
                <a:spcPts val="320"/>
              </a:spcAft>
            </a:pPr>
            <a:r>
              <a:rPr lang="nl-NL"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4733950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64378"/>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627904"/>
            <a:ext cx="618757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Doelstelling (1/2)</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089569"/>
            <a:ext cx="8855620" cy="3913892"/>
          </a:xfrm>
          <a:prstGeom prst="rect">
            <a:avLst/>
          </a:prstGeom>
          <a:noFill/>
        </p:spPr>
        <p:txBody>
          <a:bodyPr wrap="square" rtlCol="0">
            <a:spAutoFit/>
          </a:bodyPr>
          <a:lstStyle/>
          <a:p>
            <a:pPr marL="285750"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Initiële contractduur is 1 jaar. </a:t>
            </a:r>
          </a:p>
          <a:p>
            <a:pPr marL="742950" lvl="1"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3 x 1 jaar verlenging mogelijk. </a:t>
            </a:r>
          </a:p>
          <a:p>
            <a:pPr marL="742950" lvl="1"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De vaste periode van 1 jaar is genomen omdat de ontwikkelingen in hardware dermate snel kunnen gaan dat BVO NL over wil kunnen stappen naar een andere productlijn.</a:t>
            </a:r>
          </a:p>
          <a:p>
            <a:pPr marL="285750" indent="-285750" defTabSz="1080000">
              <a:spcBef>
                <a:spcPts val="100"/>
              </a:spcBef>
              <a:spcAft>
                <a:spcPts val="320"/>
              </a:spcAft>
              <a:buFont typeface="Arial" panose="020B0604020202020204" pitchFamily="34" charset="0"/>
              <a:buChar char="•"/>
            </a:pPr>
            <a:endParaRPr lang="nl-NL" dirty="0">
              <a:latin typeface="Arial" panose="020B0604020202020204" pitchFamily="34" charset="0"/>
              <a:cs typeface="Arial" panose="020B0604020202020204" pitchFamily="34" charset="0"/>
            </a:endParaRPr>
          </a:p>
          <a:p>
            <a:pPr marL="285750" indent="-285750" defTabSz="1080000">
              <a:spcBef>
                <a:spcPts val="100"/>
              </a:spcBef>
              <a:spcAft>
                <a:spcPts val="320"/>
              </a:spcAft>
              <a:buFont typeface="Arial" panose="020B0604020202020204" pitchFamily="34" charset="0"/>
              <a:buChar char="•"/>
            </a:pPr>
            <a:endParaRPr lang="nl-NL" dirty="0">
              <a:latin typeface="Arial" panose="020B0604020202020204" pitchFamily="34" charset="0"/>
              <a:cs typeface="Arial" panose="020B0604020202020204" pitchFamily="34" charset="0"/>
            </a:endParaRPr>
          </a:p>
          <a:p>
            <a:pPr marL="285750" indent="-285750" defTabSz="1080000">
              <a:spcBef>
                <a:spcPts val="100"/>
              </a:spcBef>
              <a:spcAft>
                <a:spcPts val="320"/>
              </a:spcAft>
              <a:buFont typeface="Arial" panose="020B0604020202020204" pitchFamily="34" charset="0"/>
              <a:buChar char="•"/>
            </a:pPr>
            <a:endParaRPr lang="nl-NL" dirty="0">
              <a:latin typeface="Arial" panose="020B0604020202020204" pitchFamily="34" charset="0"/>
              <a:cs typeface="Arial" panose="020B0604020202020204" pitchFamily="34" charset="0"/>
            </a:endParaRPr>
          </a:p>
          <a:p>
            <a:pPr marL="285750" indent="-285750" defTabSz="1080000">
              <a:spcBef>
                <a:spcPts val="100"/>
              </a:spcBef>
              <a:spcAft>
                <a:spcPts val="320"/>
              </a:spcAft>
              <a:buFont typeface="Arial" panose="020B0604020202020204" pitchFamily="34" charset="0"/>
              <a:buChar char="•"/>
            </a:pPr>
            <a:endParaRPr lang="nl-NL" dirty="0">
              <a:latin typeface="Arial" panose="020B0604020202020204" pitchFamily="34" charset="0"/>
              <a:cs typeface="Arial" panose="020B0604020202020204" pitchFamily="34" charset="0"/>
            </a:endParaRPr>
          </a:p>
          <a:p>
            <a:pPr defTabSz="1080000">
              <a:spcBef>
                <a:spcPts val="100"/>
              </a:spcBef>
              <a:spcAft>
                <a:spcPts val="320"/>
              </a:spcAft>
            </a:pPr>
            <a:r>
              <a:rPr lang="nl-NL"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529927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64378"/>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627904"/>
            <a:ext cx="618757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Doelstelling (2/2)</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2089569"/>
            <a:ext cx="8855620" cy="6735113"/>
          </a:xfrm>
          <a:prstGeom prst="rect">
            <a:avLst/>
          </a:prstGeom>
          <a:noFill/>
        </p:spPr>
        <p:txBody>
          <a:bodyPr wrap="square" rtlCol="0">
            <a:spAutoFit/>
          </a:bodyPr>
          <a:lstStyle/>
          <a:p>
            <a:pPr marL="285750"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Project is geslaagd wanneer:</a:t>
            </a:r>
          </a:p>
          <a:p>
            <a:pPr marL="742950" lvl="1"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Hardware tegen een marktconforme prijs en op tijd wordt geleverd</a:t>
            </a:r>
          </a:p>
          <a:p>
            <a:pPr marL="742950" lvl="1"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De dienstverlening rondom de aflevering en inname naar tevredenheid van medewerkers en de afdeling IT verloopt (duidelijke registratie, geen vertraging door foute levering, inname van hardware zonder dat data in handen van derden terecht kan komen, zo min mogelijke belasting van milieu).  </a:t>
            </a:r>
          </a:p>
          <a:p>
            <a:pPr marL="742950" lvl="1"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Indien een geselecteerd type binnen b.v. een laptop, tablet-lijn na verloop van tijd (minimaal 1 jaar) niet meer wordt geleverd, wordt advies over het opvolgend type die voldoet aan de specificaties en prijsstelling gegeven</a:t>
            </a:r>
          </a:p>
          <a:p>
            <a:pPr marL="742950" lvl="1" indent="-285750" defTabSz="1080000">
              <a:lnSpc>
                <a:spcPct val="150000"/>
              </a:lnSpc>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De broker heeft een adequaat bestel- en factureringsproces ingericht</a:t>
            </a:r>
          </a:p>
          <a:p>
            <a:pPr marL="285750" indent="-285750" defTabSz="1080000">
              <a:lnSpc>
                <a:spcPct val="150000"/>
              </a:lnSpc>
              <a:spcBef>
                <a:spcPts val="100"/>
              </a:spcBef>
              <a:spcAft>
                <a:spcPts val="320"/>
              </a:spcAft>
              <a:buFont typeface="Arial" panose="020B0604020202020204" pitchFamily="34" charset="0"/>
              <a:buChar char="•"/>
            </a:pPr>
            <a:endParaRPr lang="nl-NL" dirty="0">
              <a:latin typeface="Arial" panose="020B0604020202020204" pitchFamily="34" charset="0"/>
              <a:cs typeface="Arial" panose="020B0604020202020204" pitchFamily="34" charset="0"/>
            </a:endParaRPr>
          </a:p>
          <a:p>
            <a:pPr marL="285750" indent="-285750" defTabSz="1080000">
              <a:lnSpc>
                <a:spcPct val="150000"/>
              </a:lnSpc>
              <a:spcBef>
                <a:spcPts val="100"/>
              </a:spcBef>
              <a:spcAft>
                <a:spcPts val="320"/>
              </a:spcAft>
              <a:buFont typeface="Arial" panose="020B0604020202020204" pitchFamily="34" charset="0"/>
              <a:buChar char="•"/>
            </a:pPr>
            <a:endParaRPr lang="nl-NL" dirty="0">
              <a:latin typeface="Arial" panose="020B0604020202020204" pitchFamily="34" charset="0"/>
              <a:cs typeface="Arial" panose="020B0604020202020204" pitchFamily="34" charset="0"/>
            </a:endParaRPr>
          </a:p>
          <a:p>
            <a:pPr marL="285750" indent="-285750" defTabSz="1080000">
              <a:lnSpc>
                <a:spcPct val="150000"/>
              </a:lnSpc>
              <a:spcBef>
                <a:spcPts val="100"/>
              </a:spcBef>
              <a:spcAft>
                <a:spcPts val="320"/>
              </a:spcAft>
              <a:buFont typeface="Arial" panose="020B0604020202020204" pitchFamily="34" charset="0"/>
              <a:buChar char="•"/>
            </a:pPr>
            <a:endParaRPr lang="nl-NL" dirty="0">
              <a:latin typeface="Arial" panose="020B0604020202020204" pitchFamily="34" charset="0"/>
              <a:cs typeface="Arial" panose="020B0604020202020204" pitchFamily="34" charset="0"/>
            </a:endParaRPr>
          </a:p>
          <a:p>
            <a:pPr marL="285750" indent="-285750" defTabSz="1080000">
              <a:lnSpc>
                <a:spcPct val="150000"/>
              </a:lnSpc>
              <a:spcBef>
                <a:spcPts val="100"/>
              </a:spcBef>
              <a:spcAft>
                <a:spcPts val="320"/>
              </a:spcAft>
              <a:buFont typeface="Arial" panose="020B0604020202020204" pitchFamily="34" charset="0"/>
              <a:buChar char="•"/>
            </a:pPr>
            <a:endParaRPr lang="nl-NL" dirty="0">
              <a:latin typeface="Arial" panose="020B0604020202020204" pitchFamily="34" charset="0"/>
              <a:cs typeface="Arial" panose="020B0604020202020204" pitchFamily="34" charset="0"/>
            </a:endParaRPr>
          </a:p>
          <a:p>
            <a:pPr defTabSz="1080000">
              <a:lnSpc>
                <a:spcPct val="150000"/>
              </a:lnSpc>
              <a:spcBef>
                <a:spcPts val="100"/>
              </a:spcBef>
              <a:spcAft>
                <a:spcPts val="320"/>
              </a:spcAft>
            </a:pPr>
            <a:r>
              <a:rPr lang="nl-NL"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431842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627904"/>
            <a:ext cx="618757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Scope</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1967055"/>
            <a:ext cx="9701687" cy="5211683"/>
          </a:xfrm>
          <a:prstGeom prst="rect">
            <a:avLst/>
          </a:prstGeom>
          <a:noFill/>
        </p:spPr>
        <p:txBody>
          <a:bodyPr wrap="square" rtlCol="0">
            <a:spAutoFit/>
          </a:bodyPr>
          <a:lstStyle/>
          <a:p>
            <a:pPr marL="285750" indent="-285750" defTabSz="1080000">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Laptops </a:t>
            </a:r>
          </a:p>
          <a:p>
            <a:pPr marL="742950" lvl="1" indent="-285750" defTabSz="1080000">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Persoonsgebonden (14 inch) </a:t>
            </a:r>
          </a:p>
          <a:p>
            <a:pPr marL="742950" lvl="1" indent="-285750" defTabSz="1080000">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Gedeeld (15 inch)</a:t>
            </a:r>
          </a:p>
          <a:p>
            <a:pPr marL="285750" indent="-285750" defTabSz="1080000">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Tablets (persoonsgebonden apparaat voor screening medewerkers)</a:t>
            </a:r>
          </a:p>
          <a:p>
            <a:pPr marL="285750" indent="-285750" defTabSz="1080000">
              <a:spcBef>
                <a:spcPts val="100"/>
              </a:spcBef>
              <a:spcAft>
                <a:spcPts val="320"/>
              </a:spcAft>
              <a:buFont typeface="Arial" panose="020B0604020202020204" pitchFamily="34" charset="0"/>
              <a:buChar char="•"/>
            </a:pPr>
            <a:r>
              <a:rPr lang="nl-NL" dirty="0" err="1">
                <a:latin typeface="Arial" panose="020B0604020202020204" pitchFamily="34" charset="0"/>
                <a:cs typeface="Arial" panose="020B0604020202020204" pitchFamily="34" charset="0"/>
              </a:rPr>
              <a:t>Docking</a:t>
            </a:r>
            <a:r>
              <a:rPr lang="nl-NL" dirty="0">
                <a:latin typeface="Arial" panose="020B0604020202020204" pitchFamily="34" charset="0"/>
                <a:cs typeface="Arial" panose="020B0604020202020204" pitchFamily="34" charset="0"/>
              </a:rPr>
              <a:t> stations </a:t>
            </a:r>
          </a:p>
          <a:p>
            <a:pPr marL="285750" indent="-285750" defTabSz="1080000">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Monitoren voor kantoorwerk (niet zijnde beeldschermen voor mammografie)</a:t>
            </a:r>
          </a:p>
          <a:p>
            <a:pPr marL="285750" indent="-285750" defTabSz="1080000">
              <a:spcBef>
                <a:spcPts val="100"/>
              </a:spcBef>
              <a:spcAft>
                <a:spcPts val="320"/>
              </a:spcAft>
              <a:buFont typeface="Arial" panose="020B0604020202020204" pitchFamily="34" charset="0"/>
              <a:buChar char="•"/>
            </a:pPr>
            <a:r>
              <a:rPr lang="nl-NL" dirty="0">
                <a:latin typeface="Arial" panose="020B0604020202020204" pitchFamily="34" charset="0"/>
                <a:cs typeface="Arial" panose="020B0604020202020204" pitchFamily="34" charset="0"/>
              </a:rPr>
              <a:t>Overige randapparatuur:</a:t>
            </a:r>
          </a:p>
          <a:p>
            <a:pPr marL="742950" lvl="1" indent="-285750">
              <a:buFont typeface="Courier New" panose="02070309020205020404" pitchFamily="49" charset="0"/>
              <a:buChar char="o"/>
              <a:tabLst>
                <a:tab pos="252095" algn="l"/>
                <a:tab pos="449580" algn="l"/>
              </a:tabLst>
            </a:pPr>
            <a:r>
              <a:rPr lang="nl-NL" sz="1800" dirty="0">
                <a:effectLst/>
                <a:latin typeface="Arial" panose="020B0604020202020204" pitchFamily="34" charset="0"/>
                <a:ea typeface="Times New Roman" panose="02020603050405020304" pitchFamily="18" charset="0"/>
                <a:cs typeface="Times New Roman" panose="02020603050405020304" pitchFamily="18" charset="0"/>
              </a:rPr>
              <a:t>Headsets voor Microsoft Teams</a:t>
            </a:r>
          </a:p>
          <a:p>
            <a:pPr marL="742950" lvl="1" indent="-285750">
              <a:buFont typeface="Courier New" panose="02070309020205020404" pitchFamily="49" charset="0"/>
              <a:buChar char="o"/>
              <a:tabLst>
                <a:tab pos="252095" algn="l"/>
                <a:tab pos="449580" algn="l"/>
              </a:tabLst>
            </a:pPr>
            <a:r>
              <a:rPr lang="nl-NL" sz="1800" dirty="0">
                <a:effectLst/>
                <a:latin typeface="Arial" panose="020B0604020202020204" pitchFamily="34" charset="0"/>
                <a:ea typeface="Times New Roman" panose="02020603050405020304" pitchFamily="18" charset="0"/>
                <a:cs typeface="Times New Roman" panose="02020603050405020304" pitchFamily="18" charset="0"/>
              </a:rPr>
              <a:t>Muizen en toetsenborden</a:t>
            </a:r>
          </a:p>
          <a:p>
            <a:pPr marL="742950" lvl="1" indent="-285750">
              <a:buFont typeface="Courier New" panose="02070309020205020404" pitchFamily="49" charset="0"/>
              <a:buChar char="o"/>
              <a:tabLst>
                <a:tab pos="252095" algn="l"/>
                <a:tab pos="449580" algn="l"/>
              </a:tabLst>
            </a:pPr>
            <a:r>
              <a:rPr lang="nl-NL" sz="1800" dirty="0">
                <a:effectLst/>
                <a:latin typeface="Arial" panose="020B0604020202020204" pitchFamily="34" charset="0"/>
                <a:ea typeface="Times New Roman" panose="02020603050405020304" pitchFamily="18" charset="0"/>
                <a:cs typeface="Times New Roman" panose="02020603050405020304" pitchFamily="18" charset="0"/>
              </a:rPr>
              <a:t>Kabels</a:t>
            </a:r>
          </a:p>
          <a:p>
            <a:pPr marL="742950" lvl="1" indent="-285750">
              <a:buFont typeface="Courier New" panose="02070309020205020404" pitchFamily="49" charset="0"/>
              <a:buChar char="o"/>
              <a:tabLst>
                <a:tab pos="252095" algn="l"/>
                <a:tab pos="449580" algn="l"/>
              </a:tabLst>
            </a:pPr>
            <a:r>
              <a:rPr lang="nl-NL" sz="1800" dirty="0">
                <a:effectLst/>
                <a:latin typeface="Arial" panose="020B0604020202020204" pitchFamily="34" charset="0"/>
                <a:ea typeface="Times New Roman" panose="02020603050405020304" pitchFamily="18" charset="0"/>
                <a:cs typeface="Times New Roman" panose="02020603050405020304" pitchFamily="18" charset="0"/>
              </a:rPr>
              <a:t>Ergonomische middelen (standaarden, </a:t>
            </a:r>
            <a:r>
              <a:rPr lang="nl-NL" sz="1800" dirty="0" err="1">
                <a:effectLst/>
                <a:latin typeface="Arial" panose="020B0604020202020204" pitchFamily="34" charset="0"/>
                <a:ea typeface="Times New Roman" panose="02020603050405020304" pitchFamily="18" charset="0"/>
                <a:cs typeface="Times New Roman" panose="02020603050405020304" pitchFamily="18" charset="0"/>
              </a:rPr>
              <a:t>pads</a:t>
            </a:r>
            <a:r>
              <a:rPr lang="nl-NL" sz="1800" dirty="0">
                <a:effectLst/>
                <a:latin typeface="Arial" panose="020B0604020202020204" pitchFamily="34" charset="0"/>
                <a:ea typeface="Times New Roman" panose="02020603050405020304" pitchFamily="18" charset="0"/>
                <a:cs typeface="Times New Roman" panose="02020603050405020304" pitchFamily="18" charset="0"/>
              </a:rPr>
              <a:t> etc.)</a:t>
            </a:r>
          </a:p>
          <a:p>
            <a:pPr marL="742950" lvl="1" indent="-285750">
              <a:buFont typeface="Courier New" panose="02070309020205020404" pitchFamily="49" charset="0"/>
              <a:buChar char="o"/>
              <a:tabLst>
                <a:tab pos="252095" algn="l"/>
                <a:tab pos="449580" algn="l"/>
              </a:tabLst>
            </a:pPr>
            <a:r>
              <a:rPr lang="nl-NL" sz="1800" dirty="0">
                <a:effectLst/>
                <a:latin typeface="Arial" panose="020B0604020202020204" pitchFamily="34" charset="0"/>
                <a:ea typeface="Times New Roman" panose="02020603050405020304" pitchFamily="18" charset="0"/>
                <a:cs typeface="Times New Roman" panose="02020603050405020304" pitchFamily="18" charset="0"/>
              </a:rPr>
              <a:t>Privacy screen protectors voor laptops</a:t>
            </a:r>
          </a:p>
          <a:p>
            <a:pPr marL="742950" lvl="1" indent="-285750">
              <a:buFont typeface="Courier New" panose="02070309020205020404" pitchFamily="49" charset="0"/>
              <a:buChar char="o"/>
              <a:tabLst>
                <a:tab pos="252095" algn="l"/>
                <a:tab pos="449580" algn="l"/>
              </a:tabLst>
            </a:pPr>
            <a:r>
              <a:rPr lang="nl-NL" dirty="0">
                <a:latin typeface="Arial" panose="020B0604020202020204" pitchFamily="34" charset="0"/>
                <a:ea typeface="Times New Roman" panose="02020603050405020304" pitchFamily="18" charset="0"/>
                <a:cs typeface="Times New Roman" panose="02020603050405020304" pitchFamily="18" charset="0"/>
              </a:rPr>
              <a:t>Etc.</a:t>
            </a:r>
          </a:p>
          <a:p>
            <a:pPr marL="285750" indent="-285750">
              <a:buFont typeface="Courier New" panose="02070309020205020404" pitchFamily="49" charset="0"/>
              <a:buChar char="o"/>
              <a:tabLst>
                <a:tab pos="252095" algn="l"/>
                <a:tab pos="449580" algn="l"/>
              </a:tabLst>
            </a:pPr>
            <a:r>
              <a:rPr lang="nl-NL" dirty="0">
                <a:effectLst/>
                <a:latin typeface="Arial" panose="020B0604020202020204" pitchFamily="34" charset="0"/>
                <a:ea typeface="Times New Roman" panose="02020603050405020304" pitchFamily="18" charset="0"/>
                <a:cs typeface="Times New Roman" panose="02020603050405020304" pitchFamily="18" charset="0"/>
              </a:rPr>
              <a:t>De geraamde waarde voor het totaal van deze opdracht ligt maximaal op 1,5 miljoen euro excl. btw. </a:t>
            </a:r>
          </a:p>
          <a:p>
            <a:pPr marL="742950" lvl="1" indent="-285750" defTabSz="1080000">
              <a:spcBef>
                <a:spcPts val="100"/>
              </a:spcBef>
              <a:spcAft>
                <a:spcPts val="320"/>
              </a:spcAft>
              <a:buFont typeface="Arial" panose="020B0604020202020204" pitchFamily="34" charset="0"/>
              <a:buChar char="•"/>
            </a:pPr>
            <a:endParaRPr lang="nl-NL" dirty="0">
              <a:latin typeface="Arial" panose="020B0604020202020204" pitchFamily="34" charset="0"/>
              <a:cs typeface="Arial" panose="020B0604020202020204" pitchFamily="34" charset="0"/>
            </a:endParaRPr>
          </a:p>
          <a:p>
            <a:pPr defTabSz="1080000">
              <a:spcBef>
                <a:spcPts val="100"/>
              </a:spcBef>
              <a:spcAft>
                <a:spcPts val="320"/>
              </a:spcAft>
            </a:pPr>
            <a:r>
              <a:rPr lang="nl-NL"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435423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8AE1372-6B36-464D-9892-07FC268374F3}"/>
              </a:ext>
            </a:extLst>
          </p:cNvPr>
          <p:cNvPicPr>
            <a:picLocks noChangeAspect="1"/>
          </p:cNvPicPr>
          <p:nvPr/>
        </p:nvPicPr>
        <p:blipFill>
          <a:blip r:embed="rId2"/>
          <a:stretch>
            <a:fillRect/>
          </a:stretch>
        </p:blipFill>
        <p:spPr>
          <a:xfrm>
            <a:off x="0" y="135981"/>
            <a:ext cx="12192000" cy="6858000"/>
          </a:xfrm>
          <a:prstGeom prst="rect">
            <a:avLst/>
          </a:prstGeom>
        </p:spPr>
      </p:pic>
      <p:sp>
        <p:nvSpPr>
          <p:cNvPr id="4" name="Tekstvak 3">
            <a:extLst>
              <a:ext uri="{FF2B5EF4-FFF2-40B4-BE49-F238E27FC236}">
                <a16:creationId xmlns:a16="http://schemas.microsoft.com/office/drawing/2014/main" id="{0A126430-8F37-B348-AD7B-DC5698EE1323}"/>
              </a:ext>
            </a:extLst>
          </p:cNvPr>
          <p:cNvSpPr txBox="1"/>
          <p:nvPr/>
        </p:nvSpPr>
        <p:spPr>
          <a:xfrm>
            <a:off x="1145985" y="1627904"/>
            <a:ext cx="6187575" cy="461665"/>
          </a:xfrm>
          <a:prstGeom prst="rect">
            <a:avLst/>
          </a:prstGeom>
          <a:noFill/>
        </p:spPr>
        <p:txBody>
          <a:bodyPr wrap="square" rtlCol="0">
            <a:spAutoFit/>
          </a:bodyPr>
          <a:lstStyle/>
          <a:p>
            <a:r>
              <a:rPr lang="nl-NL" sz="2400" b="1" dirty="0">
                <a:solidFill>
                  <a:srgbClr val="1F60BF"/>
                </a:solidFill>
                <a:latin typeface="Arial" panose="020B0604020202020204" pitchFamily="34" charset="0"/>
                <a:cs typeface="Arial" panose="020B0604020202020204" pitchFamily="34" charset="0"/>
              </a:rPr>
              <a:t>Buiten scope</a:t>
            </a:r>
          </a:p>
        </p:txBody>
      </p:sp>
      <p:sp>
        <p:nvSpPr>
          <p:cNvPr id="5" name="Tekstvak 4">
            <a:extLst>
              <a:ext uri="{FF2B5EF4-FFF2-40B4-BE49-F238E27FC236}">
                <a16:creationId xmlns:a16="http://schemas.microsoft.com/office/drawing/2014/main" id="{318163CC-E2F9-314C-903F-12E7C09B23C9}"/>
              </a:ext>
            </a:extLst>
          </p:cNvPr>
          <p:cNvSpPr txBox="1"/>
          <p:nvPr/>
        </p:nvSpPr>
        <p:spPr>
          <a:xfrm>
            <a:off x="1145985" y="1967055"/>
            <a:ext cx="9701687" cy="4034438"/>
          </a:xfrm>
          <a:prstGeom prst="rect">
            <a:avLst/>
          </a:prstGeom>
          <a:noFill/>
        </p:spPr>
        <p:txBody>
          <a:bodyPr wrap="square" rtlCol="0">
            <a:spAutoFit/>
          </a:bodyPr>
          <a:lstStyle/>
          <a:p>
            <a:pPr>
              <a:lnSpc>
                <a:spcPct val="150000"/>
              </a:lnSpc>
            </a:pPr>
            <a:r>
              <a:rPr lang="nl-NL" sz="1800" dirty="0">
                <a:effectLst/>
                <a:latin typeface="Arial" panose="020B0604020202020204" pitchFamily="34" charset="0"/>
                <a:ea typeface="Times New Roman" panose="02020603050405020304" pitchFamily="18" charset="0"/>
                <a:cs typeface="Times New Roman" panose="02020603050405020304" pitchFamily="18" charset="0"/>
              </a:rPr>
              <a:t>Buiten scope van deze aanbesteding zijn leveringen en bijbehorende dienstverlening rondom:</a:t>
            </a:r>
          </a:p>
          <a:p>
            <a:pPr marL="342900" lvl="0" indent="-342900">
              <a:lnSpc>
                <a:spcPct val="150000"/>
              </a:lnSpc>
              <a:buFont typeface="Symbol" pitchFamily="2" charset="2"/>
              <a:buChar char=""/>
              <a:tabLst>
                <a:tab pos="252095" algn="l"/>
              </a:tabLst>
            </a:pPr>
            <a:r>
              <a:rPr lang="nl-NL" sz="1800" dirty="0">
                <a:effectLst/>
                <a:latin typeface="Arial" panose="020B0604020202020204" pitchFamily="34" charset="0"/>
                <a:ea typeface="Times New Roman" panose="02020603050405020304" pitchFamily="18" charset="0"/>
                <a:cs typeface="Times New Roman" panose="02020603050405020304" pitchFamily="18" charset="0"/>
              </a:rPr>
              <a:t>Configureren en beheren van apparatuur d.m.v. Microsoft </a:t>
            </a:r>
            <a:r>
              <a:rPr lang="nl-NL" sz="1800" dirty="0" err="1">
                <a:effectLst/>
                <a:latin typeface="Arial" panose="020B0604020202020204" pitchFamily="34" charset="0"/>
                <a:ea typeface="Times New Roman" panose="02020603050405020304" pitchFamily="18" charset="0"/>
                <a:cs typeface="Times New Roman" panose="02020603050405020304" pitchFamily="18" charset="0"/>
              </a:rPr>
              <a:t>Intune</a:t>
            </a:r>
            <a:r>
              <a:rPr lang="nl-NL" sz="1800" dirty="0">
                <a:effectLst/>
                <a:latin typeface="Arial" panose="020B0604020202020204" pitchFamily="34" charset="0"/>
                <a:ea typeface="Times New Roman" panose="02020603050405020304" pitchFamily="18" charset="0"/>
                <a:cs typeface="Times New Roman" panose="02020603050405020304" pitchFamily="18" charset="0"/>
              </a:rPr>
              <a:t>, dit doet BVO NL zelf</a:t>
            </a:r>
          </a:p>
          <a:p>
            <a:pPr marL="342900" lvl="0" indent="-342900">
              <a:lnSpc>
                <a:spcPct val="150000"/>
              </a:lnSpc>
              <a:buFont typeface="Symbol" pitchFamily="2" charset="2"/>
              <a:buChar char=""/>
              <a:tabLst>
                <a:tab pos="252095" algn="l"/>
              </a:tabLst>
            </a:pPr>
            <a:r>
              <a:rPr lang="nl-NL" sz="1800" dirty="0">
                <a:effectLst/>
                <a:latin typeface="Arial" panose="020B0604020202020204" pitchFamily="34" charset="0"/>
                <a:ea typeface="Times New Roman" panose="02020603050405020304" pitchFamily="18" charset="0"/>
                <a:cs typeface="Times New Roman" panose="02020603050405020304" pitchFamily="18" charset="0"/>
              </a:rPr>
              <a:t>Printers</a:t>
            </a:r>
          </a:p>
          <a:p>
            <a:pPr marL="342900" lvl="0" indent="-342900">
              <a:lnSpc>
                <a:spcPct val="150000"/>
              </a:lnSpc>
              <a:buFont typeface="Symbol" pitchFamily="2" charset="2"/>
              <a:buChar char=""/>
              <a:tabLst>
                <a:tab pos="252095" algn="l"/>
              </a:tabLst>
            </a:pPr>
            <a:r>
              <a:rPr lang="nl-NL" sz="1800" dirty="0">
                <a:effectLst/>
                <a:latin typeface="Arial" panose="020B0604020202020204" pitchFamily="34" charset="0"/>
                <a:ea typeface="Times New Roman" panose="02020603050405020304" pitchFamily="18" charset="0"/>
                <a:cs typeface="Times New Roman" panose="02020603050405020304" pitchFamily="18" charset="0"/>
              </a:rPr>
              <a:t>Mobiele telefonie (smartphones) en bijbehorende abonnementen </a:t>
            </a:r>
          </a:p>
          <a:p>
            <a:pPr marL="342900" lvl="0" indent="-342900">
              <a:lnSpc>
                <a:spcPct val="150000"/>
              </a:lnSpc>
              <a:buFont typeface="Symbol" pitchFamily="2" charset="2"/>
              <a:buChar char=""/>
              <a:tabLst>
                <a:tab pos="252095" algn="l"/>
              </a:tabLst>
            </a:pPr>
            <a:r>
              <a:rPr lang="nl-NL" sz="1800" dirty="0">
                <a:effectLst/>
                <a:latin typeface="Arial" panose="020B0604020202020204" pitchFamily="34" charset="0"/>
                <a:ea typeface="Times New Roman" panose="02020603050405020304" pitchFamily="18" charset="0"/>
                <a:cs typeface="Times New Roman" panose="02020603050405020304" pitchFamily="18" charset="0"/>
              </a:rPr>
              <a:t>Audiovisuele middelen (incl. de inrichting van een vergaderzaal voor remote vergaderen)</a:t>
            </a:r>
          </a:p>
          <a:p>
            <a:pPr marL="342900" lvl="0" indent="-342900">
              <a:lnSpc>
                <a:spcPct val="150000"/>
              </a:lnSpc>
              <a:buFont typeface="Symbol" pitchFamily="2" charset="2"/>
              <a:buChar char=""/>
              <a:tabLst>
                <a:tab pos="252095" algn="l"/>
              </a:tabLst>
            </a:pPr>
            <a:r>
              <a:rPr lang="nl-NL" sz="1800" dirty="0">
                <a:effectLst/>
                <a:latin typeface="Arial" panose="020B0604020202020204" pitchFamily="34" charset="0"/>
                <a:ea typeface="Times New Roman" panose="02020603050405020304" pitchFamily="18" charset="0"/>
                <a:cs typeface="Times New Roman" panose="02020603050405020304" pitchFamily="18" charset="0"/>
              </a:rPr>
              <a:t>Software</a:t>
            </a:r>
          </a:p>
          <a:p>
            <a:pPr marL="342900" lvl="0" indent="-342900">
              <a:lnSpc>
                <a:spcPct val="150000"/>
              </a:lnSpc>
              <a:buFont typeface="Symbol" pitchFamily="2" charset="2"/>
              <a:buChar char=""/>
              <a:tabLst>
                <a:tab pos="252095" algn="l"/>
              </a:tabLst>
            </a:pPr>
            <a:r>
              <a:rPr lang="nl-NL" sz="1800" dirty="0">
                <a:effectLst/>
                <a:latin typeface="Arial" panose="020B0604020202020204" pitchFamily="34" charset="0"/>
                <a:ea typeface="Times New Roman" panose="02020603050405020304" pitchFamily="18" charset="0"/>
                <a:cs typeface="Times New Roman" panose="02020603050405020304" pitchFamily="18" charset="0"/>
              </a:rPr>
              <a:t>Serverapparatuur</a:t>
            </a:r>
          </a:p>
          <a:p>
            <a:pPr marL="342900" lvl="0" indent="-342900">
              <a:lnSpc>
                <a:spcPct val="150000"/>
              </a:lnSpc>
              <a:buFont typeface="Symbol" pitchFamily="2" charset="2"/>
              <a:buChar char=""/>
              <a:tabLst>
                <a:tab pos="252095" algn="l"/>
              </a:tabLst>
            </a:pPr>
            <a:r>
              <a:rPr lang="nl-NL" sz="1800" dirty="0">
                <a:effectLst/>
                <a:latin typeface="Arial" panose="020B0604020202020204" pitchFamily="34" charset="0"/>
                <a:ea typeface="Times New Roman" panose="02020603050405020304" pitchFamily="18" charset="0"/>
                <a:cs typeface="Times New Roman" panose="02020603050405020304" pitchFamily="18" charset="0"/>
              </a:rPr>
              <a:t>Netwerkcomponenten</a:t>
            </a:r>
          </a:p>
          <a:p>
            <a:pPr marL="742950" lvl="1" indent="-285750" defTabSz="1080000">
              <a:spcBef>
                <a:spcPts val="100"/>
              </a:spcBef>
              <a:spcAft>
                <a:spcPts val="320"/>
              </a:spcAft>
              <a:buFont typeface="Arial" panose="020B0604020202020204" pitchFamily="34" charset="0"/>
              <a:buChar char="•"/>
            </a:pPr>
            <a:endParaRPr lang="nl-NL" dirty="0">
              <a:latin typeface="Arial" panose="020B0604020202020204" pitchFamily="34" charset="0"/>
              <a:cs typeface="Arial" panose="020B0604020202020204" pitchFamily="34" charset="0"/>
            </a:endParaRPr>
          </a:p>
          <a:p>
            <a:pPr defTabSz="1080000">
              <a:spcBef>
                <a:spcPts val="100"/>
              </a:spcBef>
              <a:spcAft>
                <a:spcPts val="320"/>
              </a:spcAft>
            </a:pPr>
            <a:r>
              <a:rPr lang="nl-NL"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630602927"/>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D331C41C-BD21-B749-906B-F90FBBADA712}" vid="{EDB18B4C-0D46-884F-93F7-E7A93B5576BD}"/>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193A5402DC774488E027532C387DC6B" ma:contentTypeVersion="9" ma:contentTypeDescription="Een nieuw document maken." ma:contentTypeScope="" ma:versionID="d22e94f75050970fd4c3cbafddfbc7f9">
  <xsd:schema xmlns:xsd="http://www.w3.org/2001/XMLSchema" xmlns:xs="http://www.w3.org/2001/XMLSchema" xmlns:p="http://schemas.microsoft.com/office/2006/metadata/properties" xmlns:ns2="2afd9b49-a34f-47f4-a32e-afa13f528898" xmlns:ns3="b8a8e887-47b3-46ab-ac7b-80ffb2722863" targetNamespace="http://schemas.microsoft.com/office/2006/metadata/properties" ma:root="true" ma:fieldsID="0c2b998f8ada78e61effd34cedd3dec1" ns2:_="" ns3:_="">
    <xsd:import namespace="2afd9b49-a34f-47f4-a32e-afa13f528898"/>
    <xsd:import namespace="b8a8e887-47b3-46ab-ac7b-80ffb272286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fd9b49-a34f-47f4-a32e-afa13f5288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Afbeeldingtags" ma:readOnly="false" ma:fieldId="{5cf76f15-5ced-4ddc-b409-7134ff3c332f}" ma:taxonomyMulti="true" ma:sspId="cc5b4ac6-ae1e-4ac0-975c-2b4d05d82fba"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8a8e887-47b3-46ab-ac7b-80ffb2722863"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a4b388d7-a15f-4b60-a510-53a79ab0fe6f}" ma:internalName="TaxCatchAll" ma:showField="CatchAllData" ma:web="b8a8e887-47b3-46ab-ac7b-80ffb272286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afd9b49-a34f-47f4-a32e-afa13f528898">
      <Terms xmlns="http://schemas.microsoft.com/office/infopath/2007/PartnerControls"/>
    </lcf76f155ced4ddcb4097134ff3c332f>
    <TaxCatchAll xmlns="b8a8e887-47b3-46ab-ac7b-80ffb2722863" xsi:nil="true"/>
  </documentManagement>
</p:properties>
</file>

<file path=customXml/itemProps1.xml><?xml version="1.0" encoding="utf-8"?>
<ds:datastoreItem xmlns:ds="http://schemas.openxmlformats.org/officeDocument/2006/customXml" ds:itemID="{C288D5AF-CE3C-4B5D-BA55-7250D71525E8}">
  <ds:schemaRefs>
    <ds:schemaRef ds:uri="http://schemas.microsoft.com/sharepoint/v3/contenttype/forms"/>
  </ds:schemaRefs>
</ds:datastoreItem>
</file>

<file path=customXml/itemProps2.xml><?xml version="1.0" encoding="utf-8"?>
<ds:datastoreItem xmlns:ds="http://schemas.openxmlformats.org/officeDocument/2006/customXml" ds:itemID="{E9E56F0D-1627-4033-A9EE-90A3F43672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fd9b49-a34f-47f4-a32e-afa13f528898"/>
    <ds:schemaRef ds:uri="b8a8e887-47b3-46ab-ac7b-80ffb272286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887CB0D-817F-4859-BEC6-1195E979DB3D}">
  <ds:schemaRefs>
    <ds:schemaRef ds:uri="2afd9b49-a34f-47f4-a32e-afa13f528898"/>
    <ds:schemaRef ds:uri="b8a8e887-47b3-46ab-ac7b-80ffb272286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H_Bevolkingsonderzoek Nederland_format 2020</Template>
  <TotalTime>5172</TotalTime>
  <Words>2361</Words>
  <Application>Microsoft Macintosh PowerPoint</Application>
  <PresentationFormat>Breedbeeld</PresentationFormat>
  <Paragraphs>351</Paragraphs>
  <Slides>28</Slides>
  <Notes>2</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28</vt:i4>
      </vt:variant>
    </vt:vector>
  </HeadingPairs>
  <TitlesOfParts>
    <vt:vector size="34" baseType="lpstr">
      <vt:lpstr>Arial</vt:lpstr>
      <vt:lpstr>Calibri</vt:lpstr>
      <vt:lpstr>Calibri Light</vt:lpstr>
      <vt:lpstr>Courier New</vt:lpstr>
      <vt:lpstr>Symbol</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Lotte Stigter</dc:creator>
  <cp:lastModifiedBy>Laurence  Arnold | Mitopics</cp:lastModifiedBy>
  <cp:revision>7</cp:revision>
  <cp:lastPrinted>2020-04-01T13:31:20Z</cp:lastPrinted>
  <dcterms:created xsi:type="dcterms:W3CDTF">2021-10-27T13:49:39Z</dcterms:created>
  <dcterms:modified xsi:type="dcterms:W3CDTF">2023-12-01T09:39:49Z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eriodiek">
    <vt:lpwstr>128;#April 2020|cc8a5d43-282f-4f43-af6a-8c583baab657</vt:lpwstr>
  </property>
  <property fmtid="{D5CDD505-2E9C-101B-9397-08002B2CF9AE}" pid="3" name="Team_label_Communicatie">
    <vt:lpwstr>350;#Landelijk|929b1d38-341e-4e0d-a4b3-5f802ce364a2;#349;#Huisstijl|ff316b8e-10a7-4ce4-9e7e-bdf40e890ea5</vt:lpwstr>
  </property>
  <property fmtid="{D5CDD505-2E9C-101B-9397-08002B2CF9AE}" pid="4" name="ContentTypeId">
    <vt:lpwstr>0x0101003193A5402DC774488E027532C387DC6B</vt:lpwstr>
  </property>
  <property fmtid="{D5CDD505-2E9C-101B-9397-08002B2CF9AE}" pid="5" name="MediaServiceImageTags">
    <vt:lpwstr/>
  </property>
  <property fmtid="{D5CDD505-2E9C-101B-9397-08002B2CF9AE}" pid="6" name="MSIP_Label_defa4170-0d19-0005-0004-bc88714345d2_Name">
    <vt:lpwstr>defa4170-0d19-0005-0004-bc88714345d2</vt:lpwstr>
  </property>
  <property fmtid="{D5CDD505-2E9C-101B-9397-08002B2CF9AE}" pid="7" name="MSIP_Label_defa4170-0d19-0005-0004-bc88714345d2_Enabled">
    <vt:lpwstr>true</vt:lpwstr>
  </property>
  <property fmtid="{D5CDD505-2E9C-101B-9397-08002B2CF9AE}" pid="8" name="MSIP_Label_defa4170-0d19-0005-0004-bc88714345d2_SetDate">
    <vt:lpwstr>2023-11-30T09:08:05Z</vt:lpwstr>
  </property>
  <property fmtid="{D5CDD505-2E9C-101B-9397-08002B2CF9AE}" pid="9" name="MSIP_Label_defa4170-0d19-0005-0004-bc88714345d2_ContentBits">
    <vt:lpwstr>0</vt:lpwstr>
  </property>
  <property fmtid="{D5CDD505-2E9C-101B-9397-08002B2CF9AE}" pid="10" name="MSIP_Label_defa4170-0d19-0005-0004-bc88714345d2_ActionId">
    <vt:lpwstr>c9b84f81-09aa-4099-943a-2e2e73171acd</vt:lpwstr>
  </property>
  <property fmtid="{D5CDD505-2E9C-101B-9397-08002B2CF9AE}" pid="11" name="MSIP_Label_defa4170-0d19-0005-0004-bc88714345d2_SiteId">
    <vt:lpwstr>51a3a43b-4d2b-44fc-83a7-3fc90b975e2a</vt:lpwstr>
  </property>
  <property fmtid="{D5CDD505-2E9C-101B-9397-08002B2CF9AE}" pid="12" name="MSIP_Label_defa4170-0d19-0005-0004-bc88714345d2_Method">
    <vt:lpwstr>Standard</vt:lpwstr>
  </property>
</Properties>
</file>