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16D200A" w14:textId="4F0D0C87" w:rsidR="009920A0" w:rsidRPr="00F55517" w:rsidRDefault="00F55517" w:rsidP="009920A0">
      <w:pPr>
        <w:rPr>
          <w:rFonts w:ascii="Verdana" w:hAnsi="Verdana"/>
          <w:b/>
          <w:bCs/>
          <w:szCs w:val="19"/>
        </w:rPr>
      </w:pPr>
      <w:r w:rsidRPr="00F55517">
        <w:rPr>
          <w:rFonts w:ascii="Verdana" w:hAnsi="Verdana"/>
          <w:b/>
          <w:bCs/>
          <w:szCs w:val="19"/>
        </w:rPr>
        <w:t xml:space="preserve">Bijlage </w:t>
      </w:r>
      <w:r w:rsidR="00D13F71">
        <w:rPr>
          <w:rFonts w:ascii="Verdana" w:hAnsi="Verdana"/>
          <w:b/>
          <w:bCs/>
          <w:szCs w:val="19"/>
        </w:rPr>
        <w:t>5</w:t>
      </w:r>
      <w:r w:rsidRPr="00F55517">
        <w:rPr>
          <w:rFonts w:ascii="Verdana" w:hAnsi="Verdana"/>
          <w:b/>
          <w:bCs/>
          <w:szCs w:val="19"/>
        </w:rPr>
        <w:t xml:space="preserve"> </w:t>
      </w:r>
      <w:r w:rsidR="009920A0" w:rsidRPr="00F55517">
        <w:rPr>
          <w:rFonts w:ascii="Verdana" w:hAnsi="Verdana"/>
          <w:b/>
          <w:bCs/>
          <w:szCs w:val="19"/>
        </w:rPr>
        <w:t>Referentieformulier</w:t>
      </w:r>
    </w:p>
    <w:p w14:paraId="71D53B1F" w14:textId="230839A5" w:rsidR="00747B9D" w:rsidRPr="009920A0" w:rsidRDefault="009920A0" w:rsidP="00747B9D">
      <w:pPr>
        <w:rPr>
          <w:rFonts w:ascii="Verdana" w:hAnsi="Verdana"/>
          <w:szCs w:val="19"/>
        </w:rPr>
      </w:pPr>
      <w:r w:rsidRPr="009920A0">
        <w:rPr>
          <w:rFonts w:ascii="Verdana" w:hAnsi="Verdana"/>
          <w:szCs w:val="19"/>
        </w:rPr>
        <w:t>Aanbesteding Food en Non-food Sociaal Economische Raad</w:t>
      </w:r>
    </w:p>
    <w:tbl>
      <w:tblPr>
        <w:tblW w:w="0" w:type="auto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ook w:val="01E0" w:firstRow="1" w:lastRow="1" w:firstColumn="1" w:lastColumn="1" w:noHBand="0" w:noVBand="0"/>
      </w:tblPr>
      <w:tblGrid>
        <w:gridCol w:w="512"/>
        <w:gridCol w:w="2099"/>
        <w:gridCol w:w="2062"/>
        <w:gridCol w:w="2537"/>
        <w:gridCol w:w="1624"/>
      </w:tblGrid>
      <w:tr w:rsidR="00F629FB" w:rsidRPr="009920A0" w14:paraId="0ED741C9" w14:textId="77777777" w:rsidTr="1A0F5587">
        <w:trPr>
          <w:trHeight w:val="453"/>
        </w:trPr>
        <w:tc>
          <w:tcPr>
            <w:tcW w:w="2611" w:type="dxa"/>
            <w:gridSpan w:val="2"/>
            <w:vAlign w:val="center"/>
          </w:tcPr>
          <w:p w14:paraId="0ED741C7" w14:textId="79F2732F" w:rsidR="00F629FB" w:rsidRPr="009920A0" w:rsidRDefault="00F629FB" w:rsidP="00214C63">
            <w:pPr>
              <w:jc w:val="both"/>
              <w:rPr>
                <w:rFonts w:ascii="Verdana" w:eastAsia="Calibri" w:hAnsi="Verdana"/>
                <w:b/>
                <w:szCs w:val="19"/>
              </w:rPr>
            </w:pPr>
            <w:r w:rsidRPr="009920A0">
              <w:rPr>
                <w:rFonts w:ascii="Verdana" w:eastAsia="Calibri" w:hAnsi="Verdana"/>
                <w:b/>
                <w:szCs w:val="19"/>
              </w:rPr>
              <w:t xml:space="preserve">Naam </w:t>
            </w:r>
            <w:r w:rsidR="00214C63" w:rsidRPr="009920A0">
              <w:rPr>
                <w:rFonts w:ascii="Verdana" w:eastAsia="Calibri" w:hAnsi="Verdana"/>
                <w:b/>
                <w:szCs w:val="19"/>
              </w:rPr>
              <w:t>I</w:t>
            </w:r>
            <w:r w:rsidRPr="009920A0">
              <w:rPr>
                <w:rFonts w:ascii="Verdana" w:eastAsia="Calibri" w:hAnsi="Verdana"/>
                <w:b/>
                <w:szCs w:val="19"/>
              </w:rPr>
              <w:t>nschrijver:</w:t>
            </w:r>
          </w:p>
        </w:tc>
        <w:tc>
          <w:tcPr>
            <w:tcW w:w="6223" w:type="dxa"/>
            <w:gridSpan w:val="3"/>
            <w:vAlign w:val="center"/>
          </w:tcPr>
          <w:p w14:paraId="0ED741C8" w14:textId="77777777" w:rsidR="00F629FB" w:rsidRPr="009920A0" w:rsidRDefault="00F629FB" w:rsidP="00B600B3">
            <w:pPr>
              <w:jc w:val="both"/>
              <w:rPr>
                <w:rFonts w:ascii="Verdana" w:eastAsia="Calibri" w:hAnsi="Verdana"/>
                <w:szCs w:val="19"/>
              </w:rPr>
            </w:pPr>
          </w:p>
        </w:tc>
      </w:tr>
      <w:tr w:rsidR="00F629FB" w:rsidRPr="009920A0" w14:paraId="0ED741CB" w14:textId="77777777" w:rsidTr="1A0F5587">
        <w:trPr>
          <w:trHeight w:val="682"/>
        </w:trPr>
        <w:tc>
          <w:tcPr>
            <w:tcW w:w="8834" w:type="dxa"/>
            <w:gridSpan w:val="5"/>
            <w:vAlign w:val="center"/>
          </w:tcPr>
          <w:p w14:paraId="0ED741CA" w14:textId="5CA01F6D" w:rsidR="00F629FB" w:rsidRPr="009920A0" w:rsidRDefault="00F629FB" w:rsidP="00F629FB">
            <w:pPr>
              <w:jc w:val="both"/>
              <w:rPr>
                <w:rFonts w:ascii="Verdana" w:eastAsia="Calibri" w:hAnsi="Verdana"/>
                <w:b/>
                <w:szCs w:val="19"/>
              </w:rPr>
            </w:pPr>
          </w:p>
        </w:tc>
      </w:tr>
      <w:tr w:rsidR="00F629FB" w:rsidRPr="009920A0" w14:paraId="0ED741CF" w14:textId="77777777" w:rsidTr="1A0F5587">
        <w:tc>
          <w:tcPr>
            <w:tcW w:w="512" w:type="dxa"/>
            <w:vMerge w:val="restart"/>
          </w:tcPr>
          <w:p w14:paraId="0ED741CC" w14:textId="77777777" w:rsidR="00F629FB" w:rsidRPr="009920A0" w:rsidRDefault="00F629FB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2099" w:type="dxa"/>
          </w:tcPr>
          <w:p w14:paraId="0ED741CD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  <w:r w:rsidRPr="009920A0">
              <w:rPr>
                <w:rFonts w:ascii="Verdana" w:eastAsia="Calibri" w:hAnsi="Verdana"/>
                <w:szCs w:val="19"/>
              </w:rPr>
              <w:t>Opdrachtgever</w:t>
            </w:r>
          </w:p>
        </w:tc>
        <w:tc>
          <w:tcPr>
            <w:tcW w:w="6223" w:type="dxa"/>
            <w:gridSpan w:val="3"/>
          </w:tcPr>
          <w:p w14:paraId="0ED741CE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</w:p>
        </w:tc>
      </w:tr>
      <w:tr w:rsidR="00F629FB" w:rsidRPr="009920A0" w14:paraId="0ED741D3" w14:textId="77777777" w:rsidTr="1A0F5587">
        <w:tc>
          <w:tcPr>
            <w:tcW w:w="512" w:type="dxa"/>
            <w:vMerge/>
          </w:tcPr>
          <w:p w14:paraId="0ED741D0" w14:textId="77777777" w:rsidR="00F629FB" w:rsidRPr="009920A0" w:rsidRDefault="00F629FB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2099" w:type="dxa"/>
          </w:tcPr>
          <w:p w14:paraId="0ED741D1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  <w:r w:rsidRPr="009920A0">
              <w:rPr>
                <w:rFonts w:ascii="Verdana" w:eastAsia="Calibri" w:hAnsi="Verdana"/>
                <w:szCs w:val="19"/>
              </w:rPr>
              <w:t>Contactpersoon</w:t>
            </w:r>
          </w:p>
        </w:tc>
        <w:tc>
          <w:tcPr>
            <w:tcW w:w="6223" w:type="dxa"/>
            <w:gridSpan w:val="3"/>
          </w:tcPr>
          <w:p w14:paraId="0ED741D2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</w:p>
        </w:tc>
      </w:tr>
      <w:tr w:rsidR="00F629FB" w:rsidRPr="009920A0" w14:paraId="0ED741D7" w14:textId="77777777" w:rsidTr="1A0F5587">
        <w:tc>
          <w:tcPr>
            <w:tcW w:w="512" w:type="dxa"/>
            <w:vMerge/>
          </w:tcPr>
          <w:p w14:paraId="0ED741D4" w14:textId="77777777" w:rsidR="00F629FB" w:rsidRPr="009920A0" w:rsidRDefault="00F629FB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2099" w:type="dxa"/>
          </w:tcPr>
          <w:p w14:paraId="0ED741D5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  <w:r w:rsidRPr="009920A0">
              <w:rPr>
                <w:rFonts w:ascii="Verdana" w:eastAsia="Calibri" w:hAnsi="Verdana"/>
                <w:szCs w:val="19"/>
              </w:rPr>
              <w:t>Telefoonnummer</w:t>
            </w:r>
          </w:p>
        </w:tc>
        <w:tc>
          <w:tcPr>
            <w:tcW w:w="6223" w:type="dxa"/>
            <w:gridSpan w:val="3"/>
          </w:tcPr>
          <w:p w14:paraId="0ED741D6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</w:p>
        </w:tc>
      </w:tr>
      <w:tr w:rsidR="00F629FB" w:rsidRPr="009920A0" w14:paraId="0ED741DB" w14:textId="77777777" w:rsidTr="1A0F5587">
        <w:tc>
          <w:tcPr>
            <w:tcW w:w="512" w:type="dxa"/>
            <w:vMerge/>
          </w:tcPr>
          <w:p w14:paraId="0ED741D8" w14:textId="77777777" w:rsidR="00F629FB" w:rsidRPr="009920A0" w:rsidRDefault="00F629FB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2099" w:type="dxa"/>
          </w:tcPr>
          <w:p w14:paraId="0ED741D9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  <w:r w:rsidRPr="009920A0">
              <w:rPr>
                <w:rFonts w:ascii="Verdana" w:eastAsia="Calibri" w:hAnsi="Verdana"/>
                <w:szCs w:val="19"/>
              </w:rPr>
              <w:t>Naam en omschrijving van de opdracht</w:t>
            </w:r>
          </w:p>
        </w:tc>
        <w:tc>
          <w:tcPr>
            <w:tcW w:w="6223" w:type="dxa"/>
            <w:gridSpan w:val="3"/>
          </w:tcPr>
          <w:p w14:paraId="0ED741DA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</w:p>
        </w:tc>
      </w:tr>
      <w:tr w:rsidR="00F629FB" w:rsidRPr="009920A0" w14:paraId="0ED741DF" w14:textId="77777777" w:rsidTr="1A0F5587">
        <w:tc>
          <w:tcPr>
            <w:tcW w:w="512" w:type="dxa"/>
            <w:vMerge w:val="restart"/>
          </w:tcPr>
          <w:p w14:paraId="0ED741DC" w14:textId="77777777" w:rsidR="00F629FB" w:rsidRPr="009920A0" w:rsidRDefault="00F629FB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2099" w:type="dxa"/>
          </w:tcPr>
          <w:p w14:paraId="0ED741DD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  <w:r w:rsidRPr="009920A0">
              <w:rPr>
                <w:rFonts w:ascii="Verdana" w:eastAsia="Calibri" w:hAnsi="Verdana"/>
                <w:szCs w:val="19"/>
              </w:rPr>
              <w:t>Datum aanvang opdracht</w:t>
            </w:r>
          </w:p>
        </w:tc>
        <w:tc>
          <w:tcPr>
            <w:tcW w:w="6223" w:type="dxa"/>
            <w:gridSpan w:val="3"/>
          </w:tcPr>
          <w:p w14:paraId="0ED741DE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</w:p>
        </w:tc>
      </w:tr>
      <w:tr w:rsidR="00F629FB" w:rsidRPr="009920A0" w14:paraId="0ED741E3" w14:textId="77777777" w:rsidTr="1A0F5587">
        <w:tc>
          <w:tcPr>
            <w:tcW w:w="512" w:type="dxa"/>
            <w:vMerge/>
          </w:tcPr>
          <w:p w14:paraId="0ED741E0" w14:textId="77777777" w:rsidR="00F629FB" w:rsidRPr="009920A0" w:rsidRDefault="00F629FB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2099" w:type="dxa"/>
          </w:tcPr>
          <w:p w14:paraId="0ED741E1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  <w:r w:rsidRPr="009920A0">
              <w:rPr>
                <w:rFonts w:ascii="Verdana" w:eastAsia="Calibri" w:hAnsi="Verdana"/>
                <w:szCs w:val="19"/>
              </w:rPr>
              <w:t>Datum afronding opdracht</w:t>
            </w:r>
          </w:p>
        </w:tc>
        <w:tc>
          <w:tcPr>
            <w:tcW w:w="6223" w:type="dxa"/>
            <w:gridSpan w:val="3"/>
          </w:tcPr>
          <w:p w14:paraId="0ED741E2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</w:p>
        </w:tc>
      </w:tr>
      <w:tr w:rsidR="00F629FB" w:rsidRPr="009920A0" w14:paraId="0ED741E7" w14:textId="77777777" w:rsidTr="1A0F5587">
        <w:tc>
          <w:tcPr>
            <w:tcW w:w="512" w:type="dxa"/>
            <w:vMerge/>
          </w:tcPr>
          <w:p w14:paraId="0ED741E4" w14:textId="77777777" w:rsidR="00F629FB" w:rsidRPr="009920A0" w:rsidRDefault="00F629FB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2099" w:type="dxa"/>
          </w:tcPr>
          <w:p w14:paraId="0ED741E5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  <w:r w:rsidRPr="009920A0">
              <w:rPr>
                <w:rFonts w:ascii="Verdana" w:eastAsia="Calibri" w:hAnsi="Verdana"/>
                <w:szCs w:val="19"/>
              </w:rPr>
              <w:t>Looptijd opdracht</w:t>
            </w:r>
          </w:p>
        </w:tc>
        <w:tc>
          <w:tcPr>
            <w:tcW w:w="6223" w:type="dxa"/>
            <w:gridSpan w:val="3"/>
          </w:tcPr>
          <w:p w14:paraId="0ED741E6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</w:p>
        </w:tc>
      </w:tr>
      <w:tr w:rsidR="00F629FB" w:rsidRPr="009920A0" w14:paraId="0ED741EF" w14:textId="77777777" w:rsidTr="1A0F5587">
        <w:tc>
          <w:tcPr>
            <w:tcW w:w="512" w:type="dxa"/>
            <w:vMerge/>
          </w:tcPr>
          <w:p w14:paraId="0ED741EC" w14:textId="77777777" w:rsidR="00F629FB" w:rsidRPr="009920A0" w:rsidRDefault="00F629FB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2099" w:type="dxa"/>
          </w:tcPr>
          <w:p w14:paraId="0ED741ED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  <w:r w:rsidRPr="009920A0">
              <w:rPr>
                <w:rFonts w:ascii="Verdana" w:eastAsia="Calibri" w:hAnsi="Verdana"/>
                <w:szCs w:val="19"/>
              </w:rPr>
              <w:t>De eventuele waarde van het gedeelte dat in onderaanneming is uitgevoerd</w:t>
            </w:r>
          </w:p>
        </w:tc>
        <w:tc>
          <w:tcPr>
            <w:tcW w:w="6223" w:type="dxa"/>
            <w:gridSpan w:val="3"/>
          </w:tcPr>
          <w:p w14:paraId="0ED741EE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</w:p>
        </w:tc>
      </w:tr>
      <w:tr w:rsidR="00F629FB" w:rsidRPr="009920A0" w14:paraId="0ED741F3" w14:textId="77777777" w:rsidTr="1A0F5587">
        <w:trPr>
          <w:trHeight w:val="447"/>
        </w:trPr>
        <w:tc>
          <w:tcPr>
            <w:tcW w:w="512" w:type="dxa"/>
          </w:tcPr>
          <w:p w14:paraId="0ED741F0" w14:textId="77777777" w:rsidR="00F629FB" w:rsidRPr="009920A0" w:rsidRDefault="00F629FB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2099" w:type="dxa"/>
          </w:tcPr>
          <w:p w14:paraId="0ED741F1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  <w:r w:rsidRPr="009920A0">
              <w:rPr>
                <w:rFonts w:ascii="Verdana" w:eastAsia="Calibri" w:hAnsi="Verdana"/>
                <w:szCs w:val="19"/>
              </w:rPr>
              <w:t>Naam, adres onderaannemers</w:t>
            </w:r>
          </w:p>
        </w:tc>
        <w:tc>
          <w:tcPr>
            <w:tcW w:w="6223" w:type="dxa"/>
            <w:gridSpan w:val="3"/>
          </w:tcPr>
          <w:p w14:paraId="0ED741F2" w14:textId="77777777" w:rsidR="00F629FB" w:rsidRPr="009920A0" w:rsidRDefault="00F629FB" w:rsidP="00B600B3">
            <w:pPr>
              <w:rPr>
                <w:rFonts w:ascii="Verdana" w:eastAsia="Calibri" w:hAnsi="Verdana"/>
                <w:szCs w:val="19"/>
              </w:rPr>
            </w:pPr>
          </w:p>
        </w:tc>
      </w:tr>
      <w:tr w:rsidR="007570B4" w:rsidRPr="009920A0" w14:paraId="0ED741F7" w14:textId="77777777" w:rsidTr="1A0F5587">
        <w:trPr>
          <w:trHeight w:val="20"/>
        </w:trPr>
        <w:tc>
          <w:tcPr>
            <w:tcW w:w="512" w:type="dxa"/>
            <w:vMerge w:val="restart"/>
          </w:tcPr>
          <w:p w14:paraId="0ED741F4" w14:textId="77777777" w:rsidR="007570B4" w:rsidRPr="009920A0" w:rsidRDefault="007570B4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6698" w:type="dxa"/>
            <w:gridSpan w:val="3"/>
          </w:tcPr>
          <w:p w14:paraId="0ED741F5" w14:textId="3F0D621A" w:rsidR="007570B4" w:rsidRPr="009920A0" w:rsidRDefault="007570B4" w:rsidP="00B600B3">
            <w:pPr>
              <w:rPr>
                <w:rFonts w:ascii="Verdana" w:eastAsia="Calibri" w:hAnsi="Verdana"/>
                <w:szCs w:val="19"/>
              </w:rPr>
            </w:pPr>
            <w:r w:rsidRPr="009920A0">
              <w:rPr>
                <w:rFonts w:ascii="Verdana" w:eastAsia="Calibri" w:hAnsi="Verdana"/>
                <w:szCs w:val="19"/>
              </w:rPr>
              <w:t>Deze referentie ziet op de volgende kerncompetentie:</w:t>
            </w:r>
          </w:p>
        </w:tc>
        <w:tc>
          <w:tcPr>
            <w:tcW w:w="1624" w:type="dxa"/>
          </w:tcPr>
          <w:p w14:paraId="0ED741F6" w14:textId="1CC1819C" w:rsidR="007570B4" w:rsidRPr="009920A0" w:rsidRDefault="007570B4" w:rsidP="00B600B3">
            <w:pPr>
              <w:contextualSpacing/>
              <w:rPr>
                <w:rFonts w:ascii="Verdana" w:eastAsia="Calibri" w:hAnsi="Verdana"/>
                <w:szCs w:val="19"/>
              </w:rPr>
            </w:pPr>
          </w:p>
        </w:tc>
      </w:tr>
      <w:tr w:rsidR="009920A0" w:rsidRPr="009920A0" w14:paraId="0ED741FB" w14:textId="77777777" w:rsidTr="00FD14F4">
        <w:trPr>
          <w:trHeight w:val="3325"/>
        </w:trPr>
        <w:tc>
          <w:tcPr>
            <w:tcW w:w="512" w:type="dxa"/>
            <w:vMerge/>
          </w:tcPr>
          <w:p w14:paraId="0ED741F8" w14:textId="77777777" w:rsidR="009920A0" w:rsidRPr="009920A0" w:rsidRDefault="009920A0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8322" w:type="dxa"/>
            <w:gridSpan w:val="4"/>
          </w:tcPr>
          <w:p w14:paraId="56DD4EDE" w14:textId="77777777" w:rsidR="009920A0" w:rsidRDefault="009920A0" w:rsidP="009920A0">
            <w:pPr>
              <w:pStyle w:val="Opsomstreepjes"/>
              <w:numPr>
                <w:ilvl w:val="0"/>
                <w:numId w:val="0"/>
              </w:numPr>
            </w:pPr>
          </w:p>
          <w:p w14:paraId="3B689A06" w14:textId="6F76DF43" w:rsidR="009920A0" w:rsidRDefault="009920A0" w:rsidP="009920A0">
            <w:pPr>
              <w:pStyle w:val="Opsomstreepjes"/>
              <w:numPr>
                <w:ilvl w:val="0"/>
                <w:numId w:val="0"/>
              </w:numPr>
            </w:pPr>
            <w:r>
              <w:t>K</w:t>
            </w:r>
            <w:r w:rsidRPr="003F0322">
              <w:t>ennis</w:t>
            </w:r>
            <w:r>
              <w:t xml:space="preserve"> </w:t>
            </w:r>
            <w:r w:rsidRPr="003F0322">
              <w:t>en ervaring heeft met het leveren van Food en Non food producten met een minimale</w:t>
            </w:r>
            <w:r>
              <w:t xml:space="preserve"> </w:t>
            </w:r>
            <w:r w:rsidRPr="003F0322">
              <w:t>opdrachtwaarde van € 125.000</w:t>
            </w:r>
            <w:r>
              <w:t xml:space="preserve"> exclusief BTW</w:t>
            </w:r>
            <w:r w:rsidRPr="003F0322">
              <w:t xml:space="preserve"> per jaar.</w:t>
            </w:r>
          </w:p>
          <w:p w14:paraId="36E99CBD" w14:textId="77777777" w:rsidR="009920A0" w:rsidRDefault="009920A0" w:rsidP="009920A0">
            <w:pPr>
              <w:pStyle w:val="Opsomstreepjes"/>
              <w:numPr>
                <w:ilvl w:val="0"/>
                <w:numId w:val="0"/>
              </w:numPr>
            </w:pPr>
          </w:p>
          <w:p w14:paraId="3B2EE038" w14:textId="77777777" w:rsidR="009920A0" w:rsidRDefault="009920A0" w:rsidP="00647150">
            <w:pPr>
              <w:contextualSpacing/>
              <w:rPr>
                <w:rFonts w:ascii="Verdana" w:eastAsia="Calibri" w:hAnsi="Verdana"/>
                <w:szCs w:val="19"/>
              </w:rPr>
            </w:pPr>
            <w:r>
              <w:rPr>
                <w:rFonts w:ascii="Verdana" w:eastAsia="Calibri" w:hAnsi="Verdana"/>
                <w:szCs w:val="19"/>
              </w:rPr>
              <w:t>Of:</w:t>
            </w:r>
          </w:p>
          <w:p w14:paraId="5C6FBAFC" w14:textId="77777777" w:rsidR="009920A0" w:rsidRDefault="009920A0" w:rsidP="00647150">
            <w:pPr>
              <w:contextualSpacing/>
              <w:rPr>
                <w:rFonts w:ascii="Verdana" w:eastAsia="Calibri" w:hAnsi="Verdana"/>
                <w:szCs w:val="19"/>
              </w:rPr>
            </w:pPr>
          </w:p>
          <w:p w14:paraId="105C8ADB" w14:textId="77777777" w:rsidR="009920A0" w:rsidRDefault="009920A0" w:rsidP="009920A0">
            <w:pPr>
              <w:pStyle w:val="Opsomstreepjes"/>
              <w:numPr>
                <w:ilvl w:val="0"/>
                <w:numId w:val="0"/>
              </w:numPr>
            </w:pPr>
            <w:r w:rsidRPr="002A4FC3">
              <w:t>Inschrijver dient één relevante referentie te overleggen, die aantoont dat Inschrijver kennis</w:t>
            </w:r>
            <w:r>
              <w:t xml:space="preserve"> </w:t>
            </w:r>
            <w:r w:rsidRPr="002A4FC3">
              <w:t>en ervaring heeft met het leveren van een fluctuerend duurzaam assortiment gedurende de</w:t>
            </w:r>
            <w:r>
              <w:t xml:space="preserve"> </w:t>
            </w:r>
            <w:r w:rsidRPr="002A4FC3">
              <w:t>looptijd van de overeenkomst. Opdrachtgever bedoelt met fluctuerend assortiment zowel in</w:t>
            </w:r>
            <w:r>
              <w:t xml:space="preserve"> </w:t>
            </w:r>
            <w:r w:rsidRPr="002A4FC3">
              <w:t>hoeveelheid per levering als diversiteit van de te leveren producten.</w:t>
            </w:r>
          </w:p>
          <w:p w14:paraId="0ED741FA" w14:textId="77777777" w:rsidR="009920A0" w:rsidRPr="009920A0" w:rsidRDefault="009920A0" w:rsidP="00B600B3">
            <w:pPr>
              <w:contextualSpacing/>
              <w:rPr>
                <w:rFonts w:ascii="Verdana" w:eastAsia="Calibri" w:hAnsi="Verdana"/>
                <w:szCs w:val="19"/>
              </w:rPr>
            </w:pPr>
          </w:p>
        </w:tc>
      </w:tr>
      <w:tr w:rsidR="009920A0" w:rsidRPr="009920A0" w14:paraId="0ED7420B" w14:textId="77777777" w:rsidTr="009D08E3">
        <w:trPr>
          <w:trHeight w:val="3174"/>
        </w:trPr>
        <w:tc>
          <w:tcPr>
            <w:tcW w:w="512" w:type="dxa"/>
          </w:tcPr>
          <w:p w14:paraId="0ED74208" w14:textId="77777777" w:rsidR="009920A0" w:rsidRPr="009920A0" w:rsidRDefault="009920A0" w:rsidP="00F629FB">
            <w:pPr>
              <w:numPr>
                <w:ilvl w:val="0"/>
                <w:numId w:val="18"/>
              </w:numPr>
              <w:contextualSpacing/>
              <w:jc w:val="both"/>
              <w:rPr>
                <w:rFonts w:ascii="Verdana" w:eastAsia="Calibri" w:hAnsi="Verdana"/>
                <w:szCs w:val="19"/>
              </w:rPr>
            </w:pPr>
          </w:p>
        </w:tc>
        <w:tc>
          <w:tcPr>
            <w:tcW w:w="4161" w:type="dxa"/>
            <w:gridSpan w:val="2"/>
          </w:tcPr>
          <w:p w14:paraId="600DC627" w14:textId="77777777" w:rsidR="009920A0" w:rsidRPr="009920A0" w:rsidRDefault="009920A0" w:rsidP="00B600B3">
            <w:pPr>
              <w:rPr>
                <w:rFonts w:ascii="Verdana" w:eastAsia="Calibri" w:hAnsi="Verdana"/>
                <w:szCs w:val="19"/>
              </w:rPr>
            </w:pPr>
            <w:r w:rsidRPr="009920A0">
              <w:rPr>
                <w:rFonts w:ascii="Verdana" w:eastAsia="Calibri" w:hAnsi="Verdana"/>
                <w:szCs w:val="19"/>
              </w:rPr>
              <w:t>Korte beschrijving van de werkzaamheden. De aangegeven kerncompetenties moeten overtuigend in de beschrijving naar voren komen.</w:t>
            </w:r>
          </w:p>
        </w:tc>
        <w:tc>
          <w:tcPr>
            <w:tcW w:w="4161" w:type="dxa"/>
            <w:gridSpan w:val="2"/>
          </w:tcPr>
          <w:p w14:paraId="0ED7420A" w14:textId="220CCC7E" w:rsidR="009920A0" w:rsidRPr="009920A0" w:rsidRDefault="009920A0" w:rsidP="00B600B3">
            <w:pPr>
              <w:rPr>
                <w:rFonts w:ascii="Verdana" w:eastAsia="Calibri" w:hAnsi="Verdana"/>
                <w:szCs w:val="19"/>
              </w:rPr>
            </w:pPr>
          </w:p>
        </w:tc>
      </w:tr>
    </w:tbl>
    <w:p w14:paraId="0ED74216" w14:textId="77777777" w:rsidR="00200A07" w:rsidRPr="009920A0" w:rsidRDefault="00200A07" w:rsidP="00200A07">
      <w:pPr>
        <w:jc w:val="both"/>
        <w:rPr>
          <w:rFonts w:ascii="Verdana" w:hAnsi="Verdana"/>
          <w:szCs w:val="19"/>
        </w:rPr>
      </w:pPr>
    </w:p>
    <w:p w14:paraId="0ED74218" w14:textId="77777777" w:rsidR="00200A07" w:rsidRPr="009920A0" w:rsidRDefault="00200A07" w:rsidP="00200A07">
      <w:pPr>
        <w:jc w:val="both"/>
        <w:rPr>
          <w:rFonts w:ascii="Verdana" w:hAnsi="Verdana"/>
          <w:szCs w:val="19"/>
        </w:rPr>
      </w:pPr>
      <w:r w:rsidRPr="009920A0">
        <w:rPr>
          <w:rFonts w:ascii="Verdana" w:hAnsi="Verdana"/>
          <w:szCs w:val="19"/>
        </w:rPr>
        <w:t xml:space="preserve">Dit document dient u </w:t>
      </w:r>
      <w:r w:rsidRPr="009920A0">
        <w:rPr>
          <w:rFonts w:ascii="Verdana" w:hAnsi="Verdana"/>
          <w:b/>
          <w:szCs w:val="19"/>
        </w:rPr>
        <w:t>per referentieopdracht</w:t>
      </w:r>
      <w:r w:rsidRPr="009920A0">
        <w:rPr>
          <w:rFonts w:ascii="Verdana" w:hAnsi="Verdana"/>
          <w:szCs w:val="19"/>
        </w:rPr>
        <w:t xml:space="preserve"> in te vullen.</w:t>
      </w:r>
    </w:p>
    <w:p w14:paraId="0ED74219" w14:textId="77777777" w:rsidR="00200A07" w:rsidRPr="009920A0" w:rsidRDefault="00200A07" w:rsidP="00200A07">
      <w:pPr>
        <w:jc w:val="both"/>
        <w:rPr>
          <w:rFonts w:ascii="Verdana" w:hAnsi="Verdana"/>
          <w:szCs w:val="19"/>
        </w:rPr>
      </w:pPr>
    </w:p>
    <w:p w14:paraId="0ED7421A" w14:textId="77777777" w:rsidR="00200A07" w:rsidRPr="009920A0" w:rsidRDefault="00200A07" w:rsidP="00200A07">
      <w:pPr>
        <w:jc w:val="both"/>
        <w:rPr>
          <w:rFonts w:ascii="Verdana" w:hAnsi="Verdana"/>
          <w:szCs w:val="19"/>
        </w:rPr>
      </w:pPr>
      <w:r w:rsidRPr="009920A0">
        <w:rPr>
          <w:rFonts w:ascii="Verdana" w:hAnsi="Verdana"/>
          <w:szCs w:val="19"/>
        </w:rPr>
        <w:lastRenderedPageBreak/>
        <w:t>Aldus opgemaakt en naar waarheid rechtsgeldig (bevoegd) ondertekend:</w:t>
      </w:r>
    </w:p>
    <w:p w14:paraId="0ED7421B" w14:textId="77777777" w:rsidR="00200A07" w:rsidRPr="009920A0" w:rsidRDefault="00200A07" w:rsidP="00200A07">
      <w:pPr>
        <w:jc w:val="both"/>
        <w:rPr>
          <w:rFonts w:ascii="Verdana" w:hAnsi="Verdana"/>
          <w:szCs w:val="19"/>
        </w:rPr>
      </w:pPr>
    </w:p>
    <w:tbl>
      <w:tblPr>
        <w:tblStyle w:val="Tabelraster"/>
        <w:tblW w:w="0" w:type="auto"/>
        <w:tblBorders>
          <w:insideH w:val="dotted" w:sz="4" w:space="0" w:color="auto"/>
          <w:insideV w:val="dotted" w:sz="4" w:space="0" w:color="auto"/>
        </w:tblBorders>
        <w:tblLook w:val="04A0" w:firstRow="1" w:lastRow="0" w:firstColumn="1" w:lastColumn="0" w:noHBand="0" w:noVBand="1"/>
      </w:tblPr>
      <w:tblGrid>
        <w:gridCol w:w="4373"/>
      </w:tblGrid>
      <w:tr w:rsidR="009920A0" w:rsidRPr="009920A0" w14:paraId="5E4BCBE3" w14:textId="77777777" w:rsidTr="00F27211">
        <w:trPr>
          <w:trHeight w:val="340"/>
        </w:trPr>
        <w:tc>
          <w:tcPr>
            <w:tcW w:w="4373" w:type="dxa"/>
          </w:tcPr>
          <w:p w14:paraId="370840B1" w14:textId="77777777" w:rsidR="009920A0" w:rsidRPr="009920A0" w:rsidRDefault="009920A0" w:rsidP="00F27211">
            <w:pPr>
              <w:rPr>
                <w:rFonts w:ascii="Verdana" w:hAnsi="Verdana"/>
                <w:szCs w:val="19"/>
              </w:rPr>
            </w:pPr>
            <w:r w:rsidRPr="009920A0">
              <w:rPr>
                <w:rFonts w:ascii="Verdana" w:hAnsi="Verdana"/>
                <w:szCs w:val="19"/>
              </w:rPr>
              <w:t>Op: &lt;datum&gt;</w:t>
            </w:r>
          </w:p>
        </w:tc>
      </w:tr>
      <w:tr w:rsidR="009920A0" w:rsidRPr="009920A0" w14:paraId="48123315" w14:textId="77777777" w:rsidTr="00F27211">
        <w:trPr>
          <w:trHeight w:val="340"/>
        </w:trPr>
        <w:tc>
          <w:tcPr>
            <w:tcW w:w="4373" w:type="dxa"/>
          </w:tcPr>
          <w:p w14:paraId="1CD99BF5" w14:textId="77777777" w:rsidR="009920A0" w:rsidRPr="009920A0" w:rsidRDefault="009920A0" w:rsidP="00F27211">
            <w:pPr>
              <w:rPr>
                <w:rFonts w:ascii="Verdana" w:hAnsi="Verdana"/>
                <w:szCs w:val="19"/>
              </w:rPr>
            </w:pPr>
            <w:r w:rsidRPr="009920A0">
              <w:rPr>
                <w:rFonts w:ascii="Verdana" w:hAnsi="Verdana"/>
                <w:szCs w:val="19"/>
              </w:rPr>
              <w:t>Te: &lt;plaats&gt;</w:t>
            </w:r>
          </w:p>
        </w:tc>
      </w:tr>
      <w:tr w:rsidR="009920A0" w:rsidRPr="009920A0" w14:paraId="042B29FB" w14:textId="77777777" w:rsidTr="00F27211">
        <w:trPr>
          <w:trHeight w:val="340"/>
        </w:trPr>
        <w:tc>
          <w:tcPr>
            <w:tcW w:w="4373" w:type="dxa"/>
          </w:tcPr>
          <w:p w14:paraId="7D3E9A78" w14:textId="4A3D1BE1" w:rsidR="009920A0" w:rsidRPr="009920A0" w:rsidRDefault="009920A0" w:rsidP="00F27211">
            <w:pPr>
              <w:rPr>
                <w:rFonts w:ascii="Verdana" w:hAnsi="Verdana"/>
                <w:szCs w:val="19"/>
              </w:rPr>
            </w:pPr>
            <w:r w:rsidRPr="009920A0">
              <w:rPr>
                <w:rFonts w:ascii="Verdana" w:hAnsi="Verdana"/>
                <w:szCs w:val="19"/>
              </w:rPr>
              <w:t>Inschrijver</w:t>
            </w:r>
            <w:r>
              <w:rPr>
                <w:rFonts w:ascii="Verdana" w:hAnsi="Verdana"/>
                <w:szCs w:val="19"/>
              </w:rPr>
              <w:t>:</w:t>
            </w:r>
          </w:p>
        </w:tc>
      </w:tr>
      <w:tr w:rsidR="009920A0" w:rsidRPr="009920A0" w14:paraId="1E82AA53" w14:textId="77777777" w:rsidTr="00F27211">
        <w:trPr>
          <w:trHeight w:val="340"/>
        </w:trPr>
        <w:tc>
          <w:tcPr>
            <w:tcW w:w="4373" w:type="dxa"/>
          </w:tcPr>
          <w:p w14:paraId="06F621F5" w14:textId="77777777" w:rsidR="009920A0" w:rsidRPr="009920A0" w:rsidRDefault="009920A0" w:rsidP="00F27211">
            <w:pPr>
              <w:rPr>
                <w:rFonts w:ascii="Verdana" w:hAnsi="Verdana"/>
                <w:szCs w:val="19"/>
              </w:rPr>
            </w:pPr>
            <w:r w:rsidRPr="009920A0">
              <w:rPr>
                <w:rFonts w:ascii="Verdana" w:hAnsi="Verdana"/>
                <w:szCs w:val="19"/>
              </w:rPr>
              <w:t>&lt;naam functionaris&gt;</w:t>
            </w:r>
          </w:p>
        </w:tc>
      </w:tr>
      <w:tr w:rsidR="009920A0" w:rsidRPr="009920A0" w14:paraId="58C71EE8" w14:textId="77777777" w:rsidTr="00F27211">
        <w:trPr>
          <w:trHeight w:val="1793"/>
        </w:trPr>
        <w:tc>
          <w:tcPr>
            <w:tcW w:w="4373" w:type="dxa"/>
          </w:tcPr>
          <w:p w14:paraId="15CCEA94" w14:textId="77777777" w:rsidR="009920A0" w:rsidRPr="009920A0" w:rsidRDefault="009920A0" w:rsidP="00F27211">
            <w:pPr>
              <w:rPr>
                <w:rFonts w:ascii="Verdana" w:eastAsiaTheme="minorHAnsi" w:hAnsi="Verdana"/>
                <w:szCs w:val="19"/>
                <w:lang w:eastAsia="en-US"/>
              </w:rPr>
            </w:pPr>
            <w:r w:rsidRPr="009920A0">
              <w:rPr>
                <w:rFonts w:ascii="Verdana" w:eastAsiaTheme="minorHAnsi" w:hAnsi="Verdana"/>
                <w:szCs w:val="19"/>
                <w:lang w:eastAsia="en-US"/>
              </w:rPr>
              <w:t>Handtekening:</w:t>
            </w:r>
          </w:p>
          <w:p w14:paraId="714FDA9F" w14:textId="77777777" w:rsidR="009920A0" w:rsidRPr="009920A0" w:rsidRDefault="009920A0" w:rsidP="00F27211">
            <w:pPr>
              <w:rPr>
                <w:rFonts w:ascii="Verdana" w:eastAsiaTheme="minorHAnsi" w:hAnsi="Verdana"/>
                <w:szCs w:val="19"/>
              </w:rPr>
            </w:pPr>
          </w:p>
          <w:p w14:paraId="1F830212" w14:textId="77777777" w:rsidR="009920A0" w:rsidRPr="009920A0" w:rsidRDefault="009920A0" w:rsidP="00F27211">
            <w:pPr>
              <w:rPr>
                <w:rFonts w:ascii="Verdana" w:eastAsiaTheme="minorHAnsi" w:hAnsi="Verdana"/>
                <w:szCs w:val="19"/>
              </w:rPr>
            </w:pPr>
          </w:p>
          <w:p w14:paraId="7FF32D33" w14:textId="77777777" w:rsidR="009920A0" w:rsidRPr="009920A0" w:rsidRDefault="009920A0" w:rsidP="00F27211">
            <w:pPr>
              <w:rPr>
                <w:rFonts w:ascii="Verdana" w:eastAsiaTheme="minorHAnsi" w:hAnsi="Verdana"/>
                <w:szCs w:val="19"/>
              </w:rPr>
            </w:pPr>
          </w:p>
          <w:p w14:paraId="2F19F45D" w14:textId="77777777" w:rsidR="009920A0" w:rsidRPr="009920A0" w:rsidRDefault="009920A0" w:rsidP="00F27211">
            <w:pPr>
              <w:rPr>
                <w:rFonts w:ascii="Verdana" w:hAnsi="Verdana"/>
                <w:szCs w:val="19"/>
                <w:lang w:eastAsia="en-US"/>
              </w:rPr>
            </w:pPr>
          </w:p>
          <w:p w14:paraId="11C070C6" w14:textId="77777777" w:rsidR="009920A0" w:rsidRPr="009920A0" w:rsidRDefault="009920A0" w:rsidP="00F27211">
            <w:pPr>
              <w:rPr>
                <w:rFonts w:ascii="Verdana" w:hAnsi="Verdana"/>
                <w:szCs w:val="19"/>
                <w:lang w:eastAsia="en-US"/>
              </w:rPr>
            </w:pPr>
          </w:p>
        </w:tc>
      </w:tr>
    </w:tbl>
    <w:p w14:paraId="0ED7422A" w14:textId="77777777" w:rsidR="004B32EB" w:rsidRPr="009920A0" w:rsidRDefault="004B32EB" w:rsidP="00200A07">
      <w:pPr>
        <w:rPr>
          <w:rFonts w:ascii="Verdana" w:hAnsi="Verdana"/>
          <w:szCs w:val="19"/>
        </w:rPr>
      </w:pPr>
    </w:p>
    <w:sectPr w:rsidR="004B32EB" w:rsidRPr="009920A0" w:rsidSect="004B32EB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pgSz w:w="11906" w:h="16838" w:code="9"/>
      <w:pgMar w:top="1418" w:right="1418" w:bottom="1418" w:left="1418" w:header="425" w:footer="425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1A86BD6" w14:textId="77777777" w:rsidR="00055400" w:rsidRDefault="00055400" w:rsidP="004C03F0">
      <w:pPr>
        <w:spacing w:line="240" w:lineRule="auto"/>
      </w:pPr>
      <w:r>
        <w:separator/>
      </w:r>
    </w:p>
  </w:endnote>
  <w:endnote w:type="continuationSeparator" w:id="0">
    <w:p w14:paraId="1AC8D363" w14:textId="77777777" w:rsidR="00055400" w:rsidRDefault="00055400" w:rsidP="004C03F0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Georgia">
    <w:altName w:val="﷽﷽﷽﷽﷽﷽﷽﷽搮捯x"/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9D6E81C" w14:textId="77777777" w:rsidR="00F55517" w:rsidRDefault="00F55517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D74233" w14:textId="77777777" w:rsidR="00F20770" w:rsidRPr="00817FCC" w:rsidRDefault="00F20770" w:rsidP="00B37C5A">
    <w:pPr>
      <w:pStyle w:val="Voettekst"/>
      <w:spacing w:after="240"/>
      <w:ind w:right="-817"/>
      <w:jc w:val="right"/>
      <w:rPr>
        <w:rStyle w:val="DHPaginaCijfer"/>
      </w:rPr>
    </w:pPr>
    <w:r w:rsidRPr="00817FCC">
      <w:rPr>
        <w:rStyle w:val="DHPaginaCijfer"/>
      </w:rPr>
      <w:fldChar w:fldCharType="begin"/>
    </w:r>
    <w:r w:rsidRPr="00817FCC">
      <w:rPr>
        <w:rStyle w:val="DHPaginaCijfer"/>
      </w:rPr>
      <w:instrText>PAGE  \* Arabic  \* MERGEFORMAT</w:instrText>
    </w:r>
    <w:r w:rsidRPr="00817FCC">
      <w:rPr>
        <w:rStyle w:val="DHPaginaCijfer"/>
      </w:rPr>
      <w:fldChar w:fldCharType="separate"/>
    </w:r>
    <w:r w:rsidR="00214C63">
      <w:rPr>
        <w:rStyle w:val="DHPaginaCijfer"/>
        <w:noProof/>
      </w:rPr>
      <w:t>1</w:t>
    </w:r>
    <w:r w:rsidRPr="00817FCC">
      <w:rPr>
        <w:rStyle w:val="DHPaginaCijfer"/>
      </w:rPr>
      <w:fldChar w:fldCharType="end"/>
    </w:r>
    <w:r w:rsidRPr="00817FCC">
      <w:rPr>
        <w:rStyle w:val="DHPaginaCijfer"/>
      </w:rPr>
      <w:t>/</w:t>
    </w:r>
    <w:r w:rsidRPr="00817FCC">
      <w:rPr>
        <w:rStyle w:val="DHPaginaCijfer"/>
      </w:rPr>
      <w:fldChar w:fldCharType="begin"/>
    </w:r>
    <w:r w:rsidRPr="00817FCC">
      <w:rPr>
        <w:rStyle w:val="DHPaginaCijfer"/>
      </w:rPr>
      <w:instrText>NUMPAGES  \* Arabic  \* MERGEFORMAT</w:instrText>
    </w:r>
    <w:r w:rsidRPr="00817FCC">
      <w:rPr>
        <w:rStyle w:val="DHPaginaCijfer"/>
      </w:rPr>
      <w:fldChar w:fldCharType="separate"/>
    </w:r>
    <w:r w:rsidR="00214C63">
      <w:rPr>
        <w:rStyle w:val="DHPaginaCijfer"/>
        <w:noProof/>
      </w:rPr>
      <w:t>2</w:t>
    </w:r>
    <w:r w:rsidRPr="00817FCC">
      <w:rPr>
        <w:rStyle w:val="DHPaginaCijfer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D74235" w14:textId="77777777" w:rsidR="008A28BE" w:rsidRDefault="008A28BE" w:rsidP="00F26249">
    <w:pPr>
      <w:spacing w:line="620" w:lineRule="exact"/>
    </w:pPr>
  </w:p>
  <w:p w14:paraId="0ED74236" w14:textId="77777777" w:rsidR="00044CD8" w:rsidRDefault="00044CD8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E7F89B6" w14:textId="77777777" w:rsidR="00055400" w:rsidRDefault="00055400" w:rsidP="00D56D37">
      <w:pPr>
        <w:pBdr>
          <w:top w:val="single" w:sz="8" w:space="1" w:color="auto"/>
        </w:pBdr>
        <w:spacing w:line="20" w:lineRule="exact"/>
        <w:ind w:right="6407"/>
      </w:pPr>
    </w:p>
  </w:footnote>
  <w:footnote w:type="continuationSeparator" w:id="0">
    <w:p w14:paraId="6DBAA747" w14:textId="77777777" w:rsidR="00055400" w:rsidRDefault="00055400" w:rsidP="004C03F0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33962C" w14:textId="77777777" w:rsidR="00F55517" w:rsidRDefault="00F55517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D74230" w14:textId="7E269D67" w:rsidR="00AF03BC" w:rsidRDefault="009920A0" w:rsidP="00AF03BC">
    <w:pPr>
      <w:pStyle w:val="DHRandinfoKop"/>
      <w:spacing w:before="40"/>
    </w:pPr>
    <w:r w:rsidRPr="0069096E">
      <w:rPr>
        <w:noProof/>
        <w:szCs w:val="19"/>
      </w:rPr>
      <w:drawing>
        <wp:anchor distT="0" distB="0" distL="114300" distR="114300" simplePos="0" relativeHeight="251659264" behindDoc="1" locked="1" layoutInCell="1" allowOverlap="1" wp14:anchorId="2A717F84" wp14:editId="56E2C5C0">
          <wp:simplePos x="0" y="0"/>
          <wp:positionH relativeFrom="page">
            <wp:posOffset>5594350</wp:posOffset>
          </wp:positionH>
          <wp:positionV relativeFrom="page">
            <wp:posOffset>314325</wp:posOffset>
          </wp:positionV>
          <wp:extent cx="1638300" cy="741680"/>
          <wp:effectExtent l="0" t="0" r="0" b="1270"/>
          <wp:wrapThrough wrapText="bothSides">
            <wp:wrapPolygon edited="0">
              <wp:start x="0" y="0"/>
              <wp:lineTo x="0" y="21082"/>
              <wp:lineTo x="21349" y="21082"/>
              <wp:lineTo x="21349" y="0"/>
              <wp:lineTo x="0" y="0"/>
            </wp:wrapPolygon>
          </wp:wrapThrough>
          <wp:docPr id="3" name="Afbeelding 3" descr="SER-LOGO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SER-LOGO"/>
                  <pic:cNvPicPr>
                    <a:picLocks noChangeAspect="1" noChangeArrowheads="1"/>
                  </pic:cNvPicPr>
                </pic:nvPicPr>
                <pic:blipFill>
                  <a:blip r:embed="rId1"/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638300" cy="74168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sdt>
      <w:sdtPr>
        <w:id w:val="-1677805182"/>
        <w:showingPlcHdr/>
        <w:dataBinding w:prefixMappings="xmlns:ns0='http://www.keyscript.nl/huisstijl/UxDocumentForm' " w:xpath="/ns0:variabelen[1]/ns0:UxDocumentForm[1]/ns0:uxTitelField[1]" w:storeItemID="{334BD0A5-4474-48BB-866F-0B7AD6283639}"/>
        <w:text/>
      </w:sdtPr>
      <w:sdtContent>
        <w:r w:rsidR="004B32EB">
          <w:t xml:space="preserve">     </w:t>
        </w:r>
      </w:sdtContent>
    </w:sdt>
  </w:p>
  <w:bookmarkStart w:id="0" w:name="bmSubtitelKoptekst"/>
  <w:p w14:paraId="0ED74231" w14:textId="792E0D19" w:rsidR="00266875" w:rsidRPr="002C7BC6" w:rsidRDefault="00000000" w:rsidP="00274C46">
    <w:pPr>
      <w:pStyle w:val="DHRandinfoSubkop"/>
      <w:tabs>
        <w:tab w:val="left" w:pos="3290"/>
      </w:tabs>
    </w:pPr>
    <w:sdt>
      <w:sdtPr>
        <w:id w:val="2092493631"/>
        <w:placeholder>
          <w:docPart w:val="DefaultPlaceholder_1081868574"/>
        </w:placeholder>
        <w:showingPlcHdr/>
        <w:dataBinding w:prefixMappings="xmlns:ns0='http://www.keyscript.nl/huisstijl/UxDocumentForm' " w:xpath="/ns0:variabelen[1]/ns0:UxDocumentForm[1]/ns0:uxSubtitelField[1]" w:storeItemID="{334BD0A5-4474-48BB-866F-0B7AD6283639}"/>
        <w:text/>
      </w:sdtPr>
      <w:sdtContent>
        <w:r w:rsidR="1A0F5587">
          <w:t xml:space="preserve">     </w:t>
        </w:r>
      </w:sdtContent>
    </w:sdt>
    <w:bookmarkEnd w:id="0"/>
    <w:r w:rsidR="00274C46">
      <w:tab/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D74234" w14:textId="77777777" w:rsidR="00456F44" w:rsidRDefault="00456F44" w:rsidP="00495798">
    <w:pPr>
      <w:pStyle w:val="Koptekst"/>
      <w:spacing w:after="3680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9B440AF8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A27E491E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CE2AC232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EE640F22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070EFE2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CCCAF1E4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AA982564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DAD24E64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324CE392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CB1A3A82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10245DD1"/>
    <w:multiLevelType w:val="hybridMultilevel"/>
    <w:tmpl w:val="0C1AC310"/>
    <w:lvl w:ilvl="0" w:tplc="0413000F">
      <w:start w:val="1"/>
      <w:numFmt w:val="decimal"/>
      <w:lvlText w:val="%1."/>
      <w:lvlJc w:val="left"/>
      <w:pPr>
        <w:ind w:left="360" w:hanging="360"/>
      </w:pPr>
    </w:lvl>
    <w:lvl w:ilvl="1" w:tplc="04130019" w:tentative="1">
      <w:start w:val="1"/>
      <w:numFmt w:val="lowerLetter"/>
      <w:lvlText w:val="%2."/>
      <w:lvlJc w:val="left"/>
      <w:pPr>
        <w:ind w:left="1080" w:hanging="360"/>
      </w:pPr>
    </w:lvl>
    <w:lvl w:ilvl="2" w:tplc="0413001B" w:tentative="1">
      <w:start w:val="1"/>
      <w:numFmt w:val="lowerRoman"/>
      <w:lvlText w:val="%3."/>
      <w:lvlJc w:val="right"/>
      <w:pPr>
        <w:ind w:left="1800" w:hanging="180"/>
      </w:p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1" w15:restartNumberingAfterBreak="0">
    <w:nsid w:val="144429E9"/>
    <w:multiLevelType w:val="hybridMultilevel"/>
    <w:tmpl w:val="8FFAFD48"/>
    <w:lvl w:ilvl="0" w:tplc="0413000F">
      <w:start w:val="1"/>
      <w:numFmt w:val="decimal"/>
      <w:lvlText w:val="%1."/>
      <w:lvlJc w:val="left"/>
      <w:pPr>
        <w:ind w:left="360" w:hanging="360"/>
      </w:pPr>
    </w:lvl>
    <w:lvl w:ilvl="1" w:tplc="04130019" w:tentative="1">
      <w:start w:val="1"/>
      <w:numFmt w:val="lowerLetter"/>
      <w:lvlText w:val="%2."/>
      <w:lvlJc w:val="left"/>
      <w:pPr>
        <w:ind w:left="1080" w:hanging="360"/>
      </w:pPr>
    </w:lvl>
    <w:lvl w:ilvl="2" w:tplc="0413001B" w:tentative="1">
      <w:start w:val="1"/>
      <w:numFmt w:val="lowerRoman"/>
      <w:lvlText w:val="%3."/>
      <w:lvlJc w:val="right"/>
      <w:pPr>
        <w:ind w:left="1800" w:hanging="180"/>
      </w:p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2" w15:restartNumberingAfterBreak="0">
    <w:nsid w:val="367C5F7E"/>
    <w:multiLevelType w:val="multilevel"/>
    <w:tmpl w:val="0C8EE89E"/>
    <w:lvl w:ilvl="0">
      <w:start w:val="1"/>
      <w:numFmt w:val="decimal"/>
      <w:pStyle w:val="DHGenummerd"/>
      <w:lvlText w:val="%1."/>
      <w:lvlJc w:val="left"/>
      <w:pPr>
        <w:ind w:left="284" w:hanging="284"/>
      </w:pPr>
      <w:rPr>
        <w:rFonts w:hint="default"/>
      </w:rPr>
    </w:lvl>
    <w:lvl w:ilvl="1">
      <w:start w:val="1"/>
      <w:numFmt w:val="decimal"/>
      <w:pStyle w:val="DHSubGenummerd"/>
      <w:lvlText w:val="%2."/>
      <w:lvlJc w:val="left"/>
      <w:pPr>
        <w:ind w:left="568" w:hanging="284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852" w:hanging="284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136" w:hanging="284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420" w:hanging="284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988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272" w:hanging="284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2556" w:hanging="284"/>
      </w:pPr>
      <w:rPr>
        <w:rFonts w:hint="default"/>
      </w:rPr>
    </w:lvl>
  </w:abstractNum>
  <w:abstractNum w:abstractNumId="13" w15:restartNumberingAfterBreak="0">
    <w:nsid w:val="3E86491E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4" w15:restartNumberingAfterBreak="0">
    <w:nsid w:val="574F3F1D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snapToGrid w:val="0"/>
        <w:vanish w:val="0"/>
        <w:color w:val="000000"/>
        <w:spacing w:val="0"/>
        <w:w w:val="0"/>
        <w:kern w:val="0"/>
        <w:position w:val="0"/>
        <w:sz w:val="0"/>
        <w:szCs w:val="0"/>
        <w:u w:val="none" w:color="000000"/>
        <w:effect w:val="none"/>
        <w:bdr w:val="none" w:sz="0" w:space="0" w:color="000000"/>
        <w:shd w:val="clear" w:color="000000" w:fill="000000"/>
        <w:vertAlign w:val="baseline"/>
        <w:em w:val="none"/>
        <w:lang w:val="x-none" w:eastAsia="x-none" w:bidi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5" w15:restartNumberingAfterBreak="0">
    <w:nsid w:val="684A1B4A"/>
    <w:multiLevelType w:val="multilevel"/>
    <w:tmpl w:val="F23ED6EC"/>
    <w:lvl w:ilvl="0">
      <w:start w:val="1"/>
      <w:numFmt w:val="bullet"/>
      <w:pStyle w:val="Opsomstreepjes"/>
      <w:lvlText w:val="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>
      <w:start w:val="1"/>
      <w:numFmt w:val="bullet"/>
      <w:lvlText w:val=""/>
      <w:lvlJc w:val="left"/>
      <w:pPr>
        <w:tabs>
          <w:tab w:val="num" w:pos="851"/>
        </w:tabs>
        <w:ind w:left="851" w:hanging="284"/>
      </w:pPr>
      <w:rPr>
        <w:rFonts w:ascii="Symbol" w:hAnsi="Symbol" w:hint="default"/>
      </w:rPr>
    </w:lvl>
    <w:lvl w:ilvl="2">
      <w:start w:val="1"/>
      <w:numFmt w:val="bullet"/>
      <w:lvlText w:val=""/>
      <w:lvlJc w:val="left"/>
      <w:pPr>
        <w:tabs>
          <w:tab w:val="num" w:pos="1134"/>
        </w:tabs>
        <w:ind w:left="1134" w:hanging="283"/>
      </w:pPr>
      <w:rPr>
        <w:rFonts w:ascii="Symbol" w:hAnsi="Symbol" w:hint="default"/>
      </w:rPr>
    </w:lvl>
    <w:lvl w:ilvl="3">
      <w:start w:val="1"/>
      <w:numFmt w:val="bullet"/>
      <w:lvlText w:val=""/>
      <w:lvlJc w:val="left"/>
      <w:pPr>
        <w:tabs>
          <w:tab w:val="num" w:pos="1418"/>
        </w:tabs>
        <w:ind w:left="1418" w:hanging="284"/>
      </w:pPr>
      <w:rPr>
        <w:rFonts w:ascii="Symbol" w:hAnsi="Symbol" w:hint="default"/>
      </w:rPr>
    </w:lvl>
    <w:lvl w:ilvl="4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</w:abstractNum>
  <w:abstractNum w:abstractNumId="16" w15:restartNumberingAfterBreak="0">
    <w:nsid w:val="6DA06D0E"/>
    <w:multiLevelType w:val="multilevel"/>
    <w:tmpl w:val="ED022E3C"/>
    <w:lvl w:ilvl="0">
      <w:start w:val="1"/>
      <w:numFmt w:val="bullet"/>
      <w:pStyle w:val="DHOpsomming"/>
      <w:lvlText w:val="•"/>
      <w:lvlJc w:val="left"/>
      <w:pPr>
        <w:ind w:left="284" w:hanging="284"/>
      </w:pPr>
      <w:rPr>
        <w:rFonts w:ascii="Calibri" w:hAnsi="Calibri" w:hint="default"/>
      </w:rPr>
    </w:lvl>
    <w:lvl w:ilvl="1">
      <w:start w:val="1"/>
      <w:numFmt w:val="bullet"/>
      <w:pStyle w:val="DHSubopsomming"/>
      <w:lvlText w:val="•"/>
      <w:lvlJc w:val="left"/>
      <w:pPr>
        <w:ind w:left="568" w:hanging="284"/>
      </w:pPr>
      <w:rPr>
        <w:rFonts w:ascii="Calibri" w:hAnsi="Calibri" w:hint="default"/>
      </w:rPr>
    </w:lvl>
    <w:lvl w:ilvl="2">
      <w:start w:val="1"/>
      <w:numFmt w:val="bullet"/>
      <w:lvlText w:val=""/>
      <w:lvlJc w:val="left"/>
      <w:pPr>
        <w:ind w:left="852" w:hanging="284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136" w:hanging="284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ind w:left="1420" w:hanging="284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ind w:left="1704" w:hanging="284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ind w:left="1988" w:hanging="284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ind w:left="2272" w:hanging="284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ind w:left="2556" w:hanging="284"/>
      </w:pPr>
      <w:rPr>
        <w:rFonts w:ascii="Symbol" w:hAnsi="Symbol" w:hint="default"/>
      </w:rPr>
    </w:lvl>
  </w:abstractNum>
  <w:abstractNum w:abstractNumId="17" w15:restartNumberingAfterBreak="0">
    <w:nsid w:val="792E2B60"/>
    <w:multiLevelType w:val="multilevel"/>
    <w:tmpl w:val="C3B22B7E"/>
    <w:lvl w:ilvl="0">
      <w:start w:val="1"/>
      <w:numFmt w:val="decimal"/>
      <w:pStyle w:val="Kop1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Kop2"/>
      <w:lvlText w:val="%1.%2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pStyle w:val="Kop3"/>
      <w:lvlText w:val="%1.%2.%3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Kop4"/>
      <w:lvlText w:val="%1.%2.%3.%4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Kop5"/>
      <w:lvlText w:val="%1.%2.%3.%4.%5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Kop6"/>
      <w:lvlText w:val="%1.%2.%3.%4.%5.%6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ind w:left="4320" w:hanging="1440"/>
      </w:pPr>
      <w:rPr>
        <w:rFonts w:hint="default"/>
      </w:rPr>
    </w:lvl>
  </w:abstractNum>
  <w:abstractNum w:abstractNumId="18" w15:restartNumberingAfterBreak="0">
    <w:nsid w:val="7CA05806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snapToGrid w:val="0"/>
        <w:vanish w:val="0"/>
        <w:color w:val="000000"/>
        <w:spacing w:val="0"/>
        <w:w w:val="0"/>
        <w:kern w:val="0"/>
        <w:position w:val="0"/>
        <w:sz w:val="0"/>
        <w:szCs w:val="0"/>
        <w:u w:val="none" w:color="000000"/>
        <w:effect w:val="none"/>
        <w:bdr w:val="none" w:sz="0" w:space="0" w:color="000000"/>
        <w:shd w:val="clear" w:color="000000" w:fill="000000"/>
        <w:vertAlign w:val="baseline"/>
        <w:em w:val="none"/>
        <w:lang w:val="x-none" w:eastAsia="x-none" w:bidi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9" w15:restartNumberingAfterBreak="0">
    <w:nsid w:val="7E2951C8"/>
    <w:multiLevelType w:val="hybridMultilevel"/>
    <w:tmpl w:val="9D5EAE56"/>
    <w:lvl w:ilvl="0" w:tplc="83B415EC">
      <w:start w:val="1"/>
      <w:numFmt w:val="decimal"/>
      <w:pStyle w:val="bijlage"/>
      <w:lvlText w:val="Bijlage %1."/>
      <w:lvlJc w:val="left"/>
      <w:pPr>
        <w:ind w:left="360" w:hanging="360"/>
      </w:pPr>
      <w:rPr>
        <w:rFonts w:asciiTheme="majorHAnsi" w:hAnsiTheme="majorHAnsi" w:cstheme="majorHAnsi" w:hint="default"/>
        <w:b w:val="0"/>
        <w:sz w:val="30"/>
        <w:szCs w:val="30"/>
      </w:rPr>
    </w:lvl>
    <w:lvl w:ilvl="1" w:tplc="FFFFFFFF" w:tentative="1">
      <w:start w:val="1"/>
      <w:numFmt w:val="lowerLetter"/>
      <w:lvlText w:val="%2."/>
      <w:lvlJc w:val="left"/>
      <w:pPr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ind w:left="1800" w:hanging="180"/>
      </w:pPr>
    </w:lvl>
    <w:lvl w:ilvl="3" w:tplc="FFFFFFFF" w:tentative="1">
      <w:start w:val="1"/>
      <w:numFmt w:val="decimal"/>
      <w:lvlText w:val="%4."/>
      <w:lvlJc w:val="left"/>
      <w:pPr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ind w:left="3960" w:hanging="180"/>
      </w:pPr>
    </w:lvl>
    <w:lvl w:ilvl="6" w:tplc="FFFFFFFF" w:tentative="1">
      <w:start w:val="1"/>
      <w:numFmt w:val="decimal"/>
      <w:lvlText w:val="%7."/>
      <w:lvlJc w:val="left"/>
      <w:pPr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ind w:left="6120" w:hanging="180"/>
      </w:pPr>
    </w:lvl>
  </w:abstractNum>
  <w:num w:numId="1" w16cid:durableId="1094206126">
    <w:abstractNumId w:val="9"/>
  </w:num>
  <w:num w:numId="2" w16cid:durableId="633801448">
    <w:abstractNumId w:val="7"/>
  </w:num>
  <w:num w:numId="3" w16cid:durableId="292516083">
    <w:abstractNumId w:val="6"/>
  </w:num>
  <w:num w:numId="4" w16cid:durableId="1167792052">
    <w:abstractNumId w:val="5"/>
  </w:num>
  <w:num w:numId="5" w16cid:durableId="365914182">
    <w:abstractNumId w:val="4"/>
  </w:num>
  <w:num w:numId="6" w16cid:durableId="1350179437">
    <w:abstractNumId w:val="8"/>
  </w:num>
  <w:num w:numId="7" w16cid:durableId="701324898">
    <w:abstractNumId w:val="3"/>
  </w:num>
  <w:num w:numId="8" w16cid:durableId="1038942362">
    <w:abstractNumId w:val="2"/>
  </w:num>
  <w:num w:numId="9" w16cid:durableId="27922378">
    <w:abstractNumId w:val="1"/>
  </w:num>
  <w:num w:numId="10" w16cid:durableId="1977905533">
    <w:abstractNumId w:val="0"/>
  </w:num>
  <w:num w:numId="11" w16cid:durableId="1228878972">
    <w:abstractNumId w:val="16"/>
  </w:num>
  <w:num w:numId="12" w16cid:durableId="807863781">
    <w:abstractNumId w:val="13"/>
  </w:num>
  <w:num w:numId="13" w16cid:durableId="790440463">
    <w:abstractNumId w:val="12"/>
  </w:num>
  <w:num w:numId="14" w16cid:durableId="1954705454">
    <w:abstractNumId w:val="18"/>
  </w:num>
  <w:num w:numId="15" w16cid:durableId="980885819">
    <w:abstractNumId w:val="14"/>
  </w:num>
  <w:num w:numId="16" w16cid:durableId="1483080797">
    <w:abstractNumId w:val="17"/>
  </w:num>
  <w:num w:numId="17" w16cid:durableId="677077744">
    <w:abstractNumId w:val="19"/>
  </w:num>
  <w:num w:numId="18" w16cid:durableId="2126732915">
    <w:abstractNumId w:val="10"/>
  </w:num>
  <w:num w:numId="19" w16cid:durableId="965358662">
    <w:abstractNumId w:val="11"/>
  </w:num>
  <w:num w:numId="20" w16cid:durableId="1333991721">
    <w:abstractNumId w:val="1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50"/>
  <w:attachedTemplate r:id="rId1"/>
  <w:stylePaneFormatFilter w:val="1024" w:allStyles="0" w:customStyles="0" w:latentStyles="1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ocumentProtection w:edit="forms" w:enforcement="0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docVars>
    <w:docVar w:name="Height" w:val="388"/>
    <w:docVar w:name="lijnhorizontaal" w:val="cm"/>
    <w:docVar w:name="lijnverticaal" w:val="cm"/>
    <w:docVar w:name="Width" w:val="520"/>
  </w:docVars>
  <w:rsids>
    <w:rsidRoot w:val="002C7BC6"/>
    <w:rsid w:val="00000CF6"/>
    <w:rsid w:val="000036C8"/>
    <w:rsid w:val="00016950"/>
    <w:rsid w:val="0003291B"/>
    <w:rsid w:val="00043500"/>
    <w:rsid w:val="00044CD8"/>
    <w:rsid w:val="00052440"/>
    <w:rsid w:val="000548D1"/>
    <w:rsid w:val="00055400"/>
    <w:rsid w:val="000755DA"/>
    <w:rsid w:val="00082C4A"/>
    <w:rsid w:val="00083258"/>
    <w:rsid w:val="0009522E"/>
    <w:rsid w:val="000A107F"/>
    <w:rsid w:val="000D2402"/>
    <w:rsid w:val="000D46CE"/>
    <w:rsid w:val="00104444"/>
    <w:rsid w:val="00113702"/>
    <w:rsid w:val="0012380D"/>
    <w:rsid w:val="00162EF7"/>
    <w:rsid w:val="001B3405"/>
    <w:rsid w:val="001C1F09"/>
    <w:rsid w:val="001E6CBD"/>
    <w:rsid w:val="00200A07"/>
    <w:rsid w:val="0020629C"/>
    <w:rsid w:val="00214C63"/>
    <w:rsid w:val="00215101"/>
    <w:rsid w:val="002269B8"/>
    <w:rsid w:val="0023657B"/>
    <w:rsid w:val="00253B6C"/>
    <w:rsid w:val="00266875"/>
    <w:rsid w:val="00274C46"/>
    <w:rsid w:val="00286191"/>
    <w:rsid w:val="00286677"/>
    <w:rsid w:val="002B2699"/>
    <w:rsid w:val="002B48B5"/>
    <w:rsid w:val="002B5F0A"/>
    <w:rsid w:val="002C7BC6"/>
    <w:rsid w:val="002D7284"/>
    <w:rsid w:val="002D73B7"/>
    <w:rsid w:val="002E563B"/>
    <w:rsid w:val="002E581F"/>
    <w:rsid w:val="002F3382"/>
    <w:rsid w:val="002F417B"/>
    <w:rsid w:val="002F47CD"/>
    <w:rsid w:val="003046ED"/>
    <w:rsid w:val="003118F4"/>
    <w:rsid w:val="003126CC"/>
    <w:rsid w:val="00313887"/>
    <w:rsid w:val="00332DD1"/>
    <w:rsid w:val="00354612"/>
    <w:rsid w:val="00354784"/>
    <w:rsid w:val="0035487E"/>
    <w:rsid w:val="003C1F28"/>
    <w:rsid w:val="003D25E5"/>
    <w:rsid w:val="003E00F3"/>
    <w:rsid w:val="004022E4"/>
    <w:rsid w:val="00412380"/>
    <w:rsid w:val="00412BA7"/>
    <w:rsid w:val="0041365D"/>
    <w:rsid w:val="00423B70"/>
    <w:rsid w:val="00454B69"/>
    <w:rsid w:val="00456F44"/>
    <w:rsid w:val="00467E16"/>
    <w:rsid w:val="00495798"/>
    <w:rsid w:val="004972F7"/>
    <w:rsid w:val="004A2C31"/>
    <w:rsid w:val="004B32EB"/>
    <w:rsid w:val="004C03F0"/>
    <w:rsid w:val="004E71F1"/>
    <w:rsid w:val="00515E8A"/>
    <w:rsid w:val="00527C41"/>
    <w:rsid w:val="00531785"/>
    <w:rsid w:val="005330FD"/>
    <w:rsid w:val="00535A79"/>
    <w:rsid w:val="005528D6"/>
    <w:rsid w:val="00582F5E"/>
    <w:rsid w:val="00585C48"/>
    <w:rsid w:val="00585E0C"/>
    <w:rsid w:val="00593DAC"/>
    <w:rsid w:val="00594BD5"/>
    <w:rsid w:val="005B01AD"/>
    <w:rsid w:val="005B641A"/>
    <w:rsid w:val="005B7BE0"/>
    <w:rsid w:val="005C6870"/>
    <w:rsid w:val="005D2FFA"/>
    <w:rsid w:val="005D438F"/>
    <w:rsid w:val="005E0E76"/>
    <w:rsid w:val="005E423B"/>
    <w:rsid w:val="005E72B9"/>
    <w:rsid w:val="00612C9C"/>
    <w:rsid w:val="00631F12"/>
    <w:rsid w:val="00647150"/>
    <w:rsid w:val="00647612"/>
    <w:rsid w:val="00665DE2"/>
    <w:rsid w:val="006863E9"/>
    <w:rsid w:val="0068692A"/>
    <w:rsid w:val="00691633"/>
    <w:rsid w:val="0069210A"/>
    <w:rsid w:val="00696363"/>
    <w:rsid w:val="006A3F52"/>
    <w:rsid w:val="006B475A"/>
    <w:rsid w:val="006C34EA"/>
    <w:rsid w:val="006D4955"/>
    <w:rsid w:val="00713C58"/>
    <w:rsid w:val="007171B2"/>
    <w:rsid w:val="007221BC"/>
    <w:rsid w:val="00747B9D"/>
    <w:rsid w:val="007570B4"/>
    <w:rsid w:val="00781585"/>
    <w:rsid w:val="007848DB"/>
    <w:rsid w:val="00785DB3"/>
    <w:rsid w:val="00792FEF"/>
    <w:rsid w:val="007A7758"/>
    <w:rsid w:val="007B52DD"/>
    <w:rsid w:val="007E3791"/>
    <w:rsid w:val="00817FCC"/>
    <w:rsid w:val="00835B95"/>
    <w:rsid w:val="00835BAD"/>
    <w:rsid w:val="00840317"/>
    <w:rsid w:val="008521C0"/>
    <w:rsid w:val="008538FE"/>
    <w:rsid w:val="00857368"/>
    <w:rsid w:val="008734FD"/>
    <w:rsid w:val="00883509"/>
    <w:rsid w:val="00885B42"/>
    <w:rsid w:val="008A28BE"/>
    <w:rsid w:val="008A3CAC"/>
    <w:rsid w:val="008A698E"/>
    <w:rsid w:val="008D292C"/>
    <w:rsid w:val="0090621C"/>
    <w:rsid w:val="009111C7"/>
    <w:rsid w:val="00914906"/>
    <w:rsid w:val="0091650C"/>
    <w:rsid w:val="00920168"/>
    <w:rsid w:val="009204D5"/>
    <w:rsid w:val="00923E13"/>
    <w:rsid w:val="009258B4"/>
    <w:rsid w:val="009270A6"/>
    <w:rsid w:val="00941E14"/>
    <w:rsid w:val="00942F10"/>
    <w:rsid w:val="0094313D"/>
    <w:rsid w:val="0094454F"/>
    <w:rsid w:val="009448A6"/>
    <w:rsid w:val="00946BE9"/>
    <w:rsid w:val="00954446"/>
    <w:rsid w:val="009700A4"/>
    <w:rsid w:val="009806E2"/>
    <w:rsid w:val="00984D28"/>
    <w:rsid w:val="009920A0"/>
    <w:rsid w:val="00992E1E"/>
    <w:rsid w:val="009A68F2"/>
    <w:rsid w:val="009B5AA9"/>
    <w:rsid w:val="009C4321"/>
    <w:rsid w:val="009F5FCA"/>
    <w:rsid w:val="00A16092"/>
    <w:rsid w:val="00A215B1"/>
    <w:rsid w:val="00A27E84"/>
    <w:rsid w:val="00A332DA"/>
    <w:rsid w:val="00A5190F"/>
    <w:rsid w:val="00A54E4D"/>
    <w:rsid w:val="00A551CF"/>
    <w:rsid w:val="00A65DD1"/>
    <w:rsid w:val="00A67E94"/>
    <w:rsid w:val="00A7239F"/>
    <w:rsid w:val="00A8122C"/>
    <w:rsid w:val="00A82F0E"/>
    <w:rsid w:val="00A8776A"/>
    <w:rsid w:val="00AB395D"/>
    <w:rsid w:val="00AF03BC"/>
    <w:rsid w:val="00AF31CE"/>
    <w:rsid w:val="00B00FC5"/>
    <w:rsid w:val="00B27745"/>
    <w:rsid w:val="00B27DCB"/>
    <w:rsid w:val="00B37C5A"/>
    <w:rsid w:val="00B525B9"/>
    <w:rsid w:val="00B54DAD"/>
    <w:rsid w:val="00B61566"/>
    <w:rsid w:val="00B65746"/>
    <w:rsid w:val="00B70433"/>
    <w:rsid w:val="00B83EC9"/>
    <w:rsid w:val="00B96239"/>
    <w:rsid w:val="00BA11BA"/>
    <w:rsid w:val="00BA2071"/>
    <w:rsid w:val="00BD5048"/>
    <w:rsid w:val="00BE0F5C"/>
    <w:rsid w:val="00BE15E1"/>
    <w:rsid w:val="00C051FB"/>
    <w:rsid w:val="00C117F9"/>
    <w:rsid w:val="00C44ACD"/>
    <w:rsid w:val="00C51E3D"/>
    <w:rsid w:val="00C5473A"/>
    <w:rsid w:val="00C645FE"/>
    <w:rsid w:val="00C8257F"/>
    <w:rsid w:val="00CC43F9"/>
    <w:rsid w:val="00CD5DA6"/>
    <w:rsid w:val="00CE0CAA"/>
    <w:rsid w:val="00CE4219"/>
    <w:rsid w:val="00D13F71"/>
    <w:rsid w:val="00D1537F"/>
    <w:rsid w:val="00D20C61"/>
    <w:rsid w:val="00D36756"/>
    <w:rsid w:val="00D36CBD"/>
    <w:rsid w:val="00D53A19"/>
    <w:rsid w:val="00D56D37"/>
    <w:rsid w:val="00D625E6"/>
    <w:rsid w:val="00D63E82"/>
    <w:rsid w:val="00D6476F"/>
    <w:rsid w:val="00D74858"/>
    <w:rsid w:val="00DA3150"/>
    <w:rsid w:val="00DA60A6"/>
    <w:rsid w:val="00DC7BD5"/>
    <w:rsid w:val="00DC7E1A"/>
    <w:rsid w:val="00DD032B"/>
    <w:rsid w:val="00DD4C2D"/>
    <w:rsid w:val="00DD76A6"/>
    <w:rsid w:val="00DE00B5"/>
    <w:rsid w:val="00E05E84"/>
    <w:rsid w:val="00E118E4"/>
    <w:rsid w:val="00E25041"/>
    <w:rsid w:val="00E404CF"/>
    <w:rsid w:val="00E43A58"/>
    <w:rsid w:val="00E44BBE"/>
    <w:rsid w:val="00E56719"/>
    <w:rsid w:val="00E96466"/>
    <w:rsid w:val="00EF210B"/>
    <w:rsid w:val="00F20770"/>
    <w:rsid w:val="00F26249"/>
    <w:rsid w:val="00F36F76"/>
    <w:rsid w:val="00F375A1"/>
    <w:rsid w:val="00F509A6"/>
    <w:rsid w:val="00F55517"/>
    <w:rsid w:val="00F629FB"/>
    <w:rsid w:val="00F82B1C"/>
    <w:rsid w:val="00F90AE7"/>
    <w:rsid w:val="00FA02A4"/>
    <w:rsid w:val="00FB2F5B"/>
    <w:rsid w:val="00FC2E8A"/>
    <w:rsid w:val="00FC60CB"/>
    <w:rsid w:val="00FD5D69"/>
    <w:rsid w:val="00FE241D"/>
    <w:rsid w:val="00FF1732"/>
    <w:rsid w:val="00FF4FCB"/>
    <w:rsid w:val="00FF6390"/>
    <w:rsid w:val="0C58A7C1"/>
    <w:rsid w:val="1A0F5587"/>
    <w:rsid w:val="2EE269D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ED741C6"/>
  <w15:docId w15:val="{6B7E21EA-68CE-4696-9023-0B9EFE8B574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Theme="minorHAnsi" w:hAnsi="Times New Roman" w:cs="Times New Roman"/>
        <w:lang w:val="nl-NL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200A07"/>
    <w:pPr>
      <w:spacing w:line="260" w:lineRule="atLeast"/>
    </w:pPr>
    <w:rPr>
      <w:rFonts w:asciiTheme="minorHAnsi" w:hAnsiTheme="minorHAnsi"/>
      <w:sz w:val="19"/>
    </w:rPr>
  </w:style>
  <w:style w:type="paragraph" w:styleId="Kop1">
    <w:name w:val="heading 1"/>
    <w:aliases w:val="Section Heading,Hoofdstuk,hoofdstuk,sectionHeading"/>
    <w:basedOn w:val="Standaard"/>
    <w:next w:val="Standaard"/>
    <w:link w:val="Kop1Char"/>
    <w:qFormat/>
    <w:rsid w:val="00215101"/>
    <w:pPr>
      <w:keepNext/>
      <w:keepLines/>
      <w:numPr>
        <w:numId w:val="16"/>
      </w:numPr>
      <w:spacing w:before="390" w:after="740" w:line="390" w:lineRule="atLeast"/>
      <w:outlineLvl w:val="0"/>
    </w:pPr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paragraph" w:styleId="Kop2">
    <w:name w:val="heading 2"/>
    <w:aliases w:val="Reset numbering,Bijlage,paragraaf,Paragraaf"/>
    <w:basedOn w:val="Standaard"/>
    <w:next w:val="Standaard"/>
    <w:link w:val="Kop2Char"/>
    <w:uiPriority w:val="9"/>
    <w:unhideWhenUsed/>
    <w:qFormat/>
    <w:rsid w:val="00B65746"/>
    <w:pPr>
      <w:keepNext/>
      <w:keepLines/>
      <w:numPr>
        <w:ilvl w:val="1"/>
        <w:numId w:val="16"/>
      </w:numPr>
      <w:spacing w:before="260" w:after="260"/>
      <w:ind w:left="567" w:hanging="567"/>
      <w:outlineLvl w:val="1"/>
    </w:pPr>
    <w:rPr>
      <w:rFonts w:asciiTheme="majorHAnsi" w:eastAsiaTheme="majorEastAsia" w:hAnsiTheme="majorHAnsi" w:cstheme="majorBidi"/>
      <w:bCs/>
      <w:color w:val="000000" w:themeColor="text1"/>
      <w:sz w:val="22"/>
      <w:szCs w:val="26"/>
    </w:rPr>
  </w:style>
  <w:style w:type="paragraph" w:styleId="Kop3">
    <w:name w:val="heading 3"/>
    <w:aliases w:val="Level 1 - 1,Voorwoord,053,h3,subparagraaf,Sub-paragraaf"/>
    <w:basedOn w:val="Standaard"/>
    <w:next w:val="Standaard"/>
    <w:link w:val="Kop3Char"/>
    <w:uiPriority w:val="9"/>
    <w:unhideWhenUsed/>
    <w:qFormat/>
    <w:rsid w:val="00B65746"/>
    <w:pPr>
      <w:keepNext/>
      <w:keepLines/>
      <w:numPr>
        <w:ilvl w:val="2"/>
        <w:numId w:val="16"/>
      </w:numPr>
      <w:spacing w:before="260" w:after="260"/>
      <w:ind w:left="709" w:hanging="709"/>
      <w:outlineLvl w:val="2"/>
    </w:pPr>
    <w:rPr>
      <w:rFonts w:asciiTheme="majorHAnsi" w:eastAsiaTheme="majorEastAsia" w:hAnsiTheme="majorHAnsi" w:cstheme="majorBidi"/>
      <w:bCs/>
      <w:color w:val="000000" w:themeColor="text2"/>
    </w:rPr>
  </w:style>
  <w:style w:type="paragraph" w:styleId="Kop4">
    <w:name w:val="heading 4"/>
    <w:basedOn w:val="Standaard"/>
    <w:next w:val="Standaard"/>
    <w:link w:val="Kop4Char"/>
    <w:uiPriority w:val="9"/>
    <w:unhideWhenUsed/>
    <w:qFormat/>
    <w:rsid w:val="00B65746"/>
    <w:pPr>
      <w:keepNext/>
      <w:keepLines/>
      <w:numPr>
        <w:ilvl w:val="3"/>
        <w:numId w:val="16"/>
      </w:numPr>
      <w:spacing w:before="260"/>
      <w:ind w:left="851" w:hanging="851"/>
      <w:outlineLvl w:val="3"/>
    </w:pPr>
    <w:rPr>
      <w:rFonts w:asciiTheme="majorHAnsi" w:eastAsiaTheme="majorEastAsia" w:hAnsiTheme="majorHAnsi" w:cstheme="majorBidi"/>
      <w:bCs/>
      <w:iCs/>
    </w:rPr>
  </w:style>
  <w:style w:type="paragraph" w:styleId="Kop5">
    <w:name w:val="heading 5"/>
    <w:basedOn w:val="Standaard"/>
    <w:next w:val="Standaard"/>
    <w:link w:val="Kop5Char"/>
    <w:uiPriority w:val="9"/>
    <w:semiHidden/>
    <w:unhideWhenUsed/>
    <w:qFormat/>
    <w:rsid w:val="00941E14"/>
    <w:pPr>
      <w:keepNext/>
      <w:keepLines/>
      <w:numPr>
        <w:ilvl w:val="4"/>
        <w:numId w:val="16"/>
      </w:numPr>
      <w:spacing w:before="40"/>
      <w:outlineLvl w:val="4"/>
    </w:pPr>
    <w:rPr>
      <w:rFonts w:asciiTheme="majorHAnsi" w:eastAsiaTheme="majorEastAsia" w:hAnsiTheme="majorHAnsi" w:cstheme="majorBidi"/>
      <w:color w:val="000000" w:themeColor="text1"/>
    </w:rPr>
  </w:style>
  <w:style w:type="paragraph" w:styleId="Kop6">
    <w:name w:val="heading 6"/>
    <w:basedOn w:val="Standaard"/>
    <w:next w:val="Standaard"/>
    <w:link w:val="Kop6Char"/>
    <w:uiPriority w:val="9"/>
    <w:semiHidden/>
    <w:unhideWhenUsed/>
    <w:qFormat/>
    <w:rsid w:val="00941E14"/>
    <w:pPr>
      <w:keepNext/>
      <w:keepLines/>
      <w:numPr>
        <w:ilvl w:val="5"/>
        <w:numId w:val="16"/>
      </w:numPr>
      <w:spacing w:before="40"/>
      <w:outlineLvl w:val="5"/>
    </w:pPr>
    <w:rPr>
      <w:rFonts w:asciiTheme="majorHAnsi" w:eastAsiaTheme="majorEastAsia" w:hAnsiTheme="majorHAnsi" w:cstheme="majorBidi"/>
      <w:color w:val="000000" w:themeColor="text1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qFormat/>
    <w:rsid w:val="00941E14"/>
    <w:pPr>
      <w:keepNext/>
      <w:keepLines/>
      <w:numPr>
        <w:ilvl w:val="6"/>
        <w:numId w:val="16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000000" w:themeColor="text1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qFormat/>
    <w:rsid w:val="00C117F9"/>
    <w:pPr>
      <w:keepNext/>
      <w:keepLines/>
      <w:numPr>
        <w:ilvl w:val="7"/>
        <w:numId w:val="16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Kop9">
    <w:name w:val="heading 9"/>
    <w:basedOn w:val="Standaard"/>
    <w:next w:val="Standaard"/>
    <w:link w:val="Kop9Char"/>
    <w:uiPriority w:val="9"/>
    <w:semiHidden/>
    <w:unhideWhenUsed/>
    <w:qFormat/>
    <w:rsid w:val="00C117F9"/>
    <w:pPr>
      <w:keepNext/>
      <w:keepLines/>
      <w:numPr>
        <w:ilvl w:val="8"/>
        <w:numId w:val="16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DHDienstcode">
    <w:name w:val="_DH_Dienstcode"/>
    <w:basedOn w:val="DHInleiding"/>
    <w:rsid w:val="0035487E"/>
    <w:pPr>
      <w:spacing w:line="220" w:lineRule="atLeast"/>
    </w:pPr>
    <w:rPr>
      <w:rFonts w:asciiTheme="majorHAnsi" w:hAnsiTheme="majorHAnsi"/>
      <w:sz w:val="12"/>
    </w:rPr>
  </w:style>
  <w:style w:type="character" w:customStyle="1" w:styleId="Kop1Char">
    <w:name w:val="Kop 1 Char"/>
    <w:aliases w:val="Section Heading Char,Hoofdstuk Char,hoofdstuk Char,sectionHeading Char"/>
    <w:basedOn w:val="Standaardalinea-lettertype"/>
    <w:link w:val="Kop1"/>
    <w:rsid w:val="00215101"/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character" w:customStyle="1" w:styleId="Kop2Char">
    <w:name w:val="Kop 2 Char"/>
    <w:aliases w:val="Reset numbering Char,Bijlage Char,paragraaf Char,Paragraaf Char"/>
    <w:basedOn w:val="Standaardalinea-lettertype"/>
    <w:link w:val="Kop2"/>
    <w:uiPriority w:val="9"/>
    <w:rsid w:val="00B65746"/>
    <w:rPr>
      <w:rFonts w:asciiTheme="majorHAnsi" w:eastAsiaTheme="majorEastAsia" w:hAnsiTheme="majorHAnsi" w:cstheme="majorBidi"/>
      <w:bCs/>
      <w:color w:val="000000" w:themeColor="text1"/>
      <w:sz w:val="22"/>
      <w:szCs w:val="26"/>
    </w:rPr>
  </w:style>
  <w:style w:type="character" w:customStyle="1" w:styleId="Kop3Char">
    <w:name w:val="Kop 3 Char"/>
    <w:aliases w:val="Level 1 - 1 Char,Voorwoord Char,053 Char,h3 Char,subparagraaf Char,Sub-paragraaf Char"/>
    <w:basedOn w:val="Standaardalinea-lettertype"/>
    <w:link w:val="Kop3"/>
    <w:uiPriority w:val="9"/>
    <w:rsid w:val="00B65746"/>
    <w:rPr>
      <w:rFonts w:asciiTheme="majorHAnsi" w:eastAsiaTheme="majorEastAsia" w:hAnsiTheme="majorHAnsi" w:cstheme="majorBidi"/>
      <w:bCs/>
      <w:color w:val="000000" w:themeColor="text2"/>
      <w:sz w:val="19"/>
    </w:rPr>
  </w:style>
  <w:style w:type="paragraph" w:styleId="Bijschrift">
    <w:name w:val="caption"/>
    <w:basedOn w:val="Standaard"/>
    <w:next w:val="Standaard"/>
    <w:uiPriority w:val="35"/>
    <w:semiHidden/>
    <w:unhideWhenUsed/>
    <w:rsid w:val="00253B6C"/>
    <w:rPr>
      <w:rFonts w:asciiTheme="majorHAnsi" w:hAnsiTheme="majorHAnsi"/>
      <w:b/>
      <w:bCs/>
      <w:color w:val="000000" w:themeColor="text1"/>
      <w:sz w:val="14"/>
      <w:szCs w:val="18"/>
    </w:rPr>
  </w:style>
  <w:style w:type="paragraph" w:styleId="Voetnoottekst">
    <w:name w:val="footnote text"/>
    <w:basedOn w:val="Standaard"/>
    <w:link w:val="VoetnoottekstChar"/>
    <w:unhideWhenUsed/>
    <w:rsid w:val="00FD5D69"/>
    <w:pPr>
      <w:ind w:left="112" w:hanging="112"/>
    </w:pPr>
    <w:rPr>
      <w:rFonts w:asciiTheme="majorHAnsi" w:hAnsiTheme="majorHAnsi"/>
      <w:sz w:val="14"/>
    </w:rPr>
  </w:style>
  <w:style w:type="character" w:customStyle="1" w:styleId="VoetnoottekstChar">
    <w:name w:val="Voetnoottekst Char"/>
    <w:basedOn w:val="Standaardalinea-lettertype"/>
    <w:link w:val="Voetnoottekst"/>
    <w:rsid w:val="00FD5D69"/>
    <w:rPr>
      <w:rFonts w:asciiTheme="majorHAnsi" w:hAnsiTheme="majorHAnsi"/>
      <w:sz w:val="14"/>
    </w:rPr>
  </w:style>
  <w:style w:type="paragraph" w:styleId="Eindnoottekst">
    <w:name w:val="endnote text"/>
    <w:basedOn w:val="Standaard"/>
    <w:link w:val="EindnoottekstChar"/>
    <w:uiPriority w:val="99"/>
    <w:semiHidden/>
    <w:unhideWhenUsed/>
    <w:rsid w:val="00253B6C"/>
    <w:rPr>
      <w:rFonts w:asciiTheme="majorHAnsi" w:hAnsiTheme="majorHAnsi"/>
      <w:sz w:val="14"/>
    </w:rPr>
  </w:style>
  <w:style w:type="character" w:customStyle="1" w:styleId="EindnoottekstChar">
    <w:name w:val="Eindnoottekst Char"/>
    <w:basedOn w:val="Standaardalinea-lettertype"/>
    <w:link w:val="Eindnoottekst"/>
    <w:uiPriority w:val="99"/>
    <w:semiHidden/>
    <w:rsid w:val="00253B6C"/>
    <w:rPr>
      <w:rFonts w:asciiTheme="majorHAnsi" w:hAnsiTheme="majorHAnsi"/>
      <w:sz w:val="14"/>
    </w:rPr>
  </w:style>
  <w:style w:type="paragraph" w:styleId="Kopvaninhoudsopgave">
    <w:name w:val="TOC Heading"/>
    <w:basedOn w:val="Kop1"/>
    <w:next w:val="Standaard"/>
    <w:uiPriority w:val="39"/>
    <w:semiHidden/>
    <w:unhideWhenUsed/>
    <w:rsid w:val="00253B6C"/>
    <w:pPr>
      <w:spacing w:before="480" w:line="260" w:lineRule="atLeast"/>
      <w:outlineLvl w:val="9"/>
    </w:pPr>
    <w:rPr>
      <w:sz w:val="28"/>
    </w:rPr>
  </w:style>
  <w:style w:type="character" w:customStyle="1" w:styleId="Kop4Char">
    <w:name w:val="Kop 4 Char"/>
    <w:basedOn w:val="Standaardalinea-lettertype"/>
    <w:link w:val="Kop4"/>
    <w:uiPriority w:val="9"/>
    <w:rsid w:val="00B65746"/>
    <w:rPr>
      <w:rFonts w:asciiTheme="majorHAnsi" w:eastAsiaTheme="majorEastAsia" w:hAnsiTheme="majorHAnsi" w:cstheme="majorBidi"/>
      <w:bCs/>
      <w:iCs/>
      <w:sz w:val="18"/>
    </w:rPr>
  </w:style>
  <w:style w:type="paragraph" w:customStyle="1" w:styleId="DHTitel">
    <w:name w:val="_DH_Titel"/>
    <w:basedOn w:val="Standaard"/>
    <w:next w:val="Standaard"/>
    <w:rsid w:val="00253B6C"/>
    <w:pPr>
      <w:spacing w:line="920" w:lineRule="atLeast"/>
    </w:pPr>
    <w:rPr>
      <w:rFonts w:asciiTheme="majorHAnsi" w:hAnsiTheme="majorHAnsi"/>
      <w:sz w:val="72"/>
    </w:rPr>
  </w:style>
  <w:style w:type="paragraph" w:customStyle="1" w:styleId="DHSubtitel">
    <w:name w:val="_DH_Subtitel"/>
    <w:basedOn w:val="DHTitel"/>
    <w:rsid w:val="00253B6C"/>
    <w:pPr>
      <w:spacing w:line="600" w:lineRule="atLeast"/>
    </w:pPr>
    <w:rPr>
      <w:sz w:val="40"/>
    </w:rPr>
  </w:style>
  <w:style w:type="paragraph" w:customStyle="1" w:styleId="DHTussenkop">
    <w:name w:val="_DH_Tussenkop"/>
    <w:basedOn w:val="Standaard"/>
    <w:next w:val="Standaard"/>
    <w:qFormat/>
    <w:rsid w:val="00253B6C"/>
    <w:rPr>
      <w:rFonts w:asciiTheme="majorHAnsi" w:hAnsiTheme="majorHAnsi"/>
      <w:b/>
      <w:sz w:val="16"/>
    </w:rPr>
  </w:style>
  <w:style w:type="paragraph" w:customStyle="1" w:styleId="DHInleiding">
    <w:name w:val="_DH_Inleiding"/>
    <w:basedOn w:val="Standaard"/>
    <w:qFormat/>
    <w:rsid w:val="00253B6C"/>
    <w:rPr>
      <w:sz w:val="22"/>
    </w:rPr>
  </w:style>
  <w:style w:type="paragraph" w:customStyle="1" w:styleId="DHBrieftype">
    <w:name w:val="_DH_Brieftype"/>
    <w:rsid w:val="0035487E"/>
    <w:pPr>
      <w:spacing w:line="220" w:lineRule="atLeast"/>
    </w:pPr>
    <w:rPr>
      <w:rFonts w:asciiTheme="majorHAnsi" w:hAnsiTheme="majorHAnsi"/>
      <w:b/>
      <w:caps/>
      <w:sz w:val="14"/>
    </w:rPr>
  </w:style>
  <w:style w:type="paragraph" w:customStyle="1" w:styleId="DHRandinfoKop">
    <w:name w:val="_DH_RandinfoKop"/>
    <w:rsid w:val="0035487E"/>
    <w:pPr>
      <w:spacing w:line="220" w:lineRule="atLeast"/>
    </w:pPr>
    <w:rPr>
      <w:rFonts w:asciiTheme="majorHAnsi" w:hAnsiTheme="majorHAnsi"/>
      <w:b/>
      <w:sz w:val="14"/>
    </w:rPr>
  </w:style>
  <w:style w:type="paragraph" w:customStyle="1" w:styleId="DHRandinfoSubkop">
    <w:name w:val="_DH_RandinfoSubkop"/>
    <w:basedOn w:val="DHRandinfoKop"/>
    <w:rsid w:val="0035487E"/>
    <w:rPr>
      <w:b w:val="0"/>
    </w:rPr>
  </w:style>
  <w:style w:type="paragraph" w:customStyle="1" w:styleId="DHRandInfoInvultekst">
    <w:name w:val="_DH_RandInfoInvultekst"/>
    <w:basedOn w:val="DHRandinfoSubkop"/>
    <w:rsid w:val="003046ED"/>
    <w:rPr>
      <w:rFonts w:asciiTheme="minorHAnsi" w:hAnsiTheme="minorHAnsi"/>
      <w:sz w:val="16"/>
    </w:rPr>
  </w:style>
  <w:style w:type="character" w:customStyle="1" w:styleId="DHPaginaCijfer">
    <w:name w:val="_DH_PaginaCijfer"/>
    <w:basedOn w:val="Standaardalinea-lettertype"/>
    <w:uiPriority w:val="1"/>
    <w:rsid w:val="0035487E"/>
    <w:rPr>
      <w:rFonts w:asciiTheme="minorHAnsi" w:hAnsiTheme="minorHAnsi"/>
      <w:sz w:val="16"/>
    </w:rPr>
  </w:style>
  <w:style w:type="paragraph" w:customStyle="1" w:styleId="DHRetouradres">
    <w:name w:val="_DH_Retouradres"/>
    <w:basedOn w:val="Standaard"/>
    <w:next w:val="Standaard"/>
    <w:rsid w:val="0035487E"/>
    <w:pPr>
      <w:spacing w:line="220" w:lineRule="atLeast"/>
    </w:pPr>
    <w:rPr>
      <w:rFonts w:asciiTheme="majorHAnsi" w:hAnsiTheme="majorHAnsi"/>
      <w:sz w:val="14"/>
    </w:rPr>
  </w:style>
  <w:style w:type="paragraph" w:styleId="Koptekst">
    <w:name w:val="header"/>
    <w:basedOn w:val="Standaard"/>
    <w:link w:val="KoptekstChar"/>
    <w:uiPriority w:val="99"/>
    <w:unhideWhenUsed/>
    <w:rsid w:val="004C03F0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4C03F0"/>
    <w:rPr>
      <w:rFonts w:asciiTheme="minorHAnsi" w:hAnsiTheme="minorHAnsi"/>
      <w:sz w:val="18"/>
    </w:rPr>
  </w:style>
  <w:style w:type="paragraph" w:styleId="Voettekst">
    <w:name w:val="footer"/>
    <w:basedOn w:val="Standaard"/>
    <w:link w:val="VoettekstChar"/>
    <w:uiPriority w:val="99"/>
    <w:unhideWhenUsed/>
    <w:rsid w:val="004C03F0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4C03F0"/>
    <w:rPr>
      <w:rFonts w:asciiTheme="minorHAnsi" w:hAnsiTheme="minorHAnsi"/>
      <w:sz w:val="18"/>
    </w:rPr>
  </w:style>
  <w:style w:type="paragraph" w:styleId="Ballontekst">
    <w:name w:val="Balloon Text"/>
    <w:basedOn w:val="Standaard"/>
    <w:link w:val="BallontekstChar"/>
    <w:uiPriority w:val="99"/>
    <w:semiHidden/>
    <w:unhideWhenUsed/>
    <w:rsid w:val="004C03F0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4C03F0"/>
    <w:rPr>
      <w:rFonts w:ascii="Tahoma" w:hAnsi="Tahoma" w:cs="Tahoma"/>
      <w:sz w:val="16"/>
      <w:szCs w:val="16"/>
    </w:rPr>
  </w:style>
  <w:style w:type="paragraph" w:customStyle="1" w:styleId="DHDocumentnaam">
    <w:name w:val="_DH_Documentnaam"/>
    <w:basedOn w:val="Standaard"/>
    <w:rsid w:val="00D6476F"/>
    <w:rPr>
      <w:rFonts w:asciiTheme="majorHAnsi" w:hAnsiTheme="majorHAnsi" w:cstheme="majorHAnsi"/>
      <w:sz w:val="30"/>
      <w:szCs w:val="30"/>
    </w:rPr>
  </w:style>
  <w:style w:type="table" w:styleId="Tabelraster">
    <w:name w:val="Table Grid"/>
    <w:basedOn w:val="Standaardtabel"/>
    <w:uiPriority w:val="59"/>
    <w:rsid w:val="00D6476F"/>
    <w:rPr>
      <w:rFonts w:eastAsia="Times New Roman"/>
      <w:lang w:eastAsia="nl-NL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Voetnootmarkering">
    <w:name w:val="footnote reference"/>
    <w:semiHidden/>
    <w:rsid w:val="00D53A19"/>
    <w:rPr>
      <w:vertAlign w:val="superscript"/>
    </w:rPr>
  </w:style>
  <w:style w:type="character" w:customStyle="1" w:styleId="Kop5Char">
    <w:name w:val="Kop 5 Char"/>
    <w:basedOn w:val="Standaardalinea-lettertype"/>
    <w:link w:val="Kop5"/>
    <w:uiPriority w:val="9"/>
    <w:semiHidden/>
    <w:rsid w:val="00941E14"/>
    <w:rPr>
      <w:rFonts w:asciiTheme="majorHAnsi" w:eastAsiaTheme="majorEastAsia" w:hAnsiTheme="majorHAnsi" w:cstheme="majorBidi"/>
      <w:color w:val="000000" w:themeColor="text1"/>
      <w:sz w:val="18"/>
    </w:rPr>
  </w:style>
  <w:style w:type="character" w:styleId="Tekstvantijdelijkeaanduiding">
    <w:name w:val="Placeholder Text"/>
    <w:basedOn w:val="Standaardalinea-lettertype"/>
    <w:uiPriority w:val="99"/>
    <w:semiHidden/>
    <w:rsid w:val="004E71F1"/>
    <w:rPr>
      <w:color w:val="0070C0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941E14"/>
    <w:rPr>
      <w:rFonts w:asciiTheme="majorHAnsi" w:eastAsiaTheme="majorEastAsia" w:hAnsiTheme="majorHAnsi" w:cstheme="majorBidi"/>
      <w:i/>
      <w:iCs/>
      <w:color w:val="000000" w:themeColor="text1"/>
      <w:sz w:val="18"/>
    </w:rPr>
  </w:style>
  <w:style w:type="paragraph" w:customStyle="1" w:styleId="DHHorizontaleLijn">
    <w:name w:val="_DH_HorizontaleLijn"/>
    <w:basedOn w:val="DHDocumentnaam"/>
    <w:rsid w:val="00DA3150"/>
    <w:pPr>
      <w:pBdr>
        <w:bottom w:val="single" w:sz="2" w:space="1" w:color="000000" w:themeColor="text1"/>
      </w:pBdr>
      <w:spacing w:after="136" w:line="260" w:lineRule="exact"/>
    </w:pPr>
    <w:rPr>
      <w:sz w:val="18"/>
      <w:szCs w:val="18"/>
    </w:rPr>
  </w:style>
  <w:style w:type="character" w:customStyle="1" w:styleId="Kop6Char">
    <w:name w:val="Kop 6 Char"/>
    <w:basedOn w:val="Standaardalinea-lettertype"/>
    <w:link w:val="Kop6"/>
    <w:uiPriority w:val="9"/>
    <w:semiHidden/>
    <w:rsid w:val="00941E14"/>
    <w:rPr>
      <w:rFonts w:asciiTheme="majorHAnsi" w:eastAsiaTheme="majorEastAsia" w:hAnsiTheme="majorHAnsi" w:cstheme="majorBidi"/>
      <w:color w:val="000000" w:themeColor="text1"/>
      <w:sz w:val="18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A551CF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semiHidden/>
    <w:unhideWhenUsed/>
    <w:rsid w:val="00A551CF"/>
    <w:pPr>
      <w:spacing w:line="240" w:lineRule="auto"/>
    </w:pPr>
    <w:rPr>
      <w:sz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semiHidden/>
    <w:rsid w:val="00A551CF"/>
    <w:rPr>
      <w:rFonts w:asciiTheme="minorHAnsi" w:hAnsiTheme="minorHAnsi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A551CF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A551CF"/>
    <w:rPr>
      <w:rFonts w:asciiTheme="minorHAnsi" w:hAnsiTheme="minorHAnsi"/>
      <w:b/>
      <w:bCs/>
    </w:rPr>
  </w:style>
  <w:style w:type="paragraph" w:customStyle="1" w:styleId="DHOpsomming">
    <w:name w:val="_DH_Opsomming"/>
    <w:basedOn w:val="Standaard"/>
    <w:qFormat/>
    <w:rsid w:val="006C34EA"/>
    <w:pPr>
      <w:numPr>
        <w:numId w:val="11"/>
      </w:numPr>
    </w:pPr>
  </w:style>
  <w:style w:type="paragraph" w:customStyle="1" w:styleId="DHSubopsomming">
    <w:name w:val="_DH_Subopsomming"/>
    <w:basedOn w:val="DHOpsomming"/>
    <w:qFormat/>
    <w:rsid w:val="006C34EA"/>
    <w:pPr>
      <w:numPr>
        <w:ilvl w:val="1"/>
      </w:numPr>
    </w:pPr>
  </w:style>
  <w:style w:type="paragraph" w:customStyle="1" w:styleId="DHGenummerd">
    <w:name w:val="_DH_Genummerd"/>
    <w:basedOn w:val="Standaard"/>
    <w:qFormat/>
    <w:rsid w:val="006C34EA"/>
    <w:pPr>
      <w:numPr>
        <w:numId w:val="13"/>
      </w:numPr>
    </w:pPr>
  </w:style>
  <w:style w:type="paragraph" w:customStyle="1" w:styleId="DHSubGenummerd">
    <w:name w:val="_DH_SubGenummerd"/>
    <w:basedOn w:val="DHGenummerd"/>
    <w:qFormat/>
    <w:rsid w:val="00C8257F"/>
    <w:pPr>
      <w:numPr>
        <w:ilvl w:val="1"/>
      </w:numPr>
    </w:pPr>
  </w:style>
  <w:style w:type="paragraph" w:customStyle="1" w:styleId="DHBijschriftInfo">
    <w:name w:val="_DH_BijschriftInfo"/>
    <w:basedOn w:val="Voetnoottekst"/>
    <w:rsid w:val="009C4321"/>
  </w:style>
  <w:style w:type="paragraph" w:customStyle="1" w:styleId="DHKop1GeenTOC">
    <w:name w:val="_DH_Kop1GeenTOC"/>
    <w:rsid w:val="00DD032B"/>
    <w:pPr>
      <w:spacing w:after="760"/>
    </w:pPr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C117F9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C117F9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paragraph" w:styleId="Inhopg1">
    <w:name w:val="toc 1"/>
    <w:basedOn w:val="Standaard"/>
    <w:next w:val="Standaard"/>
    <w:autoRedefine/>
    <w:uiPriority w:val="39"/>
    <w:unhideWhenUsed/>
    <w:rsid w:val="0094313D"/>
    <w:pPr>
      <w:tabs>
        <w:tab w:val="right" w:pos="7797"/>
      </w:tabs>
      <w:spacing w:before="260"/>
      <w:ind w:left="284" w:right="454" w:hanging="284"/>
    </w:pPr>
    <w:rPr>
      <w:rFonts w:asciiTheme="majorHAnsi" w:eastAsiaTheme="majorEastAsia" w:hAnsiTheme="majorHAnsi" w:cstheme="majorBidi"/>
      <w:bCs/>
      <w:noProof/>
      <w:color w:val="000000" w:themeColor="text1"/>
      <w:sz w:val="22"/>
      <w:szCs w:val="26"/>
    </w:rPr>
  </w:style>
  <w:style w:type="paragraph" w:styleId="Inhopg2">
    <w:name w:val="toc 2"/>
    <w:basedOn w:val="Standaard"/>
    <w:next w:val="Standaard"/>
    <w:autoRedefine/>
    <w:uiPriority w:val="39"/>
    <w:unhideWhenUsed/>
    <w:rsid w:val="0094313D"/>
    <w:pPr>
      <w:tabs>
        <w:tab w:val="left" w:pos="794"/>
        <w:tab w:val="right" w:pos="7797"/>
      </w:tabs>
      <w:ind w:left="794" w:right="510" w:hanging="510"/>
    </w:pPr>
    <w:rPr>
      <w:rFonts w:asciiTheme="majorHAnsi" w:eastAsiaTheme="majorEastAsia" w:hAnsiTheme="majorHAnsi" w:cstheme="majorBidi"/>
      <w:bCs/>
      <w:noProof/>
      <w:color w:val="000000" w:themeColor="text1"/>
      <w:szCs w:val="19"/>
    </w:rPr>
  </w:style>
  <w:style w:type="paragraph" w:styleId="Inhopg3">
    <w:name w:val="toc 3"/>
    <w:basedOn w:val="Standaard"/>
    <w:next w:val="Standaard"/>
    <w:autoRedefine/>
    <w:uiPriority w:val="39"/>
    <w:unhideWhenUsed/>
    <w:rsid w:val="0094313D"/>
    <w:pPr>
      <w:tabs>
        <w:tab w:val="left" w:pos="1100"/>
        <w:tab w:val="right" w:pos="7797"/>
      </w:tabs>
      <w:ind w:left="801" w:right="552" w:hanging="518"/>
    </w:pPr>
    <w:rPr>
      <w:rFonts w:asciiTheme="majorHAnsi" w:eastAsiaTheme="majorEastAsia" w:hAnsiTheme="majorHAnsi" w:cstheme="majorBidi"/>
      <w:bCs/>
      <w:noProof/>
      <w:color w:val="000000" w:themeColor="text2"/>
      <w:sz w:val="16"/>
    </w:rPr>
  </w:style>
  <w:style w:type="paragraph" w:styleId="Bibliografie">
    <w:name w:val="Bibliography"/>
    <w:basedOn w:val="Standaard"/>
    <w:next w:val="Standaard"/>
    <w:uiPriority w:val="37"/>
    <w:semiHidden/>
    <w:unhideWhenUsed/>
    <w:rsid w:val="00E96466"/>
  </w:style>
  <w:style w:type="paragraph" w:styleId="Bloktekst">
    <w:name w:val="Block Text"/>
    <w:basedOn w:val="Standaard"/>
    <w:uiPriority w:val="99"/>
    <w:semiHidden/>
    <w:unhideWhenUsed/>
    <w:rsid w:val="00E96466"/>
    <w:pPr>
      <w:pBdr>
        <w:top w:val="single" w:sz="2" w:space="10" w:color="B98F16" w:themeColor="accent1" w:shadow="1" w:frame="1"/>
        <w:left w:val="single" w:sz="2" w:space="10" w:color="B98F16" w:themeColor="accent1" w:shadow="1" w:frame="1"/>
        <w:bottom w:val="single" w:sz="2" w:space="10" w:color="B98F16" w:themeColor="accent1" w:shadow="1" w:frame="1"/>
        <w:right w:val="single" w:sz="2" w:space="10" w:color="B98F16" w:themeColor="accent1" w:shadow="1" w:frame="1"/>
      </w:pBdr>
      <w:ind w:left="1152" w:right="1152"/>
    </w:pPr>
    <w:rPr>
      <w:rFonts w:eastAsiaTheme="minorEastAsia" w:cstheme="minorBidi"/>
      <w:i/>
      <w:iCs/>
      <w:color w:val="B98F16" w:themeColor="accent1"/>
    </w:rPr>
  </w:style>
  <w:style w:type="paragraph" w:styleId="Plattetekst">
    <w:name w:val="Body Text"/>
    <w:basedOn w:val="Standaard"/>
    <w:link w:val="PlattetekstChar"/>
    <w:uiPriority w:val="99"/>
    <w:semiHidden/>
    <w:unhideWhenUsed/>
    <w:rsid w:val="00E96466"/>
    <w:pPr>
      <w:spacing w:after="120"/>
    </w:pPr>
  </w:style>
  <w:style w:type="character" w:customStyle="1" w:styleId="PlattetekstChar">
    <w:name w:val="Platte tekst Char"/>
    <w:basedOn w:val="Standaardalinea-lettertype"/>
    <w:link w:val="Plattetekst"/>
    <w:uiPriority w:val="99"/>
    <w:semiHidden/>
    <w:rsid w:val="00E96466"/>
    <w:rPr>
      <w:rFonts w:asciiTheme="minorHAnsi" w:hAnsiTheme="minorHAnsi"/>
      <w:sz w:val="18"/>
    </w:rPr>
  </w:style>
  <w:style w:type="paragraph" w:styleId="Plattetekst2">
    <w:name w:val="Body Text 2"/>
    <w:basedOn w:val="Standaard"/>
    <w:link w:val="Plattetekst2Char"/>
    <w:uiPriority w:val="99"/>
    <w:semiHidden/>
    <w:unhideWhenUsed/>
    <w:rsid w:val="00E96466"/>
    <w:pPr>
      <w:spacing w:after="120" w:line="480" w:lineRule="auto"/>
    </w:pPr>
  </w:style>
  <w:style w:type="character" w:customStyle="1" w:styleId="Plattetekst2Char">
    <w:name w:val="Platte tekst 2 Char"/>
    <w:basedOn w:val="Standaardalinea-lettertype"/>
    <w:link w:val="Plattetekst2"/>
    <w:uiPriority w:val="99"/>
    <w:semiHidden/>
    <w:rsid w:val="00E96466"/>
    <w:rPr>
      <w:rFonts w:asciiTheme="minorHAnsi" w:hAnsiTheme="minorHAnsi"/>
      <w:sz w:val="18"/>
    </w:rPr>
  </w:style>
  <w:style w:type="paragraph" w:styleId="Plattetekst3">
    <w:name w:val="Body Text 3"/>
    <w:basedOn w:val="Standaard"/>
    <w:link w:val="Plattetekst3Char"/>
    <w:uiPriority w:val="99"/>
    <w:semiHidden/>
    <w:unhideWhenUsed/>
    <w:rsid w:val="00E96466"/>
    <w:pPr>
      <w:spacing w:after="120"/>
    </w:pPr>
    <w:rPr>
      <w:sz w:val="16"/>
      <w:szCs w:val="16"/>
    </w:rPr>
  </w:style>
  <w:style w:type="character" w:customStyle="1" w:styleId="Plattetekst3Char">
    <w:name w:val="Platte tekst 3 Char"/>
    <w:basedOn w:val="Standaardalinea-lettertype"/>
    <w:link w:val="Plattetekst3"/>
    <w:uiPriority w:val="99"/>
    <w:semiHidden/>
    <w:rsid w:val="00E96466"/>
    <w:rPr>
      <w:rFonts w:asciiTheme="minorHAnsi" w:hAnsiTheme="minorHAnsi"/>
      <w:sz w:val="16"/>
      <w:szCs w:val="16"/>
    </w:rPr>
  </w:style>
  <w:style w:type="paragraph" w:styleId="Platteteksteersteinspringing">
    <w:name w:val="Body Text First Indent"/>
    <w:basedOn w:val="Plattetekst"/>
    <w:link w:val="PlatteteksteersteinspringingChar"/>
    <w:uiPriority w:val="99"/>
    <w:semiHidden/>
    <w:unhideWhenUsed/>
    <w:rsid w:val="00E96466"/>
    <w:pPr>
      <w:spacing w:after="0"/>
      <w:ind w:firstLine="360"/>
    </w:pPr>
  </w:style>
  <w:style w:type="character" w:customStyle="1" w:styleId="PlatteteksteersteinspringingChar">
    <w:name w:val="Platte tekst eerste inspringing Char"/>
    <w:basedOn w:val="PlattetekstChar"/>
    <w:link w:val="Platteteksteersteinspringing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">
    <w:name w:val="Body Text Indent"/>
    <w:basedOn w:val="Standaard"/>
    <w:link w:val="PlattetekstinspringenChar"/>
    <w:uiPriority w:val="99"/>
    <w:semiHidden/>
    <w:unhideWhenUsed/>
    <w:rsid w:val="00E96466"/>
    <w:pPr>
      <w:spacing w:after="120"/>
      <w:ind w:left="283"/>
    </w:pPr>
  </w:style>
  <w:style w:type="character" w:customStyle="1" w:styleId="PlattetekstinspringenChar">
    <w:name w:val="Platte tekst inspringen Char"/>
    <w:basedOn w:val="Standaardalinea-lettertype"/>
    <w:link w:val="Plattetekstinspringen"/>
    <w:uiPriority w:val="99"/>
    <w:semiHidden/>
    <w:rsid w:val="00E96466"/>
    <w:rPr>
      <w:rFonts w:asciiTheme="minorHAnsi" w:hAnsiTheme="minorHAnsi"/>
      <w:sz w:val="18"/>
    </w:rPr>
  </w:style>
  <w:style w:type="paragraph" w:styleId="Platteteksteersteinspringing2">
    <w:name w:val="Body Text First Indent 2"/>
    <w:basedOn w:val="Plattetekstinspringen"/>
    <w:link w:val="Platteteksteersteinspringing2Char"/>
    <w:uiPriority w:val="99"/>
    <w:semiHidden/>
    <w:unhideWhenUsed/>
    <w:rsid w:val="00E96466"/>
    <w:pPr>
      <w:spacing w:after="0"/>
      <w:ind w:left="360" w:firstLine="360"/>
    </w:pPr>
  </w:style>
  <w:style w:type="character" w:customStyle="1" w:styleId="Platteteksteersteinspringing2Char">
    <w:name w:val="Platte tekst eerste inspringing 2 Char"/>
    <w:basedOn w:val="PlattetekstinspringenChar"/>
    <w:link w:val="Platteteksteersteinspringing2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2">
    <w:name w:val="Body Text Indent 2"/>
    <w:basedOn w:val="Standaard"/>
    <w:link w:val="Plattetekstinspringen2Char"/>
    <w:uiPriority w:val="99"/>
    <w:semiHidden/>
    <w:unhideWhenUsed/>
    <w:rsid w:val="00E96466"/>
    <w:pPr>
      <w:spacing w:after="120" w:line="480" w:lineRule="auto"/>
      <w:ind w:left="283"/>
    </w:pPr>
  </w:style>
  <w:style w:type="character" w:customStyle="1" w:styleId="Plattetekstinspringen2Char">
    <w:name w:val="Platte tekst inspringen 2 Char"/>
    <w:basedOn w:val="Standaardalinea-lettertype"/>
    <w:link w:val="Plattetekstinspringen2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3">
    <w:name w:val="Body Text Indent 3"/>
    <w:basedOn w:val="Standaard"/>
    <w:link w:val="Plattetekstinspringen3Char"/>
    <w:uiPriority w:val="99"/>
    <w:semiHidden/>
    <w:unhideWhenUsed/>
    <w:rsid w:val="00E96466"/>
    <w:pPr>
      <w:spacing w:after="120"/>
      <w:ind w:left="283"/>
    </w:pPr>
    <w:rPr>
      <w:sz w:val="16"/>
      <w:szCs w:val="16"/>
    </w:rPr>
  </w:style>
  <w:style w:type="character" w:customStyle="1" w:styleId="Plattetekstinspringen3Char">
    <w:name w:val="Platte tekst inspringen 3 Char"/>
    <w:basedOn w:val="Standaardalinea-lettertype"/>
    <w:link w:val="Plattetekstinspringen3"/>
    <w:uiPriority w:val="99"/>
    <w:semiHidden/>
    <w:rsid w:val="00E96466"/>
    <w:rPr>
      <w:rFonts w:asciiTheme="minorHAnsi" w:hAnsiTheme="minorHAnsi"/>
      <w:sz w:val="16"/>
      <w:szCs w:val="16"/>
    </w:rPr>
  </w:style>
  <w:style w:type="character" w:styleId="Titelvanboek">
    <w:name w:val="Book Title"/>
    <w:basedOn w:val="Standaardalinea-lettertype"/>
    <w:uiPriority w:val="33"/>
    <w:rsid w:val="00E96466"/>
    <w:rPr>
      <w:b/>
      <w:bCs/>
      <w:i/>
      <w:iCs/>
      <w:spacing w:val="5"/>
    </w:rPr>
  </w:style>
  <w:style w:type="paragraph" w:styleId="Afsluiting">
    <w:name w:val="Closing"/>
    <w:basedOn w:val="Standaard"/>
    <w:link w:val="AfsluitingChar"/>
    <w:uiPriority w:val="99"/>
    <w:semiHidden/>
    <w:unhideWhenUsed/>
    <w:rsid w:val="00E96466"/>
    <w:pPr>
      <w:spacing w:line="240" w:lineRule="auto"/>
      <w:ind w:left="4252"/>
    </w:pPr>
  </w:style>
  <w:style w:type="character" w:customStyle="1" w:styleId="AfsluitingChar">
    <w:name w:val="Afsluiting Char"/>
    <w:basedOn w:val="Standaardalinea-lettertype"/>
    <w:link w:val="Afsluiting"/>
    <w:uiPriority w:val="99"/>
    <w:semiHidden/>
    <w:rsid w:val="00E96466"/>
    <w:rPr>
      <w:rFonts w:asciiTheme="minorHAnsi" w:hAnsiTheme="minorHAnsi"/>
      <w:sz w:val="18"/>
    </w:rPr>
  </w:style>
  <w:style w:type="paragraph" w:styleId="Datum">
    <w:name w:val="Date"/>
    <w:basedOn w:val="Standaard"/>
    <w:next w:val="Standaard"/>
    <w:link w:val="DatumChar"/>
    <w:uiPriority w:val="99"/>
    <w:semiHidden/>
    <w:unhideWhenUsed/>
    <w:rsid w:val="00E96466"/>
  </w:style>
  <w:style w:type="character" w:customStyle="1" w:styleId="DatumChar">
    <w:name w:val="Datum Char"/>
    <w:basedOn w:val="Standaardalinea-lettertype"/>
    <w:link w:val="Datum"/>
    <w:uiPriority w:val="99"/>
    <w:semiHidden/>
    <w:rsid w:val="00E96466"/>
    <w:rPr>
      <w:rFonts w:asciiTheme="minorHAnsi" w:hAnsiTheme="minorHAnsi"/>
      <w:sz w:val="18"/>
    </w:rPr>
  </w:style>
  <w:style w:type="paragraph" w:styleId="Documentstructuur">
    <w:name w:val="Document Map"/>
    <w:basedOn w:val="Standaard"/>
    <w:link w:val="DocumentstructuurChar"/>
    <w:uiPriority w:val="99"/>
    <w:semiHidden/>
    <w:unhideWhenUsed/>
    <w:rsid w:val="00E96466"/>
    <w:pPr>
      <w:spacing w:line="240" w:lineRule="auto"/>
    </w:pPr>
    <w:rPr>
      <w:rFonts w:ascii="Segoe UI" w:hAnsi="Segoe UI" w:cs="Segoe UI"/>
      <w:sz w:val="16"/>
      <w:szCs w:val="16"/>
    </w:rPr>
  </w:style>
  <w:style w:type="character" w:customStyle="1" w:styleId="DocumentstructuurChar">
    <w:name w:val="Documentstructuur Char"/>
    <w:basedOn w:val="Standaardalinea-lettertype"/>
    <w:link w:val="Documentstructuur"/>
    <w:uiPriority w:val="99"/>
    <w:semiHidden/>
    <w:rsid w:val="00E96466"/>
    <w:rPr>
      <w:rFonts w:ascii="Segoe UI" w:hAnsi="Segoe UI" w:cs="Segoe UI"/>
      <w:sz w:val="16"/>
      <w:szCs w:val="16"/>
    </w:rPr>
  </w:style>
  <w:style w:type="paragraph" w:styleId="E-mailhandtekening">
    <w:name w:val="E-mail Signature"/>
    <w:basedOn w:val="Standaard"/>
    <w:link w:val="E-mailhandtekeningChar"/>
    <w:uiPriority w:val="99"/>
    <w:semiHidden/>
    <w:unhideWhenUsed/>
    <w:rsid w:val="00E96466"/>
    <w:pPr>
      <w:spacing w:line="240" w:lineRule="auto"/>
    </w:pPr>
  </w:style>
  <w:style w:type="character" w:customStyle="1" w:styleId="E-mailhandtekeningChar">
    <w:name w:val="E-mailhandtekening Char"/>
    <w:basedOn w:val="Standaardalinea-lettertype"/>
    <w:link w:val="E-mailhandtekening"/>
    <w:uiPriority w:val="99"/>
    <w:semiHidden/>
    <w:rsid w:val="00E96466"/>
    <w:rPr>
      <w:rFonts w:asciiTheme="minorHAnsi" w:hAnsiTheme="minorHAnsi"/>
      <w:sz w:val="18"/>
    </w:rPr>
  </w:style>
  <w:style w:type="character" w:styleId="Nadruk">
    <w:name w:val="Emphasis"/>
    <w:basedOn w:val="Standaardalinea-lettertype"/>
    <w:uiPriority w:val="20"/>
    <w:rsid w:val="00E96466"/>
    <w:rPr>
      <w:i/>
      <w:iCs/>
    </w:rPr>
  </w:style>
  <w:style w:type="character" w:styleId="Eindnootmarkering">
    <w:name w:val="endnote reference"/>
    <w:basedOn w:val="Standaardalinea-lettertype"/>
    <w:uiPriority w:val="99"/>
    <w:semiHidden/>
    <w:unhideWhenUsed/>
    <w:rsid w:val="00E96466"/>
    <w:rPr>
      <w:vertAlign w:val="superscript"/>
    </w:rPr>
  </w:style>
  <w:style w:type="paragraph" w:styleId="Adresenvelop">
    <w:name w:val="envelope address"/>
    <w:basedOn w:val="Standaard"/>
    <w:uiPriority w:val="99"/>
    <w:semiHidden/>
    <w:unhideWhenUsed/>
    <w:rsid w:val="00E96466"/>
    <w:pPr>
      <w:framePr w:w="7920" w:h="1980" w:hRule="exact" w:hSpace="141" w:wrap="auto" w:hAnchor="page" w:xAlign="center" w:yAlign="bottom"/>
      <w:spacing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fzender">
    <w:name w:val="envelope return"/>
    <w:basedOn w:val="Standaard"/>
    <w:uiPriority w:val="99"/>
    <w:semiHidden/>
    <w:unhideWhenUsed/>
    <w:rsid w:val="00E96466"/>
    <w:pPr>
      <w:spacing w:line="240" w:lineRule="auto"/>
    </w:pPr>
    <w:rPr>
      <w:rFonts w:asciiTheme="majorHAnsi" w:eastAsiaTheme="majorEastAsia" w:hAnsiTheme="majorHAnsi" w:cstheme="majorBidi"/>
      <w:sz w:val="20"/>
    </w:rPr>
  </w:style>
  <w:style w:type="character" w:styleId="GevolgdeHyperlink">
    <w:name w:val="FollowedHyperlink"/>
    <w:basedOn w:val="Standaardalinea-lettertype"/>
    <w:uiPriority w:val="99"/>
    <w:semiHidden/>
    <w:unhideWhenUsed/>
    <w:rsid w:val="00E96466"/>
    <w:rPr>
      <w:color w:val="800080" w:themeColor="followedHyperlink"/>
      <w:u w:val="single"/>
    </w:rPr>
  </w:style>
  <w:style w:type="character" w:styleId="HTML-acroniem">
    <w:name w:val="HTML Acronym"/>
    <w:basedOn w:val="Standaardalinea-lettertype"/>
    <w:uiPriority w:val="99"/>
    <w:semiHidden/>
    <w:unhideWhenUsed/>
    <w:rsid w:val="00E96466"/>
  </w:style>
  <w:style w:type="paragraph" w:styleId="HTML-adres">
    <w:name w:val="HTML Address"/>
    <w:basedOn w:val="Standaard"/>
    <w:link w:val="HTML-adresChar"/>
    <w:uiPriority w:val="99"/>
    <w:semiHidden/>
    <w:unhideWhenUsed/>
    <w:rsid w:val="00E96466"/>
    <w:pPr>
      <w:spacing w:line="240" w:lineRule="auto"/>
    </w:pPr>
    <w:rPr>
      <w:i/>
      <w:iCs/>
    </w:rPr>
  </w:style>
  <w:style w:type="character" w:customStyle="1" w:styleId="HTML-adresChar">
    <w:name w:val="HTML-adres Char"/>
    <w:basedOn w:val="Standaardalinea-lettertype"/>
    <w:link w:val="HTML-adres"/>
    <w:uiPriority w:val="99"/>
    <w:semiHidden/>
    <w:rsid w:val="00E96466"/>
    <w:rPr>
      <w:rFonts w:asciiTheme="minorHAnsi" w:hAnsiTheme="minorHAnsi"/>
      <w:i/>
      <w:iCs/>
      <w:sz w:val="18"/>
    </w:rPr>
  </w:style>
  <w:style w:type="character" w:styleId="HTML-citaat">
    <w:name w:val="HTML Cite"/>
    <w:basedOn w:val="Standaardalinea-lettertype"/>
    <w:uiPriority w:val="99"/>
    <w:semiHidden/>
    <w:unhideWhenUsed/>
    <w:rsid w:val="00E96466"/>
    <w:rPr>
      <w:i/>
      <w:iCs/>
    </w:rPr>
  </w:style>
  <w:style w:type="character" w:styleId="HTMLCode">
    <w:name w:val="HTML Code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character" w:styleId="HTMLDefinition">
    <w:name w:val="HTML Definition"/>
    <w:basedOn w:val="Standaardalinea-lettertype"/>
    <w:uiPriority w:val="99"/>
    <w:semiHidden/>
    <w:unhideWhenUsed/>
    <w:rsid w:val="00E96466"/>
    <w:rPr>
      <w:i/>
      <w:iCs/>
    </w:rPr>
  </w:style>
  <w:style w:type="character" w:styleId="HTML-toetsenbord">
    <w:name w:val="HTML Keyboard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paragraph" w:styleId="HTML-voorafopgemaakt">
    <w:name w:val="HTML Preformatted"/>
    <w:basedOn w:val="Standaard"/>
    <w:link w:val="HTML-voorafopgemaaktChar"/>
    <w:uiPriority w:val="99"/>
    <w:semiHidden/>
    <w:unhideWhenUsed/>
    <w:rsid w:val="00E96466"/>
    <w:pPr>
      <w:spacing w:line="240" w:lineRule="auto"/>
    </w:pPr>
    <w:rPr>
      <w:rFonts w:ascii="Consolas" w:hAnsi="Consolas"/>
      <w:sz w:val="20"/>
    </w:rPr>
  </w:style>
  <w:style w:type="character" w:customStyle="1" w:styleId="HTML-voorafopgemaaktChar">
    <w:name w:val="HTML - vooraf opgemaakt Char"/>
    <w:basedOn w:val="Standaardalinea-lettertype"/>
    <w:link w:val="HTML-voorafopgemaakt"/>
    <w:uiPriority w:val="99"/>
    <w:semiHidden/>
    <w:rsid w:val="00E96466"/>
    <w:rPr>
      <w:rFonts w:ascii="Consolas" w:hAnsi="Consolas"/>
    </w:rPr>
  </w:style>
  <w:style w:type="character" w:styleId="HTML-voorbeeld">
    <w:name w:val="HTML Sample"/>
    <w:basedOn w:val="Standaardalinea-lettertype"/>
    <w:uiPriority w:val="99"/>
    <w:semiHidden/>
    <w:unhideWhenUsed/>
    <w:rsid w:val="00E96466"/>
    <w:rPr>
      <w:rFonts w:ascii="Consolas" w:hAnsi="Consolas"/>
      <w:sz w:val="24"/>
      <w:szCs w:val="24"/>
    </w:rPr>
  </w:style>
  <w:style w:type="character" w:styleId="HTML-schrijfmachine">
    <w:name w:val="HTML Typewriter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character" w:styleId="HTMLVariable">
    <w:name w:val="HTML Variable"/>
    <w:basedOn w:val="Standaardalinea-lettertype"/>
    <w:uiPriority w:val="99"/>
    <w:semiHidden/>
    <w:unhideWhenUsed/>
    <w:rsid w:val="00E96466"/>
    <w:rPr>
      <w:i/>
      <w:iCs/>
    </w:rPr>
  </w:style>
  <w:style w:type="character" w:styleId="Hyperlink">
    <w:name w:val="Hyperlink"/>
    <w:basedOn w:val="Standaardalinea-lettertype"/>
    <w:uiPriority w:val="99"/>
    <w:semiHidden/>
    <w:unhideWhenUsed/>
    <w:rsid w:val="00E96466"/>
    <w:rPr>
      <w:color w:val="0000FF" w:themeColor="hyperlink"/>
      <w:u w:val="single"/>
    </w:rPr>
  </w:style>
  <w:style w:type="paragraph" w:styleId="Index1">
    <w:name w:val="index 1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80" w:hanging="180"/>
    </w:pPr>
  </w:style>
  <w:style w:type="paragraph" w:styleId="Index2">
    <w:name w:val="index 2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360" w:hanging="180"/>
    </w:pPr>
  </w:style>
  <w:style w:type="paragraph" w:styleId="Index3">
    <w:name w:val="index 3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540" w:hanging="180"/>
    </w:pPr>
  </w:style>
  <w:style w:type="paragraph" w:styleId="Index4">
    <w:name w:val="index 4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720" w:hanging="180"/>
    </w:pPr>
  </w:style>
  <w:style w:type="paragraph" w:styleId="Index5">
    <w:name w:val="index 5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900" w:hanging="180"/>
    </w:pPr>
  </w:style>
  <w:style w:type="paragraph" w:styleId="Index6">
    <w:name w:val="index 6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080" w:hanging="180"/>
    </w:pPr>
  </w:style>
  <w:style w:type="paragraph" w:styleId="Index7">
    <w:name w:val="index 7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260" w:hanging="180"/>
    </w:pPr>
  </w:style>
  <w:style w:type="paragraph" w:styleId="Index8">
    <w:name w:val="index 8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440" w:hanging="180"/>
    </w:pPr>
  </w:style>
  <w:style w:type="paragraph" w:styleId="Index9">
    <w:name w:val="index 9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620" w:hanging="180"/>
    </w:pPr>
  </w:style>
  <w:style w:type="paragraph" w:styleId="Indexkop">
    <w:name w:val="index heading"/>
    <w:basedOn w:val="Standaard"/>
    <w:next w:val="Index1"/>
    <w:uiPriority w:val="99"/>
    <w:semiHidden/>
    <w:unhideWhenUsed/>
    <w:rsid w:val="00E96466"/>
    <w:rPr>
      <w:rFonts w:asciiTheme="majorHAnsi" w:eastAsiaTheme="majorEastAsia" w:hAnsiTheme="majorHAnsi" w:cstheme="majorBidi"/>
      <w:b/>
      <w:bCs/>
    </w:rPr>
  </w:style>
  <w:style w:type="character" w:styleId="Intensievebenadrukking">
    <w:name w:val="Intense Emphasis"/>
    <w:basedOn w:val="Standaardalinea-lettertype"/>
    <w:uiPriority w:val="21"/>
    <w:rsid w:val="00E96466"/>
    <w:rPr>
      <w:i/>
      <w:iCs/>
      <w:color w:val="B98F16" w:themeColor="accent1"/>
    </w:rPr>
  </w:style>
  <w:style w:type="paragraph" w:styleId="Duidelijkcitaat">
    <w:name w:val="Intense Quote"/>
    <w:basedOn w:val="Standaard"/>
    <w:next w:val="Standaard"/>
    <w:link w:val="DuidelijkcitaatChar"/>
    <w:uiPriority w:val="30"/>
    <w:rsid w:val="00E96466"/>
    <w:pPr>
      <w:pBdr>
        <w:top w:val="single" w:sz="4" w:space="10" w:color="B98F16" w:themeColor="accent1"/>
        <w:bottom w:val="single" w:sz="4" w:space="10" w:color="B98F16" w:themeColor="accent1"/>
      </w:pBdr>
      <w:spacing w:before="360" w:after="360"/>
      <w:ind w:left="864" w:right="864"/>
      <w:jc w:val="center"/>
    </w:pPr>
    <w:rPr>
      <w:i/>
      <w:iCs/>
      <w:color w:val="B98F16" w:themeColor="accent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E96466"/>
    <w:rPr>
      <w:rFonts w:asciiTheme="minorHAnsi" w:hAnsiTheme="minorHAnsi"/>
      <w:i/>
      <w:iCs/>
      <w:color w:val="B98F16" w:themeColor="accent1"/>
      <w:sz w:val="18"/>
    </w:rPr>
  </w:style>
  <w:style w:type="character" w:styleId="Intensieveverwijzing">
    <w:name w:val="Intense Reference"/>
    <w:basedOn w:val="Standaardalinea-lettertype"/>
    <w:uiPriority w:val="32"/>
    <w:rsid w:val="00E96466"/>
    <w:rPr>
      <w:b/>
      <w:bCs/>
      <w:smallCaps/>
      <w:color w:val="B98F16" w:themeColor="accent1"/>
      <w:spacing w:val="5"/>
    </w:rPr>
  </w:style>
  <w:style w:type="character" w:styleId="Regelnummer">
    <w:name w:val="line number"/>
    <w:basedOn w:val="Standaardalinea-lettertype"/>
    <w:uiPriority w:val="99"/>
    <w:semiHidden/>
    <w:unhideWhenUsed/>
    <w:rsid w:val="00E96466"/>
  </w:style>
  <w:style w:type="paragraph" w:styleId="Lijst">
    <w:name w:val="List"/>
    <w:basedOn w:val="Standaard"/>
    <w:uiPriority w:val="99"/>
    <w:semiHidden/>
    <w:unhideWhenUsed/>
    <w:rsid w:val="00E96466"/>
    <w:pPr>
      <w:ind w:left="283" w:hanging="283"/>
      <w:contextualSpacing/>
    </w:pPr>
  </w:style>
  <w:style w:type="paragraph" w:styleId="Lijst2">
    <w:name w:val="List 2"/>
    <w:basedOn w:val="Standaard"/>
    <w:uiPriority w:val="99"/>
    <w:semiHidden/>
    <w:unhideWhenUsed/>
    <w:rsid w:val="00E96466"/>
    <w:pPr>
      <w:ind w:left="566" w:hanging="283"/>
      <w:contextualSpacing/>
    </w:pPr>
  </w:style>
  <w:style w:type="paragraph" w:styleId="Lijst3">
    <w:name w:val="List 3"/>
    <w:basedOn w:val="Standaard"/>
    <w:uiPriority w:val="99"/>
    <w:semiHidden/>
    <w:unhideWhenUsed/>
    <w:rsid w:val="00E96466"/>
    <w:pPr>
      <w:ind w:left="849" w:hanging="283"/>
      <w:contextualSpacing/>
    </w:pPr>
  </w:style>
  <w:style w:type="paragraph" w:styleId="Lijst4">
    <w:name w:val="List 4"/>
    <w:basedOn w:val="Standaard"/>
    <w:uiPriority w:val="99"/>
    <w:semiHidden/>
    <w:unhideWhenUsed/>
    <w:rsid w:val="00E96466"/>
    <w:pPr>
      <w:ind w:left="1132" w:hanging="283"/>
      <w:contextualSpacing/>
    </w:pPr>
  </w:style>
  <w:style w:type="paragraph" w:styleId="Lijst5">
    <w:name w:val="List 5"/>
    <w:basedOn w:val="Standaard"/>
    <w:uiPriority w:val="99"/>
    <w:semiHidden/>
    <w:unhideWhenUsed/>
    <w:rsid w:val="00E96466"/>
    <w:pPr>
      <w:ind w:left="1415" w:hanging="283"/>
      <w:contextualSpacing/>
    </w:pPr>
  </w:style>
  <w:style w:type="paragraph" w:styleId="Lijstopsomteken">
    <w:name w:val="List Bullet"/>
    <w:basedOn w:val="Standaard"/>
    <w:uiPriority w:val="99"/>
    <w:semiHidden/>
    <w:unhideWhenUsed/>
    <w:rsid w:val="00E96466"/>
    <w:pPr>
      <w:numPr>
        <w:numId w:val="1"/>
      </w:numPr>
      <w:contextualSpacing/>
    </w:pPr>
  </w:style>
  <w:style w:type="paragraph" w:styleId="Lijstopsomteken2">
    <w:name w:val="List Bullet 2"/>
    <w:basedOn w:val="Standaard"/>
    <w:uiPriority w:val="99"/>
    <w:semiHidden/>
    <w:unhideWhenUsed/>
    <w:rsid w:val="00E96466"/>
    <w:pPr>
      <w:numPr>
        <w:numId w:val="2"/>
      </w:numPr>
      <w:contextualSpacing/>
    </w:pPr>
  </w:style>
  <w:style w:type="paragraph" w:styleId="Lijstopsomteken3">
    <w:name w:val="List Bullet 3"/>
    <w:basedOn w:val="Standaard"/>
    <w:uiPriority w:val="99"/>
    <w:semiHidden/>
    <w:unhideWhenUsed/>
    <w:rsid w:val="00E96466"/>
    <w:pPr>
      <w:numPr>
        <w:numId w:val="3"/>
      </w:numPr>
      <w:contextualSpacing/>
    </w:pPr>
  </w:style>
  <w:style w:type="paragraph" w:styleId="Lijstopsomteken4">
    <w:name w:val="List Bullet 4"/>
    <w:basedOn w:val="Standaard"/>
    <w:uiPriority w:val="99"/>
    <w:semiHidden/>
    <w:unhideWhenUsed/>
    <w:rsid w:val="00E96466"/>
    <w:pPr>
      <w:numPr>
        <w:numId w:val="4"/>
      </w:numPr>
      <w:contextualSpacing/>
    </w:pPr>
  </w:style>
  <w:style w:type="paragraph" w:styleId="Lijstopsomteken5">
    <w:name w:val="List Bullet 5"/>
    <w:basedOn w:val="Standaard"/>
    <w:uiPriority w:val="99"/>
    <w:semiHidden/>
    <w:unhideWhenUsed/>
    <w:rsid w:val="00E96466"/>
    <w:pPr>
      <w:numPr>
        <w:numId w:val="5"/>
      </w:numPr>
      <w:contextualSpacing/>
    </w:pPr>
  </w:style>
  <w:style w:type="paragraph" w:styleId="Lijstvoortzetting">
    <w:name w:val="List Continue"/>
    <w:basedOn w:val="Standaard"/>
    <w:uiPriority w:val="99"/>
    <w:semiHidden/>
    <w:unhideWhenUsed/>
    <w:rsid w:val="00E96466"/>
    <w:pPr>
      <w:spacing w:after="120"/>
      <w:ind w:left="283"/>
      <w:contextualSpacing/>
    </w:pPr>
  </w:style>
  <w:style w:type="paragraph" w:styleId="Lijstvoortzetting2">
    <w:name w:val="List Continue 2"/>
    <w:basedOn w:val="Standaard"/>
    <w:uiPriority w:val="99"/>
    <w:semiHidden/>
    <w:unhideWhenUsed/>
    <w:rsid w:val="00E96466"/>
    <w:pPr>
      <w:spacing w:after="120"/>
      <w:ind w:left="566"/>
      <w:contextualSpacing/>
    </w:pPr>
  </w:style>
  <w:style w:type="paragraph" w:styleId="Lijstvoortzetting3">
    <w:name w:val="List Continue 3"/>
    <w:basedOn w:val="Standaard"/>
    <w:uiPriority w:val="99"/>
    <w:semiHidden/>
    <w:unhideWhenUsed/>
    <w:rsid w:val="00E96466"/>
    <w:pPr>
      <w:spacing w:after="120"/>
      <w:ind w:left="849"/>
      <w:contextualSpacing/>
    </w:pPr>
  </w:style>
  <w:style w:type="paragraph" w:styleId="Lijstvoortzetting4">
    <w:name w:val="List Continue 4"/>
    <w:basedOn w:val="Standaard"/>
    <w:uiPriority w:val="99"/>
    <w:semiHidden/>
    <w:unhideWhenUsed/>
    <w:rsid w:val="00E96466"/>
    <w:pPr>
      <w:spacing w:after="120"/>
      <w:ind w:left="1132"/>
      <w:contextualSpacing/>
    </w:pPr>
  </w:style>
  <w:style w:type="paragraph" w:styleId="Lijstvoortzetting5">
    <w:name w:val="List Continue 5"/>
    <w:basedOn w:val="Standaard"/>
    <w:uiPriority w:val="99"/>
    <w:semiHidden/>
    <w:unhideWhenUsed/>
    <w:rsid w:val="00E96466"/>
    <w:pPr>
      <w:spacing w:after="120"/>
      <w:ind w:left="1415"/>
      <w:contextualSpacing/>
    </w:pPr>
  </w:style>
  <w:style w:type="paragraph" w:styleId="Lijstnummering">
    <w:name w:val="List Number"/>
    <w:basedOn w:val="Standaard"/>
    <w:uiPriority w:val="99"/>
    <w:semiHidden/>
    <w:unhideWhenUsed/>
    <w:rsid w:val="00E96466"/>
    <w:pPr>
      <w:numPr>
        <w:numId w:val="6"/>
      </w:numPr>
      <w:contextualSpacing/>
    </w:pPr>
  </w:style>
  <w:style w:type="paragraph" w:styleId="Lijstnummering2">
    <w:name w:val="List Number 2"/>
    <w:basedOn w:val="Standaard"/>
    <w:uiPriority w:val="99"/>
    <w:semiHidden/>
    <w:unhideWhenUsed/>
    <w:rsid w:val="00E96466"/>
    <w:pPr>
      <w:numPr>
        <w:numId w:val="7"/>
      </w:numPr>
      <w:contextualSpacing/>
    </w:pPr>
  </w:style>
  <w:style w:type="paragraph" w:styleId="Lijstnummering3">
    <w:name w:val="List Number 3"/>
    <w:basedOn w:val="Standaard"/>
    <w:uiPriority w:val="99"/>
    <w:semiHidden/>
    <w:unhideWhenUsed/>
    <w:rsid w:val="00E96466"/>
    <w:pPr>
      <w:numPr>
        <w:numId w:val="8"/>
      </w:numPr>
      <w:contextualSpacing/>
    </w:pPr>
  </w:style>
  <w:style w:type="paragraph" w:styleId="Lijstnummering4">
    <w:name w:val="List Number 4"/>
    <w:basedOn w:val="Standaard"/>
    <w:uiPriority w:val="99"/>
    <w:semiHidden/>
    <w:unhideWhenUsed/>
    <w:rsid w:val="00E96466"/>
    <w:pPr>
      <w:numPr>
        <w:numId w:val="9"/>
      </w:numPr>
      <w:contextualSpacing/>
    </w:pPr>
  </w:style>
  <w:style w:type="paragraph" w:styleId="Lijstnummering5">
    <w:name w:val="List Number 5"/>
    <w:basedOn w:val="Standaard"/>
    <w:uiPriority w:val="99"/>
    <w:semiHidden/>
    <w:unhideWhenUsed/>
    <w:rsid w:val="00E96466"/>
    <w:pPr>
      <w:numPr>
        <w:numId w:val="10"/>
      </w:numPr>
      <w:contextualSpacing/>
    </w:pPr>
  </w:style>
  <w:style w:type="paragraph" w:styleId="Lijstalinea">
    <w:name w:val="List Paragraph"/>
    <w:basedOn w:val="Standaard"/>
    <w:uiPriority w:val="34"/>
    <w:rsid w:val="00E96466"/>
    <w:pPr>
      <w:ind w:left="720"/>
      <w:contextualSpacing/>
    </w:pPr>
  </w:style>
  <w:style w:type="paragraph" w:styleId="Macrotekst">
    <w:name w:val="macro"/>
    <w:link w:val="MacrotekstChar"/>
    <w:uiPriority w:val="99"/>
    <w:semiHidden/>
    <w:unhideWhenUsed/>
    <w:rsid w:val="00E96466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60" w:lineRule="atLeast"/>
    </w:pPr>
    <w:rPr>
      <w:rFonts w:ascii="Consolas" w:hAnsi="Consolas"/>
    </w:rPr>
  </w:style>
  <w:style w:type="character" w:customStyle="1" w:styleId="MacrotekstChar">
    <w:name w:val="Macrotekst Char"/>
    <w:basedOn w:val="Standaardalinea-lettertype"/>
    <w:link w:val="Macrotekst"/>
    <w:uiPriority w:val="99"/>
    <w:semiHidden/>
    <w:rsid w:val="00E96466"/>
    <w:rPr>
      <w:rFonts w:ascii="Consolas" w:hAnsi="Consolas"/>
    </w:rPr>
  </w:style>
  <w:style w:type="paragraph" w:styleId="Berichtkop">
    <w:name w:val="Message Header"/>
    <w:basedOn w:val="Standaard"/>
    <w:link w:val="BerichtkopChar"/>
    <w:uiPriority w:val="99"/>
    <w:semiHidden/>
    <w:unhideWhenUsed/>
    <w:rsid w:val="00E96466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BerichtkopChar">
    <w:name w:val="Berichtkop Char"/>
    <w:basedOn w:val="Standaardalinea-lettertype"/>
    <w:link w:val="Berichtkop"/>
    <w:uiPriority w:val="99"/>
    <w:semiHidden/>
    <w:rsid w:val="00E96466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Geenafstand">
    <w:name w:val="No Spacing"/>
    <w:uiPriority w:val="1"/>
    <w:rsid w:val="00E96466"/>
    <w:rPr>
      <w:rFonts w:asciiTheme="minorHAnsi" w:hAnsiTheme="minorHAnsi"/>
      <w:sz w:val="18"/>
    </w:rPr>
  </w:style>
  <w:style w:type="paragraph" w:styleId="Normaalweb">
    <w:name w:val="Normal (Web)"/>
    <w:basedOn w:val="Standaard"/>
    <w:uiPriority w:val="99"/>
    <w:semiHidden/>
    <w:unhideWhenUsed/>
    <w:rsid w:val="00E96466"/>
    <w:rPr>
      <w:rFonts w:ascii="Times New Roman" w:hAnsi="Times New Roman"/>
      <w:sz w:val="24"/>
      <w:szCs w:val="24"/>
    </w:rPr>
  </w:style>
  <w:style w:type="paragraph" w:styleId="Standaardinspringing">
    <w:name w:val="Normal Indent"/>
    <w:basedOn w:val="Standaard"/>
    <w:uiPriority w:val="99"/>
    <w:semiHidden/>
    <w:unhideWhenUsed/>
    <w:rsid w:val="00E96466"/>
    <w:pPr>
      <w:ind w:left="708"/>
    </w:pPr>
  </w:style>
  <w:style w:type="paragraph" w:styleId="Notitiekop">
    <w:name w:val="Note Heading"/>
    <w:basedOn w:val="Standaard"/>
    <w:next w:val="Standaard"/>
    <w:link w:val="NotitiekopChar"/>
    <w:uiPriority w:val="99"/>
    <w:semiHidden/>
    <w:unhideWhenUsed/>
    <w:rsid w:val="00E96466"/>
    <w:pPr>
      <w:spacing w:line="240" w:lineRule="auto"/>
    </w:pPr>
  </w:style>
  <w:style w:type="character" w:customStyle="1" w:styleId="NotitiekopChar">
    <w:name w:val="Notitiekop Char"/>
    <w:basedOn w:val="Standaardalinea-lettertype"/>
    <w:link w:val="Notitiekop"/>
    <w:uiPriority w:val="99"/>
    <w:semiHidden/>
    <w:rsid w:val="00E96466"/>
    <w:rPr>
      <w:rFonts w:asciiTheme="minorHAnsi" w:hAnsiTheme="minorHAnsi"/>
      <w:sz w:val="18"/>
    </w:rPr>
  </w:style>
  <w:style w:type="character" w:styleId="Paginanummer">
    <w:name w:val="page number"/>
    <w:basedOn w:val="Standaardalinea-lettertype"/>
    <w:uiPriority w:val="99"/>
    <w:semiHidden/>
    <w:unhideWhenUsed/>
    <w:rsid w:val="00E96466"/>
  </w:style>
  <w:style w:type="paragraph" w:styleId="Tekstzonderopmaak">
    <w:name w:val="Plain Text"/>
    <w:basedOn w:val="Standaard"/>
    <w:link w:val="TekstzonderopmaakChar"/>
    <w:uiPriority w:val="99"/>
    <w:semiHidden/>
    <w:unhideWhenUsed/>
    <w:rsid w:val="00E96466"/>
    <w:pPr>
      <w:spacing w:line="240" w:lineRule="auto"/>
    </w:pPr>
    <w:rPr>
      <w:rFonts w:ascii="Consolas" w:hAnsi="Consolas"/>
      <w:sz w:val="21"/>
      <w:szCs w:val="21"/>
    </w:rPr>
  </w:style>
  <w:style w:type="character" w:customStyle="1" w:styleId="TekstzonderopmaakChar">
    <w:name w:val="Tekst zonder opmaak Char"/>
    <w:basedOn w:val="Standaardalinea-lettertype"/>
    <w:link w:val="Tekstzonderopmaak"/>
    <w:uiPriority w:val="99"/>
    <w:semiHidden/>
    <w:rsid w:val="00E96466"/>
    <w:rPr>
      <w:rFonts w:ascii="Consolas" w:hAnsi="Consolas"/>
      <w:sz w:val="21"/>
      <w:szCs w:val="21"/>
    </w:rPr>
  </w:style>
  <w:style w:type="paragraph" w:styleId="Citaat">
    <w:name w:val="Quote"/>
    <w:basedOn w:val="Standaard"/>
    <w:next w:val="Standaard"/>
    <w:link w:val="CitaatChar"/>
    <w:uiPriority w:val="29"/>
    <w:rsid w:val="00E96466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atChar">
    <w:name w:val="Citaat Char"/>
    <w:basedOn w:val="Standaardalinea-lettertype"/>
    <w:link w:val="Citaat"/>
    <w:uiPriority w:val="29"/>
    <w:rsid w:val="00E96466"/>
    <w:rPr>
      <w:rFonts w:asciiTheme="minorHAnsi" w:hAnsiTheme="minorHAnsi"/>
      <w:i/>
      <w:iCs/>
      <w:color w:val="404040" w:themeColor="text1" w:themeTint="BF"/>
      <w:sz w:val="18"/>
    </w:rPr>
  </w:style>
  <w:style w:type="paragraph" w:styleId="Aanhef">
    <w:name w:val="Salutation"/>
    <w:basedOn w:val="Standaard"/>
    <w:next w:val="Standaard"/>
    <w:link w:val="AanhefChar"/>
    <w:uiPriority w:val="99"/>
    <w:semiHidden/>
    <w:unhideWhenUsed/>
    <w:rsid w:val="00E96466"/>
  </w:style>
  <w:style w:type="character" w:customStyle="1" w:styleId="AanhefChar">
    <w:name w:val="Aanhef Char"/>
    <w:basedOn w:val="Standaardalinea-lettertype"/>
    <w:link w:val="Aanhef"/>
    <w:uiPriority w:val="99"/>
    <w:semiHidden/>
    <w:rsid w:val="00E96466"/>
    <w:rPr>
      <w:rFonts w:asciiTheme="minorHAnsi" w:hAnsiTheme="minorHAnsi"/>
      <w:sz w:val="18"/>
    </w:rPr>
  </w:style>
  <w:style w:type="paragraph" w:styleId="Handtekening">
    <w:name w:val="Signature"/>
    <w:basedOn w:val="Standaard"/>
    <w:link w:val="HandtekeningChar"/>
    <w:uiPriority w:val="99"/>
    <w:semiHidden/>
    <w:unhideWhenUsed/>
    <w:rsid w:val="00E96466"/>
    <w:pPr>
      <w:spacing w:line="240" w:lineRule="auto"/>
      <w:ind w:left="4252"/>
    </w:pPr>
  </w:style>
  <w:style w:type="character" w:customStyle="1" w:styleId="HandtekeningChar">
    <w:name w:val="Handtekening Char"/>
    <w:basedOn w:val="Standaardalinea-lettertype"/>
    <w:link w:val="Handtekening"/>
    <w:uiPriority w:val="99"/>
    <w:semiHidden/>
    <w:rsid w:val="00E96466"/>
    <w:rPr>
      <w:rFonts w:asciiTheme="minorHAnsi" w:hAnsiTheme="minorHAnsi"/>
      <w:sz w:val="18"/>
    </w:rPr>
  </w:style>
  <w:style w:type="character" w:styleId="Zwaar">
    <w:name w:val="Strong"/>
    <w:basedOn w:val="Standaardalinea-lettertype"/>
    <w:uiPriority w:val="22"/>
    <w:rsid w:val="00E96466"/>
    <w:rPr>
      <w:b/>
      <w:bCs/>
    </w:rPr>
  </w:style>
  <w:style w:type="paragraph" w:styleId="Ondertitel">
    <w:name w:val="Subtitle"/>
    <w:basedOn w:val="Standaard"/>
    <w:next w:val="Standaard"/>
    <w:link w:val="OndertitelChar"/>
    <w:uiPriority w:val="11"/>
    <w:rsid w:val="00E96466"/>
    <w:pPr>
      <w:numPr>
        <w:ilvl w:val="1"/>
      </w:numPr>
      <w:spacing w:after="160"/>
    </w:pPr>
    <w:rPr>
      <w:rFonts w:eastAsiaTheme="minorEastAsia" w:cstheme="minorBidi"/>
      <w:color w:val="5A5A5A" w:themeColor="text1" w:themeTint="A5"/>
      <w:spacing w:val="15"/>
      <w:sz w:val="22"/>
      <w:szCs w:val="22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E96466"/>
    <w:rPr>
      <w:rFonts w:asciiTheme="minorHAnsi" w:eastAsiaTheme="minorEastAsia" w:hAnsiTheme="minorHAnsi" w:cstheme="minorBidi"/>
      <w:color w:val="5A5A5A" w:themeColor="text1" w:themeTint="A5"/>
      <w:spacing w:val="15"/>
      <w:sz w:val="22"/>
      <w:szCs w:val="22"/>
    </w:rPr>
  </w:style>
  <w:style w:type="character" w:styleId="Subtielebenadrukking">
    <w:name w:val="Subtle Emphasis"/>
    <w:basedOn w:val="Standaardalinea-lettertype"/>
    <w:uiPriority w:val="19"/>
    <w:rsid w:val="00E96466"/>
    <w:rPr>
      <w:i/>
      <w:iCs/>
      <w:color w:val="404040" w:themeColor="text1" w:themeTint="BF"/>
    </w:rPr>
  </w:style>
  <w:style w:type="character" w:styleId="Subtieleverwijzing">
    <w:name w:val="Subtle Reference"/>
    <w:basedOn w:val="Standaardalinea-lettertype"/>
    <w:uiPriority w:val="31"/>
    <w:rsid w:val="00E96466"/>
    <w:rPr>
      <w:smallCaps/>
      <w:color w:val="5A5A5A" w:themeColor="text1" w:themeTint="A5"/>
    </w:rPr>
  </w:style>
  <w:style w:type="paragraph" w:styleId="Bronvermelding">
    <w:name w:val="table of authorities"/>
    <w:basedOn w:val="Standaard"/>
    <w:next w:val="Standaard"/>
    <w:uiPriority w:val="99"/>
    <w:semiHidden/>
    <w:unhideWhenUsed/>
    <w:rsid w:val="00E96466"/>
    <w:pPr>
      <w:ind w:left="180" w:hanging="180"/>
    </w:pPr>
  </w:style>
  <w:style w:type="paragraph" w:styleId="Lijstmetafbeeldingen">
    <w:name w:val="table of figures"/>
    <w:basedOn w:val="Standaard"/>
    <w:next w:val="Standaard"/>
    <w:uiPriority w:val="99"/>
    <w:semiHidden/>
    <w:unhideWhenUsed/>
    <w:rsid w:val="00E96466"/>
  </w:style>
  <w:style w:type="paragraph" w:styleId="Titel">
    <w:name w:val="Title"/>
    <w:basedOn w:val="Standaard"/>
    <w:next w:val="Standaard"/>
    <w:link w:val="TitelChar"/>
    <w:uiPriority w:val="10"/>
    <w:rsid w:val="00E96466"/>
    <w:pPr>
      <w:spacing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elChar">
    <w:name w:val="Titel Char"/>
    <w:basedOn w:val="Standaardalinea-lettertype"/>
    <w:link w:val="Titel"/>
    <w:uiPriority w:val="10"/>
    <w:rsid w:val="00E96466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Kopbronvermelding">
    <w:name w:val="toa heading"/>
    <w:basedOn w:val="Standaard"/>
    <w:next w:val="Standaard"/>
    <w:uiPriority w:val="99"/>
    <w:semiHidden/>
    <w:unhideWhenUsed/>
    <w:rsid w:val="00E96466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Inhopg4">
    <w:name w:val="toc 4"/>
    <w:basedOn w:val="Standaard"/>
    <w:next w:val="Standaard"/>
    <w:autoRedefine/>
    <w:uiPriority w:val="39"/>
    <w:semiHidden/>
    <w:unhideWhenUsed/>
    <w:rsid w:val="00E96466"/>
    <w:pPr>
      <w:spacing w:after="100"/>
      <w:ind w:left="540"/>
    </w:pPr>
  </w:style>
  <w:style w:type="paragraph" w:styleId="Inhopg5">
    <w:name w:val="toc 5"/>
    <w:basedOn w:val="Standaard"/>
    <w:next w:val="Standaard"/>
    <w:autoRedefine/>
    <w:uiPriority w:val="39"/>
    <w:semiHidden/>
    <w:unhideWhenUsed/>
    <w:rsid w:val="00E96466"/>
    <w:pPr>
      <w:spacing w:after="100"/>
      <w:ind w:left="720"/>
    </w:pPr>
  </w:style>
  <w:style w:type="paragraph" w:styleId="Inhopg6">
    <w:name w:val="toc 6"/>
    <w:basedOn w:val="Standaard"/>
    <w:next w:val="Standaard"/>
    <w:autoRedefine/>
    <w:uiPriority w:val="39"/>
    <w:semiHidden/>
    <w:unhideWhenUsed/>
    <w:rsid w:val="00E96466"/>
    <w:pPr>
      <w:spacing w:after="100"/>
      <w:ind w:left="900"/>
    </w:pPr>
  </w:style>
  <w:style w:type="paragraph" w:styleId="Inhopg7">
    <w:name w:val="toc 7"/>
    <w:basedOn w:val="Standaard"/>
    <w:next w:val="Standaard"/>
    <w:autoRedefine/>
    <w:uiPriority w:val="39"/>
    <w:semiHidden/>
    <w:unhideWhenUsed/>
    <w:rsid w:val="00E96466"/>
    <w:pPr>
      <w:spacing w:after="100"/>
      <w:ind w:left="1080"/>
    </w:pPr>
  </w:style>
  <w:style w:type="paragraph" w:styleId="Inhopg8">
    <w:name w:val="toc 8"/>
    <w:basedOn w:val="Standaard"/>
    <w:next w:val="Standaard"/>
    <w:autoRedefine/>
    <w:uiPriority w:val="39"/>
    <w:semiHidden/>
    <w:unhideWhenUsed/>
    <w:rsid w:val="00E96466"/>
    <w:pPr>
      <w:spacing w:after="100"/>
      <w:ind w:left="1260"/>
    </w:pPr>
  </w:style>
  <w:style w:type="paragraph" w:styleId="Inhopg9">
    <w:name w:val="toc 9"/>
    <w:basedOn w:val="Standaard"/>
    <w:next w:val="Standaard"/>
    <w:autoRedefine/>
    <w:uiPriority w:val="39"/>
    <w:semiHidden/>
    <w:unhideWhenUsed/>
    <w:rsid w:val="00E96466"/>
    <w:pPr>
      <w:spacing w:after="100"/>
      <w:ind w:left="1440"/>
    </w:pPr>
  </w:style>
  <w:style w:type="paragraph" w:customStyle="1" w:styleId="bijlage">
    <w:name w:val="bijlage"/>
    <w:basedOn w:val="Standaard"/>
    <w:link w:val="bijlageChar"/>
    <w:qFormat/>
    <w:rsid w:val="002E563B"/>
    <w:pPr>
      <w:numPr>
        <w:numId w:val="17"/>
      </w:numPr>
      <w:spacing w:line="240" w:lineRule="auto"/>
      <w:jc w:val="both"/>
    </w:pPr>
    <w:rPr>
      <w:rFonts w:asciiTheme="majorHAnsi" w:eastAsia="Times New Roman" w:hAnsiTheme="majorHAnsi"/>
      <w:sz w:val="30"/>
      <w:szCs w:val="22"/>
      <w:lang w:eastAsia="nl-NL"/>
    </w:rPr>
  </w:style>
  <w:style w:type="character" w:customStyle="1" w:styleId="bijlageChar">
    <w:name w:val="bijlage Char"/>
    <w:basedOn w:val="Standaardalinea-lettertype"/>
    <w:link w:val="bijlage"/>
    <w:rsid w:val="002E563B"/>
    <w:rPr>
      <w:rFonts w:asciiTheme="majorHAnsi" w:eastAsia="Times New Roman" w:hAnsiTheme="majorHAnsi"/>
      <w:sz w:val="30"/>
      <w:szCs w:val="22"/>
      <w:lang w:eastAsia="nl-NL"/>
    </w:rPr>
  </w:style>
  <w:style w:type="paragraph" w:customStyle="1" w:styleId="Opsomstreepjes">
    <w:name w:val="Opsomstreepjes"/>
    <w:basedOn w:val="Standaard"/>
    <w:qFormat/>
    <w:rsid w:val="009920A0"/>
    <w:pPr>
      <w:numPr>
        <w:numId w:val="20"/>
      </w:numPr>
      <w:tabs>
        <w:tab w:val="clear" w:pos="567"/>
      </w:tabs>
      <w:spacing w:line="264" w:lineRule="auto"/>
    </w:pPr>
    <w:rPr>
      <w:rFonts w:ascii="Verdana" w:eastAsia="Times New Roman" w:hAnsi="Verdana"/>
      <w:kern w:val="2"/>
      <w:lang w:eastAsia="nl-NL"/>
      <w14:ligatures w14:val="standardContextua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Y:\Office-Sjablonen\Huisstijl\Bouwstenen\Algemeen\Rapport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efaultPlaceholder_108186857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BDD52DC-6AC4-4FFE-99C0-69A03C75BB14}"/>
      </w:docPartPr>
      <w:docPartBody>
        <w:p w:rsidR="00B57296" w:rsidRDefault="00B57296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Georgia">
    <w:altName w:val="﷽﷽﷽﷽﷽﷽﷽﷽搮捯x"/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defaultTabStop w:val="708"/>
  <w:hyphenationZone w:val="425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B57296"/>
    <w:rsid w:val="005330FD"/>
    <w:rsid w:val="00696363"/>
    <w:rsid w:val="00B57296"/>
    <w:rsid w:val="00B86EE4"/>
    <w:rsid w:val="00D36756"/>
    <w:rsid w:val="00F8100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/>
</file>

<file path=word/theme/theme1.xml><?xml version="1.0" encoding="utf-8"?>
<a:theme xmlns:a="http://schemas.openxmlformats.org/drawingml/2006/main" name="Kantoorthema">
  <a:themeElements>
    <a:clrScheme name="Den Haag Huisstijl">
      <a:dk1>
        <a:sysClr val="windowText" lastClr="000000"/>
      </a:dk1>
      <a:lt1>
        <a:sysClr val="window" lastClr="FFFFFF"/>
      </a:lt1>
      <a:dk2>
        <a:srgbClr val="000000"/>
      </a:dk2>
      <a:lt2>
        <a:srgbClr val="EEECE1"/>
      </a:lt2>
      <a:accent1>
        <a:srgbClr val="B98F16"/>
      </a:accent1>
      <a:accent2>
        <a:srgbClr val="1D6B34"/>
      </a:accent2>
      <a:accent3>
        <a:srgbClr val="B85D19"/>
      </a:accent3>
      <a:accent4>
        <a:srgbClr val="A41515"/>
      </a:accent4>
      <a:accent5>
        <a:srgbClr val="732A75"/>
      </a:accent5>
      <a:accent6>
        <a:srgbClr val="284891"/>
      </a:accent6>
      <a:hlink>
        <a:srgbClr val="0000FF"/>
      </a:hlink>
      <a:folHlink>
        <a:srgbClr val="800080"/>
      </a:folHlink>
    </a:clrScheme>
    <a:fontScheme name="Gemeente Den Haag">
      <a:majorFont>
        <a:latin typeface="Arial"/>
        <a:ea typeface=""/>
        <a:cs typeface=""/>
      </a:majorFont>
      <a:minorFont>
        <a:latin typeface="Georgia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!--Variabelen uit subform UxDocumentForm-->
<variabelen xmlns="http://www.keyscript.nl/huisstijl/UxDocumentForm">
  <UxDocumentForm>
    <uxOpdrachtnummerField>1</uxOpdrachtnummerField>
    <uxOpdrachtgeverField>j;lkj</uxOpdrachtgeverField>
    <uxAuteurField>Monica Demkes</uxAuteurField>
    <uxOpdrachtnaamField>k;lkj;l</uxOpdrachtnaamField>
    <uxVersieField>0.1</uxVersieField>
    <uxDatumField>oktober 2016</uxDatumField>
    <uxSubtitelField/>
    <uxTitelField/>
    <uxStatusField/>
    <uxTwoColumnOption>false</uxTwoColumnOption>
  </UxDocumentForm>
</variabelen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299f843-8e96-435b-91ef-46374e096f31">
      <Value>29</Value>
      <Value>39</Value>
    </TaxCatchAll>
    <ebb03eb60f1c456383d550cda2a2ac01 xmlns="3299f843-8e96-435b-91ef-46374e096f31">
      <Terms xmlns="http://schemas.microsoft.com/office/infopath/2007/PartnerControls">
        <TermInfo xmlns="http://schemas.microsoft.com/office/infopath/2007/PartnerControls">
          <TermName xmlns="http://schemas.microsoft.com/office/infopath/2007/PartnerControls">Format</TermName>
          <TermId xmlns="http://schemas.microsoft.com/office/infopath/2007/PartnerControls">825ed0df-d969-4a6a-a95c-d1519e18baae</TermId>
        </TermInfo>
      </Terms>
    </ebb03eb60f1c456383d550cda2a2ac01>
    <TaxKeywordTaxHTField xmlns="3299f843-8e96-435b-91ef-46374e096f31">
      <Terms xmlns="http://schemas.microsoft.com/office/infopath/2007/PartnerControls"/>
    </TaxKeywordTaxHTField>
    <ofae577968ed4be8b7cfa6b3c1b2b2a3 xmlns="3299f843-8e96-435b-91ef-46374e096f31">
      <Terms xmlns="http://schemas.microsoft.com/office/infopath/2007/PartnerControls">
        <TermInfo xmlns="http://schemas.microsoft.com/office/infopath/2007/PartnerControls">
          <TermName xmlns="http://schemas.microsoft.com/office/infopath/2007/PartnerControls">Beleidsdocument</TermName>
          <TermId xmlns="http://schemas.microsoft.com/office/infopath/2007/PartnerControls">70267d87-ce61-40c3-b119-e0ecc30f9747</TermId>
        </TermInfo>
      </Terms>
    </ofae577968ed4be8b7cfa6b3c1b2b2a3>
    <_dlc_DocId xmlns="3299f843-8e96-435b-91ef-46374e096f31">6Y7CVKQCVM4C-948095370-11677</_dlc_DocId>
    <_dlc_DocIdUrl xmlns="3299f843-8e96-435b-91ef-46374e096f31">
      <Url>https://denhaag.sharepoint.com/sites/InkoopKernsysteemWerkEnParticipatie_BEC_Inkoop/_layouts/15/DocIdRedir.aspx?ID=6Y7CVKQCVM4C-948095370-11677</Url>
      <Description>6Y7CVKQCVM4C-948095370-11677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DB3DF2908D1548A5C06D6A7E34C348" ma:contentTypeVersion="21" ma:contentTypeDescription="Een nieuw document maken." ma:contentTypeScope="" ma:versionID="1500c5025297b46b1f7a192b8f485ab6">
  <xsd:schema xmlns:xsd="http://www.w3.org/2001/XMLSchema" xmlns:xs="http://www.w3.org/2001/XMLSchema" xmlns:p="http://schemas.microsoft.com/office/2006/metadata/properties" xmlns:ns2="3299f843-8e96-435b-91ef-46374e096f31" xmlns:ns3="69cbc43e-8f4c-4450-8425-1093e7b30933" targetNamespace="http://schemas.microsoft.com/office/2006/metadata/properties" ma:root="true" ma:fieldsID="97730a8545d39736acd77a321796d3ee" ns2:_="" ns3:_="">
    <xsd:import namespace="3299f843-8e96-435b-91ef-46374e096f31"/>
    <xsd:import namespace="69cbc43e-8f4c-4450-8425-1093e7b30933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KeywordTaxHTField" minOccurs="0"/>
                <xsd:element ref="ns2:ebb03eb60f1c456383d550cda2a2ac01" minOccurs="0"/>
                <xsd:element ref="ns2:TaxCatchAll" minOccurs="0"/>
                <xsd:element ref="ns2:TaxCatchAllLabel" minOccurs="0"/>
                <xsd:element ref="ns2:ofae577968ed4be8b7cfa6b3c1b2b2a3" minOccurs="0"/>
                <xsd:element ref="ns3:MediaServiceMetadata" minOccurs="0"/>
                <xsd:element ref="ns3:MediaServiceFastMetadata" minOccurs="0"/>
                <xsd:element ref="ns2:SharedWithUsers" minOccurs="0"/>
                <xsd:element ref="ns2:SharedWithDetail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99f843-8e96-435b-91ef-46374e096f3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_dlc_DocIdUrl" ma:index="9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KeywordTaxHTField" ma:index="11" nillable="true" ma:taxonomy="true" ma:internalName="TaxKeywordTaxHTField" ma:taxonomyFieldName="TaxKeyword" ma:displayName="Ondernemingstrefwoorden" ma:fieldId="{23f27201-bee3-471e-b2e7-b64fd8b7ca38}" ma:taxonomyMulti="true" ma:sspId="0f84c60b-fce4-43bd-9f97-923732063525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ebb03eb60f1c456383d550cda2a2ac01" ma:index="12" nillable="true" ma:taxonomy="true" ma:internalName="ebb03eb60f1c456383d550cda2a2ac01" ma:taxonomyFieldName="Teamtrefwoorden" ma:displayName="Teamtrefwoorden" ma:fieldId="{ebb03eb6-0f1c-4563-83d5-50cda2a2ac01}" ma:sspId="0f84c60b-fce4-43bd-9f97-923732063525" ma:termSetId="45c62a4c-ffc2-4fd3-8702-ba8959d188d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d1758f8d-2312-413b-910e-b1e550cdbed3}" ma:internalName="TaxCatchAll" ma:showField="CatchAllData" ma:web="3299f843-8e96-435b-91ef-46374e096f3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4" nillable="true" ma:displayName="Taxonomy Catch All Column1" ma:hidden="true" ma:list="{d1758f8d-2312-413b-910e-b1e550cdbed3}" ma:internalName="TaxCatchAllLabel" ma:readOnly="true" ma:showField="CatchAllDataLabel" ma:web="3299f843-8e96-435b-91ef-46374e096f3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fae577968ed4be8b7cfa6b3c1b2b2a3" ma:index="17" nillable="true" ma:taxonomy="true" ma:internalName="ofae577968ed4be8b7cfa6b3c1b2b2a3" ma:taxonomyFieldName="Documentsoort" ma:displayName="Documentsoort" ma:fieldId="{8fae5779-68ed-4be8-b7cf-a6b3c1b2b2a3}" ma:sspId="0f84c60b-fce4-43bd-9f97-923732063525" ma:termSetId="44435a80-4415-4597-a153-5101d02dcbd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21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cbc43e-8f4c-4450-8425-1093e7b3093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23" nillable="true" ma:displayName="Tags" ma:internalName="MediaServiceAutoTags" ma:readOnly="true">
      <xsd:simpleType>
        <xsd:restriction base="dms:Text"/>
      </xsd:simpleType>
    </xsd:element>
    <xsd:element name="MediaServiceOCR" ma:index="2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2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334BD0A5-4474-48BB-866F-0B7AD6283639}">
  <ds:schemaRefs>
    <ds:schemaRef ds:uri="http://www.keyscript.nl/huisstijl/UxDocumentForm"/>
  </ds:schemaRefs>
</ds:datastoreItem>
</file>

<file path=customXml/itemProps2.xml><?xml version="1.0" encoding="utf-8"?>
<ds:datastoreItem xmlns:ds="http://schemas.openxmlformats.org/officeDocument/2006/customXml" ds:itemID="{130C5B2C-973D-4B35-A7CE-34D394D4B33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73F5F43-E7B6-4DE1-B4CF-C213296BDD2E}">
  <ds:schemaRefs>
    <ds:schemaRef ds:uri="http://schemas.microsoft.com/office/2006/metadata/properties"/>
    <ds:schemaRef ds:uri="http://schemas.microsoft.com/office/infopath/2007/PartnerControls"/>
    <ds:schemaRef ds:uri="3299f843-8e96-435b-91ef-46374e096f31"/>
  </ds:schemaRefs>
</ds:datastoreItem>
</file>

<file path=customXml/itemProps4.xml><?xml version="1.0" encoding="utf-8"?>
<ds:datastoreItem xmlns:ds="http://schemas.openxmlformats.org/officeDocument/2006/customXml" ds:itemID="{C1E582CC-9A18-474B-977A-7BD06E8D46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299f843-8e96-435b-91ef-46374e096f31"/>
    <ds:schemaRef ds:uri="69cbc43e-8f4c-4450-8425-1093e7b3093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1B16AF84-B0F4-4E5E-80E9-A40F1CC399BE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558BC237-276F-4B91-A05D-FF0205E1FA3F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3</TotalTime>
  <Pages>2</Pages>
  <Words>196</Words>
  <Characters>1078</Characters>
  <Application>Microsoft Office Word</Application>
  <DocSecurity>0</DocSecurity>
  <Lines>8</Lines>
  <Paragraphs>2</Paragraphs>
  <ScaleCrop>false</ScaleCrop>
  <Company>Gemeente Den Haag / IDC</Company>
  <LinksUpToDate>false</LinksUpToDate>
  <CharactersWithSpaces>1272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Bijlage 3 Format referentieopdrachten</dc:title>
  <dc:creator>Monica Demkes</dc:creator>
  <cp:keywords/>
  <cp:lastModifiedBy>Yvette Quak-Stegenga</cp:lastModifiedBy>
  <cp:revision>4</cp:revision>
  <cp:lastPrinted>2021-04-08T11:11:00Z</cp:lastPrinted>
  <dcterms:created xsi:type="dcterms:W3CDTF">2025-01-13T11:34:00Z</dcterms:created>
  <dcterms:modified xsi:type="dcterms:W3CDTF">2025-02-10T10:03:00Z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jabloonVersieDatum">
    <vt:lpwstr>15-12-2015</vt:lpwstr>
  </property>
  <property fmtid="{D5CDD505-2E9C-101B-9397-08002B2CF9AE}" pid="3" name="DLL volledige naam">
    <vt:lpwstr>Rapport, Version=1.2.0.0, Culture=neutral, PublicKeyToken=null</vt:lpwstr>
  </property>
  <property fmtid="{D5CDD505-2E9C-101B-9397-08002B2CF9AE}" pid="4" name="DLL naam">
    <vt:lpwstr>Rapport</vt:lpwstr>
  </property>
  <property fmtid="{D5CDD505-2E9C-101B-9397-08002B2CF9AE}" pid="5" name="DLL versie">
    <vt:lpwstr>1.2.0.0</vt:lpwstr>
  </property>
  <property fmtid="{D5CDD505-2E9C-101B-9397-08002B2CF9AE}" pid="6" name="DLL locatie">
    <vt:lpwstr>Y:\Office-Sjablonen\Huisstijl\Sjablonen\Algemeen</vt:lpwstr>
  </property>
  <property fmtid="{D5CDD505-2E9C-101B-9397-08002B2CF9AE}" pid="7" name="DLL relatieve locatie">
    <vt:lpwstr>Algemeen</vt:lpwstr>
  </property>
  <property fmtid="{D5CDD505-2E9C-101B-9397-08002B2CF9AE}" pid="8" name="DLL GUID">
    <vt:lpwstr>20826815-3d93-4d96-b5b5-25bce074f046</vt:lpwstr>
  </property>
  <property fmtid="{D5CDD505-2E9C-101B-9397-08002B2CF9AE}" pid="9" name="DLL copyright">
    <vt:lpwstr>KeyScript</vt:lpwstr>
  </property>
  <property fmtid="{D5CDD505-2E9C-101B-9397-08002B2CF9AE}" pid="10" name="ContentTypeId">
    <vt:lpwstr>0x0101009EDB3DF2908D1548A5C06D6A7E34C348</vt:lpwstr>
  </property>
  <property fmtid="{D5CDD505-2E9C-101B-9397-08002B2CF9AE}" pid="11" name="Jaar">
    <vt:lpwstr>1;#2018|6a528f31-394a-48e3-bac4-3c58d5ecc0e6</vt:lpwstr>
  </property>
  <property fmtid="{D5CDD505-2E9C-101B-9397-08002B2CF9AE}" pid="12" name="Organisatieonderdeel">
    <vt:lpwstr>2;#BEC|18db848a-7130-4f3d-8a09-02a244d861c9</vt:lpwstr>
  </property>
  <property fmtid="{D5CDD505-2E9C-101B-9397-08002B2CF9AE}" pid="13" name="Resultaat">
    <vt:lpwstr/>
  </property>
  <property fmtid="{D5CDD505-2E9C-101B-9397-08002B2CF9AE}" pid="14" name="_dlc_DocIdItemGuid">
    <vt:lpwstr>b015da32-da27-4359-b49a-a81509840cd1</vt:lpwstr>
  </property>
  <property fmtid="{D5CDD505-2E9C-101B-9397-08002B2CF9AE}" pid="15" name="TaxKeyword">
    <vt:lpwstr/>
  </property>
  <property fmtid="{D5CDD505-2E9C-101B-9397-08002B2CF9AE}" pid="16" name="Teamtrefwoorden">
    <vt:lpwstr>39;#Format|825ed0df-d969-4a6a-a95c-d1519e18baae</vt:lpwstr>
  </property>
  <property fmtid="{D5CDD505-2E9C-101B-9397-08002B2CF9AE}" pid="17" name="Documentsoort">
    <vt:lpwstr>29;#Beleidsdocument|70267d87-ce61-40c3-b119-e0ecc30f9747</vt:lpwstr>
  </property>
  <property fmtid="{D5CDD505-2E9C-101B-9397-08002B2CF9AE}" pid="18" name="_docset_NoMedatataSyncRequired">
    <vt:lpwstr>False</vt:lpwstr>
  </property>
  <property fmtid="{D5CDD505-2E9C-101B-9397-08002B2CF9AE}" pid="19" name="DocumentSetDescription">
    <vt:lpwstr/>
  </property>
  <property fmtid="{D5CDD505-2E9C-101B-9397-08002B2CF9AE}" pid="20" name="Behandelaar">
    <vt:lpwstr/>
  </property>
  <property fmtid="{D5CDD505-2E9C-101B-9397-08002B2CF9AE}" pid="21" name="iadc89b14e6f46d3bf0676593dca1557">
    <vt:lpwstr/>
  </property>
  <property fmtid="{D5CDD505-2E9C-101B-9397-08002B2CF9AE}" pid="22" name="Dossiertype">
    <vt:lpwstr/>
  </property>
</Properties>
</file>