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 id="2147483732" r:id="rId7"/>
  </p:sldMasterIdLst>
  <p:notesMasterIdLst>
    <p:notesMasterId r:id="rId24"/>
  </p:notesMasterIdLst>
  <p:handoutMasterIdLst>
    <p:handoutMasterId r:id="rId25"/>
  </p:handoutMasterIdLst>
  <p:sldIdLst>
    <p:sldId id="291" r:id="rId8"/>
    <p:sldId id="327" r:id="rId9"/>
    <p:sldId id="375" r:id="rId10"/>
    <p:sldId id="328" r:id="rId11"/>
    <p:sldId id="329" r:id="rId12"/>
    <p:sldId id="332" r:id="rId13"/>
    <p:sldId id="374" r:id="rId14"/>
    <p:sldId id="331" r:id="rId15"/>
    <p:sldId id="371" r:id="rId16"/>
    <p:sldId id="257" r:id="rId17"/>
    <p:sldId id="335" r:id="rId18"/>
    <p:sldId id="336" r:id="rId19"/>
    <p:sldId id="337" r:id="rId20"/>
    <p:sldId id="372" r:id="rId21"/>
    <p:sldId id="338" r:id="rId22"/>
    <p:sldId id="373" r:id="rId23"/>
  </p:sldIdLst>
  <p:sldSz cx="12192000" cy="6858000"/>
  <p:notesSz cx="6805613" cy="99441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aamloze sectie" id="{AE248F0C-526C-4C02-B770-1699BF49852E}">
          <p14:sldIdLst>
            <p14:sldId id="291"/>
            <p14:sldId id="327"/>
            <p14:sldId id="375"/>
            <p14:sldId id="328"/>
            <p14:sldId id="329"/>
            <p14:sldId id="332"/>
            <p14:sldId id="374"/>
            <p14:sldId id="331"/>
            <p14:sldId id="371"/>
            <p14:sldId id="257"/>
            <p14:sldId id="335"/>
            <p14:sldId id="336"/>
            <p14:sldId id="337"/>
            <p14:sldId id="372"/>
            <p14:sldId id="338"/>
            <p14:sldId id="37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eu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0" name="Auteur" initials="A" lastIdx="0" clrIdx="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4273"/>
    <a:srgbClr val="FFCC00"/>
    <a:srgbClr val="F9E11E"/>
    <a:srgbClr val="E5B2CF"/>
    <a:srgbClr val="D52B1E"/>
    <a:srgbClr val="F2D9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jl, thema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Stijl, thema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Geen stijl, gee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7853C-536D-4A76-A0AE-DD22124D55A5}" styleName="Stijl, thema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8" autoAdjust="0"/>
    <p:restoredTop sz="95706" autoAdjust="0"/>
  </p:normalViewPr>
  <p:slideViewPr>
    <p:cSldViewPr snapToGrid="0">
      <p:cViewPr varScale="1">
        <p:scale>
          <a:sx n="132" d="100"/>
          <a:sy n="132" d="100"/>
        </p:scale>
        <p:origin x="456" y="12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15224"/>
    </p:cViewPr>
  </p:sorterViewPr>
  <p:notesViewPr>
    <p:cSldViewPr snapToGrid="0">
      <p:cViewPr varScale="1">
        <p:scale>
          <a:sx n="81" d="100"/>
          <a:sy n="81" d="100"/>
        </p:scale>
        <p:origin x="23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6F32E6-3A20-45CE-8EAA-F46C93A6B38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nl-NL"/>
        </a:p>
      </dgm:t>
    </dgm:pt>
    <dgm:pt modelId="{B7506042-045E-4E0B-9084-46D263251702}">
      <dgm:prSet phldrT="[Tekst]" custT="1"/>
      <dgm:spPr/>
      <dgm:t>
        <a:bodyPr/>
        <a:lstStyle/>
        <a:p>
          <a:pPr>
            <a:buFont typeface="Arial" panose="020B0604020202020204" pitchFamily="34" charset="0"/>
            <a:buChar char="•"/>
          </a:pPr>
          <a:r>
            <a:rPr lang="nl-NL" sz="1200" dirty="0">
              <a:effectLst/>
              <a:latin typeface="Segoe UI Emoji" panose="020B0502040204020203" pitchFamily="34" charset="0"/>
              <a:ea typeface="Verdana" panose="020B0604030504040204" pitchFamily="34" charset="0"/>
              <a:cs typeface="Segoe UI Emoji" panose="020B0502040204020203" pitchFamily="34" charset="0"/>
            </a:rPr>
            <a:t>📢</a:t>
          </a:r>
          <a:r>
            <a:rPr lang="nl-NL" sz="1200" dirty="0">
              <a:effectLst/>
              <a:latin typeface="Verdana" panose="020B0604030504040204" pitchFamily="34" charset="0"/>
              <a:ea typeface="Verdana" panose="020B0604030504040204" pitchFamily="34" charset="0"/>
              <a:cs typeface="Times New Roman" panose="02020603050405020304" pitchFamily="18" charset="0"/>
            </a:rPr>
            <a:t> Publicatie TenderNed: 3 juli 2025</a:t>
          </a:r>
          <a:endParaRPr lang="nl-NL" sz="1200" dirty="0"/>
        </a:p>
      </dgm:t>
    </dgm:pt>
    <dgm:pt modelId="{2F3F6363-AEA9-4511-A2D5-9AA20BB522E1}" type="parTrans" cxnId="{BA246721-53E5-4281-BF67-01B79F3D3BDE}">
      <dgm:prSet/>
      <dgm:spPr/>
      <dgm:t>
        <a:bodyPr/>
        <a:lstStyle/>
        <a:p>
          <a:endParaRPr lang="nl-NL" sz="1200"/>
        </a:p>
      </dgm:t>
    </dgm:pt>
    <dgm:pt modelId="{5FDFA37E-4B37-4488-9766-D3B470A8B1DE}" type="sibTrans" cxnId="{BA246721-53E5-4281-BF67-01B79F3D3BDE}">
      <dgm:prSet/>
      <dgm:spPr/>
      <dgm:t>
        <a:bodyPr/>
        <a:lstStyle/>
        <a:p>
          <a:endParaRPr lang="nl-NL" sz="1200"/>
        </a:p>
      </dgm:t>
    </dgm:pt>
    <dgm:pt modelId="{C57A7474-28DD-432E-970E-348131467028}">
      <dgm:prSet phldrT="[Tekst]" custT="1"/>
      <dgm:spPr/>
      <dgm:t>
        <a:bodyPr/>
        <a:lstStyle/>
        <a:p>
          <a:pPr>
            <a:buFont typeface="Arial" panose="020B0604020202020204" pitchFamily="34" charset="0"/>
            <a:buChar char="•"/>
          </a:pPr>
          <a:r>
            <a:rPr lang="nl-NL" sz="1200" dirty="0">
              <a:effectLst/>
              <a:latin typeface="Segoe UI Emoji" panose="020B0502040204020203" pitchFamily="34" charset="0"/>
              <a:ea typeface="Verdana" panose="020B0604030504040204" pitchFamily="34" charset="0"/>
              <a:cs typeface="Segoe UI Emoji" panose="020B0502040204020203" pitchFamily="34" charset="0"/>
            </a:rPr>
            <a:t>✅</a:t>
          </a:r>
          <a:r>
            <a:rPr lang="nl-NL" sz="1200" dirty="0">
              <a:effectLst/>
              <a:latin typeface="Verdana" panose="020B0604030504040204" pitchFamily="34" charset="0"/>
              <a:ea typeface="Verdana" panose="020B0604030504040204" pitchFamily="34" charset="0"/>
              <a:cs typeface="Times New Roman" panose="02020603050405020304" pitchFamily="18" charset="0"/>
            </a:rPr>
            <a:t> Gunning: 27 februari 2026</a:t>
          </a:r>
          <a:endParaRPr lang="nl-NL" sz="1200" dirty="0"/>
        </a:p>
      </dgm:t>
    </dgm:pt>
    <dgm:pt modelId="{C679CEF4-856B-40FD-80AE-F718AC394515}" type="parTrans" cxnId="{A79631AB-A22F-4944-8CD2-3544998E3B63}">
      <dgm:prSet/>
      <dgm:spPr/>
      <dgm:t>
        <a:bodyPr/>
        <a:lstStyle/>
        <a:p>
          <a:endParaRPr lang="nl-NL" sz="1200"/>
        </a:p>
      </dgm:t>
    </dgm:pt>
    <dgm:pt modelId="{BDDF68AF-A3AD-4EEE-A1B4-87A41E76EDE9}" type="sibTrans" cxnId="{A79631AB-A22F-4944-8CD2-3544998E3B63}">
      <dgm:prSet/>
      <dgm:spPr/>
      <dgm:t>
        <a:bodyPr/>
        <a:lstStyle/>
        <a:p>
          <a:endParaRPr lang="nl-NL" sz="1200"/>
        </a:p>
      </dgm:t>
    </dgm:pt>
    <dgm:pt modelId="{EA34DA72-251F-4A69-9153-8BFDC83A84AD}">
      <dgm:prSet phldrT="[Tekst]" custT="1"/>
      <dgm:spPr/>
      <dgm:t>
        <a:bodyPr/>
        <a:lstStyle/>
        <a:p>
          <a:pPr>
            <a:buFont typeface="Arial" panose="020B0604020202020204" pitchFamily="34" charset="0"/>
            <a:buChar char="•"/>
          </a:pPr>
          <a:r>
            <a:rPr lang="nl-NL" sz="1200" dirty="0">
              <a:effectLst/>
              <a:latin typeface="Segoe UI Emoji" panose="020B0502040204020203" pitchFamily="34" charset="0"/>
              <a:ea typeface="Verdana" panose="020B0604030504040204" pitchFamily="34" charset="0"/>
              <a:cs typeface="Segoe UI Emoji" panose="020B0502040204020203" pitchFamily="34" charset="0"/>
            </a:rPr>
            <a:t>🚧</a:t>
          </a:r>
          <a:r>
            <a:rPr lang="nl-NL" sz="1200" dirty="0">
              <a:effectLst/>
              <a:latin typeface="Verdana" panose="020B0604030504040204" pitchFamily="34" charset="0"/>
              <a:ea typeface="Verdana" panose="020B0604030504040204" pitchFamily="34" charset="0"/>
              <a:cs typeface="Times New Roman" panose="02020603050405020304" pitchFamily="18" charset="0"/>
            </a:rPr>
            <a:t> Start transitiefase: 1 mei 2026</a:t>
          </a:r>
          <a:endParaRPr lang="nl-NL" sz="1200" dirty="0"/>
        </a:p>
      </dgm:t>
    </dgm:pt>
    <dgm:pt modelId="{1A68B203-213F-41A0-8CA2-F2536FEF75A0}" type="parTrans" cxnId="{07FC582D-54AB-47DD-909B-7C224DEA019B}">
      <dgm:prSet/>
      <dgm:spPr/>
      <dgm:t>
        <a:bodyPr/>
        <a:lstStyle/>
        <a:p>
          <a:endParaRPr lang="nl-NL" sz="1200"/>
        </a:p>
      </dgm:t>
    </dgm:pt>
    <dgm:pt modelId="{19E32495-8B5D-4903-AE6A-CDFC4807BF37}" type="sibTrans" cxnId="{07FC582D-54AB-47DD-909B-7C224DEA019B}">
      <dgm:prSet/>
      <dgm:spPr/>
      <dgm:t>
        <a:bodyPr/>
        <a:lstStyle/>
        <a:p>
          <a:endParaRPr lang="nl-NL" sz="1200"/>
        </a:p>
      </dgm:t>
    </dgm:pt>
    <dgm:pt modelId="{1214AFD5-DAAE-452E-BB03-CEBD3C433197}">
      <dgm:prSet custT="1"/>
      <dgm:spPr/>
      <dgm:t>
        <a:bodyPr/>
        <a:lstStyle/>
        <a:p>
          <a:r>
            <a:rPr lang="nl-NL" sz="1200" dirty="0">
              <a:effectLst/>
              <a:latin typeface="Segoe UI Emoji" panose="020B0502040204020203" pitchFamily="34" charset="0"/>
              <a:ea typeface="Verdana" panose="020B0604030504040204" pitchFamily="34" charset="0"/>
              <a:cs typeface="Segoe UI Emoji" panose="020B0502040204020203" pitchFamily="34" charset="0"/>
            </a:rPr>
            <a:t>✉️</a:t>
          </a:r>
          <a:r>
            <a:rPr lang="nl-NL" sz="1200" dirty="0">
              <a:effectLst/>
              <a:latin typeface="Verdana" panose="020B0604030504040204" pitchFamily="34" charset="0"/>
              <a:ea typeface="Verdana" panose="020B0604030504040204" pitchFamily="34" charset="0"/>
              <a:cs typeface="Times New Roman" panose="02020603050405020304" pitchFamily="18" charset="0"/>
            </a:rPr>
            <a:t> Deadline inschrijvingen: 12 december 2025</a:t>
          </a:r>
        </a:p>
      </dgm:t>
    </dgm:pt>
    <dgm:pt modelId="{96782B5E-A07C-4B78-8312-C54FD742BE83}" type="parTrans" cxnId="{C7F5F57A-2A67-4FDB-B3AE-7FDDA6D0B5A1}">
      <dgm:prSet/>
      <dgm:spPr/>
      <dgm:t>
        <a:bodyPr/>
        <a:lstStyle/>
        <a:p>
          <a:endParaRPr lang="nl-NL" sz="1200"/>
        </a:p>
      </dgm:t>
    </dgm:pt>
    <dgm:pt modelId="{263E8C6B-59FA-4E4F-BD2E-33C531B05006}" type="sibTrans" cxnId="{C7F5F57A-2A67-4FDB-B3AE-7FDDA6D0B5A1}">
      <dgm:prSet/>
      <dgm:spPr/>
      <dgm:t>
        <a:bodyPr/>
        <a:lstStyle/>
        <a:p>
          <a:endParaRPr lang="nl-NL" sz="1200"/>
        </a:p>
      </dgm:t>
    </dgm:pt>
    <dgm:pt modelId="{68D7BA92-A556-4346-99E0-65DFA97D13E8}">
      <dgm:prSet custT="1"/>
      <dgm:spPr/>
      <dgm:t>
        <a:bodyPr/>
        <a:lstStyle/>
        <a:p>
          <a:r>
            <a:rPr lang="nl-NL" sz="1200" dirty="0">
              <a:effectLst/>
              <a:latin typeface="Segoe UI Emoji" panose="020B0502040204020203" pitchFamily="34" charset="0"/>
              <a:ea typeface="Verdana" panose="020B0604030504040204" pitchFamily="34" charset="0"/>
              <a:cs typeface="Segoe UI Emoji" panose="020B0502040204020203" pitchFamily="34" charset="0"/>
            </a:rPr>
            <a:t>⏳</a:t>
          </a:r>
          <a:r>
            <a:rPr lang="nl-NL" sz="1200" dirty="0">
              <a:effectLst/>
              <a:latin typeface="Verdana" panose="020B0604030504040204" pitchFamily="34" charset="0"/>
              <a:ea typeface="Verdana" panose="020B0604030504040204" pitchFamily="34" charset="0"/>
              <a:cs typeface="Times New Roman" panose="02020603050405020304" pitchFamily="18" charset="0"/>
            </a:rPr>
            <a:t> Einde reguliere termijn: 31 augustus 2029</a:t>
          </a:r>
        </a:p>
      </dgm:t>
    </dgm:pt>
    <dgm:pt modelId="{47C4B3A8-E926-422E-A382-D103B0F83E27}" type="parTrans" cxnId="{65FC5DB3-CA47-4286-8E00-9A231D6A7445}">
      <dgm:prSet/>
      <dgm:spPr/>
      <dgm:t>
        <a:bodyPr/>
        <a:lstStyle/>
        <a:p>
          <a:endParaRPr lang="nl-NL" sz="1200"/>
        </a:p>
      </dgm:t>
    </dgm:pt>
    <dgm:pt modelId="{9518F256-6309-4F0B-BD36-B6F27DFE0712}" type="sibTrans" cxnId="{65FC5DB3-CA47-4286-8E00-9A231D6A7445}">
      <dgm:prSet/>
      <dgm:spPr/>
      <dgm:t>
        <a:bodyPr/>
        <a:lstStyle/>
        <a:p>
          <a:endParaRPr lang="nl-NL" sz="1200"/>
        </a:p>
      </dgm:t>
    </dgm:pt>
    <dgm:pt modelId="{C306B1ED-B9BC-453E-A5EF-E3E8E29AA5A9}">
      <dgm:prSet custT="1"/>
      <dgm:spPr/>
      <dgm:t>
        <a:bodyPr/>
        <a:lstStyle/>
        <a:p>
          <a:r>
            <a:rPr lang="nl-NL" sz="1200">
              <a:effectLst/>
              <a:latin typeface="Segoe UI Symbol" panose="020B0502040204020203" pitchFamily="34" charset="0"/>
              <a:ea typeface="Verdana" panose="020B0604030504040204" pitchFamily="34" charset="0"/>
              <a:cs typeface="Segoe UI Symbol" panose="020B0502040204020203" pitchFamily="34" charset="0"/>
            </a:rPr>
            <a:t>🛠</a:t>
          </a:r>
          <a:r>
            <a:rPr lang="nl-NL" sz="1200">
              <a:effectLst/>
              <a:latin typeface="Verdana" panose="020B0604030504040204" pitchFamily="34" charset="0"/>
              <a:ea typeface="Verdana" panose="020B0604030504040204" pitchFamily="34" charset="0"/>
              <a:cs typeface="Times New Roman" panose="02020603050405020304" pitchFamily="18" charset="0"/>
            </a:rPr>
            <a:t> Start onderhoud: 1 september 2026</a:t>
          </a:r>
          <a:endParaRPr lang="nl-NL" sz="1200" dirty="0">
            <a:effectLst/>
            <a:latin typeface="Verdana" panose="020B0604030504040204" pitchFamily="34" charset="0"/>
            <a:ea typeface="Verdana" panose="020B0604030504040204" pitchFamily="34" charset="0"/>
            <a:cs typeface="Times New Roman" panose="02020603050405020304" pitchFamily="18" charset="0"/>
          </a:endParaRPr>
        </a:p>
      </dgm:t>
    </dgm:pt>
    <dgm:pt modelId="{6FA3E472-5332-4F23-8F19-DBAE770F8EE9}" type="parTrans" cxnId="{F6CF2FE9-F3EA-4A7F-9D2C-D26F2C013F03}">
      <dgm:prSet/>
      <dgm:spPr/>
      <dgm:t>
        <a:bodyPr/>
        <a:lstStyle/>
        <a:p>
          <a:endParaRPr lang="nl-NL" sz="1200"/>
        </a:p>
      </dgm:t>
    </dgm:pt>
    <dgm:pt modelId="{BA7778FB-8B43-456C-9C50-B5DAF774C5FA}" type="sibTrans" cxnId="{F6CF2FE9-F3EA-4A7F-9D2C-D26F2C013F03}">
      <dgm:prSet/>
      <dgm:spPr/>
      <dgm:t>
        <a:bodyPr/>
        <a:lstStyle/>
        <a:p>
          <a:endParaRPr lang="nl-NL" sz="1200"/>
        </a:p>
      </dgm:t>
    </dgm:pt>
    <dgm:pt modelId="{AA8A3706-AD11-4259-9E77-54883A248C81}">
      <dgm:prSet custT="1"/>
      <dgm:spPr/>
      <dgm:t>
        <a:bodyPr/>
        <a:lstStyle/>
        <a:p>
          <a:r>
            <a:rPr lang="nl-NL" sz="1200">
              <a:effectLst/>
              <a:latin typeface="Segoe UI Emoji" panose="020B0502040204020203" pitchFamily="34" charset="0"/>
              <a:ea typeface="Verdana" panose="020B0604030504040204" pitchFamily="34" charset="0"/>
              <a:cs typeface="Segoe UI Emoji" panose="020B0502040204020203" pitchFamily="34" charset="0"/>
            </a:rPr>
            <a:t>🔄</a:t>
          </a:r>
          <a:r>
            <a:rPr lang="nl-NL" sz="1200">
              <a:effectLst/>
              <a:latin typeface="Verdana" panose="020B0604030504040204" pitchFamily="34" charset="0"/>
              <a:ea typeface="Verdana" panose="020B0604030504040204" pitchFamily="34" charset="0"/>
              <a:cs typeface="Times New Roman" panose="02020603050405020304" pitchFamily="18" charset="0"/>
            </a:rPr>
            <a:t> Mogelijke verlenging t/m: 31 augustus 2031</a:t>
          </a:r>
          <a:endParaRPr lang="nl-NL" sz="1200" dirty="0">
            <a:effectLst/>
            <a:latin typeface="Verdana" panose="020B0604030504040204" pitchFamily="34" charset="0"/>
            <a:ea typeface="Verdana" panose="020B0604030504040204" pitchFamily="34" charset="0"/>
            <a:cs typeface="Times New Roman" panose="02020603050405020304" pitchFamily="18" charset="0"/>
          </a:endParaRPr>
        </a:p>
      </dgm:t>
    </dgm:pt>
    <dgm:pt modelId="{F41AB137-7843-4764-9C8C-0E50E094F225}" type="parTrans" cxnId="{88366DB0-4677-41B2-937B-6021B99148A2}">
      <dgm:prSet/>
      <dgm:spPr/>
      <dgm:t>
        <a:bodyPr/>
        <a:lstStyle/>
        <a:p>
          <a:endParaRPr lang="nl-NL" sz="1200"/>
        </a:p>
      </dgm:t>
    </dgm:pt>
    <dgm:pt modelId="{2D37B7C6-7DE5-4730-AAAE-5A938CDAD7C4}" type="sibTrans" cxnId="{88366DB0-4677-41B2-937B-6021B99148A2}">
      <dgm:prSet/>
      <dgm:spPr/>
      <dgm:t>
        <a:bodyPr/>
        <a:lstStyle/>
        <a:p>
          <a:endParaRPr lang="nl-NL" sz="1200"/>
        </a:p>
      </dgm:t>
    </dgm:pt>
    <dgm:pt modelId="{FDFB0831-CA39-407B-886C-C81FA5165E9F}" type="pres">
      <dgm:prSet presAssocID="{C56F32E6-3A20-45CE-8EAA-F46C93A6B382}" presName="linear" presStyleCnt="0">
        <dgm:presLayoutVars>
          <dgm:dir/>
          <dgm:animLvl val="lvl"/>
          <dgm:resizeHandles val="exact"/>
        </dgm:presLayoutVars>
      </dgm:prSet>
      <dgm:spPr/>
    </dgm:pt>
    <dgm:pt modelId="{1E66F405-F865-46FD-B71B-DDBD855F9E5D}" type="pres">
      <dgm:prSet presAssocID="{B7506042-045E-4E0B-9084-46D263251702}" presName="parentLin" presStyleCnt="0"/>
      <dgm:spPr/>
    </dgm:pt>
    <dgm:pt modelId="{22D39790-C04B-4B42-9456-B0A020694096}" type="pres">
      <dgm:prSet presAssocID="{B7506042-045E-4E0B-9084-46D263251702}" presName="parentLeftMargin" presStyleLbl="node1" presStyleIdx="0" presStyleCnt="7"/>
      <dgm:spPr/>
    </dgm:pt>
    <dgm:pt modelId="{C679E1DB-8568-4489-961B-A97C6A35C153}" type="pres">
      <dgm:prSet presAssocID="{B7506042-045E-4E0B-9084-46D263251702}" presName="parentText" presStyleLbl="node1" presStyleIdx="0" presStyleCnt="7">
        <dgm:presLayoutVars>
          <dgm:chMax val="0"/>
          <dgm:bulletEnabled val="1"/>
        </dgm:presLayoutVars>
      </dgm:prSet>
      <dgm:spPr/>
    </dgm:pt>
    <dgm:pt modelId="{0CB17480-79DB-4866-9117-AB45EB329764}" type="pres">
      <dgm:prSet presAssocID="{B7506042-045E-4E0B-9084-46D263251702}" presName="negativeSpace" presStyleCnt="0"/>
      <dgm:spPr/>
    </dgm:pt>
    <dgm:pt modelId="{0015ADF9-6412-46F8-8F76-6BB76A9C05BA}" type="pres">
      <dgm:prSet presAssocID="{B7506042-045E-4E0B-9084-46D263251702}" presName="childText" presStyleLbl="conFgAcc1" presStyleIdx="0" presStyleCnt="7">
        <dgm:presLayoutVars>
          <dgm:bulletEnabled val="1"/>
        </dgm:presLayoutVars>
      </dgm:prSet>
      <dgm:spPr/>
    </dgm:pt>
    <dgm:pt modelId="{EB79D5EA-E255-43C6-9849-DA352EE90C94}" type="pres">
      <dgm:prSet presAssocID="{5FDFA37E-4B37-4488-9766-D3B470A8B1DE}" presName="spaceBetweenRectangles" presStyleCnt="0"/>
      <dgm:spPr/>
    </dgm:pt>
    <dgm:pt modelId="{00718969-160D-49A4-95D6-4759E26AD68D}" type="pres">
      <dgm:prSet presAssocID="{1214AFD5-DAAE-452E-BB03-CEBD3C433197}" presName="parentLin" presStyleCnt="0"/>
      <dgm:spPr/>
    </dgm:pt>
    <dgm:pt modelId="{515287C8-D740-46CE-B12E-2A73290B3EAE}" type="pres">
      <dgm:prSet presAssocID="{1214AFD5-DAAE-452E-BB03-CEBD3C433197}" presName="parentLeftMargin" presStyleLbl="node1" presStyleIdx="0" presStyleCnt="7"/>
      <dgm:spPr/>
    </dgm:pt>
    <dgm:pt modelId="{4A0B3838-E19D-4FC9-814E-61B2B2488C21}" type="pres">
      <dgm:prSet presAssocID="{1214AFD5-DAAE-452E-BB03-CEBD3C433197}" presName="parentText" presStyleLbl="node1" presStyleIdx="1" presStyleCnt="7">
        <dgm:presLayoutVars>
          <dgm:chMax val="0"/>
          <dgm:bulletEnabled val="1"/>
        </dgm:presLayoutVars>
      </dgm:prSet>
      <dgm:spPr/>
    </dgm:pt>
    <dgm:pt modelId="{F4ECC604-33C9-4B71-A09C-D2D1B393EFE3}" type="pres">
      <dgm:prSet presAssocID="{1214AFD5-DAAE-452E-BB03-CEBD3C433197}" presName="negativeSpace" presStyleCnt="0"/>
      <dgm:spPr/>
    </dgm:pt>
    <dgm:pt modelId="{F914435E-2BD7-4627-9CB7-E54029A90373}" type="pres">
      <dgm:prSet presAssocID="{1214AFD5-DAAE-452E-BB03-CEBD3C433197}" presName="childText" presStyleLbl="conFgAcc1" presStyleIdx="1" presStyleCnt="7">
        <dgm:presLayoutVars>
          <dgm:bulletEnabled val="1"/>
        </dgm:presLayoutVars>
      </dgm:prSet>
      <dgm:spPr/>
    </dgm:pt>
    <dgm:pt modelId="{46781133-5C13-4D98-9162-92CAB2416180}" type="pres">
      <dgm:prSet presAssocID="{263E8C6B-59FA-4E4F-BD2E-33C531B05006}" presName="spaceBetweenRectangles" presStyleCnt="0"/>
      <dgm:spPr/>
    </dgm:pt>
    <dgm:pt modelId="{88C9A048-F344-4466-940E-78DB9DE454F4}" type="pres">
      <dgm:prSet presAssocID="{C57A7474-28DD-432E-970E-348131467028}" presName="parentLin" presStyleCnt="0"/>
      <dgm:spPr/>
    </dgm:pt>
    <dgm:pt modelId="{56A1CD59-DC10-4884-A420-737A97500263}" type="pres">
      <dgm:prSet presAssocID="{C57A7474-28DD-432E-970E-348131467028}" presName="parentLeftMargin" presStyleLbl="node1" presStyleIdx="1" presStyleCnt="7"/>
      <dgm:spPr/>
    </dgm:pt>
    <dgm:pt modelId="{0CE1E70E-1AAA-4800-9054-A158A1551B09}" type="pres">
      <dgm:prSet presAssocID="{C57A7474-28DD-432E-970E-348131467028}" presName="parentText" presStyleLbl="node1" presStyleIdx="2" presStyleCnt="7">
        <dgm:presLayoutVars>
          <dgm:chMax val="0"/>
          <dgm:bulletEnabled val="1"/>
        </dgm:presLayoutVars>
      </dgm:prSet>
      <dgm:spPr/>
    </dgm:pt>
    <dgm:pt modelId="{90316524-7B9D-438C-A0C9-DA58D91DA2C1}" type="pres">
      <dgm:prSet presAssocID="{C57A7474-28DD-432E-970E-348131467028}" presName="negativeSpace" presStyleCnt="0"/>
      <dgm:spPr/>
    </dgm:pt>
    <dgm:pt modelId="{051E10FE-EA02-4824-B55B-DEFB922CF6C5}" type="pres">
      <dgm:prSet presAssocID="{C57A7474-28DD-432E-970E-348131467028}" presName="childText" presStyleLbl="conFgAcc1" presStyleIdx="2" presStyleCnt="7">
        <dgm:presLayoutVars>
          <dgm:bulletEnabled val="1"/>
        </dgm:presLayoutVars>
      </dgm:prSet>
      <dgm:spPr/>
    </dgm:pt>
    <dgm:pt modelId="{0BFD4B58-986D-4E56-BAA5-E6414AE19060}" type="pres">
      <dgm:prSet presAssocID="{BDDF68AF-A3AD-4EEE-A1B4-87A41E76EDE9}" presName="spaceBetweenRectangles" presStyleCnt="0"/>
      <dgm:spPr/>
    </dgm:pt>
    <dgm:pt modelId="{781E911F-8FF5-48E7-BA1C-D37734835BC0}" type="pres">
      <dgm:prSet presAssocID="{EA34DA72-251F-4A69-9153-8BFDC83A84AD}" presName="parentLin" presStyleCnt="0"/>
      <dgm:spPr/>
    </dgm:pt>
    <dgm:pt modelId="{97C89AF6-D319-4936-AFF4-14F71FCBC42B}" type="pres">
      <dgm:prSet presAssocID="{EA34DA72-251F-4A69-9153-8BFDC83A84AD}" presName="parentLeftMargin" presStyleLbl="node1" presStyleIdx="2" presStyleCnt="7"/>
      <dgm:spPr/>
    </dgm:pt>
    <dgm:pt modelId="{EF8EACDF-9A2A-4059-B85A-FD28BD7B936E}" type="pres">
      <dgm:prSet presAssocID="{EA34DA72-251F-4A69-9153-8BFDC83A84AD}" presName="parentText" presStyleLbl="node1" presStyleIdx="3" presStyleCnt="7">
        <dgm:presLayoutVars>
          <dgm:chMax val="0"/>
          <dgm:bulletEnabled val="1"/>
        </dgm:presLayoutVars>
      </dgm:prSet>
      <dgm:spPr/>
    </dgm:pt>
    <dgm:pt modelId="{E1C35012-691F-46EC-89AE-41DA9EE23B4A}" type="pres">
      <dgm:prSet presAssocID="{EA34DA72-251F-4A69-9153-8BFDC83A84AD}" presName="negativeSpace" presStyleCnt="0"/>
      <dgm:spPr/>
    </dgm:pt>
    <dgm:pt modelId="{17D07256-5B91-45CE-9A5E-B8ACDEC36020}" type="pres">
      <dgm:prSet presAssocID="{EA34DA72-251F-4A69-9153-8BFDC83A84AD}" presName="childText" presStyleLbl="conFgAcc1" presStyleIdx="3" presStyleCnt="7">
        <dgm:presLayoutVars>
          <dgm:bulletEnabled val="1"/>
        </dgm:presLayoutVars>
      </dgm:prSet>
      <dgm:spPr/>
    </dgm:pt>
    <dgm:pt modelId="{0F3E819B-330D-4690-AC56-E144C4E8620D}" type="pres">
      <dgm:prSet presAssocID="{19E32495-8B5D-4903-AE6A-CDFC4807BF37}" presName="spaceBetweenRectangles" presStyleCnt="0"/>
      <dgm:spPr/>
    </dgm:pt>
    <dgm:pt modelId="{3C522A50-42E6-4B22-B434-EB3C537BF2BA}" type="pres">
      <dgm:prSet presAssocID="{C306B1ED-B9BC-453E-A5EF-E3E8E29AA5A9}" presName="parentLin" presStyleCnt="0"/>
      <dgm:spPr/>
    </dgm:pt>
    <dgm:pt modelId="{EF8CBF5E-B0E4-4176-B932-A7D431DF807E}" type="pres">
      <dgm:prSet presAssocID="{C306B1ED-B9BC-453E-A5EF-E3E8E29AA5A9}" presName="parentLeftMargin" presStyleLbl="node1" presStyleIdx="3" presStyleCnt="7"/>
      <dgm:spPr/>
    </dgm:pt>
    <dgm:pt modelId="{055A02F5-9F3C-4866-A62F-BF4F2D0AC137}" type="pres">
      <dgm:prSet presAssocID="{C306B1ED-B9BC-453E-A5EF-E3E8E29AA5A9}" presName="parentText" presStyleLbl="node1" presStyleIdx="4" presStyleCnt="7">
        <dgm:presLayoutVars>
          <dgm:chMax val="0"/>
          <dgm:bulletEnabled val="1"/>
        </dgm:presLayoutVars>
      </dgm:prSet>
      <dgm:spPr/>
    </dgm:pt>
    <dgm:pt modelId="{5DCBD86C-6F01-4B3B-8AFB-51A7E076D638}" type="pres">
      <dgm:prSet presAssocID="{C306B1ED-B9BC-453E-A5EF-E3E8E29AA5A9}" presName="negativeSpace" presStyleCnt="0"/>
      <dgm:spPr/>
    </dgm:pt>
    <dgm:pt modelId="{0236A728-E396-4443-86F6-16AAD4A6E20A}" type="pres">
      <dgm:prSet presAssocID="{C306B1ED-B9BC-453E-A5EF-E3E8E29AA5A9}" presName="childText" presStyleLbl="conFgAcc1" presStyleIdx="4" presStyleCnt="7">
        <dgm:presLayoutVars>
          <dgm:bulletEnabled val="1"/>
        </dgm:presLayoutVars>
      </dgm:prSet>
      <dgm:spPr/>
    </dgm:pt>
    <dgm:pt modelId="{32B9812C-B057-4BC6-88F9-F35D47B3331A}" type="pres">
      <dgm:prSet presAssocID="{BA7778FB-8B43-456C-9C50-B5DAF774C5FA}" presName="spaceBetweenRectangles" presStyleCnt="0"/>
      <dgm:spPr/>
    </dgm:pt>
    <dgm:pt modelId="{972F0213-42F9-4BA9-BB27-6C425006A656}" type="pres">
      <dgm:prSet presAssocID="{68D7BA92-A556-4346-99E0-65DFA97D13E8}" presName="parentLin" presStyleCnt="0"/>
      <dgm:spPr/>
    </dgm:pt>
    <dgm:pt modelId="{C96C6FE5-87BA-428A-B98D-0C355A5419F9}" type="pres">
      <dgm:prSet presAssocID="{68D7BA92-A556-4346-99E0-65DFA97D13E8}" presName="parentLeftMargin" presStyleLbl="node1" presStyleIdx="4" presStyleCnt="7"/>
      <dgm:spPr/>
    </dgm:pt>
    <dgm:pt modelId="{5C4547F2-0384-4DE8-B379-C2ED883B14E3}" type="pres">
      <dgm:prSet presAssocID="{68D7BA92-A556-4346-99E0-65DFA97D13E8}" presName="parentText" presStyleLbl="node1" presStyleIdx="5" presStyleCnt="7">
        <dgm:presLayoutVars>
          <dgm:chMax val="0"/>
          <dgm:bulletEnabled val="1"/>
        </dgm:presLayoutVars>
      </dgm:prSet>
      <dgm:spPr/>
    </dgm:pt>
    <dgm:pt modelId="{4FBA9CEF-6F57-4904-9DA5-DE6D9BA0A59D}" type="pres">
      <dgm:prSet presAssocID="{68D7BA92-A556-4346-99E0-65DFA97D13E8}" presName="negativeSpace" presStyleCnt="0"/>
      <dgm:spPr/>
    </dgm:pt>
    <dgm:pt modelId="{933DDB6F-F78B-40D9-B974-4C052DF8D1B6}" type="pres">
      <dgm:prSet presAssocID="{68D7BA92-A556-4346-99E0-65DFA97D13E8}" presName="childText" presStyleLbl="conFgAcc1" presStyleIdx="5" presStyleCnt="7">
        <dgm:presLayoutVars>
          <dgm:bulletEnabled val="1"/>
        </dgm:presLayoutVars>
      </dgm:prSet>
      <dgm:spPr/>
    </dgm:pt>
    <dgm:pt modelId="{1F3C422E-DB06-4E14-A6B7-9E74176AA3B5}" type="pres">
      <dgm:prSet presAssocID="{9518F256-6309-4F0B-BD36-B6F27DFE0712}" presName="spaceBetweenRectangles" presStyleCnt="0"/>
      <dgm:spPr/>
    </dgm:pt>
    <dgm:pt modelId="{B0AEDAE4-D953-4256-9D59-C4AA1AD01C25}" type="pres">
      <dgm:prSet presAssocID="{AA8A3706-AD11-4259-9E77-54883A248C81}" presName="parentLin" presStyleCnt="0"/>
      <dgm:spPr/>
    </dgm:pt>
    <dgm:pt modelId="{D078AC26-4A06-4E42-8570-6914746E0562}" type="pres">
      <dgm:prSet presAssocID="{AA8A3706-AD11-4259-9E77-54883A248C81}" presName="parentLeftMargin" presStyleLbl="node1" presStyleIdx="5" presStyleCnt="7"/>
      <dgm:spPr/>
    </dgm:pt>
    <dgm:pt modelId="{96702E02-79C8-4649-A2D0-DE6831C5AC26}" type="pres">
      <dgm:prSet presAssocID="{AA8A3706-AD11-4259-9E77-54883A248C81}" presName="parentText" presStyleLbl="node1" presStyleIdx="6" presStyleCnt="7">
        <dgm:presLayoutVars>
          <dgm:chMax val="0"/>
          <dgm:bulletEnabled val="1"/>
        </dgm:presLayoutVars>
      </dgm:prSet>
      <dgm:spPr/>
    </dgm:pt>
    <dgm:pt modelId="{6EE1655D-EC9D-433A-B6FB-B1647FA26508}" type="pres">
      <dgm:prSet presAssocID="{AA8A3706-AD11-4259-9E77-54883A248C81}" presName="negativeSpace" presStyleCnt="0"/>
      <dgm:spPr/>
    </dgm:pt>
    <dgm:pt modelId="{C83DF2F3-3D93-4344-9308-6B2B8B363DDB}" type="pres">
      <dgm:prSet presAssocID="{AA8A3706-AD11-4259-9E77-54883A248C81}" presName="childText" presStyleLbl="conFgAcc1" presStyleIdx="6" presStyleCnt="7">
        <dgm:presLayoutVars>
          <dgm:bulletEnabled val="1"/>
        </dgm:presLayoutVars>
      </dgm:prSet>
      <dgm:spPr/>
    </dgm:pt>
  </dgm:ptLst>
  <dgm:cxnLst>
    <dgm:cxn modelId="{BA246721-53E5-4281-BF67-01B79F3D3BDE}" srcId="{C56F32E6-3A20-45CE-8EAA-F46C93A6B382}" destId="{B7506042-045E-4E0B-9084-46D263251702}" srcOrd="0" destOrd="0" parTransId="{2F3F6363-AEA9-4511-A2D5-9AA20BB522E1}" sibTransId="{5FDFA37E-4B37-4488-9766-D3B470A8B1DE}"/>
    <dgm:cxn modelId="{E3502322-1E0C-4549-BED4-9153DD9AF949}" type="presOf" srcId="{EA34DA72-251F-4A69-9153-8BFDC83A84AD}" destId="{EF8EACDF-9A2A-4059-B85A-FD28BD7B936E}" srcOrd="1" destOrd="0" presId="urn:microsoft.com/office/officeart/2005/8/layout/list1"/>
    <dgm:cxn modelId="{AB74C225-E91A-4CD8-AF06-FEF5535899AA}" type="presOf" srcId="{68D7BA92-A556-4346-99E0-65DFA97D13E8}" destId="{C96C6FE5-87BA-428A-B98D-0C355A5419F9}" srcOrd="0" destOrd="0" presId="urn:microsoft.com/office/officeart/2005/8/layout/list1"/>
    <dgm:cxn modelId="{B9A3352A-6075-4665-863B-D54213823E3E}" type="presOf" srcId="{1214AFD5-DAAE-452E-BB03-CEBD3C433197}" destId="{4A0B3838-E19D-4FC9-814E-61B2B2488C21}" srcOrd="1" destOrd="0" presId="urn:microsoft.com/office/officeart/2005/8/layout/list1"/>
    <dgm:cxn modelId="{07FC582D-54AB-47DD-909B-7C224DEA019B}" srcId="{C56F32E6-3A20-45CE-8EAA-F46C93A6B382}" destId="{EA34DA72-251F-4A69-9153-8BFDC83A84AD}" srcOrd="3" destOrd="0" parTransId="{1A68B203-213F-41A0-8CA2-F2536FEF75A0}" sibTransId="{19E32495-8B5D-4903-AE6A-CDFC4807BF37}"/>
    <dgm:cxn modelId="{7372EC3F-8116-4539-AC7E-EF335AFB3BF3}" type="presOf" srcId="{C56F32E6-3A20-45CE-8EAA-F46C93A6B382}" destId="{FDFB0831-CA39-407B-886C-C81FA5165E9F}" srcOrd="0" destOrd="0" presId="urn:microsoft.com/office/officeart/2005/8/layout/list1"/>
    <dgm:cxn modelId="{0D6EFF5D-7E40-4BE4-BAB8-25D6000C55F2}" type="presOf" srcId="{AA8A3706-AD11-4259-9E77-54883A248C81}" destId="{D078AC26-4A06-4E42-8570-6914746E0562}" srcOrd="0" destOrd="0" presId="urn:microsoft.com/office/officeart/2005/8/layout/list1"/>
    <dgm:cxn modelId="{E41F5142-9144-49E6-B8D3-44D5A5583B27}" type="presOf" srcId="{AA8A3706-AD11-4259-9E77-54883A248C81}" destId="{96702E02-79C8-4649-A2D0-DE6831C5AC26}" srcOrd="1" destOrd="0" presId="urn:microsoft.com/office/officeart/2005/8/layout/list1"/>
    <dgm:cxn modelId="{F89A114A-7362-4BEB-9BAA-CD1790CFFBE6}" type="presOf" srcId="{B7506042-045E-4E0B-9084-46D263251702}" destId="{22D39790-C04B-4B42-9456-B0A020694096}" srcOrd="0" destOrd="0" presId="urn:microsoft.com/office/officeart/2005/8/layout/list1"/>
    <dgm:cxn modelId="{8E7EE656-D33D-4FB0-B8ED-327AFF993B51}" type="presOf" srcId="{1214AFD5-DAAE-452E-BB03-CEBD3C433197}" destId="{515287C8-D740-46CE-B12E-2A73290B3EAE}" srcOrd="0" destOrd="0" presId="urn:microsoft.com/office/officeart/2005/8/layout/list1"/>
    <dgm:cxn modelId="{C7F5F57A-2A67-4FDB-B3AE-7FDDA6D0B5A1}" srcId="{C56F32E6-3A20-45CE-8EAA-F46C93A6B382}" destId="{1214AFD5-DAAE-452E-BB03-CEBD3C433197}" srcOrd="1" destOrd="0" parTransId="{96782B5E-A07C-4B78-8312-C54FD742BE83}" sibTransId="{263E8C6B-59FA-4E4F-BD2E-33C531B05006}"/>
    <dgm:cxn modelId="{1311527B-C748-4079-9DAC-9BAB978277C3}" type="presOf" srcId="{B7506042-045E-4E0B-9084-46D263251702}" destId="{C679E1DB-8568-4489-961B-A97C6A35C153}" srcOrd="1" destOrd="0" presId="urn:microsoft.com/office/officeart/2005/8/layout/list1"/>
    <dgm:cxn modelId="{867D1A8B-A9BE-45C8-B9AD-8ABE2504F34D}" type="presOf" srcId="{C306B1ED-B9BC-453E-A5EF-E3E8E29AA5A9}" destId="{EF8CBF5E-B0E4-4176-B932-A7D431DF807E}" srcOrd="0" destOrd="0" presId="urn:microsoft.com/office/officeart/2005/8/layout/list1"/>
    <dgm:cxn modelId="{A79631AB-A22F-4944-8CD2-3544998E3B63}" srcId="{C56F32E6-3A20-45CE-8EAA-F46C93A6B382}" destId="{C57A7474-28DD-432E-970E-348131467028}" srcOrd="2" destOrd="0" parTransId="{C679CEF4-856B-40FD-80AE-F718AC394515}" sibTransId="{BDDF68AF-A3AD-4EEE-A1B4-87A41E76EDE9}"/>
    <dgm:cxn modelId="{9763BCAB-0ACD-486C-AC9E-774229DB6464}" type="presOf" srcId="{C57A7474-28DD-432E-970E-348131467028}" destId="{56A1CD59-DC10-4884-A420-737A97500263}" srcOrd="0" destOrd="0" presId="urn:microsoft.com/office/officeart/2005/8/layout/list1"/>
    <dgm:cxn modelId="{BE167BAD-4460-4F87-B68F-2E2788682D12}" type="presOf" srcId="{EA34DA72-251F-4A69-9153-8BFDC83A84AD}" destId="{97C89AF6-D319-4936-AFF4-14F71FCBC42B}" srcOrd="0" destOrd="0" presId="urn:microsoft.com/office/officeart/2005/8/layout/list1"/>
    <dgm:cxn modelId="{88366DB0-4677-41B2-937B-6021B99148A2}" srcId="{C56F32E6-3A20-45CE-8EAA-F46C93A6B382}" destId="{AA8A3706-AD11-4259-9E77-54883A248C81}" srcOrd="6" destOrd="0" parTransId="{F41AB137-7843-4764-9C8C-0E50E094F225}" sibTransId="{2D37B7C6-7DE5-4730-AAAE-5A938CDAD7C4}"/>
    <dgm:cxn modelId="{65FC5DB3-CA47-4286-8E00-9A231D6A7445}" srcId="{C56F32E6-3A20-45CE-8EAA-F46C93A6B382}" destId="{68D7BA92-A556-4346-99E0-65DFA97D13E8}" srcOrd="5" destOrd="0" parTransId="{47C4B3A8-E926-422E-A382-D103B0F83E27}" sibTransId="{9518F256-6309-4F0B-BD36-B6F27DFE0712}"/>
    <dgm:cxn modelId="{0C9C61E8-D9AD-487E-8BF9-28EFBE84AB86}" type="presOf" srcId="{C306B1ED-B9BC-453E-A5EF-E3E8E29AA5A9}" destId="{055A02F5-9F3C-4866-A62F-BF4F2D0AC137}" srcOrd="1" destOrd="0" presId="urn:microsoft.com/office/officeart/2005/8/layout/list1"/>
    <dgm:cxn modelId="{F6CF2FE9-F3EA-4A7F-9D2C-D26F2C013F03}" srcId="{C56F32E6-3A20-45CE-8EAA-F46C93A6B382}" destId="{C306B1ED-B9BC-453E-A5EF-E3E8E29AA5A9}" srcOrd="4" destOrd="0" parTransId="{6FA3E472-5332-4F23-8F19-DBAE770F8EE9}" sibTransId="{BA7778FB-8B43-456C-9C50-B5DAF774C5FA}"/>
    <dgm:cxn modelId="{AA4075E9-F796-457C-955C-4DD0F15C3D2C}" type="presOf" srcId="{68D7BA92-A556-4346-99E0-65DFA97D13E8}" destId="{5C4547F2-0384-4DE8-B379-C2ED883B14E3}" srcOrd="1" destOrd="0" presId="urn:microsoft.com/office/officeart/2005/8/layout/list1"/>
    <dgm:cxn modelId="{F6D27AF4-7DF1-4564-81F9-0DEAA4A3EF73}" type="presOf" srcId="{C57A7474-28DD-432E-970E-348131467028}" destId="{0CE1E70E-1AAA-4800-9054-A158A1551B09}" srcOrd="1" destOrd="0" presId="urn:microsoft.com/office/officeart/2005/8/layout/list1"/>
    <dgm:cxn modelId="{9D8D0C26-0142-4A4E-9148-206DD5B02224}" type="presParOf" srcId="{FDFB0831-CA39-407B-886C-C81FA5165E9F}" destId="{1E66F405-F865-46FD-B71B-DDBD855F9E5D}" srcOrd="0" destOrd="0" presId="urn:microsoft.com/office/officeart/2005/8/layout/list1"/>
    <dgm:cxn modelId="{392D0E7F-57BC-4962-8856-35515A41EF8E}" type="presParOf" srcId="{1E66F405-F865-46FD-B71B-DDBD855F9E5D}" destId="{22D39790-C04B-4B42-9456-B0A020694096}" srcOrd="0" destOrd="0" presId="urn:microsoft.com/office/officeart/2005/8/layout/list1"/>
    <dgm:cxn modelId="{7E43EE74-4269-431D-AE2C-39F897036FB9}" type="presParOf" srcId="{1E66F405-F865-46FD-B71B-DDBD855F9E5D}" destId="{C679E1DB-8568-4489-961B-A97C6A35C153}" srcOrd="1" destOrd="0" presId="urn:microsoft.com/office/officeart/2005/8/layout/list1"/>
    <dgm:cxn modelId="{280008E9-1EB7-40DD-B941-B66766B4B38F}" type="presParOf" srcId="{FDFB0831-CA39-407B-886C-C81FA5165E9F}" destId="{0CB17480-79DB-4866-9117-AB45EB329764}" srcOrd="1" destOrd="0" presId="urn:microsoft.com/office/officeart/2005/8/layout/list1"/>
    <dgm:cxn modelId="{9C17DDE4-2CDB-4C37-A6FD-E2606900231C}" type="presParOf" srcId="{FDFB0831-CA39-407B-886C-C81FA5165E9F}" destId="{0015ADF9-6412-46F8-8F76-6BB76A9C05BA}" srcOrd="2" destOrd="0" presId="urn:microsoft.com/office/officeart/2005/8/layout/list1"/>
    <dgm:cxn modelId="{7E0FA244-1103-46C4-97E1-8E1B745CC369}" type="presParOf" srcId="{FDFB0831-CA39-407B-886C-C81FA5165E9F}" destId="{EB79D5EA-E255-43C6-9849-DA352EE90C94}" srcOrd="3" destOrd="0" presId="urn:microsoft.com/office/officeart/2005/8/layout/list1"/>
    <dgm:cxn modelId="{6F1D8560-0B62-4D82-8D30-A81B64709729}" type="presParOf" srcId="{FDFB0831-CA39-407B-886C-C81FA5165E9F}" destId="{00718969-160D-49A4-95D6-4759E26AD68D}" srcOrd="4" destOrd="0" presId="urn:microsoft.com/office/officeart/2005/8/layout/list1"/>
    <dgm:cxn modelId="{36A37112-6216-477A-A0C9-F3BBBA94BFD4}" type="presParOf" srcId="{00718969-160D-49A4-95D6-4759E26AD68D}" destId="{515287C8-D740-46CE-B12E-2A73290B3EAE}" srcOrd="0" destOrd="0" presId="urn:microsoft.com/office/officeart/2005/8/layout/list1"/>
    <dgm:cxn modelId="{A5FEA6DB-9BF6-4F1B-B1E0-B7B837B7CDD2}" type="presParOf" srcId="{00718969-160D-49A4-95D6-4759E26AD68D}" destId="{4A0B3838-E19D-4FC9-814E-61B2B2488C21}" srcOrd="1" destOrd="0" presId="urn:microsoft.com/office/officeart/2005/8/layout/list1"/>
    <dgm:cxn modelId="{336A7A4E-C126-4EDC-8DF2-42E0E38C5A61}" type="presParOf" srcId="{FDFB0831-CA39-407B-886C-C81FA5165E9F}" destId="{F4ECC604-33C9-4B71-A09C-D2D1B393EFE3}" srcOrd="5" destOrd="0" presId="urn:microsoft.com/office/officeart/2005/8/layout/list1"/>
    <dgm:cxn modelId="{59AAD908-2C9C-4C29-B59C-E19FD16843F3}" type="presParOf" srcId="{FDFB0831-CA39-407B-886C-C81FA5165E9F}" destId="{F914435E-2BD7-4627-9CB7-E54029A90373}" srcOrd="6" destOrd="0" presId="urn:microsoft.com/office/officeart/2005/8/layout/list1"/>
    <dgm:cxn modelId="{BBD7EBD6-C62A-4BFF-AD66-29EA5B04B872}" type="presParOf" srcId="{FDFB0831-CA39-407B-886C-C81FA5165E9F}" destId="{46781133-5C13-4D98-9162-92CAB2416180}" srcOrd="7" destOrd="0" presId="urn:microsoft.com/office/officeart/2005/8/layout/list1"/>
    <dgm:cxn modelId="{3BE8F540-DF1A-4663-88D8-BE7A71BA635E}" type="presParOf" srcId="{FDFB0831-CA39-407B-886C-C81FA5165E9F}" destId="{88C9A048-F344-4466-940E-78DB9DE454F4}" srcOrd="8" destOrd="0" presId="urn:microsoft.com/office/officeart/2005/8/layout/list1"/>
    <dgm:cxn modelId="{FEC70E59-CC6C-4BEC-B2E7-2F2190C9586C}" type="presParOf" srcId="{88C9A048-F344-4466-940E-78DB9DE454F4}" destId="{56A1CD59-DC10-4884-A420-737A97500263}" srcOrd="0" destOrd="0" presId="urn:microsoft.com/office/officeart/2005/8/layout/list1"/>
    <dgm:cxn modelId="{8E9689D8-D15D-4128-B8DC-546847773E96}" type="presParOf" srcId="{88C9A048-F344-4466-940E-78DB9DE454F4}" destId="{0CE1E70E-1AAA-4800-9054-A158A1551B09}" srcOrd="1" destOrd="0" presId="urn:microsoft.com/office/officeart/2005/8/layout/list1"/>
    <dgm:cxn modelId="{114B6881-EA33-4889-9E38-82EE43424A46}" type="presParOf" srcId="{FDFB0831-CA39-407B-886C-C81FA5165E9F}" destId="{90316524-7B9D-438C-A0C9-DA58D91DA2C1}" srcOrd="9" destOrd="0" presId="urn:microsoft.com/office/officeart/2005/8/layout/list1"/>
    <dgm:cxn modelId="{E7534AF1-7014-4649-8478-E79D38ED21DC}" type="presParOf" srcId="{FDFB0831-CA39-407B-886C-C81FA5165E9F}" destId="{051E10FE-EA02-4824-B55B-DEFB922CF6C5}" srcOrd="10" destOrd="0" presId="urn:microsoft.com/office/officeart/2005/8/layout/list1"/>
    <dgm:cxn modelId="{393AD1A1-5C9D-44F0-9F22-B9E54228FA4F}" type="presParOf" srcId="{FDFB0831-CA39-407B-886C-C81FA5165E9F}" destId="{0BFD4B58-986D-4E56-BAA5-E6414AE19060}" srcOrd="11" destOrd="0" presId="urn:microsoft.com/office/officeart/2005/8/layout/list1"/>
    <dgm:cxn modelId="{C0050674-8D10-492D-A8C6-77072A932811}" type="presParOf" srcId="{FDFB0831-CA39-407B-886C-C81FA5165E9F}" destId="{781E911F-8FF5-48E7-BA1C-D37734835BC0}" srcOrd="12" destOrd="0" presId="urn:microsoft.com/office/officeart/2005/8/layout/list1"/>
    <dgm:cxn modelId="{229D6E04-3CEE-46BC-BEF8-4B5F7F7C6207}" type="presParOf" srcId="{781E911F-8FF5-48E7-BA1C-D37734835BC0}" destId="{97C89AF6-D319-4936-AFF4-14F71FCBC42B}" srcOrd="0" destOrd="0" presId="urn:microsoft.com/office/officeart/2005/8/layout/list1"/>
    <dgm:cxn modelId="{AC7916BE-F8AF-42EF-8AE3-38379C3A8F50}" type="presParOf" srcId="{781E911F-8FF5-48E7-BA1C-D37734835BC0}" destId="{EF8EACDF-9A2A-4059-B85A-FD28BD7B936E}" srcOrd="1" destOrd="0" presId="urn:microsoft.com/office/officeart/2005/8/layout/list1"/>
    <dgm:cxn modelId="{92A9AF2C-8215-40AA-A141-DBA356E37BD4}" type="presParOf" srcId="{FDFB0831-CA39-407B-886C-C81FA5165E9F}" destId="{E1C35012-691F-46EC-89AE-41DA9EE23B4A}" srcOrd="13" destOrd="0" presId="urn:microsoft.com/office/officeart/2005/8/layout/list1"/>
    <dgm:cxn modelId="{7856B837-4A27-4E2C-BFA2-C68AAA452A65}" type="presParOf" srcId="{FDFB0831-CA39-407B-886C-C81FA5165E9F}" destId="{17D07256-5B91-45CE-9A5E-B8ACDEC36020}" srcOrd="14" destOrd="0" presId="urn:microsoft.com/office/officeart/2005/8/layout/list1"/>
    <dgm:cxn modelId="{C3C13D68-04C4-4067-9FE1-968183BD8197}" type="presParOf" srcId="{FDFB0831-CA39-407B-886C-C81FA5165E9F}" destId="{0F3E819B-330D-4690-AC56-E144C4E8620D}" srcOrd="15" destOrd="0" presId="urn:microsoft.com/office/officeart/2005/8/layout/list1"/>
    <dgm:cxn modelId="{7A933123-50B8-4E10-943E-D099086C25E3}" type="presParOf" srcId="{FDFB0831-CA39-407B-886C-C81FA5165E9F}" destId="{3C522A50-42E6-4B22-B434-EB3C537BF2BA}" srcOrd="16" destOrd="0" presId="urn:microsoft.com/office/officeart/2005/8/layout/list1"/>
    <dgm:cxn modelId="{5A337426-4E56-40F3-B009-FE0160DDC5D8}" type="presParOf" srcId="{3C522A50-42E6-4B22-B434-EB3C537BF2BA}" destId="{EF8CBF5E-B0E4-4176-B932-A7D431DF807E}" srcOrd="0" destOrd="0" presId="urn:microsoft.com/office/officeart/2005/8/layout/list1"/>
    <dgm:cxn modelId="{98065544-CF28-418A-B7CF-E95978EE190B}" type="presParOf" srcId="{3C522A50-42E6-4B22-B434-EB3C537BF2BA}" destId="{055A02F5-9F3C-4866-A62F-BF4F2D0AC137}" srcOrd="1" destOrd="0" presId="urn:microsoft.com/office/officeart/2005/8/layout/list1"/>
    <dgm:cxn modelId="{D770920D-1389-485B-9D11-753FD7CB4775}" type="presParOf" srcId="{FDFB0831-CA39-407B-886C-C81FA5165E9F}" destId="{5DCBD86C-6F01-4B3B-8AFB-51A7E076D638}" srcOrd="17" destOrd="0" presId="urn:microsoft.com/office/officeart/2005/8/layout/list1"/>
    <dgm:cxn modelId="{EC1217B0-946C-4DA4-88B9-47559C64DAC0}" type="presParOf" srcId="{FDFB0831-CA39-407B-886C-C81FA5165E9F}" destId="{0236A728-E396-4443-86F6-16AAD4A6E20A}" srcOrd="18" destOrd="0" presId="urn:microsoft.com/office/officeart/2005/8/layout/list1"/>
    <dgm:cxn modelId="{F6EAA10E-3ECA-406F-8415-A9B23B9A36E6}" type="presParOf" srcId="{FDFB0831-CA39-407B-886C-C81FA5165E9F}" destId="{32B9812C-B057-4BC6-88F9-F35D47B3331A}" srcOrd="19" destOrd="0" presId="urn:microsoft.com/office/officeart/2005/8/layout/list1"/>
    <dgm:cxn modelId="{8CE757AD-2CA8-4DE1-9B86-D1F8A54782E7}" type="presParOf" srcId="{FDFB0831-CA39-407B-886C-C81FA5165E9F}" destId="{972F0213-42F9-4BA9-BB27-6C425006A656}" srcOrd="20" destOrd="0" presId="urn:microsoft.com/office/officeart/2005/8/layout/list1"/>
    <dgm:cxn modelId="{C8A89278-19F8-4712-B495-3C94CCDB01B2}" type="presParOf" srcId="{972F0213-42F9-4BA9-BB27-6C425006A656}" destId="{C96C6FE5-87BA-428A-B98D-0C355A5419F9}" srcOrd="0" destOrd="0" presId="urn:microsoft.com/office/officeart/2005/8/layout/list1"/>
    <dgm:cxn modelId="{EC55BE8C-E072-43B9-BC6B-7B7E9E9D8B4F}" type="presParOf" srcId="{972F0213-42F9-4BA9-BB27-6C425006A656}" destId="{5C4547F2-0384-4DE8-B379-C2ED883B14E3}" srcOrd="1" destOrd="0" presId="urn:microsoft.com/office/officeart/2005/8/layout/list1"/>
    <dgm:cxn modelId="{E492F214-30D8-488C-8F09-E94330BE6E93}" type="presParOf" srcId="{FDFB0831-CA39-407B-886C-C81FA5165E9F}" destId="{4FBA9CEF-6F57-4904-9DA5-DE6D9BA0A59D}" srcOrd="21" destOrd="0" presId="urn:microsoft.com/office/officeart/2005/8/layout/list1"/>
    <dgm:cxn modelId="{43A6B574-D224-412B-95A1-42C08139FB74}" type="presParOf" srcId="{FDFB0831-CA39-407B-886C-C81FA5165E9F}" destId="{933DDB6F-F78B-40D9-B974-4C052DF8D1B6}" srcOrd="22" destOrd="0" presId="urn:microsoft.com/office/officeart/2005/8/layout/list1"/>
    <dgm:cxn modelId="{61CD0AD4-5A59-4ABB-9809-024EED9D1230}" type="presParOf" srcId="{FDFB0831-CA39-407B-886C-C81FA5165E9F}" destId="{1F3C422E-DB06-4E14-A6B7-9E74176AA3B5}" srcOrd="23" destOrd="0" presId="urn:microsoft.com/office/officeart/2005/8/layout/list1"/>
    <dgm:cxn modelId="{5D79AD9B-D21E-4589-9216-F12079370BD3}" type="presParOf" srcId="{FDFB0831-CA39-407B-886C-C81FA5165E9F}" destId="{B0AEDAE4-D953-4256-9D59-C4AA1AD01C25}" srcOrd="24" destOrd="0" presId="urn:microsoft.com/office/officeart/2005/8/layout/list1"/>
    <dgm:cxn modelId="{479F41C9-D1F3-4DE1-89CA-5963063C20AE}" type="presParOf" srcId="{B0AEDAE4-D953-4256-9D59-C4AA1AD01C25}" destId="{D078AC26-4A06-4E42-8570-6914746E0562}" srcOrd="0" destOrd="0" presId="urn:microsoft.com/office/officeart/2005/8/layout/list1"/>
    <dgm:cxn modelId="{B1248337-A7BC-4F2F-8060-B2E5C5791115}" type="presParOf" srcId="{B0AEDAE4-D953-4256-9D59-C4AA1AD01C25}" destId="{96702E02-79C8-4649-A2D0-DE6831C5AC26}" srcOrd="1" destOrd="0" presId="urn:microsoft.com/office/officeart/2005/8/layout/list1"/>
    <dgm:cxn modelId="{B983E5AF-59C1-4C20-9449-E775F8DBEB0F}" type="presParOf" srcId="{FDFB0831-CA39-407B-886C-C81FA5165E9F}" destId="{6EE1655D-EC9D-433A-B6FB-B1647FA26508}" srcOrd="25" destOrd="0" presId="urn:microsoft.com/office/officeart/2005/8/layout/list1"/>
    <dgm:cxn modelId="{E35BBAFF-9BAC-41C5-9579-9E2B30E30285}" type="presParOf" srcId="{FDFB0831-CA39-407B-886C-C81FA5165E9F}" destId="{C83DF2F3-3D93-4344-9308-6B2B8B363DDB}"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15ADF9-6412-46F8-8F76-6BB76A9C05BA}">
      <dsp:nvSpPr>
        <dsp:cNvPr id="0" name=""/>
        <dsp:cNvSpPr/>
      </dsp:nvSpPr>
      <dsp:spPr>
        <a:xfrm>
          <a:off x="0" y="311151"/>
          <a:ext cx="5797656" cy="32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679E1DB-8568-4489-961B-A97C6A35C153}">
      <dsp:nvSpPr>
        <dsp:cNvPr id="0" name=""/>
        <dsp:cNvSpPr/>
      </dsp:nvSpPr>
      <dsp:spPr>
        <a:xfrm>
          <a:off x="289882" y="119271"/>
          <a:ext cx="405835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396" tIns="0" rIns="153396" bIns="0" numCol="1" spcCol="1270" anchor="ctr" anchorCtr="0">
          <a:noAutofit/>
        </a:bodyPr>
        <a:lstStyle/>
        <a:p>
          <a:pPr marL="0" lvl="0" indent="0" algn="l" defTabSz="533400">
            <a:lnSpc>
              <a:spcPct val="90000"/>
            </a:lnSpc>
            <a:spcBef>
              <a:spcPct val="0"/>
            </a:spcBef>
            <a:spcAft>
              <a:spcPct val="35000"/>
            </a:spcAft>
            <a:buFont typeface="Arial" panose="020B0604020202020204" pitchFamily="34" charset="0"/>
            <a:buNone/>
          </a:pPr>
          <a:r>
            <a:rPr lang="nl-NL" sz="1200" kern="1200" dirty="0">
              <a:effectLst/>
              <a:latin typeface="Segoe UI Emoji" panose="020B0502040204020203" pitchFamily="34" charset="0"/>
              <a:ea typeface="Verdana" panose="020B0604030504040204" pitchFamily="34" charset="0"/>
              <a:cs typeface="Segoe UI Emoji" panose="020B0502040204020203" pitchFamily="34" charset="0"/>
            </a:rPr>
            <a:t>📢</a:t>
          </a:r>
          <a:r>
            <a:rPr lang="nl-NL" sz="1200" kern="1200" dirty="0">
              <a:effectLst/>
              <a:latin typeface="Verdana" panose="020B0604030504040204" pitchFamily="34" charset="0"/>
              <a:ea typeface="Verdana" panose="020B0604030504040204" pitchFamily="34" charset="0"/>
              <a:cs typeface="Times New Roman" panose="02020603050405020304" pitchFamily="18" charset="0"/>
            </a:rPr>
            <a:t> Publicatie TenderNed: 3 juli 2025</a:t>
          </a:r>
          <a:endParaRPr lang="nl-NL" sz="1200" kern="1200" dirty="0"/>
        </a:p>
      </dsp:txBody>
      <dsp:txXfrm>
        <a:off x="308616" y="138005"/>
        <a:ext cx="4020891" cy="346292"/>
      </dsp:txXfrm>
    </dsp:sp>
    <dsp:sp modelId="{F914435E-2BD7-4627-9CB7-E54029A90373}">
      <dsp:nvSpPr>
        <dsp:cNvPr id="0" name=""/>
        <dsp:cNvSpPr/>
      </dsp:nvSpPr>
      <dsp:spPr>
        <a:xfrm>
          <a:off x="0" y="900831"/>
          <a:ext cx="5797656" cy="32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A0B3838-E19D-4FC9-814E-61B2B2488C21}">
      <dsp:nvSpPr>
        <dsp:cNvPr id="0" name=""/>
        <dsp:cNvSpPr/>
      </dsp:nvSpPr>
      <dsp:spPr>
        <a:xfrm>
          <a:off x="289882" y="708951"/>
          <a:ext cx="405835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396" tIns="0" rIns="153396" bIns="0" numCol="1" spcCol="1270" anchor="ctr" anchorCtr="0">
          <a:noAutofit/>
        </a:bodyPr>
        <a:lstStyle/>
        <a:p>
          <a:pPr marL="0" lvl="0" indent="0" algn="l" defTabSz="533400">
            <a:lnSpc>
              <a:spcPct val="90000"/>
            </a:lnSpc>
            <a:spcBef>
              <a:spcPct val="0"/>
            </a:spcBef>
            <a:spcAft>
              <a:spcPct val="35000"/>
            </a:spcAft>
            <a:buNone/>
          </a:pPr>
          <a:r>
            <a:rPr lang="nl-NL" sz="1200" kern="1200" dirty="0">
              <a:effectLst/>
              <a:latin typeface="Segoe UI Emoji" panose="020B0502040204020203" pitchFamily="34" charset="0"/>
              <a:ea typeface="Verdana" panose="020B0604030504040204" pitchFamily="34" charset="0"/>
              <a:cs typeface="Segoe UI Emoji" panose="020B0502040204020203" pitchFamily="34" charset="0"/>
            </a:rPr>
            <a:t>✉️</a:t>
          </a:r>
          <a:r>
            <a:rPr lang="nl-NL" sz="1200" kern="1200" dirty="0">
              <a:effectLst/>
              <a:latin typeface="Verdana" panose="020B0604030504040204" pitchFamily="34" charset="0"/>
              <a:ea typeface="Verdana" panose="020B0604030504040204" pitchFamily="34" charset="0"/>
              <a:cs typeface="Times New Roman" panose="02020603050405020304" pitchFamily="18" charset="0"/>
            </a:rPr>
            <a:t> Deadline inschrijvingen: 12 december 2025</a:t>
          </a:r>
        </a:p>
      </dsp:txBody>
      <dsp:txXfrm>
        <a:off x="308616" y="727685"/>
        <a:ext cx="4020891" cy="346292"/>
      </dsp:txXfrm>
    </dsp:sp>
    <dsp:sp modelId="{051E10FE-EA02-4824-B55B-DEFB922CF6C5}">
      <dsp:nvSpPr>
        <dsp:cNvPr id="0" name=""/>
        <dsp:cNvSpPr/>
      </dsp:nvSpPr>
      <dsp:spPr>
        <a:xfrm>
          <a:off x="0" y="1490511"/>
          <a:ext cx="5797656" cy="32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CE1E70E-1AAA-4800-9054-A158A1551B09}">
      <dsp:nvSpPr>
        <dsp:cNvPr id="0" name=""/>
        <dsp:cNvSpPr/>
      </dsp:nvSpPr>
      <dsp:spPr>
        <a:xfrm>
          <a:off x="289882" y="1298631"/>
          <a:ext cx="405835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396" tIns="0" rIns="153396" bIns="0" numCol="1" spcCol="1270" anchor="ctr" anchorCtr="0">
          <a:noAutofit/>
        </a:bodyPr>
        <a:lstStyle/>
        <a:p>
          <a:pPr marL="0" lvl="0" indent="0" algn="l" defTabSz="533400">
            <a:lnSpc>
              <a:spcPct val="90000"/>
            </a:lnSpc>
            <a:spcBef>
              <a:spcPct val="0"/>
            </a:spcBef>
            <a:spcAft>
              <a:spcPct val="35000"/>
            </a:spcAft>
            <a:buFont typeface="Arial" panose="020B0604020202020204" pitchFamily="34" charset="0"/>
            <a:buNone/>
          </a:pPr>
          <a:r>
            <a:rPr lang="nl-NL" sz="1200" kern="1200" dirty="0">
              <a:effectLst/>
              <a:latin typeface="Segoe UI Emoji" panose="020B0502040204020203" pitchFamily="34" charset="0"/>
              <a:ea typeface="Verdana" panose="020B0604030504040204" pitchFamily="34" charset="0"/>
              <a:cs typeface="Segoe UI Emoji" panose="020B0502040204020203" pitchFamily="34" charset="0"/>
            </a:rPr>
            <a:t>✅</a:t>
          </a:r>
          <a:r>
            <a:rPr lang="nl-NL" sz="1200" kern="1200" dirty="0">
              <a:effectLst/>
              <a:latin typeface="Verdana" panose="020B0604030504040204" pitchFamily="34" charset="0"/>
              <a:ea typeface="Verdana" panose="020B0604030504040204" pitchFamily="34" charset="0"/>
              <a:cs typeface="Times New Roman" panose="02020603050405020304" pitchFamily="18" charset="0"/>
            </a:rPr>
            <a:t> Gunning: 27 februari 2026</a:t>
          </a:r>
          <a:endParaRPr lang="nl-NL" sz="1200" kern="1200" dirty="0"/>
        </a:p>
      </dsp:txBody>
      <dsp:txXfrm>
        <a:off x="308616" y="1317365"/>
        <a:ext cx="4020891" cy="346292"/>
      </dsp:txXfrm>
    </dsp:sp>
    <dsp:sp modelId="{17D07256-5B91-45CE-9A5E-B8ACDEC36020}">
      <dsp:nvSpPr>
        <dsp:cNvPr id="0" name=""/>
        <dsp:cNvSpPr/>
      </dsp:nvSpPr>
      <dsp:spPr>
        <a:xfrm>
          <a:off x="0" y="2080191"/>
          <a:ext cx="5797656" cy="32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F8EACDF-9A2A-4059-B85A-FD28BD7B936E}">
      <dsp:nvSpPr>
        <dsp:cNvPr id="0" name=""/>
        <dsp:cNvSpPr/>
      </dsp:nvSpPr>
      <dsp:spPr>
        <a:xfrm>
          <a:off x="289882" y="1888311"/>
          <a:ext cx="405835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396" tIns="0" rIns="153396" bIns="0" numCol="1" spcCol="1270" anchor="ctr" anchorCtr="0">
          <a:noAutofit/>
        </a:bodyPr>
        <a:lstStyle/>
        <a:p>
          <a:pPr marL="0" lvl="0" indent="0" algn="l" defTabSz="533400">
            <a:lnSpc>
              <a:spcPct val="90000"/>
            </a:lnSpc>
            <a:spcBef>
              <a:spcPct val="0"/>
            </a:spcBef>
            <a:spcAft>
              <a:spcPct val="35000"/>
            </a:spcAft>
            <a:buFont typeface="Arial" panose="020B0604020202020204" pitchFamily="34" charset="0"/>
            <a:buNone/>
          </a:pPr>
          <a:r>
            <a:rPr lang="nl-NL" sz="1200" kern="1200" dirty="0">
              <a:effectLst/>
              <a:latin typeface="Segoe UI Emoji" panose="020B0502040204020203" pitchFamily="34" charset="0"/>
              <a:ea typeface="Verdana" panose="020B0604030504040204" pitchFamily="34" charset="0"/>
              <a:cs typeface="Segoe UI Emoji" panose="020B0502040204020203" pitchFamily="34" charset="0"/>
            </a:rPr>
            <a:t>🚧</a:t>
          </a:r>
          <a:r>
            <a:rPr lang="nl-NL" sz="1200" kern="1200" dirty="0">
              <a:effectLst/>
              <a:latin typeface="Verdana" panose="020B0604030504040204" pitchFamily="34" charset="0"/>
              <a:ea typeface="Verdana" panose="020B0604030504040204" pitchFamily="34" charset="0"/>
              <a:cs typeface="Times New Roman" panose="02020603050405020304" pitchFamily="18" charset="0"/>
            </a:rPr>
            <a:t> Start transitiefase: 1 mei 2026</a:t>
          </a:r>
          <a:endParaRPr lang="nl-NL" sz="1200" kern="1200" dirty="0"/>
        </a:p>
      </dsp:txBody>
      <dsp:txXfrm>
        <a:off x="308616" y="1907045"/>
        <a:ext cx="4020891" cy="346292"/>
      </dsp:txXfrm>
    </dsp:sp>
    <dsp:sp modelId="{0236A728-E396-4443-86F6-16AAD4A6E20A}">
      <dsp:nvSpPr>
        <dsp:cNvPr id="0" name=""/>
        <dsp:cNvSpPr/>
      </dsp:nvSpPr>
      <dsp:spPr>
        <a:xfrm>
          <a:off x="0" y="2669871"/>
          <a:ext cx="5797656" cy="32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55A02F5-9F3C-4866-A62F-BF4F2D0AC137}">
      <dsp:nvSpPr>
        <dsp:cNvPr id="0" name=""/>
        <dsp:cNvSpPr/>
      </dsp:nvSpPr>
      <dsp:spPr>
        <a:xfrm>
          <a:off x="289882" y="2477991"/>
          <a:ext cx="405835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396" tIns="0" rIns="153396" bIns="0" numCol="1" spcCol="1270" anchor="ctr" anchorCtr="0">
          <a:noAutofit/>
        </a:bodyPr>
        <a:lstStyle/>
        <a:p>
          <a:pPr marL="0" lvl="0" indent="0" algn="l" defTabSz="533400">
            <a:lnSpc>
              <a:spcPct val="90000"/>
            </a:lnSpc>
            <a:spcBef>
              <a:spcPct val="0"/>
            </a:spcBef>
            <a:spcAft>
              <a:spcPct val="35000"/>
            </a:spcAft>
            <a:buNone/>
          </a:pPr>
          <a:r>
            <a:rPr lang="nl-NL" sz="1200" kern="1200">
              <a:effectLst/>
              <a:latin typeface="Segoe UI Symbol" panose="020B0502040204020203" pitchFamily="34" charset="0"/>
              <a:ea typeface="Verdana" panose="020B0604030504040204" pitchFamily="34" charset="0"/>
              <a:cs typeface="Segoe UI Symbol" panose="020B0502040204020203" pitchFamily="34" charset="0"/>
            </a:rPr>
            <a:t>🛠</a:t>
          </a:r>
          <a:r>
            <a:rPr lang="nl-NL" sz="1200" kern="1200">
              <a:effectLst/>
              <a:latin typeface="Verdana" panose="020B0604030504040204" pitchFamily="34" charset="0"/>
              <a:ea typeface="Verdana" panose="020B0604030504040204" pitchFamily="34" charset="0"/>
              <a:cs typeface="Times New Roman" panose="02020603050405020304" pitchFamily="18" charset="0"/>
            </a:rPr>
            <a:t> Start onderhoud: 1 september 2026</a:t>
          </a:r>
          <a:endParaRPr lang="nl-NL" sz="1200" kern="1200" dirty="0">
            <a:effectLst/>
            <a:latin typeface="Verdana" panose="020B0604030504040204" pitchFamily="34" charset="0"/>
            <a:ea typeface="Verdana" panose="020B0604030504040204" pitchFamily="34" charset="0"/>
            <a:cs typeface="Times New Roman" panose="02020603050405020304" pitchFamily="18" charset="0"/>
          </a:endParaRPr>
        </a:p>
      </dsp:txBody>
      <dsp:txXfrm>
        <a:off x="308616" y="2496725"/>
        <a:ext cx="4020891" cy="346292"/>
      </dsp:txXfrm>
    </dsp:sp>
    <dsp:sp modelId="{933DDB6F-F78B-40D9-B974-4C052DF8D1B6}">
      <dsp:nvSpPr>
        <dsp:cNvPr id="0" name=""/>
        <dsp:cNvSpPr/>
      </dsp:nvSpPr>
      <dsp:spPr>
        <a:xfrm>
          <a:off x="0" y="3259551"/>
          <a:ext cx="5797656" cy="32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C4547F2-0384-4DE8-B379-C2ED883B14E3}">
      <dsp:nvSpPr>
        <dsp:cNvPr id="0" name=""/>
        <dsp:cNvSpPr/>
      </dsp:nvSpPr>
      <dsp:spPr>
        <a:xfrm>
          <a:off x="289882" y="3067671"/>
          <a:ext cx="405835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396" tIns="0" rIns="153396" bIns="0" numCol="1" spcCol="1270" anchor="ctr" anchorCtr="0">
          <a:noAutofit/>
        </a:bodyPr>
        <a:lstStyle/>
        <a:p>
          <a:pPr marL="0" lvl="0" indent="0" algn="l" defTabSz="533400">
            <a:lnSpc>
              <a:spcPct val="90000"/>
            </a:lnSpc>
            <a:spcBef>
              <a:spcPct val="0"/>
            </a:spcBef>
            <a:spcAft>
              <a:spcPct val="35000"/>
            </a:spcAft>
            <a:buNone/>
          </a:pPr>
          <a:r>
            <a:rPr lang="nl-NL" sz="1200" kern="1200" dirty="0">
              <a:effectLst/>
              <a:latin typeface="Segoe UI Emoji" panose="020B0502040204020203" pitchFamily="34" charset="0"/>
              <a:ea typeface="Verdana" panose="020B0604030504040204" pitchFamily="34" charset="0"/>
              <a:cs typeface="Segoe UI Emoji" panose="020B0502040204020203" pitchFamily="34" charset="0"/>
            </a:rPr>
            <a:t>⏳</a:t>
          </a:r>
          <a:r>
            <a:rPr lang="nl-NL" sz="1200" kern="1200" dirty="0">
              <a:effectLst/>
              <a:latin typeface="Verdana" panose="020B0604030504040204" pitchFamily="34" charset="0"/>
              <a:ea typeface="Verdana" panose="020B0604030504040204" pitchFamily="34" charset="0"/>
              <a:cs typeface="Times New Roman" panose="02020603050405020304" pitchFamily="18" charset="0"/>
            </a:rPr>
            <a:t> Einde reguliere termijn: 31 augustus 2029</a:t>
          </a:r>
        </a:p>
      </dsp:txBody>
      <dsp:txXfrm>
        <a:off x="308616" y="3086405"/>
        <a:ext cx="4020891" cy="346292"/>
      </dsp:txXfrm>
    </dsp:sp>
    <dsp:sp modelId="{C83DF2F3-3D93-4344-9308-6B2B8B363DDB}">
      <dsp:nvSpPr>
        <dsp:cNvPr id="0" name=""/>
        <dsp:cNvSpPr/>
      </dsp:nvSpPr>
      <dsp:spPr>
        <a:xfrm>
          <a:off x="0" y="3849231"/>
          <a:ext cx="5797656" cy="32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6702E02-79C8-4649-A2D0-DE6831C5AC26}">
      <dsp:nvSpPr>
        <dsp:cNvPr id="0" name=""/>
        <dsp:cNvSpPr/>
      </dsp:nvSpPr>
      <dsp:spPr>
        <a:xfrm>
          <a:off x="289882" y="3657351"/>
          <a:ext cx="4058359" cy="383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3396" tIns="0" rIns="153396" bIns="0" numCol="1" spcCol="1270" anchor="ctr" anchorCtr="0">
          <a:noAutofit/>
        </a:bodyPr>
        <a:lstStyle/>
        <a:p>
          <a:pPr marL="0" lvl="0" indent="0" algn="l" defTabSz="533400">
            <a:lnSpc>
              <a:spcPct val="90000"/>
            </a:lnSpc>
            <a:spcBef>
              <a:spcPct val="0"/>
            </a:spcBef>
            <a:spcAft>
              <a:spcPct val="35000"/>
            </a:spcAft>
            <a:buNone/>
          </a:pPr>
          <a:r>
            <a:rPr lang="nl-NL" sz="1200" kern="1200">
              <a:effectLst/>
              <a:latin typeface="Segoe UI Emoji" panose="020B0502040204020203" pitchFamily="34" charset="0"/>
              <a:ea typeface="Verdana" panose="020B0604030504040204" pitchFamily="34" charset="0"/>
              <a:cs typeface="Segoe UI Emoji" panose="020B0502040204020203" pitchFamily="34" charset="0"/>
            </a:rPr>
            <a:t>🔄</a:t>
          </a:r>
          <a:r>
            <a:rPr lang="nl-NL" sz="1200" kern="1200">
              <a:effectLst/>
              <a:latin typeface="Verdana" panose="020B0604030504040204" pitchFamily="34" charset="0"/>
              <a:ea typeface="Verdana" panose="020B0604030504040204" pitchFamily="34" charset="0"/>
              <a:cs typeface="Times New Roman" panose="02020603050405020304" pitchFamily="18" charset="0"/>
            </a:rPr>
            <a:t> Mogelijke verlenging t/m: 31 augustus 2031</a:t>
          </a:r>
          <a:endParaRPr lang="nl-NL" sz="1200" kern="1200" dirty="0">
            <a:effectLst/>
            <a:latin typeface="Verdana" panose="020B0604030504040204" pitchFamily="34" charset="0"/>
            <a:ea typeface="Verdana" panose="020B0604030504040204" pitchFamily="34" charset="0"/>
            <a:cs typeface="Times New Roman" panose="02020603050405020304" pitchFamily="18" charset="0"/>
          </a:endParaRPr>
        </a:p>
      </dsp:txBody>
      <dsp:txXfrm>
        <a:off x="308616" y="3676085"/>
        <a:ext cx="4020891" cy="34629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54939" y="0"/>
            <a:ext cx="2949099" cy="498932"/>
          </a:xfrm>
          <a:prstGeom prst="rect">
            <a:avLst/>
          </a:prstGeom>
        </p:spPr>
        <p:txBody>
          <a:bodyPr vert="horz" lIns="91440" tIns="45720" rIns="91440" bIns="45720" rtlCol="0"/>
          <a:lstStyle>
            <a:lvl1pPr algn="r">
              <a:defRPr sz="1200"/>
            </a:lvl1pPr>
          </a:lstStyle>
          <a:p>
            <a:fld id="{4C6709BA-0250-418B-A227-469BF0F69AD3}" type="datetimeFigureOut">
              <a:rPr lang="nl-NL" smtClean="0"/>
              <a:t>19-9-2025</a:t>
            </a:fld>
            <a:endParaRPr lang="nl-NL"/>
          </a:p>
        </p:txBody>
      </p:sp>
      <p:sp>
        <p:nvSpPr>
          <p:cNvPr id="4" name="Tijdelijke aanduiding voor voettekst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E7A4FE01-11FF-43DA-B7F5-6592B996E3FA}" type="slidenum">
              <a:rPr lang="nl-NL" smtClean="0"/>
              <a:t>‹nr.›</a:t>
            </a:fld>
            <a:endParaRPr lang="nl-NL"/>
          </a:p>
        </p:txBody>
      </p:sp>
    </p:spTree>
    <p:extLst>
      <p:ext uri="{BB962C8B-B14F-4D97-AF65-F5344CB8AC3E}">
        <p14:creationId xmlns:p14="http://schemas.microsoft.com/office/powerpoint/2010/main" val="1681797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fld id="{FAD30240-3B76-4E52-B42B-C39F5C218F4D}" type="datetimeFigureOut">
              <a:rPr lang="nl-NL" smtClean="0"/>
              <a:t>19-9-2025</a:t>
            </a:fld>
            <a:endParaRPr lang="nl-NL"/>
          </a:p>
        </p:txBody>
      </p:sp>
      <p:sp>
        <p:nvSpPr>
          <p:cNvPr id="4" name="Tijdelijke aanduiding voor dia-afbeelding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DE501649-886C-4324-AD4C-E61C88D47728}" type="slidenum">
              <a:rPr lang="nl-NL" smtClean="0"/>
              <a:t>‹nr.›</a:t>
            </a:fld>
            <a:endParaRPr lang="nl-NL"/>
          </a:p>
        </p:txBody>
      </p:sp>
    </p:spTree>
    <p:extLst>
      <p:ext uri="{BB962C8B-B14F-4D97-AF65-F5344CB8AC3E}">
        <p14:creationId xmlns:p14="http://schemas.microsoft.com/office/powerpoint/2010/main" val="1169954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1</a:t>
            </a:fld>
            <a:endParaRPr lang="nl-NL"/>
          </a:p>
        </p:txBody>
      </p:sp>
    </p:spTree>
    <p:extLst>
      <p:ext uri="{BB962C8B-B14F-4D97-AF65-F5344CB8AC3E}">
        <p14:creationId xmlns:p14="http://schemas.microsoft.com/office/powerpoint/2010/main" val="2073641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Jeroen afsluiting laten doen?</a:t>
            </a:r>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16</a:t>
            </a:fld>
            <a:endParaRPr lang="nl-NL"/>
          </a:p>
        </p:txBody>
      </p:sp>
    </p:spTree>
    <p:extLst>
      <p:ext uri="{BB962C8B-B14F-4D97-AF65-F5344CB8AC3E}">
        <p14:creationId xmlns:p14="http://schemas.microsoft.com/office/powerpoint/2010/main" val="1366814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2</a:t>
            </a:fld>
            <a:endParaRPr lang="nl-NL"/>
          </a:p>
        </p:txBody>
      </p:sp>
    </p:spTree>
    <p:extLst>
      <p:ext uri="{BB962C8B-B14F-4D97-AF65-F5344CB8AC3E}">
        <p14:creationId xmlns:p14="http://schemas.microsoft.com/office/powerpoint/2010/main" val="953610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4</a:t>
            </a:fld>
            <a:endParaRPr lang="nl-NL"/>
          </a:p>
        </p:txBody>
      </p:sp>
    </p:spTree>
    <p:extLst>
      <p:ext uri="{BB962C8B-B14F-4D97-AF65-F5344CB8AC3E}">
        <p14:creationId xmlns:p14="http://schemas.microsoft.com/office/powerpoint/2010/main" val="2750987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5</a:t>
            </a:fld>
            <a:endParaRPr lang="nl-NL"/>
          </a:p>
        </p:txBody>
      </p:sp>
    </p:spTree>
    <p:extLst>
      <p:ext uri="{BB962C8B-B14F-4D97-AF65-F5344CB8AC3E}">
        <p14:creationId xmlns:p14="http://schemas.microsoft.com/office/powerpoint/2010/main" val="1502354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6</a:t>
            </a:fld>
            <a:endParaRPr lang="nl-NL"/>
          </a:p>
        </p:txBody>
      </p:sp>
    </p:spTree>
    <p:extLst>
      <p:ext uri="{BB962C8B-B14F-4D97-AF65-F5344CB8AC3E}">
        <p14:creationId xmlns:p14="http://schemas.microsoft.com/office/powerpoint/2010/main" val="3315821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BCD6B-A479-A7A8-FE0C-6864EB7C00B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5FA6F3D-1791-18E6-C70D-4262344F59EE}"/>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0BB47BB-2868-6AAE-D7C3-472111851314}"/>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7916CCBF-2395-8ECE-C55C-1E4D0DEE6262}"/>
              </a:ext>
            </a:extLst>
          </p:cNvPr>
          <p:cNvSpPr>
            <a:spLocks noGrp="1"/>
          </p:cNvSpPr>
          <p:nvPr>
            <p:ph type="sldNum" sz="quarter" idx="5"/>
          </p:nvPr>
        </p:nvSpPr>
        <p:spPr/>
        <p:txBody>
          <a:bodyPr/>
          <a:lstStyle/>
          <a:p>
            <a:fld id="{DE501649-886C-4324-AD4C-E61C88D47728}" type="slidenum">
              <a:rPr lang="nl-NL" smtClean="0"/>
              <a:t>7</a:t>
            </a:fld>
            <a:endParaRPr lang="nl-NL"/>
          </a:p>
        </p:txBody>
      </p:sp>
    </p:spTree>
    <p:extLst>
      <p:ext uri="{BB962C8B-B14F-4D97-AF65-F5344CB8AC3E}">
        <p14:creationId xmlns:p14="http://schemas.microsoft.com/office/powerpoint/2010/main" val="2479869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7884CC16-22D9-43F5-B836-48588AA01021}" type="slidenum">
              <a:rPr lang="nl-NL" smtClean="0"/>
              <a:t>9</a:t>
            </a:fld>
            <a:endParaRPr lang="nl-NL"/>
          </a:p>
        </p:txBody>
      </p:sp>
    </p:spTree>
    <p:extLst>
      <p:ext uri="{BB962C8B-B14F-4D97-AF65-F5344CB8AC3E}">
        <p14:creationId xmlns:p14="http://schemas.microsoft.com/office/powerpoint/2010/main" val="3597130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1AC50-4585-77EA-6DD6-BA8B60959E3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E76B4E6-3004-6921-DDBB-1D2E0274DB7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98F2D2A-3639-6166-3E86-41A73122F20A}"/>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6DEF78AA-175E-E63B-D4A0-5F3E426FFBB9}"/>
              </a:ext>
            </a:extLst>
          </p:cNvPr>
          <p:cNvSpPr>
            <a:spLocks noGrp="1"/>
          </p:cNvSpPr>
          <p:nvPr>
            <p:ph type="sldNum" sz="quarter" idx="5"/>
          </p:nvPr>
        </p:nvSpPr>
        <p:spPr/>
        <p:txBody>
          <a:bodyPr/>
          <a:lstStyle/>
          <a:p>
            <a:fld id="{DE501649-886C-4324-AD4C-E61C88D47728}" type="slidenum">
              <a:rPr lang="nl-NL" smtClean="0"/>
              <a:t>14</a:t>
            </a:fld>
            <a:endParaRPr lang="nl-NL"/>
          </a:p>
        </p:txBody>
      </p:sp>
    </p:spTree>
    <p:extLst>
      <p:ext uri="{BB962C8B-B14F-4D97-AF65-F5344CB8AC3E}">
        <p14:creationId xmlns:p14="http://schemas.microsoft.com/office/powerpoint/2010/main" val="1532597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DE501649-886C-4324-AD4C-E61C88D47728}" type="slidenum">
              <a:rPr lang="nl-NL" smtClean="0"/>
              <a:t>15</a:t>
            </a:fld>
            <a:endParaRPr lang="nl-NL"/>
          </a:p>
        </p:txBody>
      </p:sp>
    </p:spTree>
    <p:extLst>
      <p:ext uri="{BB962C8B-B14F-4D97-AF65-F5344CB8AC3E}">
        <p14:creationId xmlns:p14="http://schemas.microsoft.com/office/powerpoint/2010/main" val="33374232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
    <p:bg>
      <p:bgPr>
        <a:solidFill>
          <a:schemeClr val="accent2"/>
        </a:solidFill>
        <a:effectLst/>
      </p:bgPr>
    </p:bg>
    <p:spTree>
      <p:nvGrpSpPr>
        <p:cNvPr id="1" name=""/>
        <p:cNvGrpSpPr/>
        <p:nvPr/>
      </p:nvGrpSpPr>
      <p:grpSpPr>
        <a:xfrm>
          <a:off x="0" y="0"/>
          <a:ext cx="0" cy="0"/>
          <a:chOff x="0" y="0"/>
          <a:chExt cx="0" cy="0"/>
        </a:xfrm>
      </p:grpSpPr>
      <p:sp>
        <p:nvSpPr>
          <p:cNvPr id="30" name="Vrije vorm: vorm 29">
            <a:extLst>
              <a:ext uri="{FF2B5EF4-FFF2-40B4-BE49-F238E27FC236}">
                <a16:creationId xmlns:a16="http://schemas.microsoft.com/office/drawing/2014/main" id="{FB7BC648-3F3A-4FE6-B474-FF08AD16EC55}"/>
              </a:ext>
            </a:extLst>
          </p:cNvPr>
          <p:cNvSpPr/>
          <p:nvPr userDrawn="1"/>
        </p:nvSpPr>
        <p:spPr>
          <a:xfrm>
            <a:off x="0" y="0"/>
            <a:ext cx="6096000" cy="6858000"/>
          </a:xfrm>
          <a:custGeom>
            <a:avLst/>
            <a:gdLst>
              <a:gd name="connsiteX0" fmla="*/ 0 w 6096000"/>
              <a:gd name="connsiteY0" fmla="*/ 0 h 6858000"/>
              <a:gd name="connsiteX1" fmla="*/ 5850001 w 6096000"/>
              <a:gd name="connsiteY1" fmla="*/ 0 h 6858000"/>
              <a:gd name="connsiteX2" fmla="*/ 5850001 w 6096000"/>
              <a:gd name="connsiteY2" fmla="*/ 975600 h 6858000"/>
              <a:gd name="connsiteX3" fmla="*/ 6096000 w 6096000"/>
              <a:gd name="connsiteY3" fmla="*/ 975600 h 6858000"/>
              <a:gd name="connsiteX4" fmla="*/ 6096000 w 6096000"/>
              <a:gd name="connsiteY4" fmla="*/ 6858000 h 6858000"/>
              <a:gd name="connsiteX5" fmla="*/ 0 w 6096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5850001" y="0"/>
                </a:lnTo>
                <a:lnTo>
                  <a:pt x="5850001" y="975600"/>
                </a:lnTo>
                <a:lnTo>
                  <a:pt x="6096000" y="975600"/>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4" name="Ondertitel 2"/>
          <p:cNvSpPr>
            <a:spLocks noGrp="1"/>
          </p:cNvSpPr>
          <p:nvPr>
            <p:ph type="subTitle" idx="1" hasCustomPrompt="1"/>
          </p:nvPr>
        </p:nvSpPr>
        <p:spPr>
          <a:xfrm>
            <a:off x="6552000" y="3657600"/>
            <a:ext cx="5004000" cy="1828800"/>
          </a:xfrm>
        </p:spPr>
        <p:txBody>
          <a:bodyPr lIns="0" tIns="0" rIns="0" bIns="0"/>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25" name="Tijdelijke aanduiding voor tekst 16"/>
          <p:cNvSpPr>
            <a:spLocks noGrp="1"/>
          </p:cNvSpPr>
          <p:nvPr>
            <p:ph type="body" sz="quarter" idx="21" hasCustomPrompt="1"/>
          </p:nvPr>
        </p:nvSpPr>
        <p:spPr>
          <a:xfrm>
            <a:off x="6552000"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21" name="Titel 1"/>
          <p:cNvSpPr>
            <a:spLocks noGrp="1"/>
          </p:cNvSpPr>
          <p:nvPr>
            <p:ph type="ctrTitle" hasCustomPrompt="1"/>
          </p:nvPr>
        </p:nvSpPr>
        <p:spPr>
          <a:xfrm>
            <a:off x="6552000" y="2120417"/>
            <a:ext cx="5004000" cy="1403350"/>
          </a:xfrm>
        </p:spPr>
        <p:txBody>
          <a:bodyPr tIns="0" bIns="0" anchor="b">
            <a:normAutofit/>
          </a:bodyPr>
          <a:lstStyle>
            <a:lvl1pPr algn="l">
              <a:defRPr sz="3600">
                <a:solidFill>
                  <a:schemeClr val="tx1"/>
                </a:solidFill>
              </a:defRPr>
            </a:lvl1pPr>
          </a:lstStyle>
          <a:p>
            <a:r>
              <a:rPr lang="nl-NL" dirty="0"/>
              <a:t>Klik om een titel in te voegen</a:t>
            </a:r>
          </a:p>
        </p:txBody>
      </p:sp>
      <p:sp>
        <p:nvSpPr>
          <p:cNvPr id="9" name="Tijdelijke aanduiding voor tekst 8">
            <a:extLst>
              <a:ext uri="{FF2B5EF4-FFF2-40B4-BE49-F238E27FC236}">
                <a16:creationId xmlns:a16="http://schemas.microsoft.com/office/drawing/2014/main" id="{BCE3D936-01A5-42C9-A617-17B3B8FB8C54}"/>
              </a:ext>
            </a:extLst>
          </p:cNvPr>
          <p:cNvSpPr>
            <a:spLocks noGrp="1"/>
          </p:cNvSpPr>
          <p:nvPr>
            <p:ph type="body" sz="quarter" idx="25" hasCustomPrompt="1"/>
          </p:nvPr>
        </p:nvSpPr>
        <p:spPr>
          <a:xfrm>
            <a:off x="6552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sp>
        <p:nvSpPr>
          <p:cNvPr id="11" name="Vertrouwelijkheidsniveau">
            <a:extLst>
              <a:ext uri="{FF2B5EF4-FFF2-40B4-BE49-F238E27FC236}">
                <a16:creationId xmlns:a16="http://schemas.microsoft.com/office/drawing/2014/main" id="{D6028795-C409-40A9-B428-B0AF6EBB642E}"/>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jdelijke aanduiding voor dianummer 11">
            <a:extLst>
              <a:ext uri="{FF2B5EF4-FFF2-40B4-BE49-F238E27FC236}">
                <a16:creationId xmlns:a16="http://schemas.microsoft.com/office/drawing/2014/main" id="{41FD69D9-3E06-4876-9F73-71B6B351D2BE}"/>
              </a:ext>
            </a:extLst>
          </p:cNvPr>
          <p:cNvSpPr>
            <a:spLocks noGrp="1"/>
          </p:cNvSpPr>
          <p:nvPr>
            <p:ph type="sldNum" sz="quarter" idx="27"/>
          </p:nvPr>
        </p:nvSpPr>
        <p:spPr>
          <a:xfrm>
            <a:off x="11048400" y="6528572"/>
            <a:ext cx="511200" cy="183600"/>
          </a:xfrm>
        </p:spPr>
        <p:txBody>
          <a:bodyPr/>
          <a:lstStyle/>
          <a:p>
            <a:fld id="{6C93B359-CF0D-4389-949E-16A33FCBB3EC}" type="slidenum">
              <a:rPr lang="nl-NL" smtClean="0"/>
              <a:t>‹nr.›</a:t>
            </a:fld>
            <a:endParaRPr lang="nl-NL" dirty="0"/>
          </a:p>
        </p:txBody>
      </p:sp>
      <p:pic>
        <p:nvPicPr>
          <p:cNvPr id="3" name="Afbeelding 2">
            <a:extLst>
              <a:ext uri="{FF2B5EF4-FFF2-40B4-BE49-F238E27FC236}">
                <a16:creationId xmlns:a16="http://schemas.microsoft.com/office/drawing/2014/main" id="{8828510C-BC5B-408F-A83E-20041DE7A13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065973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fbeelding horizontaal geel">
    <p:bg>
      <p:bgPr>
        <a:solidFill>
          <a:schemeClr val="accent2"/>
        </a:solidFill>
        <a:effectLst/>
      </p:bgPr>
    </p:bg>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E40B2573-7117-47DC-A1FC-56A832A1E9D3}"/>
              </a:ext>
            </a:extLst>
          </p:cNvPr>
          <p:cNvSpPr>
            <a:spLocks noGrp="1"/>
          </p:cNvSpPr>
          <p:nvPr>
            <p:ph type="pic" sz="quarter" idx="10" hasCustomPrompt="1"/>
          </p:nvPr>
        </p:nvSpPr>
        <p:spPr>
          <a:xfrm>
            <a:off x="0" y="3429000"/>
            <a:ext cx="12192000" cy="3429000"/>
          </a:xfrm>
          <a:solidFill>
            <a:schemeClr val="tx1">
              <a:lumMod val="85000"/>
            </a:schemeClr>
          </a:solidFill>
        </p:spPr>
        <p:txBody>
          <a:bodyPr tIns="1080000" anchor="t" anchorCtr="1"/>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solidFill>
                  <a:schemeClr val="bg1"/>
                </a:solidFill>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6" name="Tijdelijke aanduiding voor dianummer 5">
            <a:extLst>
              <a:ext uri="{FF2B5EF4-FFF2-40B4-BE49-F238E27FC236}">
                <a16:creationId xmlns:a16="http://schemas.microsoft.com/office/drawing/2014/main" id="{C27AD964-7CC1-4105-95CD-B7149718814C}"/>
              </a:ext>
            </a:extLst>
          </p:cNvPr>
          <p:cNvSpPr>
            <a:spLocks noGrp="1"/>
          </p:cNvSpPr>
          <p:nvPr>
            <p:ph type="sldNum" sz="quarter" idx="11"/>
          </p:nvPr>
        </p:nvSpPr>
        <p:spPr/>
        <p:txBody>
          <a:bodyPr/>
          <a:lstStyle>
            <a:lvl1pPr>
              <a:defRPr>
                <a:solidFill>
                  <a:schemeClr val="bg1"/>
                </a:solidFill>
              </a:defRPr>
            </a:lvl1pPr>
          </a:lstStyle>
          <a:p>
            <a:fld id="{6C93B359-CF0D-4389-949E-16A33FCBB3EC}" type="slidenum">
              <a:rPr lang="nl-NL" smtClean="0"/>
              <a:pPr/>
              <a:t>‹nr.›</a:t>
            </a:fld>
            <a:endParaRPr lang="nl-NL" dirty="0"/>
          </a:p>
        </p:txBody>
      </p:sp>
      <p:sp>
        <p:nvSpPr>
          <p:cNvPr id="7" name="Titel 6">
            <a:extLst>
              <a:ext uri="{FF2B5EF4-FFF2-40B4-BE49-F238E27FC236}">
                <a16:creationId xmlns:a16="http://schemas.microsoft.com/office/drawing/2014/main" id="{4A879FCC-B15B-43B0-94C1-EA709F51A48D}"/>
              </a:ext>
            </a:extLst>
          </p:cNvPr>
          <p:cNvSpPr>
            <a:spLocks noGrp="1"/>
          </p:cNvSpPr>
          <p:nvPr>
            <p:ph type="title" hasCustomPrompt="1"/>
          </p:nvPr>
        </p:nvSpPr>
        <p:spPr/>
        <p:txBody>
          <a:bodyPr/>
          <a:lstStyle>
            <a:lvl1pPr>
              <a:defRPr>
                <a:solidFill>
                  <a:schemeClr val="bg1"/>
                </a:solidFill>
              </a:defRPr>
            </a:lvl1pPr>
          </a:lstStyle>
          <a:p>
            <a:r>
              <a:rPr lang="nl-NL" dirty="0"/>
              <a:t>Klik om een titel in te voegen</a:t>
            </a:r>
          </a:p>
        </p:txBody>
      </p:sp>
    </p:spTree>
    <p:extLst>
      <p:ext uri="{BB962C8B-B14F-4D97-AF65-F5344CB8AC3E}">
        <p14:creationId xmlns:p14="http://schemas.microsoft.com/office/powerpoint/2010/main" val="2315850997"/>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fbeelding">
    <p:bg>
      <p:bgPr>
        <a:solidFill>
          <a:schemeClr val="bg1"/>
        </a:solidFill>
        <a:effectLst/>
      </p:bgPr>
    </p:bg>
    <p:spTree>
      <p:nvGrpSpPr>
        <p:cNvPr id="1" name=""/>
        <p:cNvGrpSpPr/>
        <p:nvPr/>
      </p:nvGrpSpPr>
      <p:grpSpPr>
        <a:xfrm>
          <a:off x="0" y="0"/>
          <a:ext cx="0" cy="0"/>
          <a:chOff x="0" y="0"/>
          <a:chExt cx="0" cy="0"/>
        </a:xfrm>
      </p:grpSpPr>
      <p:sp>
        <p:nvSpPr>
          <p:cNvPr id="10" name="Tijdelijke aanduiding voor afbeelding 9">
            <a:extLst>
              <a:ext uri="{FF2B5EF4-FFF2-40B4-BE49-F238E27FC236}">
                <a16:creationId xmlns:a16="http://schemas.microsoft.com/office/drawing/2014/main" id="{4D76FA77-7724-405A-BCBC-F7FB2273E85D}"/>
              </a:ext>
            </a:extLst>
          </p:cNvPr>
          <p:cNvSpPr>
            <a:spLocks noGrp="1"/>
          </p:cNvSpPr>
          <p:nvPr>
            <p:ph type="pic" sz="quarter" idx="11" hasCustomPrompt="1"/>
          </p:nvPr>
        </p:nvSpPr>
        <p:spPr>
          <a:xfrm>
            <a:off x="0" y="0"/>
            <a:ext cx="12192000" cy="6858000"/>
          </a:xfrm>
          <a:custGeom>
            <a:avLst/>
            <a:gdLst>
              <a:gd name="connsiteX0" fmla="*/ 0 w 12192000"/>
              <a:gd name="connsiteY0" fmla="*/ 0 h 6858000"/>
              <a:gd name="connsiteX1" fmla="*/ 5329235 w 12192000"/>
              <a:gd name="connsiteY1" fmla="*/ 0 h 6858000"/>
              <a:gd name="connsiteX2" fmla="*/ 5848350 w 12192000"/>
              <a:gd name="connsiteY2" fmla="*/ 0 h 6858000"/>
              <a:gd name="connsiteX3" fmla="*/ 5857872 w 12192000"/>
              <a:gd name="connsiteY3" fmla="*/ 0 h 6858000"/>
              <a:gd name="connsiteX4" fmla="*/ 5857872 w 12192000"/>
              <a:gd name="connsiteY4" fmla="*/ 711998 h 6858000"/>
              <a:gd name="connsiteX5" fmla="*/ 6324600 w 12192000"/>
              <a:gd name="connsiteY5" fmla="*/ 711998 h 6858000"/>
              <a:gd name="connsiteX6" fmla="*/ 6324600 w 12192000"/>
              <a:gd name="connsiteY6" fmla="*/ 0 h 6858000"/>
              <a:gd name="connsiteX7" fmla="*/ 12192000 w 12192000"/>
              <a:gd name="connsiteY7" fmla="*/ 0 h 6858000"/>
              <a:gd name="connsiteX8" fmla="*/ 12192000 w 12192000"/>
              <a:gd name="connsiteY8" fmla="*/ 6858000 h 6858000"/>
              <a:gd name="connsiteX9" fmla="*/ 6324600 w 12192000"/>
              <a:gd name="connsiteY9" fmla="*/ 6858000 h 6858000"/>
              <a:gd name="connsiteX10" fmla="*/ 5848350 w 12192000"/>
              <a:gd name="connsiteY10" fmla="*/ 6858000 h 6858000"/>
              <a:gd name="connsiteX11" fmla="*/ 0 w 12192000"/>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8000">
                <a:moveTo>
                  <a:pt x="0" y="0"/>
                </a:moveTo>
                <a:lnTo>
                  <a:pt x="5329235" y="0"/>
                </a:lnTo>
                <a:lnTo>
                  <a:pt x="5848350" y="0"/>
                </a:lnTo>
                <a:lnTo>
                  <a:pt x="5857872" y="0"/>
                </a:lnTo>
                <a:lnTo>
                  <a:pt x="5857872" y="711998"/>
                </a:lnTo>
                <a:lnTo>
                  <a:pt x="6324600" y="711998"/>
                </a:lnTo>
                <a:lnTo>
                  <a:pt x="6324600" y="0"/>
                </a:lnTo>
                <a:lnTo>
                  <a:pt x="12192000" y="0"/>
                </a:lnTo>
                <a:lnTo>
                  <a:pt x="12192000" y="6858000"/>
                </a:lnTo>
                <a:lnTo>
                  <a:pt x="6324600" y="6858000"/>
                </a:lnTo>
                <a:lnTo>
                  <a:pt x="5848350" y="6858000"/>
                </a:lnTo>
                <a:lnTo>
                  <a:pt x="0" y="6858000"/>
                </a:lnTo>
                <a:close/>
              </a:path>
            </a:pathLst>
          </a:custGeom>
          <a:solidFill>
            <a:schemeClr val="bg1">
              <a:lumMod val="85000"/>
            </a:schemeClr>
          </a:solidFill>
        </p:spPr>
        <p:txBody>
          <a:bodyPr wrap="square" tIns="2520000" anchor="t" anchorCtr="1">
            <a:noAutofit/>
          </a:bodyPr>
          <a:lstStyle>
            <a:lvl1pPr marL="0" marR="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5" name="Titel 4"/>
          <p:cNvSpPr>
            <a:spLocks noGrp="1"/>
          </p:cNvSpPr>
          <p:nvPr>
            <p:ph type="title" hasCustomPrompt="1"/>
          </p:nvPr>
        </p:nvSpPr>
        <p:spPr>
          <a:xfrm>
            <a:off x="0" y="5153776"/>
            <a:ext cx="12192000" cy="576000"/>
          </a:xfrm>
          <a:solidFill>
            <a:schemeClr val="accent2"/>
          </a:solidFill>
        </p:spPr>
        <p:txBody>
          <a:bodyPr lIns="630000" anchor="ctr" anchorCtr="0">
            <a:noAutofit/>
          </a:bodyPr>
          <a:lstStyle>
            <a:lvl1pPr algn="l">
              <a:defRPr sz="3200">
                <a:solidFill>
                  <a:schemeClr val="tx1"/>
                </a:solidFill>
              </a:defRPr>
            </a:lvl1pPr>
          </a:lstStyle>
          <a:p>
            <a:r>
              <a:rPr lang="nl-NL" dirty="0"/>
              <a:t>Klik om een naam in te voegen</a:t>
            </a:r>
          </a:p>
        </p:txBody>
      </p:sp>
      <p:sp>
        <p:nvSpPr>
          <p:cNvPr id="3" name="Tijdelijke aanduiding voor tekst 2"/>
          <p:cNvSpPr>
            <a:spLocks noGrp="1"/>
          </p:cNvSpPr>
          <p:nvPr>
            <p:ph type="body" sz="quarter" idx="10" hasCustomPrompt="1"/>
          </p:nvPr>
        </p:nvSpPr>
        <p:spPr>
          <a:xfrm>
            <a:off x="0" y="5825413"/>
            <a:ext cx="12192000" cy="396000"/>
          </a:xfrm>
          <a:solidFill>
            <a:schemeClr val="bg1"/>
          </a:solidFill>
        </p:spPr>
        <p:txBody>
          <a:bodyPr lIns="630000" anchor="ctr" anchorCtr="0">
            <a:normAutofit/>
          </a:bodyPr>
          <a:lstStyle>
            <a:lvl1pPr marL="0" indent="0">
              <a:buNone/>
              <a:defRPr sz="2000" i="0">
                <a:solidFill>
                  <a:schemeClr val="tx1"/>
                </a:solidFill>
              </a:defRPr>
            </a:lvl1pPr>
            <a:lvl2pPr marL="313200" indent="0">
              <a:buNone/>
              <a:defRPr/>
            </a:lvl2pPr>
            <a:lvl3pPr marL="630000" indent="0">
              <a:buNone/>
              <a:defRPr/>
            </a:lvl3pPr>
            <a:lvl4pPr marL="943200" indent="0">
              <a:buNone/>
              <a:defRPr/>
            </a:lvl4pPr>
            <a:lvl5pPr marL="1260000" indent="0">
              <a:buNone/>
              <a:defRPr/>
            </a:lvl5pPr>
          </a:lstStyle>
          <a:p>
            <a:pPr lvl="0"/>
            <a:r>
              <a:rPr lang="nl-NL" dirty="0"/>
              <a:t>Klik om functie of project in te voegen</a:t>
            </a:r>
          </a:p>
        </p:txBody>
      </p:sp>
      <p:sp>
        <p:nvSpPr>
          <p:cNvPr id="12" name="Tijdelijke aanduiding voor dianummer 11">
            <a:extLst>
              <a:ext uri="{FF2B5EF4-FFF2-40B4-BE49-F238E27FC236}">
                <a16:creationId xmlns:a16="http://schemas.microsoft.com/office/drawing/2014/main" id="{49EE6DDE-E144-43EA-A883-E219AA865806}"/>
              </a:ext>
            </a:extLst>
          </p:cNvPr>
          <p:cNvSpPr>
            <a:spLocks noGrp="1"/>
          </p:cNvSpPr>
          <p:nvPr>
            <p:ph type="sldNum" sz="quarter" idx="12"/>
          </p:nvPr>
        </p:nvSpPr>
        <p:spPr/>
        <p:txBody>
          <a:bodyPr/>
          <a:lstStyle/>
          <a:p>
            <a:fld id="{6C93B359-CF0D-4389-949E-16A33FCBB3EC}" type="slidenum">
              <a:rPr lang="nl-NL" smtClean="0"/>
              <a:pPr/>
              <a:t>‹nr.›</a:t>
            </a:fld>
            <a:endParaRPr lang="nl-NL" dirty="0"/>
          </a:p>
        </p:txBody>
      </p:sp>
    </p:spTree>
    <p:extLst>
      <p:ext uri="{BB962C8B-B14F-4D97-AF65-F5344CB8AC3E}">
        <p14:creationId xmlns:p14="http://schemas.microsoft.com/office/powerpoint/2010/main" val="992402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act ">
    <p:bg>
      <p:bgPr>
        <a:solidFill>
          <a:schemeClr val="accent2"/>
        </a:solidFill>
        <a:effectLst/>
      </p:bgPr>
    </p:bg>
    <p:spTree>
      <p:nvGrpSpPr>
        <p:cNvPr id="1" name=""/>
        <p:cNvGrpSpPr/>
        <p:nvPr/>
      </p:nvGrpSpPr>
      <p:grpSpPr>
        <a:xfrm>
          <a:off x="0" y="0"/>
          <a:ext cx="0" cy="0"/>
          <a:chOff x="0" y="0"/>
          <a:chExt cx="0" cy="0"/>
        </a:xfrm>
      </p:grpSpPr>
      <p:sp>
        <p:nvSpPr>
          <p:cNvPr id="17" name="Vrije vorm: vorm 16">
            <a:extLst>
              <a:ext uri="{FF2B5EF4-FFF2-40B4-BE49-F238E27FC236}">
                <a16:creationId xmlns:a16="http://schemas.microsoft.com/office/drawing/2014/main" id="{CE883B12-7812-4AB5-9452-637027F74772}"/>
              </a:ext>
            </a:extLst>
          </p:cNvPr>
          <p:cNvSpPr/>
          <p:nvPr userDrawn="1"/>
        </p:nvSpPr>
        <p:spPr>
          <a:xfrm>
            <a:off x="0" y="0"/>
            <a:ext cx="6096000" cy="6858000"/>
          </a:xfrm>
          <a:custGeom>
            <a:avLst/>
            <a:gdLst>
              <a:gd name="connsiteX0" fmla="*/ 0 w 6096000"/>
              <a:gd name="connsiteY0" fmla="*/ 0 h 6858000"/>
              <a:gd name="connsiteX1" fmla="*/ 5360191 w 6096000"/>
              <a:gd name="connsiteY1" fmla="*/ 0 h 6858000"/>
              <a:gd name="connsiteX2" fmla="*/ 5850001 w 6096000"/>
              <a:gd name="connsiteY2" fmla="*/ 0 h 6858000"/>
              <a:gd name="connsiteX3" fmla="*/ 5862635 w 6096000"/>
              <a:gd name="connsiteY3" fmla="*/ 0 h 6858000"/>
              <a:gd name="connsiteX4" fmla="*/ 5862635 w 6096000"/>
              <a:gd name="connsiteY4" fmla="*/ 709612 h 6858000"/>
              <a:gd name="connsiteX5" fmla="*/ 6096000 w 6096000"/>
              <a:gd name="connsiteY5" fmla="*/ 709612 h 6858000"/>
              <a:gd name="connsiteX6" fmla="*/ 6096000 w 6096000"/>
              <a:gd name="connsiteY6" fmla="*/ 975600 h 6858000"/>
              <a:gd name="connsiteX7" fmla="*/ 6096000 w 6096000"/>
              <a:gd name="connsiteY7" fmla="*/ 1102518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360191" y="0"/>
                </a:lnTo>
                <a:lnTo>
                  <a:pt x="5850001" y="0"/>
                </a:lnTo>
                <a:lnTo>
                  <a:pt x="5862635" y="0"/>
                </a:lnTo>
                <a:lnTo>
                  <a:pt x="5862635" y="709612"/>
                </a:lnTo>
                <a:lnTo>
                  <a:pt x="6096000" y="709612"/>
                </a:lnTo>
                <a:lnTo>
                  <a:pt x="6096000" y="975600"/>
                </a:lnTo>
                <a:lnTo>
                  <a:pt x="6096000" y="1102518"/>
                </a:lnTo>
                <a:lnTo>
                  <a:pt x="6096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18" name="Tijdelijke aanduiding voor tekst 13"/>
          <p:cNvSpPr>
            <a:spLocks noGrp="1"/>
          </p:cNvSpPr>
          <p:nvPr>
            <p:ph type="body" sz="quarter" idx="13" hasCustomPrompt="1"/>
          </p:nvPr>
        </p:nvSpPr>
        <p:spPr>
          <a:xfrm>
            <a:off x="7176285" y="2286000"/>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19" name="Tijdelijke aanduiding voor tekst 13"/>
          <p:cNvSpPr>
            <a:spLocks noGrp="1"/>
          </p:cNvSpPr>
          <p:nvPr>
            <p:ph type="body" sz="quarter" idx="17" hasCustomPrompt="1"/>
          </p:nvPr>
        </p:nvSpPr>
        <p:spPr>
          <a:xfrm>
            <a:off x="7176285" y="3079487"/>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20" name="Tijdelijke aanduiding voor tekst 13"/>
          <p:cNvSpPr>
            <a:spLocks noGrp="1"/>
          </p:cNvSpPr>
          <p:nvPr>
            <p:ph type="body" sz="quarter" idx="18" hasCustomPrompt="1"/>
          </p:nvPr>
        </p:nvSpPr>
        <p:spPr>
          <a:xfrm>
            <a:off x="7176285" y="3845506"/>
            <a:ext cx="4382303" cy="691884"/>
          </a:xfrm>
        </p:spPr>
        <p:txBody>
          <a:bodyPr numCol="1" spcCol="180000" anchor="ctr" anchorCtr="0">
            <a:normAutofit/>
          </a:bodyPr>
          <a:lstStyle>
            <a:lvl1pPr marL="0" indent="0">
              <a:buNone/>
              <a:defRPr sz="2000" i="0">
                <a:solidFill>
                  <a:schemeClr val="tx1"/>
                </a:solidFill>
              </a:defRPr>
            </a:lvl1pPr>
          </a:lstStyle>
          <a:p>
            <a:pPr lvl="0"/>
            <a:r>
              <a:rPr lang="nl-NL" dirty="0"/>
              <a:t>Klik om gegevens afzender in te voegen</a:t>
            </a:r>
          </a:p>
        </p:txBody>
      </p:sp>
      <p:sp>
        <p:nvSpPr>
          <p:cNvPr id="21" name="Tijdelijke aanduiding voor afbeelding 3"/>
          <p:cNvSpPr>
            <a:spLocks noGrp="1" noChangeAspect="1"/>
          </p:cNvSpPr>
          <p:nvPr>
            <p:ph type="pic" sz="quarter" idx="19"/>
          </p:nvPr>
        </p:nvSpPr>
        <p:spPr>
          <a:xfrm>
            <a:off x="6559200" y="2361344"/>
            <a:ext cx="541203" cy="540000"/>
          </a:xfrm>
          <a:blipFill>
            <a:blip r:embed="rId2"/>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2" name="Tijdelijke aanduiding voor afbeelding 3"/>
          <p:cNvSpPr>
            <a:spLocks noGrp="1" noChangeAspect="1"/>
          </p:cNvSpPr>
          <p:nvPr>
            <p:ph type="pic" sz="quarter" idx="20"/>
          </p:nvPr>
        </p:nvSpPr>
        <p:spPr>
          <a:xfrm>
            <a:off x="6559200" y="3147360"/>
            <a:ext cx="541203" cy="540000"/>
          </a:xfrm>
          <a:blipFill>
            <a:blip r:embed="rId3"/>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23" name="Tijdelijke aanduiding voor afbeelding 3"/>
          <p:cNvSpPr>
            <a:spLocks noGrp="1" noChangeAspect="1"/>
          </p:cNvSpPr>
          <p:nvPr>
            <p:ph type="pic" sz="quarter" idx="21"/>
          </p:nvPr>
        </p:nvSpPr>
        <p:spPr>
          <a:xfrm>
            <a:off x="6559200" y="3920850"/>
            <a:ext cx="541203" cy="540000"/>
          </a:xfrm>
          <a:blipFill>
            <a:blip r:embed="rId4"/>
            <a:stretch>
              <a:fillRect/>
            </a:stretch>
          </a:blipFill>
        </p:spPr>
        <p:txBody>
          <a:bodyPr>
            <a:normAutofit/>
          </a:bodyPr>
          <a:lstStyle>
            <a:lvl1pPr marL="0" indent="0" algn="ctr">
              <a:buNone/>
              <a:defRPr sz="100">
                <a:solidFill>
                  <a:schemeClr val="bg1"/>
                </a:solidFill>
              </a:defRPr>
            </a:lvl1pPr>
          </a:lstStyle>
          <a:p>
            <a:r>
              <a:rPr lang="nl-NL"/>
              <a:t>Klik op het pictogram als u een afbeelding wilt toevoegen</a:t>
            </a:r>
            <a:endParaRPr lang="nl-NL" dirty="0"/>
          </a:p>
        </p:txBody>
      </p:sp>
      <p:sp>
        <p:nvSpPr>
          <p:cNvPr id="3" name="Titel 2">
            <a:extLst>
              <a:ext uri="{FF2B5EF4-FFF2-40B4-BE49-F238E27FC236}">
                <a16:creationId xmlns:a16="http://schemas.microsoft.com/office/drawing/2014/main" id="{D869C57F-4252-4209-A8BC-33FAC7ADB69A}"/>
              </a:ext>
            </a:extLst>
          </p:cNvPr>
          <p:cNvSpPr>
            <a:spLocks noGrp="1"/>
          </p:cNvSpPr>
          <p:nvPr>
            <p:ph type="title" hasCustomPrompt="1"/>
          </p:nvPr>
        </p:nvSpPr>
        <p:spPr>
          <a:xfrm>
            <a:off x="630000" y="3050453"/>
            <a:ext cx="4997688" cy="1069200"/>
          </a:xfrm>
        </p:spPr>
        <p:txBody>
          <a:bodyPr/>
          <a:lstStyle>
            <a:lvl1pPr>
              <a:defRPr>
                <a:solidFill>
                  <a:schemeClr val="tx1"/>
                </a:solidFill>
              </a:defRPr>
            </a:lvl1pPr>
          </a:lstStyle>
          <a:p>
            <a:r>
              <a:rPr lang="nl-NL" dirty="0"/>
              <a:t>Type een afsluitende zin</a:t>
            </a:r>
          </a:p>
        </p:txBody>
      </p:sp>
      <p:sp>
        <p:nvSpPr>
          <p:cNvPr id="11" name="Tijdelijke aanduiding voor dianummer 10">
            <a:extLst>
              <a:ext uri="{FF2B5EF4-FFF2-40B4-BE49-F238E27FC236}">
                <a16:creationId xmlns:a16="http://schemas.microsoft.com/office/drawing/2014/main" id="{A3A163FE-BA7A-4106-9910-A643D023C9F7}"/>
              </a:ext>
            </a:extLst>
          </p:cNvPr>
          <p:cNvSpPr>
            <a:spLocks noGrp="1"/>
          </p:cNvSpPr>
          <p:nvPr>
            <p:ph type="sldNum" sz="quarter" idx="22"/>
          </p:nvPr>
        </p:nvSpPr>
        <p:spPr/>
        <p:txBody>
          <a:bodyPr/>
          <a:lstStyle/>
          <a:p>
            <a:fld id="{6C93B359-CF0D-4389-949E-16A33FCBB3EC}" type="slidenum">
              <a:rPr lang="nl-NL" smtClean="0"/>
              <a:pPr/>
              <a:t>‹nr.›</a:t>
            </a:fld>
            <a:endParaRPr lang="nl-NL" dirty="0"/>
          </a:p>
        </p:txBody>
      </p:sp>
      <p:sp>
        <p:nvSpPr>
          <p:cNvPr id="25" name="Vertrouwelijkheidsniveau">
            <a:extLst>
              <a:ext uri="{FF2B5EF4-FFF2-40B4-BE49-F238E27FC236}">
                <a16:creationId xmlns:a16="http://schemas.microsoft.com/office/drawing/2014/main" id="{CAA5CBF2-B6F9-4237-8DE7-3D9FD8FFABB1}"/>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pic>
        <p:nvPicPr>
          <p:cNvPr id="24" name="Afbeelding 23">
            <a:extLst>
              <a:ext uri="{FF2B5EF4-FFF2-40B4-BE49-F238E27FC236}">
                <a16:creationId xmlns:a16="http://schemas.microsoft.com/office/drawing/2014/main" id="{6D7B6104-9A05-4402-8182-B4559988848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351332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Volgdia met opsommi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24000" y="1295999"/>
            <a:ext cx="11203200" cy="400110"/>
          </a:xfrm>
        </p:spPr>
        <p:txBody>
          <a:bodyPr/>
          <a:lstStyle>
            <a:lvl1pPr>
              <a:defRPr/>
            </a:lvl1pPr>
          </a:lstStyle>
          <a:p>
            <a:r>
              <a:rPr lang="nl-NL" noProof="0" dirty="0" err="1"/>
              <a:t>Klik</a:t>
            </a:r>
            <a:r>
              <a:rPr lang="nl-NL" noProof="0" dirty="0"/>
              <a:t> </a:t>
            </a:r>
            <a:r>
              <a:rPr lang="nl-NL" noProof="0" dirty="0" err="1"/>
              <a:t>om</a:t>
            </a:r>
            <a:r>
              <a:rPr lang="nl-NL" noProof="0" dirty="0"/>
              <a:t> </a:t>
            </a:r>
            <a:r>
              <a:rPr lang="nl-NL" noProof="0" dirty="0" err="1"/>
              <a:t>een</a:t>
            </a:r>
            <a:r>
              <a:rPr lang="nl-NL" noProof="0" dirty="0"/>
              <a:t> </a:t>
            </a:r>
            <a:r>
              <a:rPr lang="nl-NL" noProof="0" dirty="0" err="1"/>
              <a:t>titel</a:t>
            </a:r>
            <a:r>
              <a:rPr lang="nl-NL" noProof="0" dirty="0"/>
              <a:t> </a:t>
            </a:r>
            <a:r>
              <a:rPr lang="nl-NL" noProof="0" dirty="0" err="1"/>
              <a:t>te</a:t>
            </a:r>
            <a:r>
              <a:rPr lang="nl-NL" noProof="0" dirty="0"/>
              <a:t> </a:t>
            </a:r>
            <a:r>
              <a:rPr lang="nl-NL" noProof="0" dirty="0" err="1"/>
              <a:t>maken</a:t>
            </a:r>
            <a:endParaRPr lang="nl-NL" noProof="0" dirty="0"/>
          </a:p>
        </p:txBody>
      </p:sp>
      <p:sp>
        <p:nvSpPr>
          <p:cNvPr id="3" name="Tijdelijke aanduiding voor datum 2"/>
          <p:cNvSpPr>
            <a:spLocks noGrp="1"/>
          </p:cNvSpPr>
          <p:nvPr>
            <p:ph type="dt" sz="half" idx="10"/>
          </p:nvPr>
        </p:nvSpPr>
        <p:spPr/>
        <p:txBody>
          <a:bodyPr/>
          <a:lstStyle/>
          <a:p>
            <a:fld id="{F49EEED1-3B2D-4DF3-84FC-6A29FAA80043}" type="datetime4">
              <a:rPr lang="nl-NL" smtClean="0">
                <a:solidFill>
                  <a:srgbClr val="000000"/>
                </a:solidFill>
              </a:rPr>
              <a:pPr/>
              <a:t>19 september 2025</a:t>
            </a:fld>
            <a:endParaRPr lang="nl-NL" dirty="0">
              <a:solidFill>
                <a:srgbClr val="000000"/>
              </a:solidFill>
            </a:endParaRPr>
          </a:p>
        </p:txBody>
      </p:sp>
      <p:sp>
        <p:nvSpPr>
          <p:cNvPr id="7" name="Tijdelijke aanduiding voor tekst 6"/>
          <p:cNvSpPr>
            <a:spLocks noGrp="1"/>
          </p:cNvSpPr>
          <p:nvPr>
            <p:ph type="body" sz="quarter" idx="11"/>
          </p:nvPr>
        </p:nvSpPr>
        <p:spPr>
          <a:xfrm>
            <a:off x="624417" y="2070000"/>
            <a:ext cx="11203200" cy="4140000"/>
          </a:xfrm>
        </p:spPr>
        <p:txBody>
          <a:bodyPr/>
          <a:lstStyle>
            <a:lvl4pPr marL="1274763" indent="-285750">
              <a:buFont typeface="Verdana" pitchFamily="34" charset="0"/>
              <a:buChar char="–"/>
              <a:defRPr sz="1800"/>
            </a:lvl4pPr>
            <a:lvl5pPr marL="1631950" indent="-285750">
              <a:buFont typeface="Verdana" pitchFamily="34" charset="0"/>
              <a:buChar char="»"/>
              <a:defRPr/>
            </a:lvl5pPr>
          </a:lstStyle>
          <a:p>
            <a:pPr lvl="0"/>
            <a:r>
              <a:rPr lang="nl-NL" noProof="0" dirty="0" err="1"/>
              <a:t>Klik</a:t>
            </a:r>
            <a:r>
              <a:rPr lang="nl-NL" noProof="0" dirty="0"/>
              <a:t> </a:t>
            </a:r>
            <a:r>
              <a:rPr lang="nl-NL" noProof="0" dirty="0" err="1"/>
              <a:t>om</a:t>
            </a:r>
            <a:r>
              <a:rPr lang="nl-NL" noProof="0" dirty="0"/>
              <a:t> de </a:t>
            </a:r>
            <a:r>
              <a:rPr lang="nl-NL" noProof="0" dirty="0" err="1"/>
              <a:t>modelstijlen</a:t>
            </a:r>
            <a:r>
              <a:rPr lang="nl-NL" noProof="0" dirty="0"/>
              <a:t> </a:t>
            </a:r>
            <a:r>
              <a:rPr lang="nl-NL" noProof="0" dirty="0" err="1"/>
              <a:t>te</a:t>
            </a:r>
            <a:r>
              <a:rPr lang="nl-NL" noProof="0" dirty="0"/>
              <a:t> </a:t>
            </a:r>
            <a:r>
              <a:rPr lang="nl-NL" noProof="0" dirty="0" err="1"/>
              <a:t>bewerken</a:t>
            </a:r>
            <a:endParaRPr lang="nl-NL" noProof="0" dirty="0"/>
          </a:p>
          <a:p>
            <a:pPr lvl="1"/>
            <a:r>
              <a:rPr lang="nl-NL" noProof="0" dirty="0" err="1"/>
              <a:t>Tweede</a:t>
            </a:r>
            <a:r>
              <a:rPr lang="nl-NL" noProof="0" dirty="0"/>
              <a:t> </a:t>
            </a:r>
            <a:r>
              <a:rPr lang="nl-NL" noProof="0" dirty="0" err="1"/>
              <a:t>niveau</a:t>
            </a:r>
            <a:endParaRPr lang="nl-NL" noProof="0" dirty="0"/>
          </a:p>
          <a:p>
            <a:pPr lvl="2"/>
            <a:r>
              <a:rPr lang="nl-NL" noProof="0" dirty="0" err="1"/>
              <a:t>Derde</a:t>
            </a:r>
            <a:r>
              <a:rPr lang="nl-NL" noProof="0" dirty="0"/>
              <a:t> </a:t>
            </a:r>
            <a:r>
              <a:rPr lang="nl-NL" noProof="0" dirty="0" err="1"/>
              <a:t>niveau</a:t>
            </a:r>
            <a:endParaRPr lang="nl-NL" noProof="0" dirty="0"/>
          </a:p>
          <a:p>
            <a:pPr lvl="3"/>
            <a:r>
              <a:rPr lang="nl-NL" noProof="0" dirty="0" err="1"/>
              <a:t>Vierde</a:t>
            </a:r>
            <a:r>
              <a:rPr lang="nl-NL" noProof="0" dirty="0"/>
              <a:t> </a:t>
            </a:r>
            <a:r>
              <a:rPr lang="nl-NL" noProof="0" dirty="0" err="1"/>
              <a:t>niveau</a:t>
            </a:r>
            <a:endParaRPr lang="nl-NL" noProof="0" dirty="0"/>
          </a:p>
          <a:p>
            <a:pPr lvl="4"/>
            <a:r>
              <a:rPr lang="nl-NL" noProof="0" dirty="0" err="1"/>
              <a:t>Vijfde</a:t>
            </a:r>
            <a:r>
              <a:rPr lang="nl-NL" noProof="0" dirty="0"/>
              <a:t> </a:t>
            </a:r>
            <a:r>
              <a:rPr lang="nl-NL" noProof="0" dirty="0" err="1"/>
              <a:t>niveau</a:t>
            </a:r>
            <a:endParaRPr lang="nl-NL" noProof="0" dirty="0"/>
          </a:p>
        </p:txBody>
      </p:sp>
    </p:spTree>
    <p:extLst>
      <p:ext uri="{BB962C8B-B14F-4D97-AF65-F5344CB8AC3E}">
        <p14:creationId xmlns:p14="http://schemas.microsoft.com/office/powerpoint/2010/main" val="17339115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Volgdia met opsommin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24000" y="1295999"/>
            <a:ext cx="11203200" cy="400110"/>
          </a:xfrm>
        </p:spPr>
        <p:txBody>
          <a:bodyPr/>
          <a:lstStyle>
            <a:lvl1pPr>
              <a:defRPr/>
            </a:lvl1pPr>
          </a:lstStyle>
          <a:p>
            <a:r>
              <a:rPr lang="nl-NL" noProof="0" dirty="0" err="1"/>
              <a:t>Klik</a:t>
            </a:r>
            <a:r>
              <a:rPr lang="nl-NL" noProof="0" dirty="0"/>
              <a:t> </a:t>
            </a:r>
            <a:r>
              <a:rPr lang="nl-NL" noProof="0" dirty="0" err="1"/>
              <a:t>om</a:t>
            </a:r>
            <a:r>
              <a:rPr lang="nl-NL" noProof="0" dirty="0"/>
              <a:t> </a:t>
            </a:r>
            <a:r>
              <a:rPr lang="nl-NL" noProof="0" dirty="0" err="1"/>
              <a:t>een</a:t>
            </a:r>
            <a:r>
              <a:rPr lang="nl-NL" noProof="0" dirty="0"/>
              <a:t> </a:t>
            </a:r>
            <a:r>
              <a:rPr lang="nl-NL" noProof="0" dirty="0" err="1"/>
              <a:t>titel</a:t>
            </a:r>
            <a:r>
              <a:rPr lang="nl-NL" noProof="0" dirty="0"/>
              <a:t> </a:t>
            </a:r>
            <a:r>
              <a:rPr lang="nl-NL" noProof="0" dirty="0" err="1"/>
              <a:t>te</a:t>
            </a:r>
            <a:r>
              <a:rPr lang="nl-NL" noProof="0" dirty="0"/>
              <a:t> </a:t>
            </a:r>
            <a:r>
              <a:rPr lang="nl-NL" noProof="0" dirty="0" err="1"/>
              <a:t>maken</a:t>
            </a:r>
            <a:endParaRPr lang="nl-NL" noProof="0" dirty="0"/>
          </a:p>
        </p:txBody>
      </p:sp>
      <p:sp>
        <p:nvSpPr>
          <p:cNvPr id="3" name="Tijdelijke aanduiding voor datum 2"/>
          <p:cNvSpPr>
            <a:spLocks noGrp="1"/>
          </p:cNvSpPr>
          <p:nvPr>
            <p:ph type="dt" sz="half" idx="10"/>
          </p:nvPr>
        </p:nvSpPr>
        <p:spPr/>
        <p:txBody>
          <a:bodyPr/>
          <a:lstStyle/>
          <a:p>
            <a:fld id="{F49EEED1-3B2D-4DF3-84FC-6A29FAA80043}" type="datetime4">
              <a:rPr lang="nl-NL" smtClean="0">
                <a:solidFill>
                  <a:srgbClr val="000000"/>
                </a:solidFill>
              </a:rPr>
              <a:pPr/>
              <a:t>19 september 2025</a:t>
            </a:fld>
            <a:endParaRPr lang="nl-NL" dirty="0">
              <a:solidFill>
                <a:srgbClr val="000000"/>
              </a:solidFill>
            </a:endParaRPr>
          </a:p>
        </p:txBody>
      </p:sp>
      <p:sp>
        <p:nvSpPr>
          <p:cNvPr id="7" name="Tijdelijke aanduiding voor tekst 6"/>
          <p:cNvSpPr>
            <a:spLocks noGrp="1"/>
          </p:cNvSpPr>
          <p:nvPr>
            <p:ph type="body" sz="quarter" idx="11"/>
          </p:nvPr>
        </p:nvSpPr>
        <p:spPr>
          <a:xfrm>
            <a:off x="624417" y="2070000"/>
            <a:ext cx="11203200" cy="4140000"/>
          </a:xfrm>
        </p:spPr>
        <p:txBody>
          <a:bodyPr/>
          <a:lstStyle>
            <a:lvl4pPr marL="1274763" indent="-285750">
              <a:buFont typeface="Verdana" pitchFamily="34" charset="0"/>
              <a:buChar char="–"/>
              <a:defRPr sz="1800"/>
            </a:lvl4pPr>
            <a:lvl5pPr marL="1631950" indent="-285750">
              <a:buFont typeface="Verdana" pitchFamily="34" charset="0"/>
              <a:buChar char="»"/>
              <a:defRPr/>
            </a:lvl5pPr>
          </a:lstStyle>
          <a:p>
            <a:pPr lvl="0"/>
            <a:r>
              <a:rPr lang="nl-NL" noProof="0" dirty="0" err="1"/>
              <a:t>Klik</a:t>
            </a:r>
            <a:r>
              <a:rPr lang="nl-NL" noProof="0" dirty="0"/>
              <a:t> </a:t>
            </a:r>
            <a:r>
              <a:rPr lang="nl-NL" noProof="0" dirty="0" err="1"/>
              <a:t>om</a:t>
            </a:r>
            <a:r>
              <a:rPr lang="nl-NL" noProof="0" dirty="0"/>
              <a:t> de </a:t>
            </a:r>
            <a:r>
              <a:rPr lang="nl-NL" noProof="0" dirty="0" err="1"/>
              <a:t>modelstijlen</a:t>
            </a:r>
            <a:r>
              <a:rPr lang="nl-NL" noProof="0" dirty="0"/>
              <a:t> </a:t>
            </a:r>
            <a:r>
              <a:rPr lang="nl-NL" noProof="0" dirty="0" err="1"/>
              <a:t>te</a:t>
            </a:r>
            <a:r>
              <a:rPr lang="nl-NL" noProof="0" dirty="0"/>
              <a:t> </a:t>
            </a:r>
            <a:r>
              <a:rPr lang="nl-NL" noProof="0" dirty="0" err="1"/>
              <a:t>bewerken</a:t>
            </a:r>
            <a:endParaRPr lang="nl-NL" noProof="0" dirty="0"/>
          </a:p>
          <a:p>
            <a:pPr lvl="1"/>
            <a:r>
              <a:rPr lang="nl-NL" noProof="0" dirty="0" err="1"/>
              <a:t>Tweede</a:t>
            </a:r>
            <a:r>
              <a:rPr lang="nl-NL" noProof="0" dirty="0"/>
              <a:t> </a:t>
            </a:r>
            <a:r>
              <a:rPr lang="nl-NL" noProof="0" dirty="0" err="1"/>
              <a:t>niveau</a:t>
            </a:r>
            <a:endParaRPr lang="nl-NL" noProof="0" dirty="0"/>
          </a:p>
          <a:p>
            <a:pPr lvl="2"/>
            <a:r>
              <a:rPr lang="nl-NL" noProof="0" dirty="0" err="1"/>
              <a:t>Derde</a:t>
            </a:r>
            <a:r>
              <a:rPr lang="nl-NL" noProof="0" dirty="0"/>
              <a:t> </a:t>
            </a:r>
            <a:r>
              <a:rPr lang="nl-NL" noProof="0" dirty="0" err="1"/>
              <a:t>niveau</a:t>
            </a:r>
            <a:endParaRPr lang="nl-NL" noProof="0" dirty="0"/>
          </a:p>
          <a:p>
            <a:pPr lvl="3"/>
            <a:r>
              <a:rPr lang="nl-NL" noProof="0" dirty="0" err="1"/>
              <a:t>Vierde</a:t>
            </a:r>
            <a:r>
              <a:rPr lang="nl-NL" noProof="0" dirty="0"/>
              <a:t> </a:t>
            </a:r>
            <a:r>
              <a:rPr lang="nl-NL" noProof="0" dirty="0" err="1"/>
              <a:t>niveau</a:t>
            </a:r>
            <a:endParaRPr lang="nl-NL" noProof="0" dirty="0"/>
          </a:p>
          <a:p>
            <a:pPr lvl="4"/>
            <a:r>
              <a:rPr lang="nl-NL" noProof="0" dirty="0" err="1"/>
              <a:t>Vijfde</a:t>
            </a:r>
            <a:r>
              <a:rPr lang="nl-NL" noProof="0" dirty="0"/>
              <a:t> </a:t>
            </a:r>
            <a:r>
              <a:rPr lang="nl-NL" noProof="0" dirty="0" err="1"/>
              <a:t>niveau</a:t>
            </a:r>
            <a:endParaRPr lang="nl-NL" noProof="0" dirty="0"/>
          </a:p>
        </p:txBody>
      </p:sp>
    </p:spTree>
    <p:extLst>
      <p:ext uri="{BB962C8B-B14F-4D97-AF65-F5344CB8AC3E}">
        <p14:creationId xmlns:p14="http://schemas.microsoft.com/office/powerpoint/2010/main" val="16627354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Lee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1615634" y="6317992"/>
            <a:ext cx="4572000" cy="283845"/>
          </a:xfrm>
          <a:prstGeom prst="rect">
            <a:avLst/>
          </a:prstGeom>
        </p:spPr>
        <p:txBody>
          <a:bodyPr/>
          <a:lstStyle>
            <a:lvl1pPr>
              <a:defRPr/>
            </a:lvl1pPr>
          </a:lstStyle>
          <a:p>
            <a:r>
              <a:rPr lang="nl-NL" dirty="0"/>
              <a:t>Presentatie DO Zuiderplantsoen – februari 2022</a:t>
            </a:r>
          </a:p>
        </p:txBody>
      </p:sp>
      <p:sp>
        <p:nvSpPr>
          <p:cNvPr id="4" name="Slide Number Placeholder 3"/>
          <p:cNvSpPr>
            <a:spLocks noGrp="1"/>
          </p:cNvSpPr>
          <p:nvPr>
            <p:ph type="sldNum" sz="quarter" idx="12"/>
          </p:nvPr>
        </p:nvSpPr>
        <p:spPr>
          <a:xfrm rot="16200000">
            <a:off x="11617339" y="5898783"/>
            <a:ext cx="459291" cy="338554"/>
          </a:xfrm>
          <a:prstGeom prst="rect">
            <a:avLst/>
          </a:prstGeom>
        </p:spPr>
        <p:txBody>
          <a:bodyPr/>
          <a:lstStyle/>
          <a:p>
            <a:fld id="{E9377911-F81E-3B48-87B4-191EAF7D722E}" type="slidenum">
              <a:rPr lang="nl-NL" smtClean="0"/>
              <a:t>‹nr.›</a:t>
            </a:fld>
            <a:endParaRPr lang="nl-NL"/>
          </a:p>
        </p:txBody>
      </p:sp>
    </p:spTree>
    <p:extLst>
      <p:ext uri="{BB962C8B-B14F-4D97-AF65-F5344CB8AC3E}">
        <p14:creationId xmlns:p14="http://schemas.microsoft.com/office/powerpoint/2010/main" val="1811393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 horizontaal">
    <p:bg>
      <p:bgPr>
        <a:solidFill>
          <a:schemeClr val="accent2"/>
        </a:solidFill>
        <a:effectLst/>
      </p:bgPr>
    </p:bg>
    <p:spTree>
      <p:nvGrpSpPr>
        <p:cNvPr id="1" name=""/>
        <p:cNvGrpSpPr/>
        <p:nvPr/>
      </p:nvGrpSpPr>
      <p:grpSpPr>
        <a:xfrm>
          <a:off x="0" y="0"/>
          <a:ext cx="0" cy="0"/>
          <a:chOff x="0" y="0"/>
          <a:chExt cx="0" cy="0"/>
        </a:xfrm>
      </p:grpSpPr>
      <p:sp>
        <p:nvSpPr>
          <p:cNvPr id="6" name="Rechthoek 5"/>
          <p:cNvSpPr/>
          <p:nvPr userDrawn="1"/>
        </p:nvSpPr>
        <p:spPr>
          <a:xfrm>
            <a:off x="0" y="3427413"/>
            <a:ext cx="12192000" cy="3430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5000" y="1879600"/>
            <a:ext cx="10923588" cy="1547813"/>
          </a:xfrm>
        </p:spPr>
        <p:txBody>
          <a:bodyPr anchor="ctr" anchorCtr="0">
            <a:normAutofit/>
          </a:bodyPr>
          <a:lstStyle>
            <a:lvl1pPr>
              <a:defRPr sz="4800">
                <a:solidFill>
                  <a:schemeClr val="tx1"/>
                </a:solidFill>
              </a:defRPr>
            </a:lvl1pPr>
          </a:lstStyle>
          <a:p>
            <a:r>
              <a:rPr lang="nl-NL" dirty="0"/>
              <a:t>Klik om een titel in te voegen</a:t>
            </a:r>
          </a:p>
        </p:txBody>
      </p:sp>
      <p:sp>
        <p:nvSpPr>
          <p:cNvPr id="9" name="Ondertitel 2"/>
          <p:cNvSpPr>
            <a:spLocks noGrp="1"/>
          </p:cNvSpPr>
          <p:nvPr>
            <p:ph type="subTitle" idx="1" hasCustomPrompt="1"/>
          </p:nvPr>
        </p:nvSpPr>
        <p:spPr>
          <a:xfrm>
            <a:off x="635000" y="3749486"/>
            <a:ext cx="10925176" cy="1736913"/>
          </a:xfrm>
        </p:spPr>
        <p:txBody>
          <a:bodyPr lIns="0" tIns="0" rIns="0" bIns="0"/>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22" name="Tijdelijke aanduiding voor dianummer 21">
            <a:extLst>
              <a:ext uri="{FF2B5EF4-FFF2-40B4-BE49-F238E27FC236}">
                <a16:creationId xmlns:a16="http://schemas.microsoft.com/office/drawing/2014/main" id="{17E1F773-BF9C-4C35-ABBC-BFB53364B3A3}"/>
              </a:ext>
            </a:extLst>
          </p:cNvPr>
          <p:cNvSpPr>
            <a:spLocks noGrp="1"/>
          </p:cNvSpPr>
          <p:nvPr>
            <p:ph type="sldNum" sz="quarter" idx="11"/>
          </p:nvPr>
        </p:nvSpPr>
        <p:spPr/>
        <p:txBody>
          <a:bodyPr/>
          <a:lstStyle/>
          <a:p>
            <a:fld id="{6C93B359-CF0D-4389-949E-16A33FCBB3EC}" type="slidenum">
              <a:rPr lang="nl-NL" smtClean="0"/>
              <a:t>‹nr.›</a:t>
            </a:fld>
            <a:endParaRPr lang="nl-NL" dirty="0"/>
          </a:p>
        </p:txBody>
      </p:sp>
      <p:sp>
        <p:nvSpPr>
          <p:cNvPr id="23" name="Vertrouwelijkheidsniveau">
            <a:extLst>
              <a:ext uri="{FF2B5EF4-FFF2-40B4-BE49-F238E27FC236}">
                <a16:creationId xmlns:a16="http://schemas.microsoft.com/office/drawing/2014/main" id="{9083841F-8AA4-4AEC-93F7-5EDA66B599C7}"/>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8" name="Tijdelijke aanduiding voor tekst 16">
            <a:extLst>
              <a:ext uri="{FF2B5EF4-FFF2-40B4-BE49-F238E27FC236}">
                <a16:creationId xmlns:a16="http://schemas.microsoft.com/office/drawing/2014/main" id="{631BC45E-EEEE-444C-8340-F4E4E532BFAC}"/>
              </a:ext>
            </a:extLst>
          </p:cNvPr>
          <p:cNvSpPr>
            <a:spLocks noGrp="1"/>
          </p:cNvSpPr>
          <p:nvPr>
            <p:ph type="body" sz="quarter" idx="21" hasCustomPrompt="1"/>
          </p:nvPr>
        </p:nvSpPr>
        <p:spPr>
          <a:xfrm>
            <a:off x="630001"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1" name="Tijdelijke aanduiding voor tekst 8">
            <a:extLst>
              <a:ext uri="{FF2B5EF4-FFF2-40B4-BE49-F238E27FC236}">
                <a16:creationId xmlns:a16="http://schemas.microsoft.com/office/drawing/2014/main" id="{24115787-E7BA-4E6B-ACDF-C586817C79B4}"/>
              </a:ext>
            </a:extLst>
          </p:cNvPr>
          <p:cNvSpPr>
            <a:spLocks noGrp="1"/>
          </p:cNvSpPr>
          <p:nvPr>
            <p:ph type="body" sz="quarter" idx="25" hasCustomPrompt="1"/>
          </p:nvPr>
        </p:nvSpPr>
        <p:spPr>
          <a:xfrm>
            <a:off x="630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pic>
        <p:nvPicPr>
          <p:cNvPr id="10" name="Afbeelding 9">
            <a:extLst>
              <a:ext uri="{FF2B5EF4-FFF2-40B4-BE49-F238E27FC236}">
                <a16:creationId xmlns:a16="http://schemas.microsoft.com/office/drawing/2014/main" id="{08FD66A7-5A78-459B-9B7F-13F33318DE5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1609945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dia afbeelding verticaal">
    <p:bg>
      <p:bgPr>
        <a:solidFill>
          <a:schemeClr val="accent2"/>
        </a:solidFill>
        <a:effectLst/>
      </p:bgPr>
    </p:bg>
    <p:spTree>
      <p:nvGrpSpPr>
        <p:cNvPr id="1" name=""/>
        <p:cNvGrpSpPr/>
        <p:nvPr/>
      </p:nvGrpSpPr>
      <p:grpSpPr>
        <a:xfrm>
          <a:off x="0" y="0"/>
          <a:ext cx="0" cy="0"/>
          <a:chOff x="0" y="0"/>
          <a:chExt cx="0" cy="0"/>
        </a:xfrm>
      </p:grpSpPr>
      <p:sp>
        <p:nvSpPr>
          <p:cNvPr id="6" name="Tijdelijke aanduiding voor dianummer 5">
            <a:extLst>
              <a:ext uri="{FF2B5EF4-FFF2-40B4-BE49-F238E27FC236}">
                <a16:creationId xmlns:a16="http://schemas.microsoft.com/office/drawing/2014/main" id="{00C91930-E0E3-4652-8A0C-E4B528AB5B7B}"/>
              </a:ext>
            </a:extLst>
          </p:cNvPr>
          <p:cNvSpPr>
            <a:spLocks noGrp="1"/>
          </p:cNvSpPr>
          <p:nvPr>
            <p:ph type="sldNum" sz="quarter" idx="27"/>
          </p:nvPr>
        </p:nvSpPr>
        <p:spPr/>
        <p:txBody>
          <a:bodyPr/>
          <a:lstStyle/>
          <a:p>
            <a:fld id="{6C93B359-CF0D-4389-949E-16A33FCBB3EC}" type="slidenum">
              <a:rPr lang="nl-NL" smtClean="0"/>
              <a:t>‹nr.›</a:t>
            </a:fld>
            <a:endParaRPr lang="nl-NL" dirty="0"/>
          </a:p>
        </p:txBody>
      </p:sp>
      <p:sp>
        <p:nvSpPr>
          <p:cNvPr id="13" name="Tijdelijke aanduiding voor afbeelding 12">
            <a:extLst>
              <a:ext uri="{FF2B5EF4-FFF2-40B4-BE49-F238E27FC236}">
                <a16:creationId xmlns:a16="http://schemas.microsoft.com/office/drawing/2014/main" id="{51AE06CA-FDAB-47E6-9A6B-49429DE85BD5}"/>
              </a:ext>
            </a:extLst>
          </p:cNvPr>
          <p:cNvSpPr>
            <a:spLocks noGrp="1"/>
          </p:cNvSpPr>
          <p:nvPr>
            <p:ph type="pic" sz="quarter" idx="29" hasCustomPrompt="1"/>
          </p:nvPr>
        </p:nvSpPr>
        <p:spPr>
          <a:xfrm>
            <a:off x="0" y="0"/>
            <a:ext cx="6096000" cy="6858000"/>
          </a:xfrm>
          <a:custGeom>
            <a:avLst/>
            <a:gdLst>
              <a:gd name="connsiteX0" fmla="*/ 6069807 w 6096000"/>
              <a:gd name="connsiteY0" fmla="*/ 975600 h 6858000"/>
              <a:gd name="connsiteX1" fmla="*/ 6096000 w 6096000"/>
              <a:gd name="connsiteY1" fmla="*/ 975600 h 6858000"/>
              <a:gd name="connsiteX2" fmla="*/ 6096000 w 6096000"/>
              <a:gd name="connsiteY2" fmla="*/ 1014413 h 6858000"/>
              <a:gd name="connsiteX3" fmla="*/ 6069807 w 6096000"/>
              <a:gd name="connsiteY3" fmla="*/ 1014413 h 6858000"/>
              <a:gd name="connsiteX4" fmla="*/ 0 w 6096000"/>
              <a:gd name="connsiteY4" fmla="*/ 0 h 6858000"/>
              <a:gd name="connsiteX5" fmla="*/ 5777707 w 6096000"/>
              <a:gd name="connsiteY5" fmla="*/ 0 h 6858000"/>
              <a:gd name="connsiteX6" fmla="*/ 5777707 w 6096000"/>
              <a:gd name="connsiteY6" fmla="*/ 1014413 h 6858000"/>
              <a:gd name="connsiteX7" fmla="*/ 5777707 w 6096000"/>
              <a:gd name="connsiteY7" fmla="*/ 1265494 h 6858000"/>
              <a:gd name="connsiteX8" fmla="*/ 5777707 w 6096000"/>
              <a:gd name="connsiteY8" fmla="*/ 1281113 h 6858000"/>
              <a:gd name="connsiteX9" fmla="*/ 6096000 w 6096000"/>
              <a:gd name="connsiteY9" fmla="*/ 1281113 h 6858000"/>
              <a:gd name="connsiteX10" fmla="*/ 6096000 w 6096000"/>
              <a:gd name="connsiteY10" fmla="*/ 6858000 h 6858000"/>
              <a:gd name="connsiteX11" fmla="*/ 5848350 w 6096000"/>
              <a:gd name="connsiteY11" fmla="*/ 6858000 h 6858000"/>
              <a:gd name="connsiteX12" fmla="*/ 0 w 6096000"/>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96000" h="6858000">
                <a:moveTo>
                  <a:pt x="6069807" y="975600"/>
                </a:moveTo>
                <a:lnTo>
                  <a:pt x="6096000" y="975600"/>
                </a:lnTo>
                <a:lnTo>
                  <a:pt x="6096000" y="1014413"/>
                </a:lnTo>
                <a:lnTo>
                  <a:pt x="6069807" y="1014413"/>
                </a:lnTo>
                <a:close/>
                <a:moveTo>
                  <a:pt x="0" y="0"/>
                </a:moveTo>
                <a:lnTo>
                  <a:pt x="5777707" y="0"/>
                </a:lnTo>
                <a:lnTo>
                  <a:pt x="5777707" y="1014413"/>
                </a:lnTo>
                <a:lnTo>
                  <a:pt x="5777707" y="1265494"/>
                </a:lnTo>
                <a:lnTo>
                  <a:pt x="5777707" y="1281113"/>
                </a:lnTo>
                <a:lnTo>
                  <a:pt x="6096000" y="1281113"/>
                </a:lnTo>
                <a:lnTo>
                  <a:pt x="6096000" y="6858000"/>
                </a:lnTo>
                <a:lnTo>
                  <a:pt x="5848350" y="6858000"/>
                </a:lnTo>
                <a:lnTo>
                  <a:pt x="0" y="6858000"/>
                </a:lnTo>
                <a:close/>
              </a:path>
            </a:pathLst>
          </a:custGeom>
          <a:solidFill>
            <a:schemeClr val="bg1">
              <a:lumMod val="85000"/>
            </a:schemeClr>
          </a:solidFill>
        </p:spPr>
        <p:txBody>
          <a:bodyPr wrap="square" lIns="0" tIns="1800000" anchor="t" anchorCtr="1">
            <a:noAutofit/>
          </a:bodyPr>
          <a:lstStyle>
            <a:lvl1pPr marL="0" indent="0">
              <a:buNone/>
              <a:defRPr/>
            </a:lvl1pPr>
          </a:lstStyle>
          <a:p>
            <a:r>
              <a:rPr lang="nl-NL" dirty="0"/>
              <a:t>Klik op het pictogram om een afbeelding in te voegen</a:t>
            </a:r>
          </a:p>
        </p:txBody>
      </p:sp>
      <p:sp>
        <p:nvSpPr>
          <p:cNvPr id="28" name="Vertrouwelijkheidsniveau">
            <a:extLst>
              <a:ext uri="{FF2B5EF4-FFF2-40B4-BE49-F238E27FC236}">
                <a16:creationId xmlns:a16="http://schemas.microsoft.com/office/drawing/2014/main" id="{233E6339-A3B7-4F01-A9A8-3BA0F6CFAD10}"/>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29" name="Ondertitel 2">
            <a:extLst>
              <a:ext uri="{FF2B5EF4-FFF2-40B4-BE49-F238E27FC236}">
                <a16:creationId xmlns:a16="http://schemas.microsoft.com/office/drawing/2014/main" id="{CC6EB04B-3622-4850-A8B2-65C852378410}"/>
              </a:ext>
            </a:extLst>
          </p:cNvPr>
          <p:cNvSpPr>
            <a:spLocks noGrp="1"/>
          </p:cNvSpPr>
          <p:nvPr>
            <p:ph type="subTitle" idx="1" hasCustomPrompt="1"/>
          </p:nvPr>
        </p:nvSpPr>
        <p:spPr>
          <a:xfrm>
            <a:off x="6552000" y="3657601"/>
            <a:ext cx="5004000" cy="1828800"/>
          </a:xfrm>
        </p:spPr>
        <p:txBody>
          <a:bodyPr lIns="0" tIns="0" rIns="0" bIns="0"/>
          <a:lstStyle>
            <a:lvl1pPr marL="0" indent="0" algn="l">
              <a:spcBef>
                <a:spcPts val="0"/>
              </a:spcBef>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30" name="Titel 1">
            <a:extLst>
              <a:ext uri="{FF2B5EF4-FFF2-40B4-BE49-F238E27FC236}">
                <a16:creationId xmlns:a16="http://schemas.microsoft.com/office/drawing/2014/main" id="{170997DC-0B66-445A-9CA4-DC2FB480E2D6}"/>
              </a:ext>
            </a:extLst>
          </p:cNvPr>
          <p:cNvSpPr>
            <a:spLocks noGrp="1"/>
          </p:cNvSpPr>
          <p:nvPr>
            <p:ph type="ctrTitle" hasCustomPrompt="1"/>
          </p:nvPr>
        </p:nvSpPr>
        <p:spPr>
          <a:xfrm>
            <a:off x="6552000" y="2120417"/>
            <a:ext cx="5004000" cy="1403350"/>
          </a:xfrm>
        </p:spPr>
        <p:txBody>
          <a:bodyPr tIns="0" bIns="0" anchor="b">
            <a:normAutofit/>
          </a:bodyPr>
          <a:lstStyle>
            <a:lvl1pPr algn="l">
              <a:defRPr sz="3600">
                <a:solidFill>
                  <a:schemeClr val="tx1"/>
                </a:solidFill>
              </a:defRPr>
            </a:lvl1pPr>
          </a:lstStyle>
          <a:p>
            <a:r>
              <a:rPr lang="nl-NL" dirty="0"/>
              <a:t>Klik om een titel in te voegen</a:t>
            </a:r>
          </a:p>
        </p:txBody>
      </p:sp>
      <p:sp>
        <p:nvSpPr>
          <p:cNvPr id="9" name="Tijdelijke aanduiding voor tekst 16">
            <a:extLst>
              <a:ext uri="{FF2B5EF4-FFF2-40B4-BE49-F238E27FC236}">
                <a16:creationId xmlns:a16="http://schemas.microsoft.com/office/drawing/2014/main" id="{42907EF7-49B3-46B9-ACD2-A3F3E160AF4E}"/>
              </a:ext>
            </a:extLst>
          </p:cNvPr>
          <p:cNvSpPr>
            <a:spLocks noGrp="1"/>
          </p:cNvSpPr>
          <p:nvPr>
            <p:ph type="body" sz="quarter" idx="21" hasCustomPrompt="1"/>
          </p:nvPr>
        </p:nvSpPr>
        <p:spPr>
          <a:xfrm>
            <a:off x="6552000" y="5486400"/>
            <a:ext cx="5004000" cy="322075"/>
          </a:xfrm>
        </p:spPr>
        <p:txBody>
          <a:bodyPr lIns="0" anchor="t" anchorCtr="0">
            <a:noAutofit/>
          </a:bodyPr>
          <a:lstStyle>
            <a:lvl1pPr marL="0" indent="0">
              <a:lnSpc>
                <a:spcPct val="100000"/>
              </a:lnSpc>
              <a:spcBef>
                <a:spcPts val="0"/>
              </a:spcBef>
              <a:buNone/>
              <a:defRPr sz="160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nl-NL" dirty="0"/>
              <a:t>Naam spreker</a:t>
            </a:r>
          </a:p>
        </p:txBody>
      </p:sp>
      <p:sp>
        <p:nvSpPr>
          <p:cNvPr id="10" name="Tijdelijke aanduiding voor tekst 8">
            <a:extLst>
              <a:ext uri="{FF2B5EF4-FFF2-40B4-BE49-F238E27FC236}">
                <a16:creationId xmlns:a16="http://schemas.microsoft.com/office/drawing/2014/main" id="{DF9EB481-DA3C-4E44-9FE2-E6F7ED8E58AA}"/>
              </a:ext>
            </a:extLst>
          </p:cNvPr>
          <p:cNvSpPr>
            <a:spLocks noGrp="1"/>
          </p:cNvSpPr>
          <p:nvPr>
            <p:ph type="body" sz="quarter" idx="25" hasCustomPrompt="1"/>
          </p:nvPr>
        </p:nvSpPr>
        <p:spPr>
          <a:xfrm>
            <a:off x="6552000" y="5808475"/>
            <a:ext cx="5004000" cy="345651"/>
          </a:xfrm>
        </p:spPr>
        <p:txBody>
          <a:bodyPr>
            <a:normAutofit/>
          </a:bodyPr>
          <a:lstStyle>
            <a:lvl1pPr marL="0" indent="0">
              <a:lnSpc>
                <a:spcPct val="100000"/>
              </a:lnSpc>
              <a:spcBef>
                <a:spcPts val="0"/>
              </a:spcBef>
              <a:buNone/>
              <a:defRPr sz="1600"/>
            </a:lvl1pPr>
          </a:lstStyle>
          <a:p>
            <a:pPr lvl="0"/>
            <a:r>
              <a:rPr lang="nl-NL" dirty="0"/>
              <a:t>Datum presentatie</a:t>
            </a:r>
          </a:p>
        </p:txBody>
      </p:sp>
      <p:pic>
        <p:nvPicPr>
          <p:cNvPr id="11" name="Afbeelding 10">
            <a:extLst>
              <a:ext uri="{FF2B5EF4-FFF2-40B4-BE49-F238E27FC236}">
                <a16:creationId xmlns:a16="http://schemas.microsoft.com/office/drawing/2014/main" id="{A0A6A365-BFF5-4B16-B1E9-D831984D56B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1682496"/>
          </a:xfrm>
          <a:prstGeom prst="rect">
            <a:avLst/>
          </a:prstGeom>
        </p:spPr>
      </p:pic>
    </p:spTree>
    <p:extLst>
      <p:ext uri="{BB962C8B-B14F-4D97-AF65-F5344CB8AC3E}">
        <p14:creationId xmlns:p14="http://schemas.microsoft.com/office/powerpoint/2010/main" val="626223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7" name="Tijdelijke aanduiding voor inhoud 6">
            <a:extLst>
              <a:ext uri="{FF2B5EF4-FFF2-40B4-BE49-F238E27FC236}">
                <a16:creationId xmlns:a16="http://schemas.microsoft.com/office/drawing/2014/main" id="{21421F68-1BEF-403F-B0C5-AAC49C6A0963}"/>
              </a:ext>
            </a:extLst>
          </p:cNvPr>
          <p:cNvSpPr>
            <a:spLocks noGrp="1"/>
          </p:cNvSpPr>
          <p:nvPr>
            <p:ph sz="quarter" idx="13" hasCustomPrompt="1"/>
          </p:nvPr>
        </p:nvSpPr>
        <p:spPr>
          <a:xfrm>
            <a:off x="630000" y="2350800"/>
            <a:ext cx="10922400" cy="396406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9" name="Tijdelijke aanduiding voor dianummer 8">
            <a:extLst>
              <a:ext uri="{FF2B5EF4-FFF2-40B4-BE49-F238E27FC236}">
                <a16:creationId xmlns:a16="http://schemas.microsoft.com/office/drawing/2014/main" id="{7E8395B0-5BEF-4071-A7D0-AC6F71F06647}"/>
              </a:ext>
            </a:extLst>
          </p:cNvPr>
          <p:cNvSpPr>
            <a:spLocks noGrp="1"/>
          </p:cNvSpPr>
          <p:nvPr>
            <p:ph type="sldNum" sz="quarter" idx="14"/>
          </p:nvPr>
        </p:nvSpPr>
        <p:spPr/>
        <p:txBody>
          <a:bodyPr/>
          <a:lstStyle/>
          <a:p>
            <a:fld id="{6C93B359-CF0D-4389-949E-16A33FCBB3EC}" type="slidenum">
              <a:rPr lang="nl-NL" smtClean="0"/>
              <a:t>‹nr.›</a:t>
            </a:fld>
            <a:endParaRPr lang="nl-NL" dirty="0"/>
          </a:p>
        </p:txBody>
      </p:sp>
      <p:sp>
        <p:nvSpPr>
          <p:cNvPr id="10" name="Vertrouwelijkheidsniveau">
            <a:extLst>
              <a:ext uri="{FF2B5EF4-FFF2-40B4-BE49-F238E27FC236}">
                <a16:creationId xmlns:a16="http://schemas.microsoft.com/office/drawing/2014/main" id="{81E8D0CB-07CC-4FF4-B9A2-3BEAACD9AE9B}"/>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tel 11">
            <a:extLst>
              <a:ext uri="{FF2B5EF4-FFF2-40B4-BE49-F238E27FC236}">
                <a16:creationId xmlns:a16="http://schemas.microsoft.com/office/drawing/2014/main" id="{4AE61CC0-169D-4A88-BF15-A47DE22E868B}"/>
              </a:ext>
            </a:extLst>
          </p:cNvPr>
          <p:cNvSpPr>
            <a:spLocks noGrp="1"/>
          </p:cNvSpPr>
          <p:nvPr>
            <p:ph type="title" hasCustomPrompt="1"/>
          </p:nvPr>
        </p:nvSpPr>
        <p:spPr/>
        <p:txBody>
          <a:bodyPr/>
          <a:lstStyle>
            <a:lvl1pPr>
              <a:defRPr/>
            </a:lvl1pPr>
          </a:lstStyle>
          <a:p>
            <a:r>
              <a:rPr lang="nl-NL" dirty="0"/>
              <a:t>Klik om een titel in te voegen</a:t>
            </a:r>
          </a:p>
        </p:txBody>
      </p:sp>
    </p:spTree>
    <p:extLst>
      <p:ext uri="{BB962C8B-B14F-4D97-AF65-F5344CB8AC3E}">
        <p14:creationId xmlns:p14="http://schemas.microsoft.com/office/powerpoint/2010/main" val="1469717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ee kolommen">
    <p:spTree>
      <p:nvGrpSpPr>
        <p:cNvPr id="1" name=""/>
        <p:cNvGrpSpPr/>
        <p:nvPr/>
      </p:nvGrpSpPr>
      <p:grpSpPr>
        <a:xfrm>
          <a:off x="0" y="0"/>
          <a:ext cx="0" cy="0"/>
          <a:chOff x="0" y="0"/>
          <a:chExt cx="0" cy="0"/>
        </a:xfrm>
      </p:grpSpPr>
      <p:sp>
        <p:nvSpPr>
          <p:cNvPr id="3" name="Tijdelijke aanduiding voor inhoud 2"/>
          <p:cNvSpPr>
            <a:spLocks noGrp="1"/>
          </p:cNvSpPr>
          <p:nvPr>
            <p:ph sz="half" idx="1" hasCustomPrompt="1"/>
          </p:nvPr>
        </p:nvSpPr>
        <p:spPr>
          <a:xfrm>
            <a:off x="630000" y="2350800"/>
            <a:ext cx="50038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4" name="Tijdelijke aanduiding voor inhoud 3"/>
          <p:cNvSpPr>
            <a:spLocks noGrp="1"/>
          </p:cNvSpPr>
          <p:nvPr>
            <p:ph sz="half" idx="2" hasCustomPrompt="1"/>
          </p:nvPr>
        </p:nvSpPr>
        <p:spPr>
          <a:xfrm>
            <a:off x="6552000" y="2350800"/>
            <a:ext cx="50112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1" name="Tijdelijke aanduiding voor dianummer 10">
            <a:extLst>
              <a:ext uri="{FF2B5EF4-FFF2-40B4-BE49-F238E27FC236}">
                <a16:creationId xmlns:a16="http://schemas.microsoft.com/office/drawing/2014/main" id="{260C6DF3-2547-4188-B44C-E1C924D734C5}"/>
              </a:ext>
            </a:extLst>
          </p:cNvPr>
          <p:cNvSpPr>
            <a:spLocks noGrp="1"/>
          </p:cNvSpPr>
          <p:nvPr>
            <p:ph type="sldNum" sz="quarter" idx="10"/>
          </p:nvPr>
        </p:nvSpPr>
        <p:spPr/>
        <p:txBody>
          <a:bodyPr/>
          <a:lstStyle/>
          <a:p>
            <a:fld id="{6C93B359-CF0D-4389-949E-16A33FCBB3EC}" type="slidenum">
              <a:rPr lang="nl-NL" smtClean="0"/>
              <a:t>‹nr.›</a:t>
            </a:fld>
            <a:endParaRPr lang="nl-NL" dirty="0"/>
          </a:p>
        </p:txBody>
      </p:sp>
      <p:sp>
        <p:nvSpPr>
          <p:cNvPr id="17" name="Vertrouwelijkheidsniveau">
            <a:extLst>
              <a:ext uri="{FF2B5EF4-FFF2-40B4-BE49-F238E27FC236}">
                <a16:creationId xmlns:a16="http://schemas.microsoft.com/office/drawing/2014/main" id="{1B09E170-CA11-4EE2-B82E-0AD6B2F1CC8F}"/>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12" name="Titel 11">
            <a:extLst>
              <a:ext uri="{FF2B5EF4-FFF2-40B4-BE49-F238E27FC236}">
                <a16:creationId xmlns:a16="http://schemas.microsoft.com/office/drawing/2014/main" id="{B1CF7121-85E0-45D3-B910-BCF8E25FEC5F}"/>
              </a:ext>
            </a:extLst>
          </p:cNvPr>
          <p:cNvSpPr>
            <a:spLocks noGrp="1"/>
          </p:cNvSpPr>
          <p:nvPr>
            <p:ph type="title" hasCustomPrompt="1"/>
          </p:nvPr>
        </p:nvSpPr>
        <p:spPr/>
        <p:txBody>
          <a:bodyPr/>
          <a:lstStyle>
            <a:lvl1pPr>
              <a:defRPr/>
            </a:lvl1pPr>
          </a:lstStyle>
          <a:p>
            <a:r>
              <a:rPr lang="nl-NL" dirty="0"/>
              <a:t>Klik om een titel in te voegen</a:t>
            </a:r>
          </a:p>
        </p:txBody>
      </p:sp>
    </p:spTree>
    <p:extLst>
      <p:ext uri="{BB962C8B-B14F-4D97-AF65-F5344CB8AC3E}">
        <p14:creationId xmlns:p14="http://schemas.microsoft.com/office/powerpoint/2010/main" val="138001744"/>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fbeelding verticaal geel">
    <p:bg>
      <p:bgPr>
        <a:solidFill>
          <a:schemeClr val="accent2"/>
        </a:solidFill>
        <a:effectLst/>
      </p:bgPr>
    </p:bg>
    <p:spTree>
      <p:nvGrpSpPr>
        <p:cNvPr id="1" name=""/>
        <p:cNvGrpSpPr/>
        <p:nvPr/>
      </p:nvGrpSpPr>
      <p:grpSpPr>
        <a:xfrm>
          <a:off x="0" y="0"/>
          <a:ext cx="0" cy="0"/>
          <a:chOff x="0" y="0"/>
          <a:chExt cx="0" cy="0"/>
        </a:xfrm>
      </p:grpSpPr>
      <p:sp>
        <p:nvSpPr>
          <p:cNvPr id="11" name="Tijdelijke aanduiding voor tekst 11"/>
          <p:cNvSpPr>
            <a:spLocks noGrp="1"/>
          </p:cNvSpPr>
          <p:nvPr>
            <p:ph type="body" sz="quarter" idx="13" hasCustomPrompt="1"/>
          </p:nvPr>
        </p:nvSpPr>
        <p:spPr>
          <a:xfrm>
            <a:off x="6552000" y="2350799"/>
            <a:ext cx="5004000" cy="3963600"/>
          </a:xfrm>
        </p:spPr>
        <p:txBody>
          <a:bodyPr/>
          <a:lstStyle>
            <a:lvl1pPr marL="316800" indent="-316800">
              <a:buClr>
                <a:schemeClr val="tx1"/>
              </a:buClr>
              <a:buFont typeface="Arial" panose="020B0604020202020204" pitchFamily="34" charset="0"/>
              <a:buChar char="•"/>
              <a:defRPr>
                <a:solidFill>
                  <a:schemeClr val="tx1"/>
                </a:solidFill>
              </a:defRPr>
            </a:lvl1pPr>
            <a:lvl2pPr marL="630000" indent="-316800">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tx1"/>
              </a:buClr>
              <a:defRPr>
                <a:solidFill>
                  <a:schemeClr val="tx1"/>
                </a:solidFill>
              </a:defRPr>
            </a:lvl5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jdelijke aanduiding voor dianummer 2">
            <a:extLst>
              <a:ext uri="{FF2B5EF4-FFF2-40B4-BE49-F238E27FC236}">
                <a16:creationId xmlns:a16="http://schemas.microsoft.com/office/drawing/2014/main" id="{A7984020-B91C-4CFF-88ED-501B2109C660}"/>
              </a:ext>
            </a:extLst>
          </p:cNvPr>
          <p:cNvSpPr>
            <a:spLocks noGrp="1"/>
          </p:cNvSpPr>
          <p:nvPr>
            <p:ph type="sldNum" sz="quarter" idx="27"/>
          </p:nvPr>
        </p:nvSpPr>
        <p:spPr/>
        <p:txBody>
          <a:bodyPr/>
          <a:lstStyle/>
          <a:p>
            <a:fld id="{6C93B359-CF0D-4389-949E-16A33FCBB3EC}" type="slidenum">
              <a:rPr lang="nl-NL" smtClean="0"/>
              <a:t>‹nr.›</a:t>
            </a:fld>
            <a:endParaRPr lang="nl-NL" dirty="0"/>
          </a:p>
        </p:txBody>
      </p:sp>
      <p:sp>
        <p:nvSpPr>
          <p:cNvPr id="10" name="Tijdelijke aanduiding voor afbeelding 9">
            <a:extLst>
              <a:ext uri="{FF2B5EF4-FFF2-40B4-BE49-F238E27FC236}">
                <a16:creationId xmlns:a16="http://schemas.microsoft.com/office/drawing/2014/main" id="{F17C0AA7-9F88-4479-B7CF-C1BB31AB870A}"/>
              </a:ext>
            </a:extLst>
          </p:cNvPr>
          <p:cNvSpPr>
            <a:spLocks noGrp="1"/>
          </p:cNvSpPr>
          <p:nvPr>
            <p:ph type="pic" sz="quarter" idx="29" hasCustomPrompt="1"/>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vert="horz"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
        <p:nvSpPr>
          <p:cNvPr id="4" name="Titel 3">
            <a:extLst>
              <a:ext uri="{FF2B5EF4-FFF2-40B4-BE49-F238E27FC236}">
                <a16:creationId xmlns:a16="http://schemas.microsoft.com/office/drawing/2014/main" id="{4C1E2EA9-BE63-4625-B099-2271F692DE60}"/>
              </a:ext>
            </a:extLst>
          </p:cNvPr>
          <p:cNvSpPr>
            <a:spLocks noGrp="1"/>
          </p:cNvSpPr>
          <p:nvPr>
            <p:ph type="title" hasCustomPrompt="1"/>
          </p:nvPr>
        </p:nvSpPr>
        <p:spPr>
          <a:xfrm>
            <a:off x="6552000" y="1281950"/>
            <a:ext cx="5004000" cy="1069200"/>
          </a:xfrm>
        </p:spPr>
        <p:txBody>
          <a:bodyPr/>
          <a:lstStyle>
            <a:lvl1pPr>
              <a:defRPr>
                <a:solidFill>
                  <a:schemeClr val="tx1"/>
                </a:solidFill>
              </a:defRPr>
            </a:lvl1pPr>
          </a:lstStyle>
          <a:p>
            <a:r>
              <a:rPr lang="nl-NL" dirty="0"/>
              <a:t>Klik om een titel in te voegen</a:t>
            </a:r>
          </a:p>
        </p:txBody>
      </p:sp>
      <p:sp>
        <p:nvSpPr>
          <p:cNvPr id="7" name="Vertrouwelijkheidsniveau">
            <a:extLst>
              <a:ext uri="{FF2B5EF4-FFF2-40B4-BE49-F238E27FC236}">
                <a16:creationId xmlns:a16="http://schemas.microsoft.com/office/drawing/2014/main" id="{6C2A6650-CEC0-489B-BFC0-04E78F01962C}"/>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Tree>
    <p:extLst>
      <p:ext uri="{BB962C8B-B14F-4D97-AF65-F5344CB8AC3E}">
        <p14:creationId xmlns:p14="http://schemas.microsoft.com/office/powerpoint/2010/main" val="153694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ote tekst geel">
    <p:bg>
      <p:bgPr>
        <a:solidFill>
          <a:schemeClr val="accent2"/>
        </a:solidFill>
        <a:effectLst/>
      </p:bgPr>
    </p:bg>
    <p:spTree>
      <p:nvGrpSpPr>
        <p:cNvPr id="1" name=""/>
        <p:cNvGrpSpPr/>
        <p:nvPr/>
      </p:nvGrpSpPr>
      <p:grpSpPr>
        <a:xfrm>
          <a:off x="0" y="0"/>
          <a:ext cx="0" cy="0"/>
          <a:chOff x="0" y="0"/>
          <a:chExt cx="0" cy="0"/>
        </a:xfrm>
      </p:grpSpPr>
      <p:sp>
        <p:nvSpPr>
          <p:cNvPr id="20" name="Titel 1"/>
          <p:cNvSpPr>
            <a:spLocks noGrp="1"/>
          </p:cNvSpPr>
          <p:nvPr>
            <p:ph type="title" hasCustomPrompt="1"/>
          </p:nvPr>
        </p:nvSpPr>
        <p:spPr>
          <a:xfrm>
            <a:off x="630000" y="1052514"/>
            <a:ext cx="10923588" cy="4024800"/>
          </a:xfrm>
        </p:spPr>
        <p:txBody>
          <a:bodyPr anchor="b" anchorCtr="0">
            <a:normAutofit/>
          </a:bodyPr>
          <a:lstStyle>
            <a:lvl1pPr algn="l">
              <a:defRPr sz="8000" b="0">
                <a:solidFill>
                  <a:schemeClr val="bg1"/>
                </a:solidFill>
              </a:defRPr>
            </a:lvl1pPr>
          </a:lstStyle>
          <a:p>
            <a:r>
              <a:rPr lang="nl-NL" dirty="0"/>
              <a:t>Klik om een titel in te voegen</a:t>
            </a:r>
          </a:p>
        </p:txBody>
      </p:sp>
      <p:sp>
        <p:nvSpPr>
          <p:cNvPr id="4" name="Ondertitel 2"/>
          <p:cNvSpPr>
            <a:spLocks noGrp="1"/>
          </p:cNvSpPr>
          <p:nvPr>
            <p:ph type="subTitle" idx="1" hasCustomPrompt="1"/>
          </p:nvPr>
        </p:nvSpPr>
        <p:spPr>
          <a:xfrm>
            <a:off x="630000" y="5298141"/>
            <a:ext cx="10923588" cy="923272"/>
          </a:xfrm>
        </p:spPr>
        <p:txBody>
          <a:bodyPr lIns="0" tIns="0" rIns="0">
            <a:normAutofit/>
          </a:bodyPr>
          <a:lstStyle>
            <a:lvl1pPr marL="0" indent="0" algn="l">
              <a:buNone/>
              <a:defRPr sz="24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een subtitel in te voegen</a:t>
            </a:r>
          </a:p>
        </p:txBody>
      </p:sp>
      <p:sp>
        <p:nvSpPr>
          <p:cNvPr id="6" name="Tijdelijke aanduiding voor dianummer 5">
            <a:extLst>
              <a:ext uri="{FF2B5EF4-FFF2-40B4-BE49-F238E27FC236}">
                <a16:creationId xmlns:a16="http://schemas.microsoft.com/office/drawing/2014/main" id="{CB8E684C-7D4C-426C-AC24-E424245763F3}"/>
              </a:ext>
            </a:extLst>
          </p:cNvPr>
          <p:cNvSpPr>
            <a:spLocks noGrp="1"/>
          </p:cNvSpPr>
          <p:nvPr>
            <p:ph type="sldNum" sz="quarter" idx="10"/>
          </p:nvPr>
        </p:nvSpPr>
        <p:spPr/>
        <p:txBody>
          <a:bodyPr/>
          <a:lstStyle>
            <a:lvl1pPr>
              <a:defRPr>
                <a:solidFill>
                  <a:schemeClr val="bg1"/>
                </a:solidFill>
              </a:defRPr>
            </a:lvl1pPr>
          </a:lstStyle>
          <a:p>
            <a:fld id="{6C93B359-CF0D-4389-949E-16A33FCBB3EC}" type="slidenum">
              <a:rPr lang="nl-NL" smtClean="0"/>
              <a:pPr/>
              <a:t>‹nr.›</a:t>
            </a:fld>
            <a:endParaRPr lang="nl-NL" dirty="0"/>
          </a:p>
        </p:txBody>
      </p:sp>
      <p:sp>
        <p:nvSpPr>
          <p:cNvPr id="12" name="Vertrouwelijkheidsniveau">
            <a:extLst>
              <a:ext uri="{FF2B5EF4-FFF2-40B4-BE49-F238E27FC236}">
                <a16:creationId xmlns:a16="http://schemas.microsoft.com/office/drawing/2014/main" id="{D32BCAE4-C367-4016-B734-236CBBFED4D7}"/>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bg1"/>
                </a:solidFill>
              </a:defRPr>
            </a:lvl1pPr>
          </a:lstStyle>
          <a:p>
            <a:pPr lvl="0"/>
            <a:r>
              <a:rPr lang="nl-NL" dirty="0"/>
              <a:t>[vertrouwelijkheidsniveau]</a:t>
            </a:r>
          </a:p>
        </p:txBody>
      </p:sp>
    </p:spTree>
    <p:extLst>
      <p:ext uri="{BB962C8B-B14F-4D97-AF65-F5344CB8AC3E}">
        <p14:creationId xmlns:p14="http://schemas.microsoft.com/office/powerpoint/2010/main" val="239139764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vlak verticaal geel">
    <p:spTree>
      <p:nvGrpSpPr>
        <p:cNvPr id="1" name=""/>
        <p:cNvGrpSpPr/>
        <p:nvPr/>
      </p:nvGrpSpPr>
      <p:grpSpPr>
        <a:xfrm>
          <a:off x="0" y="0"/>
          <a:ext cx="0" cy="0"/>
          <a:chOff x="0" y="0"/>
          <a:chExt cx="0" cy="0"/>
        </a:xfrm>
      </p:grpSpPr>
      <p:sp>
        <p:nvSpPr>
          <p:cNvPr id="9" name="Vrije vorm: vorm 8">
            <a:extLst>
              <a:ext uri="{FF2B5EF4-FFF2-40B4-BE49-F238E27FC236}">
                <a16:creationId xmlns:a16="http://schemas.microsoft.com/office/drawing/2014/main" id="{0FA47D1B-42CA-4E2B-B2E8-239884DF4BD3}"/>
              </a:ext>
            </a:extLst>
          </p:cNvPr>
          <p:cNvSpPr/>
          <p:nvPr userDrawn="1"/>
        </p:nvSpPr>
        <p:spPr>
          <a:xfrm>
            <a:off x="0" y="0"/>
            <a:ext cx="6096000" cy="6858000"/>
          </a:xfrm>
          <a:custGeom>
            <a:avLst/>
            <a:gdLst>
              <a:gd name="connsiteX0" fmla="*/ 0 w 6096000"/>
              <a:gd name="connsiteY0" fmla="*/ 0 h 6858000"/>
              <a:gd name="connsiteX1" fmla="*/ 5498305 w 6096000"/>
              <a:gd name="connsiteY1" fmla="*/ 0 h 6858000"/>
              <a:gd name="connsiteX2" fmla="*/ 5853600 w 6096000"/>
              <a:gd name="connsiteY2" fmla="*/ 0 h 6858000"/>
              <a:gd name="connsiteX3" fmla="*/ 5862636 w 6096000"/>
              <a:gd name="connsiteY3" fmla="*/ 0 h 6858000"/>
              <a:gd name="connsiteX4" fmla="*/ 5862636 w 6096000"/>
              <a:gd name="connsiteY4" fmla="*/ 712471 h 6858000"/>
              <a:gd name="connsiteX5" fmla="*/ 6096000 w 6096000"/>
              <a:gd name="connsiteY5" fmla="*/ 712471 h 6858000"/>
              <a:gd name="connsiteX6" fmla="*/ 6096000 w 6096000"/>
              <a:gd name="connsiteY6" fmla="*/ 961200 h 6858000"/>
              <a:gd name="connsiteX7" fmla="*/ 6096000 w 6096000"/>
              <a:gd name="connsiteY7" fmla="*/ 1891881 h 6858000"/>
              <a:gd name="connsiteX8" fmla="*/ 6096000 w 6096000"/>
              <a:gd name="connsiteY8" fmla="*/ 6858000 h 6858000"/>
              <a:gd name="connsiteX9" fmla="*/ 0 w 609600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6858000">
                <a:moveTo>
                  <a:pt x="0" y="0"/>
                </a:moveTo>
                <a:lnTo>
                  <a:pt x="5498305" y="0"/>
                </a:lnTo>
                <a:lnTo>
                  <a:pt x="5853600" y="0"/>
                </a:lnTo>
                <a:lnTo>
                  <a:pt x="5862636" y="0"/>
                </a:lnTo>
                <a:lnTo>
                  <a:pt x="5862636" y="712471"/>
                </a:lnTo>
                <a:lnTo>
                  <a:pt x="6096000" y="712471"/>
                </a:lnTo>
                <a:lnTo>
                  <a:pt x="6096000" y="961200"/>
                </a:lnTo>
                <a:lnTo>
                  <a:pt x="6096000" y="1891881"/>
                </a:lnTo>
                <a:lnTo>
                  <a:pt x="609600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4" name="Tijdelijke aanduiding voor tekst 3"/>
          <p:cNvSpPr>
            <a:spLocks noGrp="1"/>
          </p:cNvSpPr>
          <p:nvPr>
            <p:ph type="body" sz="quarter" idx="10" hasCustomPrompt="1"/>
          </p:nvPr>
        </p:nvSpPr>
        <p:spPr>
          <a:xfrm>
            <a:off x="6552000" y="1052513"/>
            <a:ext cx="5004000" cy="5168900"/>
          </a:xfrm>
        </p:spPr>
        <p:txBody>
          <a:bodyPr anchor="ctr" anchorCtr="0"/>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3" name="Titel 2">
            <a:extLst>
              <a:ext uri="{FF2B5EF4-FFF2-40B4-BE49-F238E27FC236}">
                <a16:creationId xmlns:a16="http://schemas.microsoft.com/office/drawing/2014/main" id="{AF508C5A-8D78-4219-976E-46DFA0C4F862}"/>
              </a:ext>
            </a:extLst>
          </p:cNvPr>
          <p:cNvSpPr>
            <a:spLocks noGrp="1"/>
          </p:cNvSpPr>
          <p:nvPr>
            <p:ph type="title" hasCustomPrompt="1"/>
          </p:nvPr>
        </p:nvSpPr>
        <p:spPr>
          <a:xfrm>
            <a:off x="630000" y="3039154"/>
            <a:ext cx="5003800" cy="1069200"/>
          </a:xfrm>
        </p:spPr>
        <p:txBody>
          <a:bodyPr/>
          <a:lstStyle>
            <a:lvl1pPr>
              <a:defRPr>
                <a:solidFill>
                  <a:schemeClr val="tx1"/>
                </a:solidFill>
              </a:defRPr>
            </a:lvl1pPr>
          </a:lstStyle>
          <a:p>
            <a:r>
              <a:rPr lang="nl-NL" dirty="0"/>
              <a:t>Klik om een titel in te voegen</a:t>
            </a:r>
          </a:p>
        </p:txBody>
      </p:sp>
      <p:sp>
        <p:nvSpPr>
          <p:cNvPr id="5" name="Tijdelijke aanduiding voor dianummer 4">
            <a:extLst>
              <a:ext uri="{FF2B5EF4-FFF2-40B4-BE49-F238E27FC236}">
                <a16:creationId xmlns:a16="http://schemas.microsoft.com/office/drawing/2014/main" id="{411F2E84-2AC4-4E76-AB35-4DF527522499}"/>
              </a:ext>
            </a:extLst>
          </p:cNvPr>
          <p:cNvSpPr>
            <a:spLocks noGrp="1"/>
          </p:cNvSpPr>
          <p:nvPr>
            <p:ph type="sldNum" sz="quarter" idx="11"/>
          </p:nvPr>
        </p:nvSpPr>
        <p:spPr/>
        <p:txBody>
          <a:bodyPr/>
          <a:lstStyle/>
          <a:p>
            <a:fld id="{6C93B359-CF0D-4389-949E-16A33FCBB3EC}" type="slidenum">
              <a:rPr lang="nl-NL" smtClean="0"/>
              <a:pPr/>
              <a:t>‹nr.›</a:t>
            </a:fld>
            <a:endParaRPr lang="nl-NL" dirty="0"/>
          </a:p>
        </p:txBody>
      </p:sp>
      <p:sp>
        <p:nvSpPr>
          <p:cNvPr id="16" name="Vertrouwelijkheidsniveau">
            <a:extLst>
              <a:ext uri="{FF2B5EF4-FFF2-40B4-BE49-F238E27FC236}">
                <a16:creationId xmlns:a16="http://schemas.microsoft.com/office/drawing/2014/main" id="{42A8670A-3771-498C-BCA7-1CEC86864E8D}"/>
              </a:ext>
            </a:extLst>
          </p:cNvPr>
          <p:cNvSpPr>
            <a:spLocks noGrp="1"/>
          </p:cNvSpPr>
          <p:nvPr>
            <p:ph type="body" sz="quarter" idx="26" hasCustomPrompt="1"/>
          </p:nvPr>
        </p:nvSpPr>
        <p:spPr>
          <a:xfrm>
            <a:off x="6300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Tree>
    <p:extLst>
      <p:ext uri="{BB962C8B-B14F-4D97-AF65-F5344CB8AC3E}">
        <p14:creationId xmlns:p14="http://schemas.microsoft.com/office/powerpoint/2010/main" val="230636227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fbeelding verticaal wit">
    <p:spTree>
      <p:nvGrpSpPr>
        <p:cNvPr id="1" name=""/>
        <p:cNvGrpSpPr/>
        <p:nvPr/>
      </p:nvGrpSpPr>
      <p:grpSpPr>
        <a:xfrm>
          <a:off x="0" y="0"/>
          <a:ext cx="0" cy="0"/>
          <a:chOff x="0" y="0"/>
          <a:chExt cx="0" cy="0"/>
        </a:xfrm>
      </p:grpSpPr>
      <p:sp>
        <p:nvSpPr>
          <p:cNvPr id="11" name="Tijdelijke aanduiding voor tekst 10"/>
          <p:cNvSpPr>
            <a:spLocks noGrp="1"/>
          </p:cNvSpPr>
          <p:nvPr>
            <p:ph type="body" sz="quarter" idx="16" hasCustomPrompt="1"/>
          </p:nvPr>
        </p:nvSpPr>
        <p:spPr>
          <a:xfrm>
            <a:off x="6552000" y="2350800"/>
            <a:ext cx="5004000" cy="3963600"/>
          </a:xfrm>
        </p:spPr>
        <p:txBody>
          <a:bodyPr/>
          <a:lstStyle>
            <a:lvl1pPr>
              <a:defRPr/>
            </a:lvl1pPr>
          </a:lstStyle>
          <a:p>
            <a:pPr lvl="0"/>
            <a:r>
              <a:rPr lang="nl-NL" dirty="0"/>
              <a:t>Klik om tekst in te voegen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4" name="Tijdelijke aanduiding voor dianummer 13">
            <a:extLst>
              <a:ext uri="{FF2B5EF4-FFF2-40B4-BE49-F238E27FC236}">
                <a16:creationId xmlns:a16="http://schemas.microsoft.com/office/drawing/2014/main" id="{0E24862E-A238-48C9-966B-53C0A9936E1E}"/>
              </a:ext>
            </a:extLst>
          </p:cNvPr>
          <p:cNvSpPr>
            <a:spLocks noGrp="1"/>
          </p:cNvSpPr>
          <p:nvPr>
            <p:ph type="sldNum" sz="quarter" idx="29"/>
          </p:nvPr>
        </p:nvSpPr>
        <p:spPr/>
        <p:txBody>
          <a:bodyPr/>
          <a:lstStyle/>
          <a:p>
            <a:fld id="{6C93B359-CF0D-4389-949E-16A33FCBB3EC}" type="slidenum">
              <a:rPr lang="nl-NL" smtClean="0"/>
              <a:pPr/>
              <a:t>‹nr.›</a:t>
            </a:fld>
            <a:endParaRPr lang="nl-NL" dirty="0"/>
          </a:p>
        </p:txBody>
      </p:sp>
      <p:sp>
        <p:nvSpPr>
          <p:cNvPr id="17" name="Titel 16">
            <a:extLst>
              <a:ext uri="{FF2B5EF4-FFF2-40B4-BE49-F238E27FC236}">
                <a16:creationId xmlns:a16="http://schemas.microsoft.com/office/drawing/2014/main" id="{9C42D806-99A5-4854-9BB7-C93AB66EA383}"/>
              </a:ext>
            </a:extLst>
          </p:cNvPr>
          <p:cNvSpPr>
            <a:spLocks noGrp="1"/>
          </p:cNvSpPr>
          <p:nvPr>
            <p:ph type="title" hasCustomPrompt="1"/>
          </p:nvPr>
        </p:nvSpPr>
        <p:spPr>
          <a:xfrm>
            <a:off x="6552000" y="1281950"/>
            <a:ext cx="5004000" cy="1069200"/>
          </a:xfrm>
        </p:spPr>
        <p:txBody>
          <a:bodyPr/>
          <a:lstStyle>
            <a:lvl1pPr>
              <a:defRPr/>
            </a:lvl1pPr>
          </a:lstStyle>
          <a:p>
            <a:r>
              <a:rPr lang="nl-NL" dirty="0"/>
              <a:t>Klik om een titel in te voegen</a:t>
            </a:r>
          </a:p>
        </p:txBody>
      </p:sp>
      <p:sp>
        <p:nvSpPr>
          <p:cNvPr id="7" name="Vertrouwelijkheidsniveau">
            <a:extLst>
              <a:ext uri="{FF2B5EF4-FFF2-40B4-BE49-F238E27FC236}">
                <a16:creationId xmlns:a16="http://schemas.microsoft.com/office/drawing/2014/main" id="{4BAFB278-E939-4041-A70B-47CB8943C72B}"/>
              </a:ext>
            </a:extLst>
          </p:cNvPr>
          <p:cNvSpPr>
            <a:spLocks noGrp="1"/>
          </p:cNvSpPr>
          <p:nvPr>
            <p:ph type="body" sz="quarter" idx="26" hasCustomPrompt="1"/>
          </p:nvPr>
        </p:nvSpPr>
        <p:spPr>
          <a:xfrm>
            <a:off x="6553200" y="6528572"/>
            <a:ext cx="4262437" cy="183600"/>
          </a:xfrm>
        </p:spPr>
        <p:txBody>
          <a:bodyPr anchor="b" anchorCtr="0">
            <a:noAutofit/>
          </a:bodyPr>
          <a:lstStyle>
            <a:lvl1pPr marL="0" indent="0">
              <a:buNone/>
              <a:defRPr sz="900" cap="all" baseline="0">
                <a:solidFill>
                  <a:schemeClr val="tx1"/>
                </a:solidFill>
              </a:defRPr>
            </a:lvl1pPr>
          </a:lstStyle>
          <a:p>
            <a:pPr lvl="0"/>
            <a:r>
              <a:rPr lang="nl-NL" dirty="0"/>
              <a:t>[vertrouwelijkheidsniveau]</a:t>
            </a:r>
          </a:p>
        </p:txBody>
      </p:sp>
      <p:sp>
        <p:nvSpPr>
          <p:cNvPr id="8" name="Tijdelijke aanduiding voor afbeelding 7">
            <a:extLst>
              <a:ext uri="{FF2B5EF4-FFF2-40B4-BE49-F238E27FC236}">
                <a16:creationId xmlns:a16="http://schemas.microsoft.com/office/drawing/2014/main" id="{F4CFC7BE-2502-4C51-AFEA-F92D97467734}"/>
              </a:ext>
            </a:extLst>
          </p:cNvPr>
          <p:cNvSpPr>
            <a:spLocks noGrp="1"/>
          </p:cNvSpPr>
          <p:nvPr>
            <p:ph type="pic" sz="quarter" idx="30" hasCustomPrompt="1"/>
          </p:nvPr>
        </p:nvSpPr>
        <p:spPr>
          <a:xfrm>
            <a:off x="0" y="0"/>
            <a:ext cx="6096000" cy="6858000"/>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solidFill>
            <a:schemeClr val="bg1">
              <a:lumMod val="85000"/>
            </a:schemeClr>
          </a:solidFill>
        </p:spPr>
        <p:txBody>
          <a:bodyPr vert="horz" wrap="square" tIns="1800000" anchor="t" anchorCtr="1">
            <a:noAutofit/>
          </a:bodyPr>
          <a:lstStyle>
            <a:lvl1pPr marL="0" marR="0" indent="0" algn="ctr" defTabSz="914400" rtl="0" eaLnBrk="1" fontAlgn="auto" latinLnBrk="0" hangingPunct="1">
              <a:lnSpc>
                <a:spcPct val="100000"/>
              </a:lnSpc>
              <a:spcBef>
                <a:spcPts val="0"/>
              </a:spcBef>
              <a:spcAft>
                <a:spcPts val="0"/>
              </a:spcAft>
              <a:buClrTx/>
              <a:buSzPct val="100000"/>
              <a:buFont typeface="Arial" panose="020B0604020202020204" pitchFamily="34" charset="0"/>
              <a:buNone/>
              <a:tabLst/>
              <a:defRPr/>
            </a:lvl1pPr>
          </a:lstStyle>
          <a:p>
            <a:pPr marL="0" marR="0" lvl="0" indent="0" algn="l" defTabSz="914400" rtl="0" eaLnBrk="1" fontAlgn="auto" latinLnBrk="0" hangingPunct="1">
              <a:lnSpc>
                <a:spcPct val="90000"/>
              </a:lnSpc>
              <a:spcBef>
                <a:spcPts val="1200"/>
              </a:spcBef>
              <a:spcAft>
                <a:spcPts val="0"/>
              </a:spcAft>
              <a:buClrTx/>
              <a:buSzPct val="100000"/>
              <a:buFont typeface="Arial" panose="020B0604020202020204" pitchFamily="34" charset="0"/>
              <a:buNone/>
              <a:tabLst/>
              <a:defRPr/>
            </a:pPr>
            <a:r>
              <a:rPr lang="nl-NL" dirty="0"/>
              <a:t>Klik op het pictogram om een afbeelding in te voegen</a:t>
            </a:r>
          </a:p>
        </p:txBody>
      </p:sp>
    </p:spTree>
    <p:extLst>
      <p:ext uri="{BB962C8B-B14F-4D97-AF65-F5344CB8AC3E}">
        <p14:creationId xmlns:p14="http://schemas.microsoft.com/office/powerpoint/2010/main" val="17298386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30000" y="1281950"/>
            <a:ext cx="10933200" cy="10692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630000" y="2349499"/>
            <a:ext cx="10933200" cy="3963600"/>
          </a:xfrm>
          <a:prstGeom prst="rect">
            <a:avLst/>
          </a:prstGeom>
        </p:spPr>
        <p:txBody>
          <a:bodyPr vert="horz" lIns="0" tIns="0" rIns="0" bIns="0" rtlCol="0">
            <a:normAutofit/>
          </a:bodyPr>
          <a:lstStyle/>
          <a:p>
            <a:pPr lvl="0"/>
            <a:r>
              <a:rPr lang="nl-NL" dirty="0"/>
              <a:t>Tekststijl van het model bewerken</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sp>
        <p:nvSpPr>
          <p:cNvPr id="4" name="Tijdelijke aanduiding voor dianummer 3">
            <a:extLst>
              <a:ext uri="{FF2B5EF4-FFF2-40B4-BE49-F238E27FC236}">
                <a16:creationId xmlns:a16="http://schemas.microsoft.com/office/drawing/2014/main" id="{00C4A9ED-10BC-4655-9631-74B32DCB2A3C}"/>
              </a:ext>
            </a:extLst>
          </p:cNvPr>
          <p:cNvSpPr>
            <a:spLocks noGrp="1"/>
          </p:cNvSpPr>
          <p:nvPr>
            <p:ph type="sldNum" sz="quarter" idx="4"/>
          </p:nvPr>
        </p:nvSpPr>
        <p:spPr>
          <a:xfrm>
            <a:off x="11048400" y="6528572"/>
            <a:ext cx="511200" cy="183600"/>
          </a:xfrm>
          <a:prstGeom prst="rect">
            <a:avLst/>
          </a:prstGeom>
        </p:spPr>
        <p:txBody>
          <a:bodyPr vert="horz" lIns="0" tIns="0" rIns="0" bIns="0" rtlCol="0" anchor="b" anchorCtr="0"/>
          <a:lstStyle>
            <a:lvl1pPr algn="r">
              <a:defRPr sz="1200">
                <a:solidFill>
                  <a:schemeClr val="tx1"/>
                </a:solidFill>
              </a:defRPr>
            </a:lvl1pPr>
          </a:lstStyle>
          <a:p>
            <a:fld id="{6C93B359-CF0D-4389-949E-16A33FCBB3EC}" type="slidenum">
              <a:rPr lang="nl-NL" smtClean="0"/>
              <a:pPr/>
              <a:t>‹nr.›</a:t>
            </a:fld>
            <a:endParaRPr lang="nl-NL" dirty="0"/>
          </a:p>
        </p:txBody>
      </p:sp>
      <p:pic>
        <p:nvPicPr>
          <p:cNvPr id="6" name="Afbeelding 5">
            <a:extLst>
              <a:ext uri="{FF2B5EF4-FFF2-40B4-BE49-F238E27FC236}">
                <a16:creationId xmlns:a16="http://schemas.microsoft.com/office/drawing/2014/main" id="{1113A800-9FFB-4505-9B39-BBE671EBBBE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0" y="0"/>
            <a:ext cx="12192000" cy="1065690"/>
          </a:xfrm>
          <a:prstGeom prst="rect">
            <a:avLst/>
          </a:prstGeom>
        </p:spPr>
      </p:pic>
    </p:spTree>
    <p:extLst>
      <p:ext uri="{BB962C8B-B14F-4D97-AF65-F5344CB8AC3E}">
        <p14:creationId xmlns:p14="http://schemas.microsoft.com/office/powerpoint/2010/main" val="3324857711"/>
      </p:ext>
    </p:extLst>
  </p:cSld>
  <p:clrMap bg1="lt1" tx1="dk1" bg2="lt2" tx2="dk2" accent1="accent1" accent2="accent2" accent3="accent3" accent4="accent4" accent5="accent5" accent6="accent6" hlink="hlink" folHlink="folHlink"/>
  <p:sldLayoutIdLst>
    <p:sldLayoutId id="2147483726" r:id="rId1"/>
    <p:sldLayoutId id="2147483666" r:id="rId2"/>
    <p:sldLayoutId id="2147483725" r:id="rId3"/>
    <p:sldLayoutId id="2147483731" r:id="rId4"/>
    <p:sldLayoutId id="2147483652" r:id="rId5"/>
    <p:sldLayoutId id="2147483728" r:id="rId6"/>
    <p:sldLayoutId id="2147483689" r:id="rId7"/>
    <p:sldLayoutId id="2147483730" r:id="rId8"/>
    <p:sldLayoutId id="2147483729" r:id="rId9"/>
    <p:sldLayoutId id="2147483716" r:id="rId10"/>
    <p:sldLayoutId id="2147483667" r:id="rId11"/>
    <p:sldLayoutId id="2147483722" r:id="rId12"/>
    <p:sldLayoutId id="2147483749" r:id="rId13"/>
  </p:sldLayoutIdLst>
  <p:hf hdr="0" ftr="0" dt="0"/>
  <p:txStyles>
    <p:titleStyle>
      <a:lvl1pPr algn="l" defTabSz="914400" rtl="0" eaLnBrk="1" latinLnBrk="0" hangingPunct="1">
        <a:lnSpc>
          <a:spcPct val="90000"/>
        </a:lnSpc>
        <a:spcBef>
          <a:spcPct val="0"/>
        </a:spcBef>
        <a:buNone/>
        <a:defRPr sz="3600" b="0" kern="1200" baseline="0">
          <a:solidFill>
            <a:schemeClr val="tx2"/>
          </a:solidFill>
          <a:latin typeface="+mj-lt"/>
          <a:ea typeface="+mj-ea"/>
          <a:cs typeface="+mj-cs"/>
        </a:defRPr>
      </a:lvl1pPr>
    </p:titleStyle>
    <p:body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9" name="shpKleurvlakBoven"/>
          <p:cNvSpPr>
            <a:spLocks noChangeArrowheads="1"/>
          </p:cNvSpPr>
          <p:nvPr/>
        </p:nvSpPr>
        <p:spPr bwMode="auto">
          <a:xfrm flipV="1">
            <a:off x="5918201" y="6541201"/>
            <a:ext cx="2500900" cy="4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p>
            <a:pPr eaLnBrk="0" fontAlgn="base" hangingPunct="0">
              <a:spcBef>
                <a:spcPct val="0"/>
              </a:spcBef>
              <a:spcAft>
                <a:spcPct val="0"/>
              </a:spcAft>
            </a:pPr>
            <a:endParaRPr lang="nl-NL" sz="1000" dirty="0">
              <a:solidFill>
                <a:srgbClr val="000000"/>
              </a:solidFill>
              <a:cs typeface="Arial" charset="0"/>
            </a:endParaRPr>
          </a:p>
        </p:txBody>
      </p:sp>
      <p:sp>
        <p:nvSpPr>
          <p:cNvPr id="1097" name="shpKleurvlakOnder" descr="Bar_Bottom"/>
          <p:cNvSpPr>
            <a:spLocks noChangeArrowheads="1"/>
          </p:cNvSpPr>
          <p:nvPr/>
        </p:nvSpPr>
        <p:spPr bwMode="auto">
          <a:xfrm>
            <a:off x="0" y="6318000"/>
            <a:ext cx="12192000" cy="539750"/>
          </a:xfrm>
          <a:prstGeom prst="rect">
            <a:avLst/>
          </a:prstGeom>
          <a:solidFill>
            <a:srgbClr val="F9E11E"/>
          </a:solidFill>
          <a:ln>
            <a:noFill/>
          </a:ln>
        </p:spPr>
        <p:txBody>
          <a:bodyPr anchor="ctr"/>
          <a:lstStyle/>
          <a:p>
            <a:pPr algn="ctr" fontAlgn="base">
              <a:spcBef>
                <a:spcPct val="0"/>
              </a:spcBef>
              <a:spcAft>
                <a:spcPct val="0"/>
              </a:spcAft>
            </a:pPr>
            <a:endParaRPr lang="nl-NL" sz="1800">
              <a:solidFill>
                <a:srgbClr val="FFFFFF"/>
              </a:solidFill>
              <a:cs typeface="Arial" charset="0"/>
            </a:endParaRPr>
          </a:p>
        </p:txBody>
      </p:sp>
      <p:sp>
        <p:nvSpPr>
          <p:cNvPr id="1070" name="Rectangle 46"/>
          <p:cNvSpPr>
            <a:spLocks noGrp="1" noChangeArrowheads="1"/>
          </p:cNvSpPr>
          <p:nvPr>
            <p:ph type="body" idx="1"/>
          </p:nvPr>
        </p:nvSpPr>
        <p:spPr bwMode="auto">
          <a:xfrm>
            <a:off x="624000" y="2070000"/>
            <a:ext cx="11203200" cy="41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nl-NL" dirty="0" err="1"/>
              <a:t>Klik</a:t>
            </a:r>
            <a:r>
              <a:rPr lang="nl-NL" dirty="0"/>
              <a:t> </a:t>
            </a:r>
            <a:r>
              <a:rPr lang="nl-NL" dirty="0" err="1"/>
              <a:t>om</a:t>
            </a:r>
            <a:r>
              <a:rPr lang="nl-NL" dirty="0"/>
              <a:t> het </a:t>
            </a:r>
            <a:r>
              <a:rPr lang="nl-NL" dirty="0" err="1"/>
              <a:t>opmaakprofiel</a:t>
            </a:r>
            <a:r>
              <a:rPr lang="nl-NL" dirty="0"/>
              <a:t> van de </a:t>
            </a:r>
            <a:r>
              <a:rPr lang="nl-NL" dirty="0" err="1"/>
              <a:t>modeltekst</a:t>
            </a:r>
            <a:r>
              <a:rPr lang="nl-NL" dirty="0"/>
              <a:t> </a:t>
            </a:r>
            <a:r>
              <a:rPr lang="nl-NL" dirty="0" err="1"/>
              <a:t>te</a:t>
            </a:r>
            <a:r>
              <a:rPr lang="nl-NL" dirty="0"/>
              <a:t> </a:t>
            </a:r>
            <a:r>
              <a:rPr lang="nl-NL" dirty="0" err="1"/>
              <a:t>bewerken</a:t>
            </a:r>
            <a:endParaRPr lang="nl-NL" dirty="0"/>
          </a:p>
          <a:p>
            <a:pPr lvl="1"/>
            <a:r>
              <a:rPr lang="nl-NL" dirty="0"/>
              <a:t>Tweede </a:t>
            </a:r>
            <a:r>
              <a:rPr lang="nl-NL" dirty="0" err="1"/>
              <a:t>niveau</a:t>
            </a:r>
            <a:r>
              <a:rPr lang="nl-NL" dirty="0"/>
              <a:t> </a:t>
            </a:r>
          </a:p>
          <a:p>
            <a:pPr lvl="2"/>
            <a:r>
              <a:rPr lang="nl-NL" dirty="0" err="1"/>
              <a:t>Derde</a:t>
            </a:r>
            <a:r>
              <a:rPr lang="nl-NL" dirty="0"/>
              <a:t> niveau</a:t>
            </a:r>
          </a:p>
          <a:p>
            <a:pPr lvl="4"/>
            <a:r>
              <a:rPr lang="nl-NL" dirty="0"/>
              <a:t> Vierde niveau</a:t>
            </a:r>
          </a:p>
          <a:p>
            <a:pPr lvl="5"/>
            <a:r>
              <a:rPr lang="nl-NL" sz="1800" dirty="0"/>
              <a:t>Vijfde niveau</a:t>
            </a:r>
            <a:endParaRPr lang="nl-NL" dirty="0"/>
          </a:p>
        </p:txBody>
      </p:sp>
      <p:sp>
        <p:nvSpPr>
          <p:cNvPr id="1095" name="shpTekst" descr="Bar_Top"/>
          <p:cNvSpPr>
            <a:spLocks noChangeArrowheads="1"/>
          </p:cNvSpPr>
          <p:nvPr/>
        </p:nvSpPr>
        <p:spPr bwMode="auto">
          <a:xfrm>
            <a:off x="0" y="1"/>
            <a:ext cx="12192000" cy="1071563"/>
          </a:xfrm>
          <a:prstGeom prst="rect">
            <a:avLst/>
          </a:prstGeom>
          <a:solidFill>
            <a:srgbClr val="F9E11E"/>
          </a:solidFill>
          <a:ln>
            <a:noFill/>
          </a:ln>
        </p:spPr>
        <p:txBody>
          <a:bodyPr anchor="ctr"/>
          <a:lstStyle/>
          <a:p>
            <a:pPr algn="ctr" fontAlgn="base">
              <a:spcBef>
                <a:spcPct val="0"/>
              </a:spcBef>
              <a:spcAft>
                <a:spcPct val="0"/>
              </a:spcAft>
            </a:pPr>
            <a:endParaRPr lang="nl-NL" sz="1800" dirty="0">
              <a:solidFill>
                <a:srgbClr val="FFFFFF"/>
              </a:solidFill>
              <a:cs typeface="Arial" charset="0"/>
            </a:endParaRPr>
          </a:p>
        </p:txBody>
      </p:sp>
      <p:sp>
        <p:nvSpPr>
          <p:cNvPr id="1069" name="Rectangle 45"/>
          <p:cNvSpPr>
            <a:spLocks noGrp="1" noChangeArrowheads="1"/>
          </p:cNvSpPr>
          <p:nvPr>
            <p:ph type="title"/>
          </p:nvPr>
        </p:nvSpPr>
        <p:spPr bwMode="auto">
          <a:xfrm>
            <a:off x="624000" y="1295999"/>
            <a:ext cx="11203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endParaRPr lang="nl-NL" noProof="0" dirty="0"/>
          </a:p>
        </p:txBody>
      </p:sp>
      <p:sp>
        <p:nvSpPr>
          <p:cNvPr id="1100" name="shpBeeldmerk"/>
          <p:cNvSpPr>
            <a:spLocks noChangeArrowheads="1"/>
          </p:cNvSpPr>
          <p:nvPr/>
        </p:nvSpPr>
        <p:spPr bwMode="auto">
          <a:xfrm>
            <a:off x="624000" y="6613200"/>
            <a:ext cx="2539200" cy="11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p>
            <a:pPr eaLnBrk="0" fontAlgn="base" hangingPunct="0">
              <a:spcBef>
                <a:spcPct val="0"/>
              </a:spcBef>
              <a:spcAft>
                <a:spcPct val="0"/>
              </a:spcAft>
            </a:pPr>
            <a:fld id="{DD62E13F-49FF-4F5B-8E2D-F997ACAF2D81}" type="slidenum">
              <a:rPr lang="nl-NL" sz="1000">
                <a:solidFill>
                  <a:srgbClr val="000000"/>
                </a:solidFill>
                <a:cs typeface="Arial" charset="0"/>
              </a:rPr>
              <a:pPr eaLnBrk="0" fontAlgn="base" hangingPunct="0">
                <a:spcBef>
                  <a:spcPct val="0"/>
                </a:spcBef>
                <a:spcAft>
                  <a:spcPct val="0"/>
                </a:spcAft>
              </a:pPr>
              <a:t>‹nr.›</a:t>
            </a:fld>
            <a:endParaRPr lang="nl-NL" sz="1000" dirty="0">
              <a:solidFill>
                <a:srgbClr val="000000"/>
              </a:solidFill>
              <a:cs typeface="Arial" charset="0"/>
            </a:endParaRPr>
          </a:p>
        </p:txBody>
      </p:sp>
      <p:sp>
        <p:nvSpPr>
          <p:cNvPr id="1113" name="ZwarteBalk" hidden="1"/>
          <p:cNvSpPr>
            <a:spLocks noChangeArrowheads="1"/>
          </p:cNvSpPr>
          <p:nvPr/>
        </p:nvSpPr>
        <p:spPr bwMode="auto">
          <a:xfrm>
            <a:off x="11857568" y="0"/>
            <a:ext cx="334433" cy="6858000"/>
          </a:xfrm>
          <a:prstGeom prst="rect">
            <a:avLst/>
          </a:prstGeom>
          <a:solidFill>
            <a:srgbClr val="00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lstStyle/>
          <a:p>
            <a:pPr eaLnBrk="0" fontAlgn="base" hangingPunct="0">
              <a:spcBef>
                <a:spcPct val="50000"/>
              </a:spcBef>
              <a:spcAft>
                <a:spcPct val="0"/>
              </a:spcAft>
            </a:pPr>
            <a:endParaRPr lang="nl-NL" sz="2200">
              <a:solidFill>
                <a:srgbClr val="000000"/>
              </a:solidFill>
            </a:endParaRPr>
          </a:p>
        </p:txBody>
      </p:sp>
      <p:pic>
        <p:nvPicPr>
          <p:cNvPr id="1121" name="LogoLandmacht"/>
          <p:cNvPicPr>
            <a:picLocks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780618" y="5216"/>
            <a:ext cx="586316" cy="8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Date Placeholder 1" descr="Date"/>
          <p:cNvSpPr>
            <a:spLocks noGrp="1"/>
          </p:cNvSpPr>
          <p:nvPr>
            <p:ph type="dt" sz="half" idx="2"/>
          </p:nvPr>
        </p:nvSpPr>
        <p:spPr>
          <a:xfrm>
            <a:off x="9686400" y="6613200"/>
            <a:ext cx="2011200" cy="118800"/>
          </a:xfrm>
          <a:prstGeom prst="rect">
            <a:avLst/>
          </a:prstGeom>
        </p:spPr>
        <p:txBody>
          <a:bodyPr vert="horz" lIns="91440" tIns="45720" rIns="91440" bIns="45720" rtlCol="0" anchor="ctr"/>
          <a:lstStyle>
            <a:lvl1pPr algn="r">
              <a:defRPr sz="1000">
                <a:solidFill>
                  <a:schemeClr val="tx1"/>
                </a:solidFill>
              </a:defRPr>
            </a:lvl1pPr>
          </a:lstStyle>
          <a:p>
            <a:pPr eaLnBrk="0" fontAlgn="base" hangingPunct="0">
              <a:spcBef>
                <a:spcPct val="50000"/>
              </a:spcBef>
              <a:spcAft>
                <a:spcPct val="0"/>
              </a:spcAft>
            </a:pPr>
            <a:fld id="{C8A9CFE7-5C2A-4F72-9A06-E847A405BDFE}" type="datetime4">
              <a:rPr lang="nl-NL" smtClean="0">
                <a:solidFill>
                  <a:srgbClr val="000000"/>
                </a:solidFill>
              </a:rPr>
              <a:pPr eaLnBrk="0" fontAlgn="base" hangingPunct="0">
                <a:spcBef>
                  <a:spcPct val="50000"/>
                </a:spcBef>
                <a:spcAft>
                  <a:spcPct val="0"/>
                </a:spcAft>
              </a:pPr>
              <a:t>19 september 2025</a:t>
            </a:fld>
            <a:endParaRPr lang="nl-NL" dirty="0">
              <a:solidFill>
                <a:srgbClr val="000000"/>
              </a:solidFill>
            </a:endParaRPr>
          </a:p>
        </p:txBody>
      </p:sp>
    </p:spTree>
    <p:extLst>
      <p:ext uri="{BB962C8B-B14F-4D97-AF65-F5344CB8AC3E}">
        <p14:creationId xmlns:p14="http://schemas.microsoft.com/office/powerpoint/2010/main" val="3952313892"/>
      </p:ext>
    </p:extLst>
  </p:cSld>
  <p:clrMap bg1="lt1" tx1="dk1" bg2="lt2" tx2="dk2" accent1="accent1" accent2="accent2" accent3="accent3" accent4="accent4" accent5="accent5" accent6="accent6" hlink="hlink" folHlink="folHlink"/>
  <p:sldLayoutIdLst>
    <p:sldLayoutId id="2147483733" r:id="rId1"/>
    <p:sldLayoutId id="2147483750" r:id="rId2"/>
  </p:sldLayoutIdLst>
  <p:hf sldNum="0" hdr="0" ftr="0" dt="0"/>
  <p:txStyles>
    <p:titleStyle>
      <a:lvl1pPr algn="l" rtl="0" eaLnBrk="1" fontAlgn="base" hangingPunct="1">
        <a:spcBef>
          <a:spcPct val="0"/>
        </a:spcBef>
        <a:spcAft>
          <a:spcPct val="0"/>
        </a:spcAft>
        <a:defRPr sz="2600" baseline="0">
          <a:solidFill>
            <a:srgbClr val="007BC7"/>
          </a:solidFill>
          <a:latin typeface="+mj-lt"/>
          <a:ea typeface="+mj-ea"/>
          <a:cs typeface="+mj-cs"/>
        </a:defRPr>
      </a:lvl1pPr>
      <a:lvl2pPr algn="l" rtl="0" eaLnBrk="1" fontAlgn="base" hangingPunct="1">
        <a:spcBef>
          <a:spcPct val="0"/>
        </a:spcBef>
        <a:spcAft>
          <a:spcPct val="0"/>
        </a:spcAft>
        <a:defRPr sz="2600">
          <a:solidFill>
            <a:srgbClr val="E17000"/>
          </a:solidFill>
          <a:latin typeface="Verdana" pitchFamily="34" charset="0"/>
        </a:defRPr>
      </a:lvl2pPr>
      <a:lvl3pPr algn="l" rtl="0" eaLnBrk="1" fontAlgn="base" hangingPunct="1">
        <a:spcBef>
          <a:spcPct val="0"/>
        </a:spcBef>
        <a:spcAft>
          <a:spcPct val="0"/>
        </a:spcAft>
        <a:defRPr sz="2600">
          <a:solidFill>
            <a:srgbClr val="E17000"/>
          </a:solidFill>
          <a:latin typeface="Verdana" pitchFamily="34" charset="0"/>
        </a:defRPr>
      </a:lvl3pPr>
      <a:lvl4pPr algn="l" rtl="0" eaLnBrk="1" fontAlgn="base" hangingPunct="1">
        <a:spcBef>
          <a:spcPct val="0"/>
        </a:spcBef>
        <a:spcAft>
          <a:spcPct val="0"/>
        </a:spcAft>
        <a:defRPr sz="2600">
          <a:solidFill>
            <a:srgbClr val="E17000"/>
          </a:solidFill>
          <a:latin typeface="Verdana" pitchFamily="34" charset="0"/>
        </a:defRPr>
      </a:lvl4pPr>
      <a:lvl5pPr algn="l" rtl="0" eaLnBrk="1" fontAlgn="base" hangingPunct="1">
        <a:spcBef>
          <a:spcPct val="0"/>
        </a:spcBef>
        <a:spcAft>
          <a:spcPct val="0"/>
        </a:spcAft>
        <a:defRPr sz="2600">
          <a:solidFill>
            <a:srgbClr val="E17000"/>
          </a:solidFill>
          <a:latin typeface="Verdana" pitchFamily="34" charset="0"/>
        </a:defRPr>
      </a:lvl5pPr>
      <a:lvl6pPr marL="457200" algn="l" rtl="0" eaLnBrk="1" fontAlgn="base" hangingPunct="1">
        <a:spcBef>
          <a:spcPct val="0"/>
        </a:spcBef>
        <a:spcAft>
          <a:spcPct val="0"/>
        </a:spcAft>
        <a:defRPr sz="2600">
          <a:solidFill>
            <a:srgbClr val="E17000"/>
          </a:solidFill>
          <a:latin typeface="Verdana" pitchFamily="34" charset="0"/>
        </a:defRPr>
      </a:lvl6pPr>
      <a:lvl7pPr marL="914400" algn="l" rtl="0" eaLnBrk="1" fontAlgn="base" hangingPunct="1">
        <a:spcBef>
          <a:spcPct val="0"/>
        </a:spcBef>
        <a:spcAft>
          <a:spcPct val="0"/>
        </a:spcAft>
        <a:defRPr sz="2600">
          <a:solidFill>
            <a:srgbClr val="E17000"/>
          </a:solidFill>
          <a:latin typeface="Verdana" pitchFamily="34" charset="0"/>
        </a:defRPr>
      </a:lvl7pPr>
      <a:lvl8pPr marL="1371600" algn="l" rtl="0" eaLnBrk="1" fontAlgn="base" hangingPunct="1">
        <a:spcBef>
          <a:spcPct val="0"/>
        </a:spcBef>
        <a:spcAft>
          <a:spcPct val="0"/>
        </a:spcAft>
        <a:defRPr sz="2600">
          <a:solidFill>
            <a:srgbClr val="E17000"/>
          </a:solidFill>
          <a:latin typeface="Verdana" pitchFamily="34" charset="0"/>
        </a:defRPr>
      </a:lvl8pPr>
      <a:lvl9pPr marL="1828800" algn="l" rtl="0" eaLnBrk="1" fontAlgn="base" hangingPunct="1">
        <a:spcBef>
          <a:spcPct val="0"/>
        </a:spcBef>
        <a:spcAft>
          <a:spcPct val="0"/>
        </a:spcAft>
        <a:defRPr sz="2600">
          <a:solidFill>
            <a:srgbClr val="E17000"/>
          </a:solidFill>
          <a:latin typeface="Verdana" pitchFamily="34" charset="0"/>
        </a:defRPr>
      </a:lvl9pPr>
    </p:titleStyle>
    <p:bodyStyle>
      <a:lvl1pPr marL="342900" indent="-342900" algn="l" rtl="0" eaLnBrk="1" fontAlgn="base" hangingPunct="1">
        <a:spcBef>
          <a:spcPts val="423"/>
        </a:spcBef>
        <a:spcAft>
          <a:spcPct val="0"/>
        </a:spcAft>
        <a:buFont typeface="Arial" pitchFamily="34" charset="0"/>
        <a:buChar char="•"/>
        <a:defRPr sz="1800">
          <a:solidFill>
            <a:srgbClr val="000000"/>
          </a:solidFill>
          <a:latin typeface="+mn-lt"/>
          <a:ea typeface="+mn-ea"/>
          <a:cs typeface="+mn-cs"/>
        </a:defRPr>
      </a:lvl1pPr>
      <a:lvl2pPr marL="741600" indent="-284400" algn="l" rtl="0" eaLnBrk="1" fontAlgn="base" hangingPunct="1">
        <a:spcBef>
          <a:spcPts val="423"/>
        </a:spcBef>
        <a:spcAft>
          <a:spcPct val="0"/>
        </a:spcAft>
        <a:buFont typeface="Verdana" pitchFamily="34" charset="0"/>
        <a:buChar char="–"/>
        <a:defRPr sz="1800">
          <a:solidFill>
            <a:srgbClr val="000000"/>
          </a:solidFill>
          <a:latin typeface="+mn-lt"/>
        </a:defRPr>
      </a:lvl2pPr>
      <a:lvl3pPr marL="965200" indent="-342900" algn="l" rtl="0" eaLnBrk="1" fontAlgn="base" hangingPunct="1">
        <a:spcBef>
          <a:spcPts val="423"/>
        </a:spcBef>
        <a:spcAft>
          <a:spcPct val="0"/>
        </a:spcAft>
        <a:buFont typeface="Arial" pitchFamily="34" charset="0"/>
        <a:buChar char="•"/>
        <a:defRPr sz="1800">
          <a:solidFill>
            <a:srgbClr val="000000"/>
          </a:solidFill>
          <a:latin typeface="+mn-lt"/>
        </a:defRPr>
      </a:lvl3pPr>
      <a:lvl4pPr marL="989013" indent="0" algn="l" rtl="0" eaLnBrk="1" fontAlgn="base" hangingPunct="1">
        <a:spcBef>
          <a:spcPct val="5000"/>
        </a:spcBef>
        <a:spcAft>
          <a:spcPct val="0"/>
        </a:spcAft>
        <a:buFont typeface="Verdana" pitchFamily="34" charset="0"/>
        <a:buNone/>
        <a:defRPr sz="2200">
          <a:solidFill>
            <a:srgbClr val="000000"/>
          </a:solidFill>
          <a:latin typeface="+mn-lt"/>
        </a:defRPr>
      </a:lvl4pPr>
      <a:lvl5pPr marL="1631950" indent="-285750" algn="l" rtl="0" eaLnBrk="1" fontAlgn="base" hangingPunct="1">
        <a:spcBef>
          <a:spcPts val="423"/>
        </a:spcBef>
        <a:spcAft>
          <a:spcPct val="0"/>
        </a:spcAft>
        <a:buFont typeface="Verdana" pitchFamily="34" charset="0"/>
        <a:buChar char="–"/>
        <a:defRPr sz="1800" baseline="0">
          <a:solidFill>
            <a:srgbClr val="000000"/>
          </a:solidFill>
          <a:latin typeface="+mn-lt"/>
        </a:defRPr>
      </a:lvl5pPr>
      <a:lvl6pPr marL="1803400" algn="l" rtl="0" eaLnBrk="1" fontAlgn="base" hangingPunct="1">
        <a:spcBef>
          <a:spcPts val="423"/>
        </a:spcBef>
        <a:spcAft>
          <a:spcPct val="0"/>
        </a:spcAft>
        <a:buFont typeface="Verdana" pitchFamily="34" charset="0"/>
        <a:buChar char="»"/>
        <a:defRPr sz="1800" baseline="0">
          <a:solidFill>
            <a:srgbClr val="000000"/>
          </a:solidFill>
          <a:latin typeface="+mn-lt"/>
        </a:defRPr>
      </a:lvl6pPr>
      <a:lvl7pPr marL="2260600" algn="l" rtl="0" eaLnBrk="1" fontAlgn="base" hangingPunct="1">
        <a:spcBef>
          <a:spcPct val="5000"/>
        </a:spcBef>
        <a:spcAft>
          <a:spcPct val="0"/>
        </a:spcAft>
        <a:buFont typeface="Verdana" pitchFamily="34" charset="0"/>
        <a:buChar char="»"/>
        <a:defRPr sz="2200">
          <a:solidFill>
            <a:srgbClr val="000000"/>
          </a:solidFill>
          <a:latin typeface="+mn-lt"/>
        </a:defRPr>
      </a:lvl7pPr>
      <a:lvl8pPr marL="2717800" algn="l" rtl="0" eaLnBrk="1" fontAlgn="base" hangingPunct="1">
        <a:spcBef>
          <a:spcPct val="5000"/>
        </a:spcBef>
        <a:spcAft>
          <a:spcPct val="0"/>
        </a:spcAft>
        <a:buFont typeface="Verdana" pitchFamily="34" charset="0"/>
        <a:buChar char="»"/>
        <a:defRPr sz="2200">
          <a:solidFill>
            <a:srgbClr val="000000"/>
          </a:solidFill>
          <a:latin typeface="+mn-lt"/>
        </a:defRPr>
      </a:lvl8pPr>
      <a:lvl9pPr marL="3175000" algn="l" rtl="0" eaLnBrk="1" fontAlgn="base" hangingPunct="1">
        <a:spcBef>
          <a:spcPct val="5000"/>
        </a:spcBef>
        <a:spcAft>
          <a:spcPct val="0"/>
        </a:spcAft>
        <a:buFont typeface="Verdana" pitchFamily="34" charset="0"/>
        <a:buChar char="»"/>
        <a:defRPr sz="2200">
          <a:solidFill>
            <a:srgbClr val="000000"/>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1" name="Slide Number Placeholder 1">
            <a:extLst>
              <a:ext uri="{FF2B5EF4-FFF2-40B4-BE49-F238E27FC236}">
                <a16:creationId xmlns:a16="http://schemas.microsoft.com/office/drawing/2014/main" id="{6F30B4C3-26FB-FF65-72AF-B6E0DE2D05B0}"/>
              </a:ext>
            </a:extLst>
          </p:cNvPr>
          <p:cNvSpPr>
            <a:spLocks noGrp="1"/>
          </p:cNvSpPr>
          <p:nvPr>
            <p:ph type="sldNum" sz="quarter" idx="27"/>
          </p:nvPr>
        </p:nvSpPr>
        <p:spPr/>
        <p:txBody>
          <a:bodyPr/>
          <a:lstStyle/>
          <a:p>
            <a:pPr>
              <a:spcAft>
                <a:spcPts val="600"/>
              </a:spcAft>
            </a:pPr>
            <a:fld id="{6C93B359-CF0D-4389-949E-16A33FCBB3EC}" type="slidenum">
              <a:rPr lang="nl-NL" smtClean="0"/>
              <a:pPr>
                <a:spcAft>
                  <a:spcPts val="600"/>
                </a:spcAft>
              </a:pPr>
              <a:t>1</a:t>
            </a:fld>
            <a:endParaRPr lang="nl-NL"/>
          </a:p>
        </p:txBody>
      </p:sp>
      <p:sp>
        <p:nvSpPr>
          <p:cNvPr id="3085" name="Subtitle 4">
            <a:extLst>
              <a:ext uri="{FF2B5EF4-FFF2-40B4-BE49-F238E27FC236}">
                <a16:creationId xmlns:a16="http://schemas.microsoft.com/office/drawing/2014/main" id="{FB67E1F8-CEE4-C170-C577-917D4E8AB64E}"/>
              </a:ext>
            </a:extLst>
          </p:cNvPr>
          <p:cNvSpPr>
            <a:spLocks noGrp="1"/>
          </p:cNvSpPr>
          <p:nvPr>
            <p:ph type="subTitle" idx="1"/>
          </p:nvPr>
        </p:nvSpPr>
        <p:spPr/>
        <p:txBody>
          <a:bodyPr/>
          <a:lstStyle/>
          <a:p>
            <a:r>
              <a:rPr lang="en-US" dirty="0" err="1">
                <a:latin typeface="Calibri" panose="020F0502020204030204" pitchFamily="34" charset="0"/>
                <a:cs typeface="Calibri" panose="020F0502020204030204" pitchFamily="34" charset="0"/>
              </a:rPr>
              <a:t>Onderhoudscontract</a:t>
            </a:r>
            <a:endParaRPr lang="en-US" dirty="0">
              <a:latin typeface="Calibri" panose="020F0502020204030204" pitchFamily="34" charset="0"/>
              <a:cs typeface="Calibri" panose="020F0502020204030204" pitchFamily="34" charset="0"/>
            </a:endParaRPr>
          </a:p>
        </p:txBody>
      </p:sp>
      <p:sp>
        <p:nvSpPr>
          <p:cNvPr id="2" name="Titel 1">
            <a:extLst>
              <a:ext uri="{FF2B5EF4-FFF2-40B4-BE49-F238E27FC236}">
                <a16:creationId xmlns:a16="http://schemas.microsoft.com/office/drawing/2014/main" id="{D04F30A1-3F33-A6C5-B2D1-D1CF88782A82}"/>
              </a:ext>
            </a:extLst>
          </p:cNvPr>
          <p:cNvSpPr>
            <a:spLocks noGrp="1"/>
          </p:cNvSpPr>
          <p:nvPr>
            <p:ph type="ctrTitle"/>
          </p:nvPr>
        </p:nvSpPr>
        <p:spPr>
          <a:xfrm>
            <a:off x="6551999" y="2120417"/>
            <a:ext cx="5409091" cy="1403350"/>
          </a:xfrm>
        </p:spPr>
        <p:txBody>
          <a:bodyPr anchor="b">
            <a:normAutofit/>
          </a:bodyPr>
          <a:lstStyle/>
          <a:p>
            <a:r>
              <a:rPr lang="nl-NL" dirty="0">
                <a:latin typeface="Calibri" panose="020F0502020204030204" pitchFamily="34" charset="0"/>
                <a:cs typeface="Calibri" panose="020F0502020204030204" pitchFamily="34" charset="0"/>
              </a:rPr>
              <a:t>Verdiepte ligging Groningen, </a:t>
            </a:r>
            <a:r>
              <a:rPr lang="nl-NL" b="1" dirty="0">
                <a:latin typeface="Calibri" panose="020F0502020204030204" pitchFamily="34" charset="0"/>
                <a:cs typeface="Calibri" panose="020F0502020204030204" pitchFamily="34" charset="0"/>
              </a:rPr>
              <a:t>VDL-G</a:t>
            </a:r>
          </a:p>
        </p:txBody>
      </p:sp>
      <p:pic>
        <p:nvPicPr>
          <p:cNvPr id="12" name="Tijdelijke aanduiding voor afbeelding 11">
            <a:extLst>
              <a:ext uri="{FF2B5EF4-FFF2-40B4-BE49-F238E27FC236}">
                <a16:creationId xmlns:a16="http://schemas.microsoft.com/office/drawing/2014/main" id="{F24D5B44-79C1-AEA1-514B-96AE11458477}"/>
              </a:ext>
            </a:extLst>
          </p:cNvPr>
          <p:cNvPicPr>
            <a:picLocks noGrp="1" noChangeAspect="1"/>
          </p:cNvPicPr>
          <p:nvPr>
            <p:ph type="pic" sz="quarter" idx="29"/>
          </p:nvPr>
        </p:nvPicPr>
        <p:blipFill>
          <a:blip r:embed="rId3"/>
          <a:srcRect l="16640" r="16640"/>
          <a:stretch/>
        </p:blipFill>
        <p:spPr/>
      </p:pic>
      <p:sp>
        <p:nvSpPr>
          <p:cNvPr id="13" name="Tijdelijke aanduiding voor tekst 7">
            <a:extLst>
              <a:ext uri="{FF2B5EF4-FFF2-40B4-BE49-F238E27FC236}">
                <a16:creationId xmlns:a16="http://schemas.microsoft.com/office/drawing/2014/main" id="{A1332963-D262-E00C-5EB4-C5E14A6A1DD4}"/>
              </a:ext>
            </a:extLst>
          </p:cNvPr>
          <p:cNvSpPr txBox="1">
            <a:spLocks/>
          </p:cNvSpPr>
          <p:nvPr/>
        </p:nvSpPr>
        <p:spPr>
          <a:xfrm>
            <a:off x="6552000" y="5486400"/>
            <a:ext cx="5004000" cy="322075"/>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buClrTx/>
              <a:buSzPct val="100000"/>
              <a:buFont typeface="Arial" panose="020B0604020202020204" pitchFamily="34" charset="0"/>
              <a:buNone/>
              <a:defRPr sz="16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1800" kern="1200">
                <a:solidFill>
                  <a:schemeClr val="bg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bg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bg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800" kern="1200">
                <a:solidFill>
                  <a:schemeClr val="bg1"/>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a:lstStyle>
          <a:p>
            <a:r>
              <a:rPr lang="nl-NL" dirty="0"/>
              <a:t>Projectteam VDL-G</a:t>
            </a:r>
          </a:p>
        </p:txBody>
      </p:sp>
      <p:sp>
        <p:nvSpPr>
          <p:cNvPr id="14" name="Tijdelijke aanduiding voor tekst 8">
            <a:extLst>
              <a:ext uri="{FF2B5EF4-FFF2-40B4-BE49-F238E27FC236}">
                <a16:creationId xmlns:a16="http://schemas.microsoft.com/office/drawing/2014/main" id="{8125B08B-8595-62D6-59EA-8EA25D78443A}"/>
              </a:ext>
            </a:extLst>
          </p:cNvPr>
          <p:cNvSpPr txBox="1">
            <a:spLocks/>
          </p:cNvSpPr>
          <p:nvPr/>
        </p:nvSpPr>
        <p:spPr>
          <a:xfrm>
            <a:off x="6552000" y="5808475"/>
            <a:ext cx="5004000" cy="345651"/>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ClrTx/>
              <a:buSzPct val="100000"/>
              <a:buFont typeface="Arial" panose="020B0604020202020204" pitchFamily="34" charset="0"/>
              <a:buNone/>
              <a:defRPr sz="16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a:lstStyle>
          <a:p>
            <a:r>
              <a:rPr lang="nl-NL" dirty="0"/>
              <a:t>Woensdag 3 september 2025</a:t>
            </a:r>
          </a:p>
        </p:txBody>
      </p:sp>
    </p:spTree>
    <p:extLst>
      <p:ext uri="{BB962C8B-B14F-4D97-AF65-F5344CB8AC3E}">
        <p14:creationId xmlns:p14="http://schemas.microsoft.com/office/powerpoint/2010/main" val="22724923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hthoek 15">
            <a:extLst>
              <a:ext uri="{FF2B5EF4-FFF2-40B4-BE49-F238E27FC236}">
                <a16:creationId xmlns:a16="http://schemas.microsoft.com/office/drawing/2014/main" id="{579800B5-6375-728F-0D95-AD837447AE29}"/>
              </a:ext>
            </a:extLst>
          </p:cNvPr>
          <p:cNvSpPr/>
          <p:nvPr/>
        </p:nvSpPr>
        <p:spPr>
          <a:xfrm>
            <a:off x="18589" y="5016745"/>
            <a:ext cx="5985173" cy="1238993"/>
          </a:xfrm>
          <a:prstGeom prst="rect">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172" name="Picture 4">
            <a:extLst>
              <a:ext uri="{FF2B5EF4-FFF2-40B4-BE49-F238E27FC236}">
                <a16:creationId xmlns:a16="http://schemas.microsoft.com/office/drawing/2014/main" id="{06190C8B-D770-BA69-DDEE-A096C95C785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342" r="4382"/>
          <a:stretch>
            <a:fillRect/>
          </a:stretch>
        </p:blipFill>
        <p:spPr bwMode="auto">
          <a:xfrm>
            <a:off x="0" y="1191908"/>
            <a:ext cx="6003764" cy="3687927"/>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FEA6FC11-37F7-E606-83C6-BBB37F8618D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3645"/>
          <a:stretch>
            <a:fillRect/>
          </a:stretch>
        </p:blipFill>
        <p:spPr bwMode="auto">
          <a:xfrm>
            <a:off x="6188238" y="1191907"/>
            <a:ext cx="6003762" cy="3687927"/>
          </a:xfrm>
          <a:prstGeom prst="rect">
            <a:avLst/>
          </a:prstGeom>
          <a:noFill/>
          <a:extLst>
            <a:ext uri="{909E8E84-426E-40DD-AFC4-6F175D3DCCD1}">
              <a14:hiddenFill xmlns:a14="http://schemas.microsoft.com/office/drawing/2010/main">
                <a:solidFill>
                  <a:srgbClr val="FFFFFF"/>
                </a:solidFill>
              </a14:hiddenFill>
            </a:ext>
          </a:extLst>
        </p:spPr>
      </p:pic>
      <p:sp>
        <p:nvSpPr>
          <p:cNvPr id="14" name="Tijdelijke aanduiding voor tekst 2">
            <a:extLst>
              <a:ext uri="{FF2B5EF4-FFF2-40B4-BE49-F238E27FC236}">
                <a16:creationId xmlns:a16="http://schemas.microsoft.com/office/drawing/2014/main" id="{3BA32208-8D09-71AA-49CE-01CB4F2124A5}"/>
              </a:ext>
            </a:extLst>
          </p:cNvPr>
          <p:cNvSpPr>
            <a:spLocks noGrp="1"/>
          </p:cNvSpPr>
          <p:nvPr>
            <p:ph type="body" sz="quarter" idx="11"/>
          </p:nvPr>
        </p:nvSpPr>
        <p:spPr>
          <a:xfrm>
            <a:off x="275409" y="5019953"/>
            <a:ext cx="5452946" cy="1267244"/>
          </a:xfrm>
        </p:spPr>
        <p:txBody>
          <a:bodyPr/>
          <a:lstStyle/>
          <a:p>
            <a:pPr marL="0" indent="0" algn="ctr">
              <a:buNone/>
            </a:pPr>
            <a:r>
              <a:rPr lang="nl-NL" sz="1500" b="1" kern="1200" dirty="0">
                <a:solidFill>
                  <a:schemeClr val="bg1">
                    <a:lumMod val="95000"/>
                  </a:schemeClr>
                </a:solidFill>
                <a:latin typeface="Calibri" panose="020F0502020204030204" pitchFamily="34" charset="0"/>
                <a:cs typeface="Calibri" panose="020F0502020204030204" pitchFamily="34" charset="0"/>
              </a:rPr>
              <a:t>De belangrijkste toegangspoort van Groningen. Het zorgt voor een enorme verbetering van de bereikbaarheid, de doorstroming, de leefbaarheid en de veiligheid. Het is een circa 1,1 kilometer lange rijksweg met een “dicht-open-dicht-open (DODO)” constructie waarop het zuiderplantsoen is aangelegd. </a:t>
            </a:r>
          </a:p>
          <a:p>
            <a:pPr marL="0" indent="0" algn="ctr">
              <a:buNone/>
            </a:pPr>
            <a:endParaRPr lang="nl-NL" sz="1400" kern="1200" dirty="0">
              <a:solidFill>
                <a:schemeClr val="bg1">
                  <a:lumMod val="95000"/>
                </a:schemeClr>
              </a:solidFill>
              <a:latin typeface="Calibri" panose="020F0502020204030204" pitchFamily="34" charset="0"/>
              <a:cs typeface="Calibri" panose="020F0502020204030204" pitchFamily="34" charset="0"/>
            </a:endParaRPr>
          </a:p>
          <a:p>
            <a:pPr marL="0" indent="0">
              <a:buNone/>
            </a:pPr>
            <a:endParaRPr lang="nl-NL" sz="1400" kern="1200" dirty="0">
              <a:solidFill>
                <a:schemeClr val="bg1">
                  <a:lumMod val="95000"/>
                </a:schemeClr>
              </a:solidFill>
              <a:latin typeface="Calibri" panose="020F0502020204030204" pitchFamily="34" charset="0"/>
              <a:cs typeface="Calibri" panose="020F0502020204030204" pitchFamily="34" charset="0"/>
            </a:endParaRPr>
          </a:p>
          <a:p>
            <a:pPr marL="0" indent="0">
              <a:buNone/>
            </a:pPr>
            <a:endParaRPr lang="nl-NL" sz="1400" dirty="0">
              <a:latin typeface="Calibri" panose="020F0502020204030204" pitchFamily="34" charset="0"/>
              <a:cs typeface="Calibri" panose="020F0502020204030204" pitchFamily="34" charset="0"/>
            </a:endParaRPr>
          </a:p>
          <a:p>
            <a:pPr marL="0" indent="0">
              <a:buNone/>
            </a:pPr>
            <a:endParaRPr lang="nl-NL" sz="1100" dirty="0">
              <a:latin typeface="Calibri" panose="020F0502020204030204" pitchFamily="34" charset="0"/>
              <a:cs typeface="Calibri" panose="020F0502020204030204" pitchFamily="34" charset="0"/>
            </a:endParaRPr>
          </a:p>
        </p:txBody>
      </p:sp>
      <p:sp>
        <p:nvSpPr>
          <p:cNvPr id="8" name="Tekstvak 7">
            <a:extLst>
              <a:ext uri="{FF2B5EF4-FFF2-40B4-BE49-F238E27FC236}">
                <a16:creationId xmlns:a16="http://schemas.microsoft.com/office/drawing/2014/main" id="{746D83CD-CFB5-D7F3-D566-56874C485031}"/>
              </a:ext>
            </a:extLst>
          </p:cNvPr>
          <p:cNvSpPr txBox="1"/>
          <p:nvPr/>
        </p:nvSpPr>
        <p:spPr>
          <a:xfrm>
            <a:off x="4430351" y="1264069"/>
            <a:ext cx="1573413" cy="369332"/>
          </a:xfrm>
          <a:prstGeom prst="rect">
            <a:avLst/>
          </a:prstGeom>
          <a:solidFill>
            <a:schemeClr val="tx1">
              <a:alpha val="70000"/>
            </a:schemeClr>
          </a:solidFill>
        </p:spPr>
        <p:txBody>
          <a:bodyPr wrap="square" rtlCol="0">
            <a:spAutoFit/>
          </a:bodyPr>
          <a:lstStyle/>
          <a:p>
            <a:r>
              <a:rPr lang="nl-NL" dirty="0">
                <a:solidFill>
                  <a:schemeClr val="bg1">
                    <a:lumMod val="95000"/>
                  </a:schemeClr>
                </a:solidFill>
                <a:latin typeface="Calibri" panose="020F0502020204030204" pitchFamily="34" charset="0"/>
                <a:cs typeface="Calibri" panose="020F0502020204030204" pitchFamily="34" charset="0"/>
              </a:rPr>
              <a:t>Oude situatie</a:t>
            </a:r>
            <a:endParaRPr lang="nl-NL" dirty="0">
              <a:solidFill>
                <a:schemeClr val="bg1">
                  <a:lumMod val="95000"/>
                </a:schemeClr>
              </a:solidFill>
            </a:endParaRPr>
          </a:p>
        </p:txBody>
      </p:sp>
      <p:sp>
        <p:nvSpPr>
          <p:cNvPr id="10" name="Tekstvak 9">
            <a:extLst>
              <a:ext uri="{FF2B5EF4-FFF2-40B4-BE49-F238E27FC236}">
                <a16:creationId xmlns:a16="http://schemas.microsoft.com/office/drawing/2014/main" id="{1C96F3DA-FD28-D07E-2434-8B36A338EE52}"/>
              </a:ext>
            </a:extLst>
          </p:cNvPr>
          <p:cNvSpPr txBox="1"/>
          <p:nvPr/>
        </p:nvSpPr>
        <p:spPr>
          <a:xfrm>
            <a:off x="10535066" y="1264069"/>
            <a:ext cx="1656934" cy="369332"/>
          </a:xfrm>
          <a:prstGeom prst="rect">
            <a:avLst/>
          </a:prstGeom>
          <a:solidFill>
            <a:schemeClr val="tx1">
              <a:alpha val="70000"/>
            </a:schemeClr>
          </a:solidFill>
        </p:spPr>
        <p:txBody>
          <a:bodyPr wrap="square" rtlCol="0">
            <a:spAutoFit/>
          </a:bodyPr>
          <a:lstStyle/>
          <a:p>
            <a:r>
              <a:rPr lang="nl-NL" dirty="0">
                <a:solidFill>
                  <a:schemeClr val="bg1">
                    <a:lumMod val="95000"/>
                  </a:schemeClr>
                </a:solidFill>
                <a:latin typeface="Calibri" panose="020F0502020204030204" pitchFamily="34" charset="0"/>
                <a:cs typeface="Calibri" panose="020F0502020204030204" pitchFamily="34" charset="0"/>
              </a:rPr>
              <a:t>Nieuwe situatie</a:t>
            </a:r>
            <a:endParaRPr lang="nl-NL" dirty="0">
              <a:solidFill>
                <a:schemeClr val="bg1">
                  <a:lumMod val="95000"/>
                </a:schemeClr>
              </a:solidFill>
            </a:endParaRPr>
          </a:p>
        </p:txBody>
      </p:sp>
      <p:sp>
        <p:nvSpPr>
          <p:cNvPr id="17" name="Rechthoek 16">
            <a:extLst>
              <a:ext uri="{FF2B5EF4-FFF2-40B4-BE49-F238E27FC236}">
                <a16:creationId xmlns:a16="http://schemas.microsoft.com/office/drawing/2014/main" id="{8A4C1693-55E1-7A9D-49F2-D6C9CC176B2D}"/>
              </a:ext>
            </a:extLst>
          </p:cNvPr>
          <p:cNvSpPr/>
          <p:nvPr/>
        </p:nvSpPr>
        <p:spPr>
          <a:xfrm>
            <a:off x="6188239" y="5009276"/>
            <a:ext cx="6003762" cy="1238993"/>
          </a:xfrm>
          <a:prstGeom prst="rect">
            <a:avLst/>
          </a:prstGeom>
          <a:solidFill>
            <a:srgbClr val="00B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Titel 5">
            <a:extLst>
              <a:ext uri="{FF2B5EF4-FFF2-40B4-BE49-F238E27FC236}">
                <a16:creationId xmlns:a16="http://schemas.microsoft.com/office/drawing/2014/main" id="{88F68501-F37D-77CA-96E0-88723F807D03}"/>
              </a:ext>
            </a:extLst>
          </p:cNvPr>
          <p:cNvSpPr>
            <a:spLocks noGrp="1"/>
          </p:cNvSpPr>
          <p:nvPr>
            <p:ph type="title"/>
          </p:nvPr>
        </p:nvSpPr>
        <p:spPr>
          <a:xfrm>
            <a:off x="413959" y="404171"/>
            <a:ext cx="11203200" cy="400110"/>
          </a:xfrm>
        </p:spPr>
        <p:txBody>
          <a:bodyPr/>
          <a:lstStyle/>
          <a:p>
            <a:r>
              <a:rPr lang="nl-NL" u="sng" dirty="0">
                <a:solidFill>
                  <a:srgbClr val="154273"/>
                </a:solidFill>
              </a:rPr>
              <a:t>Aanpak Ring Zuid</a:t>
            </a:r>
            <a:endParaRPr lang="nl-NL" b="1" u="sng" dirty="0">
              <a:solidFill>
                <a:srgbClr val="154273"/>
              </a:solidFill>
            </a:endParaRPr>
          </a:p>
        </p:txBody>
      </p:sp>
      <p:sp>
        <p:nvSpPr>
          <p:cNvPr id="4" name="Tijdelijke aanduiding voor tekst 2">
            <a:extLst>
              <a:ext uri="{FF2B5EF4-FFF2-40B4-BE49-F238E27FC236}">
                <a16:creationId xmlns:a16="http://schemas.microsoft.com/office/drawing/2014/main" id="{24EE2C0E-2856-26C3-BB8A-3E21B2478087}"/>
              </a:ext>
            </a:extLst>
          </p:cNvPr>
          <p:cNvSpPr txBox="1">
            <a:spLocks/>
          </p:cNvSpPr>
          <p:nvPr/>
        </p:nvSpPr>
        <p:spPr bwMode="auto">
          <a:xfrm>
            <a:off x="6601521" y="5110467"/>
            <a:ext cx="5263377" cy="1045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342900" indent="-342900" algn="l" rtl="0" eaLnBrk="1" fontAlgn="base" hangingPunct="1">
              <a:spcBef>
                <a:spcPts val="423"/>
              </a:spcBef>
              <a:spcAft>
                <a:spcPct val="0"/>
              </a:spcAft>
              <a:buFont typeface="Arial" pitchFamily="34" charset="0"/>
              <a:buChar char="•"/>
              <a:defRPr sz="1800">
                <a:solidFill>
                  <a:srgbClr val="000000"/>
                </a:solidFill>
                <a:latin typeface="+mn-lt"/>
                <a:ea typeface="+mn-ea"/>
                <a:cs typeface="+mn-cs"/>
              </a:defRPr>
            </a:lvl1pPr>
            <a:lvl2pPr marL="741600" indent="-284400" algn="l" rtl="0" eaLnBrk="1" fontAlgn="base" hangingPunct="1">
              <a:spcBef>
                <a:spcPts val="423"/>
              </a:spcBef>
              <a:spcAft>
                <a:spcPct val="0"/>
              </a:spcAft>
              <a:buFont typeface="Verdana" pitchFamily="34" charset="0"/>
              <a:buChar char="–"/>
              <a:defRPr sz="1800">
                <a:solidFill>
                  <a:srgbClr val="000000"/>
                </a:solidFill>
                <a:latin typeface="+mn-lt"/>
              </a:defRPr>
            </a:lvl2pPr>
            <a:lvl3pPr marL="965200" indent="-342900" algn="l" rtl="0" eaLnBrk="1" fontAlgn="base" hangingPunct="1">
              <a:spcBef>
                <a:spcPts val="423"/>
              </a:spcBef>
              <a:spcAft>
                <a:spcPct val="0"/>
              </a:spcAft>
              <a:buFont typeface="Arial" pitchFamily="34" charset="0"/>
              <a:buChar char="•"/>
              <a:defRPr sz="1800">
                <a:solidFill>
                  <a:srgbClr val="000000"/>
                </a:solidFill>
                <a:latin typeface="+mn-lt"/>
              </a:defRPr>
            </a:lvl3pPr>
            <a:lvl4pPr marL="1274763" indent="-285750" algn="l" rtl="0" eaLnBrk="1" fontAlgn="base" hangingPunct="1">
              <a:spcBef>
                <a:spcPct val="5000"/>
              </a:spcBef>
              <a:spcAft>
                <a:spcPct val="0"/>
              </a:spcAft>
              <a:buFont typeface="Verdana" pitchFamily="34" charset="0"/>
              <a:buChar char="–"/>
              <a:defRPr sz="1800">
                <a:solidFill>
                  <a:srgbClr val="000000"/>
                </a:solidFill>
                <a:latin typeface="+mn-lt"/>
              </a:defRPr>
            </a:lvl4pPr>
            <a:lvl5pPr marL="1631950" indent="-285750" algn="l" rtl="0" eaLnBrk="1" fontAlgn="base" hangingPunct="1">
              <a:spcBef>
                <a:spcPts val="423"/>
              </a:spcBef>
              <a:spcAft>
                <a:spcPct val="0"/>
              </a:spcAft>
              <a:buFont typeface="Verdana" pitchFamily="34" charset="0"/>
              <a:buChar char="»"/>
              <a:defRPr sz="1800" baseline="0">
                <a:solidFill>
                  <a:srgbClr val="000000"/>
                </a:solidFill>
                <a:latin typeface="+mn-lt"/>
              </a:defRPr>
            </a:lvl5pPr>
            <a:lvl6pPr marL="1803400" algn="l" rtl="0" eaLnBrk="1" fontAlgn="base" hangingPunct="1">
              <a:spcBef>
                <a:spcPts val="423"/>
              </a:spcBef>
              <a:spcAft>
                <a:spcPct val="0"/>
              </a:spcAft>
              <a:buFont typeface="Verdana" pitchFamily="34" charset="0"/>
              <a:buChar char="»"/>
              <a:defRPr sz="1800" baseline="0">
                <a:solidFill>
                  <a:srgbClr val="000000"/>
                </a:solidFill>
                <a:latin typeface="+mn-lt"/>
              </a:defRPr>
            </a:lvl6pPr>
            <a:lvl7pPr marL="2260600" algn="l" rtl="0" eaLnBrk="1" fontAlgn="base" hangingPunct="1">
              <a:spcBef>
                <a:spcPct val="5000"/>
              </a:spcBef>
              <a:spcAft>
                <a:spcPct val="0"/>
              </a:spcAft>
              <a:buFont typeface="Verdana" pitchFamily="34" charset="0"/>
              <a:buChar char="»"/>
              <a:defRPr sz="2200">
                <a:solidFill>
                  <a:srgbClr val="000000"/>
                </a:solidFill>
                <a:latin typeface="+mn-lt"/>
              </a:defRPr>
            </a:lvl7pPr>
            <a:lvl8pPr marL="2717800" algn="l" rtl="0" eaLnBrk="1" fontAlgn="base" hangingPunct="1">
              <a:spcBef>
                <a:spcPct val="5000"/>
              </a:spcBef>
              <a:spcAft>
                <a:spcPct val="0"/>
              </a:spcAft>
              <a:buFont typeface="Verdana" pitchFamily="34" charset="0"/>
              <a:buChar char="»"/>
              <a:defRPr sz="2200">
                <a:solidFill>
                  <a:srgbClr val="000000"/>
                </a:solidFill>
                <a:latin typeface="+mn-lt"/>
              </a:defRPr>
            </a:lvl8pPr>
            <a:lvl9pPr marL="3175000" algn="l" rtl="0" eaLnBrk="1" fontAlgn="base" hangingPunct="1">
              <a:spcBef>
                <a:spcPct val="5000"/>
              </a:spcBef>
              <a:spcAft>
                <a:spcPct val="0"/>
              </a:spcAft>
              <a:buFont typeface="Verdana" pitchFamily="34" charset="0"/>
              <a:buChar char="»"/>
              <a:defRPr sz="2200">
                <a:solidFill>
                  <a:srgbClr val="000000"/>
                </a:solidFill>
                <a:latin typeface="+mn-lt"/>
              </a:defRPr>
            </a:lvl9pPr>
          </a:lstStyle>
          <a:p>
            <a:pPr marL="0" indent="0" algn="ctr">
              <a:buNone/>
            </a:pPr>
            <a:r>
              <a:rPr lang="nl-NL" sz="1500" b="1" dirty="0">
                <a:solidFill>
                  <a:schemeClr val="bg1">
                    <a:lumMod val="95000"/>
                  </a:schemeClr>
                </a:solidFill>
                <a:latin typeface="Calibri" panose="020F0502020204030204" pitchFamily="34" charset="0"/>
                <a:cs typeface="Calibri" panose="020F0502020204030204" pitchFamily="34" charset="0"/>
              </a:rPr>
              <a:t>Deze prachtige groenvoorziening verbindt de wijken Oosterpoort en de Linie en ook de 2 delen van het Sterrebos (sinds de jaren ’60 van elkaar gescheiden door de aanleg van de zuidelijke ringweg) worden hierdoor weer met elkaar verbonden. </a:t>
            </a:r>
          </a:p>
          <a:p>
            <a:pPr marL="0" indent="0" algn="ctr">
              <a:buFont typeface="Arial" pitchFamily="34" charset="0"/>
              <a:buNone/>
            </a:pPr>
            <a:endParaRPr lang="nl-NL" sz="1400" b="1" dirty="0">
              <a:solidFill>
                <a:schemeClr val="bg1">
                  <a:lumMod val="95000"/>
                </a:schemeClr>
              </a:solidFill>
              <a:latin typeface="Calibri" panose="020F0502020204030204" pitchFamily="34" charset="0"/>
              <a:cs typeface="Calibri" panose="020F0502020204030204" pitchFamily="34" charset="0"/>
            </a:endParaRPr>
          </a:p>
          <a:p>
            <a:pPr marL="0" indent="0" algn="ctr">
              <a:buFont typeface="Arial" pitchFamily="34" charset="0"/>
              <a:buNone/>
            </a:pPr>
            <a:endParaRPr lang="nl-NL" sz="1400" b="1" dirty="0">
              <a:solidFill>
                <a:schemeClr val="bg1">
                  <a:lumMod val="95000"/>
                </a:schemeClr>
              </a:solidFill>
              <a:latin typeface="Calibri" panose="020F0502020204030204" pitchFamily="34" charset="0"/>
              <a:cs typeface="Calibri" panose="020F0502020204030204" pitchFamily="34" charset="0"/>
            </a:endParaRPr>
          </a:p>
          <a:p>
            <a:pPr marL="0" indent="0">
              <a:buFont typeface="Arial" pitchFamily="34" charset="0"/>
              <a:buNone/>
            </a:pPr>
            <a:endParaRPr lang="nl-NL" sz="1400" kern="1200" dirty="0">
              <a:solidFill>
                <a:schemeClr val="bg1">
                  <a:lumMod val="95000"/>
                </a:schemeClr>
              </a:solidFill>
              <a:latin typeface="Calibri" panose="020F0502020204030204" pitchFamily="34" charset="0"/>
              <a:cs typeface="Calibri" panose="020F0502020204030204" pitchFamily="34" charset="0"/>
            </a:endParaRPr>
          </a:p>
          <a:p>
            <a:pPr marL="0" indent="0">
              <a:buFont typeface="Arial" pitchFamily="34" charset="0"/>
              <a:buNone/>
            </a:pPr>
            <a:endParaRPr lang="nl-NL" sz="1400" kern="0" dirty="0">
              <a:latin typeface="Calibri" panose="020F0502020204030204" pitchFamily="34" charset="0"/>
              <a:cs typeface="Calibri" panose="020F0502020204030204" pitchFamily="34" charset="0"/>
            </a:endParaRPr>
          </a:p>
          <a:p>
            <a:pPr marL="0" indent="0">
              <a:buFont typeface="Arial" pitchFamily="34" charset="0"/>
              <a:buNone/>
            </a:pPr>
            <a:endParaRPr lang="nl-NL" sz="11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96111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BFE994-C3B9-F06B-1880-CCCB9358AFD0}"/>
              </a:ext>
            </a:extLst>
          </p:cNvPr>
          <p:cNvSpPr>
            <a:spLocks noGrp="1"/>
          </p:cNvSpPr>
          <p:nvPr>
            <p:ph type="title"/>
          </p:nvPr>
        </p:nvSpPr>
        <p:spPr/>
        <p:txBody>
          <a:bodyPr/>
          <a:lstStyle/>
          <a:p>
            <a:r>
              <a:rPr lang="nl-NL" dirty="0"/>
              <a:t>Verkeersmanagement</a:t>
            </a:r>
          </a:p>
        </p:txBody>
      </p:sp>
      <p:sp>
        <p:nvSpPr>
          <p:cNvPr id="3" name="Tijdelijke aanduiding voor tekst 2">
            <a:extLst>
              <a:ext uri="{FF2B5EF4-FFF2-40B4-BE49-F238E27FC236}">
                <a16:creationId xmlns:a16="http://schemas.microsoft.com/office/drawing/2014/main" id="{7E408236-45D8-39D0-8675-B91B2613F467}"/>
              </a:ext>
            </a:extLst>
          </p:cNvPr>
          <p:cNvSpPr>
            <a:spLocks noGrp="1"/>
          </p:cNvSpPr>
          <p:nvPr>
            <p:ph type="body" sz="quarter" idx="11"/>
          </p:nvPr>
        </p:nvSpPr>
        <p:spPr>
          <a:xfrm>
            <a:off x="624417" y="2070000"/>
            <a:ext cx="6309783" cy="4140000"/>
          </a:xfrm>
        </p:spPr>
        <p:txBody>
          <a:bodyPr/>
          <a:lstStyle/>
          <a:p>
            <a:r>
              <a:rPr lang="nl-NL" dirty="0"/>
              <a:t>Koppeling werkzaamheden door tunnelbeheerder en wegbeheerder sterk gewenst, ook op gebied van te plaatsen verkeersmaatregelen</a:t>
            </a:r>
          </a:p>
          <a:p>
            <a:endParaRPr lang="nl-NL" dirty="0"/>
          </a:p>
          <a:p>
            <a:r>
              <a:rPr lang="nl-NL" dirty="0"/>
              <a:t>Verdiepte ligging maakt onderdeel uit van een stedelijke ringweg (omleidingsroute!)</a:t>
            </a:r>
          </a:p>
          <a:p>
            <a:endParaRPr lang="nl-NL" dirty="0"/>
          </a:p>
          <a:p>
            <a:r>
              <a:rPr lang="nl-NL" dirty="0"/>
              <a:t>Directe relatie (afwenteling) tussen hinder in VDL met gemeentelijke verkeer</a:t>
            </a:r>
          </a:p>
          <a:p>
            <a:endParaRPr lang="nl-NL" dirty="0"/>
          </a:p>
          <a:p>
            <a:r>
              <a:rPr lang="nl-NL" dirty="0"/>
              <a:t>Geen lokale bediening*, matrixborden op afstand aangestuurd door verkeerscentrale</a:t>
            </a:r>
          </a:p>
          <a:p>
            <a:pPr marL="0" indent="0">
              <a:buNone/>
            </a:pPr>
            <a:endParaRPr lang="nl-NL" dirty="0"/>
          </a:p>
          <a:p>
            <a:pPr marL="0" indent="0">
              <a:buNone/>
            </a:pPr>
            <a:r>
              <a:rPr lang="nl-NL" sz="1600" dirty="0"/>
              <a:t>* niet volledig</a:t>
            </a:r>
          </a:p>
        </p:txBody>
      </p:sp>
      <p:pic>
        <p:nvPicPr>
          <p:cNvPr id="4" name="Afbeelding 3">
            <a:extLst>
              <a:ext uri="{FF2B5EF4-FFF2-40B4-BE49-F238E27FC236}">
                <a16:creationId xmlns:a16="http://schemas.microsoft.com/office/drawing/2014/main" id="{38963822-CE7F-7648-B0D2-33C947760008}"/>
              </a:ext>
            </a:extLst>
          </p:cNvPr>
          <p:cNvPicPr>
            <a:picLocks noChangeAspect="1"/>
          </p:cNvPicPr>
          <p:nvPr/>
        </p:nvPicPr>
        <p:blipFill>
          <a:blip r:embed="rId2"/>
          <a:stretch>
            <a:fillRect/>
          </a:stretch>
        </p:blipFill>
        <p:spPr>
          <a:xfrm>
            <a:off x="7200265" y="1971675"/>
            <a:ext cx="4991735" cy="2914650"/>
          </a:xfrm>
          <a:prstGeom prst="rect">
            <a:avLst/>
          </a:prstGeom>
        </p:spPr>
      </p:pic>
    </p:spTree>
    <p:extLst>
      <p:ext uri="{BB962C8B-B14F-4D97-AF65-F5344CB8AC3E}">
        <p14:creationId xmlns:p14="http://schemas.microsoft.com/office/powerpoint/2010/main" val="274276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1A1280-A0F9-5E27-A3BD-0DA3F98E5424}"/>
              </a:ext>
            </a:extLst>
          </p:cNvPr>
          <p:cNvSpPr>
            <a:spLocks noGrp="1"/>
          </p:cNvSpPr>
          <p:nvPr>
            <p:ph type="title"/>
          </p:nvPr>
        </p:nvSpPr>
        <p:spPr>
          <a:xfrm>
            <a:off x="624000" y="1295999"/>
            <a:ext cx="11203200" cy="400110"/>
          </a:xfrm>
        </p:spPr>
        <p:txBody>
          <a:bodyPr/>
          <a:lstStyle/>
          <a:p>
            <a:r>
              <a:rPr lang="nl-NL" dirty="0"/>
              <a:t>Relatie met het ‘bovengrondse’</a:t>
            </a:r>
          </a:p>
        </p:txBody>
      </p:sp>
      <p:sp>
        <p:nvSpPr>
          <p:cNvPr id="3" name="Tijdelijke aanduiding voor tekst 2">
            <a:extLst>
              <a:ext uri="{FF2B5EF4-FFF2-40B4-BE49-F238E27FC236}">
                <a16:creationId xmlns:a16="http://schemas.microsoft.com/office/drawing/2014/main" id="{9397BD25-F49E-815E-4DE3-4D9139B45521}"/>
              </a:ext>
            </a:extLst>
          </p:cNvPr>
          <p:cNvSpPr>
            <a:spLocks noGrp="1"/>
          </p:cNvSpPr>
          <p:nvPr>
            <p:ph type="body" sz="quarter" idx="11"/>
          </p:nvPr>
        </p:nvSpPr>
        <p:spPr>
          <a:xfrm>
            <a:off x="624417" y="2070000"/>
            <a:ext cx="11203200" cy="2554251"/>
          </a:xfrm>
        </p:spPr>
        <p:txBody>
          <a:bodyPr/>
          <a:lstStyle/>
          <a:p>
            <a:r>
              <a:rPr lang="nl-NL" dirty="0"/>
              <a:t>Scope van dit contract beperkt zich tot de weg, beton, installatie en schermen om de open delen</a:t>
            </a:r>
          </a:p>
          <a:p>
            <a:endParaRPr lang="nl-NL" dirty="0"/>
          </a:p>
          <a:p>
            <a:r>
              <a:rPr lang="nl-NL" dirty="0"/>
              <a:t>Maaiveld/park in beheer bij gemeente</a:t>
            </a:r>
          </a:p>
          <a:p>
            <a:endParaRPr lang="nl-NL" dirty="0"/>
          </a:p>
          <a:p>
            <a:r>
              <a:rPr lang="nl-NL" dirty="0"/>
              <a:t>Servicegebouw staat dan ook midden in park en woonwijk</a:t>
            </a:r>
          </a:p>
          <a:p>
            <a:endParaRPr lang="nl-NL" dirty="0"/>
          </a:p>
          <a:p>
            <a:r>
              <a:rPr lang="nl-NL" dirty="0"/>
              <a:t>VDL gaat ook onder </a:t>
            </a:r>
            <a:r>
              <a:rPr lang="nl-NL" dirty="0" err="1"/>
              <a:t>Winschoterdiep</a:t>
            </a:r>
            <a:r>
              <a:rPr lang="nl-NL" dirty="0"/>
              <a:t> door</a:t>
            </a:r>
          </a:p>
          <a:p>
            <a:pPr marL="0" indent="0">
              <a:buNone/>
            </a:pPr>
            <a:endParaRPr lang="nl-NL" dirty="0"/>
          </a:p>
        </p:txBody>
      </p:sp>
      <p:pic>
        <p:nvPicPr>
          <p:cNvPr id="5" name="Afbeelding 4">
            <a:extLst>
              <a:ext uri="{FF2B5EF4-FFF2-40B4-BE49-F238E27FC236}">
                <a16:creationId xmlns:a16="http://schemas.microsoft.com/office/drawing/2014/main" id="{05E851FA-861E-FCBD-75D3-551892CD7E7D}"/>
              </a:ext>
            </a:extLst>
          </p:cNvPr>
          <p:cNvPicPr>
            <a:picLocks noChangeAspect="1"/>
          </p:cNvPicPr>
          <p:nvPr/>
        </p:nvPicPr>
        <p:blipFill>
          <a:blip r:embed="rId2"/>
          <a:srcRect t="20977" b="23559"/>
          <a:stretch>
            <a:fillRect/>
          </a:stretch>
        </p:blipFill>
        <p:spPr>
          <a:xfrm>
            <a:off x="1" y="4806078"/>
            <a:ext cx="12192000" cy="2051922"/>
          </a:xfrm>
          <a:prstGeom prst="rect">
            <a:avLst/>
          </a:prstGeom>
        </p:spPr>
      </p:pic>
    </p:spTree>
    <p:extLst>
      <p:ext uri="{BB962C8B-B14F-4D97-AF65-F5344CB8AC3E}">
        <p14:creationId xmlns:p14="http://schemas.microsoft.com/office/powerpoint/2010/main" val="3237814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09E062-2B7E-5D7D-AFD7-45868D8E13C0}"/>
            </a:ext>
          </a:extLst>
        </p:cNvPr>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BC0E1123-2449-8A96-EE85-B6397A18CD2E}"/>
              </a:ext>
            </a:extLst>
          </p:cNvPr>
          <p:cNvSpPr>
            <a:spLocks noGrp="1"/>
          </p:cNvSpPr>
          <p:nvPr>
            <p:ph type="sldNum" sz="quarter" idx="29"/>
          </p:nvPr>
        </p:nvSpPr>
        <p:spPr>
          <a:xfrm>
            <a:off x="11048400" y="6528572"/>
            <a:ext cx="511200" cy="183600"/>
          </a:xfrm>
        </p:spPr>
        <p:txBody>
          <a:bodyPr anchor="b">
            <a:normAutofit/>
          </a:bodyPr>
          <a:lstStyle/>
          <a:p>
            <a:pPr>
              <a:spcAft>
                <a:spcPts val="600"/>
              </a:spcAft>
            </a:pPr>
            <a:fld id="{6C93B359-CF0D-4389-949E-16A33FCBB3EC}" type="slidenum">
              <a:rPr lang="nl-NL" smtClean="0"/>
              <a:pPr>
                <a:spcAft>
                  <a:spcPts val="600"/>
                </a:spcAft>
              </a:pPr>
              <a:t>13</a:t>
            </a:fld>
            <a:endParaRPr lang="nl-NL"/>
          </a:p>
        </p:txBody>
      </p:sp>
      <p:pic>
        <p:nvPicPr>
          <p:cNvPr id="2050" name="Picture 2">
            <a:extLst>
              <a:ext uri="{FF2B5EF4-FFF2-40B4-BE49-F238E27FC236}">
                <a16:creationId xmlns:a16="http://schemas.microsoft.com/office/drawing/2014/main" id="{311AB07B-E524-67AF-BE15-FD966FAAA8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437532"/>
            <a:ext cx="6095980" cy="2517178"/>
          </a:xfrm>
          <a:custGeom>
            <a:avLst/>
            <a:gdLst>
              <a:gd name="connsiteX0" fmla="*/ 0 w 6096000"/>
              <a:gd name="connsiteY0" fmla="*/ 0 h 6858000"/>
              <a:gd name="connsiteX1" fmla="*/ 4594225 w 6096000"/>
              <a:gd name="connsiteY1" fmla="*/ 0 h 6858000"/>
              <a:gd name="connsiteX2" fmla="*/ 5848350 w 6096000"/>
              <a:gd name="connsiteY2" fmla="*/ 0 h 6858000"/>
              <a:gd name="connsiteX3" fmla="*/ 5862637 w 6096000"/>
              <a:gd name="connsiteY3" fmla="*/ 0 h 6858000"/>
              <a:gd name="connsiteX4" fmla="*/ 5862637 w 6096000"/>
              <a:gd name="connsiteY4" fmla="*/ 711244 h 6858000"/>
              <a:gd name="connsiteX5" fmla="*/ 6096000 w 6096000"/>
              <a:gd name="connsiteY5" fmla="*/ 711244 h 6858000"/>
              <a:gd name="connsiteX6" fmla="*/ 6096000 w 6096000"/>
              <a:gd name="connsiteY6" fmla="*/ 975600 h 6858000"/>
              <a:gd name="connsiteX7" fmla="*/ 6096000 w 6096000"/>
              <a:gd name="connsiteY7" fmla="*/ 1431131 h 6858000"/>
              <a:gd name="connsiteX8" fmla="*/ 6096000 w 6096000"/>
              <a:gd name="connsiteY8" fmla="*/ 6858000 h 6858000"/>
              <a:gd name="connsiteX9" fmla="*/ 5848350 w 6096000"/>
              <a:gd name="connsiteY9" fmla="*/ 6858000 h 6858000"/>
              <a:gd name="connsiteX10" fmla="*/ 0 w 6096000"/>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96000" h="6858000">
                <a:moveTo>
                  <a:pt x="0" y="0"/>
                </a:moveTo>
                <a:lnTo>
                  <a:pt x="4594225" y="0"/>
                </a:lnTo>
                <a:lnTo>
                  <a:pt x="5848350" y="0"/>
                </a:lnTo>
                <a:lnTo>
                  <a:pt x="5862637" y="0"/>
                </a:lnTo>
                <a:lnTo>
                  <a:pt x="5862637" y="711244"/>
                </a:lnTo>
                <a:lnTo>
                  <a:pt x="6096000" y="711244"/>
                </a:lnTo>
                <a:lnTo>
                  <a:pt x="6096000" y="975600"/>
                </a:lnTo>
                <a:lnTo>
                  <a:pt x="6096000" y="1431131"/>
                </a:lnTo>
                <a:lnTo>
                  <a:pt x="6096000" y="6858000"/>
                </a:lnTo>
                <a:lnTo>
                  <a:pt x="5848350" y="6858000"/>
                </a:lnTo>
                <a:lnTo>
                  <a:pt x="0" y="6858000"/>
                </a:lnTo>
                <a:close/>
              </a:path>
            </a:pathLst>
          </a:custGeom>
          <a:noFill/>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ekstvak 1">
            <a:extLst>
              <a:ext uri="{FF2B5EF4-FFF2-40B4-BE49-F238E27FC236}">
                <a16:creationId xmlns:a16="http://schemas.microsoft.com/office/drawing/2014/main" id="{F80665D4-BFEA-145C-1303-21BE2D2340E2}"/>
              </a:ext>
            </a:extLst>
          </p:cNvPr>
          <p:cNvSpPr txBox="1"/>
          <p:nvPr/>
        </p:nvSpPr>
        <p:spPr>
          <a:xfrm>
            <a:off x="-1" y="0"/>
            <a:ext cx="5858933" cy="369332"/>
          </a:xfrm>
          <a:prstGeom prst="rect">
            <a:avLst/>
          </a:prstGeom>
          <a:solidFill>
            <a:schemeClr val="tx1">
              <a:alpha val="70000"/>
            </a:schemeClr>
          </a:solidFill>
        </p:spPr>
        <p:txBody>
          <a:bodyPr wrap="square" rtlCol="0">
            <a:spAutoFit/>
          </a:bodyPr>
          <a:lstStyle/>
          <a:p>
            <a:r>
              <a:rPr lang="nl-NL" dirty="0">
                <a:solidFill>
                  <a:schemeClr val="bg1">
                    <a:lumMod val="95000"/>
                  </a:schemeClr>
                </a:solidFill>
                <a:latin typeface="Calibri" panose="020F0502020204030204" pitchFamily="34" charset="0"/>
                <a:cs typeface="Calibri" panose="020F0502020204030204" pitchFamily="34" charset="0"/>
              </a:rPr>
              <a:t>Verdiepte Ligging Groningen / Sterrebostunnel</a:t>
            </a:r>
            <a:endParaRPr lang="nl-NL" dirty="0">
              <a:solidFill>
                <a:schemeClr val="bg1">
                  <a:lumMod val="95000"/>
                </a:schemeClr>
              </a:solidFill>
            </a:endParaRPr>
          </a:p>
        </p:txBody>
      </p:sp>
      <p:pic>
        <p:nvPicPr>
          <p:cNvPr id="5" name="Afbeelding 4">
            <a:extLst>
              <a:ext uri="{FF2B5EF4-FFF2-40B4-BE49-F238E27FC236}">
                <a16:creationId xmlns:a16="http://schemas.microsoft.com/office/drawing/2014/main" id="{311E4CF2-73FA-F7A8-072E-4689C413D4C6}"/>
              </a:ext>
            </a:extLst>
          </p:cNvPr>
          <p:cNvPicPr>
            <a:picLocks noChangeAspect="1"/>
          </p:cNvPicPr>
          <p:nvPr/>
        </p:nvPicPr>
        <p:blipFill>
          <a:blip r:embed="rId3"/>
          <a:stretch>
            <a:fillRect/>
          </a:stretch>
        </p:blipFill>
        <p:spPr>
          <a:xfrm>
            <a:off x="-2" y="3297766"/>
            <a:ext cx="6095979" cy="3051785"/>
          </a:xfrm>
          <a:prstGeom prst="rect">
            <a:avLst/>
          </a:prstGeom>
        </p:spPr>
      </p:pic>
      <p:sp>
        <p:nvSpPr>
          <p:cNvPr id="10" name="Tijdelijke aanduiding voor tekst 2">
            <a:extLst>
              <a:ext uri="{FF2B5EF4-FFF2-40B4-BE49-F238E27FC236}">
                <a16:creationId xmlns:a16="http://schemas.microsoft.com/office/drawing/2014/main" id="{2AD92273-2A54-925E-8FD1-C7E0F4D8ABA0}"/>
              </a:ext>
            </a:extLst>
          </p:cNvPr>
          <p:cNvSpPr txBox="1">
            <a:spLocks/>
          </p:cNvSpPr>
          <p:nvPr/>
        </p:nvSpPr>
        <p:spPr>
          <a:xfrm>
            <a:off x="6483927" y="1452289"/>
            <a:ext cx="5133109" cy="794871"/>
          </a:xfrm>
          <a:prstGeom prst="rect">
            <a:avLst/>
          </a:prstGeom>
        </p:spPr>
        <p:txBody>
          <a:bodyPr vert="horz" lIns="0" tIns="0" rIns="0" bIns="0" rtlCol="0">
            <a:normAutofit/>
          </a:bodyPr>
          <a:lst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a:lstStyle>
          <a:p>
            <a:pPr>
              <a:lnSpc>
                <a:spcPct val="120000"/>
              </a:lnSpc>
              <a:spcBef>
                <a:spcPts val="0"/>
              </a:spcBef>
              <a:buClr>
                <a:schemeClr val="tx1"/>
              </a:buClr>
              <a:buFont typeface="Wingdings" panose="05000000000000000000" pitchFamily="2" charset="2"/>
              <a:buChar char="Ø"/>
              <a:tabLst>
                <a:tab pos="179705" algn="l"/>
              </a:tabLst>
            </a:pPr>
            <a:r>
              <a:rPr lang="nl-NL" sz="1200" dirty="0"/>
              <a:t>VDL-G hoeft wettelijk gezien </a:t>
            </a:r>
            <a:r>
              <a:rPr lang="nl-NL" sz="1200" u="sng" dirty="0"/>
              <a:t>niet</a:t>
            </a:r>
            <a:r>
              <a:rPr lang="nl-NL" sz="1200" dirty="0"/>
              <a:t> te voldoen aan LTS: </a:t>
            </a:r>
            <a:br>
              <a:rPr lang="nl-NL" sz="1200" dirty="0"/>
            </a:br>
            <a:r>
              <a:rPr lang="nl-NL" sz="1200" dirty="0"/>
              <a:t>gesloten delen zijn &lt;250m</a:t>
            </a:r>
          </a:p>
          <a:p>
            <a:pPr>
              <a:lnSpc>
                <a:spcPct val="120000"/>
              </a:lnSpc>
              <a:spcBef>
                <a:spcPts val="0"/>
              </a:spcBef>
              <a:buClr>
                <a:schemeClr val="tx1"/>
              </a:buClr>
              <a:buFont typeface="Wingdings" panose="05000000000000000000" pitchFamily="2" charset="2"/>
              <a:buChar char="Ø"/>
              <a:tabLst>
                <a:tab pos="179705" algn="l"/>
              </a:tabLst>
            </a:pPr>
            <a:r>
              <a:rPr lang="nl-NL" sz="1200" dirty="0"/>
              <a:t>VDL-G bevat niet alle Tunnel Technische Installaties (</a:t>
            </a:r>
            <a:r>
              <a:rPr lang="nl-NL" sz="1200" dirty="0" err="1"/>
              <a:t>TTI’s</a:t>
            </a:r>
            <a:r>
              <a:rPr lang="nl-NL" sz="1200" dirty="0"/>
              <a:t>)</a:t>
            </a:r>
          </a:p>
        </p:txBody>
      </p:sp>
      <p:sp>
        <p:nvSpPr>
          <p:cNvPr id="12" name="Tekstvak 11">
            <a:extLst>
              <a:ext uri="{FF2B5EF4-FFF2-40B4-BE49-F238E27FC236}">
                <a16:creationId xmlns:a16="http://schemas.microsoft.com/office/drawing/2014/main" id="{75EB4FBE-CF7D-8F0D-FDC1-6853FA50F7DD}"/>
              </a:ext>
            </a:extLst>
          </p:cNvPr>
          <p:cNvSpPr txBox="1"/>
          <p:nvPr/>
        </p:nvSpPr>
        <p:spPr>
          <a:xfrm>
            <a:off x="6483927" y="341381"/>
            <a:ext cx="5708073" cy="369332"/>
          </a:xfrm>
          <a:prstGeom prst="rect">
            <a:avLst/>
          </a:prstGeom>
          <a:solidFill>
            <a:schemeClr val="bg1">
              <a:lumMod val="95000"/>
              <a:alpha val="70000"/>
            </a:schemeClr>
          </a:solidFill>
        </p:spPr>
        <p:txBody>
          <a:bodyPr wrap="square" rtlCol="0">
            <a:spAutoFit/>
          </a:bodyPr>
          <a:lstStyle/>
          <a:p>
            <a:r>
              <a:rPr lang="nl-NL" u="sng" dirty="0">
                <a:latin typeface="Calibri" panose="020F0502020204030204" pitchFamily="34" charset="0"/>
                <a:cs typeface="Calibri" panose="020F0502020204030204" pitchFamily="34" charset="0"/>
              </a:rPr>
              <a:t>Is de verdiepte ligging een tunnel?</a:t>
            </a:r>
          </a:p>
        </p:txBody>
      </p:sp>
      <p:sp>
        <p:nvSpPr>
          <p:cNvPr id="16" name="Tekstvak 15">
            <a:extLst>
              <a:ext uri="{FF2B5EF4-FFF2-40B4-BE49-F238E27FC236}">
                <a16:creationId xmlns:a16="http://schemas.microsoft.com/office/drawing/2014/main" id="{2A41B296-435D-B81E-C8C6-F7A4CEB5059E}"/>
              </a:ext>
            </a:extLst>
          </p:cNvPr>
          <p:cNvSpPr txBox="1"/>
          <p:nvPr/>
        </p:nvSpPr>
        <p:spPr>
          <a:xfrm>
            <a:off x="6763327" y="751234"/>
            <a:ext cx="5428673" cy="276999"/>
          </a:xfrm>
          <a:prstGeom prst="rect">
            <a:avLst/>
          </a:prstGeom>
          <a:solidFill>
            <a:schemeClr val="bg1">
              <a:lumMod val="95000"/>
              <a:alpha val="70000"/>
            </a:schemeClr>
          </a:solidFill>
        </p:spPr>
        <p:txBody>
          <a:bodyPr wrap="square" rtlCol="0">
            <a:spAutoFit/>
          </a:bodyPr>
          <a:lstStyle/>
          <a:p>
            <a:r>
              <a:rPr lang="nl-NL" sz="1200" dirty="0">
                <a:latin typeface="Calibri" panose="020F0502020204030204" pitchFamily="34" charset="0"/>
                <a:cs typeface="Calibri" panose="020F0502020204030204" pitchFamily="34" charset="0"/>
                <a:sym typeface="Wingdings" panose="05000000000000000000" pitchFamily="2" charset="2"/>
              </a:rPr>
              <a:t> </a:t>
            </a:r>
            <a:r>
              <a:rPr lang="nl-NL" sz="1200" b="1" dirty="0">
                <a:solidFill>
                  <a:srgbClr val="00B050"/>
                </a:solidFill>
                <a:latin typeface="Calibri" panose="020F0502020204030204" pitchFamily="34" charset="0"/>
                <a:cs typeface="Calibri" panose="020F0502020204030204" pitchFamily="34" charset="0"/>
                <a:sym typeface="Wingdings" panose="05000000000000000000" pitchFamily="2" charset="2"/>
              </a:rPr>
              <a:t>Ja</a:t>
            </a:r>
            <a:endParaRPr lang="nl-NL" sz="1200" b="1" dirty="0">
              <a:solidFill>
                <a:srgbClr val="00B050"/>
              </a:solidFill>
              <a:latin typeface="Calibri" panose="020F0502020204030204" pitchFamily="34" charset="0"/>
              <a:cs typeface="Calibri" panose="020F0502020204030204" pitchFamily="34" charset="0"/>
            </a:endParaRPr>
          </a:p>
        </p:txBody>
      </p:sp>
      <p:sp>
        <p:nvSpPr>
          <p:cNvPr id="3" name="Tijdelijke aanduiding voor tekst 2">
            <a:extLst>
              <a:ext uri="{FF2B5EF4-FFF2-40B4-BE49-F238E27FC236}">
                <a16:creationId xmlns:a16="http://schemas.microsoft.com/office/drawing/2014/main" id="{A15EFE38-F672-7AA2-F539-989687D3C565}"/>
              </a:ext>
            </a:extLst>
          </p:cNvPr>
          <p:cNvSpPr txBox="1">
            <a:spLocks/>
          </p:cNvSpPr>
          <p:nvPr/>
        </p:nvSpPr>
        <p:spPr>
          <a:xfrm>
            <a:off x="6483927" y="3310969"/>
            <a:ext cx="5133109" cy="794871"/>
          </a:xfrm>
          <a:prstGeom prst="rect">
            <a:avLst/>
          </a:prstGeom>
        </p:spPr>
        <p:txBody>
          <a:bodyPr vert="horz" lIns="0" tIns="0" rIns="0" bIns="0" rtlCol="0">
            <a:normAutofit/>
          </a:bodyPr>
          <a:lst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a:lstStyle>
          <a:p>
            <a:pPr>
              <a:lnSpc>
                <a:spcPct val="120000"/>
              </a:lnSpc>
              <a:spcBef>
                <a:spcPts val="0"/>
              </a:spcBef>
              <a:buClr>
                <a:schemeClr val="tx1"/>
              </a:buClr>
              <a:buFont typeface="Wingdings" panose="05000000000000000000" pitchFamily="2" charset="2"/>
              <a:buChar char="Ø"/>
              <a:tabLst>
                <a:tab pos="179705" algn="l"/>
              </a:tabLst>
            </a:pPr>
            <a:r>
              <a:rPr lang="nl-NL" sz="1200" dirty="0"/>
              <a:t>In het kader van eenduidigheid beschouwt RWS de VDL-G </a:t>
            </a:r>
            <a:r>
              <a:rPr lang="nl-NL" sz="1200" u="sng" dirty="0"/>
              <a:t>wel</a:t>
            </a:r>
            <a:r>
              <a:rPr lang="nl-NL" sz="1200" dirty="0"/>
              <a:t> als tunnel (light)</a:t>
            </a:r>
          </a:p>
          <a:p>
            <a:pPr>
              <a:lnSpc>
                <a:spcPct val="120000"/>
              </a:lnSpc>
              <a:spcBef>
                <a:spcPts val="0"/>
              </a:spcBef>
              <a:buClr>
                <a:schemeClr val="tx1"/>
              </a:buClr>
              <a:buFont typeface="Wingdings" panose="05000000000000000000" pitchFamily="2" charset="2"/>
              <a:buChar char="Ø"/>
              <a:tabLst>
                <a:tab pos="179705" algn="l"/>
              </a:tabLst>
            </a:pPr>
            <a:r>
              <a:rPr lang="nl-NL" sz="1200" dirty="0"/>
              <a:t>Alle aanwezige </a:t>
            </a:r>
            <a:r>
              <a:rPr lang="nl-NL" sz="1200" dirty="0" err="1"/>
              <a:t>TTI’s</a:t>
            </a:r>
            <a:r>
              <a:rPr lang="nl-NL" sz="1200" dirty="0"/>
              <a:t> dienen aan de LTS te voldoen</a:t>
            </a:r>
          </a:p>
          <a:p>
            <a:pPr>
              <a:lnSpc>
                <a:spcPct val="120000"/>
              </a:lnSpc>
              <a:spcBef>
                <a:spcPts val="0"/>
              </a:spcBef>
              <a:buClr>
                <a:schemeClr val="tx1"/>
              </a:buClr>
              <a:buFont typeface="Wingdings" panose="05000000000000000000" pitchFamily="2" charset="2"/>
              <a:buChar char="Ø"/>
              <a:tabLst>
                <a:tab pos="179705" algn="l"/>
              </a:tabLst>
            </a:pPr>
            <a:endParaRPr lang="nl-NL" sz="1200" dirty="0"/>
          </a:p>
        </p:txBody>
      </p:sp>
    </p:spTree>
    <p:extLst>
      <p:ext uri="{BB962C8B-B14F-4D97-AF65-F5344CB8AC3E}">
        <p14:creationId xmlns:p14="http://schemas.microsoft.com/office/powerpoint/2010/main" val="15997795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6FD1B-1D5A-48B1-C215-ABB8A2BB964A}"/>
            </a:ext>
          </a:extLst>
        </p:cNvPr>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E9296CAD-30A8-CFE3-7C50-3E0AEDB04DDF}"/>
              </a:ext>
            </a:extLst>
          </p:cNvPr>
          <p:cNvSpPr>
            <a:spLocks noGrp="1"/>
          </p:cNvSpPr>
          <p:nvPr>
            <p:ph type="sldNum" sz="quarter" idx="29"/>
          </p:nvPr>
        </p:nvSpPr>
        <p:spPr>
          <a:xfrm>
            <a:off x="11048400" y="6528572"/>
            <a:ext cx="511200" cy="183600"/>
          </a:xfrm>
        </p:spPr>
        <p:txBody>
          <a:bodyPr anchor="b">
            <a:normAutofit/>
          </a:bodyPr>
          <a:lstStyle/>
          <a:p>
            <a:pPr>
              <a:spcAft>
                <a:spcPts val="600"/>
              </a:spcAft>
            </a:pPr>
            <a:fld id="{6C93B359-CF0D-4389-949E-16A33FCBB3EC}" type="slidenum">
              <a:rPr lang="nl-NL" smtClean="0"/>
              <a:pPr>
                <a:spcAft>
                  <a:spcPts val="600"/>
                </a:spcAft>
              </a:pPr>
              <a:t>14</a:t>
            </a:fld>
            <a:endParaRPr lang="nl-NL"/>
          </a:p>
        </p:txBody>
      </p:sp>
      <p:sp>
        <p:nvSpPr>
          <p:cNvPr id="2" name="Tekstvak 1">
            <a:extLst>
              <a:ext uri="{FF2B5EF4-FFF2-40B4-BE49-F238E27FC236}">
                <a16:creationId xmlns:a16="http://schemas.microsoft.com/office/drawing/2014/main" id="{B64BF88E-95B1-F801-F3FF-B6640381A2D7}"/>
              </a:ext>
            </a:extLst>
          </p:cNvPr>
          <p:cNvSpPr txBox="1"/>
          <p:nvPr/>
        </p:nvSpPr>
        <p:spPr>
          <a:xfrm>
            <a:off x="-1" y="0"/>
            <a:ext cx="5858933" cy="369332"/>
          </a:xfrm>
          <a:prstGeom prst="rect">
            <a:avLst/>
          </a:prstGeom>
          <a:solidFill>
            <a:schemeClr val="tx1">
              <a:alpha val="70000"/>
            </a:schemeClr>
          </a:solidFill>
        </p:spPr>
        <p:txBody>
          <a:bodyPr wrap="square" rtlCol="0">
            <a:spAutoFit/>
          </a:bodyPr>
          <a:lstStyle/>
          <a:p>
            <a:r>
              <a:rPr lang="nl-NL" dirty="0">
                <a:solidFill>
                  <a:schemeClr val="bg1">
                    <a:lumMod val="95000"/>
                  </a:schemeClr>
                </a:solidFill>
                <a:latin typeface="Calibri" panose="020F0502020204030204" pitchFamily="34" charset="0"/>
                <a:cs typeface="Calibri" panose="020F0502020204030204" pitchFamily="34" charset="0"/>
              </a:rPr>
              <a:t>Scope</a:t>
            </a:r>
            <a:endParaRPr lang="nl-NL" dirty="0">
              <a:solidFill>
                <a:schemeClr val="bg1">
                  <a:lumMod val="95000"/>
                </a:schemeClr>
              </a:solidFill>
            </a:endParaRPr>
          </a:p>
        </p:txBody>
      </p:sp>
      <p:sp>
        <p:nvSpPr>
          <p:cNvPr id="5" name="Tijdelijke aanduiding voor tekst 2">
            <a:extLst>
              <a:ext uri="{FF2B5EF4-FFF2-40B4-BE49-F238E27FC236}">
                <a16:creationId xmlns:a16="http://schemas.microsoft.com/office/drawing/2014/main" id="{2CE7E34E-A9A7-77B2-95E7-E7EFC031DE04}"/>
              </a:ext>
            </a:extLst>
          </p:cNvPr>
          <p:cNvSpPr txBox="1">
            <a:spLocks/>
          </p:cNvSpPr>
          <p:nvPr/>
        </p:nvSpPr>
        <p:spPr>
          <a:xfrm>
            <a:off x="6753522" y="2456281"/>
            <a:ext cx="4806078" cy="2463191"/>
          </a:xfrm>
          <a:prstGeom prst="rect">
            <a:avLst/>
          </a:prstGeom>
        </p:spPr>
        <p:txBody>
          <a:bodyPr vert="horz" lIns="0" tIns="0" rIns="0" bIns="0" rtlCol="0">
            <a:normAutofit/>
          </a:bodyPr>
          <a:lst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a:lstStyle>
          <a:p>
            <a:pPr>
              <a:lnSpc>
                <a:spcPct val="200000"/>
              </a:lnSpc>
              <a:spcBef>
                <a:spcPts val="0"/>
              </a:spcBef>
              <a:buClr>
                <a:schemeClr val="tx1"/>
              </a:buClr>
              <a:buFont typeface="Wingdings" panose="05000000000000000000" pitchFamily="2" charset="2"/>
              <a:buChar char="Ø"/>
              <a:tabLst>
                <a:tab pos="179705" algn="l"/>
              </a:tabLst>
            </a:pPr>
            <a:r>
              <a:rPr lang="nl-NL" sz="1200" dirty="0"/>
              <a:t>Asfalt (verharding, afwatering)</a:t>
            </a:r>
          </a:p>
          <a:p>
            <a:pPr>
              <a:lnSpc>
                <a:spcPct val="200000"/>
              </a:lnSpc>
              <a:spcBef>
                <a:spcPts val="0"/>
              </a:spcBef>
              <a:buClr>
                <a:schemeClr val="tx1"/>
              </a:buClr>
              <a:buFont typeface="Wingdings" panose="05000000000000000000" pitchFamily="2" charset="2"/>
              <a:buChar char="Ø"/>
              <a:tabLst>
                <a:tab pos="179705" algn="l"/>
              </a:tabLst>
            </a:pPr>
            <a:r>
              <a:rPr lang="nl-NL" sz="1200" dirty="0"/>
              <a:t>Kelders (zandvang, vuilwater-, schoonwaterkelder)</a:t>
            </a:r>
          </a:p>
          <a:p>
            <a:pPr>
              <a:lnSpc>
                <a:spcPct val="200000"/>
              </a:lnSpc>
              <a:spcBef>
                <a:spcPts val="0"/>
              </a:spcBef>
              <a:buClr>
                <a:schemeClr val="tx1"/>
              </a:buClr>
              <a:buFont typeface="Wingdings" panose="05000000000000000000" pitchFamily="2" charset="2"/>
              <a:buChar char="Ø"/>
              <a:tabLst>
                <a:tab pos="179705" algn="l"/>
              </a:tabLst>
            </a:pPr>
            <a:r>
              <a:rPr lang="nl-NL" sz="1200" dirty="0"/>
              <a:t>Beton, wand(-beplating)</a:t>
            </a:r>
          </a:p>
          <a:p>
            <a:pPr>
              <a:lnSpc>
                <a:spcPct val="200000"/>
              </a:lnSpc>
              <a:spcBef>
                <a:spcPts val="0"/>
              </a:spcBef>
              <a:buClr>
                <a:schemeClr val="tx1"/>
              </a:buClr>
              <a:buFont typeface="Wingdings" panose="05000000000000000000" pitchFamily="2" charset="2"/>
              <a:buChar char="Ø"/>
              <a:tabLst>
                <a:tab pos="179705" algn="l"/>
              </a:tabLst>
            </a:pPr>
            <a:r>
              <a:rPr lang="nl-NL" sz="1200" dirty="0"/>
              <a:t>Groen</a:t>
            </a:r>
          </a:p>
          <a:p>
            <a:pPr>
              <a:lnSpc>
                <a:spcPct val="200000"/>
              </a:lnSpc>
              <a:spcBef>
                <a:spcPts val="0"/>
              </a:spcBef>
              <a:buClr>
                <a:schemeClr val="tx1"/>
              </a:buClr>
              <a:buFont typeface="Wingdings" panose="05000000000000000000" pitchFamily="2" charset="2"/>
              <a:buChar char="Ø"/>
              <a:tabLst>
                <a:tab pos="179705" algn="l"/>
              </a:tabLst>
            </a:pPr>
            <a:r>
              <a:rPr lang="nl-NL" sz="1200" dirty="0" err="1"/>
              <a:t>TTI’s</a:t>
            </a:r>
            <a:r>
              <a:rPr lang="nl-NL" sz="1200" dirty="0"/>
              <a:t> (Tunnel Technische Installaties)</a:t>
            </a:r>
            <a:endParaRPr lang="nl-NL" sz="1200" b="1" dirty="0">
              <a:solidFill>
                <a:srgbClr val="FF0000"/>
              </a:solidFill>
            </a:endParaRPr>
          </a:p>
          <a:p>
            <a:pPr>
              <a:lnSpc>
                <a:spcPct val="200000"/>
              </a:lnSpc>
              <a:spcBef>
                <a:spcPts val="0"/>
              </a:spcBef>
              <a:buClr>
                <a:schemeClr val="tx1"/>
              </a:buClr>
              <a:buFont typeface="Wingdings" panose="05000000000000000000" pitchFamily="2" charset="2"/>
              <a:buChar char="Ø"/>
              <a:tabLst>
                <a:tab pos="179705" algn="l"/>
              </a:tabLst>
            </a:pPr>
            <a:endParaRPr lang="nl-NL" sz="1200" b="1" dirty="0">
              <a:solidFill>
                <a:srgbClr val="FF0000"/>
              </a:solidFill>
            </a:endParaRPr>
          </a:p>
          <a:p>
            <a:pPr>
              <a:lnSpc>
                <a:spcPct val="200000"/>
              </a:lnSpc>
              <a:spcBef>
                <a:spcPts val="0"/>
              </a:spcBef>
              <a:buClr>
                <a:schemeClr val="tx1"/>
              </a:buClr>
              <a:buFont typeface="Wingdings" panose="05000000000000000000" pitchFamily="2" charset="2"/>
              <a:buChar char="Ø"/>
              <a:tabLst>
                <a:tab pos="179705" algn="l"/>
              </a:tabLst>
            </a:pPr>
            <a:endParaRPr lang="nl-NL" sz="1200" dirty="0"/>
          </a:p>
          <a:p>
            <a:pPr>
              <a:lnSpc>
                <a:spcPct val="200000"/>
              </a:lnSpc>
              <a:spcBef>
                <a:spcPts val="0"/>
              </a:spcBef>
              <a:buClr>
                <a:schemeClr val="tx1"/>
              </a:buClr>
              <a:buFont typeface="Wingdings" panose="05000000000000000000" pitchFamily="2" charset="2"/>
              <a:buChar char="Ø"/>
              <a:tabLst>
                <a:tab pos="179705" algn="l"/>
              </a:tabLst>
            </a:pPr>
            <a:endParaRPr lang="nl-NL" sz="1200" dirty="0"/>
          </a:p>
        </p:txBody>
      </p:sp>
      <p:pic>
        <p:nvPicPr>
          <p:cNvPr id="15" name="Afbeelding 14" descr="Afbeelding met buitenshuis, hemel, weg, rijweg&#10;&#10;Door AI gegenereerde inhoud is mogelijk onjuist.">
            <a:extLst>
              <a:ext uri="{FF2B5EF4-FFF2-40B4-BE49-F238E27FC236}">
                <a16:creationId xmlns:a16="http://schemas.microsoft.com/office/drawing/2014/main" id="{4D20705E-F342-9DE2-EC8D-4B554449ED32}"/>
              </a:ext>
            </a:extLst>
          </p:cNvPr>
          <p:cNvPicPr>
            <a:picLocks noChangeAspect="1"/>
          </p:cNvPicPr>
          <p:nvPr/>
        </p:nvPicPr>
        <p:blipFill>
          <a:blip r:embed="rId3" cstate="print">
            <a:extLst>
              <a:ext uri="{28A0092B-C50C-407E-A947-70E740481C1C}">
                <a14:useLocalDpi xmlns:a14="http://schemas.microsoft.com/office/drawing/2010/main" val="0"/>
              </a:ext>
            </a:extLst>
          </a:blip>
          <a:srcRect l="18341" r="23718"/>
          <a:stretch>
            <a:fillRect/>
          </a:stretch>
        </p:blipFill>
        <p:spPr>
          <a:xfrm>
            <a:off x="0" y="369332"/>
            <a:ext cx="2972857" cy="3848100"/>
          </a:xfrm>
          <a:prstGeom prst="rect">
            <a:avLst/>
          </a:prstGeom>
        </p:spPr>
      </p:pic>
      <p:pic>
        <p:nvPicPr>
          <p:cNvPr id="18" name="Afbeelding 17">
            <a:extLst>
              <a:ext uri="{FF2B5EF4-FFF2-40B4-BE49-F238E27FC236}">
                <a16:creationId xmlns:a16="http://schemas.microsoft.com/office/drawing/2014/main" id="{6F6CE9A6-1CE1-DDE0-38F9-FBCB10A29DC3}"/>
              </a:ext>
            </a:extLst>
          </p:cNvPr>
          <p:cNvPicPr>
            <a:picLocks noChangeAspect="1"/>
          </p:cNvPicPr>
          <p:nvPr/>
        </p:nvPicPr>
        <p:blipFill>
          <a:blip r:embed="rId4"/>
          <a:srcRect t="18643" b="12737"/>
          <a:stretch>
            <a:fillRect/>
          </a:stretch>
        </p:blipFill>
        <p:spPr>
          <a:xfrm>
            <a:off x="2972857" y="4217431"/>
            <a:ext cx="2886075" cy="2640569"/>
          </a:xfrm>
          <a:prstGeom prst="rect">
            <a:avLst/>
          </a:prstGeom>
        </p:spPr>
      </p:pic>
      <p:pic>
        <p:nvPicPr>
          <p:cNvPr id="20" name="Afbeelding 19" descr="Afbeelding met gebouw, metro, overdekt, Composiet&#10;&#10;Door AI gegenereerde inhoud is mogelijk onjuist.">
            <a:extLst>
              <a:ext uri="{FF2B5EF4-FFF2-40B4-BE49-F238E27FC236}">
                <a16:creationId xmlns:a16="http://schemas.microsoft.com/office/drawing/2014/main" id="{9C607A04-278E-613F-E6FB-D5AFAC7B839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2491845" y="850345"/>
            <a:ext cx="3848100" cy="2886075"/>
          </a:xfrm>
          <a:prstGeom prst="rect">
            <a:avLst/>
          </a:prstGeom>
        </p:spPr>
      </p:pic>
      <p:pic>
        <p:nvPicPr>
          <p:cNvPr id="22" name="Afbeelding 21" descr="Afbeelding met tekst, overdekt, computerbeeldscherm, computer&#10;&#10;Door AI gegenereerde inhoud is mogelijk onjuist.">
            <a:extLst>
              <a:ext uri="{FF2B5EF4-FFF2-40B4-BE49-F238E27FC236}">
                <a16:creationId xmlns:a16="http://schemas.microsoft.com/office/drawing/2014/main" id="{7510C124-8D19-DF4F-2468-C75AED14838F}"/>
              </a:ext>
            </a:extLst>
          </p:cNvPr>
          <p:cNvPicPr>
            <a:picLocks noChangeAspect="1"/>
          </p:cNvPicPr>
          <p:nvPr/>
        </p:nvPicPr>
        <p:blipFill>
          <a:blip r:embed="rId6" cstate="print">
            <a:extLst>
              <a:ext uri="{28A0092B-C50C-407E-A947-70E740481C1C}">
                <a14:useLocalDpi xmlns:a14="http://schemas.microsoft.com/office/drawing/2010/main" val="0"/>
              </a:ext>
            </a:extLst>
          </a:blip>
          <a:srcRect l="6305" r="9258"/>
          <a:stretch>
            <a:fillRect/>
          </a:stretch>
        </p:blipFill>
        <p:spPr>
          <a:xfrm>
            <a:off x="0" y="4217429"/>
            <a:ext cx="2972857" cy="2640569"/>
          </a:xfrm>
          <a:prstGeom prst="rect">
            <a:avLst/>
          </a:prstGeom>
        </p:spPr>
      </p:pic>
    </p:spTree>
    <p:extLst>
      <p:ext uri="{BB962C8B-B14F-4D97-AF65-F5344CB8AC3E}">
        <p14:creationId xmlns:p14="http://schemas.microsoft.com/office/powerpoint/2010/main" val="17561043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B1C523-D326-F1D1-CFAD-EC24D795041D}"/>
            </a:ext>
          </a:extLst>
        </p:cNvPr>
        <p:cNvGrpSpPr/>
        <p:nvPr/>
      </p:nvGrpSpPr>
      <p:grpSpPr>
        <a:xfrm>
          <a:off x="0" y="0"/>
          <a:ext cx="0" cy="0"/>
          <a:chOff x="0" y="0"/>
          <a:chExt cx="0" cy="0"/>
        </a:xfrm>
      </p:grpSpPr>
      <p:sp>
        <p:nvSpPr>
          <p:cNvPr id="4" name="Tijdelijke aanduiding voor dianummer 3">
            <a:extLst>
              <a:ext uri="{FF2B5EF4-FFF2-40B4-BE49-F238E27FC236}">
                <a16:creationId xmlns:a16="http://schemas.microsoft.com/office/drawing/2014/main" id="{2B1F743C-568C-63D8-F916-4301CD3AA9BF}"/>
              </a:ext>
            </a:extLst>
          </p:cNvPr>
          <p:cNvSpPr>
            <a:spLocks noGrp="1"/>
          </p:cNvSpPr>
          <p:nvPr>
            <p:ph type="sldNum" sz="quarter" idx="29"/>
          </p:nvPr>
        </p:nvSpPr>
        <p:spPr>
          <a:xfrm>
            <a:off x="11048400" y="6528572"/>
            <a:ext cx="511200" cy="183600"/>
          </a:xfrm>
        </p:spPr>
        <p:txBody>
          <a:bodyPr anchor="b">
            <a:normAutofit/>
          </a:bodyPr>
          <a:lstStyle/>
          <a:p>
            <a:pPr>
              <a:spcAft>
                <a:spcPts val="600"/>
              </a:spcAft>
            </a:pPr>
            <a:fld id="{6C93B359-CF0D-4389-949E-16A33FCBB3EC}" type="slidenum">
              <a:rPr lang="nl-NL" smtClean="0"/>
              <a:pPr>
                <a:spcAft>
                  <a:spcPts val="600"/>
                </a:spcAft>
              </a:pPr>
              <a:t>15</a:t>
            </a:fld>
            <a:endParaRPr lang="nl-NL"/>
          </a:p>
        </p:txBody>
      </p:sp>
      <p:sp>
        <p:nvSpPr>
          <p:cNvPr id="2" name="Tekstvak 1">
            <a:extLst>
              <a:ext uri="{FF2B5EF4-FFF2-40B4-BE49-F238E27FC236}">
                <a16:creationId xmlns:a16="http://schemas.microsoft.com/office/drawing/2014/main" id="{A73CEF03-9786-D9A6-4C32-709ED5C7B8DE}"/>
              </a:ext>
            </a:extLst>
          </p:cNvPr>
          <p:cNvSpPr txBox="1"/>
          <p:nvPr/>
        </p:nvSpPr>
        <p:spPr>
          <a:xfrm>
            <a:off x="-1" y="0"/>
            <a:ext cx="5858933" cy="369332"/>
          </a:xfrm>
          <a:prstGeom prst="rect">
            <a:avLst/>
          </a:prstGeom>
          <a:solidFill>
            <a:schemeClr val="tx1">
              <a:alpha val="70000"/>
            </a:schemeClr>
          </a:solidFill>
        </p:spPr>
        <p:txBody>
          <a:bodyPr wrap="square" rtlCol="0">
            <a:spAutoFit/>
          </a:bodyPr>
          <a:lstStyle/>
          <a:p>
            <a:r>
              <a:rPr lang="nl-NL" dirty="0">
                <a:solidFill>
                  <a:schemeClr val="bg1">
                    <a:lumMod val="95000"/>
                  </a:schemeClr>
                </a:solidFill>
                <a:latin typeface="Calibri" panose="020F0502020204030204" pitchFamily="34" charset="0"/>
                <a:cs typeface="Calibri" panose="020F0502020204030204" pitchFamily="34" charset="0"/>
              </a:rPr>
              <a:t>Tunnel Technische Installaties</a:t>
            </a:r>
            <a:endParaRPr lang="nl-NL" dirty="0">
              <a:solidFill>
                <a:schemeClr val="bg1">
                  <a:lumMod val="95000"/>
                </a:schemeClr>
              </a:solidFill>
            </a:endParaRPr>
          </a:p>
        </p:txBody>
      </p:sp>
      <p:sp>
        <p:nvSpPr>
          <p:cNvPr id="10" name="Tijdelijke aanduiding voor tekst 2">
            <a:extLst>
              <a:ext uri="{FF2B5EF4-FFF2-40B4-BE49-F238E27FC236}">
                <a16:creationId xmlns:a16="http://schemas.microsoft.com/office/drawing/2014/main" id="{3434CC47-B7CB-6E95-A213-E9ABE704AD28}"/>
              </a:ext>
            </a:extLst>
          </p:cNvPr>
          <p:cNvSpPr txBox="1">
            <a:spLocks/>
          </p:cNvSpPr>
          <p:nvPr/>
        </p:nvSpPr>
        <p:spPr>
          <a:xfrm>
            <a:off x="6483927" y="782932"/>
            <a:ext cx="5133109" cy="1571801"/>
          </a:xfrm>
          <a:prstGeom prst="rect">
            <a:avLst/>
          </a:prstGeom>
        </p:spPr>
        <p:txBody>
          <a:bodyPr vert="horz" lIns="0" tIns="0" rIns="0" bIns="0" rtlCol="0">
            <a:normAutofit/>
          </a:bodyPr>
          <a:lst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a:lstStyle>
          <a:p>
            <a:pPr marL="0" indent="0">
              <a:lnSpc>
                <a:spcPct val="200000"/>
              </a:lnSpc>
              <a:spcBef>
                <a:spcPts val="0"/>
              </a:spcBef>
              <a:buClr>
                <a:schemeClr val="tx1"/>
              </a:buClr>
              <a:buNone/>
              <a:tabLst>
                <a:tab pos="179705" algn="l"/>
              </a:tabLst>
            </a:pPr>
            <a:r>
              <a:rPr lang="nl-NL" sz="1200" b="1" u="sng" dirty="0"/>
              <a:t>Niet</a:t>
            </a:r>
            <a:r>
              <a:rPr lang="nl-NL" sz="1200" b="1" dirty="0"/>
              <a:t> aanwezige </a:t>
            </a:r>
            <a:r>
              <a:rPr lang="nl-NL" sz="1200" b="1" dirty="0" err="1"/>
              <a:t>TTI’s</a:t>
            </a:r>
            <a:endParaRPr lang="nl-NL" sz="1200" b="1" dirty="0"/>
          </a:p>
          <a:p>
            <a:pPr>
              <a:lnSpc>
                <a:spcPct val="200000"/>
              </a:lnSpc>
              <a:spcBef>
                <a:spcPts val="0"/>
              </a:spcBef>
              <a:buClr>
                <a:schemeClr val="tx1"/>
              </a:buClr>
              <a:buFont typeface="Wingdings" panose="05000000000000000000" pitchFamily="2" charset="2"/>
              <a:buChar char="Ø"/>
              <a:tabLst>
                <a:tab pos="179705" algn="l"/>
              </a:tabLst>
            </a:pPr>
            <a:r>
              <a:rPr lang="nl-NL" sz="1200" dirty="0"/>
              <a:t>Tunnelbuis ventilatie</a:t>
            </a:r>
          </a:p>
          <a:p>
            <a:pPr>
              <a:lnSpc>
                <a:spcPct val="200000"/>
              </a:lnSpc>
              <a:spcBef>
                <a:spcPts val="0"/>
              </a:spcBef>
              <a:buClr>
                <a:schemeClr val="tx1"/>
              </a:buClr>
              <a:buFont typeface="Wingdings" panose="05000000000000000000" pitchFamily="2" charset="2"/>
              <a:buChar char="Ø"/>
              <a:tabLst>
                <a:tab pos="179705" algn="l"/>
              </a:tabLst>
            </a:pPr>
            <a:r>
              <a:rPr lang="nl-NL" sz="1200" dirty="0"/>
              <a:t>Omroepinstallatie</a:t>
            </a:r>
          </a:p>
          <a:p>
            <a:pPr>
              <a:lnSpc>
                <a:spcPct val="200000"/>
              </a:lnSpc>
              <a:spcBef>
                <a:spcPts val="0"/>
              </a:spcBef>
              <a:buClr>
                <a:schemeClr val="tx1"/>
              </a:buClr>
              <a:buFont typeface="Wingdings" panose="05000000000000000000" pitchFamily="2" charset="2"/>
              <a:buChar char="Ø"/>
              <a:tabLst>
                <a:tab pos="179705" algn="l"/>
              </a:tabLst>
            </a:pPr>
            <a:r>
              <a:rPr lang="nl-NL" sz="1200" dirty="0"/>
              <a:t>Brandbestrijding (deels)</a:t>
            </a:r>
          </a:p>
        </p:txBody>
      </p:sp>
      <p:sp>
        <p:nvSpPr>
          <p:cNvPr id="3" name="Tijdelijke aanduiding voor tekst 2">
            <a:extLst>
              <a:ext uri="{FF2B5EF4-FFF2-40B4-BE49-F238E27FC236}">
                <a16:creationId xmlns:a16="http://schemas.microsoft.com/office/drawing/2014/main" id="{4FF12C4B-9B47-7334-0DA6-11A47CE30FCE}"/>
              </a:ext>
            </a:extLst>
          </p:cNvPr>
          <p:cNvSpPr txBox="1">
            <a:spLocks/>
          </p:cNvSpPr>
          <p:nvPr/>
        </p:nvSpPr>
        <p:spPr>
          <a:xfrm>
            <a:off x="6483927" y="2384606"/>
            <a:ext cx="5540732" cy="3771159"/>
          </a:xfrm>
          <a:prstGeom prst="rect">
            <a:avLst/>
          </a:prstGeom>
        </p:spPr>
        <p:txBody>
          <a:bodyPr vert="horz" lIns="0" tIns="0" rIns="0" bIns="0" rtlCol="0">
            <a:normAutofit/>
          </a:bodyPr>
          <a:lstStyle>
            <a:lvl1pPr marL="316800" indent="-316800" algn="l" defTabSz="914400" rtl="0" eaLnBrk="1" latinLnBrk="0" hangingPunct="1">
              <a:lnSpc>
                <a:spcPct val="90000"/>
              </a:lnSpc>
              <a:spcBef>
                <a:spcPts val="1200"/>
              </a:spcBef>
              <a:buClrTx/>
              <a:buSzPct val="100000"/>
              <a:buFont typeface="Arial" panose="020B0604020202020204" pitchFamily="34" charset="0"/>
              <a:buChar char="•"/>
              <a:defRPr sz="2400" kern="1200">
                <a:solidFill>
                  <a:schemeClr val="tx1"/>
                </a:solidFill>
                <a:latin typeface="+mn-lt"/>
                <a:ea typeface="+mn-ea"/>
                <a:cs typeface="+mn-cs"/>
              </a:defRPr>
            </a:lvl1pPr>
            <a:lvl2pPr marL="630000" indent="-316800" algn="l" defTabSz="914400" rtl="0" eaLnBrk="1" latinLnBrk="0" hangingPunct="1">
              <a:lnSpc>
                <a:spcPct val="90000"/>
              </a:lnSpc>
              <a:spcBef>
                <a:spcPts val="1000"/>
              </a:spcBef>
              <a:buClrTx/>
              <a:buFont typeface="Verdana" panose="020B0604030504040204" pitchFamily="34" charset="0"/>
              <a:buChar char="–"/>
              <a:defRPr sz="2000" kern="1200">
                <a:solidFill>
                  <a:schemeClr val="tx1"/>
                </a:solidFill>
                <a:latin typeface="+mn-lt"/>
                <a:ea typeface="+mn-ea"/>
                <a:cs typeface="+mn-cs"/>
              </a:defRPr>
            </a:lvl2pPr>
            <a:lvl3pPr marL="946800" indent="-316800" algn="l" defTabSz="914400" rtl="0" eaLnBrk="1" latinLnBrk="0" hangingPunct="1">
              <a:lnSpc>
                <a:spcPct val="90000"/>
              </a:lnSpc>
              <a:spcBef>
                <a:spcPts val="800"/>
              </a:spcBef>
              <a:buClrTx/>
              <a:buFont typeface="Wingdings" panose="05000000000000000000" pitchFamily="2" charset="2"/>
              <a:buChar char="§"/>
              <a:defRPr sz="1800" kern="1200">
                <a:solidFill>
                  <a:schemeClr val="tx1"/>
                </a:solidFill>
                <a:latin typeface="+mn-lt"/>
                <a:ea typeface="+mn-ea"/>
                <a:cs typeface="+mn-cs"/>
              </a:defRPr>
            </a:lvl3pPr>
            <a:lvl4pPr marL="1260000" indent="-316800" algn="l" defTabSz="914400" rtl="0" eaLnBrk="1" latinLnBrk="0" hangingPunct="1">
              <a:lnSpc>
                <a:spcPct val="90000"/>
              </a:lnSpc>
              <a:spcBef>
                <a:spcPts val="600"/>
              </a:spcBef>
              <a:buClrTx/>
              <a:buFont typeface="Arial" panose="020B0604020202020204" pitchFamily="34" charset="0"/>
              <a:buChar char="•"/>
              <a:defRPr sz="1800" kern="1200">
                <a:solidFill>
                  <a:schemeClr val="tx1"/>
                </a:solidFill>
                <a:latin typeface="+mn-lt"/>
                <a:ea typeface="+mn-ea"/>
                <a:cs typeface="+mn-cs"/>
              </a:defRPr>
            </a:lvl4pPr>
            <a:lvl5pPr marL="1576800" indent="-316800" algn="l" defTabSz="914400" rtl="0" eaLnBrk="1" latinLnBrk="0" hangingPunct="1">
              <a:lnSpc>
                <a:spcPct val="90000"/>
              </a:lnSpc>
              <a:spcBef>
                <a:spcPts val="600"/>
              </a:spcBef>
              <a:buClr>
                <a:schemeClr val="tx2"/>
              </a:buClr>
              <a:buFont typeface="Verdana" panose="020B0604030504040204" pitchFamily="34" charset="0"/>
              <a:buChar char="–"/>
              <a:defRPr sz="1600" kern="1200">
                <a:solidFill>
                  <a:schemeClr val="tx2"/>
                </a:solidFill>
                <a:latin typeface="+mn-lt"/>
                <a:ea typeface="+mn-ea"/>
                <a:cs typeface="+mn-cs"/>
              </a:defRPr>
            </a:lvl5pPr>
            <a:lvl6pPr marL="1890000" indent="-316800" algn="l" defTabSz="914400" rtl="0" eaLnBrk="1" latinLnBrk="0" hangingPunct="1">
              <a:lnSpc>
                <a:spcPct val="90000"/>
              </a:lnSpc>
              <a:spcBef>
                <a:spcPts val="600"/>
              </a:spcBef>
              <a:buClr>
                <a:schemeClr val="tx1">
                  <a:lumMod val="50000"/>
                  <a:lumOff val="50000"/>
                </a:schemeClr>
              </a:buClr>
              <a:buFont typeface="Arial" panose="020B0604020202020204" pitchFamily="34" charset="0"/>
              <a:buChar char="•"/>
              <a:defRPr sz="1400" kern="1200">
                <a:solidFill>
                  <a:schemeClr val="tx1">
                    <a:lumMod val="50000"/>
                    <a:lumOff val="50000"/>
                  </a:schemeClr>
                </a:solidFill>
                <a:latin typeface="+mn-lt"/>
                <a:ea typeface="+mn-ea"/>
                <a:cs typeface="+mn-cs"/>
              </a:defRPr>
            </a:lvl6pPr>
            <a:lvl7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b="1" i="0" kern="1200">
                <a:solidFill>
                  <a:schemeClr val="accent1"/>
                </a:solidFill>
                <a:latin typeface="+mn-lt"/>
                <a:ea typeface="+mn-ea"/>
                <a:cs typeface="+mn-cs"/>
              </a:defRPr>
            </a:lvl7pPr>
            <a:lvl8pPr marL="72000" indent="-72000" algn="l" defTabSz="914400" rtl="0" eaLnBrk="1" latinLnBrk="0" hangingPunct="1">
              <a:lnSpc>
                <a:spcPct val="90000"/>
              </a:lnSpc>
              <a:spcBef>
                <a:spcPts val="600"/>
              </a:spcBef>
              <a:buClr>
                <a:schemeClr val="bg1"/>
              </a:buClr>
              <a:buSzPct val="25000"/>
              <a:buFont typeface="Verdana" panose="020B0604030504040204" pitchFamily="34" charset="0"/>
              <a:buChar char="'"/>
              <a:defRPr sz="1200" i="0" kern="1200">
                <a:solidFill>
                  <a:schemeClr val="tx1">
                    <a:lumMod val="50000"/>
                    <a:lumOff val="50000"/>
                  </a:schemeClr>
                </a:solidFill>
                <a:latin typeface="+mn-lt"/>
                <a:ea typeface="+mn-ea"/>
                <a:cs typeface="+mn-cs"/>
              </a:defRPr>
            </a:lvl8pPr>
            <a:lvl9pPr marL="216000" indent="-144000" algn="l" defTabSz="914400" rtl="0" eaLnBrk="1" latinLnBrk="0" hangingPunct="1">
              <a:lnSpc>
                <a:spcPct val="90000"/>
              </a:lnSpc>
              <a:spcBef>
                <a:spcPts val="600"/>
              </a:spcBef>
              <a:buClr>
                <a:schemeClr val="tx1">
                  <a:lumMod val="50000"/>
                  <a:lumOff val="50000"/>
                </a:schemeClr>
              </a:buClr>
              <a:buFont typeface="Verdana" panose="020B0604030504040204" pitchFamily="34" charset="0"/>
              <a:buChar char="–"/>
              <a:defRPr sz="1200" i="0" kern="1200">
                <a:solidFill>
                  <a:schemeClr val="tx1">
                    <a:lumMod val="50000"/>
                    <a:lumOff val="50000"/>
                  </a:schemeClr>
                </a:solidFill>
                <a:latin typeface="+mn-lt"/>
                <a:ea typeface="+mn-ea"/>
                <a:cs typeface="+mn-cs"/>
              </a:defRPr>
            </a:lvl9pPr>
          </a:lstStyle>
          <a:p>
            <a:pPr marL="0" indent="0">
              <a:lnSpc>
                <a:spcPct val="200000"/>
              </a:lnSpc>
              <a:spcBef>
                <a:spcPts val="0"/>
              </a:spcBef>
              <a:buClr>
                <a:schemeClr val="tx1"/>
              </a:buClr>
              <a:buNone/>
              <a:tabLst>
                <a:tab pos="179705" algn="l"/>
              </a:tabLst>
            </a:pPr>
            <a:r>
              <a:rPr lang="nl-NL" sz="1200" b="1" u="sng" dirty="0"/>
              <a:t>Wel</a:t>
            </a:r>
            <a:r>
              <a:rPr lang="nl-NL" sz="1200" b="1" dirty="0"/>
              <a:t> aanwezige </a:t>
            </a:r>
            <a:r>
              <a:rPr lang="nl-NL" sz="1200" b="1" dirty="0" err="1"/>
              <a:t>TTI’s</a:t>
            </a:r>
            <a:endParaRPr lang="nl-NL" sz="1200" b="1" dirty="0"/>
          </a:p>
          <a:p>
            <a:pPr>
              <a:lnSpc>
                <a:spcPct val="200000"/>
              </a:lnSpc>
              <a:spcBef>
                <a:spcPts val="0"/>
              </a:spcBef>
              <a:buClr>
                <a:schemeClr val="tx1"/>
              </a:buClr>
              <a:buFont typeface="Wingdings" panose="05000000000000000000" pitchFamily="2" charset="2"/>
              <a:buChar char="Ø"/>
              <a:tabLst>
                <a:tab pos="179705" algn="l"/>
              </a:tabLst>
            </a:pPr>
            <a:r>
              <a:rPr lang="nl-NL" sz="1200" dirty="0"/>
              <a:t>Energie (</a:t>
            </a:r>
            <a:r>
              <a:rPr lang="nl-NL" sz="1200" dirty="0" err="1"/>
              <a:t>laagspanningsverdeelinstallatie</a:t>
            </a:r>
            <a:r>
              <a:rPr lang="nl-NL" sz="1200" dirty="0"/>
              <a:t>, UPS, …)</a:t>
            </a:r>
          </a:p>
          <a:p>
            <a:pPr>
              <a:lnSpc>
                <a:spcPct val="200000"/>
              </a:lnSpc>
              <a:spcBef>
                <a:spcPts val="0"/>
              </a:spcBef>
              <a:buClr>
                <a:schemeClr val="tx1"/>
              </a:buClr>
              <a:buFont typeface="Wingdings" panose="05000000000000000000" pitchFamily="2" charset="2"/>
              <a:buChar char="Ø"/>
              <a:tabLst>
                <a:tab pos="179705" algn="l"/>
              </a:tabLst>
            </a:pPr>
            <a:r>
              <a:rPr lang="nl-NL" sz="1200" dirty="0"/>
              <a:t>Verlichting (verlichting verkeersbuizen met L20 sensor, …)</a:t>
            </a:r>
          </a:p>
          <a:p>
            <a:pPr>
              <a:lnSpc>
                <a:spcPct val="200000"/>
              </a:lnSpc>
              <a:spcBef>
                <a:spcPts val="0"/>
              </a:spcBef>
              <a:buClr>
                <a:schemeClr val="tx1"/>
              </a:buClr>
              <a:buFont typeface="Wingdings" panose="05000000000000000000" pitchFamily="2" charset="2"/>
              <a:buChar char="Ø"/>
              <a:tabLst>
                <a:tab pos="179705" algn="l"/>
              </a:tabLst>
            </a:pPr>
            <a:r>
              <a:rPr lang="nl-NL" sz="1200"/>
              <a:t>Pompinstallaties</a:t>
            </a:r>
            <a:endParaRPr lang="nl-NL" sz="1200" dirty="0"/>
          </a:p>
          <a:p>
            <a:pPr>
              <a:lnSpc>
                <a:spcPct val="200000"/>
              </a:lnSpc>
              <a:spcBef>
                <a:spcPts val="0"/>
              </a:spcBef>
              <a:buClr>
                <a:schemeClr val="tx1"/>
              </a:buClr>
              <a:buFont typeface="Wingdings" panose="05000000000000000000" pitchFamily="2" charset="2"/>
              <a:buChar char="Ø"/>
              <a:tabLst>
                <a:tab pos="179705" algn="l"/>
              </a:tabLst>
            </a:pPr>
            <a:r>
              <a:rPr lang="nl-NL" sz="1200" dirty="0"/>
              <a:t>Verkeersinstallaties (rijstrooksignalering, CADO, VRI, …)</a:t>
            </a:r>
          </a:p>
          <a:p>
            <a:pPr>
              <a:lnSpc>
                <a:spcPct val="200000"/>
              </a:lnSpc>
              <a:spcBef>
                <a:spcPts val="0"/>
              </a:spcBef>
              <a:buClr>
                <a:schemeClr val="tx1"/>
              </a:buClr>
              <a:buFont typeface="Wingdings" panose="05000000000000000000" pitchFamily="2" charset="2"/>
              <a:buChar char="Ø"/>
              <a:tabLst>
                <a:tab pos="179705" algn="l"/>
              </a:tabLst>
            </a:pPr>
            <a:r>
              <a:rPr lang="nl-NL" sz="1200" dirty="0"/>
              <a:t>Brandbestrijding (droge blusleiding, aansluitpunten, …)</a:t>
            </a:r>
          </a:p>
          <a:p>
            <a:pPr>
              <a:lnSpc>
                <a:spcPct val="200000"/>
              </a:lnSpc>
              <a:spcBef>
                <a:spcPts val="0"/>
              </a:spcBef>
              <a:buClr>
                <a:schemeClr val="tx1"/>
              </a:buClr>
              <a:buFont typeface="Wingdings" panose="05000000000000000000" pitchFamily="2" charset="2"/>
              <a:buChar char="Ø"/>
              <a:tabLst>
                <a:tab pos="179705" algn="l"/>
              </a:tabLst>
            </a:pPr>
            <a:r>
              <a:rPr lang="nl-NL" sz="1200" dirty="0"/>
              <a:t>Communicatie (IM-camera’s*, C2000, …)</a:t>
            </a:r>
          </a:p>
          <a:p>
            <a:pPr>
              <a:lnSpc>
                <a:spcPct val="200000"/>
              </a:lnSpc>
              <a:spcBef>
                <a:spcPts val="0"/>
              </a:spcBef>
              <a:buClr>
                <a:schemeClr val="tx1"/>
              </a:buClr>
              <a:buFont typeface="Wingdings" panose="05000000000000000000" pitchFamily="2" charset="2"/>
              <a:buChar char="Ø"/>
              <a:tabLst>
                <a:tab pos="179705" algn="l"/>
              </a:tabLst>
            </a:pPr>
            <a:r>
              <a:rPr lang="nl-NL" sz="1200" dirty="0"/>
              <a:t>Gebouwinstallaties (klimaatinstallatie, inbraakbeveiliging, …)</a:t>
            </a:r>
          </a:p>
          <a:p>
            <a:pPr>
              <a:lnSpc>
                <a:spcPct val="200000"/>
              </a:lnSpc>
              <a:spcBef>
                <a:spcPts val="0"/>
              </a:spcBef>
              <a:buClr>
                <a:schemeClr val="tx1"/>
              </a:buClr>
              <a:buFont typeface="Wingdings" panose="05000000000000000000" pitchFamily="2" charset="2"/>
              <a:buChar char="Ø"/>
              <a:tabLst>
                <a:tab pos="179705" algn="l"/>
              </a:tabLst>
            </a:pPr>
            <a:r>
              <a:rPr lang="nl-NL" sz="1200" dirty="0"/>
              <a:t>BBB (aansluiting VCNON, lokale besturing, …)</a:t>
            </a:r>
          </a:p>
          <a:p>
            <a:pPr>
              <a:lnSpc>
                <a:spcPct val="200000"/>
              </a:lnSpc>
              <a:spcBef>
                <a:spcPts val="0"/>
              </a:spcBef>
              <a:buClr>
                <a:schemeClr val="tx1"/>
              </a:buClr>
              <a:buFont typeface="Wingdings" panose="05000000000000000000" pitchFamily="2" charset="2"/>
              <a:buChar char="Ø"/>
              <a:tabLst>
                <a:tab pos="179705" algn="l"/>
              </a:tabLst>
            </a:pPr>
            <a:r>
              <a:rPr lang="nl-NL" sz="1200" dirty="0"/>
              <a:t>Trainingssimulator in VCNON</a:t>
            </a:r>
          </a:p>
          <a:p>
            <a:pPr>
              <a:lnSpc>
                <a:spcPct val="200000"/>
              </a:lnSpc>
              <a:spcBef>
                <a:spcPts val="0"/>
              </a:spcBef>
              <a:buClr>
                <a:schemeClr val="tx1"/>
              </a:buClr>
              <a:buFont typeface="Wingdings" panose="05000000000000000000" pitchFamily="2" charset="2"/>
              <a:buChar char="Ø"/>
              <a:tabLst>
                <a:tab pos="179705" algn="l"/>
              </a:tabLst>
            </a:pPr>
            <a:endParaRPr lang="nl-NL" sz="1200" dirty="0"/>
          </a:p>
        </p:txBody>
      </p:sp>
      <p:pic>
        <p:nvPicPr>
          <p:cNvPr id="11" name="Afbeelding 10" descr="Afbeelding met overdekt, verlaten, staal, muur&#10;&#10;Door AI gegenereerde inhoud is mogelijk onjuist.">
            <a:extLst>
              <a:ext uri="{FF2B5EF4-FFF2-40B4-BE49-F238E27FC236}">
                <a16:creationId xmlns:a16="http://schemas.microsoft.com/office/drawing/2014/main" id="{6CF7CE0E-0D6F-2AD8-4634-89D9E827C5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98662" y="867993"/>
            <a:ext cx="3989294" cy="2991971"/>
          </a:xfrm>
          <a:prstGeom prst="rect">
            <a:avLst/>
          </a:prstGeom>
        </p:spPr>
      </p:pic>
      <p:pic>
        <p:nvPicPr>
          <p:cNvPr id="14" name="Afbeelding 13" descr="Afbeelding met overdekt, muur, plank, plafond&#10;&#10;Door AI gegenereerde inhoud is mogelijk onjuist.">
            <a:extLst>
              <a:ext uri="{FF2B5EF4-FFF2-40B4-BE49-F238E27FC236}">
                <a16:creationId xmlns:a16="http://schemas.microsoft.com/office/drawing/2014/main" id="{7075CE0F-B8F1-555F-B779-25F49ABC756F}"/>
              </a:ext>
            </a:extLst>
          </p:cNvPr>
          <p:cNvPicPr>
            <a:picLocks noChangeAspect="1"/>
          </p:cNvPicPr>
          <p:nvPr/>
        </p:nvPicPr>
        <p:blipFill>
          <a:blip r:embed="rId4" cstate="print">
            <a:extLst>
              <a:ext uri="{28A0092B-C50C-407E-A947-70E740481C1C}">
                <a14:useLocalDpi xmlns:a14="http://schemas.microsoft.com/office/drawing/2010/main" val="0"/>
              </a:ext>
            </a:extLst>
          </a:blip>
          <a:srcRect l="15058"/>
          <a:stretch>
            <a:fillRect/>
          </a:stretch>
        </p:blipFill>
        <p:spPr>
          <a:xfrm>
            <a:off x="0" y="4216226"/>
            <a:ext cx="3016520" cy="2641774"/>
          </a:xfrm>
          <a:prstGeom prst="rect">
            <a:avLst/>
          </a:prstGeom>
        </p:spPr>
      </p:pic>
      <p:pic>
        <p:nvPicPr>
          <p:cNvPr id="17" name="Afbeelding 16" descr="Afbeelding met tekst, overdekt, computerbeeldscherm, Computerhardware&#10;&#10;Door AI gegenereerde inhoud is mogelijk onjuist.">
            <a:extLst>
              <a:ext uri="{FF2B5EF4-FFF2-40B4-BE49-F238E27FC236}">
                <a16:creationId xmlns:a16="http://schemas.microsoft.com/office/drawing/2014/main" id="{783591BB-9805-96A5-01A1-5B37098DA125}"/>
              </a:ext>
            </a:extLst>
          </p:cNvPr>
          <p:cNvPicPr>
            <a:picLocks noChangeAspect="1"/>
          </p:cNvPicPr>
          <p:nvPr/>
        </p:nvPicPr>
        <p:blipFill>
          <a:blip r:embed="rId5" cstate="print">
            <a:extLst>
              <a:ext uri="{28A0092B-C50C-407E-A947-70E740481C1C}">
                <a14:useLocalDpi xmlns:a14="http://schemas.microsoft.com/office/drawing/2010/main" val="0"/>
              </a:ext>
            </a:extLst>
          </a:blip>
          <a:srcRect l="21146"/>
          <a:stretch>
            <a:fillRect/>
          </a:stretch>
        </p:blipFill>
        <p:spPr>
          <a:xfrm>
            <a:off x="2991969" y="4216226"/>
            <a:ext cx="2884639" cy="2641774"/>
          </a:xfrm>
          <a:prstGeom prst="rect">
            <a:avLst/>
          </a:prstGeom>
        </p:spPr>
      </p:pic>
      <p:pic>
        <p:nvPicPr>
          <p:cNvPr id="6" name="Afbeelding 5" descr="Afbeelding met pijp, machine, overdekt, staal&#10;&#10;Door AI gegenereerde inhoud is mogelijk onjuist.">
            <a:extLst>
              <a:ext uri="{FF2B5EF4-FFF2-40B4-BE49-F238E27FC236}">
                <a16:creationId xmlns:a16="http://schemas.microsoft.com/office/drawing/2014/main" id="{38CE86D6-B7C3-6D9A-DDA2-59220886FA63}"/>
              </a:ext>
            </a:extLst>
          </p:cNvPr>
          <p:cNvPicPr>
            <a:picLocks noChangeAspect="1"/>
          </p:cNvPicPr>
          <p:nvPr/>
        </p:nvPicPr>
        <p:blipFill>
          <a:blip r:embed="rId6" cstate="print">
            <a:extLst>
              <a:ext uri="{28A0092B-C50C-407E-A947-70E740481C1C}">
                <a14:useLocalDpi xmlns:a14="http://schemas.microsoft.com/office/drawing/2010/main" val="0"/>
              </a:ext>
            </a:extLst>
          </a:blip>
          <a:srcRect l="21324" r="22823"/>
          <a:stretch>
            <a:fillRect/>
          </a:stretch>
        </p:blipFill>
        <p:spPr>
          <a:xfrm>
            <a:off x="2991969" y="367863"/>
            <a:ext cx="2866963" cy="3849832"/>
          </a:xfrm>
          <a:prstGeom prst="rect">
            <a:avLst/>
          </a:prstGeom>
        </p:spPr>
      </p:pic>
    </p:spTree>
    <p:extLst>
      <p:ext uri="{BB962C8B-B14F-4D97-AF65-F5344CB8AC3E}">
        <p14:creationId xmlns:p14="http://schemas.microsoft.com/office/powerpoint/2010/main" val="773312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31279341-1789-1898-4326-200A397B7C10}"/>
              </a:ext>
            </a:extLst>
          </p:cNvPr>
          <p:cNvSpPr txBox="1">
            <a:spLocks/>
          </p:cNvSpPr>
          <p:nvPr/>
        </p:nvSpPr>
        <p:spPr>
          <a:xfrm>
            <a:off x="624000" y="1295999"/>
            <a:ext cx="11203200" cy="400110"/>
          </a:xfrm>
          <a:prstGeom prst="rect">
            <a:avLst/>
          </a:prstGeom>
        </p:spPr>
        <p:txBody>
          <a:bodyPr/>
          <a:lstStyle>
            <a:lvl1pPr algn="l" rtl="0" eaLnBrk="1" fontAlgn="base" hangingPunct="1">
              <a:spcBef>
                <a:spcPct val="0"/>
              </a:spcBef>
              <a:spcAft>
                <a:spcPct val="0"/>
              </a:spcAft>
              <a:defRPr sz="2600" baseline="0">
                <a:solidFill>
                  <a:srgbClr val="007BC7"/>
                </a:solidFill>
                <a:latin typeface="+mj-lt"/>
                <a:ea typeface="+mj-ea"/>
                <a:cs typeface="+mj-cs"/>
              </a:defRPr>
            </a:lvl1pPr>
            <a:lvl2pPr algn="l" rtl="0" eaLnBrk="1" fontAlgn="base" hangingPunct="1">
              <a:spcBef>
                <a:spcPct val="0"/>
              </a:spcBef>
              <a:spcAft>
                <a:spcPct val="0"/>
              </a:spcAft>
              <a:defRPr sz="2600">
                <a:solidFill>
                  <a:srgbClr val="E17000"/>
                </a:solidFill>
                <a:latin typeface="Verdana" pitchFamily="34" charset="0"/>
              </a:defRPr>
            </a:lvl2pPr>
            <a:lvl3pPr algn="l" rtl="0" eaLnBrk="1" fontAlgn="base" hangingPunct="1">
              <a:spcBef>
                <a:spcPct val="0"/>
              </a:spcBef>
              <a:spcAft>
                <a:spcPct val="0"/>
              </a:spcAft>
              <a:defRPr sz="2600">
                <a:solidFill>
                  <a:srgbClr val="E17000"/>
                </a:solidFill>
                <a:latin typeface="Verdana" pitchFamily="34" charset="0"/>
              </a:defRPr>
            </a:lvl3pPr>
            <a:lvl4pPr algn="l" rtl="0" eaLnBrk="1" fontAlgn="base" hangingPunct="1">
              <a:spcBef>
                <a:spcPct val="0"/>
              </a:spcBef>
              <a:spcAft>
                <a:spcPct val="0"/>
              </a:spcAft>
              <a:defRPr sz="2600">
                <a:solidFill>
                  <a:srgbClr val="E17000"/>
                </a:solidFill>
                <a:latin typeface="Verdana" pitchFamily="34" charset="0"/>
              </a:defRPr>
            </a:lvl4pPr>
            <a:lvl5pPr algn="l" rtl="0" eaLnBrk="1" fontAlgn="base" hangingPunct="1">
              <a:spcBef>
                <a:spcPct val="0"/>
              </a:spcBef>
              <a:spcAft>
                <a:spcPct val="0"/>
              </a:spcAft>
              <a:defRPr sz="2600">
                <a:solidFill>
                  <a:srgbClr val="E17000"/>
                </a:solidFill>
                <a:latin typeface="Verdana" pitchFamily="34" charset="0"/>
              </a:defRPr>
            </a:lvl5pPr>
            <a:lvl6pPr marL="457200" algn="l" rtl="0" eaLnBrk="1" fontAlgn="base" hangingPunct="1">
              <a:spcBef>
                <a:spcPct val="0"/>
              </a:spcBef>
              <a:spcAft>
                <a:spcPct val="0"/>
              </a:spcAft>
              <a:defRPr sz="2600">
                <a:solidFill>
                  <a:srgbClr val="E17000"/>
                </a:solidFill>
                <a:latin typeface="Verdana" pitchFamily="34" charset="0"/>
              </a:defRPr>
            </a:lvl6pPr>
            <a:lvl7pPr marL="914400" algn="l" rtl="0" eaLnBrk="1" fontAlgn="base" hangingPunct="1">
              <a:spcBef>
                <a:spcPct val="0"/>
              </a:spcBef>
              <a:spcAft>
                <a:spcPct val="0"/>
              </a:spcAft>
              <a:defRPr sz="2600">
                <a:solidFill>
                  <a:srgbClr val="E17000"/>
                </a:solidFill>
                <a:latin typeface="Verdana" pitchFamily="34" charset="0"/>
              </a:defRPr>
            </a:lvl7pPr>
            <a:lvl8pPr marL="1371600" algn="l" rtl="0" eaLnBrk="1" fontAlgn="base" hangingPunct="1">
              <a:spcBef>
                <a:spcPct val="0"/>
              </a:spcBef>
              <a:spcAft>
                <a:spcPct val="0"/>
              </a:spcAft>
              <a:defRPr sz="2600">
                <a:solidFill>
                  <a:srgbClr val="E17000"/>
                </a:solidFill>
                <a:latin typeface="Verdana" pitchFamily="34" charset="0"/>
              </a:defRPr>
            </a:lvl8pPr>
            <a:lvl9pPr marL="1828800" algn="l" rtl="0" eaLnBrk="1" fontAlgn="base" hangingPunct="1">
              <a:spcBef>
                <a:spcPct val="0"/>
              </a:spcBef>
              <a:spcAft>
                <a:spcPct val="0"/>
              </a:spcAft>
              <a:defRPr sz="2600">
                <a:solidFill>
                  <a:srgbClr val="E17000"/>
                </a:solidFill>
                <a:latin typeface="Verdana" pitchFamily="34" charset="0"/>
              </a:defRPr>
            </a:lvl9pPr>
          </a:lstStyle>
          <a:p>
            <a:r>
              <a:rPr lang="nl-NL" kern="0" dirty="0"/>
              <a:t>Afsluiting</a:t>
            </a:r>
          </a:p>
        </p:txBody>
      </p:sp>
      <p:sp>
        <p:nvSpPr>
          <p:cNvPr id="6" name="Tijdelijke aanduiding voor tekst 2">
            <a:extLst>
              <a:ext uri="{FF2B5EF4-FFF2-40B4-BE49-F238E27FC236}">
                <a16:creationId xmlns:a16="http://schemas.microsoft.com/office/drawing/2014/main" id="{D939D7E2-EDF7-6101-463A-672D5707E829}"/>
              </a:ext>
            </a:extLst>
          </p:cNvPr>
          <p:cNvSpPr txBox="1">
            <a:spLocks/>
          </p:cNvSpPr>
          <p:nvPr/>
        </p:nvSpPr>
        <p:spPr>
          <a:xfrm>
            <a:off x="624417" y="2070000"/>
            <a:ext cx="11203200" cy="4140000"/>
          </a:xfrm>
          <a:prstGeom prst="rect">
            <a:avLst/>
          </a:prstGeom>
        </p:spPr>
        <p:txBody>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nl-NL" b="1" dirty="0">
              <a:solidFill>
                <a:srgbClr val="FF0000"/>
              </a:solidFill>
            </a:endParaRPr>
          </a:p>
        </p:txBody>
      </p:sp>
    </p:spTree>
    <p:extLst>
      <p:ext uri="{BB962C8B-B14F-4D97-AF65-F5344CB8AC3E}">
        <p14:creationId xmlns:p14="http://schemas.microsoft.com/office/powerpoint/2010/main" val="276820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a:extLst>
              <a:ext uri="{FF2B5EF4-FFF2-40B4-BE49-F238E27FC236}">
                <a16:creationId xmlns:a16="http://schemas.microsoft.com/office/drawing/2014/main" id="{EE5A6246-DA4F-7706-C38B-52D096C8681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110" b="4653"/>
          <a:stretch>
            <a:fillRect/>
          </a:stretch>
        </p:blipFill>
        <p:spPr bwMode="auto">
          <a:xfrm>
            <a:off x="0" y="1066800"/>
            <a:ext cx="12192002" cy="5251938"/>
          </a:xfrm>
          <a:prstGeom prst="rect">
            <a:avLst/>
          </a:prstGeom>
          <a:noFill/>
          <a:extLst>
            <a:ext uri="{909E8E84-426E-40DD-AFC4-6F175D3DCCD1}">
              <a14:hiddenFill xmlns:a14="http://schemas.microsoft.com/office/drawing/2010/main">
                <a:solidFill>
                  <a:srgbClr val="FFFFFF"/>
                </a:solidFill>
              </a14:hiddenFill>
            </a:ext>
          </a:extLst>
        </p:spPr>
      </p:pic>
      <p:sp>
        <p:nvSpPr>
          <p:cNvPr id="6" name="Titel 5">
            <a:extLst>
              <a:ext uri="{FF2B5EF4-FFF2-40B4-BE49-F238E27FC236}">
                <a16:creationId xmlns:a16="http://schemas.microsoft.com/office/drawing/2014/main" id="{4E6B3F55-425E-5EFF-F508-C655D681D426}"/>
              </a:ext>
            </a:extLst>
          </p:cNvPr>
          <p:cNvSpPr>
            <a:spLocks noGrp="1"/>
          </p:cNvSpPr>
          <p:nvPr>
            <p:ph type="title"/>
          </p:nvPr>
        </p:nvSpPr>
        <p:spPr>
          <a:xfrm>
            <a:off x="413959" y="404171"/>
            <a:ext cx="11203200" cy="400110"/>
          </a:xfrm>
        </p:spPr>
        <p:txBody>
          <a:bodyPr/>
          <a:lstStyle/>
          <a:p>
            <a:r>
              <a:rPr lang="nl-NL" u="sng" dirty="0">
                <a:solidFill>
                  <a:srgbClr val="154273"/>
                </a:solidFill>
              </a:rPr>
              <a:t>Voorstelronde</a:t>
            </a:r>
            <a:endParaRPr lang="nl-NL" b="1" u="sng" dirty="0">
              <a:solidFill>
                <a:srgbClr val="154273"/>
              </a:solidFill>
            </a:endParaRPr>
          </a:p>
        </p:txBody>
      </p:sp>
      <p:sp>
        <p:nvSpPr>
          <p:cNvPr id="4" name="Tijdelijke aanduiding voor dianummer 3">
            <a:extLst>
              <a:ext uri="{FF2B5EF4-FFF2-40B4-BE49-F238E27FC236}">
                <a16:creationId xmlns:a16="http://schemas.microsoft.com/office/drawing/2014/main" id="{BEC4AF34-6E6B-4BD6-584C-D7CFB506BCB2}"/>
              </a:ext>
            </a:extLst>
          </p:cNvPr>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t>2</a:t>
            </a:fld>
            <a:endParaRPr lang="nl-NL" dirty="0"/>
          </a:p>
        </p:txBody>
      </p:sp>
      <p:sp>
        <p:nvSpPr>
          <p:cNvPr id="2" name="Text Placeholder 6">
            <a:extLst>
              <a:ext uri="{FF2B5EF4-FFF2-40B4-BE49-F238E27FC236}">
                <a16:creationId xmlns:a16="http://schemas.microsoft.com/office/drawing/2014/main" id="{42CE6F1F-D099-6F8F-B9E4-F4411EC282C2}"/>
              </a:ext>
            </a:extLst>
          </p:cNvPr>
          <p:cNvSpPr txBox="1">
            <a:spLocks/>
          </p:cNvSpPr>
          <p:nvPr/>
        </p:nvSpPr>
        <p:spPr>
          <a:xfrm>
            <a:off x="226390" y="1251410"/>
            <a:ext cx="5004000" cy="2441359"/>
          </a:xfrm>
          <a:prstGeom prst="rect">
            <a:avLst/>
          </a:prstGeom>
          <a:solidFill>
            <a:schemeClr val="bg1">
              <a:alpha val="80000"/>
            </a:schemeClr>
          </a:solidFill>
        </p:spPr>
        <p:txBody>
          <a:bodyPr/>
          <a:lstStyle>
            <a:lvl1pPr marL="342900" indent="-342900" algn="l" rtl="0" eaLnBrk="1" fontAlgn="base" hangingPunct="1">
              <a:spcBef>
                <a:spcPts val="423"/>
              </a:spcBef>
              <a:spcAft>
                <a:spcPct val="0"/>
              </a:spcAft>
              <a:buFont typeface="Arial" pitchFamily="34" charset="0"/>
              <a:buChar char="•"/>
              <a:defRPr sz="1800">
                <a:solidFill>
                  <a:srgbClr val="000000"/>
                </a:solidFill>
                <a:latin typeface="+mn-lt"/>
                <a:ea typeface="+mn-ea"/>
                <a:cs typeface="+mn-cs"/>
              </a:defRPr>
            </a:lvl1pPr>
            <a:lvl2pPr marL="741600" indent="-284400" algn="l" rtl="0" eaLnBrk="1" fontAlgn="base" hangingPunct="1">
              <a:spcBef>
                <a:spcPts val="423"/>
              </a:spcBef>
              <a:spcAft>
                <a:spcPct val="0"/>
              </a:spcAft>
              <a:buFont typeface="Verdana" pitchFamily="34" charset="0"/>
              <a:buChar char="–"/>
              <a:defRPr sz="1800">
                <a:solidFill>
                  <a:srgbClr val="000000"/>
                </a:solidFill>
                <a:latin typeface="+mn-lt"/>
              </a:defRPr>
            </a:lvl2pPr>
            <a:lvl3pPr marL="965200" indent="-342900" algn="l" rtl="0" eaLnBrk="1" fontAlgn="base" hangingPunct="1">
              <a:spcBef>
                <a:spcPts val="423"/>
              </a:spcBef>
              <a:spcAft>
                <a:spcPct val="0"/>
              </a:spcAft>
              <a:buFont typeface="Arial" pitchFamily="34" charset="0"/>
              <a:buChar char="•"/>
              <a:defRPr sz="1800">
                <a:solidFill>
                  <a:srgbClr val="000000"/>
                </a:solidFill>
                <a:latin typeface="+mn-lt"/>
              </a:defRPr>
            </a:lvl3pPr>
            <a:lvl4pPr marL="989013" indent="0" algn="l" rtl="0" eaLnBrk="1" fontAlgn="base" hangingPunct="1">
              <a:spcBef>
                <a:spcPct val="5000"/>
              </a:spcBef>
              <a:spcAft>
                <a:spcPct val="0"/>
              </a:spcAft>
              <a:buFont typeface="Verdana" pitchFamily="34" charset="0"/>
              <a:buNone/>
              <a:defRPr sz="2200">
                <a:solidFill>
                  <a:srgbClr val="000000"/>
                </a:solidFill>
                <a:latin typeface="+mn-lt"/>
              </a:defRPr>
            </a:lvl4pPr>
            <a:lvl5pPr marL="1631950" indent="-285750" algn="l" rtl="0" eaLnBrk="1" fontAlgn="base" hangingPunct="1">
              <a:spcBef>
                <a:spcPts val="423"/>
              </a:spcBef>
              <a:spcAft>
                <a:spcPct val="0"/>
              </a:spcAft>
              <a:buFont typeface="Verdana" pitchFamily="34" charset="0"/>
              <a:buChar char="–"/>
              <a:defRPr sz="1800" baseline="0">
                <a:solidFill>
                  <a:srgbClr val="000000"/>
                </a:solidFill>
                <a:latin typeface="+mn-lt"/>
              </a:defRPr>
            </a:lvl5pPr>
            <a:lvl6pPr marL="1803400" algn="l" rtl="0" eaLnBrk="1" fontAlgn="base" hangingPunct="1">
              <a:spcBef>
                <a:spcPts val="423"/>
              </a:spcBef>
              <a:spcAft>
                <a:spcPct val="0"/>
              </a:spcAft>
              <a:buFont typeface="Verdana" pitchFamily="34" charset="0"/>
              <a:buChar char="»"/>
              <a:defRPr sz="1800" baseline="0">
                <a:solidFill>
                  <a:srgbClr val="000000"/>
                </a:solidFill>
                <a:latin typeface="+mn-lt"/>
              </a:defRPr>
            </a:lvl6pPr>
            <a:lvl7pPr marL="2260600" algn="l" rtl="0" eaLnBrk="1" fontAlgn="base" hangingPunct="1">
              <a:spcBef>
                <a:spcPct val="5000"/>
              </a:spcBef>
              <a:spcAft>
                <a:spcPct val="0"/>
              </a:spcAft>
              <a:buFont typeface="Verdana" pitchFamily="34" charset="0"/>
              <a:buChar char="»"/>
              <a:defRPr sz="2200">
                <a:solidFill>
                  <a:srgbClr val="000000"/>
                </a:solidFill>
                <a:latin typeface="+mn-lt"/>
              </a:defRPr>
            </a:lvl7pPr>
            <a:lvl8pPr marL="2717800" algn="l" rtl="0" eaLnBrk="1" fontAlgn="base" hangingPunct="1">
              <a:spcBef>
                <a:spcPct val="5000"/>
              </a:spcBef>
              <a:spcAft>
                <a:spcPct val="0"/>
              </a:spcAft>
              <a:buFont typeface="Verdana" pitchFamily="34" charset="0"/>
              <a:buChar char="»"/>
              <a:defRPr sz="2200">
                <a:solidFill>
                  <a:srgbClr val="000000"/>
                </a:solidFill>
                <a:latin typeface="+mn-lt"/>
              </a:defRPr>
            </a:lvl8pPr>
            <a:lvl9pPr marL="3175000" algn="l" rtl="0" eaLnBrk="1" fontAlgn="base" hangingPunct="1">
              <a:spcBef>
                <a:spcPct val="5000"/>
              </a:spcBef>
              <a:spcAft>
                <a:spcPct val="0"/>
              </a:spcAft>
              <a:buFont typeface="Verdana" pitchFamily="34" charset="0"/>
              <a:buChar char="»"/>
              <a:defRPr sz="2200">
                <a:solidFill>
                  <a:srgbClr val="000000"/>
                </a:solidFill>
                <a:latin typeface="+mn-lt"/>
              </a:defRPr>
            </a:lvl9pPr>
          </a:lstStyle>
          <a:p>
            <a:pPr marL="0" indent="0">
              <a:buNone/>
            </a:pPr>
            <a:r>
              <a:rPr lang="en-US" b="1" u="sng" kern="0" dirty="0">
                <a:latin typeface="Calibri" panose="020F0502020204030204" pitchFamily="34" charset="0"/>
                <a:cs typeface="Calibri" panose="020F0502020204030204" pitchFamily="34" charset="0"/>
              </a:rPr>
              <a:t>Rijkswaterstaat</a:t>
            </a:r>
            <a:r>
              <a:rPr lang="en-US" u="sng" kern="0" dirty="0">
                <a:latin typeface="Calibri" panose="020F0502020204030204" pitchFamily="34" charset="0"/>
                <a:cs typeface="Calibri" panose="020F0502020204030204" pitchFamily="34" charset="0"/>
              </a:rPr>
              <a:t>:</a:t>
            </a:r>
          </a:p>
          <a:p>
            <a:pPr marL="171450" indent="-171450"/>
            <a:r>
              <a:rPr lang="en-US" kern="0" dirty="0" err="1">
                <a:latin typeface="Calibri" panose="020F0502020204030204" pitchFamily="34" charset="0"/>
                <a:cs typeface="Calibri" panose="020F0502020204030204" pitchFamily="34" charset="0"/>
              </a:rPr>
              <a:t>Projectmanager</a:t>
            </a:r>
            <a:r>
              <a:rPr lang="en-US" kern="0" dirty="0">
                <a:latin typeface="Calibri" panose="020F0502020204030204" pitchFamily="34" charset="0"/>
                <a:cs typeface="Calibri" panose="020F0502020204030204" pitchFamily="34" charset="0"/>
              </a:rPr>
              <a:t>: Jeroen Papenhuijzen</a:t>
            </a:r>
          </a:p>
          <a:p>
            <a:pPr marL="171450" indent="-171450"/>
            <a:r>
              <a:rPr lang="en-US" kern="0" dirty="0" err="1">
                <a:latin typeface="Calibri" panose="020F0502020204030204" pitchFamily="34" charset="0"/>
                <a:cs typeface="Calibri" panose="020F0502020204030204" pitchFamily="34" charset="0"/>
              </a:rPr>
              <a:t>Contractmanager</a:t>
            </a:r>
            <a:r>
              <a:rPr lang="en-US" kern="0" dirty="0">
                <a:latin typeface="Calibri" panose="020F0502020204030204" pitchFamily="34" charset="0"/>
                <a:cs typeface="Calibri" panose="020F0502020204030204" pitchFamily="34" charset="0"/>
              </a:rPr>
              <a:t>: Erwin Schuurman</a:t>
            </a:r>
          </a:p>
          <a:p>
            <a:pPr marL="171450" indent="-171450"/>
            <a:r>
              <a:rPr lang="en-US" kern="0" dirty="0" err="1">
                <a:latin typeface="Calibri" panose="020F0502020204030204" pitchFamily="34" charset="0"/>
                <a:cs typeface="Calibri" panose="020F0502020204030204" pitchFamily="34" charset="0"/>
              </a:rPr>
              <a:t>Technisch</a:t>
            </a:r>
            <a:r>
              <a:rPr lang="en-US" kern="0" dirty="0">
                <a:latin typeface="Calibri" panose="020F0502020204030204" pitchFamily="34" charset="0"/>
                <a:cs typeface="Calibri" panose="020F0502020204030204" pitchFamily="34" charset="0"/>
              </a:rPr>
              <a:t> manager: Roy Bosch</a:t>
            </a:r>
          </a:p>
          <a:p>
            <a:pPr marL="171450" indent="-171450"/>
            <a:r>
              <a:rPr lang="en-US" kern="0" dirty="0" err="1">
                <a:latin typeface="Calibri" panose="020F0502020204030204" pitchFamily="34" charset="0"/>
                <a:cs typeface="Calibri" panose="020F0502020204030204" pitchFamily="34" charset="0"/>
              </a:rPr>
              <a:t>Omgevingsmanager</a:t>
            </a:r>
            <a:r>
              <a:rPr lang="en-US" kern="0" dirty="0">
                <a:latin typeface="Calibri" panose="020F0502020204030204" pitchFamily="34" charset="0"/>
                <a:cs typeface="Calibri" panose="020F0502020204030204" pitchFamily="34" charset="0"/>
              </a:rPr>
              <a:t>: Jules Crooijmans</a:t>
            </a:r>
          </a:p>
          <a:p>
            <a:pPr marL="171450" indent="-171450"/>
            <a:r>
              <a:rPr lang="en-US" kern="0" dirty="0" err="1">
                <a:latin typeface="Calibri" panose="020F0502020204030204" pitchFamily="34" charset="0"/>
                <a:cs typeface="Calibri" panose="020F0502020204030204" pitchFamily="34" charset="0"/>
              </a:rPr>
              <a:t>Projectbeheersing</a:t>
            </a:r>
            <a:r>
              <a:rPr lang="en-US" kern="0" dirty="0">
                <a:latin typeface="Calibri" panose="020F0502020204030204" pitchFamily="34" charset="0"/>
                <a:cs typeface="Calibri" panose="020F0502020204030204" pitchFamily="34" charset="0"/>
              </a:rPr>
              <a:t>: Barbara Sneekes</a:t>
            </a:r>
          </a:p>
          <a:p>
            <a:pPr marL="171450" indent="-171450"/>
            <a:r>
              <a:rPr lang="en-US" kern="0" dirty="0" err="1">
                <a:latin typeface="Calibri" panose="020F0502020204030204" pitchFamily="34" charset="0"/>
                <a:cs typeface="Calibri" panose="020F0502020204030204" pitchFamily="34" charset="0"/>
              </a:rPr>
              <a:t>Inkoopadviseur</a:t>
            </a:r>
            <a:r>
              <a:rPr lang="en-US" kern="0" dirty="0">
                <a:latin typeface="Calibri" panose="020F0502020204030204" pitchFamily="34" charset="0"/>
                <a:cs typeface="Calibri" panose="020F0502020204030204" pitchFamily="34" charset="0"/>
              </a:rPr>
              <a:t>/CM: David Jehee</a:t>
            </a:r>
          </a:p>
          <a:p>
            <a:pPr marL="171450" indent="-171450"/>
            <a:endParaRPr lang="en-US" sz="11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534374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5AFF222B-1B59-01F0-7751-2CCDC3DC0290}"/>
              </a:ext>
            </a:extLst>
          </p:cNvPr>
          <p:cNvSpPr/>
          <p:nvPr/>
        </p:nvSpPr>
        <p:spPr bwMode="auto">
          <a:xfrm>
            <a:off x="1082180" y="1686187"/>
            <a:ext cx="4286774" cy="436228"/>
          </a:xfrm>
          <a:prstGeom prst="rect">
            <a:avLst/>
          </a:prstGeom>
          <a:solidFill>
            <a:schemeClr val="bg1"/>
          </a:solidFill>
          <a:ln>
            <a:noFill/>
          </a:ln>
          <a:effec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sp>
        <p:nvSpPr>
          <p:cNvPr id="5" name="Rechthoek 4">
            <a:extLst>
              <a:ext uri="{FF2B5EF4-FFF2-40B4-BE49-F238E27FC236}">
                <a16:creationId xmlns:a16="http://schemas.microsoft.com/office/drawing/2014/main" id="{FE5FFE9D-3868-D8E0-62BC-502A3CC64C63}"/>
              </a:ext>
            </a:extLst>
          </p:cNvPr>
          <p:cNvSpPr/>
          <p:nvPr/>
        </p:nvSpPr>
        <p:spPr bwMode="auto">
          <a:xfrm>
            <a:off x="5092117" y="1048624"/>
            <a:ext cx="453006" cy="226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sp>
        <p:nvSpPr>
          <p:cNvPr id="6" name="Rechthoek 5">
            <a:extLst>
              <a:ext uri="{FF2B5EF4-FFF2-40B4-BE49-F238E27FC236}">
                <a16:creationId xmlns:a16="http://schemas.microsoft.com/office/drawing/2014/main" id="{0B5CCB33-070A-A802-1AAB-BA55E736CF68}"/>
              </a:ext>
            </a:extLst>
          </p:cNvPr>
          <p:cNvSpPr/>
          <p:nvPr/>
        </p:nvSpPr>
        <p:spPr bwMode="auto">
          <a:xfrm>
            <a:off x="5268286" y="1459684"/>
            <a:ext cx="377505" cy="226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sp>
        <p:nvSpPr>
          <p:cNvPr id="7" name="Rechthoek 6">
            <a:extLst>
              <a:ext uri="{FF2B5EF4-FFF2-40B4-BE49-F238E27FC236}">
                <a16:creationId xmlns:a16="http://schemas.microsoft.com/office/drawing/2014/main" id="{B8F1FA3F-7576-6C20-CCFA-7A2FA2AA2E35}"/>
              </a:ext>
            </a:extLst>
          </p:cNvPr>
          <p:cNvSpPr/>
          <p:nvPr/>
        </p:nvSpPr>
        <p:spPr bwMode="auto">
          <a:xfrm>
            <a:off x="4471332" y="1112984"/>
            <a:ext cx="1174459" cy="573203"/>
          </a:xfrm>
          <a:prstGeom prst="rect">
            <a:avLst/>
          </a:prstGeom>
          <a:solidFill>
            <a:schemeClr val="bg1"/>
          </a:solidFill>
          <a:ln>
            <a:noFill/>
          </a:ln>
          <a:effec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sp>
        <p:nvSpPr>
          <p:cNvPr id="8" name="Rechthoek 7">
            <a:extLst>
              <a:ext uri="{FF2B5EF4-FFF2-40B4-BE49-F238E27FC236}">
                <a16:creationId xmlns:a16="http://schemas.microsoft.com/office/drawing/2014/main" id="{53A0EAAA-77D3-75EC-C900-7A2D21E798F1}"/>
              </a:ext>
            </a:extLst>
          </p:cNvPr>
          <p:cNvSpPr/>
          <p:nvPr/>
        </p:nvSpPr>
        <p:spPr bwMode="auto">
          <a:xfrm>
            <a:off x="1241571" y="5998128"/>
            <a:ext cx="1359016" cy="176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sp>
        <p:nvSpPr>
          <p:cNvPr id="9" name="Rechthoek 8">
            <a:extLst>
              <a:ext uri="{FF2B5EF4-FFF2-40B4-BE49-F238E27FC236}">
                <a16:creationId xmlns:a16="http://schemas.microsoft.com/office/drawing/2014/main" id="{999B8FE4-632E-CF05-2E19-D67E6550570C}"/>
              </a:ext>
            </a:extLst>
          </p:cNvPr>
          <p:cNvSpPr/>
          <p:nvPr/>
        </p:nvSpPr>
        <p:spPr bwMode="auto">
          <a:xfrm>
            <a:off x="1241572" y="5998128"/>
            <a:ext cx="1359016" cy="176169"/>
          </a:xfrm>
          <a:prstGeom prst="rect">
            <a:avLst/>
          </a:prstGeom>
          <a:solidFill>
            <a:schemeClr val="bg1"/>
          </a:solidFill>
          <a:ln>
            <a:noFill/>
          </a:ln>
          <a:effec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sp>
        <p:nvSpPr>
          <p:cNvPr id="10" name="Rechthoek 9">
            <a:extLst>
              <a:ext uri="{FF2B5EF4-FFF2-40B4-BE49-F238E27FC236}">
                <a16:creationId xmlns:a16="http://schemas.microsoft.com/office/drawing/2014/main" id="{C1970261-0E94-0A59-7C1C-04E79CE8AAA0}"/>
              </a:ext>
            </a:extLst>
          </p:cNvPr>
          <p:cNvSpPr/>
          <p:nvPr/>
        </p:nvSpPr>
        <p:spPr bwMode="auto">
          <a:xfrm>
            <a:off x="9211112" y="5922628"/>
            <a:ext cx="377505" cy="251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bg1"/>
              </a:solidFill>
              <a:effectLst/>
              <a:latin typeface="Verdana" pitchFamily="34" charset="0"/>
            </a:endParaRPr>
          </a:p>
        </p:txBody>
      </p:sp>
      <p:sp>
        <p:nvSpPr>
          <p:cNvPr id="11" name="Rechthoek 10">
            <a:extLst>
              <a:ext uri="{FF2B5EF4-FFF2-40B4-BE49-F238E27FC236}">
                <a16:creationId xmlns:a16="http://schemas.microsoft.com/office/drawing/2014/main" id="{47B6FC66-725C-3EE8-11E5-24F8F7FE5EDB}"/>
              </a:ext>
            </a:extLst>
          </p:cNvPr>
          <p:cNvSpPr/>
          <p:nvPr/>
        </p:nvSpPr>
        <p:spPr bwMode="auto">
          <a:xfrm>
            <a:off x="1241571" y="5561900"/>
            <a:ext cx="3665989" cy="251671"/>
          </a:xfrm>
          <a:prstGeom prst="rect">
            <a:avLst/>
          </a:prstGeom>
          <a:solidFill>
            <a:schemeClr val="bg1"/>
          </a:solidFill>
          <a:ln>
            <a:noFill/>
          </a:ln>
          <a:effec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pic>
        <p:nvPicPr>
          <p:cNvPr id="2050" name="Afbeelding 5" descr="Afbeelding met kaart, tekst&#10;&#10;Automatisch gegenereerde beschrijving">
            <a:extLst>
              <a:ext uri="{FF2B5EF4-FFF2-40B4-BE49-F238E27FC236}">
                <a16:creationId xmlns:a16="http://schemas.microsoft.com/office/drawing/2014/main" id="{A1F6DB19-6CD6-E8BF-E147-71772B2F64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677" y="1161875"/>
            <a:ext cx="4986687" cy="498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kstvak 12">
            <a:extLst>
              <a:ext uri="{FF2B5EF4-FFF2-40B4-BE49-F238E27FC236}">
                <a16:creationId xmlns:a16="http://schemas.microsoft.com/office/drawing/2014/main" id="{74113CF8-AA70-D89D-D0B1-2ADFEA7CA315}"/>
              </a:ext>
            </a:extLst>
          </p:cNvPr>
          <p:cNvSpPr txBox="1"/>
          <p:nvPr/>
        </p:nvSpPr>
        <p:spPr>
          <a:xfrm>
            <a:off x="329268" y="381375"/>
            <a:ext cx="6094602" cy="369332"/>
          </a:xfrm>
          <a:prstGeom prst="rect">
            <a:avLst/>
          </a:prstGeom>
          <a:noFill/>
        </p:spPr>
        <p:txBody>
          <a:bodyPr wrap="square">
            <a:spAutoFit/>
          </a:bodyPr>
          <a:lstStyle/>
          <a:p>
            <a:r>
              <a:rPr lang="nl-NL" u="sng" dirty="0">
                <a:solidFill>
                  <a:srgbClr val="154273"/>
                </a:solidFill>
              </a:rPr>
              <a:t>Areaal</a:t>
            </a:r>
            <a:endParaRPr lang="nl-NL" dirty="0"/>
          </a:p>
        </p:txBody>
      </p:sp>
      <p:sp>
        <p:nvSpPr>
          <p:cNvPr id="14" name="Ovaal 13">
            <a:extLst>
              <a:ext uri="{FF2B5EF4-FFF2-40B4-BE49-F238E27FC236}">
                <a16:creationId xmlns:a16="http://schemas.microsoft.com/office/drawing/2014/main" id="{656700E1-DB8B-AD83-A7E0-548BDC10802F}"/>
              </a:ext>
            </a:extLst>
          </p:cNvPr>
          <p:cNvSpPr/>
          <p:nvPr/>
        </p:nvSpPr>
        <p:spPr bwMode="auto">
          <a:xfrm>
            <a:off x="5859780" y="1851660"/>
            <a:ext cx="914400" cy="9144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sp>
        <p:nvSpPr>
          <p:cNvPr id="15" name="Ovaal 14">
            <a:extLst>
              <a:ext uri="{FF2B5EF4-FFF2-40B4-BE49-F238E27FC236}">
                <a16:creationId xmlns:a16="http://schemas.microsoft.com/office/drawing/2014/main" id="{104359C1-6A21-F92D-472C-A06986C1E2D7}"/>
              </a:ext>
            </a:extLst>
          </p:cNvPr>
          <p:cNvSpPr/>
          <p:nvPr/>
        </p:nvSpPr>
        <p:spPr bwMode="auto">
          <a:xfrm>
            <a:off x="5735320" y="1851660"/>
            <a:ext cx="124460" cy="1143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rgbClr val="00B050"/>
              </a:solidFill>
              <a:effectLst/>
              <a:latin typeface="Verdana" pitchFamily="34" charset="0"/>
            </a:endParaRPr>
          </a:p>
        </p:txBody>
      </p:sp>
      <p:sp>
        <p:nvSpPr>
          <p:cNvPr id="16" name="Ovaal 15">
            <a:extLst>
              <a:ext uri="{FF2B5EF4-FFF2-40B4-BE49-F238E27FC236}">
                <a16:creationId xmlns:a16="http://schemas.microsoft.com/office/drawing/2014/main" id="{606468EA-0B0A-97A5-7AEC-9FCA848C38A4}"/>
              </a:ext>
            </a:extLst>
          </p:cNvPr>
          <p:cNvSpPr/>
          <p:nvPr/>
        </p:nvSpPr>
        <p:spPr bwMode="auto">
          <a:xfrm>
            <a:off x="5700519" y="1775460"/>
            <a:ext cx="159261" cy="152400"/>
          </a:xfrm>
          <a:prstGeom prst="ellipse">
            <a:avLst/>
          </a:prstGeom>
          <a:solidFill>
            <a:srgbClr val="00B050"/>
          </a:solidFill>
          <a:ln>
            <a:noFill/>
          </a:ln>
          <a:effectLst/>
        </p:spPr>
        <p:txBody>
          <a:bodyPr vert="horz" wrap="square" lIns="0" tIns="0" rIns="0" bIns="0" numCol="1" rtlCol="0" anchor="b" anchorCtr="0" compatLnSpc="1">
            <a:prstTxWarp prst="textNoShape">
              <a:avLst/>
            </a:prstTxWarp>
          </a:bodyPr>
          <a:lstStyle/>
          <a:p>
            <a:pPr marL="0" marR="0" indent="0" algn="l" defTabSz="914400" rtl="0" eaLnBrk="0" fontAlgn="base" latinLnBrk="0" hangingPunct="0">
              <a:lnSpc>
                <a:spcPct val="100000"/>
              </a:lnSpc>
              <a:spcBef>
                <a:spcPct val="50000"/>
              </a:spcBef>
              <a:spcAft>
                <a:spcPct val="0"/>
              </a:spcAft>
              <a:buClrTx/>
              <a:buSzTx/>
              <a:buFontTx/>
              <a:buNone/>
              <a:tabLst/>
            </a:pPr>
            <a:endParaRPr kumimoji="0" lang="nl-NL" sz="22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3045026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5">
            <a:extLst>
              <a:ext uri="{FF2B5EF4-FFF2-40B4-BE49-F238E27FC236}">
                <a16:creationId xmlns:a16="http://schemas.microsoft.com/office/drawing/2014/main" id="{CC98F37D-736B-E6BF-DB96-637E718BA346}"/>
              </a:ext>
            </a:extLst>
          </p:cNvPr>
          <p:cNvSpPr txBox="1">
            <a:spLocks/>
          </p:cNvSpPr>
          <p:nvPr/>
        </p:nvSpPr>
        <p:spPr bwMode="auto">
          <a:xfrm>
            <a:off x="413959" y="404171"/>
            <a:ext cx="11203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l" rtl="0" eaLnBrk="1" fontAlgn="base" hangingPunct="1">
              <a:spcBef>
                <a:spcPct val="0"/>
              </a:spcBef>
              <a:spcAft>
                <a:spcPct val="0"/>
              </a:spcAft>
              <a:defRPr sz="2600" baseline="0">
                <a:solidFill>
                  <a:srgbClr val="007BC7"/>
                </a:solidFill>
                <a:latin typeface="+mj-lt"/>
                <a:ea typeface="+mj-ea"/>
                <a:cs typeface="+mj-cs"/>
              </a:defRPr>
            </a:lvl1pPr>
            <a:lvl2pPr algn="l" rtl="0" eaLnBrk="1" fontAlgn="base" hangingPunct="1">
              <a:spcBef>
                <a:spcPct val="0"/>
              </a:spcBef>
              <a:spcAft>
                <a:spcPct val="0"/>
              </a:spcAft>
              <a:defRPr sz="2600">
                <a:solidFill>
                  <a:srgbClr val="E17000"/>
                </a:solidFill>
                <a:latin typeface="Verdana" pitchFamily="34" charset="0"/>
              </a:defRPr>
            </a:lvl2pPr>
            <a:lvl3pPr algn="l" rtl="0" eaLnBrk="1" fontAlgn="base" hangingPunct="1">
              <a:spcBef>
                <a:spcPct val="0"/>
              </a:spcBef>
              <a:spcAft>
                <a:spcPct val="0"/>
              </a:spcAft>
              <a:defRPr sz="2600">
                <a:solidFill>
                  <a:srgbClr val="E17000"/>
                </a:solidFill>
                <a:latin typeface="Verdana" pitchFamily="34" charset="0"/>
              </a:defRPr>
            </a:lvl3pPr>
            <a:lvl4pPr algn="l" rtl="0" eaLnBrk="1" fontAlgn="base" hangingPunct="1">
              <a:spcBef>
                <a:spcPct val="0"/>
              </a:spcBef>
              <a:spcAft>
                <a:spcPct val="0"/>
              </a:spcAft>
              <a:defRPr sz="2600">
                <a:solidFill>
                  <a:srgbClr val="E17000"/>
                </a:solidFill>
                <a:latin typeface="Verdana" pitchFamily="34" charset="0"/>
              </a:defRPr>
            </a:lvl4pPr>
            <a:lvl5pPr algn="l" rtl="0" eaLnBrk="1" fontAlgn="base" hangingPunct="1">
              <a:spcBef>
                <a:spcPct val="0"/>
              </a:spcBef>
              <a:spcAft>
                <a:spcPct val="0"/>
              </a:spcAft>
              <a:defRPr sz="2600">
                <a:solidFill>
                  <a:srgbClr val="E17000"/>
                </a:solidFill>
                <a:latin typeface="Verdana" pitchFamily="34" charset="0"/>
              </a:defRPr>
            </a:lvl5pPr>
            <a:lvl6pPr marL="457200" algn="l" rtl="0" eaLnBrk="1" fontAlgn="base" hangingPunct="1">
              <a:spcBef>
                <a:spcPct val="0"/>
              </a:spcBef>
              <a:spcAft>
                <a:spcPct val="0"/>
              </a:spcAft>
              <a:defRPr sz="2600">
                <a:solidFill>
                  <a:srgbClr val="E17000"/>
                </a:solidFill>
                <a:latin typeface="Verdana" pitchFamily="34" charset="0"/>
              </a:defRPr>
            </a:lvl6pPr>
            <a:lvl7pPr marL="914400" algn="l" rtl="0" eaLnBrk="1" fontAlgn="base" hangingPunct="1">
              <a:spcBef>
                <a:spcPct val="0"/>
              </a:spcBef>
              <a:spcAft>
                <a:spcPct val="0"/>
              </a:spcAft>
              <a:defRPr sz="2600">
                <a:solidFill>
                  <a:srgbClr val="E17000"/>
                </a:solidFill>
                <a:latin typeface="Verdana" pitchFamily="34" charset="0"/>
              </a:defRPr>
            </a:lvl7pPr>
            <a:lvl8pPr marL="1371600" algn="l" rtl="0" eaLnBrk="1" fontAlgn="base" hangingPunct="1">
              <a:spcBef>
                <a:spcPct val="0"/>
              </a:spcBef>
              <a:spcAft>
                <a:spcPct val="0"/>
              </a:spcAft>
              <a:defRPr sz="2600">
                <a:solidFill>
                  <a:srgbClr val="E17000"/>
                </a:solidFill>
                <a:latin typeface="Verdana" pitchFamily="34" charset="0"/>
              </a:defRPr>
            </a:lvl8pPr>
            <a:lvl9pPr marL="1828800" algn="l" rtl="0" eaLnBrk="1" fontAlgn="base" hangingPunct="1">
              <a:spcBef>
                <a:spcPct val="0"/>
              </a:spcBef>
              <a:spcAft>
                <a:spcPct val="0"/>
              </a:spcAft>
              <a:defRPr sz="2600">
                <a:solidFill>
                  <a:srgbClr val="E17000"/>
                </a:solidFill>
                <a:latin typeface="Verdana" pitchFamily="34" charset="0"/>
              </a:defRPr>
            </a:lvl9pPr>
          </a:lstStyle>
          <a:p>
            <a:r>
              <a:rPr lang="nl-NL" u="sng" kern="0" dirty="0">
                <a:solidFill>
                  <a:srgbClr val="154273"/>
                </a:solidFill>
              </a:rPr>
              <a:t>Agenda </a:t>
            </a:r>
            <a:endParaRPr lang="nl-NL" b="1" u="sng" kern="0" dirty="0">
              <a:solidFill>
                <a:srgbClr val="154273"/>
              </a:solidFill>
            </a:endParaRPr>
          </a:p>
        </p:txBody>
      </p:sp>
      <p:sp>
        <p:nvSpPr>
          <p:cNvPr id="5" name="Text Placeholder 6">
            <a:extLst>
              <a:ext uri="{FF2B5EF4-FFF2-40B4-BE49-F238E27FC236}">
                <a16:creationId xmlns:a16="http://schemas.microsoft.com/office/drawing/2014/main" id="{F6F7F073-BC8A-6B36-BA2C-4E5978178911}"/>
              </a:ext>
            </a:extLst>
          </p:cNvPr>
          <p:cNvSpPr txBox="1">
            <a:spLocks/>
          </p:cNvSpPr>
          <p:nvPr/>
        </p:nvSpPr>
        <p:spPr>
          <a:xfrm>
            <a:off x="413959" y="2454517"/>
            <a:ext cx="5004000" cy="1948965"/>
          </a:xfrm>
          <a:prstGeom prst="rect">
            <a:avLst/>
          </a:prstGeom>
        </p:spPr>
        <p:txBody>
          <a:bodyPr/>
          <a:lstStyle>
            <a:lvl1pPr marL="342900" indent="-342900" algn="l" rtl="0" eaLnBrk="1" fontAlgn="base" hangingPunct="1">
              <a:spcBef>
                <a:spcPts val="423"/>
              </a:spcBef>
              <a:spcAft>
                <a:spcPct val="0"/>
              </a:spcAft>
              <a:buFont typeface="Arial" pitchFamily="34" charset="0"/>
              <a:buChar char="•"/>
              <a:defRPr sz="1800">
                <a:solidFill>
                  <a:srgbClr val="000000"/>
                </a:solidFill>
                <a:latin typeface="+mn-lt"/>
                <a:ea typeface="+mn-ea"/>
                <a:cs typeface="+mn-cs"/>
              </a:defRPr>
            </a:lvl1pPr>
            <a:lvl2pPr marL="741600" indent="-284400" algn="l" rtl="0" eaLnBrk="1" fontAlgn="base" hangingPunct="1">
              <a:spcBef>
                <a:spcPts val="423"/>
              </a:spcBef>
              <a:spcAft>
                <a:spcPct val="0"/>
              </a:spcAft>
              <a:buFont typeface="Verdana" pitchFamily="34" charset="0"/>
              <a:buChar char="–"/>
              <a:defRPr sz="1800">
                <a:solidFill>
                  <a:srgbClr val="000000"/>
                </a:solidFill>
                <a:latin typeface="+mn-lt"/>
              </a:defRPr>
            </a:lvl2pPr>
            <a:lvl3pPr marL="965200" indent="-342900" algn="l" rtl="0" eaLnBrk="1" fontAlgn="base" hangingPunct="1">
              <a:spcBef>
                <a:spcPts val="423"/>
              </a:spcBef>
              <a:spcAft>
                <a:spcPct val="0"/>
              </a:spcAft>
              <a:buFont typeface="Arial" pitchFamily="34" charset="0"/>
              <a:buChar char="•"/>
              <a:defRPr sz="1800">
                <a:solidFill>
                  <a:srgbClr val="000000"/>
                </a:solidFill>
                <a:latin typeface="+mn-lt"/>
              </a:defRPr>
            </a:lvl3pPr>
            <a:lvl4pPr marL="989013" indent="0" algn="l" rtl="0" eaLnBrk="1" fontAlgn="base" hangingPunct="1">
              <a:spcBef>
                <a:spcPct val="5000"/>
              </a:spcBef>
              <a:spcAft>
                <a:spcPct val="0"/>
              </a:spcAft>
              <a:buFont typeface="Verdana" pitchFamily="34" charset="0"/>
              <a:buNone/>
              <a:defRPr sz="2200">
                <a:solidFill>
                  <a:srgbClr val="000000"/>
                </a:solidFill>
                <a:latin typeface="+mn-lt"/>
              </a:defRPr>
            </a:lvl4pPr>
            <a:lvl5pPr marL="1631950" indent="-285750" algn="l" rtl="0" eaLnBrk="1" fontAlgn="base" hangingPunct="1">
              <a:spcBef>
                <a:spcPts val="423"/>
              </a:spcBef>
              <a:spcAft>
                <a:spcPct val="0"/>
              </a:spcAft>
              <a:buFont typeface="Verdana" pitchFamily="34" charset="0"/>
              <a:buChar char="–"/>
              <a:defRPr sz="1800" baseline="0">
                <a:solidFill>
                  <a:srgbClr val="000000"/>
                </a:solidFill>
                <a:latin typeface="+mn-lt"/>
              </a:defRPr>
            </a:lvl5pPr>
            <a:lvl6pPr marL="1803400" algn="l" rtl="0" eaLnBrk="1" fontAlgn="base" hangingPunct="1">
              <a:spcBef>
                <a:spcPts val="423"/>
              </a:spcBef>
              <a:spcAft>
                <a:spcPct val="0"/>
              </a:spcAft>
              <a:buFont typeface="Verdana" pitchFamily="34" charset="0"/>
              <a:buChar char="»"/>
              <a:defRPr sz="1800" baseline="0">
                <a:solidFill>
                  <a:srgbClr val="000000"/>
                </a:solidFill>
                <a:latin typeface="+mn-lt"/>
              </a:defRPr>
            </a:lvl6pPr>
            <a:lvl7pPr marL="2260600" algn="l" rtl="0" eaLnBrk="1" fontAlgn="base" hangingPunct="1">
              <a:spcBef>
                <a:spcPct val="5000"/>
              </a:spcBef>
              <a:spcAft>
                <a:spcPct val="0"/>
              </a:spcAft>
              <a:buFont typeface="Verdana" pitchFamily="34" charset="0"/>
              <a:buChar char="»"/>
              <a:defRPr sz="2200">
                <a:solidFill>
                  <a:srgbClr val="000000"/>
                </a:solidFill>
                <a:latin typeface="+mn-lt"/>
              </a:defRPr>
            </a:lvl7pPr>
            <a:lvl8pPr marL="2717800" algn="l" rtl="0" eaLnBrk="1" fontAlgn="base" hangingPunct="1">
              <a:spcBef>
                <a:spcPct val="5000"/>
              </a:spcBef>
              <a:spcAft>
                <a:spcPct val="0"/>
              </a:spcAft>
              <a:buFont typeface="Verdana" pitchFamily="34" charset="0"/>
              <a:buChar char="»"/>
              <a:defRPr sz="2200">
                <a:solidFill>
                  <a:srgbClr val="000000"/>
                </a:solidFill>
                <a:latin typeface="+mn-lt"/>
              </a:defRPr>
            </a:lvl8pPr>
            <a:lvl9pPr marL="3175000" algn="l" rtl="0" eaLnBrk="1" fontAlgn="base" hangingPunct="1">
              <a:spcBef>
                <a:spcPct val="5000"/>
              </a:spcBef>
              <a:spcAft>
                <a:spcPct val="0"/>
              </a:spcAft>
              <a:buFont typeface="Verdana" pitchFamily="34" charset="0"/>
              <a:buChar char="»"/>
              <a:defRPr sz="2200">
                <a:solidFill>
                  <a:srgbClr val="000000"/>
                </a:solidFill>
                <a:latin typeface="+mn-lt"/>
              </a:defRPr>
            </a:lvl9pPr>
          </a:lstStyle>
          <a:p>
            <a:pPr marL="0" indent="0">
              <a:buNone/>
            </a:pPr>
            <a:r>
              <a:rPr lang="en-US" b="1" kern="0" dirty="0" err="1">
                <a:latin typeface="Calibri" panose="020F0502020204030204" pitchFamily="34" charset="0"/>
                <a:cs typeface="Calibri" panose="020F0502020204030204" pitchFamily="34" charset="0"/>
              </a:rPr>
              <a:t>Overzicht</a:t>
            </a:r>
            <a:r>
              <a:rPr lang="en-US" b="1" kern="0" dirty="0">
                <a:latin typeface="Calibri" panose="020F0502020204030204" pitchFamily="34" charset="0"/>
                <a:cs typeface="Calibri" panose="020F0502020204030204" pitchFamily="34" charset="0"/>
              </a:rPr>
              <a:t> </a:t>
            </a:r>
            <a:r>
              <a:rPr lang="en-US" b="1" kern="0" dirty="0" err="1">
                <a:latin typeface="Calibri" panose="020F0502020204030204" pitchFamily="34" charset="0"/>
                <a:cs typeface="Calibri" panose="020F0502020204030204" pitchFamily="34" charset="0"/>
              </a:rPr>
              <a:t>inlichtingenbijeenkomst</a:t>
            </a:r>
            <a:r>
              <a:rPr lang="en-US" kern="0" dirty="0">
                <a:latin typeface="Calibri" panose="020F0502020204030204" pitchFamily="34" charset="0"/>
                <a:cs typeface="Calibri" panose="020F0502020204030204" pitchFamily="34" charset="0"/>
              </a:rPr>
              <a:t>:</a:t>
            </a:r>
          </a:p>
          <a:p>
            <a:pPr marL="171450" indent="-171450"/>
            <a:r>
              <a:rPr lang="en-US" kern="0" dirty="0" err="1">
                <a:latin typeface="Calibri" panose="020F0502020204030204" pitchFamily="34" charset="0"/>
                <a:cs typeface="Calibri" panose="020F0502020204030204" pitchFamily="34" charset="0"/>
              </a:rPr>
              <a:t>Spelregels</a:t>
            </a:r>
            <a:r>
              <a:rPr lang="en-US" kern="0" dirty="0">
                <a:latin typeface="Calibri" panose="020F0502020204030204" pitchFamily="34" charset="0"/>
                <a:cs typeface="Calibri" panose="020F0502020204030204" pitchFamily="34" charset="0"/>
              </a:rPr>
              <a:t> &amp; </a:t>
            </a:r>
            <a:r>
              <a:rPr lang="en-US" kern="0" dirty="0" err="1">
                <a:latin typeface="Calibri" panose="020F0502020204030204" pitchFamily="34" charset="0"/>
                <a:cs typeface="Calibri" panose="020F0502020204030204" pitchFamily="34" charset="0"/>
              </a:rPr>
              <a:t>aanbestedingsplanning</a:t>
            </a:r>
            <a:endParaRPr lang="en-US" kern="0" dirty="0">
              <a:latin typeface="Calibri" panose="020F0502020204030204" pitchFamily="34" charset="0"/>
              <a:cs typeface="Calibri" panose="020F0502020204030204" pitchFamily="34" charset="0"/>
            </a:endParaRPr>
          </a:p>
          <a:p>
            <a:pPr marL="171450" indent="-171450"/>
            <a:r>
              <a:rPr lang="en-US" kern="0" dirty="0" err="1">
                <a:latin typeface="Calibri" panose="020F0502020204030204" pitchFamily="34" charset="0"/>
                <a:cs typeface="Calibri" panose="020F0502020204030204" pitchFamily="34" charset="0"/>
              </a:rPr>
              <a:t>Aanpak</a:t>
            </a:r>
            <a:r>
              <a:rPr lang="en-US" kern="0" dirty="0">
                <a:latin typeface="Calibri" panose="020F0502020204030204" pitchFamily="34" charset="0"/>
                <a:cs typeface="Calibri" panose="020F0502020204030204" pitchFamily="34" charset="0"/>
              </a:rPr>
              <a:t> Ring Zuid</a:t>
            </a:r>
          </a:p>
          <a:p>
            <a:pPr marL="171450" indent="-171450"/>
            <a:r>
              <a:rPr lang="en-US" kern="0" dirty="0" err="1">
                <a:latin typeface="Calibri" panose="020F0502020204030204" pitchFamily="34" charset="0"/>
                <a:cs typeface="Calibri" panose="020F0502020204030204" pitchFamily="34" charset="0"/>
              </a:rPr>
              <a:t>Omgevingsmanagement</a:t>
            </a:r>
            <a:endParaRPr lang="en-US" kern="0" dirty="0">
              <a:latin typeface="Calibri" panose="020F0502020204030204" pitchFamily="34" charset="0"/>
              <a:cs typeface="Calibri" panose="020F0502020204030204" pitchFamily="34" charset="0"/>
            </a:endParaRPr>
          </a:p>
          <a:p>
            <a:pPr marL="171450" indent="-171450"/>
            <a:r>
              <a:rPr lang="en-US" kern="0" dirty="0" err="1">
                <a:latin typeface="Calibri" panose="020F0502020204030204" pitchFamily="34" charset="0"/>
                <a:cs typeface="Calibri" panose="020F0502020204030204" pitchFamily="34" charset="0"/>
              </a:rPr>
              <a:t>Technisch</a:t>
            </a:r>
            <a:r>
              <a:rPr lang="en-US" kern="0" dirty="0">
                <a:latin typeface="Calibri" panose="020F0502020204030204" pitchFamily="34" charset="0"/>
                <a:cs typeface="Calibri" panose="020F0502020204030204" pitchFamily="34" charset="0"/>
              </a:rPr>
              <a:t> management</a:t>
            </a:r>
          </a:p>
        </p:txBody>
      </p:sp>
      <p:pic>
        <p:nvPicPr>
          <p:cNvPr id="2050" name="Picture 2" descr="Rondje verdiepte ligging | 25 april 2024 | Foto's: Raymond Bos - Website  Aanpakringzuid">
            <a:extLst>
              <a:ext uri="{FF2B5EF4-FFF2-40B4-BE49-F238E27FC236}">
                <a16:creationId xmlns:a16="http://schemas.microsoft.com/office/drawing/2014/main" id="{FA77E4EF-A403-B9B9-4029-D6B9E2E8988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82" r="15384" b="24612"/>
          <a:stretch>
            <a:fillRect/>
          </a:stretch>
        </p:blipFill>
        <p:spPr bwMode="auto">
          <a:xfrm>
            <a:off x="6774043" y="1906710"/>
            <a:ext cx="5054198" cy="3044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8469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9350C-1973-9577-BAF9-FE5F1841FEE6}"/>
            </a:ext>
          </a:extLst>
        </p:cNvPr>
        <p:cNvGrpSpPr/>
        <p:nvPr/>
      </p:nvGrpSpPr>
      <p:grpSpPr>
        <a:xfrm>
          <a:off x="0" y="0"/>
          <a:ext cx="0" cy="0"/>
          <a:chOff x="0" y="0"/>
          <a:chExt cx="0" cy="0"/>
        </a:xfrm>
      </p:grpSpPr>
      <p:sp>
        <p:nvSpPr>
          <p:cNvPr id="4" name="Titel 5">
            <a:extLst>
              <a:ext uri="{FF2B5EF4-FFF2-40B4-BE49-F238E27FC236}">
                <a16:creationId xmlns:a16="http://schemas.microsoft.com/office/drawing/2014/main" id="{70361106-4FD6-3219-6B8D-6EFA56292C97}"/>
              </a:ext>
            </a:extLst>
          </p:cNvPr>
          <p:cNvSpPr txBox="1">
            <a:spLocks/>
          </p:cNvSpPr>
          <p:nvPr/>
        </p:nvSpPr>
        <p:spPr bwMode="auto">
          <a:xfrm>
            <a:off x="413959" y="404171"/>
            <a:ext cx="11203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l" rtl="0" eaLnBrk="1" fontAlgn="base" hangingPunct="1">
              <a:spcBef>
                <a:spcPct val="0"/>
              </a:spcBef>
              <a:spcAft>
                <a:spcPct val="0"/>
              </a:spcAft>
              <a:defRPr sz="2600" baseline="0">
                <a:solidFill>
                  <a:srgbClr val="007BC7"/>
                </a:solidFill>
                <a:latin typeface="+mj-lt"/>
                <a:ea typeface="+mj-ea"/>
                <a:cs typeface="+mj-cs"/>
              </a:defRPr>
            </a:lvl1pPr>
            <a:lvl2pPr algn="l" rtl="0" eaLnBrk="1" fontAlgn="base" hangingPunct="1">
              <a:spcBef>
                <a:spcPct val="0"/>
              </a:spcBef>
              <a:spcAft>
                <a:spcPct val="0"/>
              </a:spcAft>
              <a:defRPr sz="2600">
                <a:solidFill>
                  <a:srgbClr val="E17000"/>
                </a:solidFill>
                <a:latin typeface="Verdana" pitchFamily="34" charset="0"/>
              </a:defRPr>
            </a:lvl2pPr>
            <a:lvl3pPr algn="l" rtl="0" eaLnBrk="1" fontAlgn="base" hangingPunct="1">
              <a:spcBef>
                <a:spcPct val="0"/>
              </a:spcBef>
              <a:spcAft>
                <a:spcPct val="0"/>
              </a:spcAft>
              <a:defRPr sz="2600">
                <a:solidFill>
                  <a:srgbClr val="E17000"/>
                </a:solidFill>
                <a:latin typeface="Verdana" pitchFamily="34" charset="0"/>
              </a:defRPr>
            </a:lvl3pPr>
            <a:lvl4pPr algn="l" rtl="0" eaLnBrk="1" fontAlgn="base" hangingPunct="1">
              <a:spcBef>
                <a:spcPct val="0"/>
              </a:spcBef>
              <a:spcAft>
                <a:spcPct val="0"/>
              </a:spcAft>
              <a:defRPr sz="2600">
                <a:solidFill>
                  <a:srgbClr val="E17000"/>
                </a:solidFill>
                <a:latin typeface="Verdana" pitchFamily="34" charset="0"/>
              </a:defRPr>
            </a:lvl4pPr>
            <a:lvl5pPr algn="l" rtl="0" eaLnBrk="1" fontAlgn="base" hangingPunct="1">
              <a:spcBef>
                <a:spcPct val="0"/>
              </a:spcBef>
              <a:spcAft>
                <a:spcPct val="0"/>
              </a:spcAft>
              <a:defRPr sz="2600">
                <a:solidFill>
                  <a:srgbClr val="E17000"/>
                </a:solidFill>
                <a:latin typeface="Verdana" pitchFamily="34" charset="0"/>
              </a:defRPr>
            </a:lvl5pPr>
            <a:lvl6pPr marL="457200" algn="l" rtl="0" eaLnBrk="1" fontAlgn="base" hangingPunct="1">
              <a:spcBef>
                <a:spcPct val="0"/>
              </a:spcBef>
              <a:spcAft>
                <a:spcPct val="0"/>
              </a:spcAft>
              <a:defRPr sz="2600">
                <a:solidFill>
                  <a:srgbClr val="E17000"/>
                </a:solidFill>
                <a:latin typeface="Verdana" pitchFamily="34" charset="0"/>
              </a:defRPr>
            </a:lvl6pPr>
            <a:lvl7pPr marL="914400" algn="l" rtl="0" eaLnBrk="1" fontAlgn="base" hangingPunct="1">
              <a:spcBef>
                <a:spcPct val="0"/>
              </a:spcBef>
              <a:spcAft>
                <a:spcPct val="0"/>
              </a:spcAft>
              <a:defRPr sz="2600">
                <a:solidFill>
                  <a:srgbClr val="E17000"/>
                </a:solidFill>
                <a:latin typeface="Verdana" pitchFamily="34" charset="0"/>
              </a:defRPr>
            </a:lvl7pPr>
            <a:lvl8pPr marL="1371600" algn="l" rtl="0" eaLnBrk="1" fontAlgn="base" hangingPunct="1">
              <a:spcBef>
                <a:spcPct val="0"/>
              </a:spcBef>
              <a:spcAft>
                <a:spcPct val="0"/>
              </a:spcAft>
              <a:defRPr sz="2600">
                <a:solidFill>
                  <a:srgbClr val="E17000"/>
                </a:solidFill>
                <a:latin typeface="Verdana" pitchFamily="34" charset="0"/>
              </a:defRPr>
            </a:lvl8pPr>
            <a:lvl9pPr marL="1828800" algn="l" rtl="0" eaLnBrk="1" fontAlgn="base" hangingPunct="1">
              <a:spcBef>
                <a:spcPct val="0"/>
              </a:spcBef>
              <a:spcAft>
                <a:spcPct val="0"/>
              </a:spcAft>
              <a:defRPr sz="2600">
                <a:solidFill>
                  <a:srgbClr val="E17000"/>
                </a:solidFill>
                <a:latin typeface="Verdana" pitchFamily="34" charset="0"/>
              </a:defRPr>
            </a:lvl9pPr>
          </a:lstStyle>
          <a:p>
            <a:r>
              <a:rPr lang="nl-NL" u="sng" kern="0" dirty="0">
                <a:solidFill>
                  <a:srgbClr val="154273"/>
                </a:solidFill>
              </a:rPr>
              <a:t>Spelregels</a:t>
            </a:r>
            <a:endParaRPr lang="nl-NL" b="1" u="sng" kern="0" dirty="0">
              <a:solidFill>
                <a:srgbClr val="154273"/>
              </a:solidFill>
            </a:endParaRPr>
          </a:p>
        </p:txBody>
      </p:sp>
      <p:sp>
        <p:nvSpPr>
          <p:cNvPr id="5" name="Text Placeholder 6">
            <a:extLst>
              <a:ext uri="{FF2B5EF4-FFF2-40B4-BE49-F238E27FC236}">
                <a16:creationId xmlns:a16="http://schemas.microsoft.com/office/drawing/2014/main" id="{E0E04669-E018-0BF2-99F4-86F707CB0502}"/>
              </a:ext>
            </a:extLst>
          </p:cNvPr>
          <p:cNvSpPr txBox="1">
            <a:spLocks/>
          </p:cNvSpPr>
          <p:nvPr/>
        </p:nvSpPr>
        <p:spPr>
          <a:xfrm>
            <a:off x="413958" y="1359940"/>
            <a:ext cx="5285383" cy="1132740"/>
          </a:xfrm>
          <a:prstGeom prst="rect">
            <a:avLst/>
          </a:prstGeom>
        </p:spPr>
        <p:txBody>
          <a:bodyPr/>
          <a:lstStyle>
            <a:lvl1pPr marL="342900" indent="-342900" algn="l" rtl="0" eaLnBrk="1" fontAlgn="base" hangingPunct="1">
              <a:spcBef>
                <a:spcPts val="423"/>
              </a:spcBef>
              <a:spcAft>
                <a:spcPct val="0"/>
              </a:spcAft>
              <a:buFont typeface="Arial" pitchFamily="34" charset="0"/>
              <a:buChar char="•"/>
              <a:defRPr sz="1800">
                <a:solidFill>
                  <a:srgbClr val="000000"/>
                </a:solidFill>
                <a:latin typeface="+mn-lt"/>
                <a:ea typeface="+mn-ea"/>
                <a:cs typeface="+mn-cs"/>
              </a:defRPr>
            </a:lvl1pPr>
            <a:lvl2pPr marL="741600" indent="-284400" algn="l" rtl="0" eaLnBrk="1" fontAlgn="base" hangingPunct="1">
              <a:spcBef>
                <a:spcPts val="423"/>
              </a:spcBef>
              <a:spcAft>
                <a:spcPct val="0"/>
              </a:spcAft>
              <a:buFont typeface="Verdana" pitchFamily="34" charset="0"/>
              <a:buChar char="–"/>
              <a:defRPr sz="1800">
                <a:solidFill>
                  <a:srgbClr val="000000"/>
                </a:solidFill>
                <a:latin typeface="+mn-lt"/>
              </a:defRPr>
            </a:lvl2pPr>
            <a:lvl3pPr marL="965200" indent="-342900" algn="l" rtl="0" eaLnBrk="1" fontAlgn="base" hangingPunct="1">
              <a:spcBef>
                <a:spcPts val="423"/>
              </a:spcBef>
              <a:spcAft>
                <a:spcPct val="0"/>
              </a:spcAft>
              <a:buFont typeface="Arial" pitchFamily="34" charset="0"/>
              <a:buChar char="•"/>
              <a:defRPr sz="1800">
                <a:solidFill>
                  <a:srgbClr val="000000"/>
                </a:solidFill>
                <a:latin typeface="+mn-lt"/>
              </a:defRPr>
            </a:lvl3pPr>
            <a:lvl4pPr marL="989013" indent="0" algn="l" rtl="0" eaLnBrk="1" fontAlgn="base" hangingPunct="1">
              <a:spcBef>
                <a:spcPct val="5000"/>
              </a:spcBef>
              <a:spcAft>
                <a:spcPct val="0"/>
              </a:spcAft>
              <a:buFont typeface="Verdana" pitchFamily="34" charset="0"/>
              <a:buNone/>
              <a:defRPr sz="2200">
                <a:solidFill>
                  <a:srgbClr val="000000"/>
                </a:solidFill>
                <a:latin typeface="+mn-lt"/>
              </a:defRPr>
            </a:lvl4pPr>
            <a:lvl5pPr marL="1631950" indent="-285750" algn="l" rtl="0" eaLnBrk="1" fontAlgn="base" hangingPunct="1">
              <a:spcBef>
                <a:spcPts val="423"/>
              </a:spcBef>
              <a:spcAft>
                <a:spcPct val="0"/>
              </a:spcAft>
              <a:buFont typeface="Verdana" pitchFamily="34" charset="0"/>
              <a:buChar char="–"/>
              <a:defRPr sz="1800" baseline="0">
                <a:solidFill>
                  <a:srgbClr val="000000"/>
                </a:solidFill>
                <a:latin typeface="+mn-lt"/>
              </a:defRPr>
            </a:lvl5pPr>
            <a:lvl6pPr marL="1803400" algn="l" rtl="0" eaLnBrk="1" fontAlgn="base" hangingPunct="1">
              <a:spcBef>
                <a:spcPts val="423"/>
              </a:spcBef>
              <a:spcAft>
                <a:spcPct val="0"/>
              </a:spcAft>
              <a:buFont typeface="Verdana" pitchFamily="34" charset="0"/>
              <a:buChar char="»"/>
              <a:defRPr sz="1800" baseline="0">
                <a:solidFill>
                  <a:srgbClr val="000000"/>
                </a:solidFill>
                <a:latin typeface="+mn-lt"/>
              </a:defRPr>
            </a:lvl6pPr>
            <a:lvl7pPr marL="2260600" algn="l" rtl="0" eaLnBrk="1" fontAlgn="base" hangingPunct="1">
              <a:spcBef>
                <a:spcPct val="5000"/>
              </a:spcBef>
              <a:spcAft>
                <a:spcPct val="0"/>
              </a:spcAft>
              <a:buFont typeface="Verdana" pitchFamily="34" charset="0"/>
              <a:buChar char="»"/>
              <a:defRPr sz="2200">
                <a:solidFill>
                  <a:srgbClr val="000000"/>
                </a:solidFill>
                <a:latin typeface="+mn-lt"/>
              </a:defRPr>
            </a:lvl7pPr>
            <a:lvl8pPr marL="2717800" algn="l" rtl="0" eaLnBrk="1" fontAlgn="base" hangingPunct="1">
              <a:spcBef>
                <a:spcPct val="5000"/>
              </a:spcBef>
              <a:spcAft>
                <a:spcPct val="0"/>
              </a:spcAft>
              <a:buFont typeface="Verdana" pitchFamily="34" charset="0"/>
              <a:buChar char="»"/>
              <a:defRPr sz="2200">
                <a:solidFill>
                  <a:srgbClr val="000000"/>
                </a:solidFill>
                <a:latin typeface="+mn-lt"/>
              </a:defRPr>
            </a:lvl8pPr>
            <a:lvl9pPr marL="3175000" algn="l" rtl="0" eaLnBrk="1" fontAlgn="base" hangingPunct="1">
              <a:spcBef>
                <a:spcPct val="5000"/>
              </a:spcBef>
              <a:spcAft>
                <a:spcPct val="0"/>
              </a:spcAft>
              <a:buFont typeface="Verdana" pitchFamily="34" charset="0"/>
              <a:buChar char="»"/>
              <a:defRPr sz="2200">
                <a:solidFill>
                  <a:srgbClr val="000000"/>
                </a:solidFill>
                <a:latin typeface="+mn-lt"/>
              </a:defRPr>
            </a:lvl9pPr>
          </a:lstStyle>
          <a:p>
            <a:pPr marL="0" indent="0">
              <a:buNone/>
            </a:pPr>
            <a:r>
              <a:rPr lang="en-US" b="1" kern="0" dirty="0" err="1">
                <a:latin typeface="Calibri" panose="020F0502020204030204" pitchFamily="34" charset="0"/>
                <a:cs typeface="Calibri" panose="020F0502020204030204" pitchFamily="34" charset="0"/>
              </a:rPr>
              <a:t>Spelregels</a:t>
            </a:r>
            <a:r>
              <a:rPr lang="en-US" b="1" kern="0" dirty="0">
                <a:latin typeface="Calibri" panose="020F0502020204030204" pitchFamily="34" charset="0"/>
                <a:cs typeface="Calibri" panose="020F0502020204030204" pitchFamily="34" charset="0"/>
              </a:rPr>
              <a:t> </a:t>
            </a:r>
          </a:p>
          <a:p>
            <a:pPr marL="171450" indent="-171450"/>
            <a:r>
              <a:rPr lang="en-US" kern="0" dirty="0" err="1">
                <a:latin typeface="Calibri" panose="020F0502020204030204" pitchFamily="34" charset="0"/>
                <a:cs typeface="Calibri" panose="020F0502020204030204" pitchFamily="34" charset="0"/>
              </a:rPr>
              <a:t>Vragen</a:t>
            </a:r>
            <a:r>
              <a:rPr lang="en-US" kern="0" dirty="0">
                <a:latin typeface="Calibri" panose="020F0502020204030204" pitchFamily="34" charset="0"/>
                <a:cs typeface="Calibri" panose="020F0502020204030204" pitchFamily="34" charset="0"/>
              </a:rPr>
              <a:t> </a:t>
            </a:r>
            <a:r>
              <a:rPr lang="en-US" kern="0" dirty="0" err="1">
                <a:latin typeface="Calibri" panose="020F0502020204030204" pitchFamily="34" charset="0"/>
                <a:cs typeface="Calibri" panose="020F0502020204030204" pitchFamily="34" charset="0"/>
              </a:rPr>
              <a:t>stellen</a:t>
            </a:r>
            <a:r>
              <a:rPr lang="en-US" kern="0" dirty="0">
                <a:latin typeface="Calibri" panose="020F0502020204030204" pitchFamily="34" charset="0"/>
                <a:cs typeface="Calibri" panose="020F0502020204030204" pitchFamily="34" charset="0"/>
              </a:rPr>
              <a:t> mag, </a:t>
            </a:r>
            <a:r>
              <a:rPr lang="en-US" kern="0" dirty="0" err="1">
                <a:latin typeface="Calibri" panose="020F0502020204030204" pitchFamily="34" charset="0"/>
                <a:cs typeface="Calibri" panose="020F0502020204030204" pitchFamily="34" charset="0"/>
              </a:rPr>
              <a:t>antwoorden</a:t>
            </a:r>
            <a:r>
              <a:rPr lang="en-US" kern="0" dirty="0">
                <a:latin typeface="Calibri" panose="020F0502020204030204" pitchFamily="34" charset="0"/>
                <a:cs typeface="Calibri" panose="020F0502020204030204" pitchFamily="34" charset="0"/>
              </a:rPr>
              <a:t> </a:t>
            </a:r>
            <a:r>
              <a:rPr lang="en-US" kern="0" dirty="0" err="1">
                <a:latin typeface="Calibri" panose="020F0502020204030204" pitchFamily="34" charset="0"/>
                <a:cs typeface="Calibri" panose="020F0502020204030204" pitchFamily="34" charset="0"/>
              </a:rPr>
              <a:t>zijn</a:t>
            </a:r>
            <a:r>
              <a:rPr lang="en-US" kern="0" dirty="0">
                <a:latin typeface="Calibri" panose="020F0502020204030204" pitchFamily="34" charset="0"/>
                <a:cs typeface="Calibri" panose="020F0502020204030204" pitchFamily="34" charset="0"/>
              </a:rPr>
              <a:t> </a:t>
            </a:r>
            <a:r>
              <a:rPr lang="en-US" kern="0" dirty="0" err="1">
                <a:latin typeface="Calibri" panose="020F0502020204030204" pitchFamily="34" charset="0"/>
                <a:cs typeface="Calibri" panose="020F0502020204030204" pitchFamily="34" charset="0"/>
              </a:rPr>
              <a:t>niet</a:t>
            </a:r>
            <a:r>
              <a:rPr lang="en-US" kern="0" dirty="0">
                <a:latin typeface="Calibri" panose="020F0502020204030204" pitchFamily="34" charset="0"/>
                <a:cs typeface="Calibri" panose="020F0502020204030204" pitchFamily="34" charset="0"/>
              </a:rPr>
              <a:t> </a:t>
            </a:r>
            <a:r>
              <a:rPr lang="en-US" kern="0" dirty="0" err="1">
                <a:latin typeface="Calibri" panose="020F0502020204030204" pitchFamily="34" charset="0"/>
                <a:cs typeface="Calibri" panose="020F0502020204030204" pitchFamily="34" charset="0"/>
              </a:rPr>
              <a:t>bindend</a:t>
            </a:r>
            <a:r>
              <a:rPr lang="en-US" kern="0" dirty="0">
                <a:latin typeface="Calibri" panose="020F0502020204030204" pitchFamily="34" charset="0"/>
                <a:cs typeface="Calibri" panose="020F0502020204030204" pitchFamily="34" charset="0"/>
              </a:rPr>
              <a:t>.</a:t>
            </a:r>
          </a:p>
          <a:p>
            <a:pPr marL="171450" indent="-171450"/>
            <a:r>
              <a:rPr lang="en-US" kern="0" dirty="0">
                <a:latin typeface="Calibri" panose="020F0502020204030204" pitchFamily="34" charset="0"/>
                <a:cs typeface="Calibri" panose="020F0502020204030204" pitchFamily="34" charset="0"/>
              </a:rPr>
              <a:t>Stel </a:t>
            </a:r>
            <a:r>
              <a:rPr lang="en-US" kern="0" dirty="0" err="1">
                <a:latin typeface="Calibri" panose="020F0502020204030204" pitchFamily="34" charset="0"/>
                <a:cs typeface="Calibri" panose="020F0502020204030204" pitchFamily="34" charset="0"/>
              </a:rPr>
              <a:t>aub</a:t>
            </a:r>
            <a:r>
              <a:rPr lang="en-US" kern="0" dirty="0">
                <a:latin typeface="Calibri" panose="020F0502020204030204" pitchFamily="34" charset="0"/>
                <a:cs typeface="Calibri" panose="020F0502020204030204" pitchFamily="34" charset="0"/>
              </a:rPr>
              <a:t> al </a:t>
            </a:r>
            <a:r>
              <a:rPr lang="en-US" kern="0" dirty="0" err="1">
                <a:latin typeface="Calibri" panose="020F0502020204030204" pitchFamily="34" charset="0"/>
                <a:cs typeface="Calibri" panose="020F0502020204030204" pitchFamily="34" charset="0"/>
              </a:rPr>
              <a:t>uw</a:t>
            </a:r>
            <a:r>
              <a:rPr lang="en-US" kern="0" dirty="0">
                <a:latin typeface="Calibri" panose="020F0502020204030204" pitchFamily="34" charset="0"/>
                <a:cs typeface="Calibri" panose="020F0502020204030204" pitchFamily="34" charset="0"/>
              </a:rPr>
              <a:t> </a:t>
            </a:r>
            <a:r>
              <a:rPr lang="en-US" kern="0" dirty="0" err="1">
                <a:latin typeface="Calibri" panose="020F0502020204030204" pitchFamily="34" charset="0"/>
                <a:cs typeface="Calibri" panose="020F0502020204030204" pitchFamily="34" charset="0"/>
              </a:rPr>
              <a:t>vragen</a:t>
            </a:r>
            <a:r>
              <a:rPr lang="en-US" kern="0" dirty="0">
                <a:latin typeface="Calibri" panose="020F0502020204030204" pitchFamily="34" charset="0"/>
                <a:cs typeface="Calibri" panose="020F0502020204030204" pitchFamily="34" charset="0"/>
              </a:rPr>
              <a:t> via de TenderNed module!</a:t>
            </a:r>
          </a:p>
        </p:txBody>
      </p:sp>
      <p:graphicFrame>
        <p:nvGraphicFramePr>
          <p:cNvPr id="37" name="Diagram 36">
            <a:extLst>
              <a:ext uri="{FF2B5EF4-FFF2-40B4-BE49-F238E27FC236}">
                <a16:creationId xmlns:a16="http://schemas.microsoft.com/office/drawing/2014/main" id="{32CE207B-9125-3212-C6F4-EDB4BC4189D4}"/>
              </a:ext>
            </a:extLst>
          </p:cNvPr>
          <p:cNvGraphicFramePr/>
          <p:nvPr>
            <p:extLst>
              <p:ext uri="{D42A27DB-BD31-4B8C-83A1-F6EECF244321}">
                <p14:modId xmlns:p14="http://schemas.microsoft.com/office/powerpoint/2010/main" val="1555375164"/>
              </p:ext>
            </p:extLst>
          </p:nvPr>
        </p:nvGraphicFramePr>
        <p:xfrm>
          <a:off x="6278730" y="2157726"/>
          <a:ext cx="5797656" cy="42961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6" name="Tijdelijke aanduiding voor tekst 45">
            <a:extLst>
              <a:ext uri="{FF2B5EF4-FFF2-40B4-BE49-F238E27FC236}">
                <a16:creationId xmlns:a16="http://schemas.microsoft.com/office/drawing/2014/main" id="{DCE45926-D233-1EAC-1818-439397C1D82B}"/>
              </a:ext>
            </a:extLst>
          </p:cNvPr>
          <p:cNvSpPr>
            <a:spLocks noGrp="1"/>
          </p:cNvSpPr>
          <p:nvPr>
            <p:ph type="body" sz="quarter" idx="26"/>
          </p:nvPr>
        </p:nvSpPr>
        <p:spPr/>
        <p:txBody>
          <a:bodyPr/>
          <a:lstStyle/>
          <a:p>
            <a:endParaRPr lang="nl-NL"/>
          </a:p>
        </p:txBody>
      </p:sp>
      <p:sp>
        <p:nvSpPr>
          <p:cNvPr id="47" name="Titel 5">
            <a:extLst>
              <a:ext uri="{FF2B5EF4-FFF2-40B4-BE49-F238E27FC236}">
                <a16:creationId xmlns:a16="http://schemas.microsoft.com/office/drawing/2014/main" id="{55A690C5-F6A8-6735-954F-AECF334094C3}"/>
              </a:ext>
            </a:extLst>
          </p:cNvPr>
          <p:cNvSpPr txBox="1">
            <a:spLocks/>
          </p:cNvSpPr>
          <p:nvPr/>
        </p:nvSpPr>
        <p:spPr bwMode="auto">
          <a:xfrm>
            <a:off x="6278730" y="1526200"/>
            <a:ext cx="11203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l" rtl="0" eaLnBrk="1" fontAlgn="base" hangingPunct="1">
              <a:spcBef>
                <a:spcPct val="0"/>
              </a:spcBef>
              <a:spcAft>
                <a:spcPct val="0"/>
              </a:spcAft>
              <a:defRPr sz="2600" baseline="0">
                <a:solidFill>
                  <a:srgbClr val="007BC7"/>
                </a:solidFill>
                <a:latin typeface="+mj-lt"/>
                <a:ea typeface="+mj-ea"/>
                <a:cs typeface="+mj-cs"/>
              </a:defRPr>
            </a:lvl1pPr>
            <a:lvl2pPr algn="l" rtl="0" eaLnBrk="1" fontAlgn="base" hangingPunct="1">
              <a:spcBef>
                <a:spcPct val="0"/>
              </a:spcBef>
              <a:spcAft>
                <a:spcPct val="0"/>
              </a:spcAft>
              <a:defRPr sz="2600">
                <a:solidFill>
                  <a:srgbClr val="E17000"/>
                </a:solidFill>
                <a:latin typeface="Verdana" pitchFamily="34" charset="0"/>
              </a:defRPr>
            </a:lvl2pPr>
            <a:lvl3pPr algn="l" rtl="0" eaLnBrk="1" fontAlgn="base" hangingPunct="1">
              <a:spcBef>
                <a:spcPct val="0"/>
              </a:spcBef>
              <a:spcAft>
                <a:spcPct val="0"/>
              </a:spcAft>
              <a:defRPr sz="2600">
                <a:solidFill>
                  <a:srgbClr val="E17000"/>
                </a:solidFill>
                <a:latin typeface="Verdana" pitchFamily="34" charset="0"/>
              </a:defRPr>
            </a:lvl3pPr>
            <a:lvl4pPr algn="l" rtl="0" eaLnBrk="1" fontAlgn="base" hangingPunct="1">
              <a:spcBef>
                <a:spcPct val="0"/>
              </a:spcBef>
              <a:spcAft>
                <a:spcPct val="0"/>
              </a:spcAft>
              <a:defRPr sz="2600">
                <a:solidFill>
                  <a:srgbClr val="E17000"/>
                </a:solidFill>
                <a:latin typeface="Verdana" pitchFamily="34" charset="0"/>
              </a:defRPr>
            </a:lvl4pPr>
            <a:lvl5pPr algn="l" rtl="0" eaLnBrk="1" fontAlgn="base" hangingPunct="1">
              <a:spcBef>
                <a:spcPct val="0"/>
              </a:spcBef>
              <a:spcAft>
                <a:spcPct val="0"/>
              </a:spcAft>
              <a:defRPr sz="2600">
                <a:solidFill>
                  <a:srgbClr val="E17000"/>
                </a:solidFill>
                <a:latin typeface="Verdana" pitchFamily="34" charset="0"/>
              </a:defRPr>
            </a:lvl5pPr>
            <a:lvl6pPr marL="457200" algn="l" rtl="0" eaLnBrk="1" fontAlgn="base" hangingPunct="1">
              <a:spcBef>
                <a:spcPct val="0"/>
              </a:spcBef>
              <a:spcAft>
                <a:spcPct val="0"/>
              </a:spcAft>
              <a:defRPr sz="2600">
                <a:solidFill>
                  <a:srgbClr val="E17000"/>
                </a:solidFill>
                <a:latin typeface="Verdana" pitchFamily="34" charset="0"/>
              </a:defRPr>
            </a:lvl6pPr>
            <a:lvl7pPr marL="914400" algn="l" rtl="0" eaLnBrk="1" fontAlgn="base" hangingPunct="1">
              <a:spcBef>
                <a:spcPct val="0"/>
              </a:spcBef>
              <a:spcAft>
                <a:spcPct val="0"/>
              </a:spcAft>
              <a:defRPr sz="2600">
                <a:solidFill>
                  <a:srgbClr val="E17000"/>
                </a:solidFill>
                <a:latin typeface="Verdana" pitchFamily="34" charset="0"/>
              </a:defRPr>
            </a:lvl7pPr>
            <a:lvl8pPr marL="1371600" algn="l" rtl="0" eaLnBrk="1" fontAlgn="base" hangingPunct="1">
              <a:spcBef>
                <a:spcPct val="0"/>
              </a:spcBef>
              <a:spcAft>
                <a:spcPct val="0"/>
              </a:spcAft>
              <a:defRPr sz="2600">
                <a:solidFill>
                  <a:srgbClr val="E17000"/>
                </a:solidFill>
                <a:latin typeface="Verdana" pitchFamily="34" charset="0"/>
              </a:defRPr>
            </a:lvl8pPr>
            <a:lvl9pPr marL="1828800" algn="l" rtl="0" eaLnBrk="1" fontAlgn="base" hangingPunct="1">
              <a:spcBef>
                <a:spcPct val="0"/>
              </a:spcBef>
              <a:spcAft>
                <a:spcPct val="0"/>
              </a:spcAft>
              <a:defRPr sz="2600">
                <a:solidFill>
                  <a:srgbClr val="E17000"/>
                </a:solidFill>
                <a:latin typeface="Verdana" pitchFamily="34" charset="0"/>
              </a:defRPr>
            </a:lvl9pPr>
          </a:lstStyle>
          <a:p>
            <a:r>
              <a:rPr lang="nl-NL" u="sng" kern="0" dirty="0">
                <a:solidFill>
                  <a:srgbClr val="154273"/>
                </a:solidFill>
              </a:rPr>
              <a:t>Planning </a:t>
            </a:r>
            <a:endParaRPr lang="nl-NL" b="1" u="sng" kern="0" dirty="0">
              <a:solidFill>
                <a:srgbClr val="154273"/>
              </a:solidFill>
            </a:endParaRPr>
          </a:p>
        </p:txBody>
      </p:sp>
    </p:spTree>
    <p:extLst>
      <p:ext uri="{BB962C8B-B14F-4D97-AF65-F5344CB8AC3E}">
        <p14:creationId xmlns:p14="http://schemas.microsoft.com/office/powerpoint/2010/main" val="19196042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BF76DC94-13C3-FE04-BD49-C5EAF2443C68}"/>
              </a:ext>
            </a:extLst>
          </p:cNvPr>
          <p:cNvSpPr>
            <a:spLocks noGrp="1"/>
          </p:cNvSpPr>
          <p:nvPr>
            <p:ph type="title"/>
          </p:nvPr>
        </p:nvSpPr>
        <p:spPr/>
        <p:txBody>
          <a:bodyPr/>
          <a:lstStyle/>
          <a:p>
            <a:r>
              <a:rPr lang="nl-NL" dirty="0"/>
              <a:t>BPKV:</a:t>
            </a:r>
          </a:p>
        </p:txBody>
      </p:sp>
      <p:sp>
        <p:nvSpPr>
          <p:cNvPr id="10" name="Tijdelijke aanduiding voor tekst 9">
            <a:extLst>
              <a:ext uri="{FF2B5EF4-FFF2-40B4-BE49-F238E27FC236}">
                <a16:creationId xmlns:a16="http://schemas.microsoft.com/office/drawing/2014/main" id="{AFFF30BF-E80B-20A1-7E85-D3E187608B94}"/>
              </a:ext>
            </a:extLst>
          </p:cNvPr>
          <p:cNvSpPr>
            <a:spLocks noGrp="1"/>
          </p:cNvSpPr>
          <p:nvPr>
            <p:ph type="body" sz="quarter" idx="11"/>
          </p:nvPr>
        </p:nvSpPr>
        <p:spPr/>
        <p:txBody>
          <a:bodyPr/>
          <a:lstStyle/>
          <a:p>
            <a:pPr marL="0" indent="0">
              <a:buNone/>
            </a:pPr>
            <a:endParaRPr lang="nl-NL" dirty="0"/>
          </a:p>
          <a:p>
            <a:pPr marL="0" indent="0">
              <a:buNone/>
            </a:pPr>
            <a:endParaRPr lang="nl-NL" dirty="0"/>
          </a:p>
          <a:p>
            <a:endParaRPr lang="nl-NL" dirty="0"/>
          </a:p>
        </p:txBody>
      </p:sp>
      <p:sp>
        <p:nvSpPr>
          <p:cNvPr id="5" name="Tijdelijke aanduiding voor dianummer 4">
            <a:extLst>
              <a:ext uri="{FF2B5EF4-FFF2-40B4-BE49-F238E27FC236}">
                <a16:creationId xmlns:a16="http://schemas.microsoft.com/office/drawing/2014/main" id="{FEDE3383-42CC-CBF0-9FC0-84C95570EABB}"/>
              </a:ext>
            </a:extLst>
          </p:cNvPr>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pPr/>
              <a:t>6</a:t>
            </a:fld>
            <a:endParaRPr lang="nl-NL" dirty="0"/>
          </a:p>
        </p:txBody>
      </p:sp>
      <p:sp>
        <p:nvSpPr>
          <p:cNvPr id="11" name="Titel 5">
            <a:extLst>
              <a:ext uri="{FF2B5EF4-FFF2-40B4-BE49-F238E27FC236}">
                <a16:creationId xmlns:a16="http://schemas.microsoft.com/office/drawing/2014/main" id="{BEF90044-709D-DB99-011A-F32ADD8DB069}"/>
              </a:ext>
            </a:extLst>
          </p:cNvPr>
          <p:cNvSpPr txBox="1">
            <a:spLocks/>
          </p:cNvSpPr>
          <p:nvPr/>
        </p:nvSpPr>
        <p:spPr bwMode="auto">
          <a:xfrm>
            <a:off x="413959" y="404171"/>
            <a:ext cx="11203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l" rtl="0" eaLnBrk="1" fontAlgn="base" hangingPunct="1">
              <a:spcBef>
                <a:spcPct val="0"/>
              </a:spcBef>
              <a:spcAft>
                <a:spcPct val="0"/>
              </a:spcAft>
              <a:defRPr sz="2600" baseline="0">
                <a:solidFill>
                  <a:srgbClr val="007BC7"/>
                </a:solidFill>
                <a:latin typeface="+mj-lt"/>
                <a:ea typeface="+mj-ea"/>
                <a:cs typeface="+mj-cs"/>
              </a:defRPr>
            </a:lvl1pPr>
            <a:lvl2pPr algn="l" rtl="0" eaLnBrk="1" fontAlgn="base" hangingPunct="1">
              <a:spcBef>
                <a:spcPct val="0"/>
              </a:spcBef>
              <a:spcAft>
                <a:spcPct val="0"/>
              </a:spcAft>
              <a:defRPr sz="2600">
                <a:solidFill>
                  <a:srgbClr val="E17000"/>
                </a:solidFill>
                <a:latin typeface="Verdana" pitchFamily="34" charset="0"/>
              </a:defRPr>
            </a:lvl2pPr>
            <a:lvl3pPr algn="l" rtl="0" eaLnBrk="1" fontAlgn="base" hangingPunct="1">
              <a:spcBef>
                <a:spcPct val="0"/>
              </a:spcBef>
              <a:spcAft>
                <a:spcPct val="0"/>
              </a:spcAft>
              <a:defRPr sz="2600">
                <a:solidFill>
                  <a:srgbClr val="E17000"/>
                </a:solidFill>
                <a:latin typeface="Verdana" pitchFamily="34" charset="0"/>
              </a:defRPr>
            </a:lvl3pPr>
            <a:lvl4pPr algn="l" rtl="0" eaLnBrk="1" fontAlgn="base" hangingPunct="1">
              <a:spcBef>
                <a:spcPct val="0"/>
              </a:spcBef>
              <a:spcAft>
                <a:spcPct val="0"/>
              </a:spcAft>
              <a:defRPr sz="2600">
                <a:solidFill>
                  <a:srgbClr val="E17000"/>
                </a:solidFill>
                <a:latin typeface="Verdana" pitchFamily="34" charset="0"/>
              </a:defRPr>
            </a:lvl4pPr>
            <a:lvl5pPr algn="l" rtl="0" eaLnBrk="1" fontAlgn="base" hangingPunct="1">
              <a:spcBef>
                <a:spcPct val="0"/>
              </a:spcBef>
              <a:spcAft>
                <a:spcPct val="0"/>
              </a:spcAft>
              <a:defRPr sz="2600">
                <a:solidFill>
                  <a:srgbClr val="E17000"/>
                </a:solidFill>
                <a:latin typeface="Verdana" pitchFamily="34" charset="0"/>
              </a:defRPr>
            </a:lvl5pPr>
            <a:lvl6pPr marL="457200" algn="l" rtl="0" eaLnBrk="1" fontAlgn="base" hangingPunct="1">
              <a:spcBef>
                <a:spcPct val="0"/>
              </a:spcBef>
              <a:spcAft>
                <a:spcPct val="0"/>
              </a:spcAft>
              <a:defRPr sz="2600">
                <a:solidFill>
                  <a:srgbClr val="E17000"/>
                </a:solidFill>
                <a:latin typeface="Verdana" pitchFamily="34" charset="0"/>
              </a:defRPr>
            </a:lvl6pPr>
            <a:lvl7pPr marL="914400" algn="l" rtl="0" eaLnBrk="1" fontAlgn="base" hangingPunct="1">
              <a:spcBef>
                <a:spcPct val="0"/>
              </a:spcBef>
              <a:spcAft>
                <a:spcPct val="0"/>
              </a:spcAft>
              <a:defRPr sz="2600">
                <a:solidFill>
                  <a:srgbClr val="E17000"/>
                </a:solidFill>
                <a:latin typeface="Verdana" pitchFamily="34" charset="0"/>
              </a:defRPr>
            </a:lvl7pPr>
            <a:lvl8pPr marL="1371600" algn="l" rtl="0" eaLnBrk="1" fontAlgn="base" hangingPunct="1">
              <a:spcBef>
                <a:spcPct val="0"/>
              </a:spcBef>
              <a:spcAft>
                <a:spcPct val="0"/>
              </a:spcAft>
              <a:defRPr sz="2600">
                <a:solidFill>
                  <a:srgbClr val="E17000"/>
                </a:solidFill>
                <a:latin typeface="Verdana" pitchFamily="34" charset="0"/>
              </a:defRPr>
            </a:lvl8pPr>
            <a:lvl9pPr marL="1828800" algn="l" rtl="0" eaLnBrk="1" fontAlgn="base" hangingPunct="1">
              <a:spcBef>
                <a:spcPct val="0"/>
              </a:spcBef>
              <a:spcAft>
                <a:spcPct val="0"/>
              </a:spcAft>
              <a:defRPr sz="2600">
                <a:solidFill>
                  <a:srgbClr val="E17000"/>
                </a:solidFill>
                <a:latin typeface="Verdana" pitchFamily="34" charset="0"/>
              </a:defRPr>
            </a:lvl9pPr>
          </a:lstStyle>
          <a:p>
            <a:r>
              <a:rPr lang="nl-NL" u="sng" kern="0" dirty="0">
                <a:solidFill>
                  <a:srgbClr val="154273"/>
                </a:solidFill>
              </a:rPr>
              <a:t>Aanbesteding</a:t>
            </a:r>
            <a:endParaRPr lang="nl-NL" b="1" u="sng" kern="0" dirty="0">
              <a:solidFill>
                <a:srgbClr val="154273"/>
              </a:solidFill>
            </a:endParaRPr>
          </a:p>
        </p:txBody>
      </p:sp>
      <p:pic>
        <p:nvPicPr>
          <p:cNvPr id="1026" name="Afbeelding 2">
            <a:extLst>
              <a:ext uri="{FF2B5EF4-FFF2-40B4-BE49-F238E27FC236}">
                <a16:creationId xmlns:a16="http://schemas.microsoft.com/office/drawing/2014/main" id="{8BFE416C-EAAB-A91B-5D3F-5AB1689998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000" y="1833563"/>
            <a:ext cx="8696325"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9748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4F2212-59CE-574E-6E6C-90BD3EF8EB30}"/>
            </a:ext>
          </a:extLst>
        </p:cNvPr>
        <p:cNvGrpSpPr/>
        <p:nvPr/>
      </p:nvGrpSpPr>
      <p:grpSpPr>
        <a:xfrm>
          <a:off x="0" y="0"/>
          <a:ext cx="0" cy="0"/>
          <a:chOff x="0" y="0"/>
          <a:chExt cx="0" cy="0"/>
        </a:xfrm>
      </p:grpSpPr>
      <p:sp>
        <p:nvSpPr>
          <p:cNvPr id="9" name="Titel 8">
            <a:extLst>
              <a:ext uri="{FF2B5EF4-FFF2-40B4-BE49-F238E27FC236}">
                <a16:creationId xmlns:a16="http://schemas.microsoft.com/office/drawing/2014/main" id="{6B0F0EBA-642C-86F6-C7A7-428194FCF8A6}"/>
              </a:ext>
            </a:extLst>
          </p:cNvPr>
          <p:cNvSpPr>
            <a:spLocks noGrp="1"/>
          </p:cNvSpPr>
          <p:nvPr>
            <p:ph type="title"/>
          </p:nvPr>
        </p:nvSpPr>
        <p:spPr/>
        <p:txBody>
          <a:bodyPr/>
          <a:lstStyle/>
          <a:p>
            <a:r>
              <a:rPr lang="nl-NL" dirty="0"/>
              <a:t>Onderwerpen:</a:t>
            </a:r>
          </a:p>
        </p:txBody>
      </p:sp>
      <p:sp>
        <p:nvSpPr>
          <p:cNvPr id="10" name="Tijdelijke aanduiding voor tekst 9">
            <a:extLst>
              <a:ext uri="{FF2B5EF4-FFF2-40B4-BE49-F238E27FC236}">
                <a16:creationId xmlns:a16="http://schemas.microsoft.com/office/drawing/2014/main" id="{227BACCE-3D00-C07D-593D-DBC6DE65AE5D}"/>
              </a:ext>
            </a:extLst>
          </p:cNvPr>
          <p:cNvSpPr>
            <a:spLocks noGrp="1"/>
          </p:cNvSpPr>
          <p:nvPr>
            <p:ph type="body" sz="quarter" idx="11"/>
          </p:nvPr>
        </p:nvSpPr>
        <p:spPr/>
        <p:txBody>
          <a:bodyPr/>
          <a:lstStyle/>
          <a:p>
            <a:r>
              <a:rPr lang="nl-NL" dirty="0"/>
              <a:t>Aanpak Ring Zuid</a:t>
            </a:r>
          </a:p>
          <a:p>
            <a:pPr marL="0" indent="0">
              <a:buNone/>
            </a:pPr>
            <a:endParaRPr lang="nl-NL" dirty="0"/>
          </a:p>
          <a:p>
            <a:r>
              <a:rPr lang="nl-NL" dirty="0"/>
              <a:t>Huidige situatie</a:t>
            </a:r>
          </a:p>
          <a:p>
            <a:endParaRPr lang="nl-NL" dirty="0"/>
          </a:p>
          <a:p>
            <a:r>
              <a:rPr lang="nl-NL" dirty="0"/>
              <a:t>Verkeersmanagement</a:t>
            </a:r>
          </a:p>
          <a:p>
            <a:endParaRPr lang="nl-NL" dirty="0"/>
          </a:p>
          <a:p>
            <a:r>
              <a:rPr lang="nl-NL" dirty="0"/>
              <a:t>Relatie met het ‘bovengrondse’</a:t>
            </a:r>
          </a:p>
          <a:p>
            <a:endParaRPr lang="nl-NL" dirty="0"/>
          </a:p>
          <a:p>
            <a:endParaRPr lang="nl-NL" dirty="0"/>
          </a:p>
        </p:txBody>
      </p:sp>
      <p:sp>
        <p:nvSpPr>
          <p:cNvPr id="5" name="Tijdelijke aanduiding voor dianummer 4">
            <a:extLst>
              <a:ext uri="{FF2B5EF4-FFF2-40B4-BE49-F238E27FC236}">
                <a16:creationId xmlns:a16="http://schemas.microsoft.com/office/drawing/2014/main" id="{31B469D0-CA04-5F6E-F80A-63B427FF379D}"/>
              </a:ext>
            </a:extLst>
          </p:cNvPr>
          <p:cNvSpPr>
            <a:spLocks noGrp="1"/>
          </p:cNvSpPr>
          <p:nvPr>
            <p:ph type="sldNum" sz="quarter" idx="4294967295"/>
          </p:nvPr>
        </p:nvSpPr>
        <p:spPr>
          <a:xfrm>
            <a:off x="11680825" y="6527800"/>
            <a:ext cx="511175" cy="184150"/>
          </a:xfrm>
          <a:prstGeom prst="rect">
            <a:avLst/>
          </a:prstGeom>
        </p:spPr>
        <p:txBody>
          <a:bodyPr/>
          <a:lstStyle/>
          <a:p>
            <a:fld id="{6C93B359-CF0D-4389-949E-16A33FCBB3EC}" type="slidenum">
              <a:rPr lang="nl-NL" smtClean="0"/>
              <a:pPr/>
              <a:t>7</a:t>
            </a:fld>
            <a:endParaRPr lang="nl-NL" dirty="0"/>
          </a:p>
        </p:txBody>
      </p:sp>
      <p:sp>
        <p:nvSpPr>
          <p:cNvPr id="11" name="Titel 5">
            <a:extLst>
              <a:ext uri="{FF2B5EF4-FFF2-40B4-BE49-F238E27FC236}">
                <a16:creationId xmlns:a16="http://schemas.microsoft.com/office/drawing/2014/main" id="{12C133FF-5854-AB70-0900-06522988951B}"/>
              </a:ext>
            </a:extLst>
          </p:cNvPr>
          <p:cNvSpPr txBox="1">
            <a:spLocks/>
          </p:cNvSpPr>
          <p:nvPr/>
        </p:nvSpPr>
        <p:spPr bwMode="auto">
          <a:xfrm>
            <a:off x="413959" y="404171"/>
            <a:ext cx="11203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l" rtl="0" eaLnBrk="1" fontAlgn="base" hangingPunct="1">
              <a:spcBef>
                <a:spcPct val="0"/>
              </a:spcBef>
              <a:spcAft>
                <a:spcPct val="0"/>
              </a:spcAft>
              <a:defRPr sz="2600" baseline="0">
                <a:solidFill>
                  <a:srgbClr val="007BC7"/>
                </a:solidFill>
                <a:latin typeface="+mj-lt"/>
                <a:ea typeface="+mj-ea"/>
                <a:cs typeface="+mj-cs"/>
              </a:defRPr>
            </a:lvl1pPr>
            <a:lvl2pPr algn="l" rtl="0" eaLnBrk="1" fontAlgn="base" hangingPunct="1">
              <a:spcBef>
                <a:spcPct val="0"/>
              </a:spcBef>
              <a:spcAft>
                <a:spcPct val="0"/>
              </a:spcAft>
              <a:defRPr sz="2600">
                <a:solidFill>
                  <a:srgbClr val="E17000"/>
                </a:solidFill>
                <a:latin typeface="Verdana" pitchFamily="34" charset="0"/>
              </a:defRPr>
            </a:lvl2pPr>
            <a:lvl3pPr algn="l" rtl="0" eaLnBrk="1" fontAlgn="base" hangingPunct="1">
              <a:spcBef>
                <a:spcPct val="0"/>
              </a:spcBef>
              <a:spcAft>
                <a:spcPct val="0"/>
              </a:spcAft>
              <a:defRPr sz="2600">
                <a:solidFill>
                  <a:srgbClr val="E17000"/>
                </a:solidFill>
                <a:latin typeface="Verdana" pitchFamily="34" charset="0"/>
              </a:defRPr>
            </a:lvl3pPr>
            <a:lvl4pPr algn="l" rtl="0" eaLnBrk="1" fontAlgn="base" hangingPunct="1">
              <a:spcBef>
                <a:spcPct val="0"/>
              </a:spcBef>
              <a:spcAft>
                <a:spcPct val="0"/>
              </a:spcAft>
              <a:defRPr sz="2600">
                <a:solidFill>
                  <a:srgbClr val="E17000"/>
                </a:solidFill>
                <a:latin typeface="Verdana" pitchFamily="34" charset="0"/>
              </a:defRPr>
            </a:lvl4pPr>
            <a:lvl5pPr algn="l" rtl="0" eaLnBrk="1" fontAlgn="base" hangingPunct="1">
              <a:spcBef>
                <a:spcPct val="0"/>
              </a:spcBef>
              <a:spcAft>
                <a:spcPct val="0"/>
              </a:spcAft>
              <a:defRPr sz="2600">
                <a:solidFill>
                  <a:srgbClr val="E17000"/>
                </a:solidFill>
                <a:latin typeface="Verdana" pitchFamily="34" charset="0"/>
              </a:defRPr>
            </a:lvl5pPr>
            <a:lvl6pPr marL="457200" algn="l" rtl="0" eaLnBrk="1" fontAlgn="base" hangingPunct="1">
              <a:spcBef>
                <a:spcPct val="0"/>
              </a:spcBef>
              <a:spcAft>
                <a:spcPct val="0"/>
              </a:spcAft>
              <a:defRPr sz="2600">
                <a:solidFill>
                  <a:srgbClr val="E17000"/>
                </a:solidFill>
                <a:latin typeface="Verdana" pitchFamily="34" charset="0"/>
              </a:defRPr>
            </a:lvl6pPr>
            <a:lvl7pPr marL="914400" algn="l" rtl="0" eaLnBrk="1" fontAlgn="base" hangingPunct="1">
              <a:spcBef>
                <a:spcPct val="0"/>
              </a:spcBef>
              <a:spcAft>
                <a:spcPct val="0"/>
              </a:spcAft>
              <a:defRPr sz="2600">
                <a:solidFill>
                  <a:srgbClr val="E17000"/>
                </a:solidFill>
                <a:latin typeface="Verdana" pitchFamily="34" charset="0"/>
              </a:defRPr>
            </a:lvl7pPr>
            <a:lvl8pPr marL="1371600" algn="l" rtl="0" eaLnBrk="1" fontAlgn="base" hangingPunct="1">
              <a:spcBef>
                <a:spcPct val="0"/>
              </a:spcBef>
              <a:spcAft>
                <a:spcPct val="0"/>
              </a:spcAft>
              <a:defRPr sz="2600">
                <a:solidFill>
                  <a:srgbClr val="E17000"/>
                </a:solidFill>
                <a:latin typeface="Verdana" pitchFamily="34" charset="0"/>
              </a:defRPr>
            </a:lvl8pPr>
            <a:lvl9pPr marL="1828800" algn="l" rtl="0" eaLnBrk="1" fontAlgn="base" hangingPunct="1">
              <a:spcBef>
                <a:spcPct val="0"/>
              </a:spcBef>
              <a:spcAft>
                <a:spcPct val="0"/>
              </a:spcAft>
              <a:defRPr sz="2600">
                <a:solidFill>
                  <a:srgbClr val="E17000"/>
                </a:solidFill>
                <a:latin typeface="Verdana" pitchFamily="34" charset="0"/>
              </a:defRPr>
            </a:lvl9pPr>
          </a:lstStyle>
          <a:p>
            <a:r>
              <a:rPr lang="nl-NL" u="sng" kern="0" dirty="0">
                <a:solidFill>
                  <a:srgbClr val="154273"/>
                </a:solidFill>
              </a:rPr>
              <a:t>Omgevingsmanagement</a:t>
            </a:r>
            <a:endParaRPr lang="nl-NL" b="1" u="sng" kern="0" dirty="0">
              <a:solidFill>
                <a:srgbClr val="154273"/>
              </a:solidFill>
            </a:endParaRPr>
          </a:p>
        </p:txBody>
      </p:sp>
    </p:spTree>
    <p:extLst>
      <p:ext uri="{BB962C8B-B14F-4D97-AF65-F5344CB8AC3E}">
        <p14:creationId xmlns:p14="http://schemas.microsoft.com/office/powerpoint/2010/main" val="1058953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Tijdelijke aanduiding voor afbeelding 11" descr="Afbeelding met Luchtfotografie, buitenshuis, Vogelperspectief, boom&#10;&#10;Door AI gegenereerde inhoud is mogelijk onjuist.">
            <a:extLst>
              <a:ext uri="{FF2B5EF4-FFF2-40B4-BE49-F238E27FC236}">
                <a16:creationId xmlns:a16="http://schemas.microsoft.com/office/drawing/2014/main" id="{95986DC3-4519-B395-B622-47832443693E}"/>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7835" b="7835"/>
          <a:stretch>
            <a:fillRect/>
          </a:stretch>
        </p:blipFill>
        <p:spPr>
          <a:xfrm>
            <a:off x="0" y="-3434"/>
            <a:ext cx="12192000" cy="6858000"/>
          </a:xfrm>
          <a:prstGeom prst="rect">
            <a:avLst/>
          </a:prstGeom>
        </p:spPr>
      </p:pic>
      <p:sp>
        <p:nvSpPr>
          <p:cNvPr id="9" name="Titel 8">
            <a:extLst>
              <a:ext uri="{FF2B5EF4-FFF2-40B4-BE49-F238E27FC236}">
                <a16:creationId xmlns:a16="http://schemas.microsoft.com/office/drawing/2014/main" id="{5A53EB1C-F4B7-9322-DAC0-A6D6F626307F}"/>
              </a:ext>
            </a:extLst>
          </p:cNvPr>
          <p:cNvSpPr>
            <a:spLocks noGrp="1"/>
          </p:cNvSpPr>
          <p:nvPr>
            <p:ph type="title"/>
          </p:nvPr>
        </p:nvSpPr>
        <p:spPr>
          <a:xfrm>
            <a:off x="0" y="159120"/>
            <a:ext cx="2872154" cy="576000"/>
          </a:xfrm>
          <a:solidFill>
            <a:schemeClr val="accent2">
              <a:alpha val="70000"/>
            </a:schemeClr>
          </a:solidFill>
        </p:spPr>
        <p:txBody>
          <a:bodyPr/>
          <a:lstStyle/>
          <a:p>
            <a:r>
              <a:rPr lang="nl-NL" dirty="0">
                <a:latin typeface="Calibri" panose="020F0502020204030204" pitchFamily="34" charset="0"/>
                <a:cs typeface="Calibri" panose="020F0502020204030204" pitchFamily="34" charset="0"/>
              </a:rPr>
              <a:t>De </a:t>
            </a:r>
            <a:r>
              <a:rPr lang="nl-NL" b="1" dirty="0">
                <a:latin typeface="Calibri" panose="020F0502020204030204" pitchFamily="34" charset="0"/>
                <a:cs typeface="Calibri" panose="020F0502020204030204" pitchFamily="34" charset="0"/>
              </a:rPr>
              <a:t>VDL-G</a:t>
            </a:r>
            <a:r>
              <a:rPr lang="nl-NL" dirty="0">
                <a:latin typeface="Calibri" panose="020F0502020204030204" pitchFamily="34" charset="0"/>
                <a:cs typeface="Calibri" panose="020F0502020204030204" pitchFamily="34" charset="0"/>
              </a:rPr>
              <a:t> nu</a:t>
            </a:r>
            <a:endParaRPr lang="nl-NL" dirty="0"/>
          </a:p>
        </p:txBody>
      </p:sp>
      <p:sp>
        <p:nvSpPr>
          <p:cNvPr id="2" name="Tijdelijke aanduiding voor dianummer 1">
            <a:extLst>
              <a:ext uri="{FF2B5EF4-FFF2-40B4-BE49-F238E27FC236}">
                <a16:creationId xmlns:a16="http://schemas.microsoft.com/office/drawing/2014/main" id="{A127F668-7EED-F7DC-9960-C2012CFEB15E}"/>
              </a:ext>
            </a:extLst>
          </p:cNvPr>
          <p:cNvSpPr>
            <a:spLocks noGrp="1"/>
          </p:cNvSpPr>
          <p:nvPr>
            <p:ph type="sldNum" sz="quarter" idx="12"/>
          </p:nvPr>
        </p:nvSpPr>
        <p:spPr/>
        <p:txBody>
          <a:bodyPr/>
          <a:lstStyle/>
          <a:p>
            <a:fld id="{6C93B359-CF0D-4389-949E-16A33FCBB3EC}" type="slidenum">
              <a:rPr lang="nl-NL" smtClean="0"/>
              <a:t>8</a:t>
            </a:fld>
            <a:endParaRPr lang="nl-NL" dirty="0"/>
          </a:p>
        </p:txBody>
      </p:sp>
    </p:spTree>
    <p:extLst>
      <p:ext uri="{BB962C8B-B14F-4D97-AF65-F5344CB8AC3E}">
        <p14:creationId xmlns:p14="http://schemas.microsoft.com/office/powerpoint/2010/main" val="20966994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5">
            <a:extLst>
              <a:ext uri="{FF2B5EF4-FFF2-40B4-BE49-F238E27FC236}">
                <a16:creationId xmlns:a16="http://schemas.microsoft.com/office/drawing/2014/main" id="{08F1F9B5-5752-C8C5-E096-7D8150ADB1BB}"/>
              </a:ext>
            </a:extLst>
          </p:cNvPr>
          <p:cNvSpPr txBox="1">
            <a:spLocks/>
          </p:cNvSpPr>
          <p:nvPr/>
        </p:nvSpPr>
        <p:spPr>
          <a:xfrm>
            <a:off x="413959" y="404171"/>
            <a:ext cx="11203200" cy="400110"/>
          </a:xfrm>
          <a:prstGeom prst="rect">
            <a:avLst/>
          </a:prstGeom>
        </p:spPr>
        <p:txBody>
          <a:bodyPr/>
          <a:lstStyle>
            <a:lvl1pPr algn="l" rtl="0" eaLnBrk="1" fontAlgn="base" hangingPunct="1">
              <a:spcBef>
                <a:spcPct val="0"/>
              </a:spcBef>
              <a:spcAft>
                <a:spcPct val="0"/>
              </a:spcAft>
              <a:defRPr sz="2600" baseline="0">
                <a:solidFill>
                  <a:srgbClr val="007BC7"/>
                </a:solidFill>
                <a:latin typeface="+mj-lt"/>
                <a:ea typeface="+mj-ea"/>
                <a:cs typeface="+mj-cs"/>
              </a:defRPr>
            </a:lvl1pPr>
            <a:lvl2pPr algn="l" rtl="0" eaLnBrk="1" fontAlgn="base" hangingPunct="1">
              <a:spcBef>
                <a:spcPct val="0"/>
              </a:spcBef>
              <a:spcAft>
                <a:spcPct val="0"/>
              </a:spcAft>
              <a:defRPr sz="2600">
                <a:solidFill>
                  <a:srgbClr val="E17000"/>
                </a:solidFill>
                <a:latin typeface="Verdana" pitchFamily="34" charset="0"/>
              </a:defRPr>
            </a:lvl2pPr>
            <a:lvl3pPr algn="l" rtl="0" eaLnBrk="1" fontAlgn="base" hangingPunct="1">
              <a:spcBef>
                <a:spcPct val="0"/>
              </a:spcBef>
              <a:spcAft>
                <a:spcPct val="0"/>
              </a:spcAft>
              <a:defRPr sz="2600">
                <a:solidFill>
                  <a:srgbClr val="E17000"/>
                </a:solidFill>
                <a:latin typeface="Verdana" pitchFamily="34" charset="0"/>
              </a:defRPr>
            </a:lvl3pPr>
            <a:lvl4pPr algn="l" rtl="0" eaLnBrk="1" fontAlgn="base" hangingPunct="1">
              <a:spcBef>
                <a:spcPct val="0"/>
              </a:spcBef>
              <a:spcAft>
                <a:spcPct val="0"/>
              </a:spcAft>
              <a:defRPr sz="2600">
                <a:solidFill>
                  <a:srgbClr val="E17000"/>
                </a:solidFill>
                <a:latin typeface="Verdana" pitchFamily="34" charset="0"/>
              </a:defRPr>
            </a:lvl4pPr>
            <a:lvl5pPr algn="l" rtl="0" eaLnBrk="1" fontAlgn="base" hangingPunct="1">
              <a:spcBef>
                <a:spcPct val="0"/>
              </a:spcBef>
              <a:spcAft>
                <a:spcPct val="0"/>
              </a:spcAft>
              <a:defRPr sz="2600">
                <a:solidFill>
                  <a:srgbClr val="E17000"/>
                </a:solidFill>
                <a:latin typeface="Verdana" pitchFamily="34" charset="0"/>
              </a:defRPr>
            </a:lvl5pPr>
            <a:lvl6pPr marL="457200" algn="l" rtl="0" eaLnBrk="1" fontAlgn="base" hangingPunct="1">
              <a:spcBef>
                <a:spcPct val="0"/>
              </a:spcBef>
              <a:spcAft>
                <a:spcPct val="0"/>
              </a:spcAft>
              <a:defRPr sz="2600">
                <a:solidFill>
                  <a:srgbClr val="E17000"/>
                </a:solidFill>
                <a:latin typeface="Verdana" pitchFamily="34" charset="0"/>
              </a:defRPr>
            </a:lvl6pPr>
            <a:lvl7pPr marL="914400" algn="l" rtl="0" eaLnBrk="1" fontAlgn="base" hangingPunct="1">
              <a:spcBef>
                <a:spcPct val="0"/>
              </a:spcBef>
              <a:spcAft>
                <a:spcPct val="0"/>
              </a:spcAft>
              <a:defRPr sz="2600">
                <a:solidFill>
                  <a:srgbClr val="E17000"/>
                </a:solidFill>
                <a:latin typeface="Verdana" pitchFamily="34" charset="0"/>
              </a:defRPr>
            </a:lvl7pPr>
            <a:lvl8pPr marL="1371600" algn="l" rtl="0" eaLnBrk="1" fontAlgn="base" hangingPunct="1">
              <a:spcBef>
                <a:spcPct val="0"/>
              </a:spcBef>
              <a:spcAft>
                <a:spcPct val="0"/>
              </a:spcAft>
              <a:defRPr sz="2600">
                <a:solidFill>
                  <a:srgbClr val="E17000"/>
                </a:solidFill>
                <a:latin typeface="Verdana" pitchFamily="34" charset="0"/>
              </a:defRPr>
            </a:lvl8pPr>
            <a:lvl9pPr marL="1828800" algn="l" rtl="0" eaLnBrk="1" fontAlgn="base" hangingPunct="1">
              <a:spcBef>
                <a:spcPct val="0"/>
              </a:spcBef>
              <a:spcAft>
                <a:spcPct val="0"/>
              </a:spcAft>
              <a:defRPr sz="2600">
                <a:solidFill>
                  <a:srgbClr val="E17000"/>
                </a:solidFill>
                <a:latin typeface="Verdana" pitchFamily="34" charset="0"/>
              </a:defRPr>
            </a:lvl9pPr>
          </a:lstStyle>
          <a:p>
            <a:r>
              <a:rPr lang="nl-NL" u="sng" kern="0" dirty="0">
                <a:solidFill>
                  <a:srgbClr val="154273"/>
                </a:solidFill>
              </a:rPr>
              <a:t>Huidige situatie</a:t>
            </a:r>
            <a:endParaRPr lang="nl-NL" b="1" u="sng" kern="0" dirty="0">
              <a:solidFill>
                <a:srgbClr val="154273"/>
              </a:solidFill>
            </a:endParaRPr>
          </a:p>
        </p:txBody>
      </p:sp>
      <p:sp>
        <p:nvSpPr>
          <p:cNvPr id="4" name="Tekstvak 3">
            <a:extLst>
              <a:ext uri="{FF2B5EF4-FFF2-40B4-BE49-F238E27FC236}">
                <a16:creationId xmlns:a16="http://schemas.microsoft.com/office/drawing/2014/main" id="{13279009-599F-EE7F-D8B6-2A9284224234}"/>
              </a:ext>
            </a:extLst>
          </p:cNvPr>
          <p:cNvSpPr txBox="1"/>
          <p:nvPr/>
        </p:nvSpPr>
        <p:spPr>
          <a:xfrm>
            <a:off x="4855029" y="2569029"/>
            <a:ext cx="2953657" cy="2000548"/>
          </a:xfrm>
          <a:prstGeom prst="rect">
            <a:avLst/>
          </a:prstGeom>
          <a:noFill/>
        </p:spPr>
        <p:txBody>
          <a:bodyPr wrap="square" rtlCol="0">
            <a:spAutoFit/>
          </a:bodyPr>
          <a:lstStyle/>
          <a:p>
            <a:r>
              <a:rPr lang="nl-NL" dirty="0"/>
              <a:t>FILMPJE OP AANVRAAG</a:t>
            </a:r>
          </a:p>
          <a:p>
            <a:r>
              <a:rPr lang="nl-NL" dirty="0"/>
              <a:t>Bestand is te groot.</a:t>
            </a:r>
            <a:br>
              <a:rPr lang="nl-NL" dirty="0"/>
            </a:br>
            <a:br>
              <a:rPr lang="nl-NL" dirty="0"/>
            </a:br>
            <a:r>
              <a:rPr lang="nl-NL" sz="1400" dirty="0"/>
              <a:t>Geen bijzondere informatie, betreft puur een informatief algemeen filmpje over het project Aanpak Ring Zuid met daarin de VDL-G</a:t>
            </a:r>
          </a:p>
        </p:txBody>
      </p:sp>
    </p:spTree>
    <p:extLst>
      <p:ext uri="{BB962C8B-B14F-4D97-AF65-F5344CB8AC3E}">
        <p14:creationId xmlns:p14="http://schemas.microsoft.com/office/powerpoint/2010/main" val="284361182"/>
      </p:ext>
    </p:extLst>
  </p:cSld>
  <p:clrMapOvr>
    <a:masterClrMapping/>
  </p:clrMapOvr>
</p:sld>
</file>

<file path=ppt/theme/theme1.xml><?xml version="1.0" encoding="utf-8"?>
<a:theme xmlns:a="http://schemas.openxmlformats.org/drawingml/2006/main" name="RWS 16:9 NL">
  <a:themeElements>
    <a:clrScheme name="RWS">
      <a:dk1>
        <a:srgbClr val="000000"/>
      </a:dk1>
      <a:lt1>
        <a:srgbClr val="FFFFFF"/>
      </a:lt1>
      <a:dk2>
        <a:srgbClr val="007BC7"/>
      </a:dk2>
      <a:lt2>
        <a:srgbClr val="FFFFFF"/>
      </a:lt2>
      <a:accent1>
        <a:srgbClr val="007BC7"/>
      </a:accent1>
      <a:accent2>
        <a:srgbClr val="F9E11E"/>
      </a:accent2>
      <a:accent3>
        <a:srgbClr val="000000"/>
      </a:accent3>
      <a:accent4>
        <a:srgbClr val="007BC7"/>
      </a:accent4>
      <a:accent5>
        <a:srgbClr val="F9E11E"/>
      </a:accent5>
      <a:accent6>
        <a:srgbClr val="000000"/>
      </a:accent6>
      <a:hlink>
        <a:srgbClr val="007BC7"/>
      </a:hlink>
      <a:folHlink>
        <a:srgbClr val="007BC7"/>
      </a:folHlink>
    </a:clrScheme>
    <a:fontScheme name="Rijkshuisstijl">
      <a:majorFont>
        <a:latin typeface="Verdana"/>
        <a:ea typeface=""/>
        <a:cs typeface=""/>
      </a:majorFont>
      <a:minorFont>
        <a:latin typeface="Verdana"/>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RWS 16X9 NL nieuw" id="{19A0BACC-3659-4C2E-97ED-55BE99EFB087}" vid="{49F572D2-CB11-4C13-A370-1BFC52EB747E}"/>
    </a:ext>
  </a:extLst>
</a:theme>
</file>

<file path=ppt/theme/theme2.xml><?xml version="1.0" encoding="utf-8"?>
<a:theme xmlns:a="http://schemas.openxmlformats.org/drawingml/2006/main" name="Rijkswaterstaat">
  <a:themeElements>
    <a:clrScheme name="landmachtNL1 1">
      <a:dk1>
        <a:srgbClr val="000000"/>
      </a:dk1>
      <a:lt1>
        <a:srgbClr val="FFFFFF"/>
      </a:lt1>
      <a:dk2>
        <a:srgbClr val="E17000"/>
      </a:dk2>
      <a:lt2>
        <a:srgbClr val="9ACCD4"/>
      </a:lt2>
      <a:accent1>
        <a:srgbClr val="2494C5"/>
      </a:accent1>
      <a:accent2>
        <a:srgbClr val="9ACCD4"/>
      </a:accent2>
      <a:accent3>
        <a:srgbClr val="FFFFFF"/>
      </a:accent3>
      <a:accent4>
        <a:srgbClr val="000000"/>
      </a:accent4>
      <a:accent5>
        <a:srgbClr val="ACC8DF"/>
      </a:accent5>
      <a:accent6>
        <a:srgbClr val="8BB9C0"/>
      </a:accent6>
      <a:hlink>
        <a:srgbClr val="004228"/>
      </a:hlink>
      <a:folHlink>
        <a:srgbClr val="E17000"/>
      </a:folHlink>
    </a:clrScheme>
    <a:fontScheme name="landmachtNL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b" anchorCtr="0" compatLnSpc="1">
        <a:prstTxWarp prst="textNoShape">
          <a:avLst/>
        </a:prstTxWarp>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b" anchorCtr="0" compatLnSpc="1">
        <a:prstTxWarp prst="textNoShape">
          <a:avLst/>
        </a:prstTxWarp>
      </a:bodyPr>
      <a:lstStyle>
        <a:defPPr marL="0" marR="0" indent="0" algn="l" defTabSz="914400" rtl="0" eaLnBrk="0" fontAlgn="base" latinLnBrk="0" hangingPunct="0">
          <a:lnSpc>
            <a:spcPct val="100000"/>
          </a:lnSpc>
          <a:spcBef>
            <a:spcPct val="50000"/>
          </a:spcBef>
          <a:spcAft>
            <a:spcPct val="0"/>
          </a:spcAft>
          <a:buClrTx/>
          <a:buSzTx/>
          <a:buFontTx/>
          <a:buNone/>
          <a:tabLst/>
          <a:defRPr kumimoji="0" lang="en-US" sz="2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landmachtNL1 1">
        <a:dk1>
          <a:srgbClr val="000000"/>
        </a:dk1>
        <a:lt1>
          <a:srgbClr val="FFFFFF"/>
        </a:lt1>
        <a:dk2>
          <a:srgbClr val="E17000"/>
        </a:dk2>
        <a:lt2>
          <a:srgbClr val="9ACCD4"/>
        </a:lt2>
        <a:accent1>
          <a:srgbClr val="2494C5"/>
        </a:accent1>
        <a:accent2>
          <a:srgbClr val="9ACCD4"/>
        </a:accent2>
        <a:accent3>
          <a:srgbClr val="FFFFFF"/>
        </a:accent3>
        <a:accent4>
          <a:srgbClr val="000000"/>
        </a:accent4>
        <a:accent5>
          <a:srgbClr val="ACC8DF"/>
        </a:accent5>
        <a:accent6>
          <a:srgbClr val="8BB9C0"/>
        </a:accent6>
        <a:hlink>
          <a:srgbClr val="004228"/>
        </a:hlink>
        <a:folHlink>
          <a:srgbClr val="E17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e RWS 16X9 NL nieuw" id="{19A0BACC-3659-4C2E-97ED-55BE99EFB087}" vid="{0492F18B-8343-4870-98AB-0702C5FDD4D0}"/>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e5bbabaa558347c9a785183771c230c4 xmlns="cb665cb2-4c1b-4338-95f1-4dd7cd771ce0">
      <Terms xmlns="http://schemas.microsoft.com/office/infopath/2007/PartnerControls">
        <TermInfo xmlns="http://schemas.microsoft.com/office/infopath/2007/PartnerControls">
          <TermName xmlns="http://schemas.microsoft.com/office/infopath/2007/PartnerControls">Geen</TermName>
          <TermId xmlns="http://schemas.microsoft.com/office/infopath/2007/PartnerControls">a0814100-4302-49f4-9f40-b7d42012644c</TermId>
        </TermInfo>
      </Terms>
    </e5bbabaa558347c9a785183771c230c4>
    <_dlc_DocId xmlns="918663db-3ef8-4ab3-8479-dee332fa6144">CON00-580775696-365</_dlc_DocId>
    <TaxCatchAll xmlns="cb665cb2-4c1b-4338-95f1-4dd7cd771ce0">
      <Value>69</Value>
      <Value>2</Value>
      <Value>1</Value>
      <Value>6</Value>
    </TaxCatchAll>
    <_dlc_DocIdUrl xmlns="918663db-3ef8-4ab3-8479-dee332fa6144">
      <Url>https://connect.sp02.rws.nl/sites/M240600485/_layouts/15/DocIdRedir.aspx?ID=CON00-580775696-365</Url>
      <Description>CON00-580775696-365</Description>
    </_dlc_DocIdUrl>
    <f8a19592d410488a963c18d6cfe9bdaa xmlns="cb665cb2-4c1b-4338-95f1-4dd7cd771ce0">
      <Terms xmlns="http://schemas.microsoft.com/office/infopath/2007/PartnerControls">
        <TermInfo xmlns="http://schemas.microsoft.com/office/infopath/2007/PartnerControls">
          <TermName xmlns="http://schemas.microsoft.com/office/infopath/2007/PartnerControls">RWS Bedrijfsvertrouwelijk</TermName>
          <TermId xmlns="http://schemas.microsoft.com/office/infopath/2007/PartnerControls">d5fcfbac-659d-41b3-b161-4048848dd05a</TermId>
        </TermInfo>
      </Terms>
    </f8a19592d410488a963c18d6cfe9bdaa>
    <Connect-Status xmlns="cb665cb2-4c1b-4338-95f1-4dd7cd771ce0">Concept</Connect-Status>
    <j4385b9e35ef42c5bc2f4b49e945d3d0 xmlns="cb665cb2-4c1b-4338-95f1-4dd7cd771ce0">
      <Terms xmlns="http://schemas.microsoft.com/office/infopath/2007/PartnerControls"/>
    </j4385b9e35ef42c5bc2f4b49e945d3d0>
    <TaxKeywordTaxHTField xmlns="cb665cb2-4c1b-4338-95f1-4dd7cd771ce0">
      <Terms xmlns="http://schemas.microsoft.com/office/infopath/2007/PartnerControls"/>
    </TaxKeywordTaxHTField>
    <e28f84c711554a75a94a2dfe3a3bea15 xmlns="cb665cb2-4c1b-4338-95f1-4dd7cd771ce0">
      <Terms xmlns="http://schemas.microsoft.com/office/infopath/2007/PartnerControls">
        <TermInfo xmlns="http://schemas.microsoft.com/office/infopath/2007/PartnerControls">
          <TermName xmlns="http://schemas.microsoft.com/office/infopath/2007/PartnerControls">Opstellen en aanbesteden realisatiecontract</TermName>
          <TermId xmlns="http://schemas.microsoft.com/office/infopath/2007/PartnerControls">0aaae318-7ed9-495c-abe5-bf8c27215d59</TermId>
        </TermInfo>
      </Terms>
    </e28f84c711554a75a94a2dfe3a3bea15>
    <md4a5e6ab761404298864f0be17ffc0c xmlns="cb665cb2-4c1b-4338-95f1-4dd7cd771ce0">
      <Terms xmlns="http://schemas.microsoft.com/office/infopath/2007/PartnerControls"/>
    </md4a5e6ab761404298864f0be17ffc0c>
    <d38b446f7b294aa48a544e5738eab49c xmlns="cb665cb2-4c1b-4338-95f1-4dd7cd771ce0">
      <Terms xmlns="http://schemas.microsoft.com/office/infopath/2007/PartnerControls"/>
    </d38b446f7b294aa48a544e5738eab49c>
    <ka142704ec404179bc6dc96ce8d3373c xmlns="cb665cb2-4c1b-4338-95f1-4dd7cd771ce0">
      <Terms xmlns="http://schemas.microsoft.com/office/infopath/2007/PartnerControls">
        <TermInfo xmlns="http://schemas.microsoft.com/office/infopath/2007/PartnerControls">
          <TermName xmlns="http://schemas.microsoft.com/office/infopath/2007/PartnerControls">Presentatie</TermName>
          <TermId xmlns="http://schemas.microsoft.com/office/infopath/2007/PartnerControls">306efae4-1063-440c-b893-8cd0c326df1c</TermId>
        </TermInfo>
      </Terms>
    </ka142704ec404179bc6dc96ce8d3373c>
    <Connect-Archiefwaardig xmlns="cb665cb2-4c1b-4338-95f1-4dd7cd771ce0">Ja</Connect-Archiefwaardig>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Project PowerPoint doc" ma:contentTypeID="0x01010038BEFAC7D94B314F8B0C5C561B2BF50801003009CF9426D69740ADB3713C205412ED" ma:contentTypeVersion="10" ma:contentTypeDescription="Create a new document." ma:contentTypeScope="" ma:versionID="cddabd14ad4fc126ca69adfe32f520a3">
  <xsd:schema xmlns:xsd="http://www.w3.org/2001/XMLSchema" xmlns:xs="http://www.w3.org/2001/XMLSchema" xmlns:p="http://schemas.microsoft.com/office/2006/metadata/properties" xmlns:ns2="cb665cb2-4c1b-4338-95f1-4dd7cd771ce0" xmlns:ns3="918663db-3ef8-4ab3-8479-dee332fa6144" targetNamespace="http://schemas.microsoft.com/office/2006/metadata/properties" ma:root="true" ma:fieldsID="9cc9244462fc89031ff50d726dc2770a" ns2:_="" ns3:_="">
    <xsd:import namespace="cb665cb2-4c1b-4338-95f1-4dd7cd771ce0"/>
    <xsd:import namespace="918663db-3ef8-4ab3-8479-dee332fa6144"/>
    <xsd:element name="properties">
      <xsd:complexType>
        <xsd:sequence>
          <xsd:element name="documentManagement">
            <xsd:complexType>
              <xsd:all>
                <xsd:element ref="ns2:Connect-Status"/>
                <xsd:element ref="ns2:Connect-Archiefwaardig"/>
                <xsd:element ref="ns2:TaxKeywordTaxHTField" minOccurs="0"/>
                <xsd:element ref="ns2:f8a19592d410488a963c18d6cfe9bdaa" minOccurs="0"/>
                <xsd:element ref="ns2:e5bbabaa558347c9a785183771c230c4" minOccurs="0"/>
                <xsd:element ref="ns2:md4a5e6ab761404298864f0be17ffc0c" minOccurs="0"/>
                <xsd:element ref="ns2:ka142704ec404179bc6dc96ce8d3373c" minOccurs="0"/>
                <xsd:element ref="ns2:j4385b9e35ef42c5bc2f4b49e945d3d0" minOccurs="0"/>
                <xsd:element ref="ns2:TaxCatchAll" minOccurs="0"/>
                <xsd:element ref="ns2:d38b446f7b294aa48a544e5738eab49c" minOccurs="0"/>
                <xsd:element ref="ns2:TaxCatchAllLabel" minOccurs="0"/>
                <xsd:element ref="ns2:e28f84c711554a75a94a2dfe3a3bea15"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665cb2-4c1b-4338-95f1-4dd7cd771ce0" elementFormDefault="qualified">
    <xsd:import namespace="http://schemas.microsoft.com/office/2006/documentManagement/types"/>
    <xsd:import namespace="http://schemas.microsoft.com/office/infopath/2007/PartnerControls"/>
    <xsd:element name="Connect-Status" ma:index="4" ma:displayName="Status" ma:default="Concept" ma:format="Dropdown" ma:internalName="Connect_x002d_Status" ma:readOnly="false">
      <xsd:simpleType>
        <xsd:restriction base="dms:Choice">
          <xsd:enumeration value="Definitief"/>
          <xsd:enumeration value="Concept"/>
        </xsd:restriction>
      </xsd:simpleType>
    </xsd:element>
    <xsd:element name="Connect-Archiefwaardig" ma:index="8" ma:displayName="Archiefwaardig" ma:default="Ja" ma:format="Dropdown" ma:internalName="Connect_x002d_Archiefwaardig" ma:readOnly="false">
      <xsd:simpleType>
        <xsd:restriction base="dms:Choice">
          <xsd:enumeration value="Ja"/>
          <xsd:enumeration value="Nee"/>
        </xsd:restriction>
      </xsd:simpleType>
    </xsd:element>
    <xsd:element name="TaxKeywordTaxHTField" ma:index="12" nillable="true" ma:taxonomy="true" ma:internalName="TaxKeywordTaxHTField" ma:taxonomyFieldName="TaxKeyword" ma:displayName="Ondernemingstrefwoorden" ma:fieldId="{23f27201-bee3-471e-b2e7-b64fd8b7ca38}" ma:taxonomyMulti="true" ma:sspId="ae033921-439f-46ba-b586-0b8c8775f769" ma:termSetId="00000000-0000-0000-0000-000000000000" ma:anchorId="00000000-0000-0000-0000-000000000000" ma:open="true" ma:isKeyword="true">
      <xsd:complexType>
        <xsd:sequence>
          <xsd:element ref="pc:Terms" minOccurs="0" maxOccurs="1"/>
        </xsd:sequence>
      </xsd:complexType>
    </xsd:element>
    <xsd:element name="f8a19592d410488a963c18d6cfe9bdaa" ma:index="15" ma:taxonomy="true" ma:internalName="f8a19592d410488a963c18d6cfe9bdaa" ma:taxonomyFieldName="Connect_x002d_Bedrijfsvertrouwelijkheid" ma:displayName="Bedrijfsvertrouwelijkheid" ma:readOnly="false" ma:default="1;#RWS Bedrijfsvertrouwelijk|d5fcfbac-659d-41b3-b161-4048848dd05a" ma:fieldId="{f8a19592-d410-488a-963c-18d6cfe9bdaa}" ma:sspId="ae033921-439f-46ba-b586-0b8c8775f769" ma:termSetId="564eeb7c-6f8c-4989-b5c7-d847099ab158" ma:anchorId="00000000-0000-0000-0000-000000000000" ma:open="false" ma:isKeyword="false">
      <xsd:complexType>
        <xsd:sequence>
          <xsd:element ref="pc:Terms" minOccurs="0" maxOccurs="1"/>
        </xsd:sequence>
      </xsd:complexType>
    </xsd:element>
    <xsd:element name="e5bbabaa558347c9a785183771c230c4" ma:index="17" ma:taxonomy="true" ma:internalName="e5bbabaa558347c9a785183771c230c4" ma:taxonomyFieldName="Connect_x002d_Persoonsvertrouwelijkheid" ma:displayName="Persoonsvertrouwelijkheid" ma:readOnly="false" ma:default="2;#Geen|a0814100-4302-49f4-9f40-b7d42012644c" ma:fieldId="{e5bbabaa-5583-47c9-a785-183771c230c4}" ma:sspId="ae033921-439f-46ba-b586-0b8c8775f769" ma:termSetId="667043a5-4ee3-4c98-90a3-010dfffaf604" ma:anchorId="00000000-0000-0000-0000-000000000000" ma:open="false" ma:isKeyword="false">
      <xsd:complexType>
        <xsd:sequence>
          <xsd:element ref="pc:Terms" minOccurs="0" maxOccurs="1"/>
        </xsd:sequence>
      </xsd:complexType>
    </xsd:element>
    <xsd:element name="md4a5e6ab761404298864f0be17ffc0c" ma:index="19" nillable="true" ma:taxonomy="true" ma:internalName="md4a5e6ab761404298864f0be17ffc0c" ma:taxonomyFieldName="Connect_x002d_Organisatieonderdeel" ma:displayName="Organisatieonderdeel" ma:readOnly="false" ma:fieldId="{6d4a5e6a-b761-4042-9886-4f0be17ffc0c}" ma:sspId="ae033921-439f-46ba-b586-0b8c8775f769" ma:termSetId="c2b43861-9788-46fe-987a-73aa67229d97" ma:anchorId="00000000-0000-0000-0000-000000000000" ma:open="false" ma:isKeyword="false">
      <xsd:complexType>
        <xsd:sequence>
          <xsd:element ref="pc:Terms" minOccurs="0" maxOccurs="1"/>
        </xsd:sequence>
      </xsd:complexType>
    </xsd:element>
    <xsd:element name="ka142704ec404179bc6dc96ce8d3373c" ma:index="21" nillable="true" ma:taxonomy="true" ma:internalName="ka142704ec404179bc6dc96ce8d3373c" ma:taxonomyFieldName="Connect_x002d_Documenttype" ma:displayName="Documenttype" ma:readOnly="false" ma:fieldId="{4a142704-ec40-4179-bc6d-c96ce8d3373c}" ma:sspId="ae033921-439f-46ba-b586-0b8c8775f769" ma:termSetId="b32830c9-2f01-41a4-9584-76856be50447" ma:anchorId="00000000-0000-0000-0000-000000000000" ma:open="false" ma:isKeyword="false">
      <xsd:complexType>
        <xsd:sequence>
          <xsd:element ref="pc:Terms" minOccurs="0" maxOccurs="1"/>
        </xsd:sequence>
      </xsd:complexType>
    </xsd:element>
    <xsd:element name="j4385b9e35ef42c5bc2f4b49e945d3d0" ma:index="22" nillable="true" ma:taxonomy="true" ma:internalName="j4385b9e35ef42c5bc2f4b49e945d3d0" ma:taxonomyFieldName="Connect_x002d_SEfase" ma:displayName="SE-fase" ma:readOnly="false" ma:fieldId="{34385b9e-35ef-42c5-bc2f-4b49e945d3d0}" ma:sspId="ae033921-439f-46ba-b586-0b8c8775f769" ma:termSetId="f716fce9-825f-4685-8b2f-3ec3c4f171e1" ma:anchorId="00000000-0000-0000-0000-000000000000" ma:open="false" ma:isKeyword="false">
      <xsd:complexType>
        <xsd:sequence>
          <xsd:element ref="pc:Terms" minOccurs="0" maxOccurs="1"/>
        </xsd:sequence>
      </xsd:complexType>
    </xsd:element>
    <xsd:element name="TaxCatchAll" ma:index="23" nillable="true" ma:displayName="Taxonomy Catch All Column" ma:hidden="true" ma:list="{a5c16072-d174-4767-aa95-aa836c58a7f0}" ma:internalName="TaxCatchAll" ma:showField="CatchAllData" ma:web="918663db-3ef8-4ab3-8479-dee332fa6144">
      <xsd:complexType>
        <xsd:complexContent>
          <xsd:extension base="dms:MultiChoiceLookup">
            <xsd:sequence>
              <xsd:element name="Value" type="dms:Lookup" maxOccurs="unbounded" minOccurs="0" nillable="true"/>
            </xsd:sequence>
          </xsd:extension>
        </xsd:complexContent>
      </xsd:complexType>
    </xsd:element>
    <xsd:element name="d38b446f7b294aa48a544e5738eab49c" ma:index="24" nillable="true" ma:taxonomy="true" ma:internalName="d38b446f7b294aa48a544e5738eab49c" ma:taxonomyFieldName="Connect_x002d_IPMrol" ma:displayName="IPM-rol" ma:readOnly="false" ma:fieldId="{d38b446f-7b29-4aa4-8a54-4e5738eab49c}" ma:sspId="ae033921-439f-46ba-b586-0b8c8775f769" ma:termSetId="24bd5b06-8015-4365-ba06-edb9d679cf54" ma:anchorId="00000000-0000-0000-0000-000000000000" ma:open="false" ma:isKeyword="false">
      <xsd:complexType>
        <xsd:sequence>
          <xsd:element ref="pc:Terms" minOccurs="0" maxOccurs="1"/>
        </xsd:sequence>
      </xsd:complexType>
    </xsd:element>
    <xsd:element name="TaxCatchAllLabel" ma:index="25" nillable="true" ma:displayName="Taxonomy Catch All Column1" ma:hidden="true" ma:list="{a5c16072-d174-4767-aa95-aa836c58a7f0}" ma:internalName="TaxCatchAllLabel" ma:readOnly="true" ma:showField="CatchAllDataLabel" ma:web="918663db-3ef8-4ab3-8479-dee332fa6144">
      <xsd:complexType>
        <xsd:complexContent>
          <xsd:extension base="dms:MultiChoiceLookup">
            <xsd:sequence>
              <xsd:element name="Value" type="dms:Lookup" maxOccurs="unbounded" minOccurs="0" nillable="true"/>
            </xsd:sequence>
          </xsd:extension>
        </xsd:complexContent>
      </xsd:complexType>
    </xsd:element>
    <xsd:element name="e28f84c711554a75a94a2dfe3a3bea15" ma:index="26" nillable="true" ma:taxonomy="true" ma:internalName="e28f84c711554a75a94a2dfe3a3bea15" ma:taxonomyFieldName="Connect_x002d_Activiteit" ma:displayName="Activiteit" ma:readOnly="false" ma:fieldId="{e28f84c7-1155-4a75-a94a-2dfe3a3bea15}" ma:sspId="ae033921-439f-46ba-b586-0b8c8775f769" ma:termSetId="5ff294b5-fca9-4a8b-85d9-95c35ac3f54d"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18663db-3ef8-4ab3-8479-dee332fa6144" elementFormDefault="qualified">
    <xsd:import namespace="http://schemas.microsoft.com/office/2006/documentManagement/types"/>
    <xsd:import namespace="http://schemas.microsoft.com/office/infopath/2007/PartnerControls"/>
    <xsd:element name="_dlc_DocId" ma:index="28" nillable="true" ma:displayName="Waarde van de document-id" ma:description="De waarde van de document-id die aan dit item is toegewezen." ma:internalName="_dlc_DocId" ma:readOnly="true">
      <xsd:simpleType>
        <xsd:restriction base="dms:Text"/>
      </xsd:simpleType>
    </xsd:element>
    <xsd:element name="_dlc_DocIdUrl" ma:index="29" nillable="true" ma:displayName="Document-id" ma:description="Permanente koppeling naar dit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4" ma:displayName="Inhoudstype"/>
        <xsd:element ref="dc:title" minOccurs="0" maxOccurs="1" ma:index="2"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haredContentType xmlns="Microsoft.SharePoint.Taxonomy.ContentTypeSync" SourceId="ae033921-439f-46ba-b586-0b8c8775f769" ContentTypeId="0x01010038BEFAC7D94B314F8B0C5C561B2BF50801" PreviousValue="false"/>
</file>

<file path=customXml/itemProps1.xml><?xml version="1.0" encoding="utf-8"?>
<ds:datastoreItem xmlns:ds="http://schemas.openxmlformats.org/officeDocument/2006/customXml" ds:itemID="{26CE5F52-ED74-4A27-896E-6381FFD1C7B4}">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purl.org/dc/dcmitype/"/>
    <ds:schemaRef ds:uri="918663db-3ef8-4ab3-8479-dee332fa6144"/>
    <ds:schemaRef ds:uri="http://www.w3.org/XML/1998/namespace"/>
    <ds:schemaRef ds:uri="cb665cb2-4c1b-4338-95f1-4dd7cd771ce0"/>
    <ds:schemaRef ds:uri="http://schemas.microsoft.com/office/2006/metadata/properties"/>
  </ds:schemaRefs>
</ds:datastoreItem>
</file>

<file path=customXml/itemProps2.xml><?xml version="1.0" encoding="utf-8"?>
<ds:datastoreItem xmlns:ds="http://schemas.openxmlformats.org/officeDocument/2006/customXml" ds:itemID="{33E4BF72-39EA-4A0B-94B3-410183CED108}">
  <ds:schemaRefs>
    <ds:schemaRef ds:uri="http://schemas.microsoft.com/sharepoint/v3/contenttype/forms"/>
  </ds:schemaRefs>
</ds:datastoreItem>
</file>

<file path=customXml/itemProps3.xml><?xml version="1.0" encoding="utf-8"?>
<ds:datastoreItem xmlns:ds="http://schemas.openxmlformats.org/officeDocument/2006/customXml" ds:itemID="{FEAA08B6-06C1-4A9A-B1BD-D3187F6EE802}">
  <ds:schemaRefs>
    <ds:schemaRef ds:uri="http://schemas.microsoft.com/sharepoint/events"/>
  </ds:schemaRefs>
</ds:datastoreItem>
</file>

<file path=customXml/itemProps4.xml><?xml version="1.0" encoding="utf-8"?>
<ds:datastoreItem xmlns:ds="http://schemas.openxmlformats.org/officeDocument/2006/customXml" ds:itemID="{BA19A076-D8D2-475D-A8C9-2339ADAFBF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b665cb2-4c1b-4338-95f1-4dd7cd771ce0"/>
    <ds:schemaRef ds:uri="918663db-3ef8-4ab3-8479-dee332fa61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802CC37B-F4A5-41DA-BE92-8A273889C7C3}">
  <ds:schemaRefs>
    <ds:schemaRef ds:uri="Microsoft.SharePoint.Taxonomy.ContentTypeSync"/>
  </ds:schemaRefs>
</ds:datastoreItem>
</file>

<file path=docMetadata/LabelInfo.xml><?xml version="1.0" encoding="utf-8"?>
<clbl:labelList xmlns:clbl="http://schemas.microsoft.com/office/2020/mipLabelMetadata">
  <clbl:label id="{37276b06-72c2-4081-996b-9af57fe26b63}" enabled="1" method="Standard" siteId="{ac843cea-7a2b-4dc6-9f37-919c3e210fed}" contentBits="0" removed="0"/>
</clbl:labelList>
</file>

<file path=docProps/app.xml><?xml version="1.0" encoding="utf-8"?>
<Properties xmlns="http://schemas.openxmlformats.org/officeDocument/2006/extended-properties" xmlns:vt="http://schemas.openxmlformats.org/officeDocument/2006/docPropsVTypes">
  <Template/>
  <TotalTime>32</TotalTime>
  <Words>571</Words>
  <Application>Microsoft Office PowerPoint</Application>
  <PresentationFormat>Breedbeeld</PresentationFormat>
  <Paragraphs>124</Paragraphs>
  <Slides>16</Slides>
  <Notes>10</Notes>
  <HiddenSlides>0</HiddenSlides>
  <MMClips>0</MMClips>
  <ScaleCrop>false</ScaleCrop>
  <HeadingPairs>
    <vt:vector size="6" baseType="variant">
      <vt:variant>
        <vt:lpstr>Gebruikte lettertypen</vt:lpstr>
      </vt:variant>
      <vt:variant>
        <vt:i4>6</vt:i4>
      </vt:variant>
      <vt:variant>
        <vt:lpstr>Thema</vt:lpstr>
      </vt:variant>
      <vt:variant>
        <vt:i4>2</vt:i4>
      </vt:variant>
      <vt:variant>
        <vt:lpstr>Diatitels</vt:lpstr>
      </vt:variant>
      <vt:variant>
        <vt:i4>16</vt:i4>
      </vt:variant>
    </vt:vector>
  </HeadingPairs>
  <TitlesOfParts>
    <vt:vector size="24" baseType="lpstr">
      <vt:lpstr>Arial</vt:lpstr>
      <vt:lpstr>Calibri</vt:lpstr>
      <vt:lpstr>Segoe UI Emoji</vt:lpstr>
      <vt:lpstr>Segoe UI Symbol</vt:lpstr>
      <vt:lpstr>Verdana</vt:lpstr>
      <vt:lpstr>Wingdings</vt:lpstr>
      <vt:lpstr>RWS 16:9 NL</vt:lpstr>
      <vt:lpstr>Rijkswaterstaat</vt:lpstr>
      <vt:lpstr>Verdiepte ligging Groningen, VDL-G</vt:lpstr>
      <vt:lpstr>Voorstelronde</vt:lpstr>
      <vt:lpstr>PowerPoint-presentatie</vt:lpstr>
      <vt:lpstr>PowerPoint-presentatie</vt:lpstr>
      <vt:lpstr>PowerPoint-presentatie</vt:lpstr>
      <vt:lpstr>BPKV:</vt:lpstr>
      <vt:lpstr>Onderwerpen:</vt:lpstr>
      <vt:lpstr>De VDL-G nu</vt:lpstr>
      <vt:lpstr>PowerPoint-presentatie</vt:lpstr>
      <vt:lpstr>Aanpak Ring Zuid</vt:lpstr>
      <vt:lpstr>Verkeersmanagement</vt:lpstr>
      <vt:lpstr>Relatie met het ‘bovengrondse’</vt:lpstr>
      <vt:lpstr>PowerPoint-presentatie</vt:lpstr>
      <vt:lpstr>PowerPoint-presentatie</vt:lpstr>
      <vt:lpstr>PowerPoint-presentatie</vt:lpstr>
      <vt:lpstr>PowerPoint-presentatie</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Lekkage Leppa Aquaduct</dc:title>
  <dc:creator>Jehee, David (RWS PPO)</dc:creator>
  <dc:description/>
  <cp:lastModifiedBy>Jehee, David (RWS PPO)</cp:lastModifiedBy>
  <cp:revision>232</cp:revision>
  <dcterms:created xsi:type="dcterms:W3CDTF">2023-02-28T15:13:36Z</dcterms:created>
  <dcterms:modified xsi:type="dcterms:W3CDTF">2025-09-19T12:12:50Z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0x01010038BEFAC7D94B314F8B0C5C561B2BF50801003009CF9426D69740ADB3713C205412ED</vt:lpwstr>
  </property>
  <property fmtid="{D5CDD505-2E9C-101B-9397-08002B2CF9AE}" pid="3" name="_dlc_DocIdItemGuid">
    <vt:lpwstr>146b85ea-6d51-4b25-82b5-5ae8a4454a66</vt:lpwstr>
  </property>
  <property fmtid="{D5CDD505-2E9C-101B-9397-08002B2CF9AE}" pid="4" name="TaxKeyword">
    <vt:lpwstr/>
  </property>
  <property fmtid="{D5CDD505-2E9C-101B-9397-08002B2CF9AE}" pid="5" name="Connect-Bedrijfsvertrouwelijkheid">
    <vt:lpwstr>1;#RWS Bedrijfsvertrouwelijk|d5fcfbac-659d-41b3-b161-4048848dd05a</vt:lpwstr>
  </property>
  <property fmtid="{D5CDD505-2E9C-101B-9397-08002B2CF9AE}" pid="6" name="Connect-Persoonsvertrouwelijkheid">
    <vt:lpwstr>2;#Geen|a0814100-4302-49f4-9f40-b7d42012644c</vt:lpwstr>
  </property>
  <property fmtid="{D5CDD505-2E9C-101B-9397-08002B2CF9AE}" pid="7" name="Connect-Documenttype">
    <vt:lpwstr>69;#Presentatie|306efae4-1063-440c-b893-8cd0c326df1c</vt:lpwstr>
  </property>
  <property fmtid="{D5CDD505-2E9C-101B-9397-08002B2CF9AE}" pid="8" name="j7965235a8fd41fb89d2a664ecf0f7a1">
    <vt:lpwstr/>
  </property>
  <property fmtid="{D5CDD505-2E9C-101B-9397-08002B2CF9AE}" pid="9" name="Connect-SEfase">
    <vt:lpwstr/>
  </property>
  <property fmtid="{D5CDD505-2E9C-101B-9397-08002B2CF9AE}" pid="10" name="Connect-Organisatieonderdeel">
    <vt:lpwstr/>
  </property>
  <property fmtid="{D5CDD505-2E9C-101B-9397-08002B2CF9AE}" pid="11" name="Connect-IPMrol">
    <vt:lpwstr/>
  </property>
  <property fmtid="{D5CDD505-2E9C-101B-9397-08002B2CF9AE}" pid="12" name="Connect-Classificatiecode">
    <vt:lpwstr/>
  </property>
  <property fmtid="{D5CDD505-2E9C-101B-9397-08002B2CF9AE}" pid="13" name="Connect-Activiteit">
    <vt:lpwstr>6;#Opstellen en aanbesteden realisatiecontract|0aaae318-7ed9-495c-abe5-bf8c27215d59</vt:lpwstr>
  </property>
</Properties>
</file>