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Lst>
  <p:notesMasterIdLst>
    <p:notesMasterId r:id="rId20"/>
  </p:notesMasterIdLst>
  <p:handoutMasterIdLst>
    <p:handoutMasterId r:id="rId21"/>
  </p:handoutMasterIdLst>
  <p:sldIdLst>
    <p:sldId id="1677" r:id="rId5"/>
    <p:sldId id="1678" r:id="rId6"/>
    <p:sldId id="1622" r:id="rId7"/>
    <p:sldId id="1668" r:id="rId8"/>
    <p:sldId id="1616" r:id="rId9"/>
    <p:sldId id="1672" r:id="rId10"/>
    <p:sldId id="1673" r:id="rId11"/>
    <p:sldId id="1674" r:id="rId12"/>
    <p:sldId id="1675" r:id="rId13"/>
    <p:sldId id="1676" r:id="rId14"/>
    <p:sldId id="1651" r:id="rId15"/>
    <p:sldId id="1653" r:id="rId16"/>
    <p:sldId id="1652" r:id="rId17"/>
    <p:sldId id="1671" r:id="rId18"/>
    <p:sldId id="1679" r:id="rId19"/>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set indelingen" id="{475700AD-E78B-4350-9699-349DFA2AF077}">
          <p14:sldIdLst>
            <p14:sldId id="1677"/>
            <p14:sldId id="1678"/>
            <p14:sldId id="1622"/>
            <p14:sldId id="1668"/>
            <p14:sldId id="1616"/>
            <p14:sldId id="1672"/>
            <p14:sldId id="1673"/>
            <p14:sldId id="1674"/>
            <p14:sldId id="1675"/>
            <p14:sldId id="1676"/>
            <p14:sldId id="1651"/>
            <p14:sldId id="1653"/>
            <p14:sldId id="1652"/>
            <p14:sldId id="1671"/>
            <p14:sldId id="167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lle de Korte" initials="JdK" lastIdx="2" clrIdx="0">
    <p:extLst>
      <p:ext uri="{19B8F6BF-5375-455C-9EA6-DF929625EA0E}">
        <p15:presenceInfo xmlns:p15="http://schemas.microsoft.com/office/powerpoint/2012/main" userId="S-1-5-21-2890558824-3927818043-3374662254-1152" providerId="AD"/>
      </p:ext>
    </p:extLst>
  </p:cmAuthor>
  <p:cmAuthor id="2" name="Michaela Brethauer" initials="MB" lastIdx="10" clrIdx="1">
    <p:extLst>
      <p:ext uri="{19B8F6BF-5375-455C-9EA6-DF929625EA0E}">
        <p15:presenceInfo xmlns:p15="http://schemas.microsoft.com/office/powerpoint/2012/main" userId="S::M.Brethauer@bbn.nl::86a5b775-d6c4-496c-95cc-2be7e5ee54bd" providerId="AD"/>
      </p:ext>
    </p:extLst>
  </p:cmAuthor>
  <p:cmAuthor id="3" name="Suzanne Berkhout" initials="SB" lastIdx="14" clrIdx="2">
    <p:extLst>
      <p:ext uri="{19B8F6BF-5375-455C-9EA6-DF929625EA0E}">
        <p15:presenceInfo xmlns:p15="http://schemas.microsoft.com/office/powerpoint/2012/main" userId="S-1-5-21-1229272821-1085031214-725345543-3154" providerId="AD"/>
      </p:ext>
    </p:extLst>
  </p:cmAuthor>
  <p:cmAuthor id="4" name="Michael Wolf Visser" initials="MWV" lastIdx="30" clrIdx="3">
    <p:extLst>
      <p:ext uri="{19B8F6BF-5375-455C-9EA6-DF929625EA0E}">
        <p15:presenceInfo xmlns:p15="http://schemas.microsoft.com/office/powerpoint/2012/main" userId="Michael Wolf Visser" providerId="None"/>
      </p:ext>
    </p:extLst>
  </p:cmAuthor>
  <p:cmAuthor id="5" name="Tess Hoogenraad" initials="TH" lastIdx="41" clrIdx="4">
    <p:extLst>
      <p:ext uri="{19B8F6BF-5375-455C-9EA6-DF929625EA0E}">
        <p15:presenceInfo xmlns:p15="http://schemas.microsoft.com/office/powerpoint/2012/main" userId="S::Tess@pptsolutions.nl::ad89eacd-c4f1-458c-9024-2bde21ebb3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C8"/>
    <a:srgbClr val="FFFFFF"/>
    <a:srgbClr val="F06E87"/>
    <a:srgbClr val="A0D7F5"/>
    <a:srgbClr val="F7B6C3"/>
    <a:srgbClr val="190F41"/>
    <a:srgbClr val="502337"/>
    <a:srgbClr val="48605F"/>
    <a:srgbClr val="FCE7E9"/>
    <a:srgbClr val="7688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9B012E-2A42-4128-91BA-032C80CB2C70}" v="10" dt="2025-06-16T10:57:57.4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ijl, licht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352"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90FD16C-8895-420F-A8EA-49A46C0B9762}"/>
              </a:ext>
            </a:extLst>
          </p:cNvPr>
          <p:cNvSpPr>
            <a:spLocks noGrp="1"/>
          </p:cNvSpPr>
          <p:nvPr>
            <p:ph type="hdr" sz="quarter"/>
          </p:nvPr>
        </p:nvSpPr>
        <p:spPr>
          <a:xfrm>
            <a:off x="0" y="0"/>
            <a:ext cx="2945659" cy="498056"/>
          </a:xfrm>
          <a:prstGeom prst="rect">
            <a:avLst/>
          </a:prstGeom>
        </p:spPr>
        <p:txBody>
          <a:bodyPr vert="horz" lIns="95532" tIns="47766" rIns="95532" bIns="47766" rtlCol="0"/>
          <a:lstStyle>
            <a:lvl1pPr algn="l">
              <a:defRPr sz="1300"/>
            </a:lvl1pPr>
          </a:lstStyle>
          <a:p>
            <a:endParaRPr lang="en-US"/>
          </a:p>
        </p:txBody>
      </p:sp>
      <p:sp>
        <p:nvSpPr>
          <p:cNvPr id="3" name="Tijdelijke aanduiding voor datum 2">
            <a:extLst>
              <a:ext uri="{FF2B5EF4-FFF2-40B4-BE49-F238E27FC236}">
                <a16:creationId xmlns:a16="http://schemas.microsoft.com/office/drawing/2014/main" id="{3700728C-ECC4-4B3A-8BFF-86F26773B079}"/>
              </a:ext>
            </a:extLst>
          </p:cNvPr>
          <p:cNvSpPr>
            <a:spLocks noGrp="1"/>
          </p:cNvSpPr>
          <p:nvPr>
            <p:ph type="dt" sz="quarter" idx="1"/>
          </p:nvPr>
        </p:nvSpPr>
        <p:spPr>
          <a:xfrm>
            <a:off x="3850443" y="0"/>
            <a:ext cx="2945659" cy="498056"/>
          </a:xfrm>
          <a:prstGeom prst="rect">
            <a:avLst/>
          </a:prstGeom>
        </p:spPr>
        <p:txBody>
          <a:bodyPr vert="horz" lIns="95532" tIns="47766" rIns="95532" bIns="47766" rtlCol="0"/>
          <a:lstStyle>
            <a:lvl1pPr algn="r">
              <a:defRPr sz="1300"/>
            </a:lvl1pPr>
          </a:lstStyle>
          <a:p>
            <a:fld id="{2AFEACA9-F0E6-4B7E-B44F-E42487D7D50E}" type="datetimeFigureOut">
              <a:rPr lang="en-US" smtClean="0"/>
              <a:t>7/16/2025</a:t>
            </a:fld>
            <a:endParaRPr lang="en-US"/>
          </a:p>
        </p:txBody>
      </p:sp>
      <p:sp>
        <p:nvSpPr>
          <p:cNvPr id="4" name="Tijdelijke aanduiding voor voettekst 3">
            <a:extLst>
              <a:ext uri="{FF2B5EF4-FFF2-40B4-BE49-F238E27FC236}">
                <a16:creationId xmlns:a16="http://schemas.microsoft.com/office/drawing/2014/main" id="{72BF263F-937E-45F8-8B87-C3897AF9CC66}"/>
              </a:ext>
            </a:extLst>
          </p:cNvPr>
          <p:cNvSpPr>
            <a:spLocks noGrp="1"/>
          </p:cNvSpPr>
          <p:nvPr>
            <p:ph type="ftr" sz="quarter" idx="2"/>
          </p:nvPr>
        </p:nvSpPr>
        <p:spPr>
          <a:xfrm>
            <a:off x="0" y="9428586"/>
            <a:ext cx="2945659" cy="498055"/>
          </a:xfrm>
          <a:prstGeom prst="rect">
            <a:avLst/>
          </a:prstGeom>
        </p:spPr>
        <p:txBody>
          <a:bodyPr vert="horz" lIns="95532" tIns="47766" rIns="95532" bIns="47766" rtlCol="0" anchor="b"/>
          <a:lstStyle>
            <a:lvl1pPr algn="l">
              <a:defRPr sz="1300"/>
            </a:lvl1pPr>
          </a:lstStyle>
          <a:p>
            <a:endParaRPr lang="en-US"/>
          </a:p>
        </p:txBody>
      </p:sp>
      <p:sp>
        <p:nvSpPr>
          <p:cNvPr id="5" name="Tijdelijke aanduiding voor dianummer 4">
            <a:extLst>
              <a:ext uri="{FF2B5EF4-FFF2-40B4-BE49-F238E27FC236}">
                <a16:creationId xmlns:a16="http://schemas.microsoft.com/office/drawing/2014/main" id="{FAC4AB41-049A-45F6-8400-96B8E558F0A4}"/>
              </a:ext>
            </a:extLst>
          </p:cNvPr>
          <p:cNvSpPr>
            <a:spLocks noGrp="1"/>
          </p:cNvSpPr>
          <p:nvPr>
            <p:ph type="sldNum" sz="quarter" idx="3"/>
          </p:nvPr>
        </p:nvSpPr>
        <p:spPr>
          <a:xfrm>
            <a:off x="3850443" y="9428586"/>
            <a:ext cx="2945659" cy="498055"/>
          </a:xfrm>
          <a:prstGeom prst="rect">
            <a:avLst/>
          </a:prstGeom>
        </p:spPr>
        <p:txBody>
          <a:bodyPr vert="horz" lIns="95532" tIns="47766" rIns="95532" bIns="47766" rtlCol="0" anchor="b"/>
          <a:lstStyle>
            <a:lvl1pPr algn="r">
              <a:defRPr sz="1300"/>
            </a:lvl1pPr>
          </a:lstStyle>
          <a:p>
            <a:fld id="{893719E2-4BAC-4A20-AFDE-2A2DE3B6FB6C}" type="slidenum">
              <a:rPr lang="en-US" smtClean="0"/>
              <a:t>‹#›</a:t>
            </a:fld>
            <a:endParaRPr lang="en-US"/>
          </a:p>
        </p:txBody>
      </p:sp>
    </p:spTree>
    <p:extLst>
      <p:ext uri="{BB962C8B-B14F-4D97-AF65-F5344CB8AC3E}">
        <p14:creationId xmlns:p14="http://schemas.microsoft.com/office/powerpoint/2010/main" val="171239700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5532" tIns="47766" rIns="95532" bIns="47766" rtlCol="0"/>
          <a:lstStyle>
            <a:lvl1pPr algn="l">
              <a:defRPr sz="1300"/>
            </a:lvl1pPr>
          </a:lstStyle>
          <a:p>
            <a:endParaRPr lang="nl-NL"/>
          </a:p>
        </p:txBody>
      </p:sp>
      <p:sp>
        <p:nvSpPr>
          <p:cNvPr id="3" name="Tijdelijke aanduiding voor datum 2"/>
          <p:cNvSpPr>
            <a:spLocks noGrp="1"/>
          </p:cNvSpPr>
          <p:nvPr>
            <p:ph type="dt" idx="1"/>
          </p:nvPr>
        </p:nvSpPr>
        <p:spPr>
          <a:xfrm>
            <a:off x="3850443" y="0"/>
            <a:ext cx="2945659" cy="498056"/>
          </a:xfrm>
          <a:prstGeom prst="rect">
            <a:avLst/>
          </a:prstGeom>
        </p:spPr>
        <p:txBody>
          <a:bodyPr vert="horz" lIns="95532" tIns="47766" rIns="95532" bIns="47766" rtlCol="0"/>
          <a:lstStyle>
            <a:lvl1pPr algn="r">
              <a:defRPr sz="1300"/>
            </a:lvl1pPr>
          </a:lstStyle>
          <a:p>
            <a:fld id="{C47E9904-312C-4E6F-8F31-48A38C65A6EC}" type="datetimeFigureOut">
              <a:rPr lang="nl-NL" smtClean="0"/>
              <a:t>16-7-2025</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32" tIns="47766" rIns="95532" bIns="47766" rtlCol="0" anchor="ctr"/>
          <a:lstStyle/>
          <a:p>
            <a:endParaRPr lang="nl-NL"/>
          </a:p>
        </p:txBody>
      </p:sp>
      <p:sp>
        <p:nvSpPr>
          <p:cNvPr id="5" name="Tijdelijke aanduiding voor notities 4"/>
          <p:cNvSpPr>
            <a:spLocks noGrp="1"/>
          </p:cNvSpPr>
          <p:nvPr>
            <p:ph type="body" sz="quarter" idx="3"/>
          </p:nvPr>
        </p:nvSpPr>
        <p:spPr>
          <a:xfrm>
            <a:off x="679768" y="4777195"/>
            <a:ext cx="5438140" cy="3908614"/>
          </a:xfrm>
          <a:prstGeom prst="rect">
            <a:avLst/>
          </a:prstGeom>
        </p:spPr>
        <p:txBody>
          <a:bodyPr vert="horz" lIns="95532" tIns="47766" rIns="95532" bIns="47766"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6"/>
            <a:ext cx="2945659" cy="498055"/>
          </a:xfrm>
          <a:prstGeom prst="rect">
            <a:avLst/>
          </a:prstGeom>
        </p:spPr>
        <p:txBody>
          <a:bodyPr vert="horz" lIns="95532" tIns="47766" rIns="95532" bIns="47766"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850443" y="9428586"/>
            <a:ext cx="2945659" cy="498055"/>
          </a:xfrm>
          <a:prstGeom prst="rect">
            <a:avLst/>
          </a:prstGeom>
        </p:spPr>
        <p:txBody>
          <a:bodyPr vert="horz" lIns="95532" tIns="47766" rIns="95532" bIns="47766" rtlCol="0" anchor="b"/>
          <a:lstStyle>
            <a:lvl1pPr algn="r">
              <a:defRPr sz="1300"/>
            </a:lvl1pPr>
          </a:lstStyle>
          <a:p>
            <a:fld id="{EA88A791-D8E8-4C23-A528-EAEB42DC40E7}" type="slidenum">
              <a:rPr lang="nl-NL" smtClean="0"/>
              <a:t>‹#›</a:t>
            </a:fld>
            <a:endParaRPr lang="nl-NL"/>
          </a:p>
        </p:txBody>
      </p:sp>
    </p:spTree>
    <p:extLst>
      <p:ext uri="{BB962C8B-B14F-4D97-AF65-F5344CB8AC3E}">
        <p14:creationId xmlns:p14="http://schemas.microsoft.com/office/powerpoint/2010/main" val="939037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A88A791-D8E8-4C23-A528-EAEB42DC40E7}" type="slidenum">
              <a:rPr lang="nl-NL" smtClean="0"/>
              <a:t>2</a:t>
            </a:fld>
            <a:endParaRPr lang="nl-NL"/>
          </a:p>
        </p:txBody>
      </p:sp>
    </p:spTree>
    <p:extLst>
      <p:ext uri="{BB962C8B-B14F-4D97-AF65-F5344CB8AC3E}">
        <p14:creationId xmlns:p14="http://schemas.microsoft.com/office/powerpoint/2010/main" val="1985737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7"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svg"/><Relationship Id="rId7"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svg"/><Relationship Id="rId7"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svg"/><Relationship Id="rId7"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svg"/><Relationship Id="rId7"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2.svg"/><Relationship Id="rId7"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svg"/><Relationship Id="rId7" Type="http://schemas.microsoft.com/office/2007/relationships/hdphoto" Target="../media/hdphoto1.wdp"/><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17.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svg"/><Relationship Id="rId7"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1.svg"/><Relationship Id="rId4" Type="http://schemas.openxmlformats.org/officeDocument/2006/relationships/image" Target="../media/image30.png"/></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3.svg"/><Relationship Id="rId4" Type="http://schemas.openxmlformats.org/officeDocument/2006/relationships/image" Target="../media/image32.png"/></Relationships>
</file>

<file path=ppt/slideLayouts/_rels/slideLayout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5.sv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1.svg"/><Relationship Id="rId4" Type="http://schemas.openxmlformats.org/officeDocument/2006/relationships/image" Target="../media/image30.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9.svg"/><Relationship Id="rId7" Type="http://schemas.microsoft.com/office/2007/relationships/hdphoto" Target="../media/hdphoto1.wdp"/><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1.svg"/><Relationship Id="rId4" Type="http://schemas.openxmlformats.org/officeDocument/2006/relationships/image" Target="../media/image30.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6.svg"/><Relationship Id="rId4" Type="http://schemas.openxmlformats.org/officeDocument/2006/relationships/image" Target="../media/image45.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7.svg"/><Relationship Id="rId7" Type="http://schemas.microsoft.com/office/2007/relationships/hdphoto" Target="../media/hdphoto1.wdp"/><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aar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35AC2CF-983B-4C46-ACD4-BA1CDACEE0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Voorblad Paars</a:t>
            </a:r>
          </a:p>
        </p:txBody>
      </p:sp>
      <p:sp>
        <p:nvSpPr>
          <p:cNvPr id="7" name="Tijdelijke aanduiding voor tekst 8">
            <a:extLst>
              <a:ext uri="{FF2B5EF4-FFF2-40B4-BE49-F238E27FC236}">
                <a16:creationId xmlns:a16="http://schemas.microsoft.com/office/drawing/2014/main" id="{8E8D3469-A01F-AA97-04C6-B2AD79732C6B}"/>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8" name="Groep 7">
            <a:extLst>
              <a:ext uri="{FF2B5EF4-FFF2-40B4-BE49-F238E27FC236}">
                <a16:creationId xmlns:a16="http://schemas.microsoft.com/office/drawing/2014/main" id="{ADA7C086-3E17-7B8B-7BF1-721FD9147A92}"/>
              </a:ext>
            </a:extLst>
          </p:cNvPr>
          <p:cNvGrpSpPr/>
          <p:nvPr userDrawn="1"/>
        </p:nvGrpSpPr>
        <p:grpSpPr>
          <a:xfrm>
            <a:off x="8942572" y="3830445"/>
            <a:ext cx="2573707" cy="2552425"/>
            <a:chOff x="8942572" y="3830445"/>
            <a:chExt cx="2573707" cy="2552425"/>
          </a:xfrm>
        </p:grpSpPr>
        <p:sp>
          <p:nvSpPr>
            <p:cNvPr id="10" name="Vrije vorm: vorm 9">
              <a:extLst>
                <a:ext uri="{FF2B5EF4-FFF2-40B4-BE49-F238E27FC236}">
                  <a16:creationId xmlns:a16="http://schemas.microsoft.com/office/drawing/2014/main" id="{52B3F434-1C16-E3DA-5E27-F4BAAEA4A328}"/>
                </a:ext>
              </a:extLst>
            </p:cNvPr>
            <p:cNvSpPr/>
            <p:nvPr/>
          </p:nvSpPr>
          <p:spPr>
            <a:xfrm>
              <a:off x="9396451"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CE09443A-A925-036F-BBDD-9D2DC9301E1B}"/>
                </a:ext>
              </a:extLst>
            </p:cNvPr>
            <p:cNvSpPr/>
            <p:nvPr/>
          </p:nvSpPr>
          <p:spPr>
            <a:xfrm>
              <a:off x="951827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8EA74E83-2F38-B9F0-6D83-15D792C2E2ED}"/>
                </a:ext>
              </a:extLst>
            </p:cNvPr>
            <p:cNvSpPr/>
            <p:nvPr/>
          </p:nvSpPr>
          <p:spPr>
            <a:xfrm>
              <a:off x="9646264" y="5585200"/>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917A474E-CAE7-14CB-D2B9-C87B9BEE7B0E}"/>
                </a:ext>
              </a:extLst>
            </p:cNvPr>
            <p:cNvSpPr/>
            <p:nvPr/>
          </p:nvSpPr>
          <p:spPr>
            <a:xfrm>
              <a:off x="9816419" y="5546117"/>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A1AED602-0437-9714-881E-6A4799E4AF78}"/>
                </a:ext>
              </a:extLst>
            </p:cNvPr>
            <p:cNvSpPr/>
            <p:nvPr/>
          </p:nvSpPr>
          <p:spPr>
            <a:xfrm>
              <a:off x="994301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94265FA2-980F-2CB8-D61C-1258C1014437}"/>
                </a:ext>
              </a:extLst>
            </p:cNvPr>
            <p:cNvSpPr/>
            <p:nvPr/>
          </p:nvSpPr>
          <p:spPr>
            <a:xfrm>
              <a:off x="10058176" y="5558647"/>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F78832B-B52A-8BF7-7960-41DC19277B10}"/>
                </a:ext>
              </a:extLst>
            </p:cNvPr>
            <p:cNvSpPr/>
            <p:nvPr/>
          </p:nvSpPr>
          <p:spPr>
            <a:xfrm>
              <a:off x="10135149"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98E72CC3-57E7-6494-7335-A367DFB09C58}"/>
                </a:ext>
              </a:extLst>
            </p:cNvPr>
            <p:cNvSpPr/>
            <p:nvPr/>
          </p:nvSpPr>
          <p:spPr>
            <a:xfrm>
              <a:off x="10263039"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C88EE9DA-765C-03D4-32B8-6C004502B97B}"/>
                </a:ext>
              </a:extLst>
            </p:cNvPr>
            <p:cNvSpPr/>
            <p:nvPr/>
          </p:nvSpPr>
          <p:spPr>
            <a:xfrm>
              <a:off x="1032012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2DEDF3DC-9AA4-EC13-E0AC-0562BFA38BEF}"/>
                </a:ext>
              </a:extLst>
            </p:cNvPr>
            <p:cNvSpPr/>
            <p:nvPr/>
          </p:nvSpPr>
          <p:spPr>
            <a:xfrm>
              <a:off x="10491670" y="5587885"/>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11989D05-DC11-6678-AE6E-C912BF976A05}"/>
                </a:ext>
              </a:extLst>
            </p:cNvPr>
            <p:cNvSpPr/>
            <p:nvPr/>
          </p:nvSpPr>
          <p:spPr>
            <a:xfrm>
              <a:off x="1065138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DF852CC6-0B84-3568-349D-634CC920341B}"/>
                </a:ext>
              </a:extLst>
            </p:cNvPr>
            <p:cNvSpPr/>
            <p:nvPr/>
          </p:nvSpPr>
          <p:spPr>
            <a:xfrm>
              <a:off x="10779272"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0AE54F93-DFAA-1AE6-5057-1149DB29EF51}"/>
                </a:ext>
              </a:extLst>
            </p:cNvPr>
            <p:cNvSpPr/>
            <p:nvPr/>
          </p:nvSpPr>
          <p:spPr>
            <a:xfrm>
              <a:off x="1083635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06B06D3D-7B77-EA44-9FDF-5F7266FD4732}"/>
                </a:ext>
              </a:extLst>
            </p:cNvPr>
            <p:cNvSpPr/>
            <p:nvPr/>
          </p:nvSpPr>
          <p:spPr>
            <a:xfrm>
              <a:off x="10964245" y="5539852"/>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728FD833-E989-0D0B-169B-26A6EDAAEDB1}"/>
                </a:ext>
              </a:extLst>
            </p:cNvPr>
            <p:cNvSpPr/>
            <p:nvPr/>
          </p:nvSpPr>
          <p:spPr>
            <a:xfrm>
              <a:off x="11004323" y="5546117"/>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48B959C6-2210-BF06-7E98-CFC36F9E988D}"/>
                </a:ext>
              </a:extLst>
            </p:cNvPr>
            <p:cNvSpPr/>
            <p:nvPr/>
          </p:nvSpPr>
          <p:spPr>
            <a:xfrm>
              <a:off x="9390087" y="5839090"/>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843B6103-B4A0-2E63-9396-7171B94C06C8}"/>
                </a:ext>
              </a:extLst>
            </p:cNvPr>
            <p:cNvSpPr/>
            <p:nvPr/>
          </p:nvSpPr>
          <p:spPr>
            <a:xfrm>
              <a:off x="9500672"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DECE1E34-D50E-40C4-2478-1A9C4946CF59}"/>
                </a:ext>
              </a:extLst>
            </p:cNvPr>
            <p:cNvSpPr/>
            <p:nvPr/>
          </p:nvSpPr>
          <p:spPr>
            <a:xfrm>
              <a:off x="9632540"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281DA269-4FE8-7866-6EF3-562321FBE201}"/>
                </a:ext>
              </a:extLst>
            </p:cNvPr>
            <p:cNvSpPr/>
            <p:nvPr/>
          </p:nvSpPr>
          <p:spPr>
            <a:xfrm>
              <a:off x="9730894" y="5836305"/>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1AF9F2CA-711E-4B3E-6CF3-57D9E0A980DE}"/>
                </a:ext>
              </a:extLst>
            </p:cNvPr>
            <p:cNvSpPr/>
            <p:nvPr/>
          </p:nvSpPr>
          <p:spPr>
            <a:xfrm>
              <a:off x="9902640"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19A4577D-914D-87A5-8054-26ED910D6BC8}"/>
                </a:ext>
              </a:extLst>
            </p:cNvPr>
            <p:cNvSpPr/>
            <p:nvPr/>
          </p:nvSpPr>
          <p:spPr>
            <a:xfrm>
              <a:off x="10028541" y="5836404"/>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B077C2D9-2F4E-8546-C580-986C6E0F2ED6}"/>
                </a:ext>
              </a:extLst>
            </p:cNvPr>
            <p:cNvSpPr/>
            <p:nvPr/>
          </p:nvSpPr>
          <p:spPr>
            <a:xfrm>
              <a:off x="10161105" y="5836206"/>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6965595-5E98-70BF-34CF-2D09000CB5E2}"/>
                </a:ext>
              </a:extLst>
            </p:cNvPr>
            <p:cNvSpPr/>
            <p:nvPr/>
          </p:nvSpPr>
          <p:spPr>
            <a:xfrm>
              <a:off x="10288994"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A8B8C41A-BBAB-5513-B281-E0E1A82D6E9D}"/>
                </a:ext>
              </a:extLst>
            </p:cNvPr>
            <p:cNvSpPr/>
            <p:nvPr/>
          </p:nvSpPr>
          <p:spPr>
            <a:xfrm>
              <a:off x="10331857" y="5795532"/>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8E342052-70D3-317E-CD4C-C3D2D6415525}"/>
                </a:ext>
              </a:extLst>
            </p:cNvPr>
            <p:cNvSpPr/>
            <p:nvPr/>
          </p:nvSpPr>
          <p:spPr>
            <a:xfrm>
              <a:off x="10361194" y="5795532"/>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BE0CCE13-D595-49F9-D6EC-86C3584702A1}"/>
                </a:ext>
              </a:extLst>
            </p:cNvPr>
            <p:cNvSpPr/>
            <p:nvPr/>
          </p:nvSpPr>
          <p:spPr>
            <a:xfrm>
              <a:off x="10429216" y="5797223"/>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D546F801-5054-D048-5E18-0BDC6DB82A7B}"/>
                </a:ext>
              </a:extLst>
            </p:cNvPr>
            <p:cNvSpPr/>
            <p:nvPr/>
          </p:nvSpPr>
          <p:spPr>
            <a:xfrm>
              <a:off x="10534730" y="5797322"/>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368CB24-FA0A-37AA-E335-89DB02B03725}"/>
                </a:ext>
              </a:extLst>
            </p:cNvPr>
            <p:cNvSpPr/>
            <p:nvPr/>
          </p:nvSpPr>
          <p:spPr>
            <a:xfrm>
              <a:off x="10646808"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84DC9EAC-5A5C-4FFB-DA00-4FBE5F8B3474}"/>
                </a:ext>
              </a:extLst>
            </p:cNvPr>
            <p:cNvSpPr/>
            <p:nvPr/>
          </p:nvSpPr>
          <p:spPr>
            <a:xfrm>
              <a:off x="10768532" y="5797223"/>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ADE81383-A65F-A22E-4D49-9C8B89DE16FB}"/>
                </a:ext>
              </a:extLst>
            </p:cNvPr>
            <p:cNvSpPr/>
            <p:nvPr/>
          </p:nvSpPr>
          <p:spPr>
            <a:xfrm>
              <a:off x="10900996"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0AD08CFA-2FAA-8B02-B805-DCFDB4E352EF}"/>
                </a:ext>
              </a:extLst>
            </p:cNvPr>
            <p:cNvSpPr/>
            <p:nvPr/>
          </p:nvSpPr>
          <p:spPr>
            <a:xfrm>
              <a:off x="11028986" y="5836305"/>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CED04255-C8B9-E046-AFDA-6D75AF142D1A}"/>
                </a:ext>
              </a:extLst>
            </p:cNvPr>
            <p:cNvSpPr/>
            <p:nvPr/>
          </p:nvSpPr>
          <p:spPr>
            <a:xfrm>
              <a:off x="8963952" y="3830445"/>
              <a:ext cx="2552327" cy="2552425"/>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23640738-CCE7-52E2-B93B-E4151BD72EA0}"/>
                </a:ext>
              </a:extLst>
            </p:cNvPr>
            <p:cNvSpPr/>
            <p:nvPr/>
          </p:nvSpPr>
          <p:spPr>
            <a:xfrm>
              <a:off x="8942572" y="4269605"/>
              <a:ext cx="1016952" cy="422255"/>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211100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orblad + Logo Gro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5EB86437-62F0-2A04-7D29-317EBBCF6A20}"/>
              </a:ext>
            </a:extLst>
          </p:cNvPr>
          <p:cNvGrpSpPr/>
          <p:nvPr userDrawn="1"/>
        </p:nvGrpSpPr>
        <p:grpSpPr>
          <a:xfrm>
            <a:off x="-26242" y="0"/>
            <a:ext cx="12224409" cy="6858001"/>
            <a:chOff x="-26242" y="0"/>
            <a:chExt cx="12224409" cy="6858001"/>
          </a:xfrm>
        </p:grpSpPr>
        <p:sp>
          <p:nvSpPr>
            <p:cNvPr id="10" name="Vrije vorm: vorm 9">
              <a:extLst>
                <a:ext uri="{FF2B5EF4-FFF2-40B4-BE49-F238E27FC236}">
                  <a16:creationId xmlns:a16="http://schemas.microsoft.com/office/drawing/2014/main" id="{C63E9F8D-2347-0050-4BE1-6A4A77D2BE92}"/>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73" name="Vrije vorm: vorm 72">
              <a:extLst>
                <a:ext uri="{FF2B5EF4-FFF2-40B4-BE49-F238E27FC236}">
                  <a16:creationId xmlns:a16="http://schemas.microsoft.com/office/drawing/2014/main" id="{755E5ED9-A3D0-09ED-ABD4-F515D3E1054A}"/>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74" name="Vrije vorm: vorm 73">
              <a:extLst>
                <a:ext uri="{FF2B5EF4-FFF2-40B4-BE49-F238E27FC236}">
                  <a16:creationId xmlns:a16="http://schemas.microsoft.com/office/drawing/2014/main" id="{58D13F5F-17F3-B18F-DB95-DA9C959CD381}"/>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75" name="Vrije vorm: vorm 74">
              <a:extLst>
                <a:ext uri="{FF2B5EF4-FFF2-40B4-BE49-F238E27FC236}">
                  <a16:creationId xmlns:a16="http://schemas.microsoft.com/office/drawing/2014/main" id="{77FF4089-EB95-757E-B23D-3B3C1090373B}"/>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76" name="Vrije vorm: vorm 75">
              <a:extLst>
                <a:ext uri="{FF2B5EF4-FFF2-40B4-BE49-F238E27FC236}">
                  <a16:creationId xmlns:a16="http://schemas.microsoft.com/office/drawing/2014/main" id="{9B0D44CE-2A34-7926-5F75-B4F3AE57A1E5}"/>
                </a:ext>
              </a:extLst>
            </p:cNvPr>
            <p:cNvSpPr/>
            <p:nvPr/>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rgbClr val="3F6866"/>
            </a:solidFill>
            <a:ln w="6350" cap="flat">
              <a:noFill/>
              <a:prstDash val="solid"/>
              <a:miter/>
            </a:ln>
          </p:spPr>
          <p:txBody>
            <a:bodyPr rtlCol="0" anchor="ctr"/>
            <a:lstStyle/>
            <a:p>
              <a:endParaRPr lang="en-NL"/>
            </a:p>
          </p:txBody>
        </p:sp>
        <p:sp>
          <p:nvSpPr>
            <p:cNvPr id="77" name="Vrije vorm: vorm 76">
              <a:extLst>
                <a:ext uri="{FF2B5EF4-FFF2-40B4-BE49-F238E27FC236}">
                  <a16:creationId xmlns:a16="http://schemas.microsoft.com/office/drawing/2014/main" id="{16C31DE5-92FD-CF7C-C8BA-07EA8D0C8904}"/>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sp>
          <p:nvSpPr>
            <p:cNvPr id="78" name="Vrije vorm: vorm 77">
              <a:extLst>
                <a:ext uri="{FF2B5EF4-FFF2-40B4-BE49-F238E27FC236}">
                  <a16:creationId xmlns:a16="http://schemas.microsoft.com/office/drawing/2014/main" id="{05B3DD8E-D992-1439-4B80-18901FDA89DA}"/>
                </a:ext>
              </a:extLst>
            </p:cNvPr>
            <p:cNvSpPr/>
            <p:nvPr/>
          </p:nvSpPr>
          <p:spPr>
            <a:xfrm>
              <a:off x="-26242" y="2933517"/>
              <a:ext cx="5813688" cy="3924483"/>
            </a:xfrm>
            <a:custGeom>
              <a:avLst/>
              <a:gdLst>
                <a:gd name="connsiteX0" fmla="*/ 4954669 w 5813688"/>
                <a:gd name="connsiteY0" fmla="*/ 2532 h 3924483"/>
                <a:gd name="connsiteX1" fmla="*/ 5145740 w 5813688"/>
                <a:gd name="connsiteY1" fmla="*/ 136327 h 3924483"/>
                <a:gd name="connsiteX2" fmla="*/ 5813688 w 5813688"/>
                <a:gd name="connsiteY2" fmla="*/ 3924483 h 3924483"/>
                <a:gd name="connsiteX3" fmla="*/ 0 w 5813688"/>
                <a:gd name="connsiteY3" fmla="*/ 3924483 h 3924483"/>
                <a:gd name="connsiteX4" fmla="*/ 0 w 5813688"/>
                <a:gd name="connsiteY4" fmla="*/ 876193 h 392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3688" h="3924483">
                  <a:moveTo>
                    <a:pt x="4954669" y="2532"/>
                  </a:moveTo>
                  <a:cubicBezTo>
                    <a:pt x="5044395" y="-13279"/>
                    <a:pt x="5129928" y="46601"/>
                    <a:pt x="5145740" y="136327"/>
                  </a:cubicBezTo>
                  <a:lnTo>
                    <a:pt x="5813688" y="3924483"/>
                  </a:lnTo>
                  <a:lnTo>
                    <a:pt x="0" y="3924483"/>
                  </a:lnTo>
                  <a:lnTo>
                    <a:pt x="0" y="876193"/>
                  </a:lnTo>
                  <a:close/>
                </a:path>
              </a:pathLst>
            </a:custGeom>
            <a:solidFill>
              <a:srgbClr val="3F6866"/>
            </a:solidFill>
            <a:ln w="6350" cap="flat">
              <a:noFill/>
              <a:prstDash val="solid"/>
              <a:miter/>
            </a:ln>
          </p:spPr>
          <p:txBody>
            <a:bodyPr rtlCol="0" anchor="ctr"/>
            <a:lstStyle/>
            <a:p>
              <a:endParaRPr lang="en-NL"/>
            </a:p>
          </p:txBody>
        </p:sp>
      </p:gr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Voorblad + Logo Groen</a:t>
            </a:r>
          </a:p>
        </p:txBody>
      </p:sp>
      <p:sp>
        <p:nvSpPr>
          <p:cNvPr id="12" name="Tijdelijke aanduiding voor afbeelding 8">
            <a:extLst>
              <a:ext uri="{FF2B5EF4-FFF2-40B4-BE49-F238E27FC236}">
                <a16:creationId xmlns:a16="http://schemas.microsoft.com/office/drawing/2014/main" id="{635C5B01-CCCA-4EF4-B58E-00304CB999DB}"/>
              </a:ext>
            </a:extLst>
          </p:cNvPr>
          <p:cNvSpPr>
            <a:spLocks noGrp="1"/>
          </p:cNvSpPr>
          <p:nvPr>
            <p:ph type="pic" sz="quarter" idx="14" hasCustomPrompt="1"/>
          </p:nvPr>
        </p:nvSpPr>
        <p:spPr>
          <a:xfrm>
            <a:off x="1316038" y="4457700"/>
            <a:ext cx="3573462" cy="1364133"/>
          </a:xfrm>
          <a:prstGeom prst="rect">
            <a:avLst/>
          </a:prstGeom>
          <a:noFill/>
        </p:spPr>
        <p:txBody>
          <a:bodyPr bIns="720000" anchor="ct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logo in te voegen.</a:t>
            </a:r>
          </a:p>
        </p:txBody>
      </p:sp>
      <p:grpSp>
        <p:nvGrpSpPr>
          <p:cNvPr id="13" name="INSTRUCTIE">
            <a:extLst>
              <a:ext uri="{FF2B5EF4-FFF2-40B4-BE49-F238E27FC236}">
                <a16:creationId xmlns:a16="http://schemas.microsoft.com/office/drawing/2014/main" id="{58E54C8E-BD3C-47CA-B432-E0C2503F2EDC}"/>
              </a:ext>
            </a:extLst>
          </p:cNvPr>
          <p:cNvGrpSpPr/>
          <p:nvPr userDrawn="1"/>
        </p:nvGrpSpPr>
        <p:grpSpPr>
          <a:xfrm>
            <a:off x="12377595" y="0"/>
            <a:ext cx="3693386" cy="6769481"/>
            <a:chOff x="-3786437" y="0"/>
            <a:chExt cx="3693386" cy="6769481"/>
          </a:xfrm>
        </p:grpSpPr>
        <p:sp>
          <p:nvSpPr>
            <p:cNvPr id="14" name="Rechthoek 13">
              <a:extLst>
                <a:ext uri="{FF2B5EF4-FFF2-40B4-BE49-F238E27FC236}">
                  <a16:creationId xmlns:a16="http://schemas.microsoft.com/office/drawing/2014/main" id="{F60CC7D3-3B25-4DBE-AD7D-8BE35ECED1F1}"/>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5" name="INSTRUCTIES">
              <a:extLst>
                <a:ext uri="{FF2B5EF4-FFF2-40B4-BE49-F238E27FC236}">
                  <a16:creationId xmlns:a16="http://schemas.microsoft.com/office/drawing/2014/main" id="{4C878FD2-95A6-42D4-A92D-B22EBEBF4981}"/>
                </a:ext>
              </a:extLst>
            </p:cNvPr>
            <p:cNvGrpSpPr/>
            <p:nvPr userDrawn="1"/>
          </p:nvGrpSpPr>
          <p:grpSpPr>
            <a:xfrm>
              <a:off x="-3786437" y="0"/>
              <a:ext cx="3693386" cy="6089184"/>
              <a:chOff x="-3786437" y="0"/>
              <a:chExt cx="3693386" cy="6089184"/>
            </a:xfrm>
          </p:grpSpPr>
          <p:sp>
            <p:nvSpPr>
              <p:cNvPr id="16" name="Rechthoek 15">
                <a:extLst>
                  <a:ext uri="{FF2B5EF4-FFF2-40B4-BE49-F238E27FC236}">
                    <a16:creationId xmlns:a16="http://schemas.microsoft.com/office/drawing/2014/main" id="{0616E341-C683-4916-BFC6-A35C9EE690DA}"/>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Logo invoegen/opmaken</a:t>
                </a:r>
              </a:p>
            </p:txBody>
          </p:sp>
          <p:sp>
            <p:nvSpPr>
              <p:cNvPr id="18" name="Ovaal 17">
                <a:extLst>
                  <a:ext uri="{FF2B5EF4-FFF2-40B4-BE49-F238E27FC236}">
                    <a16:creationId xmlns:a16="http://schemas.microsoft.com/office/drawing/2014/main" id="{7646FC31-6BCA-4927-9C73-7B736234FBF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C58C6229-F609-4A79-96C4-940A5A2736E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 name="Groep 19">
                <a:extLst>
                  <a:ext uri="{FF2B5EF4-FFF2-40B4-BE49-F238E27FC236}">
                    <a16:creationId xmlns:a16="http://schemas.microsoft.com/office/drawing/2014/main" id="{16840AB8-F2E9-4226-9988-7B0C306DF17A}"/>
                  </a:ext>
                </a:extLst>
              </p:cNvPr>
              <p:cNvGrpSpPr/>
              <p:nvPr userDrawn="1"/>
            </p:nvGrpSpPr>
            <p:grpSpPr>
              <a:xfrm>
                <a:off x="-3316179" y="1231351"/>
                <a:ext cx="294789" cy="318834"/>
                <a:chOff x="14466489" y="1001522"/>
                <a:chExt cx="290627" cy="314333"/>
              </a:xfrm>
            </p:grpSpPr>
            <p:sp>
              <p:nvSpPr>
                <p:cNvPr id="67" name="Rechthoek 66">
                  <a:extLst>
                    <a:ext uri="{FF2B5EF4-FFF2-40B4-BE49-F238E27FC236}">
                      <a16:creationId xmlns:a16="http://schemas.microsoft.com/office/drawing/2014/main" id="{74FF18E5-2852-4F5B-83F4-E2C9CCF3D58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8" name="Ovaal 67">
                  <a:extLst>
                    <a:ext uri="{FF2B5EF4-FFF2-40B4-BE49-F238E27FC236}">
                      <a16:creationId xmlns:a16="http://schemas.microsoft.com/office/drawing/2014/main" id="{7737F7BE-EAB5-4A6D-887C-020B1DF5A8B3}"/>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69" name="Vrije vorm: vorm 68">
                  <a:extLst>
                    <a:ext uri="{FF2B5EF4-FFF2-40B4-BE49-F238E27FC236}">
                      <a16:creationId xmlns:a16="http://schemas.microsoft.com/office/drawing/2014/main" id="{44E561B5-6C22-413B-91AD-F0D4665F6AC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70" name="Rechthoek: afgeronde hoeken 69">
                  <a:extLst>
                    <a:ext uri="{FF2B5EF4-FFF2-40B4-BE49-F238E27FC236}">
                      <a16:creationId xmlns:a16="http://schemas.microsoft.com/office/drawing/2014/main" id="{DD566729-6700-41A9-82D2-C52A8F616D8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71" name="Rechte verbindingslijn 70">
                  <a:extLst>
                    <a:ext uri="{FF2B5EF4-FFF2-40B4-BE49-F238E27FC236}">
                      <a16:creationId xmlns:a16="http://schemas.microsoft.com/office/drawing/2014/main" id="{BE08A274-0676-4E17-81F7-1D6675F6B10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Rechte verbindingslijn 71">
                  <a:extLst>
                    <a:ext uri="{FF2B5EF4-FFF2-40B4-BE49-F238E27FC236}">
                      <a16:creationId xmlns:a16="http://schemas.microsoft.com/office/drawing/2014/main" id="{3630E571-85C2-4B7F-8333-2959F0F21D5C}"/>
                    </a:ext>
                  </a:extLst>
                </p:cNvPr>
                <p:cNvCxnSpPr>
                  <a:cxnSpLocks/>
                  <a:stCxn id="7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 name="Ovaal 20">
                <a:extLst>
                  <a:ext uri="{FF2B5EF4-FFF2-40B4-BE49-F238E27FC236}">
                    <a16:creationId xmlns:a16="http://schemas.microsoft.com/office/drawing/2014/main" id="{6AE51095-A7C4-452B-9087-792810A5846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 name="Rechthoek 21">
                <a:extLst>
                  <a:ext uri="{FF2B5EF4-FFF2-40B4-BE49-F238E27FC236}">
                    <a16:creationId xmlns:a16="http://schemas.microsoft.com/office/drawing/2014/main" id="{0683900E-E787-4304-916C-AD64DC40CB1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08B64585-D07A-42D0-ADDC-35A8061AF89F}"/>
                  </a:ext>
                </a:extLst>
              </p:cNvPr>
              <p:cNvGrpSpPr/>
              <p:nvPr userDrawn="1"/>
            </p:nvGrpSpPr>
            <p:grpSpPr>
              <a:xfrm>
                <a:off x="-3311319" y="2164285"/>
                <a:ext cx="825500" cy="209550"/>
                <a:chOff x="13504624" y="2482850"/>
                <a:chExt cx="825500" cy="209550"/>
              </a:xfrm>
            </p:grpSpPr>
            <p:sp>
              <p:nvSpPr>
                <p:cNvPr id="64" name="Rechthoek 63">
                  <a:extLst>
                    <a:ext uri="{FF2B5EF4-FFF2-40B4-BE49-F238E27FC236}">
                      <a16:creationId xmlns:a16="http://schemas.microsoft.com/office/drawing/2014/main" id="{7FB1BD0F-B470-4D76-901B-F5D81899AB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65" name="Rechte verbindingslijn 64">
                  <a:extLst>
                    <a:ext uri="{FF2B5EF4-FFF2-40B4-BE49-F238E27FC236}">
                      <a16:creationId xmlns:a16="http://schemas.microsoft.com/office/drawing/2014/main" id="{E823836E-31E3-4C4A-9D3E-B6B1FDBEAA7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6" name="Gelijkbenige driehoek 65">
                  <a:extLst>
                    <a:ext uri="{FF2B5EF4-FFF2-40B4-BE49-F238E27FC236}">
                      <a16:creationId xmlns:a16="http://schemas.microsoft.com/office/drawing/2014/main" id="{7D83ECA9-23A3-497A-8716-894177B338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4" name="Ovaal 23">
                <a:extLst>
                  <a:ext uri="{FF2B5EF4-FFF2-40B4-BE49-F238E27FC236}">
                    <a16:creationId xmlns:a16="http://schemas.microsoft.com/office/drawing/2014/main" id="{F21B16E9-ADAD-40EA-BA94-D15205FE9E0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5" name="Rechthoek 24">
                <a:extLst>
                  <a:ext uri="{FF2B5EF4-FFF2-40B4-BE49-F238E27FC236}">
                    <a16:creationId xmlns:a16="http://schemas.microsoft.com/office/drawing/2014/main" id="{73C38CD0-0576-4781-B55C-F3F16089EA93}"/>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26" name="Groep 25">
                <a:extLst>
                  <a:ext uri="{FF2B5EF4-FFF2-40B4-BE49-F238E27FC236}">
                    <a16:creationId xmlns:a16="http://schemas.microsoft.com/office/drawing/2014/main" id="{ACDB9EBB-D792-4D16-99BC-2CB0E1662091}"/>
                  </a:ext>
                </a:extLst>
              </p:cNvPr>
              <p:cNvGrpSpPr/>
              <p:nvPr userDrawn="1"/>
            </p:nvGrpSpPr>
            <p:grpSpPr>
              <a:xfrm>
                <a:off x="-3408294" y="3470504"/>
                <a:ext cx="622283" cy="612920"/>
                <a:chOff x="12617641" y="3403239"/>
                <a:chExt cx="752963" cy="741634"/>
              </a:xfrm>
            </p:grpSpPr>
            <p:grpSp>
              <p:nvGrpSpPr>
                <p:cNvPr id="48" name="Groep 47">
                  <a:extLst>
                    <a:ext uri="{FF2B5EF4-FFF2-40B4-BE49-F238E27FC236}">
                      <a16:creationId xmlns:a16="http://schemas.microsoft.com/office/drawing/2014/main" id="{E21588F6-5D0B-48B6-BE47-E1CDCAFD0724}"/>
                    </a:ext>
                  </a:extLst>
                </p:cNvPr>
                <p:cNvGrpSpPr/>
                <p:nvPr userDrawn="1"/>
              </p:nvGrpSpPr>
              <p:grpSpPr>
                <a:xfrm>
                  <a:off x="12771530" y="3403239"/>
                  <a:ext cx="467176" cy="448491"/>
                  <a:chOff x="12782157" y="3403239"/>
                  <a:chExt cx="467176" cy="448491"/>
                </a:xfrm>
              </p:grpSpPr>
              <p:grpSp>
                <p:nvGrpSpPr>
                  <p:cNvPr id="51" name="Groep 50">
                    <a:extLst>
                      <a:ext uri="{FF2B5EF4-FFF2-40B4-BE49-F238E27FC236}">
                        <a16:creationId xmlns:a16="http://schemas.microsoft.com/office/drawing/2014/main" id="{CD9F8905-7F9E-4D50-B461-2AD79AB7EFD9}"/>
                      </a:ext>
                    </a:extLst>
                  </p:cNvPr>
                  <p:cNvGrpSpPr/>
                  <p:nvPr userDrawn="1"/>
                </p:nvGrpSpPr>
                <p:grpSpPr>
                  <a:xfrm>
                    <a:off x="12782157" y="3403239"/>
                    <a:ext cx="412976" cy="396132"/>
                    <a:chOff x="13554906" y="3320109"/>
                    <a:chExt cx="443917" cy="425811"/>
                  </a:xfrm>
                </p:grpSpPr>
                <p:grpSp>
                  <p:nvGrpSpPr>
                    <p:cNvPr id="58" name="Groep 57">
                      <a:extLst>
                        <a:ext uri="{FF2B5EF4-FFF2-40B4-BE49-F238E27FC236}">
                          <a16:creationId xmlns:a16="http://schemas.microsoft.com/office/drawing/2014/main" id="{F020F9C9-A67D-406F-927D-6E34644F984C}"/>
                        </a:ext>
                      </a:extLst>
                    </p:cNvPr>
                    <p:cNvGrpSpPr/>
                    <p:nvPr userDrawn="1"/>
                  </p:nvGrpSpPr>
                  <p:grpSpPr>
                    <a:xfrm>
                      <a:off x="13554906" y="3320109"/>
                      <a:ext cx="443917" cy="425811"/>
                      <a:chOff x="12909684" y="1276143"/>
                      <a:chExt cx="443917" cy="425811"/>
                    </a:xfrm>
                  </p:grpSpPr>
                  <p:sp>
                    <p:nvSpPr>
                      <p:cNvPr id="61" name="Rechthoek 60">
                        <a:extLst>
                          <a:ext uri="{FF2B5EF4-FFF2-40B4-BE49-F238E27FC236}">
                            <a16:creationId xmlns:a16="http://schemas.microsoft.com/office/drawing/2014/main" id="{DE2D19FD-698F-4A7A-BD38-C56A1337327D}"/>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457B715E-6B1A-46B0-9A11-2DCEA7F876D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3" name="Ovaal 62">
                        <a:extLst>
                          <a:ext uri="{FF2B5EF4-FFF2-40B4-BE49-F238E27FC236}">
                            <a16:creationId xmlns:a16="http://schemas.microsoft.com/office/drawing/2014/main" id="{2EDD1096-C107-4BCB-B1A1-0632126E10C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59" name="Afbeelding 58">
                      <a:extLst>
                        <a:ext uri="{FF2B5EF4-FFF2-40B4-BE49-F238E27FC236}">
                          <a16:creationId xmlns:a16="http://schemas.microsoft.com/office/drawing/2014/main" id="{40EF7167-8EF8-42D9-B07A-21FB625FB2A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60" name="Afbeelding 59">
                      <a:extLst>
                        <a:ext uri="{FF2B5EF4-FFF2-40B4-BE49-F238E27FC236}">
                          <a16:creationId xmlns:a16="http://schemas.microsoft.com/office/drawing/2014/main" id="{6EF3B0C9-4358-42A1-BE5A-18B69FC96C5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2" name="Groep 51">
                    <a:extLst>
                      <a:ext uri="{FF2B5EF4-FFF2-40B4-BE49-F238E27FC236}">
                        <a16:creationId xmlns:a16="http://schemas.microsoft.com/office/drawing/2014/main" id="{FC7F9E39-F814-40BE-86F8-3466315A596F}"/>
                      </a:ext>
                    </a:extLst>
                  </p:cNvPr>
                  <p:cNvGrpSpPr/>
                  <p:nvPr userDrawn="1"/>
                </p:nvGrpSpPr>
                <p:grpSpPr>
                  <a:xfrm>
                    <a:off x="13103513" y="3705268"/>
                    <a:ext cx="145820" cy="146462"/>
                    <a:chOff x="13096169" y="3602278"/>
                    <a:chExt cx="145820" cy="146462"/>
                  </a:xfrm>
                </p:grpSpPr>
                <p:sp>
                  <p:nvSpPr>
                    <p:cNvPr id="56" name="Rechthoek 55">
                      <a:extLst>
                        <a:ext uri="{FF2B5EF4-FFF2-40B4-BE49-F238E27FC236}">
                          <a16:creationId xmlns:a16="http://schemas.microsoft.com/office/drawing/2014/main" id="{86B142C2-B33C-45C5-AFEB-8A5D3F7F979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7BCCC217-F581-4A21-90D2-579B98D5660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3" name="Groep 52">
                    <a:extLst>
                      <a:ext uri="{FF2B5EF4-FFF2-40B4-BE49-F238E27FC236}">
                        <a16:creationId xmlns:a16="http://schemas.microsoft.com/office/drawing/2014/main" id="{5F754AE2-14A9-4FAE-9008-85BE61968A61}"/>
                      </a:ext>
                    </a:extLst>
                  </p:cNvPr>
                  <p:cNvGrpSpPr/>
                  <p:nvPr userDrawn="1"/>
                </p:nvGrpSpPr>
                <p:grpSpPr>
                  <a:xfrm rot="10800000">
                    <a:off x="13061402" y="3665637"/>
                    <a:ext cx="145820" cy="146462"/>
                    <a:chOff x="13096169" y="3602278"/>
                    <a:chExt cx="145820" cy="146462"/>
                  </a:xfrm>
                </p:grpSpPr>
                <p:sp>
                  <p:nvSpPr>
                    <p:cNvPr id="54" name="Rechthoek 53">
                      <a:extLst>
                        <a:ext uri="{FF2B5EF4-FFF2-40B4-BE49-F238E27FC236}">
                          <a16:creationId xmlns:a16="http://schemas.microsoft.com/office/drawing/2014/main" id="{531C7D3A-1D72-4C7B-AF4F-8C8ED9A62F1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7A6F5BE0-AB15-4AF3-9BF4-FD6DCD36F8A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49" name="Rechthoek 48">
                  <a:extLst>
                    <a:ext uri="{FF2B5EF4-FFF2-40B4-BE49-F238E27FC236}">
                      <a16:creationId xmlns:a16="http://schemas.microsoft.com/office/drawing/2014/main" id="{F068EC64-D544-436D-B66A-8F5D70EA6F9A}"/>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50" name="Gelijkbenige driehoek 49">
                  <a:extLst>
                    <a:ext uri="{FF2B5EF4-FFF2-40B4-BE49-F238E27FC236}">
                      <a16:creationId xmlns:a16="http://schemas.microsoft.com/office/drawing/2014/main" id="{07E43A91-22EB-4B0C-9CFE-3BF26BAE77B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7" name="ICOON_info">
                <a:extLst>
                  <a:ext uri="{FF2B5EF4-FFF2-40B4-BE49-F238E27FC236}">
                    <a16:creationId xmlns:a16="http://schemas.microsoft.com/office/drawing/2014/main" id="{9EE69F0F-DEEB-4F33-A80D-85B06149C650}"/>
                  </a:ext>
                </a:extLst>
              </p:cNvPr>
              <p:cNvGrpSpPr/>
              <p:nvPr userDrawn="1"/>
            </p:nvGrpSpPr>
            <p:grpSpPr>
              <a:xfrm>
                <a:off x="-376736" y="5805499"/>
                <a:ext cx="283685" cy="283685"/>
                <a:chOff x="-510741" y="5913713"/>
                <a:chExt cx="267555" cy="267555"/>
              </a:xfrm>
            </p:grpSpPr>
            <p:sp>
              <p:nvSpPr>
                <p:cNvPr id="46" name="Ovaal 45">
                  <a:extLst>
                    <a:ext uri="{FF2B5EF4-FFF2-40B4-BE49-F238E27FC236}">
                      <a16:creationId xmlns:a16="http://schemas.microsoft.com/office/drawing/2014/main" id="{095092F6-AB04-44D0-A35D-22390D2D9F7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47" name="Graphic 163" descr="Informatie">
                  <a:extLst>
                    <a:ext uri="{FF2B5EF4-FFF2-40B4-BE49-F238E27FC236}">
                      <a16:creationId xmlns:a16="http://schemas.microsoft.com/office/drawing/2014/main" id="{955781F7-8BB1-4020-B0BD-1EE4F576660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8" name="Ovaal 27">
                <a:extLst>
                  <a:ext uri="{FF2B5EF4-FFF2-40B4-BE49-F238E27FC236}">
                    <a16:creationId xmlns:a16="http://schemas.microsoft.com/office/drawing/2014/main" id="{B98AC78C-8CE3-421E-9027-A268733633D2}"/>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9" name="Rechthoek 28">
                <a:extLst>
                  <a:ext uri="{FF2B5EF4-FFF2-40B4-BE49-F238E27FC236}">
                    <a16:creationId xmlns:a16="http://schemas.microsoft.com/office/drawing/2014/main" id="{0B7F21DF-0D69-4D60-BFC2-261D48076B2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0" name="Groep 29">
                <a:extLst>
                  <a:ext uri="{FF2B5EF4-FFF2-40B4-BE49-F238E27FC236}">
                    <a16:creationId xmlns:a16="http://schemas.microsoft.com/office/drawing/2014/main" id="{E8368AC0-3DC1-4FAD-86E4-D1AADC4237A5}"/>
                  </a:ext>
                </a:extLst>
              </p:cNvPr>
              <p:cNvGrpSpPr/>
              <p:nvPr userDrawn="1"/>
            </p:nvGrpSpPr>
            <p:grpSpPr>
              <a:xfrm>
                <a:off x="-3314821" y="5192208"/>
                <a:ext cx="1108877" cy="563933"/>
                <a:chOff x="-3314821" y="3885197"/>
                <a:chExt cx="1108877" cy="563933"/>
              </a:xfrm>
            </p:grpSpPr>
            <p:sp>
              <p:nvSpPr>
                <p:cNvPr id="31" name="Rechthoek 30">
                  <a:extLst>
                    <a:ext uri="{FF2B5EF4-FFF2-40B4-BE49-F238E27FC236}">
                      <a16:creationId xmlns:a16="http://schemas.microsoft.com/office/drawing/2014/main" id="{06A60F24-9319-4A33-AB96-59964A02A0BB}"/>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2" name="Rechthoek 31">
                  <a:extLst>
                    <a:ext uri="{FF2B5EF4-FFF2-40B4-BE49-F238E27FC236}">
                      <a16:creationId xmlns:a16="http://schemas.microsoft.com/office/drawing/2014/main" id="{54BFD550-CFB0-4264-9C66-3976AFDA608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3" name="Tekstvak 32">
                  <a:extLst>
                    <a:ext uri="{FF2B5EF4-FFF2-40B4-BE49-F238E27FC236}">
                      <a16:creationId xmlns:a16="http://schemas.microsoft.com/office/drawing/2014/main" id="{32D586E8-29A8-4980-93A6-4E76E2CA5D8E}"/>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34" name="Tekstvak 33">
                  <a:extLst>
                    <a:ext uri="{FF2B5EF4-FFF2-40B4-BE49-F238E27FC236}">
                      <a16:creationId xmlns:a16="http://schemas.microsoft.com/office/drawing/2014/main" id="{74C37759-31EC-4B11-8853-CB7710BBDE3B}"/>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35" name="Vrije vorm: vorm 34">
                  <a:extLst>
                    <a:ext uri="{FF2B5EF4-FFF2-40B4-BE49-F238E27FC236}">
                      <a16:creationId xmlns:a16="http://schemas.microsoft.com/office/drawing/2014/main" id="{1932FA30-B538-4F98-85F6-1648AB0B2565}"/>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36" name="Groep 35">
                  <a:extLst>
                    <a:ext uri="{FF2B5EF4-FFF2-40B4-BE49-F238E27FC236}">
                      <a16:creationId xmlns:a16="http://schemas.microsoft.com/office/drawing/2014/main" id="{243C2C02-C5C2-4056-8BD8-F7561ECF4A01}"/>
                    </a:ext>
                  </a:extLst>
                </p:cNvPr>
                <p:cNvGrpSpPr/>
                <p:nvPr userDrawn="1"/>
              </p:nvGrpSpPr>
              <p:grpSpPr>
                <a:xfrm>
                  <a:off x="-3254609" y="3946178"/>
                  <a:ext cx="184194" cy="143334"/>
                  <a:chOff x="6218544" y="2402421"/>
                  <a:chExt cx="144156" cy="112178"/>
                </a:xfrm>
              </p:grpSpPr>
              <p:sp>
                <p:nvSpPr>
                  <p:cNvPr id="42" name="Rechthoek 41">
                    <a:extLst>
                      <a:ext uri="{FF2B5EF4-FFF2-40B4-BE49-F238E27FC236}">
                        <a16:creationId xmlns:a16="http://schemas.microsoft.com/office/drawing/2014/main" id="{FCA28219-5167-4B46-87F4-64AF990F63DA}"/>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3" name="Rechthoek 47">
                    <a:extLst>
                      <a:ext uri="{FF2B5EF4-FFF2-40B4-BE49-F238E27FC236}">
                        <a16:creationId xmlns:a16="http://schemas.microsoft.com/office/drawing/2014/main" id="{4D376963-5F34-4F51-8773-05AB9F937607}"/>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4" name="Rechthoek 47">
                    <a:extLst>
                      <a:ext uri="{FF2B5EF4-FFF2-40B4-BE49-F238E27FC236}">
                        <a16:creationId xmlns:a16="http://schemas.microsoft.com/office/drawing/2014/main" id="{E888B1BE-CF7F-4AEF-B7B9-84F94CB32318}"/>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5" name="Koorde 44">
                    <a:extLst>
                      <a:ext uri="{FF2B5EF4-FFF2-40B4-BE49-F238E27FC236}">
                        <a16:creationId xmlns:a16="http://schemas.microsoft.com/office/drawing/2014/main" id="{09105F11-3DE0-4712-B26F-41E79E2A8FE8}"/>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7" name="Groep 36">
                  <a:extLst>
                    <a:ext uri="{FF2B5EF4-FFF2-40B4-BE49-F238E27FC236}">
                      <a16:creationId xmlns:a16="http://schemas.microsoft.com/office/drawing/2014/main" id="{A32AC847-2254-4CF9-9C27-F971FA1723A9}"/>
                    </a:ext>
                  </a:extLst>
                </p:cNvPr>
                <p:cNvGrpSpPr/>
                <p:nvPr userDrawn="1"/>
              </p:nvGrpSpPr>
              <p:grpSpPr>
                <a:xfrm>
                  <a:off x="-3254609" y="4199853"/>
                  <a:ext cx="184194" cy="124747"/>
                  <a:chOff x="6218544" y="2636044"/>
                  <a:chExt cx="144156" cy="97631"/>
                </a:xfrm>
              </p:grpSpPr>
              <p:sp>
                <p:nvSpPr>
                  <p:cNvPr id="38" name="Rechthoek 37">
                    <a:extLst>
                      <a:ext uri="{FF2B5EF4-FFF2-40B4-BE49-F238E27FC236}">
                        <a16:creationId xmlns:a16="http://schemas.microsoft.com/office/drawing/2014/main" id="{000A1023-4499-4689-A933-D60288079A77}"/>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C6A89992-1CC6-4C53-A1A7-D1175AE5B94C}"/>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0" name="Ovaal 39">
                    <a:extLst>
                      <a:ext uri="{FF2B5EF4-FFF2-40B4-BE49-F238E27FC236}">
                        <a16:creationId xmlns:a16="http://schemas.microsoft.com/office/drawing/2014/main" id="{59DCE027-B83F-4E2C-933E-A026F2D1F14D}"/>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Rechthoek 47">
                    <a:extLst>
                      <a:ext uri="{FF2B5EF4-FFF2-40B4-BE49-F238E27FC236}">
                        <a16:creationId xmlns:a16="http://schemas.microsoft.com/office/drawing/2014/main" id="{0B200F34-A855-4064-B3D7-5E05C66E53C6}"/>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sp>
        <p:nvSpPr>
          <p:cNvPr id="79" name="Titel 5">
            <a:extLst>
              <a:ext uri="{FF2B5EF4-FFF2-40B4-BE49-F238E27FC236}">
                <a16:creationId xmlns:a16="http://schemas.microsoft.com/office/drawing/2014/main" id="{BD4C24DC-6C22-FF53-ECF2-D5D8EC7B8F94}"/>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80" name="Tijdelijke aanduiding voor tekst 8">
            <a:extLst>
              <a:ext uri="{FF2B5EF4-FFF2-40B4-BE49-F238E27FC236}">
                <a16:creationId xmlns:a16="http://schemas.microsoft.com/office/drawing/2014/main" id="{73E13748-ADCD-EC0E-935C-094E9D29C973}"/>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6" name="Groep 5">
            <a:extLst>
              <a:ext uri="{FF2B5EF4-FFF2-40B4-BE49-F238E27FC236}">
                <a16:creationId xmlns:a16="http://schemas.microsoft.com/office/drawing/2014/main" id="{E0FBA73A-F347-D596-5801-B98ED60642BB}"/>
              </a:ext>
            </a:extLst>
          </p:cNvPr>
          <p:cNvGrpSpPr/>
          <p:nvPr userDrawn="1"/>
        </p:nvGrpSpPr>
        <p:grpSpPr>
          <a:xfrm>
            <a:off x="8942572" y="3830445"/>
            <a:ext cx="2573707" cy="2552425"/>
            <a:chOff x="11854119" y="3944943"/>
            <a:chExt cx="2465069" cy="2444686"/>
          </a:xfrm>
        </p:grpSpPr>
        <p:sp>
          <p:nvSpPr>
            <p:cNvPr id="7" name="Vrije vorm: vorm 6">
              <a:extLst>
                <a:ext uri="{FF2B5EF4-FFF2-40B4-BE49-F238E27FC236}">
                  <a16:creationId xmlns:a16="http://schemas.microsoft.com/office/drawing/2014/main" id="{3F2341C3-F2DA-4859-95FF-A40F0086538A}"/>
                </a:ext>
              </a:extLst>
            </p:cNvPr>
            <p:cNvSpPr/>
            <p:nvPr/>
          </p:nvSpPr>
          <p:spPr>
            <a:xfrm>
              <a:off x="12288839"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B3549F86-1287-98CC-1B4A-D80BBE29AD08}"/>
                </a:ext>
              </a:extLst>
            </p:cNvPr>
            <p:cNvSpPr/>
            <p:nvPr/>
          </p:nvSpPr>
          <p:spPr>
            <a:xfrm>
              <a:off x="12405521"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3BDE3A33-C575-7890-2923-91A0BCF9A7B5}"/>
                </a:ext>
              </a:extLst>
            </p:cNvPr>
            <p:cNvSpPr/>
            <p:nvPr/>
          </p:nvSpPr>
          <p:spPr>
            <a:xfrm>
              <a:off x="12528108" y="5625629"/>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068053A-FA67-910F-5F5B-52F5E146B235}"/>
                </a:ext>
              </a:extLst>
            </p:cNvPr>
            <p:cNvSpPr/>
            <p:nvPr/>
          </p:nvSpPr>
          <p:spPr>
            <a:xfrm>
              <a:off x="12691080" y="5588196"/>
              <a:ext cx="106108" cy="142875"/>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CED0E32A-2D91-84A0-1988-A956B3F8324D}"/>
                </a:ext>
              </a:extLst>
            </p:cNvPr>
            <p:cNvSpPr/>
            <p:nvPr/>
          </p:nvSpPr>
          <p:spPr>
            <a:xfrm>
              <a:off x="12812333"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8680E7A6-1BD6-FDD1-1AA1-8BD4D14E6D76}"/>
                </a:ext>
              </a:extLst>
            </p:cNvPr>
            <p:cNvSpPr/>
            <p:nvPr/>
          </p:nvSpPr>
          <p:spPr>
            <a:xfrm>
              <a:off x="12922633" y="5600197"/>
              <a:ext cx="63912" cy="129225"/>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A1E59E5D-8C3E-25A0-BFF3-6F1C7E79D95B}"/>
                </a:ext>
              </a:extLst>
            </p:cNvPr>
            <p:cNvSpPr/>
            <p:nvPr/>
          </p:nvSpPr>
          <p:spPr>
            <a:xfrm>
              <a:off x="12996356"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D21C7C7C-D6E1-86B3-130D-C0FD9CAAC244}"/>
                </a:ext>
              </a:extLst>
            </p:cNvPr>
            <p:cNvSpPr/>
            <p:nvPr/>
          </p:nvSpPr>
          <p:spPr>
            <a:xfrm>
              <a:off x="13118848"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E15D20EF-BCF1-0779-7679-E5B00746EC17}"/>
                </a:ext>
              </a:extLst>
            </p:cNvPr>
            <p:cNvSpPr/>
            <p:nvPr/>
          </p:nvSpPr>
          <p:spPr>
            <a:xfrm>
              <a:off x="13173522"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87" name="Vrije vorm: vorm 86">
              <a:extLst>
                <a:ext uri="{FF2B5EF4-FFF2-40B4-BE49-F238E27FC236}">
                  <a16:creationId xmlns:a16="http://schemas.microsoft.com/office/drawing/2014/main" id="{2A6E9F90-A389-D693-F84A-8B49C5BF68EA}"/>
                </a:ext>
              </a:extLst>
            </p:cNvPr>
            <p:cNvSpPr/>
            <p:nvPr/>
          </p:nvSpPr>
          <p:spPr>
            <a:xfrm>
              <a:off x="13337828" y="5628201"/>
              <a:ext cx="144589" cy="100203"/>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88" name="Vrije vorm: vorm 87">
              <a:extLst>
                <a:ext uri="{FF2B5EF4-FFF2-40B4-BE49-F238E27FC236}">
                  <a16:creationId xmlns:a16="http://schemas.microsoft.com/office/drawing/2014/main" id="{6067CF8C-BFFB-8555-56D9-52B80FE4D4E2}"/>
                </a:ext>
              </a:extLst>
            </p:cNvPr>
            <p:cNvSpPr/>
            <p:nvPr/>
          </p:nvSpPr>
          <p:spPr>
            <a:xfrm>
              <a:off x="13490799"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89" name="Vrije vorm: vorm 88">
              <a:extLst>
                <a:ext uri="{FF2B5EF4-FFF2-40B4-BE49-F238E27FC236}">
                  <a16:creationId xmlns:a16="http://schemas.microsoft.com/office/drawing/2014/main" id="{1D0F2CEE-C5A4-3541-BA21-D9A8732CE198}"/>
                </a:ext>
              </a:extLst>
            </p:cNvPr>
            <p:cNvSpPr/>
            <p:nvPr/>
          </p:nvSpPr>
          <p:spPr>
            <a:xfrm>
              <a:off x="13613291"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90" name="Vrije vorm: vorm 89">
              <a:extLst>
                <a:ext uri="{FF2B5EF4-FFF2-40B4-BE49-F238E27FC236}">
                  <a16:creationId xmlns:a16="http://schemas.microsoft.com/office/drawing/2014/main" id="{511D3BD8-54B2-405B-FF6E-E5AB1873350C}"/>
                </a:ext>
              </a:extLst>
            </p:cNvPr>
            <p:cNvSpPr/>
            <p:nvPr/>
          </p:nvSpPr>
          <p:spPr>
            <a:xfrm>
              <a:off x="13667964"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91" name="Vrije vorm: vorm 90">
              <a:extLst>
                <a:ext uri="{FF2B5EF4-FFF2-40B4-BE49-F238E27FC236}">
                  <a16:creationId xmlns:a16="http://schemas.microsoft.com/office/drawing/2014/main" id="{CC391A4E-37F5-EEFC-10F9-CD5B9DC7DBDC}"/>
                </a:ext>
              </a:extLst>
            </p:cNvPr>
            <p:cNvSpPr/>
            <p:nvPr/>
          </p:nvSpPr>
          <p:spPr>
            <a:xfrm>
              <a:off x="13790456" y="5582195"/>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92" name="Vrije vorm: vorm 91">
              <a:extLst>
                <a:ext uri="{FF2B5EF4-FFF2-40B4-BE49-F238E27FC236}">
                  <a16:creationId xmlns:a16="http://schemas.microsoft.com/office/drawing/2014/main" id="{0D7F629E-2B2E-045F-08B6-78F9043E0409}"/>
                </a:ext>
              </a:extLst>
            </p:cNvPr>
            <p:cNvSpPr/>
            <p:nvPr/>
          </p:nvSpPr>
          <p:spPr>
            <a:xfrm>
              <a:off x="13828842" y="5588196"/>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93" name="Vrije vorm: vorm 92">
              <a:extLst>
                <a:ext uri="{FF2B5EF4-FFF2-40B4-BE49-F238E27FC236}">
                  <a16:creationId xmlns:a16="http://schemas.microsoft.com/office/drawing/2014/main" id="{D75508FB-AFC2-17A3-32CD-CBE135F7B72D}"/>
                </a:ext>
              </a:extLst>
            </p:cNvPr>
            <p:cNvSpPr/>
            <p:nvPr/>
          </p:nvSpPr>
          <p:spPr>
            <a:xfrm>
              <a:off x="12282744" y="5868802"/>
              <a:ext cx="100679" cy="100203"/>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94" name="Vrije vorm: vorm 93">
              <a:extLst>
                <a:ext uri="{FF2B5EF4-FFF2-40B4-BE49-F238E27FC236}">
                  <a16:creationId xmlns:a16="http://schemas.microsoft.com/office/drawing/2014/main" id="{AB243433-981D-B5D7-89EA-05EC212995BE}"/>
                </a:ext>
              </a:extLst>
            </p:cNvPr>
            <p:cNvSpPr/>
            <p:nvPr/>
          </p:nvSpPr>
          <p:spPr>
            <a:xfrm>
              <a:off x="12388661"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D021104A-0228-2385-9169-B365B0C1E0B9}"/>
                </a:ext>
              </a:extLst>
            </p:cNvPr>
            <p:cNvSpPr/>
            <p:nvPr/>
          </p:nvSpPr>
          <p:spPr>
            <a:xfrm>
              <a:off x="12514963"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9E1C9CB9-E729-FE97-6864-0402331BFC86}"/>
                </a:ext>
              </a:extLst>
            </p:cNvPr>
            <p:cNvSpPr/>
            <p:nvPr/>
          </p:nvSpPr>
          <p:spPr>
            <a:xfrm>
              <a:off x="12609165" y="5866135"/>
              <a:ext cx="145827" cy="102965"/>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944A281A-B03D-85A7-0F78-3042D38E2FA1}"/>
                </a:ext>
              </a:extLst>
            </p:cNvPr>
            <p:cNvSpPr/>
            <p:nvPr/>
          </p:nvSpPr>
          <p:spPr>
            <a:xfrm>
              <a:off x="12773662"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18A0EE81-9FA5-1911-27A9-7EFF558EB1FD}"/>
                </a:ext>
              </a:extLst>
            </p:cNvPr>
            <p:cNvSpPr/>
            <p:nvPr/>
          </p:nvSpPr>
          <p:spPr>
            <a:xfrm>
              <a:off x="12894248" y="5866230"/>
              <a:ext cx="106108" cy="14544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BEA315C0-C7CD-6EF2-2796-B9C00F0A110A}"/>
                </a:ext>
              </a:extLst>
            </p:cNvPr>
            <p:cNvSpPr/>
            <p:nvPr/>
          </p:nvSpPr>
          <p:spPr>
            <a:xfrm>
              <a:off x="13021217" y="5866040"/>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49831F2F-892F-9DD4-4723-463016841B82}"/>
                </a:ext>
              </a:extLst>
            </p:cNvPr>
            <p:cNvSpPr/>
            <p:nvPr/>
          </p:nvSpPr>
          <p:spPr>
            <a:xfrm>
              <a:off x="13143708"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ECC37AF3-DCD0-05E3-FBB1-C2188EE2105A}"/>
                </a:ext>
              </a:extLst>
            </p:cNvPr>
            <p:cNvSpPr/>
            <p:nvPr/>
          </p:nvSpPr>
          <p:spPr>
            <a:xfrm>
              <a:off x="13184761" y="5827083"/>
              <a:ext cx="23431" cy="141922"/>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7B0D808E-257C-ACDB-1B02-74B6A558C406}"/>
                </a:ext>
              </a:extLst>
            </p:cNvPr>
            <p:cNvSpPr/>
            <p:nvPr/>
          </p:nvSpPr>
          <p:spPr>
            <a:xfrm>
              <a:off x="13212860" y="5827083"/>
              <a:ext cx="41624" cy="184782"/>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C06DD339-C2E1-8CC5-7D52-232BF1B1932A}"/>
                </a:ext>
              </a:extLst>
            </p:cNvPr>
            <p:cNvSpPr/>
            <p:nvPr/>
          </p:nvSpPr>
          <p:spPr>
            <a:xfrm>
              <a:off x="13278011" y="5828702"/>
              <a:ext cx="84772" cy="140303"/>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3C4C6DAA-48CE-F9C3-15F6-E2CE538D32CC}"/>
                </a:ext>
              </a:extLst>
            </p:cNvPr>
            <p:cNvSpPr/>
            <p:nvPr/>
          </p:nvSpPr>
          <p:spPr>
            <a:xfrm>
              <a:off x="13379071" y="5828797"/>
              <a:ext cx="88772" cy="140303"/>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3316A56C-B406-5498-DF77-0E6CE0D20041}"/>
                </a:ext>
              </a:extLst>
            </p:cNvPr>
            <p:cNvSpPr/>
            <p:nvPr/>
          </p:nvSpPr>
          <p:spPr>
            <a:xfrm>
              <a:off x="13486418"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E57AD3D7-CDAF-B366-B3A5-03322B73F786}"/>
                </a:ext>
              </a:extLst>
            </p:cNvPr>
            <p:cNvSpPr/>
            <p:nvPr/>
          </p:nvSpPr>
          <p:spPr>
            <a:xfrm>
              <a:off x="13603004" y="5828702"/>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84D36BB9-B3AB-1203-D8BD-2E5574259590}"/>
                </a:ext>
              </a:extLst>
            </p:cNvPr>
            <p:cNvSpPr/>
            <p:nvPr/>
          </p:nvSpPr>
          <p:spPr>
            <a:xfrm>
              <a:off x="13729877"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37C91D52-91A6-3570-8B45-989057154B67}"/>
                </a:ext>
              </a:extLst>
            </p:cNvPr>
            <p:cNvSpPr/>
            <p:nvPr/>
          </p:nvSpPr>
          <p:spPr>
            <a:xfrm>
              <a:off x="13852464" y="5866135"/>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0ABADC84-2AA1-2206-DBEB-4693B0934B50}"/>
                </a:ext>
              </a:extLst>
            </p:cNvPr>
            <p:cNvSpPr/>
            <p:nvPr/>
          </p:nvSpPr>
          <p:spPr>
            <a:xfrm>
              <a:off x="11874597" y="3944943"/>
              <a:ext cx="2444591" cy="2444686"/>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613D3D9D-6DE0-0C42-CC45-0BC2815B653C}"/>
                </a:ext>
              </a:extLst>
            </p:cNvPr>
            <p:cNvSpPr/>
            <p:nvPr/>
          </p:nvSpPr>
          <p:spPr>
            <a:xfrm>
              <a:off x="11854119" y="4365566"/>
              <a:ext cx="974026" cy="404431"/>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406408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nu 10x Groen">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BA26BEB2-6A2C-AC10-55D5-AE1888F5D0D4}"/>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FA947432-3F01-CC5A-874D-154F775DA2B7}"/>
              </a:ext>
            </a:extLst>
          </p:cNvPr>
          <p:cNvSpPr/>
          <p:nvPr/>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3F6866"/>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10x Groen</a:t>
            </a:r>
          </a:p>
        </p:txBody>
      </p:sp>
      <p:sp>
        <p:nvSpPr>
          <p:cNvPr id="36" name="Tijdelijke aanduiding voor tekst 35">
            <a:extLst>
              <a:ext uri="{FF2B5EF4-FFF2-40B4-BE49-F238E27FC236}">
                <a16:creationId xmlns:a16="http://schemas.microsoft.com/office/drawing/2014/main" id="{045F3BF9-5988-4401-8063-3B7EEEEBC452}"/>
              </a:ext>
            </a:extLst>
          </p:cNvPr>
          <p:cNvSpPr>
            <a:spLocks noGrp="1"/>
          </p:cNvSpPr>
          <p:nvPr>
            <p:ph type="body" sz="quarter" idx="13" hasCustomPrompt="1"/>
          </p:nvPr>
        </p:nvSpPr>
        <p:spPr>
          <a:xfrm>
            <a:off x="18796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48" name="Tijdelijke aanduiding voor afbeelding 8">
            <a:extLst>
              <a:ext uri="{FF2B5EF4-FFF2-40B4-BE49-F238E27FC236}">
                <a16:creationId xmlns:a16="http://schemas.microsoft.com/office/drawing/2014/main" id="{1C646A99-E0F7-40A2-98AD-872806B87332}"/>
              </a:ext>
            </a:extLst>
          </p:cNvPr>
          <p:cNvSpPr>
            <a:spLocks noGrp="1"/>
          </p:cNvSpPr>
          <p:nvPr>
            <p:ph type="pic" sz="quarter" idx="14" hasCustomPrompt="1"/>
          </p:nvPr>
        </p:nvSpPr>
        <p:spPr>
          <a:xfrm>
            <a:off x="22352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0" name="Tijdelijke aanduiding voor tekst 49">
            <a:extLst>
              <a:ext uri="{FF2B5EF4-FFF2-40B4-BE49-F238E27FC236}">
                <a16:creationId xmlns:a16="http://schemas.microsoft.com/office/drawing/2014/main" id="{4155262E-D06D-4901-B25E-8A7CC91889A5}"/>
              </a:ext>
            </a:extLst>
          </p:cNvPr>
          <p:cNvSpPr>
            <a:spLocks noGrp="1"/>
          </p:cNvSpPr>
          <p:nvPr>
            <p:ph type="body" sz="quarter" idx="15" hasCustomPrompt="1"/>
          </p:nvPr>
        </p:nvSpPr>
        <p:spPr>
          <a:xfrm>
            <a:off x="1950200" y="3175000"/>
            <a:ext cx="1332000" cy="215900"/>
          </a:xfrm>
        </p:spPr>
        <p:txBody>
          <a:bodyPr anchor="b"/>
          <a:lstStyle>
            <a:lvl1pPr algn="ctr">
              <a:defRPr sz="1400">
                <a:solidFill>
                  <a:schemeClr val="bg1"/>
                </a:solidFill>
              </a:defRPr>
            </a:lvl1pPr>
          </a:lstStyle>
          <a:p>
            <a:pPr lvl="0"/>
            <a:r>
              <a:rPr lang="nl-NL"/>
              <a:t>Titel</a:t>
            </a:r>
          </a:p>
        </p:txBody>
      </p:sp>
      <p:sp>
        <p:nvSpPr>
          <p:cNvPr id="51" name="Tijdelijke aanduiding voor tekst 35">
            <a:extLst>
              <a:ext uri="{FF2B5EF4-FFF2-40B4-BE49-F238E27FC236}">
                <a16:creationId xmlns:a16="http://schemas.microsoft.com/office/drawing/2014/main" id="{FAE41AEA-48E7-4A47-9026-64DE77AA8418}"/>
              </a:ext>
            </a:extLst>
          </p:cNvPr>
          <p:cNvSpPr>
            <a:spLocks noGrp="1"/>
          </p:cNvSpPr>
          <p:nvPr>
            <p:ph type="body" sz="quarter" idx="16" hasCustomPrompt="1"/>
          </p:nvPr>
        </p:nvSpPr>
        <p:spPr>
          <a:xfrm>
            <a:off x="36068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52" name="Tijdelijke aanduiding voor afbeelding 8">
            <a:extLst>
              <a:ext uri="{FF2B5EF4-FFF2-40B4-BE49-F238E27FC236}">
                <a16:creationId xmlns:a16="http://schemas.microsoft.com/office/drawing/2014/main" id="{4465F0BA-0CE9-4F87-8D8E-7F1B2F49F936}"/>
              </a:ext>
            </a:extLst>
          </p:cNvPr>
          <p:cNvSpPr>
            <a:spLocks noGrp="1"/>
          </p:cNvSpPr>
          <p:nvPr>
            <p:ph type="pic" sz="quarter" idx="17" hasCustomPrompt="1"/>
          </p:nvPr>
        </p:nvSpPr>
        <p:spPr>
          <a:xfrm>
            <a:off x="39624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3" name="Tijdelijke aanduiding voor tekst 49">
            <a:extLst>
              <a:ext uri="{FF2B5EF4-FFF2-40B4-BE49-F238E27FC236}">
                <a16:creationId xmlns:a16="http://schemas.microsoft.com/office/drawing/2014/main" id="{86868998-11BC-4112-9E34-AFD6E2F544C0}"/>
              </a:ext>
            </a:extLst>
          </p:cNvPr>
          <p:cNvSpPr>
            <a:spLocks noGrp="1"/>
          </p:cNvSpPr>
          <p:nvPr>
            <p:ph type="body" sz="quarter" idx="18" hasCustomPrompt="1"/>
          </p:nvPr>
        </p:nvSpPr>
        <p:spPr>
          <a:xfrm>
            <a:off x="3677400" y="3175000"/>
            <a:ext cx="1332000" cy="215900"/>
          </a:xfrm>
        </p:spPr>
        <p:txBody>
          <a:bodyPr anchor="b"/>
          <a:lstStyle>
            <a:lvl1pPr algn="ctr">
              <a:defRPr sz="1400">
                <a:solidFill>
                  <a:schemeClr val="bg1"/>
                </a:solidFill>
              </a:defRPr>
            </a:lvl1pPr>
          </a:lstStyle>
          <a:p>
            <a:pPr lvl="0"/>
            <a:r>
              <a:rPr lang="nl-NL"/>
              <a:t>Titel</a:t>
            </a:r>
          </a:p>
        </p:txBody>
      </p:sp>
      <p:sp>
        <p:nvSpPr>
          <p:cNvPr id="54" name="Tijdelijke aanduiding voor tekst 35">
            <a:extLst>
              <a:ext uri="{FF2B5EF4-FFF2-40B4-BE49-F238E27FC236}">
                <a16:creationId xmlns:a16="http://schemas.microsoft.com/office/drawing/2014/main" id="{198018F2-6283-4B71-B1DA-0E6704621E84}"/>
              </a:ext>
            </a:extLst>
          </p:cNvPr>
          <p:cNvSpPr>
            <a:spLocks noGrp="1"/>
          </p:cNvSpPr>
          <p:nvPr>
            <p:ph type="body" sz="quarter" idx="19" hasCustomPrompt="1"/>
          </p:nvPr>
        </p:nvSpPr>
        <p:spPr>
          <a:xfrm>
            <a:off x="53340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55" name="Tijdelijke aanduiding voor afbeelding 8">
            <a:extLst>
              <a:ext uri="{FF2B5EF4-FFF2-40B4-BE49-F238E27FC236}">
                <a16:creationId xmlns:a16="http://schemas.microsoft.com/office/drawing/2014/main" id="{8F3915AB-C56E-463D-A780-CA461C243E85}"/>
              </a:ext>
            </a:extLst>
          </p:cNvPr>
          <p:cNvSpPr>
            <a:spLocks noGrp="1"/>
          </p:cNvSpPr>
          <p:nvPr>
            <p:ph type="pic" sz="quarter" idx="20" hasCustomPrompt="1"/>
          </p:nvPr>
        </p:nvSpPr>
        <p:spPr>
          <a:xfrm>
            <a:off x="56896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6" name="Tijdelijke aanduiding voor tekst 49">
            <a:extLst>
              <a:ext uri="{FF2B5EF4-FFF2-40B4-BE49-F238E27FC236}">
                <a16:creationId xmlns:a16="http://schemas.microsoft.com/office/drawing/2014/main" id="{D21DBDB5-2F57-4E08-96AF-EA16252F3865}"/>
              </a:ext>
            </a:extLst>
          </p:cNvPr>
          <p:cNvSpPr>
            <a:spLocks noGrp="1"/>
          </p:cNvSpPr>
          <p:nvPr>
            <p:ph type="body" sz="quarter" idx="21" hasCustomPrompt="1"/>
          </p:nvPr>
        </p:nvSpPr>
        <p:spPr>
          <a:xfrm>
            <a:off x="5404600" y="3175000"/>
            <a:ext cx="1332000" cy="215900"/>
          </a:xfrm>
        </p:spPr>
        <p:txBody>
          <a:bodyPr anchor="b"/>
          <a:lstStyle>
            <a:lvl1pPr algn="ctr">
              <a:defRPr sz="1400">
                <a:solidFill>
                  <a:schemeClr val="bg1"/>
                </a:solidFill>
              </a:defRPr>
            </a:lvl1pPr>
          </a:lstStyle>
          <a:p>
            <a:pPr lvl="0"/>
            <a:r>
              <a:rPr lang="nl-NL"/>
              <a:t>Titel</a:t>
            </a:r>
          </a:p>
        </p:txBody>
      </p:sp>
      <p:sp>
        <p:nvSpPr>
          <p:cNvPr id="57" name="Tijdelijke aanduiding voor tekst 35">
            <a:extLst>
              <a:ext uri="{FF2B5EF4-FFF2-40B4-BE49-F238E27FC236}">
                <a16:creationId xmlns:a16="http://schemas.microsoft.com/office/drawing/2014/main" id="{A9DBA2C4-6A09-431C-9ED7-F4FC7318140B}"/>
              </a:ext>
            </a:extLst>
          </p:cNvPr>
          <p:cNvSpPr>
            <a:spLocks noGrp="1"/>
          </p:cNvSpPr>
          <p:nvPr>
            <p:ph type="body" sz="quarter" idx="22" hasCustomPrompt="1"/>
          </p:nvPr>
        </p:nvSpPr>
        <p:spPr>
          <a:xfrm>
            <a:off x="70612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58" name="Tijdelijke aanduiding voor afbeelding 8">
            <a:extLst>
              <a:ext uri="{FF2B5EF4-FFF2-40B4-BE49-F238E27FC236}">
                <a16:creationId xmlns:a16="http://schemas.microsoft.com/office/drawing/2014/main" id="{0AE1722A-BF8E-49F4-B750-6D0F8FE84C6F}"/>
              </a:ext>
            </a:extLst>
          </p:cNvPr>
          <p:cNvSpPr>
            <a:spLocks noGrp="1"/>
          </p:cNvSpPr>
          <p:nvPr>
            <p:ph type="pic" sz="quarter" idx="23" hasCustomPrompt="1"/>
          </p:nvPr>
        </p:nvSpPr>
        <p:spPr>
          <a:xfrm>
            <a:off x="74168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9" name="Tijdelijke aanduiding voor tekst 49">
            <a:extLst>
              <a:ext uri="{FF2B5EF4-FFF2-40B4-BE49-F238E27FC236}">
                <a16:creationId xmlns:a16="http://schemas.microsoft.com/office/drawing/2014/main" id="{13CDC100-F5EE-40BB-BEDE-21FC50FE6F5C}"/>
              </a:ext>
            </a:extLst>
          </p:cNvPr>
          <p:cNvSpPr>
            <a:spLocks noGrp="1"/>
          </p:cNvSpPr>
          <p:nvPr>
            <p:ph type="body" sz="quarter" idx="24" hasCustomPrompt="1"/>
          </p:nvPr>
        </p:nvSpPr>
        <p:spPr>
          <a:xfrm>
            <a:off x="7131800" y="3175000"/>
            <a:ext cx="1332000" cy="215900"/>
          </a:xfrm>
        </p:spPr>
        <p:txBody>
          <a:bodyPr anchor="b"/>
          <a:lstStyle>
            <a:lvl1pPr algn="ctr">
              <a:defRPr sz="1400">
                <a:solidFill>
                  <a:schemeClr val="bg1"/>
                </a:solidFill>
              </a:defRPr>
            </a:lvl1pPr>
          </a:lstStyle>
          <a:p>
            <a:pPr lvl="0"/>
            <a:r>
              <a:rPr lang="nl-NL"/>
              <a:t>Titel</a:t>
            </a:r>
          </a:p>
        </p:txBody>
      </p:sp>
      <p:sp>
        <p:nvSpPr>
          <p:cNvPr id="60" name="Tijdelijke aanduiding voor tekst 35">
            <a:extLst>
              <a:ext uri="{FF2B5EF4-FFF2-40B4-BE49-F238E27FC236}">
                <a16:creationId xmlns:a16="http://schemas.microsoft.com/office/drawing/2014/main" id="{F23E90D0-6764-4C32-A164-0BAEC8511563}"/>
              </a:ext>
            </a:extLst>
          </p:cNvPr>
          <p:cNvSpPr>
            <a:spLocks noGrp="1"/>
          </p:cNvSpPr>
          <p:nvPr>
            <p:ph type="body" sz="quarter" idx="25" hasCustomPrompt="1"/>
          </p:nvPr>
        </p:nvSpPr>
        <p:spPr>
          <a:xfrm>
            <a:off x="87884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61" name="Tijdelijke aanduiding voor afbeelding 8">
            <a:extLst>
              <a:ext uri="{FF2B5EF4-FFF2-40B4-BE49-F238E27FC236}">
                <a16:creationId xmlns:a16="http://schemas.microsoft.com/office/drawing/2014/main" id="{CCC1F57A-D619-4F06-B7B7-30FD62DC0128}"/>
              </a:ext>
            </a:extLst>
          </p:cNvPr>
          <p:cNvSpPr>
            <a:spLocks noGrp="1"/>
          </p:cNvSpPr>
          <p:nvPr>
            <p:ph type="pic" sz="quarter" idx="26" hasCustomPrompt="1"/>
          </p:nvPr>
        </p:nvSpPr>
        <p:spPr>
          <a:xfrm>
            <a:off x="91440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2" name="Tijdelijke aanduiding voor tekst 49">
            <a:extLst>
              <a:ext uri="{FF2B5EF4-FFF2-40B4-BE49-F238E27FC236}">
                <a16:creationId xmlns:a16="http://schemas.microsoft.com/office/drawing/2014/main" id="{A98E62DF-4D7D-422D-97EB-B60710963D5C}"/>
              </a:ext>
            </a:extLst>
          </p:cNvPr>
          <p:cNvSpPr>
            <a:spLocks noGrp="1"/>
          </p:cNvSpPr>
          <p:nvPr>
            <p:ph type="body" sz="quarter" idx="27" hasCustomPrompt="1"/>
          </p:nvPr>
        </p:nvSpPr>
        <p:spPr>
          <a:xfrm>
            <a:off x="8859000" y="3175000"/>
            <a:ext cx="1332000" cy="215900"/>
          </a:xfrm>
        </p:spPr>
        <p:txBody>
          <a:bodyPr anchor="b"/>
          <a:lstStyle>
            <a:lvl1pPr algn="ctr">
              <a:defRPr sz="1400">
                <a:solidFill>
                  <a:schemeClr val="bg1"/>
                </a:solidFill>
              </a:defRPr>
            </a:lvl1pPr>
          </a:lstStyle>
          <a:p>
            <a:pPr lvl="0"/>
            <a:r>
              <a:rPr lang="nl-NL"/>
              <a:t>Titel</a:t>
            </a:r>
          </a:p>
        </p:txBody>
      </p:sp>
      <p:sp>
        <p:nvSpPr>
          <p:cNvPr id="63" name="Tijdelijke aanduiding voor tekst 35">
            <a:extLst>
              <a:ext uri="{FF2B5EF4-FFF2-40B4-BE49-F238E27FC236}">
                <a16:creationId xmlns:a16="http://schemas.microsoft.com/office/drawing/2014/main" id="{89BF8896-91CE-421E-ADB3-3E2850249E28}"/>
              </a:ext>
            </a:extLst>
          </p:cNvPr>
          <p:cNvSpPr>
            <a:spLocks noGrp="1"/>
          </p:cNvSpPr>
          <p:nvPr>
            <p:ph type="body" sz="quarter" idx="28" hasCustomPrompt="1"/>
          </p:nvPr>
        </p:nvSpPr>
        <p:spPr>
          <a:xfrm>
            <a:off x="18796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64" name="Tijdelijke aanduiding voor afbeelding 8">
            <a:extLst>
              <a:ext uri="{FF2B5EF4-FFF2-40B4-BE49-F238E27FC236}">
                <a16:creationId xmlns:a16="http://schemas.microsoft.com/office/drawing/2014/main" id="{67B1FB61-DCCF-4E69-B997-F88D156C52B0}"/>
              </a:ext>
            </a:extLst>
          </p:cNvPr>
          <p:cNvSpPr>
            <a:spLocks noGrp="1"/>
          </p:cNvSpPr>
          <p:nvPr>
            <p:ph type="pic" sz="quarter" idx="29" hasCustomPrompt="1"/>
          </p:nvPr>
        </p:nvSpPr>
        <p:spPr>
          <a:xfrm>
            <a:off x="22352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5" name="Tijdelijke aanduiding voor tekst 49">
            <a:extLst>
              <a:ext uri="{FF2B5EF4-FFF2-40B4-BE49-F238E27FC236}">
                <a16:creationId xmlns:a16="http://schemas.microsoft.com/office/drawing/2014/main" id="{79BF17AE-74C4-42F4-BD07-911CF34626FC}"/>
              </a:ext>
            </a:extLst>
          </p:cNvPr>
          <p:cNvSpPr>
            <a:spLocks noGrp="1"/>
          </p:cNvSpPr>
          <p:nvPr>
            <p:ph type="body" sz="quarter" idx="30" hasCustomPrompt="1"/>
          </p:nvPr>
        </p:nvSpPr>
        <p:spPr>
          <a:xfrm>
            <a:off x="1950200" y="4940300"/>
            <a:ext cx="1332000" cy="215900"/>
          </a:xfrm>
        </p:spPr>
        <p:txBody>
          <a:bodyPr anchor="b"/>
          <a:lstStyle>
            <a:lvl1pPr algn="ctr">
              <a:defRPr sz="1400">
                <a:solidFill>
                  <a:schemeClr val="bg1"/>
                </a:solidFill>
              </a:defRPr>
            </a:lvl1pPr>
          </a:lstStyle>
          <a:p>
            <a:pPr lvl="0"/>
            <a:r>
              <a:rPr lang="nl-NL"/>
              <a:t>Titel</a:t>
            </a:r>
          </a:p>
        </p:txBody>
      </p:sp>
      <p:sp>
        <p:nvSpPr>
          <p:cNvPr id="66" name="Tijdelijke aanduiding voor tekst 35">
            <a:extLst>
              <a:ext uri="{FF2B5EF4-FFF2-40B4-BE49-F238E27FC236}">
                <a16:creationId xmlns:a16="http://schemas.microsoft.com/office/drawing/2014/main" id="{90437401-E3F5-4CF7-B2F2-2343C179A952}"/>
              </a:ext>
            </a:extLst>
          </p:cNvPr>
          <p:cNvSpPr>
            <a:spLocks noGrp="1"/>
          </p:cNvSpPr>
          <p:nvPr>
            <p:ph type="body" sz="quarter" idx="31" hasCustomPrompt="1"/>
          </p:nvPr>
        </p:nvSpPr>
        <p:spPr>
          <a:xfrm>
            <a:off x="36068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67" name="Tijdelijke aanduiding voor afbeelding 8">
            <a:extLst>
              <a:ext uri="{FF2B5EF4-FFF2-40B4-BE49-F238E27FC236}">
                <a16:creationId xmlns:a16="http://schemas.microsoft.com/office/drawing/2014/main" id="{551D76A7-DFD9-4678-B4D7-762B568F7299}"/>
              </a:ext>
            </a:extLst>
          </p:cNvPr>
          <p:cNvSpPr>
            <a:spLocks noGrp="1"/>
          </p:cNvSpPr>
          <p:nvPr>
            <p:ph type="pic" sz="quarter" idx="32" hasCustomPrompt="1"/>
          </p:nvPr>
        </p:nvSpPr>
        <p:spPr>
          <a:xfrm>
            <a:off x="39624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8" name="Tijdelijke aanduiding voor tekst 49">
            <a:extLst>
              <a:ext uri="{FF2B5EF4-FFF2-40B4-BE49-F238E27FC236}">
                <a16:creationId xmlns:a16="http://schemas.microsoft.com/office/drawing/2014/main" id="{B4D0CB40-7B73-4CD8-AB3C-A57096F593CC}"/>
              </a:ext>
            </a:extLst>
          </p:cNvPr>
          <p:cNvSpPr>
            <a:spLocks noGrp="1"/>
          </p:cNvSpPr>
          <p:nvPr>
            <p:ph type="body" sz="quarter" idx="33" hasCustomPrompt="1"/>
          </p:nvPr>
        </p:nvSpPr>
        <p:spPr>
          <a:xfrm>
            <a:off x="3677400" y="4940300"/>
            <a:ext cx="1332000" cy="215900"/>
          </a:xfrm>
        </p:spPr>
        <p:txBody>
          <a:bodyPr anchor="b"/>
          <a:lstStyle>
            <a:lvl1pPr algn="ctr">
              <a:defRPr sz="1400">
                <a:solidFill>
                  <a:schemeClr val="bg1"/>
                </a:solidFill>
              </a:defRPr>
            </a:lvl1pPr>
          </a:lstStyle>
          <a:p>
            <a:pPr lvl="0"/>
            <a:r>
              <a:rPr lang="nl-NL"/>
              <a:t>Titel</a:t>
            </a:r>
          </a:p>
        </p:txBody>
      </p:sp>
      <p:sp>
        <p:nvSpPr>
          <p:cNvPr id="69" name="Tijdelijke aanduiding voor tekst 35">
            <a:extLst>
              <a:ext uri="{FF2B5EF4-FFF2-40B4-BE49-F238E27FC236}">
                <a16:creationId xmlns:a16="http://schemas.microsoft.com/office/drawing/2014/main" id="{EEA2B977-61D3-45F6-80CE-369E96B9A06C}"/>
              </a:ext>
            </a:extLst>
          </p:cNvPr>
          <p:cNvSpPr>
            <a:spLocks noGrp="1"/>
          </p:cNvSpPr>
          <p:nvPr>
            <p:ph type="body" sz="quarter" idx="34" hasCustomPrompt="1"/>
          </p:nvPr>
        </p:nvSpPr>
        <p:spPr>
          <a:xfrm>
            <a:off x="53340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70" name="Tijdelijke aanduiding voor afbeelding 8">
            <a:extLst>
              <a:ext uri="{FF2B5EF4-FFF2-40B4-BE49-F238E27FC236}">
                <a16:creationId xmlns:a16="http://schemas.microsoft.com/office/drawing/2014/main" id="{231852AD-CFA8-463E-BA33-7342AB172C01}"/>
              </a:ext>
            </a:extLst>
          </p:cNvPr>
          <p:cNvSpPr>
            <a:spLocks noGrp="1"/>
          </p:cNvSpPr>
          <p:nvPr>
            <p:ph type="pic" sz="quarter" idx="35" hasCustomPrompt="1"/>
          </p:nvPr>
        </p:nvSpPr>
        <p:spPr>
          <a:xfrm>
            <a:off x="56896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1" name="Tijdelijke aanduiding voor tekst 49">
            <a:extLst>
              <a:ext uri="{FF2B5EF4-FFF2-40B4-BE49-F238E27FC236}">
                <a16:creationId xmlns:a16="http://schemas.microsoft.com/office/drawing/2014/main" id="{E8E436C3-D92F-429D-864E-ADBA8ED988AB}"/>
              </a:ext>
            </a:extLst>
          </p:cNvPr>
          <p:cNvSpPr>
            <a:spLocks noGrp="1"/>
          </p:cNvSpPr>
          <p:nvPr>
            <p:ph type="body" sz="quarter" idx="36" hasCustomPrompt="1"/>
          </p:nvPr>
        </p:nvSpPr>
        <p:spPr>
          <a:xfrm>
            <a:off x="5404600" y="4940300"/>
            <a:ext cx="1332000" cy="215900"/>
          </a:xfrm>
        </p:spPr>
        <p:txBody>
          <a:bodyPr anchor="b"/>
          <a:lstStyle>
            <a:lvl1pPr algn="ctr">
              <a:defRPr sz="1400">
                <a:solidFill>
                  <a:schemeClr val="bg1"/>
                </a:solidFill>
              </a:defRPr>
            </a:lvl1pPr>
          </a:lstStyle>
          <a:p>
            <a:pPr lvl="0"/>
            <a:r>
              <a:rPr lang="nl-NL"/>
              <a:t>Titel</a:t>
            </a:r>
          </a:p>
        </p:txBody>
      </p:sp>
      <p:sp>
        <p:nvSpPr>
          <p:cNvPr id="72" name="Tijdelijke aanduiding voor tekst 35">
            <a:extLst>
              <a:ext uri="{FF2B5EF4-FFF2-40B4-BE49-F238E27FC236}">
                <a16:creationId xmlns:a16="http://schemas.microsoft.com/office/drawing/2014/main" id="{FB1DEA62-0BF9-406B-A110-FC223972E15F}"/>
              </a:ext>
            </a:extLst>
          </p:cNvPr>
          <p:cNvSpPr>
            <a:spLocks noGrp="1"/>
          </p:cNvSpPr>
          <p:nvPr>
            <p:ph type="body" sz="quarter" idx="37" hasCustomPrompt="1"/>
          </p:nvPr>
        </p:nvSpPr>
        <p:spPr>
          <a:xfrm>
            <a:off x="70612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73" name="Tijdelijke aanduiding voor afbeelding 8">
            <a:extLst>
              <a:ext uri="{FF2B5EF4-FFF2-40B4-BE49-F238E27FC236}">
                <a16:creationId xmlns:a16="http://schemas.microsoft.com/office/drawing/2014/main" id="{E045BBF0-FD37-4D3A-AD9C-9970E1F7456C}"/>
              </a:ext>
            </a:extLst>
          </p:cNvPr>
          <p:cNvSpPr>
            <a:spLocks noGrp="1"/>
          </p:cNvSpPr>
          <p:nvPr>
            <p:ph type="pic" sz="quarter" idx="38" hasCustomPrompt="1"/>
          </p:nvPr>
        </p:nvSpPr>
        <p:spPr>
          <a:xfrm>
            <a:off x="74168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4" name="Tijdelijke aanduiding voor tekst 49">
            <a:extLst>
              <a:ext uri="{FF2B5EF4-FFF2-40B4-BE49-F238E27FC236}">
                <a16:creationId xmlns:a16="http://schemas.microsoft.com/office/drawing/2014/main" id="{96719B98-3BF0-4F81-A06D-434A4334EA6D}"/>
              </a:ext>
            </a:extLst>
          </p:cNvPr>
          <p:cNvSpPr>
            <a:spLocks noGrp="1"/>
          </p:cNvSpPr>
          <p:nvPr>
            <p:ph type="body" sz="quarter" idx="39" hasCustomPrompt="1"/>
          </p:nvPr>
        </p:nvSpPr>
        <p:spPr>
          <a:xfrm>
            <a:off x="7131800" y="4940300"/>
            <a:ext cx="1332000" cy="215900"/>
          </a:xfrm>
        </p:spPr>
        <p:txBody>
          <a:bodyPr anchor="b"/>
          <a:lstStyle>
            <a:lvl1pPr algn="ctr">
              <a:defRPr sz="1400">
                <a:solidFill>
                  <a:schemeClr val="bg1"/>
                </a:solidFill>
              </a:defRPr>
            </a:lvl1pPr>
          </a:lstStyle>
          <a:p>
            <a:pPr lvl="0"/>
            <a:r>
              <a:rPr lang="nl-NL"/>
              <a:t>Titel</a:t>
            </a:r>
          </a:p>
        </p:txBody>
      </p:sp>
      <p:sp>
        <p:nvSpPr>
          <p:cNvPr id="75" name="Tijdelijke aanduiding voor tekst 35">
            <a:extLst>
              <a:ext uri="{FF2B5EF4-FFF2-40B4-BE49-F238E27FC236}">
                <a16:creationId xmlns:a16="http://schemas.microsoft.com/office/drawing/2014/main" id="{381C320F-3A56-4318-9B4E-5D283CE81DD6}"/>
              </a:ext>
            </a:extLst>
          </p:cNvPr>
          <p:cNvSpPr>
            <a:spLocks noGrp="1"/>
          </p:cNvSpPr>
          <p:nvPr>
            <p:ph type="body" sz="quarter" idx="40" hasCustomPrompt="1"/>
          </p:nvPr>
        </p:nvSpPr>
        <p:spPr>
          <a:xfrm>
            <a:off x="87884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76" name="Tijdelijke aanduiding voor afbeelding 8">
            <a:extLst>
              <a:ext uri="{FF2B5EF4-FFF2-40B4-BE49-F238E27FC236}">
                <a16:creationId xmlns:a16="http://schemas.microsoft.com/office/drawing/2014/main" id="{C9DB68F6-9966-415A-80FC-D8A5E6E2B6EE}"/>
              </a:ext>
            </a:extLst>
          </p:cNvPr>
          <p:cNvSpPr>
            <a:spLocks noGrp="1"/>
          </p:cNvSpPr>
          <p:nvPr>
            <p:ph type="pic" sz="quarter" idx="41" hasCustomPrompt="1"/>
          </p:nvPr>
        </p:nvSpPr>
        <p:spPr>
          <a:xfrm>
            <a:off x="91440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7" name="Tijdelijke aanduiding voor tekst 49">
            <a:extLst>
              <a:ext uri="{FF2B5EF4-FFF2-40B4-BE49-F238E27FC236}">
                <a16:creationId xmlns:a16="http://schemas.microsoft.com/office/drawing/2014/main" id="{C1495882-C71E-4807-A16D-12AA8B5FE355}"/>
              </a:ext>
            </a:extLst>
          </p:cNvPr>
          <p:cNvSpPr>
            <a:spLocks noGrp="1"/>
          </p:cNvSpPr>
          <p:nvPr>
            <p:ph type="body" sz="quarter" idx="42" hasCustomPrompt="1"/>
          </p:nvPr>
        </p:nvSpPr>
        <p:spPr>
          <a:xfrm>
            <a:off x="8859000" y="4940300"/>
            <a:ext cx="1332000" cy="215900"/>
          </a:xfrm>
        </p:spPr>
        <p:txBody>
          <a:bodyPr anchor="b"/>
          <a:lstStyle>
            <a:lvl1pPr algn="ctr">
              <a:defRPr sz="1400">
                <a:solidFill>
                  <a:schemeClr val="bg1"/>
                </a:solidFill>
              </a:defRPr>
            </a:lvl1pPr>
          </a:lstStyle>
          <a:p>
            <a:pPr lvl="0"/>
            <a:r>
              <a:rPr lang="nl-NL"/>
              <a:t>Titel</a:t>
            </a:r>
          </a:p>
        </p:txBody>
      </p:sp>
      <p:grpSp>
        <p:nvGrpSpPr>
          <p:cNvPr id="38" name="INSTRUCTIE">
            <a:extLst>
              <a:ext uri="{FF2B5EF4-FFF2-40B4-BE49-F238E27FC236}">
                <a16:creationId xmlns:a16="http://schemas.microsoft.com/office/drawing/2014/main" id="{66EDCD0E-D814-45F8-BD98-0C0B474B370F}"/>
              </a:ext>
            </a:extLst>
          </p:cNvPr>
          <p:cNvGrpSpPr/>
          <p:nvPr userDrawn="1"/>
        </p:nvGrpSpPr>
        <p:grpSpPr>
          <a:xfrm>
            <a:off x="12377595" y="0"/>
            <a:ext cx="3693386" cy="6769481"/>
            <a:chOff x="-3786437" y="0"/>
            <a:chExt cx="3693386" cy="6769481"/>
          </a:xfrm>
        </p:grpSpPr>
        <p:sp>
          <p:nvSpPr>
            <p:cNvPr id="39" name="Rechthoek 38">
              <a:extLst>
                <a:ext uri="{FF2B5EF4-FFF2-40B4-BE49-F238E27FC236}">
                  <a16:creationId xmlns:a16="http://schemas.microsoft.com/office/drawing/2014/main" id="{AE04A4AE-32E9-48EB-9665-825498D290F8}"/>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40" name="INSTRUCTIES">
              <a:extLst>
                <a:ext uri="{FF2B5EF4-FFF2-40B4-BE49-F238E27FC236}">
                  <a16:creationId xmlns:a16="http://schemas.microsoft.com/office/drawing/2014/main" id="{37167101-3C6B-4276-8A3E-3466BB63D146}"/>
                </a:ext>
              </a:extLst>
            </p:cNvPr>
            <p:cNvGrpSpPr/>
            <p:nvPr userDrawn="1"/>
          </p:nvGrpSpPr>
          <p:grpSpPr>
            <a:xfrm>
              <a:off x="-3786437" y="0"/>
              <a:ext cx="3693386" cy="6089184"/>
              <a:chOff x="-3786437" y="0"/>
              <a:chExt cx="3693386" cy="6089184"/>
            </a:xfrm>
          </p:grpSpPr>
          <p:sp>
            <p:nvSpPr>
              <p:cNvPr id="41" name="Rechthoek 40">
                <a:extLst>
                  <a:ext uri="{FF2B5EF4-FFF2-40B4-BE49-F238E27FC236}">
                    <a16:creationId xmlns:a16="http://schemas.microsoft.com/office/drawing/2014/main" id="{93529CD7-D65C-4A92-863D-8C78D90D3E19}"/>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42" name="Ovaal 41">
                <a:extLst>
                  <a:ext uri="{FF2B5EF4-FFF2-40B4-BE49-F238E27FC236}">
                    <a16:creationId xmlns:a16="http://schemas.microsoft.com/office/drawing/2014/main" id="{DCAB454E-D5EC-4273-9468-DB3BE252DCD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3" name="Rechthoek 42">
                <a:extLst>
                  <a:ext uri="{FF2B5EF4-FFF2-40B4-BE49-F238E27FC236}">
                    <a16:creationId xmlns:a16="http://schemas.microsoft.com/office/drawing/2014/main" id="{67D1980A-94EA-4B70-8230-CE1B0305E21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4" name="Groep 43">
                <a:extLst>
                  <a:ext uri="{FF2B5EF4-FFF2-40B4-BE49-F238E27FC236}">
                    <a16:creationId xmlns:a16="http://schemas.microsoft.com/office/drawing/2014/main" id="{DBBCC393-166C-4A95-9A48-E5A859771F0A}"/>
                  </a:ext>
                </a:extLst>
              </p:cNvPr>
              <p:cNvGrpSpPr/>
              <p:nvPr userDrawn="1"/>
            </p:nvGrpSpPr>
            <p:grpSpPr>
              <a:xfrm>
                <a:off x="-3316179" y="1231351"/>
                <a:ext cx="294789" cy="318834"/>
                <a:chOff x="14466489" y="1001522"/>
                <a:chExt cx="290627" cy="314333"/>
              </a:xfrm>
            </p:grpSpPr>
            <p:sp>
              <p:nvSpPr>
                <p:cNvPr id="120" name="Rechthoek 119">
                  <a:extLst>
                    <a:ext uri="{FF2B5EF4-FFF2-40B4-BE49-F238E27FC236}">
                      <a16:creationId xmlns:a16="http://schemas.microsoft.com/office/drawing/2014/main" id="{C344F8C5-EADD-4251-A8C7-E5FF90CC842B}"/>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1" name="Ovaal 120">
                  <a:extLst>
                    <a:ext uri="{FF2B5EF4-FFF2-40B4-BE49-F238E27FC236}">
                      <a16:creationId xmlns:a16="http://schemas.microsoft.com/office/drawing/2014/main" id="{662985D4-6B02-4BA7-82BF-744DA782500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22" name="Vrije vorm: vorm 121">
                  <a:extLst>
                    <a:ext uri="{FF2B5EF4-FFF2-40B4-BE49-F238E27FC236}">
                      <a16:creationId xmlns:a16="http://schemas.microsoft.com/office/drawing/2014/main" id="{1DED84C4-3617-4FC5-BB65-F1493606936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23" name="Rechthoek: afgeronde hoeken 122">
                  <a:extLst>
                    <a:ext uri="{FF2B5EF4-FFF2-40B4-BE49-F238E27FC236}">
                      <a16:creationId xmlns:a16="http://schemas.microsoft.com/office/drawing/2014/main" id="{53A91412-5E51-479E-9E73-130BD600EE4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4" name="Rechte verbindingslijn 123">
                  <a:extLst>
                    <a:ext uri="{FF2B5EF4-FFF2-40B4-BE49-F238E27FC236}">
                      <a16:creationId xmlns:a16="http://schemas.microsoft.com/office/drawing/2014/main" id="{3065F856-046E-4039-8527-EB8D6F5B868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Rechte verbindingslijn 124">
                  <a:extLst>
                    <a:ext uri="{FF2B5EF4-FFF2-40B4-BE49-F238E27FC236}">
                      <a16:creationId xmlns:a16="http://schemas.microsoft.com/office/drawing/2014/main" id="{F2755502-7FBA-41DD-82A9-8DB3FE818019}"/>
                    </a:ext>
                  </a:extLst>
                </p:cNvPr>
                <p:cNvCxnSpPr>
                  <a:cxnSpLocks/>
                  <a:stCxn id="12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5" name="Ovaal 44">
                <a:extLst>
                  <a:ext uri="{FF2B5EF4-FFF2-40B4-BE49-F238E27FC236}">
                    <a16:creationId xmlns:a16="http://schemas.microsoft.com/office/drawing/2014/main" id="{CBFB652D-46B4-49C3-BB84-EF479E2B589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46" name="Rechthoek 45">
                <a:extLst>
                  <a:ext uri="{FF2B5EF4-FFF2-40B4-BE49-F238E27FC236}">
                    <a16:creationId xmlns:a16="http://schemas.microsoft.com/office/drawing/2014/main" id="{9E65AAE8-3559-4EFB-9A83-6A87FBC6425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7" name="Groep 46">
                <a:extLst>
                  <a:ext uri="{FF2B5EF4-FFF2-40B4-BE49-F238E27FC236}">
                    <a16:creationId xmlns:a16="http://schemas.microsoft.com/office/drawing/2014/main" id="{2ED8731E-E654-4C5E-9B55-4893A29EBE6F}"/>
                  </a:ext>
                </a:extLst>
              </p:cNvPr>
              <p:cNvGrpSpPr/>
              <p:nvPr userDrawn="1"/>
            </p:nvGrpSpPr>
            <p:grpSpPr>
              <a:xfrm>
                <a:off x="-3311319" y="2164285"/>
                <a:ext cx="825500" cy="209550"/>
                <a:chOff x="13504624" y="2482850"/>
                <a:chExt cx="825500" cy="209550"/>
              </a:xfrm>
            </p:grpSpPr>
            <p:sp>
              <p:nvSpPr>
                <p:cNvPr id="117" name="Rechthoek 116">
                  <a:extLst>
                    <a:ext uri="{FF2B5EF4-FFF2-40B4-BE49-F238E27FC236}">
                      <a16:creationId xmlns:a16="http://schemas.microsoft.com/office/drawing/2014/main" id="{A8A796B5-1249-46C1-A843-B4C34CBE5C2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8" name="Rechte verbindingslijn 117">
                  <a:extLst>
                    <a:ext uri="{FF2B5EF4-FFF2-40B4-BE49-F238E27FC236}">
                      <a16:creationId xmlns:a16="http://schemas.microsoft.com/office/drawing/2014/main" id="{2474FE02-558D-41EB-9399-3E0DB34D42B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9" name="Gelijkbenige driehoek 118">
                  <a:extLst>
                    <a:ext uri="{FF2B5EF4-FFF2-40B4-BE49-F238E27FC236}">
                      <a16:creationId xmlns:a16="http://schemas.microsoft.com/office/drawing/2014/main" id="{8D442756-7EBE-40E0-8FFB-3B3EB7700D6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49" name="Ovaal 48">
                <a:extLst>
                  <a:ext uri="{FF2B5EF4-FFF2-40B4-BE49-F238E27FC236}">
                    <a16:creationId xmlns:a16="http://schemas.microsoft.com/office/drawing/2014/main" id="{983AA566-17F1-479D-9B7F-7B6BC4987B5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8" name="Rechthoek 77">
                <a:extLst>
                  <a:ext uri="{FF2B5EF4-FFF2-40B4-BE49-F238E27FC236}">
                    <a16:creationId xmlns:a16="http://schemas.microsoft.com/office/drawing/2014/main" id="{91B55E17-F4E4-41F5-8583-335FEB0307E5}"/>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79" name="Groep 78">
                <a:extLst>
                  <a:ext uri="{FF2B5EF4-FFF2-40B4-BE49-F238E27FC236}">
                    <a16:creationId xmlns:a16="http://schemas.microsoft.com/office/drawing/2014/main" id="{23ACA517-7E9F-47D0-94EC-0C9EEE00461C}"/>
                  </a:ext>
                </a:extLst>
              </p:cNvPr>
              <p:cNvGrpSpPr/>
              <p:nvPr userDrawn="1"/>
            </p:nvGrpSpPr>
            <p:grpSpPr>
              <a:xfrm>
                <a:off x="-3408294" y="3470504"/>
                <a:ext cx="622283" cy="612920"/>
                <a:chOff x="12617641" y="3403239"/>
                <a:chExt cx="752963" cy="741634"/>
              </a:xfrm>
            </p:grpSpPr>
            <p:grpSp>
              <p:nvGrpSpPr>
                <p:cNvPr id="101" name="Groep 100">
                  <a:extLst>
                    <a:ext uri="{FF2B5EF4-FFF2-40B4-BE49-F238E27FC236}">
                      <a16:creationId xmlns:a16="http://schemas.microsoft.com/office/drawing/2014/main" id="{4C4FD17E-2CDA-4A73-9970-421DD2AEEAB3}"/>
                    </a:ext>
                  </a:extLst>
                </p:cNvPr>
                <p:cNvGrpSpPr/>
                <p:nvPr userDrawn="1"/>
              </p:nvGrpSpPr>
              <p:grpSpPr>
                <a:xfrm>
                  <a:off x="12771530" y="3403239"/>
                  <a:ext cx="467176" cy="448491"/>
                  <a:chOff x="12782157" y="3403239"/>
                  <a:chExt cx="467176" cy="448491"/>
                </a:xfrm>
              </p:grpSpPr>
              <p:grpSp>
                <p:nvGrpSpPr>
                  <p:cNvPr id="104" name="Groep 103">
                    <a:extLst>
                      <a:ext uri="{FF2B5EF4-FFF2-40B4-BE49-F238E27FC236}">
                        <a16:creationId xmlns:a16="http://schemas.microsoft.com/office/drawing/2014/main" id="{81A266A9-C012-4B52-912D-63F9B5845A85}"/>
                      </a:ext>
                    </a:extLst>
                  </p:cNvPr>
                  <p:cNvGrpSpPr/>
                  <p:nvPr userDrawn="1"/>
                </p:nvGrpSpPr>
                <p:grpSpPr>
                  <a:xfrm>
                    <a:off x="12782157" y="3403239"/>
                    <a:ext cx="412976" cy="396132"/>
                    <a:chOff x="13554906" y="3320109"/>
                    <a:chExt cx="443917" cy="425811"/>
                  </a:xfrm>
                </p:grpSpPr>
                <p:grpSp>
                  <p:nvGrpSpPr>
                    <p:cNvPr id="111" name="Groep 110">
                      <a:extLst>
                        <a:ext uri="{FF2B5EF4-FFF2-40B4-BE49-F238E27FC236}">
                          <a16:creationId xmlns:a16="http://schemas.microsoft.com/office/drawing/2014/main" id="{8E6B4519-7C80-42FF-BFAC-E0B4CFA932A1}"/>
                        </a:ext>
                      </a:extLst>
                    </p:cNvPr>
                    <p:cNvGrpSpPr/>
                    <p:nvPr userDrawn="1"/>
                  </p:nvGrpSpPr>
                  <p:grpSpPr>
                    <a:xfrm>
                      <a:off x="13554906" y="3320109"/>
                      <a:ext cx="443917" cy="425811"/>
                      <a:chOff x="12909684" y="1276143"/>
                      <a:chExt cx="443917" cy="425811"/>
                    </a:xfrm>
                  </p:grpSpPr>
                  <p:sp>
                    <p:nvSpPr>
                      <p:cNvPr id="114" name="Rechthoek 113">
                        <a:extLst>
                          <a:ext uri="{FF2B5EF4-FFF2-40B4-BE49-F238E27FC236}">
                            <a16:creationId xmlns:a16="http://schemas.microsoft.com/office/drawing/2014/main" id="{074579ED-71CA-4460-8822-0322F7A406E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E4240B41-F0E7-457D-A34A-6FD98642EC0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1E53451C-B0BA-42AB-9C8D-6C6E6EC08EA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12" name="Afbeelding 111">
                      <a:extLst>
                        <a:ext uri="{FF2B5EF4-FFF2-40B4-BE49-F238E27FC236}">
                          <a16:creationId xmlns:a16="http://schemas.microsoft.com/office/drawing/2014/main" id="{E82BB3B7-551A-466E-85C7-3400D13D32C4}"/>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13" name="Afbeelding 112">
                      <a:extLst>
                        <a:ext uri="{FF2B5EF4-FFF2-40B4-BE49-F238E27FC236}">
                          <a16:creationId xmlns:a16="http://schemas.microsoft.com/office/drawing/2014/main" id="{DD59957A-C442-403A-B856-46E4F74CFC4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5" name="Groep 104">
                    <a:extLst>
                      <a:ext uri="{FF2B5EF4-FFF2-40B4-BE49-F238E27FC236}">
                        <a16:creationId xmlns:a16="http://schemas.microsoft.com/office/drawing/2014/main" id="{E84DA6E4-B8AA-44D3-AC21-9E84C3B02D14}"/>
                      </a:ext>
                    </a:extLst>
                  </p:cNvPr>
                  <p:cNvGrpSpPr/>
                  <p:nvPr userDrawn="1"/>
                </p:nvGrpSpPr>
                <p:grpSpPr>
                  <a:xfrm>
                    <a:off x="13103513" y="3705268"/>
                    <a:ext cx="145820" cy="146462"/>
                    <a:chOff x="13096169" y="3602278"/>
                    <a:chExt cx="145820" cy="146462"/>
                  </a:xfrm>
                </p:grpSpPr>
                <p:sp>
                  <p:nvSpPr>
                    <p:cNvPr id="109" name="Rechthoek 108">
                      <a:extLst>
                        <a:ext uri="{FF2B5EF4-FFF2-40B4-BE49-F238E27FC236}">
                          <a16:creationId xmlns:a16="http://schemas.microsoft.com/office/drawing/2014/main" id="{566C486C-F6AD-449D-8ACA-D56FEB1FBF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07C2B0B8-4BE1-412B-A58D-808F41F76C0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6" name="Groep 105">
                    <a:extLst>
                      <a:ext uri="{FF2B5EF4-FFF2-40B4-BE49-F238E27FC236}">
                        <a16:creationId xmlns:a16="http://schemas.microsoft.com/office/drawing/2014/main" id="{F0209D5C-54F2-42D5-84FA-4A1B8A1438FF}"/>
                      </a:ext>
                    </a:extLst>
                  </p:cNvPr>
                  <p:cNvGrpSpPr/>
                  <p:nvPr userDrawn="1"/>
                </p:nvGrpSpPr>
                <p:grpSpPr>
                  <a:xfrm rot="10800000">
                    <a:off x="13061402" y="3665637"/>
                    <a:ext cx="145820" cy="146462"/>
                    <a:chOff x="13096169" y="3602278"/>
                    <a:chExt cx="145820" cy="146462"/>
                  </a:xfrm>
                </p:grpSpPr>
                <p:sp>
                  <p:nvSpPr>
                    <p:cNvPr id="107" name="Rechthoek 106">
                      <a:extLst>
                        <a:ext uri="{FF2B5EF4-FFF2-40B4-BE49-F238E27FC236}">
                          <a16:creationId xmlns:a16="http://schemas.microsoft.com/office/drawing/2014/main" id="{EF06544F-8152-4ACA-9D97-1E54A341012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45C048F9-A567-4931-AD1B-ED8DF3DDE16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02" name="Rechthoek 101">
                  <a:extLst>
                    <a:ext uri="{FF2B5EF4-FFF2-40B4-BE49-F238E27FC236}">
                      <a16:creationId xmlns:a16="http://schemas.microsoft.com/office/drawing/2014/main" id="{5E220BBE-D6BF-4547-AC5D-8FA099F022FD}"/>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03" name="Gelijkbenige driehoek 102">
                  <a:extLst>
                    <a:ext uri="{FF2B5EF4-FFF2-40B4-BE49-F238E27FC236}">
                      <a16:creationId xmlns:a16="http://schemas.microsoft.com/office/drawing/2014/main" id="{8FF84B5B-267A-4EBB-BA1D-5B695D67B57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0" name="ICOON_info">
                <a:extLst>
                  <a:ext uri="{FF2B5EF4-FFF2-40B4-BE49-F238E27FC236}">
                    <a16:creationId xmlns:a16="http://schemas.microsoft.com/office/drawing/2014/main" id="{422EE206-C266-459F-85AA-BAB71DDC8994}"/>
                  </a:ext>
                </a:extLst>
              </p:cNvPr>
              <p:cNvGrpSpPr/>
              <p:nvPr userDrawn="1"/>
            </p:nvGrpSpPr>
            <p:grpSpPr>
              <a:xfrm>
                <a:off x="-376736" y="5805499"/>
                <a:ext cx="283685" cy="283685"/>
                <a:chOff x="-510741" y="5913713"/>
                <a:chExt cx="267555" cy="267555"/>
              </a:xfrm>
            </p:grpSpPr>
            <p:sp>
              <p:nvSpPr>
                <p:cNvPr id="99" name="Ovaal 98">
                  <a:extLst>
                    <a:ext uri="{FF2B5EF4-FFF2-40B4-BE49-F238E27FC236}">
                      <a16:creationId xmlns:a16="http://schemas.microsoft.com/office/drawing/2014/main" id="{E90C78AE-E4A9-49F5-8EF2-DE2657E88BD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262BA075-165B-4E63-A0A0-B7D142663B7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81" name="Ovaal 80">
                <a:extLst>
                  <a:ext uri="{FF2B5EF4-FFF2-40B4-BE49-F238E27FC236}">
                    <a16:creationId xmlns:a16="http://schemas.microsoft.com/office/drawing/2014/main" id="{60355A4C-56B5-4C23-BD85-C447A8433D7F}"/>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2" name="Rechthoek 81">
                <a:extLst>
                  <a:ext uri="{FF2B5EF4-FFF2-40B4-BE49-F238E27FC236}">
                    <a16:creationId xmlns:a16="http://schemas.microsoft.com/office/drawing/2014/main" id="{0B56B423-B196-456E-B526-6E93CD6D599E}"/>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Groep 82">
                <a:extLst>
                  <a:ext uri="{FF2B5EF4-FFF2-40B4-BE49-F238E27FC236}">
                    <a16:creationId xmlns:a16="http://schemas.microsoft.com/office/drawing/2014/main" id="{3E04C61A-2409-4C3D-AACD-2A5D97F6F339}"/>
                  </a:ext>
                </a:extLst>
              </p:cNvPr>
              <p:cNvGrpSpPr/>
              <p:nvPr userDrawn="1"/>
            </p:nvGrpSpPr>
            <p:grpSpPr>
              <a:xfrm>
                <a:off x="-3314821" y="5192208"/>
                <a:ext cx="1108877" cy="563933"/>
                <a:chOff x="-3314821" y="3885197"/>
                <a:chExt cx="1108877" cy="563933"/>
              </a:xfrm>
            </p:grpSpPr>
            <p:sp>
              <p:nvSpPr>
                <p:cNvPr id="84" name="Rechthoek 83">
                  <a:extLst>
                    <a:ext uri="{FF2B5EF4-FFF2-40B4-BE49-F238E27FC236}">
                      <a16:creationId xmlns:a16="http://schemas.microsoft.com/office/drawing/2014/main" id="{F25E5007-CC04-4959-B5A8-34E9310C2963}"/>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2AF44FBC-3867-4EDD-9DD3-ED7D6C67046E}"/>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Tekstvak 85">
                  <a:extLst>
                    <a:ext uri="{FF2B5EF4-FFF2-40B4-BE49-F238E27FC236}">
                      <a16:creationId xmlns:a16="http://schemas.microsoft.com/office/drawing/2014/main" id="{D16D6D93-5DE7-4EBD-A6CC-86F26969234C}"/>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87" name="Tekstvak 86">
                  <a:extLst>
                    <a:ext uri="{FF2B5EF4-FFF2-40B4-BE49-F238E27FC236}">
                      <a16:creationId xmlns:a16="http://schemas.microsoft.com/office/drawing/2014/main" id="{180BC968-AEAD-4071-815F-86F6101918EE}"/>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88" name="Vrije vorm: vorm 87">
                  <a:extLst>
                    <a:ext uri="{FF2B5EF4-FFF2-40B4-BE49-F238E27FC236}">
                      <a16:creationId xmlns:a16="http://schemas.microsoft.com/office/drawing/2014/main" id="{421A7C7A-7960-4C62-AB4B-0B343A02C04B}"/>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89" name="Groep 88">
                  <a:extLst>
                    <a:ext uri="{FF2B5EF4-FFF2-40B4-BE49-F238E27FC236}">
                      <a16:creationId xmlns:a16="http://schemas.microsoft.com/office/drawing/2014/main" id="{5FBD4ABE-9876-4BBF-9BCA-27241FBEC11A}"/>
                    </a:ext>
                  </a:extLst>
                </p:cNvPr>
                <p:cNvGrpSpPr/>
                <p:nvPr userDrawn="1"/>
              </p:nvGrpSpPr>
              <p:grpSpPr>
                <a:xfrm>
                  <a:off x="-3254609" y="3946178"/>
                  <a:ext cx="184194" cy="143334"/>
                  <a:chOff x="6218544" y="2402421"/>
                  <a:chExt cx="144156" cy="112178"/>
                </a:xfrm>
              </p:grpSpPr>
              <p:sp>
                <p:nvSpPr>
                  <p:cNvPr id="95" name="Rechthoek 94">
                    <a:extLst>
                      <a:ext uri="{FF2B5EF4-FFF2-40B4-BE49-F238E27FC236}">
                        <a16:creationId xmlns:a16="http://schemas.microsoft.com/office/drawing/2014/main" id="{DAC67D74-B768-458C-B287-3D60508569F6}"/>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6" name="Rechthoek 47">
                    <a:extLst>
                      <a:ext uri="{FF2B5EF4-FFF2-40B4-BE49-F238E27FC236}">
                        <a16:creationId xmlns:a16="http://schemas.microsoft.com/office/drawing/2014/main" id="{24651E58-0226-48CD-B84B-01E34FAD9120}"/>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7" name="Rechthoek 47">
                    <a:extLst>
                      <a:ext uri="{FF2B5EF4-FFF2-40B4-BE49-F238E27FC236}">
                        <a16:creationId xmlns:a16="http://schemas.microsoft.com/office/drawing/2014/main" id="{021EEA7A-5A12-4C0A-B274-62C6EDCC7D45}"/>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8" name="Koorde 97">
                    <a:extLst>
                      <a:ext uri="{FF2B5EF4-FFF2-40B4-BE49-F238E27FC236}">
                        <a16:creationId xmlns:a16="http://schemas.microsoft.com/office/drawing/2014/main" id="{62AADA80-EBE0-4C80-A6FC-39BECAC4E534}"/>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0" name="Groep 89">
                  <a:extLst>
                    <a:ext uri="{FF2B5EF4-FFF2-40B4-BE49-F238E27FC236}">
                      <a16:creationId xmlns:a16="http://schemas.microsoft.com/office/drawing/2014/main" id="{A00DB0B8-B925-42F6-9E84-E15494627594}"/>
                    </a:ext>
                  </a:extLst>
                </p:cNvPr>
                <p:cNvGrpSpPr/>
                <p:nvPr userDrawn="1"/>
              </p:nvGrpSpPr>
              <p:grpSpPr>
                <a:xfrm>
                  <a:off x="-3254609" y="4199853"/>
                  <a:ext cx="184194" cy="124747"/>
                  <a:chOff x="6218544" y="2636044"/>
                  <a:chExt cx="144156" cy="97631"/>
                </a:xfrm>
              </p:grpSpPr>
              <p:sp>
                <p:nvSpPr>
                  <p:cNvPr id="91" name="Rechthoek 90">
                    <a:extLst>
                      <a:ext uri="{FF2B5EF4-FFF2-40B4-BE49-F238E27FC236}">
                        <a16:creationId xmlns:a16="http://schemas.microsoft.com/office/drawing/2014/main" id="{04EB0F8A-E396-40F5-B51D-D79D812C27E8}"/>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1E96496E-55A0-4E11-9989-DE69D274D40B}"/>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Ovaal 92">
                    <a:extLst>
                      <a:ext uri="{FF2B5EF4-FFF2-40B4-BE49-F238E27FC236}">
                        <a16:creationId xmlns:a16="http://schemas.microsoft.com/office/drawing/2014/main" id="{0642510C-E84B-4BDA-A0A0-EB2023E0012C}"/>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47">
                    <a:extLst>
                      <a:ext uri="{FF2B5EF4-FFF2-40B4-BE49-F238E27FC236}">
                        <a16:creationId xmlns:a16="http://schemas.microsoft.com/office/drawing/2014/main" id="{5490ED88-D0AA-421B-8AF2-47CB3FC4E24C}"/>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26" name="INSTRUCTIE">
            <a:extLst>
              <a:ext uri="{FF2B5EF4-FFF2-40B4-BE49-F238E27FC236}">
                <a16:creationId xmlns:a16="http://schemas.microsoft.com/office/drawing/2014/main" id="{E5337C90-50A7-40F6-BE32-F71F7CB9053B}"/>
              </a:ext>
            </a:extLst>
          </p:cNvPr>
          <p:cNvGrpSpPr/>
          <p:nvPr userDrawn="1"/>
        </p:nvGrpSpPr>
        <p:grpSpPr>
          <a:xfrm>
            <a:off x="-3786165" y="0"/>
            <a:ext cx="3593091" cy="1468777"/>
            <a:chOff x="-3786165" y="0"/>
            <a:chExt cx="3593091" cy="1468777"/>
          </a:xfrm>
        </p:grpSpPr>
        <p:sp>
          <p:nvSpPr>
            <p:cNvPr id="127" name="Rechthoek 126">
              <a:extLst>
                <a:ext uri="{FF2B5EF4-FFF2-40B4-BE49-F238E27FC236}">
                  <a16:creationId xmlns:a16="http://schemas.microsoft.com/office/drawing/2014/main" id="{A3EDBEBD-A2E8-41D5-B0C7-1D50524783AB}"/>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28" name="Rechthoek 127">
              <a:extLst>
                <a:ext uri="{FF2B5EF4-FFF2-40B4-BE49-F238E27FC236}">
                  <a16:creationId xmlns:a16="http://schemas.microsoft.com/office/drawing/2014/main" id="{FB4C5397-E6A4-481D-84BF-85F6830E98D4}"/>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129" name="INSTRUCTIE">
            <a:extLst>
              <a:ext uri="{FF2B5EF4-FFF2-40B4-BE49-F238E27FC236}">
                <a16:creationId xmlns:a16="http://schemas.microsoft.com/office/drawing/2014/main" id="{F77EEA5A-75EE-4EC3-9B5B-EA6F617C0995}"/>
              </a:ext>
            </a:extLst>
          </p:cNvPr>
          <p:cNvGrpSpPr/>
          <p:nvPr userDrawn="1"/>
        </p:nvGrpSpPr>
        <p:grpSpPr>
          <a:xfrm>
            <a:off x="-3786165" y="1565563"/>
            <a:ext cx="3593091" cy="1468777"/>
            <a:chOff x="-3786165" y="0"/>
            <a:chExt cx="3593091" cy="1468777"/>
          </a:xfrm>
        </p:grpSpPr>
        <p:sp>
          <p:nvSpPr>
            <p:cNvPr id="130" name="Rechthoek 129">
              <a:extLst>
                <a:ext uri="{FF2B5EF4-FFF2-40B4-BE49-F238E27FC236}">
                  <a16:creationId xmlns:a16="http://schemas.microsoft.com/office/drawing/2014/main" id="{204B3F3A-5233-45E5-B90F-E0E32FEA197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131" name="Rechthoek 130">
              <a:extLst>
                <a:ext uri="{FF2B5EF4-FFF2-40B4-BE49-F238E27FC236}">
                  <a16:creationId xmlns:a16="http://schemas.microsoft.com/office/drawing/2014/main" id="{8C7E0D79-822C-482B-B883-751D2884BC9C}"/>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4058611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nu 6x Groen">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1AA7D0C8-C76C-ECD7-DC3B-4658EF77D8E7}"/>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5FB91598-EBAC-A74D-7219-A672F574BB22}"/>
              </a:ext>
            </a:extLst>
          </p:cNvPr>
          <p:cNvSpPr/>
          <p:nvPr userDrawn="1"/>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3F6866"/>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6x Groen</a:t>
            </a:r>
          </a:p>
        </p:txBody>
      </p:sp>
      <p:sp>
        <p:nvSpPr>
          <p:cNvPr id="42" name="Tijdelijke aanduiding voor tekst 35">
            <a:extLst>
              <a:ext uri="{FF2B5EF4-FFF2-40B4-BE49-F238E27FC236}">
                <a16:creationId xmlns:a16="http://schemas.microsoft.com/office/drawing/2014/main" id="{4AF45E5D-CDE7-460D-B5B0-837FC5719E95}"/>
              </a:ext>
            </a:extLst>
          </p:cNvPr>
          <p:cNvSpPr>
            <a:spLocks noGrp="1"/>
          </p:cNvSpPr>
          <p:nvPr>
            <p:ph type="body" sz="quarter" idx="16" hasCustomPrompt="1"/>
          </p:nvPr>
        </p:nvSpPr>
        <p:spPr>
          <a:xfrm>
            <a:off x="36068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43" name="Tijdelijke aanduiding voor afbeelding 8">
            <a:extLst>
              <a:ext uri="{FF2B5EF4-FFF2-40B4-BE49-F238E27FC236}">
                <a16:creationId xmlns:a16="http://schemas.microsoft.com/office/drawing/2014/main" id="{D885BCAD-B128-4BC2-ABF3-2C2EE8CE9415}"/>
              </a:ext>
            </a:extLst>
          </p:cNvPr>
          <p:cNvSpPr>
            <a:spLocks noGrp="1"/>
          </p:cNvSpPr>
          <p:nvPr>
            <p:ph type="pic" sz="quarter" idx="17" hasCustomPrompt="1"/>
          </p:nvPr>
        </p:nvSpPr>
        <p:spPr>
          <a:xfrm>
            <a:off x="39624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44" name="Tijdelijke aanduiding voor tekst 49">
            <a:extLst>
              <a:ext uri="{FF2B5EF4-FFF2-40B4-BE49-F238E27FC236}">
                <a16:creationId xmlns:a16="http://schemas.microsoft.com/office/drawing/2014/main" id="{B56E5D91-CF95-4750-917F-5EC6DB226AD9}"/>
              </a:ext>
            </a:extLst>
          </p:cNvPr>
          <p:cNvSpPr>
            <a:spLocks noGrp="1"/>
          </p:cNvSpPr>
          <p:nvPr>
            <p:ph type="body" sz="quarter" idx="18" hasCustomPrompt="1"/>
          </p:nvPr>
        </p:nvSpPr>
        <p:spPr>
          <a:xfrm>
            <a:off x="3677400" y="3175000"/>
            <a:ext cx="1332000" cy="215900"/>
          </a:xfrm>
        </p:spPr>
        <p:txBody>
          <a:bodyPr anchor="b"/>
          <a:lstStyle>
            <a:lvl1pPr algn="ctr">
              <a:defRPr sz="1400">
                <a:solidFill>
                  <a:schemeClr val="bg1"/>
                </a:solidFill>
              </a:defRPr>
            </a:lvl1pPr>
          </a:lstStyle>
          <a:p>
            <a:pPr lvl="0"/>
            <a:r>
              <a:rPr lang="nl-NL"/>
              <a:t>Titel</a:t>
            </a:r>
          </a:p>
        </p:txBody>
      </p:sp>
      <p:sp>
        <p:nvSpPr>
          <p:cNvPr id="45" name="Tijdelijke aanduiding voor tekst 35">
            <a:extLst>
              <a:ext uri="{FF2B5EF4-FFF2-40B4-BE49-F238E27FC236}">
                <a16:creationId xmlns:a16="http://schemas.microsoft.com/office/drawing/2014/main" id="{DC195147-ED00-4240-98DE-B5BE1DB07EA2}"/>
              </a:ext>
            </a:extLst>
          </p:cNvPr>
          <p:cNvSpPr>
            <a:spLocks noGrp="1"/>
          </p:cNvSpPr>
          <p:nvPr>
            <p:ph type="body" sz="quarter" idx="19" hasCustomPrompt="1"/>
          </p:nvPr>
        </p:nvSpPr>
        <p:spPr>
          <a:xfrm>
            <a:off x="53340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46" name="Tijdelijke aanduiding voor afbeelding 8">
            <a:extLst>
              <a:ext uri="{FF2B5EF4-FFF2-40B4-BE49-F238E27FC236}">
                <a16:creationId xmlns:a16="http://schemas.microsoft.com/office/drawing/2014/main" id="{47A4D853-DAC4-4F5C-BF1E-4338425B6F8C}"/>
              </a:ext>
            </a:extLst>
          </p:cNvPr>
          <p:cNvSpPr>
            <a:spLocks noGrp="1"/>
          </p:cNvSpPr>
          <p:nvPr>
            <p:ph type="pic" sz="quarter" idx="20" hasCustomPrompt="1"/>
          </p:nvPr>
        </p:nvSpPr>
        <p:spPr>
          <a:xfrm>
            <a:off x="56896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47" name="Tijdelijke aanduiding voor tekst 49">
            <a:extLst>
              <a:ext uri="{FF2B5EF4-FFF2-40B4-BE49-F238E27FC236}">
                <a16:creationId xmlns:a16="http://schemas.microsoft.com/office/drawing/2014/main" id="{3DD53817-41FA-4BE2-94A7-E4B5292D7D24}"/>
              </a:ext>
            </a:extLst>
          </p:cNvPr>
          <p:cNvSpPr>
            <a:spLocks noGrp="1"/>
          </p:cNvSpPr>
          <p:nvPr>
            <p:ph type="body" sz="quarter" idx="21" hasCustomPrompt="1"/>
          </p:nvPr>
        </p:nvSpPr>
        <p:spPr>
          <a:xfrm>
            <a:off x="5404600" y="3175000"/>
            <a:ext cx="1332000" cy="215900"/>
          </a:xfrm>
        </p:spPr>
        <p:txBody>
          <a:bodyPr anchor="b"/>
          <a:lstStyle>
            <a:lvl1pPr algn="ctr">
              <a:defRPr sz="1400">
                <a:solidFill>
                  <a:schemeClr val="bg1"/>
                </a:solidFill>
              </a:defRPr>
            </a:lvl1pPr>
          </a:lstStyle>
          <a:p>
            <a:pPr lvl="0"/>
            <a:r>
              <a:rPr lang="nl-NL"/>
              <a:t>Titel</a:t>
            </a:r>
          </a:p>
        </p:txBody>
      </p:sp>
      <p:sp>
        <p:nvSpPr>
          <p:cNvPr id="49" name="Tijdelijke aanduiding voor tekst 35">
            <a:extLst>
              <a:ext uri="{FF2B5EF4-FFF2-40B4-BE49-F238E27FC236}">
                <a16:creationId xmlns:a16="http://schemas.microsoft.com/office/drawing/2014/main" id="{239B1F4F-10C4-4D8F-951D-5E03012B9316}"/>
              </a:ext>
            </a:extLst>
          </p:cNvPr>
          <p:cNvSpPr>
            <a:spLocks noGrp="1"/>
          </p:cNvSpPr>
          <p:nvPr>
            <p:ph type="body" sz="quarter" idx="22" hasCustomPrompt="1"/>
          </p:nvPr>
        </p:nvSpPr>
        <p:spPr>
          <a:xfrm>
            <a:off x="7061200" y="20447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78" name="Tijdelijke aanduiding voor afbeelding 8">
            <a:extLst>
              <a:ext uri="{FF2B5EF4-FFF2-40B4-BE49-F238E27FC236}">
                <a16:creationId xmlns:a16="http://schemas.microsoft.com/office/drawing/2014/main" id="{0A4AEEDB-9ADC-4E70-AD4B-8FC944A3A30C}"/>
              </a:ext>
            </a:extLst>
          </p:cNvPr>
          <p:cNvSpPr>
            <a:spLocks noGrp="1"/>
          </p:cNvSpPr>
          <p:nvPr>
            <p:ph type="pic" sz="quarter" idx="23" hasCustomPrompt="1"/>
          </p:nvPr>
        </p:nvSpPr>
        <p:spPr>
          <a:xfrm>
            <a:off x="74168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9" name="Tijdelijke aanduiding voor tekst 49">
            <a:extLst>
              <a:ext uri="{FF2B5EF4-FFF2-40B4-BE49-F238E27FC236}">
                <a16:creationId xmlns:a16="http://schemas.microsoft.com/office/drawing/2014/main" id="{AEA01B38-B8F2-4294-BEE1-43BD7D17F835}"/>
              </a:ext>
            </a:extLst>
          </p:cNvPr>
          <p:cNvSpPr>
            <a:spLocks noGrp="1"/>
          </p:cNvSpPr>
          <p:nvPr>
            <p:ph type="body" sz="quarter" idx="24" hasCustomPrompt="1"/>
          </p:nvPr>
        </p:nvSpPr>
        <p:spPr>
          <a:xfrm>
            <a:off x="7131800" y="3175000"/>
            <a:ext cx="1332000" cy="215900"/>
          </a:xfrm>
        </p:spPr>
        <p:txBody>
          <a:bodyPr anchor="b"/>
          <a:lstStyle>
            <a:lvl1pPr algn="ctr">
              <a:defRPr sz="1400">
                <a:solidFill>
                  <a:schemeClr val="bg1"/>
                </a:solidFill>
              </a:defRPr>
            </a:lvl1pPr>
          </a:lstStyle>
          <a:p>
            <a:pPr lvl="0"/>
            <a:r>
              <a:rPr lang="nl-NL"/>
              <a:t>Titel</a:t>
            </a:r>
          </a:p>
        </p:txBody>
      </p:sp>
      <p:sp>
        <p:nvSpPr>
          <p:cNvPr id="80" name="Tijdelijke aanduiding voor tekst 35">
            <a:extLst>
              <a:ext uri="{FF2B5EF4-FFF2-40B4-BE49-F238E27FC236}">
                <a16:creationId xmlns:a16="http://schemas.microsoft.com/office/drawing/2014/main" id="{4CC76411-B265-4EFB-B9B9-22B3ACAC4195}"/>
              </a:ext>
            </a:extLst>
          </p:cNvPr>
          <p:cNvSpPr>
            <a:spLocks noGrp="1"/>
          </p:cNvSpPr>
          <p:nvPr>
            <p:ph type="body" sz="quarter" idx="31" hasCustomPrompt="1"/>
          </p:nvPr>
        </p:nvSpPr>
        <p:spPr>
          <a:xfrm>
            <a:off x="36068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81" name="Tijdelijke aanduiding voor afbeelding 8">
            <a:extLst>
              <a:ext uri="{FF2B5EF4-FFF2-40B4-BE49-F238E27FC236}">
                <a16:creationId xmlns:a16="http://schemas.microsoft.com/office/drawing/2014/main" id="{2E8E6EE3-CFDC-4ECA-8392-6D3A3DBEAFC1}"/>
              </a:ext>
            </a:extLst>
          </p:cNvPr>
          <p:cNvSpPr>
            <a:spLocks noGrp="1"/>
          </p:cNvSpPr>
          <p:nvPr>
            <p:ph type="pic" sz="quarter" idx="32" hasCustomPrompt="1"/>
          </p:nvPr>
        </p:nvSpPr>
        <p:spPr>
          <a:xfrm>
            <a:off x="39624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2" name="Tijdelijke aanduiding voor tekst 49">
            <a:extLst>
              <a:ext uri="{FF2B5EF4-FFF2-40B4-BE49-F238E27FC236}">
                <a16:creationId xmlns:a16="http://schemas.microsoft.com/office/drawing/2014/main" id="{2A92FC02-7D49-4C80-81EF-2FE7C6B3A41D}"/>
              </a:ext>
            </a:extLst>
          </p:cNvPr>
          <p:cNvSpPr>
            <a:spLocks noGrp="1"/>
          </p:cNvSpPr>
          <p:nvPr>
            <p:ph type="body" sz="quarter" idx="33" hasCustomPrompt="1"/>
          </p:nvPr>
        </p:nvSpPr>
        <p:spPr>
          <a:xfrm>
            <a:off x="3677400" y="4940300"/>
            <a:ext cx="1332000" cy="215900"/>
          </a:xfrm>
        </p:spPr>
        <p:txBody>
          <a:bodyPr anchor="b"/>
          <a:lstStyle>
            <a:lvl1pPr algn="ctr">
              <a:defRPr sz="1400">
                <a:solidFill>
                  <a:schemeClr val="bg1"/>
                </a:solidFill>
              </a:defRPr>
            </a:lvl1pPr>
          </a:lstStyle>
          <a:p>
            <a:pPr lvl="0"/>
            <a:r>
              <a:rPr lang="nl-NL"/>
              <a:t>Titel</a:t>
            </a:r>
          </a:p>
        </p:txBody>
      </p:sp>
      <p:sp>
        <p:nvSpPr>
          <p:cNvPr id="83" name="Tijdelijke aanduiding voor tekst 35">
            <a:extLst>
              <a:ext uri="{FF2B5EF4-FFF2-40B4-BE49-F238E27FC236}">
                <a16:creationId xmlns:a16="http://schemas.microsoft.com/office/drawing/2014/main" id="{28A6B384-BB53-4DD4-8F57-D53314FBBD19}"/>
              </a:ext>
            </a:extLst>
          </p:cNvPr>
          <p:cNvSpPr>
            <a:spLocks noGrp="1"/>
          </p:cNvSpPr>
          <p:nvPr>
            <p:ph type="body" sz="quarter" idx="34" hasCustomPrompt="1"/>
          </p:nvPr>
        </p:nvSpPr>
        <p:spPr>
          <a:xfrm>
            <a:off x="53340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84" name="Tijdelijke aanduiding voor afbeelding 8">
            <a:extLst>
              <a:ext uri="{FF2B5EF4-FFF2-40B4-BE49-F238E27FC236}">
                <a16:creationId xmlns:a16="http://schemas.microsoft.com/office/drawing/2014/main" id="{135389CB-C8D5-4AFF-A261-41D4ED9F3360}"/>
              </a:ext>
            </a:extLst>
          </p:cNvPr>
          <p:cNvSpPr>
            <a:spLocks noGrp="1"/>
          </p:cNvSpPr>
          <p:nvPr>
            <p:ph type="pic" sz="quarter" idx="35" hasCustomPrompt="1"/>
          </p:nvPr>
        </p:nvSpPr>
        <p:spPr>
          <a:xfrm>
            <a:off x="56896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5" name="Tijdelijke aanduiding voor tekst 49">
            <a:extLst>
              <a:ext uri="{FF2B5EF4-FFF2-40B4-BE49-F238E27FC236}">
                <a16:creationId xmlns:a16="http://schemas.microsoft.com/office/drawing/2014/main" id="{206ACA80-BB1D-454F-AD7B-9C37592D4E1B}"/>
              </a:ext>
            </a:extLst>
          </p:cNvPr>
          <p:cNvSpPr>
            <a:spLocks noGrp="1"/>
          </p:cNvSpPr>
          <p:nvPr>
            <p:ph type="body" sz="quarter" idx="36" hasCustomPrompt="1"/>
          </p:nvPr>
        </p:nvSpPr>
        <p:spPr>
          <a:xfrm>
            <a:off x="5404600" y="4940300"/>
            <a:ext cx="1332000" cy="215900"/>
          </a:xfrm>
        </p:spPr>
        <p:txBody>
          <a:bodyPr anchor="b"/>
          <a:lstStyle>
            <a:lvl1pPr algn="ctr">
              <a:defRPr sz="1400">
                <a:solidFill>
                  <a:schemeClr val="bg1"/>
                </a:solidFill>
              </a:defRPr>
            </a:lvl1pPr>
          </a:lstStyle>
          <a:p>
            <a:pPr lvl="0"/>
            <a:r>
              <a:rPr lang="nl-NL"/>
              <a:t>Titel</a:t>
            </a:r>
          </a:p>
        </p:txBody>
      </p:sp>
      <p:sp>
        <p:nvSpPr>
          <p:cNvPr id="86" name="Tijdelijke aanduiding voor tekst 35">
            <a:extLst>
              <a:ext uri="{FF2B5EF4-FFF2-40B4-BE49-F238E27FC236}">
                <a16:creationId xmlns:a16="http://schemas.microsoft.com/office/drawing/2014/main" id="{546BA684-8A6A-4F63-A7CE-965BB5FF2175}"/>
              </a:ext>
            </a:extLst>
          </p:cNvPr>
          <p:cNvSpPr>
            <a:spLocks noGrp="1"/>
          </p:cNvSpPr>
          <p:nvPr>
            <p:ph type="body" sz="quarter" idx="37" hasCustomPrompt="1"/>
          </p:nvPr>
        </p:nvSpPr>
        <p:spPr>
          <a:xfrm>
            <a:off x="7061200" y="3810000"/>
            <a:ext cx="1473200" cy="1473200"/>
          </a:xfrm>
          <a:prstGeom prst="roundRect">
            <a:avLst>
              <a:gd name="adj" fmla="val 7184"/>
            </a:avLst>
          </a:prstGeom>
          <a:solidFill>
            <a:srgbClr val="668588"/>
          </a:solidFill>
        </p:spPr>
        <p:txBody>
          <a:bodyPr/>
          <a:lstStyle>
            <a:lvl1pPr>
              <a:defRPr/>
            </a:lvl1pPr>
          </a:lstStyle>
          <a:p>
            <a:pPr lvl="0"/>
            <a:r>
              <a:rPr lang="nl-NL"/>
              <a:t>   </a:t>
            </a:r>
          </a:p>
        </p:txBody>
      </p:sp>
      <p:sp>
        <p:nvSpPr>
          <p:cNvPr id="87" name="Tijdelijke aanduiding voor afbeelding 8">
            <a:extLst>
              <a:ext uri="{FF2B5EF4-FFF2-40B4-BE49-F238E27FC236}">
                <a16:creationId xmlns:a16="http://schemas.microsoft.com/office/drawing/2014/main" id="{BCF73A62-0E48-48B9-9B34-3957D75D6EDF}"/>
              </a:ext>
            </a:extLst>
          </p:cNvPr>
          <p:cNvSpPr>
            <a:spLocks noGrp="1"/>
          </p:cNvSpPr>
          <p:nvPr>
            <p:ph type="pic" sz="quarter" idx="38" hasCustomPrompt="1"/>
          </p:nvPr>
        </p:nvSpPr>
        <p:spPr>
          <a:xfrm>
            <a:off x="74168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8" name="Tijdelijke aanduiding voor tekst 49">
            <a:extLst>
              <a:ext uri="{FF2B5EF4-FFF2-40B4-BE49-F238E27FC236}">
                <a16:creationId xmlns:a16="http://schemas.microsoft.com/office/drawing/2014/main" id="{24E721AC-4543-4AC6-B194-AE89D90F0FB5}"/>
              </a:ext>
            </a:extLst>
          </p:cNvPr>
          <p:cNvSpPr>
            <a:spLocks noGrp="1"/>
          </p:cNvSpPr>
          <p:nvPr>
            <p:ph type="body" sz="quarter" idx="39" hasCustomPrompt="1"/>
          </p:nvPr>
        </p:nvSpPr>
        <p:spPr>
          <a:xfrm>
            <a:off x="7131800" y="4940300"/>
            <a:ext cx="1332000" cy="215900"/>
          </a:xfrm>
        </p:spPr>
        <p:txBody>
          <a:bodyPr anchor="b"/>
          <a:lstStyle>
            <a:lvl1pPr algn="ctr">
              <a:defRPr sz="1400">
                <a:solidFill>
                  <a:schemeClr val="bg1"/>
                </a:solidFill>
              </a:defRPr>
            </a:lvl1pPr>
          </a:lstStyle>
          <a:p>
            <a:pPr lvl="0"/>
            <a:r>
              <a:rPr lang="nl-NL"/>
              <a:t>Titel</a:t>
            </a:r>
          </a:p>
        </p:txBody>
      </p:sp>
      <p:grpSp>
        <p:nvGrpSpPr>
          <p:cNvPr id="26" name="INSTRUCTIE">
            <a:extLst>
              <a:ext uri="{FF2B5EF4-FFF2-40B4-BE49-F238E27FC236}">
                <a16:creationId xmlns:a16="http://schemas.microsoft.com/office/drawing/2014/main" id="{D9A89CEF-0DE1-4DF4-BB80-234A9EE7D16E}"/>
              </a:ext>
            </a:extLst>
          </p:cNvPr>
          <p:cNvGrpSpPr/>
          <p:nvPr userDrawn="1"/>
        </p:nvGrpSpPr>
        <p:grpSpPr>
          <a:xfrm>
            <a:off x="12377595" y="0"/>
            <a:ext cx="3693386" cy="6769481"/>
            <a:chOff x="-3786437" y="0"/>
            <a:chExt cx="3693386" cy="6769481"/>
          </a:xfrm>
        </p:grpSpPr>
        <p:sp>
          <p:nvSpPr>
            <p:cNvPr id="27" name="Rechthoek 26">
              <a:extLst>
                <a:ext uri="{FF2B5EF4-FFF2-40B4-BE49-F238E27FC236}">
                  <a16:creationId xmlns:a16="http://schemas.microsoft.com/office/drawing/2014/main" id="{5A17D3F9-5B8C-406B-8C82-8EABE978354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 name="INSTRUCTIES">
              <a:extLst>
                <a:ext uri="{FF2B5EF4-FFF2-40B4-BE49-F238E27FC236}">
                  <a16:creationId xmlns:a16="http://schemas.microsoft.com/office/drawing/2014/main" id="{9FF6C386-FDFF-43E2-8CDC-B91B1DBC56C3}"/>
                </a:ext>
              </a:extLst>
            </p:cNvPr>
            <p:cNvGrpSpPr/>
            <p:nvPr userDrawn="1"/>
          </p:nvGrpSpPr>
          <p:grpSpPr>
            <a:xfrm>
              <a:off x="-3786437" y="0"/>
              <a:ext cx="3693386" cy="6089184"/>
              <a:chOff x="-3786437" y="0"/>
              <a:chExt cx="3693386" cy="6089184"/>
            </a:xfrm>
          </p:grpSpPr>
          <p:sp>
            <p:nvSpPr>
              <p:cNvPr id="29" name="Rechthoek 28">
                <a:extLst>
                  <a:ext uri="{FF2B5EF4-FFF2-40B4-BE49-F238E27FC236}">
                    <a16:creationId xmlns:a16="http://schemas.microsoft.com/office/drawing/2014/main" id="{26404C13-76A1-4932-B15B-2C78B93E3EB7}"/>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30" name="Ovaal 29">
                <a:extLst>
                  <a:ext uri="{FF2B5EF4-FFF2-40B4-BE49-F238E27FC236}">
                    <a16:creationId xmlns:a16="http://schemas.microsoft.com/office/drawing/2014/main" id="{EE8751DB-D3A3-4881-B465-F9715B2504E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1" name="Rechthoek 30">
                <a:extLst>
                  <a:ext uri="{FF2B5EF4-FFF2-40B4-BE49-F238E27FC236}">
                    <a16:creationId xmlns:a16="http://schemas.microsoft.com/office/drawing/2014/main" id="{0390C37E-78E6-4B1E-B605-81F9C1734BF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33D99F84-05CB-4849-A94A-32B018C69154}"/>
                  </a:ext>
                </a:extLst>
              </p:cNvPr>
              <p:cNvGrpSpPr/>
              <p:nvPr userDrawn="1"/>
            </p:nvGrpSpPr>
            <p:grpSpPr>
              <a:xfrm>
                <a:off x="-3316179" y="1231351"/>
                <a:ext cx="294789" cy="318834"/>
                <a:chOff x="14466489" y="1001522"/>
                <a:chExt cx="290627" cy="314333"/>
              </a:xfrm>
            </p:grpSpPr>
            <p:sp>
              <p:nvSpPr>
                <p:cNvPr id="98" name="Rechthoek 97">
                  <a:extLst>
                    <a:ext uri="{FF2B5EF4-FFF2-40B4-BE49-F238E27FC236}">
                      <a16:creationId xmlns:a16="http://schemas.microsoft.com/office/drawing/2014/main" id="{BF8D829C-13CF-4422-867E-F32A232C7E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9" name="Ovaal 98">
                  <a:extLst>
                    <a:ext uri="{FF2B5EF4-FFF2-40B4-BE49-F238E27FC236}">
                      <a16:creationId xmlns:a16="http://schemas.microsoft.com/office/drawing/2014/main" id="{C2F9B4C4-36DF-4402-9DE6-5C45634BD39E}"/>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0" name="Vrije vorm: vorm 99">
                  <a:extLst>
                    <a:ext uri="{FF2B5EF4-FFF2-40B4-BE49-F238E27FC236}">
                      <a16:creationId xmlns:a16="http://schemas.microsoft.com/office/drawing/2014/main" id="{A9DA13FF-963B-4F18-A1B0-549DEDB8829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1" name="Rechthoek: afgeronde hoeken 100">
                  <a:extLst>
                    <a:ext uri="{FF2B5EF4-FFF2-40B4-BE49-F238E27FC236}">
                      <a16:creationId xmlns:a16="http://schemas.microsoft.com/office/drawing/2014/main" id="{0A5CE940-1465-4B7C-BC55-2ACC6A7630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02" name="Rechte verbindingslijn 101">
                  <a:extLst>
                    <a:ext uri="{FF2B5EF4-FFF2-40B4-BE49-F238E27FC236}">
                      <a16:creationId xmlns:a16="http://schemas.microsoft.com/office/drawing/2014/main" id="{4C7889B2-166C-4B4A-A2ED-95569EFF5C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Rechte verbindingslijn 102">
                  <a:extLst>
                    <a:ext uri="{FF2B5EF4-FFF2-40B4-BE49-F238E27FC236}">
                      <a16:creationId xmlns:a16="http://schemas.microsoft.com/office/drawing/2014/main" id="{1D1F2ADA-8CD7-4193-B249-3A3FC717B703}"/>
                    </a:ext>
                  </a:extLst>
                </p:cNvPr>
                <p:cNvCxnSpPr>
                  <a:cxnSpLocks/>
                  <a:stCxn id="10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4" name="Ovaal 33">
                <a:extLst>
                  <a:ext uri="{FF2B5EF4-FFF2-40B4-BE49-F238E27FC236}">
                    <a16:creationId xmlns:a16="http://schemas.microsoft.com/office/drawing/2014/main" id="{10064E98-4B71-431A-97F3-F85EC06473B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5" name="Rechthoek 34">
                <a:extLst>
                  <a:ext uri="{FF2B5EF4-FFF2-40B4-BE49-F238E27FC236}">
                    <a16:creationId xmlns:a16="http://schemas.microsoft.com/office/drawing/2014/main" id="{F68BAD68-5FBE-4EF9-8A17-106F9BA76FF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6" name="Groep 35">
                <a:extLst>
                  <a:ext uri="{FF2B5EF4-FFF2-40B4-BE49-F238E27FC236}">
                    <a16:creationId xmlns:a16="http://schemas.microsoft.com/office/drawing/2014/main" id="{6329F3A8-4AD6-4C63-A1CF-243F12BBC5AA}"/>
                  </a:ext>
                </a:extLst>
              </p:cNvPr>
              <p:cNvGrpSpPr/>
              <p:nvPr userDrawn="1"/>
            </p:nvGrpSpPr>
            <p:grpSpPr>
              <a:xfrm>
                <a:off x="-3311319" y="2164285"/>
                <a:ext cx="825500" cy="209550"/>
                <a:chOff x="13504624" y="2482850"/>
                <a:chExt cx="825500" cy="209550"/>
              </a:xfrm>
            </p:grpSpPr>
            <p:sp>
              <p:nvSpPr>
                <p:cNvPr id="95" name="Rechthoek 94">
                  <a:extLst>
                    <a:ext uri="{FF2B5EF4-FFF2-40B4-BE49-F238E27FC236}">
                      <a16:creationId xmlns:a16="http://schemas.microsoft.com/office/drawing/2014/main" id="{801658FD-B866-48DF-8C83-7D82F0DB68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96" name="Rechte verbindingslijn 95">
                  <a:extLst>
                    <a:ext uri="{FF2B5EF4-FFF2-40B4-BE49-F238E27FC236}">
                      <a16:creationId xmlns:a16="http://schemas.microsoft.com/office/drawing/2014/main" id="{99C138A2-9205-42BB-B92D-0D928BF5175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7" name="Gelijkbenige driehoek 96">
                  <a:extLst>
                    <a:ext uri="{FF2B5EF4-FFF2-40B4-BE49-F238E27FC236}">
                      <a16:creationId xmlns:a16="http://schemas.microsoft.com/office/drawing/2014/main" id="{0627BF5E-A868-483F-9DD8-22C2F7BF818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37" name="Ovaal 36">
                <a:extLst>
                  <a:ext uri="{FF2B5EF4-FFF2-40B4-BE49-F238E27FC236}">
                    <a16:creationId xmlns:a16="http://schemas.microsoft.com/office/drawing/2014/main" id="{9584AD07-962E-4E9E-AF5B-C3D512386E9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8" name="Rechthoek 37">
                <a:extLst>
                  <a:ext uri="{FF2B5EF4-FFF2-40B4-BE49-F238E27FC236}">
                    <a16:creationId xmlns:a16="http://schemas.microsoft.com/office/drawing/2014/main" id="{EBE4ADD9-B987-4D82-A298-CA3FA93C0B21}"/>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39" name="Groep 38">
                <a:extLst>
                  <a:ext uri="{FF2B5EF4-FFF2-40B4-BE49-F238E27FC236}">
                    <a16:creationId xmlns:a16="http://schemas.microsoft.com/office/drawing/2014/main" id="{C9CC9002-42A3-4BF8-8F38-4037C5491633}"/>
                  </a:ext>
                </a:extLst>
              </p:cNvPr>
              <p:cNvGrpSpPr/>
              <p:nvPr userDrawn="1"/>
            </p:nvGrpSpPr>
            <p:grpSpPr>
              <a:xfrm>
                <a:off x="-3408294" y="3470504"/>
                <a:ext cx="622283" cy="612920"/>
                <a:chOff x="12617641" y="3403239"/>
                <a:chExt cx="752963" cy="741634"/>
              </a:xfrm>
            </p:grpSpPr>
            <p:grpSp>
              <p:nvGrpSpPr>
                <p:cNvPr id="68" name="Groep 67">
                  <a:extLst>
                    <a:ext uri="{FF2B5EF4-FFF2-40B4-BE49-F238E27FC236}">
                      <a16:creationId xmlns:a16="http://schemas.microsoft.com/office/drawing/2014/main" id="{677FAB1E-125B-4FFC-8F8D-43DF4029429C}"/>
                    </a:ext>
                  </a:extLst>
                </p:cNvPr>
                <p:cNvGrpSpPr/>
                <p:nvPr userDrawn="1"/>
              </p:nvGrpSpPr>
              <p:grpSpPr>
                <a:xfrm>
                  <a:off x="12771530" y="3403239"/>
                  <a:ext cx="467176" cy="448491"/>
                  <a:chOff x="12782157" y="3403239"/>
                  <a:chExt cx="467176" cy="448491"/>
                </a:xfrm>
              </p:grpSpPr>
              <p:grpSp>
                <p:nvGrpSpPr>
                  <p:cNvPr id="71" name="Groep 70">
                    <a:extLst>
                      <a:ext uri="{FF2B5EF4-FFF2-40B4-BE49-F238E27FC236}">
                        <a16:creationId xmlns:a16="http://schemas.microsoft.com/office/drawing/2014/main" id="{5C79373E-E247-4CB7-B10B-0407BCCC7CCE}"/>
                      </a:ext>
                    </a:extLst>
                  </p:cNvPr>
                  <p:cNvGrpSpPr/>
                  <p:nvPr userDrawn="1"/>
                </p:nvGrpSpPr>
                <p:grpSpPr>
                  <a:xfrm>
                    <a:off x="12782157" y="3403239"/>
                    <a:ext cx="412976" cy="396132"/>
                    <a:chOff x="13554906" y="3320109"/>
                    <a:chExt cx="443917" cy="425811"/>
                  </a:xfrm>
                </p:grpSpPr>
                <p:grpSp>
                  <p:nvGrpSpPr>
                    <p:cNvPr id="89" name="Groep 88">
                      <a:extLst>
                        <a:ext uri="{FF2B5EF4-FFF2-40B4-BE49-F238E27FC236}">
                          <a16:creationId xmlns:a16="http://schemas.microsoft.com/office/drawing/2014/main" id="{49FB361B-E40C-476A-B6BD-9E3AE7C541F1}"/>
                        </a:ext>
                      </a:extLst>
                    </p:cNvPr>
                    <p:cNvGrpSpPr/>
                    <p:nvPr userDrawn="1"/>
                  </p:nvGrpSpPr>
                  <p:grpSpPr>
                    <a:xfrm>
                      <a:off x="13554906" y="3320109"/>
                      <a:ext cx="443917" cy="425811"/>
                      <a:chOff x="12909684" y="1276143"/>
                      <a:chExt cx="443917" cy="425811"/>
                    </a:xfrm>
                  </p:grpSpPr>
                  <p:sp>
                    <p:nvSpPr>
                      <p:cNvPr id="92" name="Rechthoek 91">
                        <a:extLst>
                          <a:ext uri="{FF2B5EF4-FFF2-40B4-BE49-F238E27FC236}">
                            <a16:creationId xmlns:a16="http://schemas.microsoft.com/office/drawing/2014/main" id="{FCF7E6F0-00EE-4B34-A21E-325F2ACDD3C3}"/>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8DB103EB-2F71-4FCA-90D0-E2201B5EEEA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4" name="Ovaal 93">
                        <a:extLst>
                          <a:ext uri="{FF2B5EF4-FFF2-40B4-BE49-F238E27FC236}">
                            <a16:creationId xmlns:a16="http://schemas.microsoft.com/office/drawing/2014/main" id="{E9B8858C-26DE-4CD9-90F8-81B3487C98D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90" name="Afbeelding 89">
                      <a:extLst>
                        <a:ext uri="{FF2B5EF4-FFF2-40B4-BE49-F238E27FC236}">
                          <a16:creationId xmlns:a16="http://schemas.microsoft.com/office/drawing/2014/main" id="{E9CF9397-46AB-49AC-978F-61D643FF197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1" name="Afbeelding 90">
                      <a:extLst>
                        <a:ext uri="{FF2B5EF4-FFF2-40B4-BE49-F238E27FC236}">
                          <a16:creationId xmlns:a16="http://schemas.microsoft.com/office/drawing/2014/main" id="{C0A68FE0-06E1-4C71-BD3F-2A97693021D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72" name="Groep 71">
                    <a:extLst>
                      <a:ext uri="{FF2B5EF4-FFF2-40B4-BE49-F238E27FC236}">
                        <a16:creationId xmlns:a16="http://schemas.microsoft.com/office/drawing/2014/main" id="{BE771B3E-6B79-49D3-A822-422F6F63A0E6}"/>
                      </a:ext>
                    </a:extLst>
                  </p:cNvPr>
                  <p:cNvGrpSpPr/>
                  <p:nvPr userDrawn="1"/>
                </p:nvGrpSpPr>
                <p:grpSpPr>
                  <a:xfrm>
                    <a:off x="13103513" y="3705268"/>
                    <a:ext cx="145820" cy="146462"/>
                    <a:chOff x="13096169" y="3602278"/>
                    <a:chExt cx="145820" cy="146462"/>
                  </a:xfrm>
                </p:grpSpPr>
                <p:sp>
                  <p:nvSpPr>
                    <p:cNvPr id="76" name="Rechthoek 75">
                      <a:extLst>
                        <a:ext uri="{FF2B5EF4-FFF2-40B4-BE49-F238E27FC236}">
                          <a16:creationId xmlns:a16="http://schemas.microsoft.com/office/drawing/2014/main" id="{2A9E8699-1F99-45FB-9863-59FC4BC6E76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E4577457-CFBE-4606-9F59-F050D80F6E6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3" name="Groep 72">
                    <a:extLst>
                      <a:ext uri="{FF2B5EF4-FFF2-40B4-BE49-F238E27FC236}">
                        <a16:creationId xmlns:a16="http://schemas.microsoft.com/office/drawing/2014/main" id="{01A2D6C7-1DB2-493F-BCF0-937A16C97537}"/>
                      </a:ext>
                    </a:extLst>
                  </p:cNvPr>
                  <p:cNvGrpSpPr/>
                  <p:nvPr userDrawn="1"/>
                </p:nvGrpSpPr>
                <p:grpSpPr>
                  <a:xfrm rot="10800000">
                    <a:off x="13061402" y="3665637"/>
                    <a:ext cx="145820" cy="146462"/>
                    <a:chOff x="13096169" y="3602278"/>
                    <a:chExt cx="145820" cy="146462"/>
                  </a:xfrm>
                </p:grpSpPr>
                <p:sp>
                  <p:nvSpPr>
                    <p:cNvPr id="74" name="Rechthoek 73">
                      <a:extLst>
                        <a:ext uri="{FF2B5EF4-FFF2-40B4-BE49-F238E27FC236}">
                          <a16:creationId xmlns:a16="http://schemas.microsoft.com/office/drawing/2014/main" id="{6A587CF7-76BE-46E1-B383-678E51677B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47FBE6D-9CEC-486A-A3F3-F7C082A6E4B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9" name="Rechthoek 68">
                  <a:extLst>
                    <a:ext uri="{FF2B5EF4-FFF2-40B4-BE49-F238E27FC236}">
                      <a16:creationId xmlns:a16="http://schemas.microsoft.com/office/drawing/2014/main" id="{9A8F758B-B866-4A46-BD23-E2EBA98A2A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70" name="Gelijkbenige driehoek 69">
                  <a:extLst>
                    <a:ext uri="{FF2B5EF4-FFF2-40B4-BE49-F238E27FC236}">
                      <a16:creationId xmlns:a16="http://schemas.microsoft.com/office/drawing/2014/main" id="{A14BA8D9-3588-4389-AE17-9DEF0968085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0" name="ICOON_info">
                <a:extLst>
                  <a:ext uri="{FF2B5EF4-FFF2-40B4-BE49-F238E27FC236}">
                    <a16:creationId xmlns:a16="http://schemas.microsoft.com/office/drawing/2014/main" id="{2E0E96E4-1F90-4E6A-AC7C-59DC21C1BAAD}"/>
                  </a:ext>
                </a:extLst>
              </p:cNvPr>
              <p:cNvGrpSpPr/>
              <p:nvPr userDrawn="1"/>
            </p:nvGrpSpPr>
            <p:grpSpPr>
              <a:xfrm>
                <a:off x="-376736" y="5805499"/>
                <a:ext cx="283685" cy="283685"/>
                <a:chOff x="-510741" y="5913713"/>
                <a:chExt cx="267555" cy="267555"/>
              </a:xfrm>
            </p:grpSpPr>
            <p:sp>
              <p:nvSpPr>
                <p:cNvPr id="66" name="Ovaal 65">
                  <a:extLst>
                    <a:ext uri="{FF2B5EF4-FFF2-40B4-BE49-F238E27FC236}">
                      <a16:creationId xmlns:a16="http://schemas.microsoft.com/office/drawing/2014/main" id="{3D86C014-53D6-4A07-83DE-42646C29674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7" name="Graphic 163" descr="Informatie">
                  <a:extLst>
                    <a:ext uri="{FF2B5EF4-FFF2-40B4-BE49-F238E27FC236}">
                      <a16:creationId xmlns:a16="http://schemas.microsoft.com/office/drawing/2014/main" id="{B4651017-C44B-4EE3-A241-F6752AA467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9FC3488E-300C-47A7-9A4C-79EF74F9719C}"/>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8" name="Rechthoek 47">
                <a:extLst>
                  <a:ext uri="{FF2B5EF4-FFF2-40B4-BE49-F238E27FC236}">
                    <a16:creationId xmlns:a16="http://schemas.microsoft.com/office/drawing/2014/main" id="{007DF3E1-645C-4310-A63F-7B931DC5AD0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0" name="Groep 49">
                <a:extLst>
                  <a:ext uri="{FF2B5EF4-FFF2-40B4-BE49-F238E27FC236}">
                    <a16:creationId xmlns:a16="http://schemas.microsoft.com/office/drawing/2014/main" id="{E5497202-039F-4E53-A8E1-3DEBEA1FF8E5}"/>
                  </a:ext>
                </a:extLst>
              </p:cNvPr>
              <p:cNvGrpSpPr/>
              <p:nvPr userDrawn="1"/>
            </p:nvGrpSpPr>
            <p:grpSpPr>
              <a:xfrm>
                <a:off x="-3314821" y="5192208"/>
                <a:ext cx="1108877" cy="563933"/>
                <a:chOff x="-3314821" y="3885197"/>
                <a:chExt cx="1108877" cy="563933"/>
              </a:xfrm>
            </p:grpSpPr>
            <p:sp>
              <p:nvSpPr>
                <p:cNvPr id="51" name="Rechthoek 50">
                  <a:extLst>
                    <a:ext uri="{FF2B5EF4-FFF2-40B4-BE49-F238E27FC236}">
                      <a16:creationId xmlns:a16="http://schemas.microsoft.com/office/drawing/2014/main" id="{BD465072-D400-4F15-8DF8-E8F3777190C2}"/>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3AC92176-2528-47A7-8B5F-07B1F585E0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3" name="Tekstvak 52">
                  <a:extLst>
                    <a:ext uri="{FF2B5EF4-FFF2-40B4-BE49-F238E27FC236}">
                      <a16:creationId xmlns:a16="http://schemas.microsoft.com/office/drawing/2014/main" id="{A81FBD5D-D581-4005-9F22-267735122696}"/>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54" name="Tekstvak 53">
                  <a:extLst>
                    <a:ext uri="{FF2B5EF4-FFF2-40B4-BE49-F238E27FC236}">
                      <a16:creationId xmlns:a16="http://schemas.microsoft.com/office/drawing/2014/main" id="{121FF6EB-A26F-4F34-BB18-4ABB57D44502}"/>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55" name="Vrije vorm: vorm 54">
                  <a:extLst>
                    <a:ext uri="{FF2B5EF4-FFF2-40B4-BE49-F238E27FC236}">
                      <a16:creationId xmlns:a16="http://schemas.microsoft.com/office/drawing/2014/main" id="{C0B8887F-6F94-4EFD-8915-620F31C9919F}"/>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2DA9511D-942F-48B2-B476-2EB3062D624D}"/>
                    </a:ext>
                  </a:extLst>
                </p:cNvPr>
                <p:cNvGrpSpPr/>
                <p:nvPr userDrawn="1"/>
              </p:nvGrpSpPr>
              <p:grpSpPr>
                <a:xfrm>
                  <a:off x="-3254609" y="3946178"/>
                  <a:ext cx="184194" cy="143334"/>
                  <a:chOff x="6218544" y="2402421"/>
                  <a:chExt cx="144156" cy="112178"/>
                </a:xfrm>
              </p:grpSpPr>
              <p:sp>
                <p:nvSpPr>
                  <p:cNvPr id="62" name="Rechthoek 61">
                    <a:extLst>
                      <a:ext uri="{FF2B5EF4-FFF2-40B4-BE49-F238E27FC236}">
                        <a16:creationId xmlns:a16="http://schemas.microsoft.com/office/drawing/2014/main" id="{E031E3AD-5FB0-4BE6-8DC8-5AA2406C7C60}"/>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3" name="Rechthoek 47">
                    <a:extLst>
                      <a:ext uri="{FF2B5EF4-FFF2-40B4-BE49-F238E27FC236}">
                        <a16:creationId xmlns:a16="http://schemas.microsoft.com/office/drawing/2014/main" id="{BB1CE779-251F-4A17-BD07-AA0541F0C264}"/>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4" name="Rechthoek 47">
                    <a:extLst>
                      <a:ext uri="{FF2B5EF4-FFF2-40B4-BE49-F238E27FC236}">
                        <a16:creationId xmlns:a16="http://schemas.microsoft.com/office/drawing/2014/main" id="{62594B55-5CCE-4F92-A75E-C197A98E903C}"/>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Koorde 64">
                    <a:extLst>
                      <a:ext uri="{FF2B5EF4-FFF2-40B4-BE49-F238E27FC236}">
                        <a16:creationId xmlns:a16="http://schemas.microsoft.com/office/drawing/2014/main" id="{A9903B19-905B-4CA7-A6CF-C83E0950659B}"/>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65B39683-0DD0-4D2B-8777-D145CE55EDD4}"/>
                    </a:ext>
                  </a:extLst>
                </p:cNvPr>
                <p:cNvGrpSpPr/>
                <p:nvPr userDrawn="1"/>
              </p:nvGrpSpPr>
              <p:grpSpPr>
                <a:xfrm>
                  <a:off x="-3254609" y="4199853"/>
                  <a:ext cx="184194" cy="124747"/>
                  <a:chOff x="6218544" y="2636044"/>
                  <a:chExt cx="144156" cy="97631"/>
                </a:xfrm>
              </p:grpSpPr>
              <p:sp>
                <p:nvSpPr>
                  <p:cNvPr id="58" name="Rechthoek 57">
                    <a:extLst>
                      <a:ext uri="{FF2B5EF4-FFF2-40B4-BE49-F238E27FC236}">
                        <a16:creationId xmlns:a16="http://schemas.microsoft.com/office/drawing/2014/main" id="{C8310182-2D8E-4B3E-B7F8-90F163BBE920}"/>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9B1931EA-4939-4F1B-8F0A-5F83C5052BA1}"/>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0" name="Ovaal 59">
                    <a:extLst>
                      <a:ext uri="{FF2B5EF4-FFF2-40B4-BE49-F238E27FC236}">
                        <a16:creationId xmlns:a16="http://schemas.microsoft.com/office/drawing/2014/main" id="{5257C357-A49C-4033-A677-61C9CE8B48B8}"/>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1" name="Rechthoek 47">
                    <a:extLst>
                      <a:ext uri="{FF2B5EF4-FFF2-40B4-BE49-F238E27FC236}">
                        <a16:creationId xmlns:a16="http://schemas.microsoft.com/office/drawing/2014/main" id="{CA80E61A-835D-419E-A80C-2523394F8904}"/>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07" name="INSTRUCTIE">
            <a:extLst>
              <a:ext uri="{FF2B5EF4-FFF2-40B4-BE49-F238E27FC236}">
                <a16:creationId xmlns:a16="http://schemas.microsoft.com/office/drawing/2014/main" id="{B62DBB94-8ED0-4A05-AEC0-67EB42680B75}"/>
              </a:ext>
            </a:extLst>
          </p:cNvPr>
          <p:cNvGrpSpPr/>
          <p:nvPr userDrawn="1"/>
        </p:nvGrpSpPr>
        <p:grpSpPr>
          <a:xfrm>
            <a:off x="-3786165" y="0"/>
            <a:ext cx="3593091" cy="1468777"/>
            <a:chOff x="-3786165" y="0"/>
            <a:chExt cx="3593091" cy="1468777"/>
          </a:xfrm>
        </p:grpSpPr>
        <p:sp>
          <p:nvSpPr>
            <p:cNvPr id="108" name="Rechthoek 107">
              <a:extLst>
                <a:ext uri="{FF2B5EF4-FFF2-40B4-BE49-F238E27FC236}">
                  <a16:creationId xmlns:a16="http://schemas.microsoft.com/office/drawing/2014/main" id="{BF3E0EFC-C2C4-41C9-8987-C3CD413B24A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09" name="Rechthoek 108">
              <a:extLst>
                <a:ext uri="{FF2B5EF4-FFF2-40B4-BE49-F238E27FC236}">
                  <a16:creationId xmlns:a16="http://schemas.microsoft.com/office/drawing/2014/main" id="{E2E89185-24B9-466C-8E6D-B718C06FBEFB}"/>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110" name="INSTRUCTIE">
            <a:extLst>
              <a:ext uri="{FF2B5EF4-FFF2-40B4-BE49-F238E27FC236}">
                <a16:creationId xmlns:a16="http://schemas.microsoft.com/office/drawing/2014/main" id="{601B52B6-C213-406C-A6E4-CD00ECFCBEFB}"/>
              </a:ext>
            </a:extLst>
          </p:cNvPr>
          <p:cNvGrpSpPr/>
          <p:nvPr userDrawn="1"/>
        </p:nvGrpSpPr>
        <p:grpSpPr>
          <a:xfrm>
            <a:off x="-3786165" y="1565563"/>
            <a:ext cx="3593091" cy="1468777"/>
            <a:chOff x="-3786165" y="0"/>
            <a:chExt cx="3593091" cy="1468777"/>
          </a:xfrm>
        </p:grpSpPr>
        <p:sp>
          <p:nvSpPr>
            <p:cNvPr id="111" name="Rechthoek 110">
              <a:extLst>
                <a:ext uri="{FF2B5EF4-FFF2-40B4-BE49-F238E27FC236}">
                  <a16:creationId xmlns:a16="http://schemas.microsoft.com/office/drawing/2014/main" id="{B427A743-BF0A-4408-BBAF-7303E88D6E56}"/>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112" name="Rechthoek 111">
              <a:extLst>
                <a:ext uri="{FF2B5EF4-FFF2-40B4-BE49-F238E27FC236}">
                  <a16:creationId xmlns:a16="http://schemas.microsoft.com/office/drawing/2014/main" id="{627885EC-A67A-4DB4-B644-CCF38A334529}"/>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212168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enu 3x Groen">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ABEFE129-A17E-3A41-A58D-FC7A82CCDB6B}"/>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F7544DB5-E825-951F-954F-4C82CA4D7B0E}"/>
              </a:ext>
            </a:extLst>
          </p:cNvPr>
          <p:cNvSpPr/>
          <p:nvPr userDrawn="1"/>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3F6866"/>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3x Groen</a:t>
            </a:r>
          </a:p>
        </p:txBody>
      </p:sp>
      <p:sp>
        <p:nvSpPr>
          <p:cNvPr id="36" name="Tijdelijke aanduiding voor tekst 35">
            <a:extLst>
              <a:ext uri="{FF2B5EF4-FFF2-40B4-BE49-F238E27FC236}">
                <a16:creationId xmlns:a16="http://schemas.microsoft.com/office/drawing/2014/main" id="{045F3BF9-5988-4401-8063-3B7EEEEBC452}"/>
              </a:ext>
            </a:extLst>
          </p:cNvPr>
          <p:cNvSpPr>
            <a:spLocks noGrp="1"/>
          </p:cNvSpPr>
          <p:nvPr>
            <p:ph type="body" sz="quarter" idx="13" hasCustomPrompt="1"/>
          </p:nvPr>
        </p:nvSpPr>
        <p:spPr>
          <a:xfrm>
            <a:off x="2457116" y="2546278"/>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48" name="Tijdelijke aanduiding voor afbeelding 8">
            <a:extLst>
              <a:ext uri="{FF2B5EF4-FFF2-40B4-BE49-F238E27FC236}">
                <a16:creationId xmlns:a16="http://schemas.microsoft.com/office/drawing/2014/main" id="{1C646A99-E0F7-40A2-98AD-872806B87332}"/>
              </a:ext>
            </a:extLst>
          </p:cNvPr>
          <p:cNvSpPr>
            <a:spLocks noGrp="1"/>
          </p:cNvSpPr>
          <p:nvPr>
            <p:ph type="pic" sz="quarter" idx="14" hasCustomPrompt="1"/>
          </p:nvPr>
        </p:nvSpPr>
        <p:spPr>
          <a:xfrm>
            <a:off x="2941864"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0" name="Tijdelijke aanduiding voor tekst 49">
            <a:extLst>
              <a:ext uri="{FF2B5EF4-FFF2-40B4-BE49-F238E27FC236}">
                <a16:creationId xmlns:a16="http://schemas.microsoft.com/office/drawing/2014/main" id="{4155262E-D06D-4901-B25E-8A7CC91889A5}"/>
              </a:ext>
            </a:extLst>
          </p:cNvPr>
          <p:cNvSpPr>
            <a:spLocks noGrp="1"/>
          </p:cNvSpPr>
          <p:nvPr>
            <p:ph type="body" sz="quarter" idx="15" hasCustomPrompt="1"/>
          </p:nvPr>
        </p:nvSpPr>
        <p:spPr>
          <a:xfrm>
            <a:off x="2656544" y="4347883"/>
            <a:ext cx="1833145" cy="215900"/>
          </a:xfrm>
        </p:spPr>
        <p:txBody>
          <a:bodyPr anchor="b"/>
          <a:lstStyle>
            <a:lvl1pPr algn="ctr">
              <a:defRPr sz="1600">
                <a:solidFill>
                  <a:schemeClr val="bg1"/>
                </a:solidFill>
              </a:defRPr>
            </a:lvl1pPr>
          </a:lstStyle>
          <a:p>
            <a:pPr lvl="0"/>
            <a:r>
              <a:rPr lang="nl-NL"/>
              <a:t>Titel</a:t>
            </a:r>
          </a:p>
        </p:txBody>
      </p:sp>
      <p:sp>
        <p:nvSpPr>
          <p:cNvPr id="51" name="Tijdelijke aanduiding voor tekst 35">
            <a:extLst>
              <a:ext uri="{FF2B5EF4-FFF2-40B4-BE49-F238E27FC236}">
                <a16:creationId xmlns:a16="http://schemas.microsoft.com/office/drawing/2014/main" id="{FAE41AEA-48E7-4A47-9026-64DE77AA8418}"/>
              </a:ext>
            </a:extLst>
          </p:cNvPr>
          <p:cNvSpPr>
            <a:spLocks noGrp="1"/>
          </p:cNvSpPr>
          <p:nvPr>
            <p:ph type="body" sz="quarter" idx="16" hasCustomPrompt="1"/>
          </p:nvPr>
        </p:nvSpPr>
        <p:spPr>
          <a:xfrm>
            <a:off x="4995623" y="2546278"/>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52" name="Tijdelijke aanduiding voor afbeelding 8">
            <a:extLst>
              <a:ext uri="{FF2B5EF4-FFF2-40B4-BE49-F238E27FC236}">
                <a16:creationId xmlns:a16="http://schemas.microsoft.com/office/drawing/2014/main" id="{4465F0BA-0CE9-4F87-8D8E-7F1B2F49F936}"/>
              </a:ext>
            </a:extLst>
          </p:cNvPr>
          <p:cNvSpPr>
            <a:spLocks noGrp="1"/>
          </p:cNvSpPr>
          <p:nvPr>
            <p:ph type="pic" sz="quarter" idx="17" hasCustomPrompt="1"/>
          </p:nvPr>
        </p:nvSpPr>
        <p:spPr>
          <a:xfrm>
            <a:off x="5480371"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3" name="Tijdelijke aanduiding voor tekst 49">
            <a:extLst>
              <a:ext uri="{FF2B5EF4-FFF2-40B4-BE49-F238E27FC236}">
                <a16:creationId xmlns:a16="http://schemas.microsoft.com/office/drawing/2014/main" id="{86868998-11BC-4112-9E34-AFD6E2F544C0}"/>
              </a:ext>
            </a:extLst>
          </p:cNvPr>
          <p:cNvSpPr>
            <a:spLocks noGrp="1"/>
          </p:cNvSpPr>
          <p:nvPr>
            <p:ph type="body" sz="quarter" idx="18" hasCustomPrompt="1"/>
          </p:nvPr>
        </p:nvSpPr>
        <p:spPr>
          <a:xfrm>
            <a:off x="5195051" y="4347883"/>
            <a:ext cx="1833145" cy="215900"/>
          </a:xfrm>
        </p:spPr>
        <p:txBody>
          <a:bodyPr anchor="b"/>
          <a:lstStyle>
            <a:lvl1pPr algn="ctr">
              <a:defRPr sz="1600">
                <a:solidFill>
                  <a:schemeClr val="bg1"/>
                </a:solidFill>
              </a:defRPr>
            </a:lvl1pPr>
          </a:lstStyle>
          <a:p>
            <a:pPr lvl="0"/>
            <a:r>
              <a:rPr lang="nl-NL"/>
              <a:t>Titel</a:t>
            </a:r>
          </a:p>
        </p:txBody>
      </p:sp>
      <p:sp>
        <p:nvSpPr>
          <p:cNvPr id="54" name="Tijdelijke aanduiding voor tekst 35">
            <a:extLst>
              <a:ext uri="{FF2B5EF4-FFF2-40B4-BE49-F238E27FC236}">
                <a16:creationId xmlns:a16="http://schemas.microsoft.com/office/drawing/2014/main" id="{198018F2-6283-4B71-B1DA-0E6704621E84}"/>
              </a:ext>
            </a:extLst>
          </p:cNvPr>
          <p:cNvSpPr>
            <a:spLocks noGrp="1"/>
          </p:cNvSpPr>
          <p:nvPr>
            <p:ph type="body" sz="quarter" idx="19" hasCustomPrompt="1"/>
          </p:nvPr>
        </p:nvSpPr>
        <p:spPr>
          <a:xfrm>
            <a:off x="7534130" y="2546278"/>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55" name="Tijdelijke aanduiding voor afbeelding 8">
            <a:extLst>
              <a:ext uri="{FF2B5EF4-FFF2-40B4-BE49-F238E27FC236}">
                <a16:creationId xmlns:a16="http://schemas.microsoft.com/office/drawing/2014/main" id="{8F3915AB-C56E-463D-A780-CA461C243E85}"/>
              </a:ext>
            </a:extLst>
          </p:cNvPr>
          <p:cNvSpPr>
            <a:spLocks noGrp="1"/>
          </p:cNvSpPr>
          <p:nvPr>
            <p:ph type="pic" sz="quarter" idx="20" hasCustomPrompt="1"/>
          </p:nvPr>
        </p:nvSpPr>
        <p:spPr>
          <a:xfrm>
            <a:off x="8018878"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6" name="Tijdelijke aanduiding voor tekst 49">
            <a:extLst>
              <a:ext uri="{FF2B5EF4-FFF2-40B4-BE49-F238E27FC236}">
                <a16:creationId xmlns:a16="http://schemas.microsoft.com/office/drawing/2014/main" id="{D21DBDB5-2F57-4E08-96AF-EA16252F3865}"/>
              </a:ext>
            </a:extLst>
          </p:cNvPr>
          <p:cNvSpPr>
            <a:spLocks noGrp="1"/>
          </p:cNvSpPr>
          <p:nvPr>
            <p:ph type="body" sz="quarter" idx="21" hasCustomPrompt="1"/>
          </p:nvPr>
        </p:nvSpPr>
        <p:spPr>
          <a:xfrm>
            <a:off x="7733558" y="4347883"/>
            <a:ext cx="1833145" cy="215900"/>
          </a:xfrm>
        </p:spPr>
        <p:txBody>
          <a:bodyPr anchor="b"/>
          <a:lstStyle>
            <a:lvl1pPr algn="ctr">
              <a:defRPr sz="1600">
                <a:solidFill>
                  <a:schemeClr val="bg1"/>
                </a:solidFill>
              </a:defRPr>
            </a:lvl1pPr>
          </a:lstStyle>
          <a:p>
            <a:pPr lvl="0"/>
            <a:r>
              <a:rPr lang="nl-NL"/>
              <a:t>Titel</a:t>
            </a:r>
          </a:p>
        </p:txBody>
      </p:sp>
      <p:grpSp>
        <p:nvGrpSpPr>
          <p:cNvPr id="17" name="INSTRUCTIE">
            <a:extLst>
              <a:ext uri="{FF2B5EF4-FFF2-40B4-BE49-F238E27FC236}">
                <a16:creationId xmlns:a16="http://schemas.microsoft.com/office/drawing/2014/main" id="{82EB92FA-2EA7-419C-AFB5-EB0EC8A5EE02}"/>
              </a:ext>
            </a:extLst>
          </p:cNvPr>
          <p:cNvGrpSpPr/>
          <p:nvPr userDrawn="1"/>
        </p:nvGrpSpPr>
        <p:grpSpPr>
          <a:xfrm>
            <a:off x="12377595" y="0"/>
            <a:ext cx="3693386" cy="6769481"/>
            <a:chOff x="-3786437" y="0"/>
            <a:chExt cx="3693386" cy="6769481"/>
          </a:xfrm>
        </p:grpSpPr>
        <p:sp>
          <p:nvSpPr>
            <p:cNvPr id="18" name="Rechthoek 17">
              <a:extLst>
                <a:ext uri="{FF2B5EF4-FFF2-40B4-BE49-F238E27FC236}">
                  <a16:creationId xmlns:a16="http://schemas.microsoft.com/office/drawing/2014/main" id="{2A560671-0814-4A68-9E39-F6FB414E651D}"/>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 name="INSTRUCTIES">
              <a:extLst>
                <a:ext uri="{FF2B5EF4-FFF2-40B4-BE49-F238E27FC236}">
                  <a16:creationId xmlns:a16="http://schemas.microsoft.com/office/drawing/2014/main" id="{3E3F6167-1090-4C53-AB60-36716A284640}"/>
                </a:ext>
              </a:extLst>
            </p:cNvPr>
            <p:cNvGrpSpPr/>
            <p:nvPr userDrawn="1"/>
          </p:nvGrpSpPr>
          <p:grpSpPr>
            <a:xfrm>
              <a:off x="-3786437" y="0"/>
              <a:ext cx="3693386" cy="6089184"/>
              <a:chOff x="-3786437" y="0"/>
              <a:chExt cx="3693386" cy="6089184"/>
            </a:xfrm>
          </p:grpSpPr>
          <p:sp>
            <p:nvSpPr>
              <p:cNvPr id="20" name="Rechthoek 19">
                <a:extLst>
                  <a:ext uri="{FF2B5EF4-FFF2-40B4-BE49-F238E27FC236}">
                    <a16:creationId xmlns:a16="http://schemas.microsoft.com/office/drawing/2014/main" id="{8518A9D9-F938-4818-B7AC-DE7EAA5D0BB4}"/>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1" name="Ovaal 20">
                <a:extLst>
                  <a:ext uri="{FF2B5EF4-FFF2-40B4-BE49-F238E27FC236}">
                    <a16:creationId xmlns:a16="http://schemas.microsoft.com/office/drawing/2014/main" id="{A1668968-B3F1-467E-8D46-F28F3D31B6E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 name="Rechthoek 21">
                <a:extLst>
                  <a:ext uri="{FF2B5EF4-FFF2-40B4-BE49-F238E27FC236}">
                    <a16:creationId xmlns:a16="http://schemas.microsoft.com/office/drawing/2014/main" id="{1D5DC3E5-C6C5-448A-87C4-1779745132B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C77BF711-ACAB-4895-ACE6-627292AA12BF}"/>
                  </a:ext>
                </a:extLst>
              </p:cNvPr>
              <p:cNvGrpSpPr/>
              <p:nvPr userDrawn="1"/>
            </p:nvGrpSpPr>
            <p:grpSpPr>
              <a:xfrm>
                <a:off x="-3316179" y="1231351"/>
                <a:ext cx="294789" cy="318834"/>
                <a:chOff x="14466489" y="1001522"/>
                <a:chExt cx="290627" cy="314333"/>
              </a:xfrm>
            </p:grpSpPr>
            <p:sp>
              <p:nvSpPr>
                <p:cNvPr id="80" name="Rechthoek 79">
                  <a:extLst>
                    <a:ext uri="{FF2B5EF4-FFF2-40B4-BE49-F238E27FC236}">
                      <a16:creationId xmlns:a16="http://schemas.microsoft.com/office/drawing/2014/main" id="{C3ECA4FC-22C5-4AD5-9E77-FF315F27A0E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1" name="Ovaal 80">
                  <a:extLst>
                    <a:ext uri="{FF2B5EF4-FFF2-40B4-BE49-F238E27FC236}">
                      <a16:creationId xmlns:a16="http://schemas.microsoft.com/office/drawing/2014/main" id="{1AE759B7-4808-4EAB-88CA-FA9230F0E01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82" name="Vrije vorm: vorm 81">
                  <a:extLst>
                    <a:ext uri="{FF2B5EF4-FFF2-40B4-BE49-F238E27FC236}">
                      <a16:creationId xmlns:a16="http://schemas.microsoft.com/office/drawing/2014/main" id="{10D08130-D092-453F-9CC7-66C671425E8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83" name="Rechthoek: afgeronde hoeken 82">
                  <a:extLst>
                    <a:ext uri="{FF2B5EF4-FFF2-40B4-BE49-F238E27FC236}">
                      <a16:creationId xmlns:a16="http://schemas.microsoft.com/office/drawing/2014/main" id="{4CA5C121-36C1-4693-8E1C-C06283EC427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84" name="Rechte verbindingslijn 83">
                  <a:extLst>
                    <a:ext uri="{FF2B5EF4-FFF2-40B4-BE49-F238E27FC236}">
                      <a16:creationId xmlns:a16="http://schemas.microsoft.com/office/drawing/2014/main" id="{667F38FD-AAAF-44D1-8E3F-64B424FC8E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Rechte verbindingslijn 84">
                  <a:extLst>
                    <a:ext uri="{FF2B5EF4-FFF2-40B4-BE49-F238E27FC236}">
                      <a16:creationId xmlns:a16="http://schemas.microsoft.com/office/drawing/2014/main" id="{50AD50DB-029F-4CE7-98C8-1F32905079F6}"/>
                    </a:ext>
                  </a:extLst>
                </p:cNvPr>
                <p:cNvCxnSpPr>
                  <a:cxnSpLocks/>
                  <a:stCxn id="8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4" name="Ovaal 23">
                <a:extLst>
                  <a:ext uri="{FF2B5EF4-FFF2-40B4-BE49-F238E27FC236}">
                    <a16:creationId xmlns:a16="http://schemas.microsoft.com/office/drawing/2014/main" id="{6A94FBAC-6E0F-4F08-9B6C-989F21EDF82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A4BB1115-E4E6-4852-BADF-CCA36F94AF59}"/>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 name="Groep 25">
                <a:extLst>
                  <a:ext uri="{FF2B5EF4-FFF2-40B4-BE49-F238E27FC236}">
                    <a16:creationId xmlns:a16="http://schemas.microsoft.com/office/drawing/2014/main" id="{72854CAF-B1E4-4D40-ABB6-718FFA24793B}"/>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47CBFD80-2E0B-4DBD-9FD8-623FE704D91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2DC80AE6-39A8-4CAC-BE99-FE5B6F04D5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0DC2450B-2BF6-429E-BA79-6355CF1B164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8B1E4B0D-4913-4E31-9687-D1B0A43CD77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Rechthoek 27">
                <a:extLst>
                  <a:ext uri="{FF2B5EF4-FFF2-40B4-BE49-F238E27FC236}">
                    <a16:creationId xmlns:a16="http://schemas.microsoft.com/office/drawing/2014/main" id="{6DBB4822-28B4-4D5D-B3F7-F6FD417C2D62}"/>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29" name="Groep 28">
                <a:extLst>
                  <a:ext uri="{FF2B5EF4-FFF2-40B4-BE49-F238E27FC236}">
                    <a16:creationId xmlns:a16="http://schemas.microsoft.com/office/drawing/2014/main" id="{DDD6AEF6-E5AA-4FD8-95F5-998D7C1B49BE}"/>
                  </a:ext>
                </a:extLst>
              </p:cNvPr>
              <p:cNvGrpSpPr/>
              <p:nvPr userDrawn="1"/>
            </p:nvGrpSpPr>
            <p:grpSpPr>
              <a:xfrm>
                <a:off x="-3408294" y="3470504"/>
                <a:ext cx="622283" cy="612920"/>
                <a:chOff x="12617641" y="3403239"/>
                <a:chExt cx="752963" cy="741634"/>
              </a:xfrm>
            </p:grpSpPr>
            <p:grpSp>
              <p:nvGrpSpPr>
                <p:cNvPr id="61" name="Groep 60">
                  <a:extLst>
                    <a:ext uri="{FF2B5EF4-FFF2-40B4-BE49-F238E27FC236}">
                      <a16:creationId xmlns:a16="http://schemas.microsoft.com/office/drawing/2014/main" id="{8DFEBC3E-4CBF-41B6-AA78-FC435890C535}"/>
                    </a:ext>
                  </a:extLst>
                </p:cNvPr>
                <p:cNvGrpSpPr/>
                <p:nvPr userDrawn="1"/>
              </p:nvGrpSpPr>
              <p:grpSpPr>
                <a:xfrm>
                  <a:off x="12771530" y="3403239"/>
                  <a:ext cx="467176" cy="448491"/>
                  <a:chOff x="12782157" y="3403239"/>
                  <a:chExt cx="467176" cy="448491"/>
                </a:xfrm>
              </p:grpSpPr>
              <p:grpSp>
                <p:nvGrpSpPr>
                  <p:cNvPr id="64" name="Groep 63">
                    <a:extLst>
                      <a:ext uri="{FF2B5EF4-FFF2-40B4-BE49-F238E27FC236}">
                        <a16:creationId xmlns:a16="http://schemas.microsoft.com/office/drawing/2014/main" id="{B8818C8E-FE8C-4D4C-9D51-35EB5435581B}"/>
                      </a:ext>
                    </a:extLst>
                  </p:cNvPr>
                  <p:cNvGrpSpPr/>
                  <p:nvPr userDrawn="1"/>
                </p:nvGrpSpPr>
                <p:grpSpPr>
                  <a:xfrm>
                    <a:off x="12782157" y="3403239"/>
                    <a:ext cx="412976" cy="396132"/>
                    <a:chOff x="13554906" y="3320109"/>
                    <a:chExt cx="443917" cy="425811"/>
                  </a:xfrm>
                </p:grpSpPr>
                <p:grpSp>
                  <p:nvGrpSpPr>
                    <p:cNvPr id="71" name="Groep 70">
                      <a:extLst>
                        <a:ext uri="{FF2B5EF4-FFF2-40B4-BE49-F238E27FC236}">
                          <a16:creationId xmlns:a16="http://schemas.microsoft.com/office/drawing/2014/main" id="{43A9D766-0E5D-48AD-B08B-D14B1C02C797}"/>
                        </a:ext>
                      </a:extLst>
                    </p:cNvPr>
                    <p:cNvGrpSpPr/>
                    <p:nvPr userDrawn="1"/>
                  </p:nvGrpSpPr>
                  <p:grpSpPr>
                    <a:xfrm>
                      <a:off x="13554906" y="3320109"/>
                      <a:ext cx="443917" cy="425811"/>
                      <a:chOff x="12909684" y="1276143"/>
                      <a:chExt cx="443917" cy="425811"/>
                    </a:xfrm>
                  </p:grpSpPr>
                  <p:sp>
                    <p:nvSpPr>
                      <p:cNvPr id="74" name="Rechthoek 73">
                        <a:extLst>
                          <a:ext uri="{FF2B5EF4-FFF2-40B4-BE49-F238E27FC236}">
                            <a16:creationId xmlns:a16="http://schemas.microsoft.com/office/drawing/2014/main" id="{B0691166-B38F-4A56-9F63-FF640953B59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53AA688B-8DB0-472E-BED7-A93DB9B8DA6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6" name="Ovaal 75">
                        <a:extLst>
                          <a:ext uri="{FF2B5EF4-FFF2-40B4-BE49-F238E27FC236}">
                            <a16:creationId xmlns:a16="http://schemas.microsoft.com/office/drawing/2014/main" id="{683E766D-1C72-4C1A-AEC4-1B95CA55D6E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72" name="Afbeelding 71">
                      <a:extLst>
                        <a:ext uri="{FF2B5EF4-FFF2-40B4-BE49-F238E27FC236}">
                          <a16:creationId xmlns:a16="http://schemas.microsoft.com/office/drawing/2014/main" id="{74DE758F-1A42-4FCA-AD79-AB9C795E28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73" name="Afbeelding 72">
                      <a:extLst>
                        <a:ext uri="{FF2B5EF4-FFF2-40B4-BE49-F238E27FC236}">
                          <a16:creationId xmlns:a16="http://schemas.microsoft.com/office/drawing/2014/main" id="{93603375-9FF6-48ED-B7B8-2FCBC75FF0E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65" name="Groep 64">
                    <a:extLst>
                      <a:ext uri="{FF2B5EF4-FFF2-40B4-BE49-F238E27FC236}">
                        <a16:creationId xmlns:a16="http://schemas.microsoft.com/office/drawing/2014/main" id="{AEDD27F4-13F0-4191-9040-560FF54900A8}"/>
                      </a:ext>
                    </a:extLst>
                  </p:cNvPr>
                  <p:cNvGrpSpPr/>
                  <p:nvPr userDrawn="1"/>
                </p:nvGrpSpPr>
                <p:grpSpPr>
                  <a:xfrm>
                    <a:off x="13103513" y="3705268"/>
                    <a:ext cx="145820" cy="146462"/>
                    <a:chOff x="13096169" y="3602278"/>
                    <a:chExt cx="145820" cy="146462"/>
                  </a:xfrm>
                </p:grpSpPr>
                <p:sp>
                  <p:nvSpPr>
                    <p:cNvPr id="69" name="Rechthoek 68">
                      <a:extLst>
                        <a:ext uri="{FF2B5EF4-FFF2-40B4-BE49-F238E27FC236}">
                          <a16:creationId xmlns:a16="http://schemas.microsoft.com/office/drawing/2014/main" id="{17A1477C-4E38-49AA-BC53-63716B1609B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0E9080CC-A96D-47F5-8398-4D319D051B0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66" name="Groep 65">
                    <a:extLst>
                      <a:ext uri="{FF2B5EF4-FFF2-40B4-BE49-F238E27FC236}">
                        <a16:creationId xmlns:a16="http://schemas.microsoft.com/office/drawing/2014/main" id="{FE3A466B-20B3-4A8B-BE30-1A3246539F49}"/>
                      </a:ext>
                    </a:extLst>
                  </p:cNvPr>
                  <p:cNvGrpSpPr/>
                  <p:nvPr userDrawn="1"/>
                </p:nvGrpSpPr>
                <p:grpSpPr>
                  <a:xfrm rot="10800000">
                    <a:off x="13061402" y="3665637"/>
                    <a:ext cx="145820" cy="146462"/>
                    <a:chOff x="13096169" y="3602278"/>
                    <a:chExt cx="145820" cy="146462"/>
                  </a:xfrm>
                </p:grpSpPr>
                <p:sp>
                  <p:nvSpPr>
                    <p:cNvPr id="67" name="Rechthoek 66">
                      <a:extLst>
                        <a:ext uri="{FF2B5EF4-FFF2-40B4-BE49-F238E27FC236}">
                          <a16:creationId xmlns:a16="http://schemas.microsoft.com/office/drawing/2014/main" id="{040E3526-2C1C-4366-B17A-BB3EC7F1B72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356974AE-E5C0-4DA0-9DF2-ACBC37249E8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2" name="Rechthoek 61">
                  <a:extLst>
                    <a:ext uri="{FF2B5EF4-FFF2-40B4-BE49-F238E27FC236}">
                      <a16:creationId xmlns:a16="http://schemas.microsoft.com/office/drawing/2014/main" id="{815449E0-B019-42E1-A6AA-BDFC621040C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63" name="Gelijkbenige driehoek 62">
                  <a:extLst>
                    <a:ext uri="{FF2B5EF4-FFF2-40B4-BE49-F238E27FC236}">
                      <a16:creationId xmlns:a16="http://schemas.microsoft.com/office/drawing/2014/main" id="{308FC0F4-1B94-4D54-85DE-923C82BBB82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0" name="ICOON_info">
                <a:extLst>
                  <a:ext uri="{FF2B5EF4-FFF2-40B4-BE49-F238E27FC236}">
                    <a16:creationId xmlns:a16="http://schemas.microsoft.com/office/drawing/2014/main" id="{97339165-C85D-4F74-B89D-5B0BF9893121}"/>
                  </a:ext>
                </a:extLst>
              </p:cNvPr>
              <p:cNvGrpSpPr/>
              <p:nvPr userDrawn="1"/>
            </p:nvGrpSpPr>
            <p:grpSpPr>
              <a:xfrm>
                <a:off x="-376736" y="5805499"/>
                <a:ext cx="283685" cy="283685"/>
                <a:chOff x="-510741" y="5913713"/>
                <a:chExt cx="267555" cy="267555"/>
              </a:xfrm>
            </p:grpSpPr>
            <p:sp>
              <p:nvSpPr>
                <p:cNvPr id="59" name="Ovaal 58">
                  <a:extLst>
                    <a:ext uri="{FF2B5EF4-FFF2-40B4-BE49-F238E27FC236}">
                      <a16:creationId xmlns:a16="http://schemas.microsoft.com/office/drawing/2014/main" id="{702C29BB-D368-4F15-A993-96725E3D854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0" name="Graphic 163" descr="Informatie">
                  <a:extLst>
                    <a:ext uri="{FF2B5EF4-FFF2-40B4-BE49-F238E27FC236}">
                      <a16:creationId xmlns:a16="http://schemas.microsoft.com/office/drawing/2014/main" id="{8C4D32EA-C94E-4990-81C2-04DE5950B20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31" name="Ovaal 30">
                <a:extLst>
                  <a:ext uri="{FF2B5EF4-FFF2-40B4-BE49-F238E27FC236}">
                    <a16:creationId xmlns:a16="http://schemas.microsoft.com/office/drawing/2014/main" id="{ECB19663-A1CA-4827-ACBF-CE30C5A1F039}"/>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3" name="Rechthoek 32">
                <a:extLst>
                  <a:ext uri="{FF2B5EF4-FFF2-40B4-BE49-F238E27FC236}">
                    <a16:creationId xmlns:a16="http://schemas.microsoft.com/office/drawing/2014/main" id="{B97F194C-EE1E-4EC1-8C31-337D5B59131F}"/>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4" name="Groep 33">
                <a:extLst>
                  <a:ext uri="{FF2B5EF4-FFF2-40B4-BE49-F238E27FC236}">
                    <a16:creationId xmlns:a16="http://schemas.microsoft.com/office/drawing/2014/main" id="{43BABFCF-8292-49C8-840B-AAC26DCA7121}"/>
                  </a:ext>
                </a:extLst>
              </p:cNvPr>
              <p:cNvGrpSpPr/>
              <p:nvPr userDrawn="1"/>
            </p:nvGrpSpPr>
            <p:grpSpPr>
              <a:xfrm>
                <a:off x="-3314821" y="5192208"/>
                <a:ext cx="1108877" cy="563933"/>
                <a:chOff x="-3314821" y="3885197"/>
                <a:chExt cx="1108877" cy="563933"/>
              </a:xfrm>
            </p:grpSpPr>
            <p:sp>
              <p:nvSpPr>
                <p:cNvPr id="35" name="Rechthoek 34">
                  <a:extLst>
                    <a:ext uri="{FF2B5EF4-FFF2-40B4-BE49-F238E27FC236}">
                      <a16:creationId xmlns:a16="http://schemas.microsoft.com/office/drawing/2014/main" id="{BF051DCC-EA50-45E6-B4C5-264AA56127BB}"/>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15CD7A53-E715-4BA9-BC66-73802AFD997E}"/>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8" name="Tekstvak 37">
                  <a:extLst>
                    <a:ext uri="{FF2B5EF4-FFF2-40B4-BE49-F238E27FC236}">
                      <a16:creationId xmlns:a16="http://schemas.microsoft.com/office/drawing/2014/main" id="{177F51BB-C599-488A-B578-C8FD89384407}"/>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39" name="Tekstvak 38">
                  <a:extLst>
                    <a:ext uri="{FF2B5EF4-FFF2-40B4-BE49-F238E27FC236}">
                      <a16:creationId xmlns:a16="http://schemas.microsoft.com/office/drawing/2014/main" id="{FBDBBD2C-1252-4632-BBAC-3A6E2B207483}"/>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40" name="Vrije vorm: vorm 39">
                  <a:extLst>
                    <a:ext uri="{FF2B5EF4-FFF2-40B4-BE49-F238E27FC236}">
                      <a16:creationId xmlns:a16="http://schemas.microsoft.com/office/drawing/2014/main" id="{CE20CA45-C547-4240-AAE5-5405FE09A4FC}"/>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0A363DE2-1E1E-4A26-83CF-367F87B08BE3}"/>
                    </a:ext>
                  </a:extLst>
                </p:cNvPr>
                <p:cNvGrpSpPr/>
                <p:nvPr userDrawn="1"/>
              </p:nvGrpSpPr>
              <p:grpSpPr>
                <a:xfrm>
                  <a:off x="-3254609" y="3946178"/>
                  <a:ext cx="184194" cy="143334"/>
                  <a:chOff x="6218544" y="2402421"/>
                  <a:chExt cx="144156" cy="112178"/>
                </a:xfrm>
              </p:grpSpPr>
              <p:sp>
                <p:nvSpPr>
                  <p:cNvPr id="47" name="Rechthoek 46">
                    <a:extLst>
                      <a:ext uri="{FF2B5EF4-FFF2-40B4-BE49-F238E27FC236}">
                        <a16:creationId xmlns:a16="http://schemas.microsoft.com/office/drawing/2014/main" id="{67C3A0FC-5FD9-40D8-9836-7362FC728A32}"/>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9" name="Rechthoek 47">
                    <a:extLst>
                      <a:ext uri="{FF2B5EF4-FFF2-40B4-BE49-F238E27FC236}">
                        <a16:creationId xmlns:a16="http://schemas.microsoft.com/office/drawing/2014/main" id="{7FB0BC37-8D83-444F-9D38-50F7D4482F4C}"/>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7" name="Rechthoek 47">
                    <a:extLst>
                      <a:ext uri="{FF2B5EF4-FFF2-40B4-BE49-F238E27FC236}">
                        <a16:creationId xmlns:a16="http://schemas.microsoft.com/office/drawing/2014/main" id="{E0725E4B-B220-4E68-9A48-B6D06652C047}"/>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8" name="Koorde 57">
                    <a:extLst>
                      <a:ext uri="{FF2B5EF4-FFF2-40B4-BE49-F238E27FC236}">
                        <a16:creationId xmlns:a16="http://schemas.microsoft.com/office/drawing/2014/main" id="{F47DFFD0-2128-418A-91C2-AFF3CC28536D}"/>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DA8769B7-8CFA-41B5-8B0C-B4526FB29A6B}"/>
                    </a:ext>
                  </a:extLst>
                </p:cNvPr>
                <p:cNvGrpSpPr/>
                <p:nvPr userDrawn="1"/>
              </p:nvGrpSpPr>
              <p:grpSpPr>
                <a:xfrm>
                  <a:off x="-3254609" y="4199853"/>
                  <a:ext cx="184194" cy="124747"/>
                  <a:chOff x="6218544" y="2636044"/>
                  <a:chExt cx="144156" cy="97631"/>
                </a:xfrm>
              </p:grpSpPr>
              <p:sp>
                <p:nvSpPr>
                  <p:cNvPr id="43" name="Rechthoek 42">
                    <a:extLst>
                      <a:ext uri="{FF2B5EF4-FFF2-40B4-BE49-F238E27FC236}">
                        <a16:creationId xmlns:a16="http://schemas.microsoft.com/office/drawing/2014/main" id="{78EF58AD-1BCD-477B-91F6-C75A292D1C4E}"/>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4" name="Rechthoek 43">
                    <a:extLst>
                      <a:ext uri="{FF2B5EF4-FFF2-40B4-BE49-F238E27FC236}">
                        <a16:creationId xmlns:a16="http://schemas.microsoft.com/office/drawing/2014/main" id="{C0C91BEB-652A-42A5-8171-D4B3838147AF}"/>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5" name="Ovaal 44">
                    <a:extLst>
                      <a:ext uri="{FF2B5EF4-FFF2-40B4-BE49-F238E27FC236}">
                        <a16:creationId xmlns:a16="http://schemas.microsoft.com/office/drawing/2014/main" id="{FB8AB75E-9708-40CB-9518-3268C096D18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6" name="Rechthoek 47">
                    <a:extLst>
                      <a:ext uri="{FF2B5EF4-FFF2-40B4-BE49-F238E27FC236}">
                        <a16:creationId xmlns:a16="http://schemas.microsoft.com/office/drawing/2014/main" id="{71180055-EDC0-44A6-A869-E06DA071F12F}"/>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89" name="INSTRUCTIE">
            <a:extLst>
              <a:ext uri="{FF2B5EF4-FFF2-40B4-BE49-F238E27FC236}">
                <a16:creationId xmlns:a16="http://schemas.microsoft.com/office/drawing/2014/main" id="{EB92F083-6A2E-4764-82C3-92B9E78664E9}"/>
              </a:ext>
            </a:extLst>
          </p:cNvPr>
          <p:cNvGrpSpPr/>
          <p:nvPr userDrawn="1"/>
        </p:nvGrpSpPr>
        <p:grpSpPr>
          <a:xfrm>
            <a:off x="-3786165" y="0"/>
            <a:ext cx="3593091" cy="1468777"/>
            <a:chOff x="-3786165" y="0"/>
            <a:chExt cx="3593091" cy="1468777"/>
          </a:xfrm>
        </p:grpSpPr>
        <p:sp>
          <p:nvSpPr>
            <p:cNvPr id="90" name="Rechthoek 89">
              <a:extLst>
                <a:ext uri="{FF2B5EF4-FFF2-40B4-BE49-F238E27FC236}">
                  <a16:creationId xmlns:a16="http://schemas.microsoft.com/office/drawing/2014/main" id="{BFDE23D8-BA3B-4A7B-BF7E-4BB0609AAB4F}"/>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91" name="Rechthoek 90">
              <a:extLst>
                <a:ext uri="{FF2B5EF4-FFF2-40B4-BE49-F238E27FC236}">
                  <a16:creationId xmlns:a16="http://schemas.microsoft.com/office/drawing/2014/main" id="{0BEEE536-7B21-40E2-B119-BB59159D2EDD}"/>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92" name="INSTRUCTIE">
            <a:extLst>
              <a:ext uri="{FF2B5EF4-FFF2-40B4-BE49-F238E27FC236}">
                <a16:creationId xmlns:a16="http://schemas.microsoft.com/office/drawing/2014/main" id="{FBB9A61A-7AE3-4A82-9B59-62209EEFF8C9}"/>
              </a:ext>
            </a:extLst>
          </p:cNvPr>
          <p:cNvGrpSpPr/>
          <p:nvPr userDrawn="1"/>
        </p:nvGrpSpPr>
        <p:grpSpPr>
          <a:xfrm>
            <a:off x="-3786165" y="1565563"/>
            <a:ext cx="3593091" cy="1468777"/>
            <a:chOff x="-3786165" y="0"/>
            <a:chExt cx="3593091" cy="1468777"/>
          </a:xfrm>
        </p:grpSpPr>
        <p:sp>
          <p:nvSpPr>
            <p:cNvPr id="93" name="Rechthoek 92">
              <a:extLst>
                <a:ext uri="{FF2B5EF4-FFF2-40B4-BE49-F238E27FC236}">
                  <a16:creationId xmlns:a16="http://schemas.microsoft.com/office/drawing/2014/main" id="{C1F4EBD0-BD69-42F1-89D1-492A6CE5F057}"/>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94" name="Rechthoek 93">
              <a:extLst>
                <a:ext uri="{FF2B5EF4-FFF2-40B4-BE49-F238E27FC236}">
                  <a16:creationId xmlns:a16="http://schemas.microsoft.com/office/drawing/2014/main" id="{4441D482-BBE5-45D8-ADAE-4D4B1BF3C3E0}"/>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43930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enu 4x Groen">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B9A632D0-BA14-A8DA-98FA-D14D7E074134}"/>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4D837050-F02D-2922-E3D4-EEC7B8D6CA46}"/>
              </a:ext>
            </a:extLst>
          </p:cNvPr>
          <p:cNvSpPr/>
          <p:nvPr userDrawn="1"/>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3F6866"/>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4x Groen</a:t>
            </a:r>
          </a:p>
        </p:txBody>
      </p:sp>
      <p:grpSp>
        <p:nvGrpSpPr>
          <p:cNvPr id="26" name="INSTRUCTIE">
            <a:extLst>
              <a:ext uri="{FF2B5EF4-FFF2-40B4-BE49-F238E27FC236}">
                <a16:creationId xmlns:a16="http://schemas.microsoft.com/office/drawing/2014/main" id="{D9A89CEF-0DE1-4DF4-BB80-234A9EE7D16E}"/>
              </a:ext>
            </a:extLst>
          </p:cNvPr>
          <p:cNvGrpSpPr/>
          <p:nvPr userDrawn="1"/>
        </p:nvGrpSpPr>
        <p:grpSpPr>
          <a:xfrm>
            <a:off x="12377595" y="0"/>
            <a:ext cx="3693386" cy="6769481"/>
            <a:chOff x="-3786437" y="0"/>
            <a:chExt cx="3693386" cy="6769481"/>
          </a:xfrm>
        </p:grpSpPr>
        <p:sp>
          <p:nvSpPr>
            <p:cNvPr id="27" name="Rechthoek 26">
              <a:extLst>
                <a:ext uri="{FF2B5EF4-FFF2-40B4-BE49-F238E27FC236}">
                  <a16:creationId xmlns:a16="http://schemas.microsoft.com/office/drawing/2014/main" id="{5A17D3F9-5B8C-406B-8C82-8EABE978354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 name="INSTRUCTIES">
              <a:extLst>
                <a:ext uri="{FF2B5EF4-FFF2-40B4-BE49-F238E27FC236}">
                  <a16:creationId xmlns:a16="http://schemas.microsoft.com/office/drawing/2014/main" id="{9FF6C386-FDFF-43E2-8CDC-B91B1DBC56C3}"/>
                </a:ext>
              </a:extLst>
            </p:cNvPr>
            <p:cNvGrpSpPr/>
            <p:nvPr userDrawn="1"/>
          </p:nvGrpSpPr>
          <p:grpSpPr>
            <a:xfrm>
              <a:off x="-3786437" y="0"/>
              <a:ext cx="3693386" cy="6089184"/>
              <a:chOff x="-3786437" y="0"/>
              <a:chExt cx="3693386" cy="6089184"/>
            </a:xfrm>
          </p:grpSpPr>
          <p:sp>
            <p:nvSpPr>
              <p:cNvPr id="29" name="Rechthoek 28">
                <a:extLst>
                  <a:ext uri="{FF2B5EF4-FFF2-40B4-BE49-F238E27FC236}">
                    <a16:creationId xmlns:a16="http://schemas.microsoft.com/office/drawing/2014/main" id="{26404C13-76A1-4932-B15B-2C78B93E3EB7}"/>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30" name="Ovaal 29">
                <a:extLst>
                  <a:ext uri="{FF2B5EF4-FFF2-40B4-BE49-F238E27FC236}">
                    <a16:creationId xmlns:a16="http://schemas.microsoft.com/office/drawing/2014/main" id="{EE8751DB-D3A3-4881-B465-F9715B2504E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1" name="Rechthoek 30">
                <a:extLst>
                  <a:ext uri="{FF2B5EF4-FFF2-40B4-BE49-F238E27FC236}">
                    <a16:creationId xmlns:a16="http://schemas.microsoft.com/office/drawing/2014/main" id="{0390C37E-78E6-4B1E-B605-81F9C1734BF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33D99F84-05CB-4849-A94A-32B018C69154}"/>
                  </a:ext>
                </a:extLst>
              </p:cNvPr>
              <p:cNvGrpSpPr/>
              <p:nvPr userDrawn="1"/>
            </p:nvGrpSpPr>
            <p:grpSpPr>
              <a:xfrm>
                <a:off x="-3316179" y="1231351"/>
                <a:ext cx="294789" cy="318834"/>
                <a:chOff x="14466489" y="1001522"/>
                <a:chExt cx="290627" cy="314333"/>
              </a:xfrm>
            </p:grpSpPr>
            <p:sp>
              <p:nvSpPr>
                <p:cNvPr id="98" name="Rechthoek 97">
                  <a:extLst>
                    <a:ext uri="{FF2B5EF4-FFF2-40B4-BE49-F238E27FC236}">
                      <a16:creationId xmlns:a16="http://schemas.microsoft.com/office/drawing/2014/main" id="{BF8D829C-13CF-4422-867E-F32A232C7E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9" name="Ovaal 98">
                  <a:extLst>
                    <a:ext uri="{FF2B5EF4-FFF2-40B4-BE49-F238E27FC236}">
                      <a16:creationId xmlns:a16="http://schemas.microsoft.com/office/drawing/2014/main" id="{C2F9B4C4-36DF-4402-9DE6-5C45634BD39E}"/>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0" name="Vrije vorm: vorm 99">
                  <a:extLst>
                    <a:ext uri="{FF2B5EF4-FFF2-40B4-BE49-F238E27FC236}">
                      <a16:creationId xmlns:a16="http://schemas.microsoft.com/office/drawing/2014/main" id="{A9DA13FF-963B-4F18-A1B0-549DEDB8829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1" name="Rechthoek: afgeronde hoeken 100">
                  <a:extLst>
                    <a:ext uri="{FF2B5EF4-FFF2-40B4-BE49-F238E27FC236}">
                      <a16:creationId xmlns:a16="http://schemas.microsoft.com/office/drawing/2014/main" id="{0A5CE940-1465-4B7C-BC55-2ACC6A7630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02" name="Rechte verbindingslijn 101">
                  <a:extLst>
                    <a:ext uri="{FF2B5EF4-FFF2-40B4-BE49-F238E27FC236}">
                      <a16:creationId xmlns:a16="http://schemas.microsoft.com/office/drawing/2014/main" id="{4C7889B2-166C-4B4A-A2ED-95569EFF5C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Rechte verbindingslijn 102">
                  <a:extLst>
                    <a:ext uri="{FF2B5EF4-FFF2-40B4-BE49-F238E27FC236}">
                      <a16:creationId xmlns:a16="http://schemas.microsoft.com/office/drawing/2014/main" id="{1D1F2ADA-8CD7-4193-B249-3A3FC717B703}"/>
                    </a:ext>
                  </a:extLst>
                </p:cNvPr>
                <p:cNvCxnSpPr>
                  <a:cxnSpLocks/>
                  <a:stCxn id="10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4" name="Ovaal 33">
                <a:extLst>
                  <a:ext uri="{FF2B5EF4-FFF2-40B4-BE49-F238E27FC236}">
                    <a16:creationId xmlns:a16="http://schemas.microsoft.com/office/drawing/2014/main" id="{10064E98-4B71-431A-97F3-F85EC06473B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5" name="Rechthoek 34">
                <a:extLst>
                  <a:ext uri="{FF2B5EF4-FFF2-40B4-BE49-F238E27FC236}">
                    <a16:creationId xmlns:a16="http://schemas.microsoft.com/office/drawing/2014/main" id="{F68BAD68-5FBE-4EF9-8A17-106F9BA76FF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6" name="Groep 35">
                <a:extLst>
                  <a:ext uri="{FF2B5EF4-FFF2-40B4-BE49-F238E27FC236}">
                    <a16:creationId xmlns:a16="http://schemas.microsoft.com/office/drawing/2014/main" id="{6329F3A8-4AD6-4C63-A1CF-243F12BBC5AA}"/>
                  </a:ext>
                </a:extLst>
              </p:cNvPr>
              <p:cNvGrpSpPr/>
              <p:nvPr userDrawn="1"/>
            </p:nvGrpSpPr>
            <p:grpSpPr>
              <a:xfrm>
                <a:off x="-3311319" y="2164285"/>
                <a:ext cx="825500" cy="209550"/>
                <a:chOff x="13504624" y="2482850"/>
                <a:chExt cx="825500" cy="209550"/>
              </a:xfrm>
            </p:grpSpPr>
            <p:sp>
              <p:nvSpPr>
                <p:cNvPr id="95" name="Rechthoek 94">
                  <a:extLst>
                    <a:ext uri="{FF2B5EF4-FFF2-40B4-BE49-F238E27FC236}">
                      <a16:creationId xmlns:a16="http://schemas.microsoft.com/office/drawing/2014/main" id="{801658FD-B866-48DF-8C83-7D82F0DB68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96" name="Rechte verbindingslijn 95">
                  <a:extLst>
                    <a:ext uri="{FF2B5EF4-FFF2-40B4-BE49-F238E27FC236}">
                      <a16:creationId xmlns:a16="http://schemas.microsoft.com/office/drawing/2014/main" id="{99C138A2-9205-42BB-B92D-0D928BF5175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7" name="Gelijkbenige driehoek 96">
                  <a:extLst>
                    <a:ext uri="{FF2B5EF4-FFF2-40B4-BE49-F238E27FC236}">
                      <a16:creationId xmlns:a16="http://schemas.microsoft.com/office/drawing/2014/main" id="{0627BF5E-A868-483F-9DD8-22C2F7BF818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37" name="Ovaal 36">
                <a:extLst>
                  <a:ext uri="{FF2B5EF4-FFF2-40B4-BE49-F238E27FC236}">
                    <a16:creationId xmlns:a16="http://schemas.microsoft.com/office/drawing/2014/main" id="{9584AD07-962E-4E9E-AF5B-C3D512386E9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8" name="Rechthoek 37">
                <a:extLst>
                  <a:ext uri="{FF2B5EF4-FFF2-40B4-BE49-F238E27FC236}">
                    <a16:creationId xmlns:a16="http://schemas.microsoft.com/office/drawing/2014/main" id="{EBE4ADD9-B987-4D82-A298-CA3FA93C0B21}"/>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39" name="Groep 38">
                <a:extLst>
                  <a:ext uri="{FF2B5EF4-FFF2-40B4-BE49-F238E27FC236}">
                    <a16:creationId xmlns:a16="http://schemas.microsoft.com/office/drawing/2014/main" id="{C9CC9002-42A3-4BF8-8F38-4037C5491633}"/>
                  </a:ext>
                </a:extLst>
              </p:cNvPr>
              <p:cNvGrpSpPr/>
              <p:nvPr userDrawn="1"/>
            </p:nvGrpSpPr>
            <p:grpSpPr>
              <a:xfrm>
                <a:off x="-3408294" y="3470504"/>
                <a:ext cx="622283" cy="612920"/>
                <a:chOff x="12617641" y="3403239"/>
                <a:chExt cx="752963" cy="741634"/>
              </a:xfrm>
            </p:grpSpPr>
            <p:grpSp>
              <p:nvGrpSpPr>
                <p:cNvPr id="68" name="Groep 67">
                  <a:extLst>
                    <a:ext uri="{FF2B5EF4-FFF2-40B4-BE49-F238E27FC236}">
                      <a16:creationId xmlns:a16="http://schemas.microsoft.com/office/drawing/2014/main" id="{677FAB1E-125B-4FFC-8F8D-43DF4029429C}"/>
                    </a:ext>
                  </a:extLst>
                </p:cNvPr>
                <p:cNvGrpSpPr/>
                <p:nvPr userDrawn="1"/>
              </p:nvGrpSpPr>
              <p:grpSpPr>
                <a:xfrm>
                  <a:off x="12771530" y="3403239"/>
                  <a:ext cx="467176" cy="448491"/>
                  <a:chOff x="12782157" y="3403239"/>
                  <a:chExt cx="467176" cy="448491"/>
                </a:xfrm>
              </p:grpSpPr>
              <p:grpSp>
                <p:nvGrpSpPr>
                  <p:cNvPr id="71" name="Groep 70">
                    <a:extLst>
                      <a:ext uri="{FF2B5EF4-FFF2-40B4-BE49-F238E27FC236}">
                        <a16:creationId xmlns:a16="http://schemas.microsoft.com/office/drawing/2014/main" id="{5C79373E-E247-4CB7-B10B-0407BCCC7CCE}"/>
                      </a:ext>
                    </a:extLst>
                  </p:cNvPr>
                  <p:cNvGrpSpPr/>
                  <p:nvPr userDrawn="1"/>
                </p:nvGrpSpPr>
                <p:grpSpPr>
                  <a:xfrm>
                    <a:off x="12782157" y="3403239"/>
                    <a:ext cx="412976" cy="396132"/>
                    <a:chOff x="13554906" y="3320109"/>
                    <a:chExt cx="443917" cy="425811"/>
                  </a:xfrm>
                </p:grpSpPr>
                <p:grpSp>
                  <p:nvGrpSpPr>
                    <p:cNvPr id="89" name="Groep 88">
                      <a:extLst>
                        <a:ext uri="{FF2B5EF4-FFF2-40B4-BE49-F238E27FC236}">
                          <a16:creationId xmlns:a16="http://schemas.microsoft.com/office/drawing/2014/main" id="{49FB361B-E40C-476A-B6BD-9E3AE7C541F1}"/>
                        </a:ext>
                      </a:extLst>
                    </p:cNvPr>
                    <p:cNvGrpSpPr/>
                    <p:nvPr userDrawn="1"/>
                  </p:nvGrpSpPr>
                  <p:grpSpPr>
                    <a:xfrm>
                      <a:off x="13554906" y="3320109"/>
                      <a:ext cx="443917" cy="425811"/>
                      <a:chOff x="12909684" y="1276143"/>
                      <a:chExt cx="443917" cy="425811"/>
                    </a:xfrm>
                  </p:grpSpPr>
                  <p:sp>
                    <p:nvSpPr>
                      <p:cNvPr id="92" name="Rechthoek 91">
                        <a:extLst>
                          <a:ext uri="{FF2B5EF4-FFF2-40B4-BE49-F238E27FC236}">
                            <a16:creationId xmlns:a16="http://schemas.microsoft.com/office/drawing/2014/main" id="{FCF7E6F0-00EE-4B34-A21E-325F2ACDD3C3}"/>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8DB103EB-2F71-4FCA-90D0-E2201B5EEEA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4" name="Ovaal 93">
                        <a:extLst>
                          <a:ext uri="{FF2B5EF4-FFF2-40B4-BE49-F238E27FC236}">
                            <a16:creationId xmlns:a16="http://schemas.microsoft.com/office/drawing/2014/main" id="{E9B8858C-26DE-4CD9-90F8-81B3487C98D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90" name="Afbeelding 89">
                      <a:extLst>
                        <a:ext uri="{FF2B5EF4-FFF2-40B4-BE49-F238E27FC236}">
                          <a16:creationId xmlns:a16="http://schemas.microsoft.com/office/drawing/2014/main" id="{E9CF9397-46AB-49AC-978F-61D643FF197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1" name="Afbeelding 90">
                      <a:extLst>
                        <a:ext uri="{FF2B5EF4-FFF2-40B4-BE49-F238E27FC236}">
                          <a16:creationId xmlns:a16="http://schemas.microsoft.com/office/drawing/2014/main" id="{C0A68FE0-06E1-4C71-BD3F-2A97693021D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72" name="Groep 71">
                    <a:extLst>
                      <a:ext uri="{FF2B5EF4-FFF2-40B4-BE49-F238E27FC236}">
                        <a16:creationId xmlns:a16="http://schemas.microsoft.com/office/drawing/2014/main" id="{BE771B3E-6B79-49D3-A822-422F6F63A0E6}"/>
                      </a:ext>
                    </a:extLst>
                  </p:cNvPr>
                  <p:cNvGrpSpPr/>
                  <p:nvPr userDrawn="1"/>
                </p:nvGrpSpPr>
                <p:grpSpPr>
                  <a:xfrm>
                    <a:off x="13103513" y="3705268"/>
                    <a:ext cx="145820" cy="146462"/>
                    <a:chOff x="13096169" y="3602278"/>
                    <a:chExt cx="145820" cy="146462"/>
                  </a:xfrm>
                </p:grpSpPr>
                <p:sp>
                  <p:nvSpPr>
                    <p:cNvPr id="76" name="Rechthoek 75">
                      <a:extLst>
                        <a:ext uri="{FF2B5EF4-FFF2-40B4-BE49-F238E27FC236}">
                          <a16:creationId xmlns:a16="http://schemas.microsoft.com/office/drawing/2014/main" id="{2A9E8699-1F99-45FB-9863-59FC4BC6E76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E4577457-CFBE-4606-9F59-F050D80F6E6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3" name="Groep 72">
                    <a:extLst>
                      <a:ext uri="{FF2B5EF4-FFF2-40B4-BE49-F238E27FC236}">
                        <a16:creationId xmlns:a16="http://schemas.microsoft.com/office/drawing/2014/main" id="{01A2D6C7-1DB2-493F-BCF0-937A16C97537}"/>
                      </a:ext>
                    </a:extLst>
                  </p:cNvPr>
                  <p:cNvGrpSpPr/>
                  <p:nvPr userDrawn="1"/>
                </p:nvGrpSpPr>
                <p:grpSpPr>
                  <a:xfrm rot="10800000">
                    <a:off x="13061402" y="3665637"/>
                    <a:ext cx="145820" cy="146462"/>
                    <a:chOff x="13096169" y="3602278"/>
                    <a:chExt cx="145820" cy="146462"/>
                  </a:xfrm>
                </p:grpSpPr>
                <p:sp>
                  <p:nvSpPr>
                    <p:cNvPr id="74" name="Rechthoek 73">
                      <a:extLst>
                        <a:ext uri="{FF2B5EF4-FFF2-40B4-BE49-F238E27FC236}">
                          <a16:creationId xmlns:a16="http://schemas.microsoft.com/office/drawing/2014/main" id="{6A587CF7-76BE-46E1-B383-678E51677B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47FBE6D-9CEC-486A-A3F3-F7C082A6E4B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9" name="Rechthoek 68">
                  <a:extLst>
                    <a:ext uri="{FF2B5EF4-FFF2-40B4-BE49-F238E27FC236}">
                      <a16:creationId xmlns:a16="http://schemas.microsoft.com/office/drawing/2014/main" id="{9A8F758B-B866-4A46-BD23-E2EBA98A2A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70" name="Gelijkbenige driehoek 69">
                  <a:extLst>
                    <a:ext uri="{FF2B5EF4-FFF2-40B4-BE49-F238E27FC236}">
                      <a16:creationId xmlns:a16="http://schemas.microsoft.com/office/drawing/2014/main" id="{A14BA8D9-3588-4389-AE17-9DEF0968085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0" name="ICOON_info">
                <a:extLst>
                  <a:ext uri="{FF2B5EF4-FFF2-40B4-BE49-F238E27FC236}">
                    <a16:creationId xmlns:a16="http://schemas.microsoft.com/office/drawing/2014/main" id="{2E0E96E4-1F90-4E6A-AC7C-59DC21C1BAAD}"/>
                  </a:ext>
                </a:extLst>
              </p:cNvPr>
              <p:cNvGrpSpPr/>
              <p:nvPr userDrawn="1"/>
            </p:nvGrpSpPr>
            <p:grpSpPr>
              <a:xfrm>
                <a:off x="-376736" y="5805499"/>
                <a:ext cx="283685" cy="283685"/>
                <a:chOff x="-510741" y="5913713"/>
                <a:chExt cx="267555" cy="267555"/>
              </a:xfrm>
            </p:grpSpPr>
            <p:sp>
              <p:nvSpPr>
                <p:cNvPr id="66" name="Ovaal 65">
                  <a:extLst>
                    <a:ext uri="{FF2B5EF4-FFF2-40B4-BE49-F238E27FC236}">
                      <a16:creationId xmlns:a16="http://schemas.microsoft.com/office/drawing/2014/main" id="{3D86C014-53D6-4A07-83DE-42646C29674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7" name="Graphic 163" descr="Informatie">
                  <a:extLst>
                    <a:ext uri="{FF2B5EF4-FFF2-40B4-BE49-F238E27FC236}">
                      <a16:creationId xmlns:a16="http://schemas.microsoft.com/office/drawing/2014/main" id="{B4651017-C44B-4EE3-A241-F6752AA467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9FC3488E-300C-47A7-9A4C-79EF74F9719C}"/>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8" name="Rechthoek 47">
                <a:extLst>
                  <a:ext uri="{FF2B5EF4-FFF2-40B4-BE49-F238E27FC236}">
                    <a16:creationId xmlns:a16="http://schemas.microsoft.com/office/drawing/2014/main" id="{007DF3E1-645C-4310-A63F-7B931DC5AD0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0" name="Groep 49">
                <a:extLst>
                  <a:ext uri="{FF2B5EF4-FFF2-40B4-BE49-F238E27FC236}">
                    <a16:creationId xmlns:a16="http://schemas.microsoft.com/office/drawing/2014/main" id="{E5497202-039F-4E53-A8E1-3DEBEA1FF8E5}"/>
                  </a:ext>
                </a:extLst>
              </p:cNvPr>
              <p:cNvGrpSpPr/>
              <p:nvPr userDrawn="1"/>
            </p:nvGrpSpPr>
            <p:grpSpPr>
              <a:xfrm>
                <a:off x="-3314821" y="5192208"/>
                <a:ext cx="1108877" cy="563933"/>
                <a:chOff x="-3314821" y="3885197"/>
                <a:chExt cx="1108877" cy="563933"/>
              </a:xfrm>
            </p:grpSpPr>
            <p:sp>
              <p:nvSpPr>
                <p:cNvPr id="51" name="Rechthoek 50">
                  <a:extLst>
                    <a:ext uri="{FF2B5EF4-FFF2-40B4-BE49-F238E27FC236}">
                      <a16:creationId xmlns:a16="http://schemas.microsoft.com/office/drawing/2014/main" id="{BD465072-D400-4F15-8DF8-E8F3777190C2}"/>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3AC92176-2528-47A7-8B5F-07B1F585E0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3" name="Tekstvak 52">
                  <a:extLst>
                    <a:ext uri="{FF2B5EF4-FFF2-40B4-BE49-F238E27FC236}">
                      <a16:creationId xmlns:a16="http://schemas.microsoft.com/office/drawing/2014/main" id="{A81FBD5D-D581-4005-9F22-267735122696}"/>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54" name="Tekstvak 53">
                  <a:extLst>
                    <a:ext uri="{FF2B5EF4-FFF2-40B4-BE49-F238E27FC236}">
                      <a16:creationId xmlns:a16="http://schemas.microsoft.com/office/drawing/2014/main" id="{121FF6EB-A26F-4F34-BB18-4ABB57D44502}"/>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55" name="Vrije vorm: vorm 54">
                  <a:extLst>
                    <a:ext uri="{FF2B5EF4-FFF2-40B4-BE49-F238E27FC236}">
                      <a16:creationId xmlns:a16="http://schemas.microsoft.com/office/drawing/2014/main" id="{C0B8887F-6F94-4EFD-8915-620F31C9919F}"/>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2DA9511D-942F-48B2-B476-2EB3062D624D}"/>
                    </a:ext>
                  </a:extLst>
                </p:cNvPr>
                <p:cNvGrpSpPr/>
                <p:nvPr userDrawn="1"/>
              </p:nvGrpSpPr>
              <p:grpSpPr>
                <a:xfrm>
                  <a:off x="-3254609" y="3946178"/>
                  <a:ext cx="184194" cy="143334"/>
                  <a:chOff x="6218544" y="2402421"/>
                  <a:chExt cx="144156" cy="112178"/>
                </a:xfrm>
              </p:grpSpPr>
              <p:sp>
                <p:nvSpPr>
                  <p:cNvPr id="62" name="Rechthoek 61">
                    <a:extLst>
                      <a:ext uri="{FF2B5EF4-FFF2-40B4-BE49-F238E27FC236}">
                        <a16:creationId xmlns:a16="http://schemas.microsoft.com/office/drawing/2014/main" id="{E031E3AD-5FB0-4BE6-8DC8-5AA2406C7C60}"/>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3" name="Rechthoek 47">
                    <a:extLst>
                      <a:ext uri="{FF2B5EF4-FFF2-40B4-BE49-F238E27FC236}">
                        <a16:creationId xmlns:a16="http://schemas.microsoft.com/office/drawing/2014/main" id="{BB1CE779-251F-4A17-BD07-AA0541F0C264}"/>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4" name="Rechthoek 47">
                    <a:extLst>
                      <a:ext uri="{FF2B5EF4-FFF2-40B4-BE49-F238E27FC236}">
                        <a16:creationId xmlns:a16="http://schemas.microsoft.com/office/drawing/2014/main" id="{62594B55-5CCE-4F92-A75E-C197A98E903C}"/>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Koorde 64">
                    <a:extLst>
                      <a:ext uri="{FF2B5EF4-FFF2-40B4-BE49-F238E27FC236}">
                        <a16:creationId xmlns:a16="http://schemas.microsoft.com/office/drawing/2014/main" id="{A9903B19-905B-4CA7-A6CF-C83E0950659B}"/>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65B39683-0DD0-4D2B-8777-D145CE55EDD4}"/>
                    </a:ext>
                  </a:extLst>
                </p:cNvPr>
                <p:cNvGrpSpPr/>
                <p:nvPr userDrawn="1"/>
              </p:nvGrpSpPr>
              <p:grpSpPr>
                <a:xfrm>
                  <a:off x="-3254609" y="4199853"/>
                  <a:ext cx="184194" cy="124747"/>
                  <a:chOff x="6218544" y="2636044"/>
                  <a:chExt cx="144156" cy="97631"/>
                </a:xfrm>
              </p:grpSpPr>
              <p:sp>
                <p:nvSpPr>
                  <p:cNvPr id="58" name="Rechthoek 57">
                    <a:extLst>
                      <a:ext uri="{FF2B5EF4-FFF2-40B4-BE49-F238E27FC236}">
                        <a16:creationId xmlns:a16="http://schemas.microsoft.com/office/drawing/2014/main" id="{C8310182-2D8E-4B3E-B7F8-90F163BBE920}"/>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9B1931EA-4939-4F1B-8F0A-5F83C5052BA1}"/>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0" name="Ovaal 59">
                    <a:extLst>
                      <a:ext uri="{FF2B5EF4-FFF2-40B4-BE49-F238E27FC236}">
                        <a16:creationId xmlns:a16="http://schemas.microsoft.com/office/drawing/2014/main" id="{5257C357-A49C-4033-A677-61C9CE8B48B8}"/>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1" name="Rechthoek 47">
                    <a:extLst>
                      <a:ext uri="{FF2B5EF4-FFF2-40B4-BE49-F238E27FC236}">
                        <a16:creationId xmlns:a16="http://schemas.microsoft.com/office/drawing/2014/main" id="{CA80E61A-835D-419E-A80C-2523394F8904}"/>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07" name="INSTRUCTIE">
            <a:extLst>
              <a:ext uri="{FF2B5EF4-FFF2-40B4-BE49-F238E27FC236}">
                <a16:creationId xmlns:a16="http://schemas.microsoft.com/office/drawing/2014/main" id="{B62DBB94-8ED0-4A05-AEC0-67EB42680B75}"/>
              </a:ext>
            </a:extLst>
          </p:cNvPr>
          <p:cNvGrpSpPr/>
          <p:nvPr userDrawn="1"/>
        </p:nvGrpSpPr>
        <p:grpSpPr>
          <a:xfrm>
            <a:off x="-3786165" y="0"/>
            <a:ext cx="3593091" cy="1468777"/>
            <a:chOff x="-3786165" y="0"/>
            <a:chExt cx="3593091" cy="1468777"/>
          </a:xfrm>
        </p:grpSpPr>
        <p:sp>
          <p:nvSpPr>
            <p:cNvPr id="108" name="Rechthoek 107">
              <a:extLst>
                <a:ext uri="{FF2B5EF4-FFF2-40B4-BE49-F238E27FC236}">
                  <a16:creationId xmlns:a16="http://schemas.microsoft.com/office/drawing/2014/main" id="{BF3E0EFC-C2C4-41C9-8987-C3CD413B24A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09" name="Rechthoek 108">
              <a:extLst>
                <a:ext uri="{FF2B5EF4-FFF2-40B4-BE49-F238E27FC236}">
                  <a16:creationId xmlns:a16="http://schemas.microsoft.com/office/drawing/2014/main" id="{E2E89185-24B9-466C-8E6D-B718C06FBEFB}"/>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sp>
        <p:nvSpPr>
          <p:cNvPr id="104" name="Tijdelijke aanduiding voor tekst 35">
            <a:extLst>
              <a:ext uri="{FF2B5EF4-FFF2-40B4-BE49-F238E27FC236}">
                <a16:creationId xmlns:a16="http://schemas.microsoft.com/office/drawing/2014/main" id="{0457B4B0-67FC-4FC5-851F-33B001790E54}"/>
              </a:ext>
            </a:extLst>
          </p:cNvPr>
          <p:cNvSpPr>
            <a:spLocks noGrp="1"/>
          </p:cNvSpPr>
          <p:nvPr>
            <p:ph type="body" sz="quarter" idx="13" hasCustomPrompt="1"/>
          </p:nvPr>
        </p:nvSpPr>
        <p:spPr>
          <a:xfrm>
            <a:off x="1212088" y="2539471"/>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105" name="Tijdelijke aanduiding voor afbeelding 8">
            <a:extLst>
              <a:ext uri="{FF2B5EF4-FFF2-40B4-BE49-F238E27FC236}">
                <a16:creationId xmlns:a16="http://schemas.microsoft.com/office/drawing/2014/main" id="{557851A2-0A9F-47A5-A6C2-6FCF36094F4A}"/>
              </a:ext>
            </a:extLst>
          </p:cNvPr>
          <p:cNvSpPr>
            <a:spLocks noGrp="1"/>
          </p:cNvSpPr>
          <p:nvPr>
            <p:ph type="pic" sz="quarter" idx="14" hasCustomPrompt="1"/>
          </p:nvPr>
        </p:nvSpPr>
        <p:spPr>
          <a:xfrm>
            <a:off x="1696836"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06" name="Tijdelijke aanduiding voor tekst 49">
            <a:extLst>
              <a:ext uri="{FF2B5EF4-FFF2-40B4-BE49-F238E27FC236}">
                <a16:creationId xmlns:a16="http://schemas.microsoft.com/office/drawing/2014/main" id="{369E93DD-065E-4176-A8CF-DA0D78C554C6}"/>
              </a:ext>
            </a:extLst>
          </p:cNvPr>
          <p:cNvSpPr>
            <a:spLocks noGrp="1"/>
          </p:cNvSpPr>
          <p:nvPr>
            <p:ph type="body" sz="quarter" idx="15" hasCustomPrompt="1"/>
          </p:nvPr>
        </p:nvSpPr>
        <p:spPr>
          <a:xfrm>
            <a:off x="1411516" y="4341076"/>
            <a:ext cx="1833145" cy="215900"/>
          </a:xfrm>
        </p:spPr>
        <p:txBody>
          <a:bodyPr anchor="b"/>
          <a:lstStyle>
            <a:lvl1pPr algn="ctr">
              <a:defRPr sz="1600">
                <a:solidFill>
                  <a:schemeClr val="bg1"/>
                </a:solidFill>
              </a:defRPr>
            </a:lvl1pPr>
          </a:lstStyle>
          <a:p>
            <a:pPr lvl="0"/>
            <a:r>
              <a:rPr lang="nl-NL"/>
              <a:t>Titel</a:t>
            </a:r>
          </a:p>
        </p:txBody>
      </p:sp>
      <p:sp>
        <p:nvSpPr>
          <p:cNvPr id="113" name="Tijdelijke aanduiding voor tekst 35">
            <a:extLst>
              <a:ext uri="{FF2B5EF4-FFF2-40B4-BE49-F238E27FC236}">
                <a16:creationId xmlns:a16="http://schemas.microsoft.com/office/drawing/2014/main" id="{25B64B4A-30EB-4E42-B726-988D90AB59D6}"/>
              </a:ext>
            </a:extLst>
          </p:cNvPr>
          <p:cNvSpPr>
            <a:spLocks noGrp="1"/>
          </p:cNvSpPr>
          <p:nvPr>
            <p:ph type="body" sz="quarter" idx="16" hasCustomPrompt="1"/>
          </p:nvPr>
        </p:nvSpPr>
        <p:spPr>
          <a:xfrm>
            <a:off x="3750595" y="2539471"/>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114" name="Tijdelijke aanduiding voor afbeelding 8">
            <a:extLst>
              <a:ext uri="{FF2B5EF4-FFF2-40B4-BE49-F238E27FC236}">
                <a16:creationId xmlns:a16="http://schemas.microsoft.com/office/drawing/2014/main" id="{E08E6646-A2EE-402A-93B6-A5D1CEC6A85F}"/>
              </a:ext>
            </a:extLst>
          </p:cNvPr>
          <p:cNvSpPr>
            <a:spLocks noGrp="1"/>
          </p:cNvSpPr>
          <p:nvPr>
            <p:ph type="pic" sz="quarter" idx="17" hasCustomPrompt="1"/>
          </p:nvPr>
        </p:nvSpPr>
        <p:spPr>
          <a:xfrm>
            <a:off x="4235343"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15" name="Tijdelijke aanduiding voor tekst 49">
            <a:extLst>
              <a:ext uri="{FF2B5EF4-FFF2-40B4-BE49-F238E27FC236}">
                <a16:creationId xmlns:a16="http://schemas.microsoft.com/office/drawing/2014/main" id="{B2330869-9692-41A7-A5B5-CC417C0950A2}"/>
              </a:ext>
            </a:extLst>
          </p:cNvPr>
          <p:cNvSpPr>
            <a:spLocks noGrp="1"/>
          </p:cNvSpPr>
          <p:nvPr>
            <p:ph type="body" sz="quarter" idx="18" hasCustomPrompt="1"/>
          </p:nvPr>
        </p:nvSpPr>
        <p:spPr>
          <a:xfrm>
            <a:off x="3950023" y="4341076"/>
            <a:ext cx="1833145" cy="215900"/>
          </a:xfrm>
        </p:spPr>
        <p:txBody>
          <a:bodyPr anchor="b"/>
          <a:lstStyle>
            <a:lvl1pPr algn="ctr">
              <a:defRPr sz="1600">
                <a:solidFill>
                  <a:schemeClr val="bg1"/>
                </a:solidFill>
              </a:defRPr>
            </a:lvl1pPr>
          </a:lstStyle>
          <a:p>
            <a:pPr lvl="0"/>
            <a:r>
              <a:rPr lang="nl-NL"/>
              <a:t>Titel</a:t>
            </a:r>
          </a:p>
        </p:txBody>
      </p:sp>
      <p:sp>
        <p:nvSpPr>
          <p:cNvPr id="116" name="Tijdelijke aanduiding voor tekst 35">
            <a:extLst>
              <a:ext uri="{FF2B5EF4-FFF2-40B4-BE49-F238E27FC236}">
                <a16:creationId xmlns:a16="http://schemas.microsoft.com/office/drawing/2014/main" id="{7C28BEAB-788F-4464-B61D-F976A94E1951}"/>
              </a:ext>
            </a:extLst>
          </p:cNvPr>
          <p:cNvSpPr>
            <a:spLocks noGrp="1"/>
          </p:cNvSpPr>
          <p:nvPr>
            <p:ph type="body" sz="quarter" idx="19" hasCustomPrompt="1"/>
          </p:nvPr>
        </p:nvSpPr>
        <p:spPr>
          <a:xfrm>
            <a:off x="6289102" y="2539471"/>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117" name="Tijdelijke aanduiding voor afbeelding 8">
            <a:extLst>
              <a:ext uri="{FF2B5EF4-FFF2-40B4-BE49-F238E27FC236}">
                <a16:creationId xmlns:a16="http://schemas.microsoft.com/office/drawing/2014/main" id="{49CEED31-98CB-4575-999E-BDD98EC164A2}"/>
              </a:ext>
            </a:extLst>
          </p:cNvPr>
          <p:cNvSpPr>
            <a:spLocks noGrp="1"/>
          </p:cNvSpPr>
          <p:nvPr>
            <p:ph type="pic" sz="quarter" idx="20" hasCustomPrompt="1"/>
          </p:nvPr>
        </p:nvSpPr>
        <p:spPr>
          <a:xfrm>
            <a:off x="6773850"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18" name="Tijdelijke aanduiding voor tekst 49">
            <a:extLst>
              <a:ext uri="{FF2B5EF4-FFF2-40B4-BE49-F238E27FC236}">
                <a16:creationId xmlns:a16="http://schemas.microsoft.com/office/drawing/2014/main" id="{6BC07434-E3E6-443A-8A3E-B910EFA4C984}"/>
              </a:ext>
            </a:extLst>
          </p:cNvPr>
          <p:cNvSpPr>
            <a:spLocks noGrp="1"/>
          </p:cNvSpPr>
          <p:nvPr>
            <p:ph type="body" sz="quarter" idx="21" hasCustomPrompt="1"/>
          </p:nvPr>
        </p:nvSpPr>
        <p:spPr>
          <a:xfrm>
            <a:off x="6488530" y="4341076"/>
            <a:ext cx="1833145" cy="215900"/>
          </a:xfrm>
        </p:spPr>
        <p:txBody>
          <a:bodyPr anchor="b"/>
          <a:lstStyle>
            <a:lvl1pPr algn="ctr">
              <a:defRPr sz="1600">
                <a:solidFill>
                  <a:schemeClr val="bg1"/>
                </a:solidFill>
              </a:defRPr>
            </a:lvl1pPr>
          </a:lstStyle>
          <a:p>
            <a:pPr lvl="0"/>
            <a:r>
              <a:rPr lang="nl-NL"/>
              <a:t>Titel</a:t>
            </a:r>
          </a:p>
        </p:txBody>
      </p:sp>
      <p:sp>
        <p:nvSpPr>
          <p:cNvPr id="119" name="Tijdelijke aanduiding voor tekst 35">
            <a:extLst>
              <a:ext uri="{FF2B5EF4-FFF2-40B4-BE49-F238E27FC236}">
                <a16:creationId xmlns:a16="http://schemas.microsoft.com/office/drawing/2014/main" id="{43FD5378-AE2A-43FC-894C-0EBF34706EB6}"/>
              </a:ext>
            </a:extLst>
          </p:cNvPr>
          <p:cNvSpPr>
            <a:spLocks noGrp="1"/>
          </p:cNvSpPr>
          <p:nvPr>
            <p:ph type="body" sz="quarter" idx="22" hasCustomPrompt="1"/>
          </p:nvPr>
        </p:nvSpPr>
        <p:spPr>
          <a:xfrm>
            <a:off x="8827823" y="2539471"/>
            <a:ext cx="2232000" cy="2232000"/>
          </a:xfrm>
          <a:prstGeom prst="roundRect">
            <a:avLst>
              <a:gd name="adj" fmla="val 7184"/>
            </a:avLst>
          </a:prstGeom>
          <a:solidFill>
            <a:srgbClr val="668588"/>
          </a:solidFill>
        </p:spPr>
        <p:txBody>
          <a:bodyPr/>
          <a:lstStyle>
            <a:lvl1pPr>
              <a:defRPr/>
            </a:lvl1pPr>
          </a:lstStyle>
          <a:p>
            <a:pPr lvl="0"/>
            <a:r>
              <a:rPr lang="nl-NL"/>
              <a:t>   </a:t>
            </a:r>
          </a:p>
        </p:txBody>
      </p:sp>
      <p:sp>
        <p:nvSpPr>
          <p:cNvPr id="120" name="Tijdelijke aanduiding voor afbeelding 8">
            <a:extLst>
              <a:ext uri="{FF2B5EF4-FFF2-40B4-BE49-F238E27FC236}">
                <a16:creationId xmlns:a16="http://schemas.microsoft.com/office/drawing/2014/main" id="{86DBE38F-CA30-4DC3-98BE-7136AE80B1C3}"/>
              </a:ext>
            </a:extLst>
          </p:cNvPr>
          <p:cNvSpPr>
            <a:spLocks noGrp="1"/>
          </p:cNvSpPr>
          <p:nvPr>
            <p:ph type="pic" sz="quarter" idx="23" hasCustomPrompt="1"/>
          </p:nvPr>
        </p:nvSpPr>
        <p:spPr>
          <a:xfrm>
            <a:off x="9312571"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21" name="Tijdelijke aanduiding voor tekst 49">
            <a:extLst>
              <a:ext uri="{FF2B5EF4-FFF2-40B4-BE49-F238E27FC236}">
                <a16:creationId xmlns:a16="http://schemas.microsoft.com/office/drawing/2014/main" id="{9F5193E5-CA47-4CB4-A2E4-BE5541D5E0C4}"/>
              </a:ext>
            </a:extLst>
          </p:cNvPr>
          <p:cNvSpPr>
            <a:spLocks noGrp="1"/>
          </p:cNvSpPr>
          <p:nvPr>
            <p:ph type="body" sz="quarter" idx="24" hasCustomPrompt="1"/>
          </p:nvPr>
        </p:nvSpPr>
        <p:spPr>
          <a:xfrm>
            <a:off x="9027251" y="4341076"/>
            <a:ext cx="1833145" cy="215900"/>
          </a:xfrm>
        </p:spPr>
        <p:txBody>
          <a:bodyPr anchor="b"/>
          <a:lstStyle>
            <a:lvl1pPr algn="ctr">
              <a:defRPr sz="1600">
                <a:solidFill>
                  <a:schemeClr val="bg1"/>
                </a:solidFill>
              </a:defRPr>
            </a:lvl1pPr>
          </a:lstStyle>
          <a:p>
            <a:pPr lvl="0"/>
            <a:r>
              <a:rPr lang="nl-NL"/>
              <a:t>Titel</a:t>
            </a:r>
          </a:p>
        </p:txBody>
      </p:sp>
      <p:grpSp>
        <p:nvGrpSpPr>
          <p:cNvPr id="9" name="INSTRUCTIE">
            <a:extLst>
              <a:ext uri="{FF2B5EF4-FFF2-40B4-BE49-F238E27FC236}">
                <a16:creationId xmlns:a16="http://schemas.microsoft.com/office/drawing/2014/main" id="{45F9E152-37EB-0EAA-DDA9-70EE8A38DAE2}"/>
              </a:ext>
            </a:extLst>
          </p:cNvPr>
          <p:cNvGrpSpPr/>
          <p:nvPr userDrawn="1"/>
        </p:nvGrpSpPr>
        <p:grpSpPr>
          <a:xfrm>
            <a:off x="-3786165" y="1565563"/>
            <a:ext cx="3593091" cy="1468777"/>
            <a:chOff x="-3786165" y="0"/>
            <a:chExt cx="3593091" cy="1468777"/>
          </a:xfrm>
        </p:grpSpPr>
        <p:sp>
          <p:nvSpPr>
            <p:cNvPr id="10" name="Rechthoek 9">
              <a:extLst>
                <a:ext uri="{FF2B5EF4-FFF2-40B4-BE49-F238E27FC236}">
                  <a16:creationId xmlns:a16="http://schemas.microsoft.com/office/drawing/2014/main" id="{4628CDED-E8C3-6558-97D3-8BAA64CF206F}"/>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11" name="Rechthoek 10">
              <a:extLst>
                <a:ext uri="{FF2B5EF4-FFF2-40B4-BE49-F238E27FC236}">
                  <a16:creationId xmlns:a16="http://schemas.microsoft.com/office/drawing/2014/main" id="{16489333-6A90-E5A4-365F-624F221CF66A}"/>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61529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ussenslide Roze ">
    <p:spTree>
      <p:nvGrpSpPr>
        <p:cNvPr id="1" name=""/>
        <p:cNvGrpSpPr/>
        <p:nvPr/>
      </p:nvGrpSpPr>
      <p:grpSpPr>
        <a:xfrm>
          <a:off x="0" y="0"/>
          <a:ext cx="0" cy="0"/>
          <a:chOff x="0" y="0"/>
          <a:chExt cx="0" cy="0"/>
        </a:xfrm>
      </p:grpSpPr>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6" name="Graphic 35">
            <a:extLst>
              <a:ext uri="{FF2B5EF4-FFF2-40B4-BE49-F238E27FC236}">
                <a16:creationId xmlns:a16="http://schemas.microsoft.com/office/drawing/2014/main" id="{986345E5-206C-4F59-8604-EFBDB695876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rgbClr val="000000"/>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Roze </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000000"/>
                </a:solidFill>
              </a:defRPr>
            </a:lvl1pPr>
          </a:lstStyle>
          <a:p>
            <a:pPr lvl="0"/>
            <a:r>
              <a:rPr lang="nl-NL"/>
              <a:t>Eventuele subtitel</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69586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ussenslide Groen">
    <p:spTree>
      <p:nvGrpSpPr>
        <p:cNvPr id="1" name=""/>
        <p:cNvGrpSpPr/>
        <p:nvPr/>
      </p:nvGrpSpPr>
      <p:grpSpPr>
        <a:xfrm>
          <a:off x="0" y="0"/>
          <a:ext cx="0" cy="0"/>
          <a:chOff x="0" y="0"/>
          <a:chExt cx="0" cy="0"/>
        </a:xfrm>
      </p:grpSpPr>
      <p:sp>
        <p:nvSpPr>
          <p:cNvPr id="9" name="Rechthoek 44">
            <a:extLst>
              <a:ext uri="{FF2B5EF4-FFF2-40B4-BE49-F238E27FC236}">
                <a16:creationId xmlns:a16="http://schemas.microsoft.com/office/drawing/2014/main" id="{B4494941-8E8E-75FC-0848-AE57644C7CC2}"/>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22340" y="84841"/>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6" name="Graphic 35">
            <a:extLst>
              <a:ext uri="{FF2B5EF4-FFF2-40B4-BE49-F238E27FC236}">
                <a16:creationId xmlns:a16="http://schemas.microsoft.com/office/drawing/2014/main" id="{986345E5-206C-4F59-8604-EFBDB695876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Groen</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1A3837"/>
                </a:solidFill>
              </a:defRPr>
            </a:lvl1pPr>
          </a:lstStyle>
          <a:p>
            <a:pPr lvl="0"/>
            <a:r>
              <a:rPr lang="nl-NL"/>
              <a:t>Eventuele subtitel</a:t>
            </a:r>
          </a:p>
        </p:txBody>
      </p:sp>
      <p:pic>
        <p:nvPicPr>
          <p:cNvPr id="7" name="Graphic 6">
            <a:extLst>
              <a:ext uri="{FF2B5EF4-FFF2-40B4-BE49-F238E27FC236}">
                <a16:creationId xmlns:a16="http://schemas.microsoft.com/office/drawing/2014/main" id="{5424AC11-7603-5343-9E6E-837DE3B526F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52594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slide Blauw">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E7A7782-2FCE-A156-7764-CBDCD20A75E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Blauw</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1A3837"/>
                </a:solidFill>
              </a:defRPr>
            </a:lvl1pPr>
          </a:lstStyle>
          <a:p>
            <a:pPr lvl="0"/>
            <a:r>
              <a:rPr lang="nl-NL"/>
              <a:t>Eventuele subtitel</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25292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slide + foto Roze">
    <p:spTree>
      <p:nvGrpSpPr>
        <p:cNvPr id="1" name=""/>
        <p:cNvGrpSpPr/>
        <p:nvPr/>
      </p:nvGrpSpPr>
      <p:grpSpPr>
        <a:xfrm>
          <a:off x="0" y="0"/>
          <a:ext cx="0" cy="0"/>
          <a:chOff x="0" y="0"/>
          <a:chExt cx="0" cy="0"/>
        </a:xfrm>
      </p:grpSpPr>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6" name="Graphic 35">
            <a:extLst>
              <a:ext uri="{FF2B5EF4-FFF2-40B4-BE49-F238E27FC236}">
                <a16:creationId xmlns:a16="http://schemas.microsoft.com/office/drawing/2014/main" id="{986345E5-206C-4F59-8604-EFBDB695876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rgbClr val="000000"/>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 foto Roze</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000000"/>
                </a:solidFill>
              </a:defRPr>
            </a:lvl1pPr>
          </a:lstStyle>
          <a:p>
            <a:pPr lvl="0"/>
            <a:r>
              <a:rPr lang="nl-NL"/>
              <a:t>Eventuele subtitel</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1" name="Tijdelijke aanduiding voor afbeelding 10">
            <a:extLst>
              <a:ext uri="{FF2B5EF4-FFF2-40B4-BE49-F238E27FC236}">
                <a16:creationId xmlns:a16="http://schemas.microsoft.com/office/drawing/2014/main" id="{5B2DAE31-AFCA-46FA-BB0B-94509FC485A9}"/>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5" name="INSTRUCTIE">
            <a:extLst>
              <a:ext uri="{FF2B5EF4-FFF2-40B4-BE49-F238E27FC236}">
                <a16:creationId xmlns:a16="http://schemas.microsoft.com/office/drawing/2014/main" id="{4E69E910-E069-47A3-AE59-4E4B48DAC4C2}"/>
              </a:ext>
            </a:extLst>
          </p:cNvPr>
          <p:cNvGrpSpPr/>
          <p:nvPr userDrawn="1"/>
        </p:nvGrpSpPr>
        <p:grpSpPr>
          <a:xfrm>
            <a:off x="12377595" y="0"/>
            <a:ext cx="3693386" cy="6857760"/>
            <a:chOff x="-3786437" y="0"/>
            <a:chExt cx="3693386" cy="6857760"/>
          </a:xfrm>
        </p:grpSpPr>
        <p:sp>
          <p:nvSpPr>
            <p:cNvPr id="56" name="Rechthoek 55">
              <a:extLst>
                <a:ext uri="{FF2B5EF4-FFF2-40B4-BE49-F238E27FC236}">
                  <a16:creationId xmlns:a16="http://schemas.microsoft.com/office/drawing/2014/main" id="{9807AF72-50FA-4F39-857E-80540294B12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7" name="INSTRUCTIE">
              <a:extLst>
                <a:ext uri="{FF2B5EF4-FFF2-40B4-BE49-F238E27FC236}">
                  <a16:creationId xmlns:a16="http://schemas.microsoft.com/office/drawing/2014/main" id="{26A00E42-6F25-44DB-A92A-E30DE26CCD0B}"/>
                </a:ext>
              </a:extLst>
            </p:cNvPr>
            <p:cNvGrpSpPr/>
            <p:nvPr userDrawn="1"/>
          </p:nvGrpSpPr>
          <p:grpSpPr>
            <a:xfrm>
              <a:off x="-3786165" y="0"/>
              <a:ext cx="3693114" cy="6177730"/>
              <a:chOff x="-3786165" y="0"/>
              <a:chExt cx="3693114" cy="6177730"/>
            </a:xfrm>
          </p:grpSpPr>
          <p:sp>
            <p:nvSpPr>
              <p:cNvPr id="58" name="Rechthoek 57">
                <a:extLst>
                  <a:ext uri="{FF2B5EF4-FFF2-40B4-BE49-F238E27FC236}">
                    <a16:creationId xmlns:a16="http://schemas.microsoft.com/office/drawing/2014/main" id="{3BE5461A-198E-4935-AD4C-7C87DF2482B4}"/>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9" name="Ovaal 58">
                <a:extLst>
                  <a:ext uri="{FF2B5EF4-FFF2-40B4-BE49-F238E27FC236}">
                    <a16:creationId xmlns:a16="http://schemas.microsoft.com/office/drawing/2014/main" id="{7F403891-51C9-432C-9BE5-AE736D1A91B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0" name="Rechthoek 59">
                <a:extLst>
                  <a:ext uri="{FF2B5EF4-FFF2-40B4-BE49-F238E27FC236}">
                    <a16:creationId xmlns:a16="http://schemas.microsoft.com/office/drawing/2014/main" id="{7E32A011-F116-45E3-A069-AD0459C8D51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1" name="Groep 60">
                <a:extLst>
                  <a:ext uri="{FF2B5EF4-FFF2-40B4-BE49-F238E27FC236}">
                    <a16:creationId xmlns:a16="http://schemas.microsoft.com/office/drawing/2014/main" id="{149D5874-DAFE-4567-8DEF-F628FA6B2A04}"/>
                  </a:ext>
                </a:extLst>
              </p:cNvPr>
              <p:cNvGrpSpPr/>
              <p:nvPr userDrawn="1"/>
            </p:nvGrpSpPr>
            <p:grpSpPr>
              <a:xfrm>
                <a:off x="-3316179" y="1231351"/>
                <a:ext cx="294789" cy="318834"/>
                <a:chOff x="14466489" y="1001522"/>
                <a:chExt cx="290627" cy="314333"/>
              </a:xfrm>
            </p:grpSpPr>
            <p:sp>
              <p:nvSpPr>
                <p:cNvPr id="115" name="Rechthoek 114">
                  <a:extLst>
                    <a:ext uri="{FF2B5EF4-FFF2-40B4-BE49-F238E27FC236}">
                      <a16:creationId xmlns:a16="http://schemas.microsoft.com/office/drawing/2014/main" id="{4A87E3FF-D29D-4363-8E3E-41595FA2C56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9D4FE47A-7B9A-48D9-87E3-D351E041F1A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Vrije vorm: vorm 116">
                  <a:extLst>
                    <a:ext uri="{FF2B5EF4-FFF2-40B4-BE49-F238E27FC236}">
                      <a16:creationId xmlns:a16="http://schemas.microsoft.com/office/drawing/2014/main" id="{7C35D44F-3E54-45B3-96DE-11636B3A36F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Rechthoek: afgeronde hoeken 117">
                  <a:extLst>
                    <a:ext uri="{FF2B5EF4-FFF2-40B4-BE49-F238E27FC236}">
                      <a16:creationId xmlns:a16="http://schemas.microsoft.com/office/drawing/2014/main" id="{F557F639-C6D5-454E-AF20-7C996195D8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9" name="Rechte verbindingslijn 118">
                  <a:extLst>
                    <a:ext uri="{FF2B5EF4-FFF2-40B4-BE49-F238E27FC236}">
                      <a16:creationId xmlns:a16="http://schemas.microsoft.com/office/drawing/2014/main" id="{3303FA86-0BF1-4530-9DE0-EF0E8EA41E7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0" name="Rechte verbindingslijn 119">
                  <a:extLst>
                    <a:ext uri="{FF2B5EF4-FFF2-40B4-BE49-F238E27FC236}">
                      <a16:creationId xmlns:a16="http://schemas.microsoft.com/office/drawing/2014/main" id="{47A92DA1-176E-435B-82F6-44EFC7C5EBE3}"/>
                    </a:ext>
                  </a:extLst>
                </p:cNvPr>
                <p:cNvCxnSpPr>
                  <a:cxnSpLocks/>
                  <a:stCxn id="11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2" name="Ovaal 61">
                <a:extLst>
                  <a:ext uri="{FF2B5EF4-FFF2-40B4-BE49-F238E27FC236}">
                    <a16:creationId xmlns:a16="http://schemas.microsoft.com/office/drawing/2014/main" id="{56981F11-41CB-4DE7-9A71-4D3893D93BF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3" name="Rechthoek 62">
                <a:extLst>
                  <a:ext uri="{FF2B5EF4-FFF2-40B4-BE49-F238E27FC236}">
                    <a16:creationId xmlns:a16="http://schemas.microsoft.com/office/drawing/2014/main" id="{EE4E1699-EF8C-4E91-94ED-1FE62C819A0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4" name="Groep 63">
                <a:extLst>
                  <a:ext uri="{FF2B5EF4-FFF2-40B4-BE49-F238E27FC236}">
                    <a16:creationId xmlns:a16="http://schemas.microsoft.com/office/drawing/2014/main" id="{73B4418E-DF84-4173-B32F-34CAC0D20EE7}"/>
                  </a:ext>
                </a:extLst>
              </p:cNvPr>
              <p:cNvGrpSpPr/>
              <p:nvPr userDrawn="1"/>
            </p:nvGrpSpPr>
            <p:grpSpPr>
              <a:xfrm>
                <a:off x="-3311319" y="2164285"/>
                <a:ext cx="825500" cy="209550"/>
                <a:chOff x="13504624" y="2482850"/>
                <a:chExt cx="825500" cy="209550"/>
              </a:xfrm>
            </p:grpSpPr>
            <p:sp>
              <p:nvSpPr>
                <p:cNvPr id="112" name="Rechthoek 111">
                  <a:extLst>
                    <a:ext uri="{FF2B5EF4-FFF2-40B4-BE49-F238E27FC236}">
                      <a16:creationId xmlns:a16="http://schemas.microsoft.com/office/drawing/2014/main" id="{EE8E3C1C-CDC0-4C2C-AF6B-12A1B95832F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3" name="Rechte verbindingslijn 112">
                  <a:extLst>
                    <a:ext uri="{FF2B5EF4-FFF2-40B4-BE49-F238E27FC236}">
                      <a16:creationId xmlns:a16="http://schemas.microsoft.com/office/drawing/2014/main" id="{2B18D17E-C34D-4E9C-AD64-DE5B4FF0CCB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4" name="Gelijkbenige driehoek 113">
                  <a:extLst>
                    <a:ext uri="{FF2B5EF4-FFF2-40B4-BE49-F238E27FC236}">
                      <a16:creationId xmlns:a16="http://schemas.microsoft.com/office/drawing/2014/main" id="{DF4120FD-03BE-4323-8EC7-2A83E7669C3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5" name="Ovaal 64">
                <a:extLst>
                  <a:ext uri="{FF2B5EF4-FFF2-40B4-BE49-F238E27FC236}">
                    <a16:creationId xmlns:a16="http://schemas.microsoft.com/office/drawing/2014/main" id="{15F886A4-3690-4615-BDD5-869D5653E5C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6" name="Rechthoek 65">
                <a:extLst>
                  <a:ext uri="{FF2B5EF4-FFF2-40B4-BE49-F238E27FC236}">
                    <a16:creationId xmlns:a16="http://schemas.microsoft.com/office/drawing/2014/main" id="{E5884EB4-44FF-43C9-929D-8795FCB64680}"/>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7" name="ICOON_info">
                <a:extLst>
                  <a:ext uri="{FF2B5EF4-FFF2-40B4-BE49-F238E27FC236}">
                    <a16:creationId xmlns:a16="http://schemas.microsoft.com/office/drawing/2014/main" id="{DED15A02-0BC3-4B00-95F1-372A291718EE}"/>
                  </a:ext>
                </a:extLst>
              </p:cNvPr>
              <p:cNvGrpSpPr/>
              <p:nvPr userDrawn="1"/>
            </p:nvGrpSpPr>
            <p:grpSpPr>
              <a:xfrm>
                <a:off x="-376736" y="5894045"/>
                <a:ext cx="283685" cy="283685"/>
                <a:chOff x="-510741" y="5913713"/>
                <a:chExt cx="267555" cy="267555"/>
              </a:xfrm>
            </p:grpSpPr>
            <p:sp>
              <p:nvSpPr>
                <p:cNvPr id="110" name="Ovaal 109">
                  <a:extLst>
                    <a:ext uri="{FF2B5EF4-FFF2-40B4-BE49-F238E27FC236}">
                      <a16:creationId xmlns:a16="http://schemas.microsoft.com/office/drawing/2014/main" id="{D13404E4-70CE-421A-92DE-5CD73D1CCD9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1" name="Graphic 163" descr="Informatie">
                  <a:extLst>
                    <a:ext uri="{FF2B5EF4-FFF2-40B4-BE49-F238E27FC236}">
                      <a16:creationId xmlns:a16="http://schemas.microsoft.com/office/drawing/2014/main" id="{6083C8B0-B308-47D0-BB14-ED1148464A5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8" name="Ovaal 67">
                <a:extLst>
                  <a:ext uri="{FF2B5EF4-FFF2-40B4-BE49-F238E27FC236}">
                    <a16:creationId xmlns:a16="http://schemas.microsoft.com/office/drawing/2014/main" id="{B961C43F-8858-48B6-9775-5F1AED7631E2}"/>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9" name="Rechthoek 68">
                <a:extLst>
                  <a:ext uri="{FF2B5EF4-FFF2-40B4-BE49-F238E27FC236}">
                    <a16:creationId xmlns:a16="http://schemas.microsoft.com/office/drawing/2014/main" id="{FC755FCC-32A0-4EA3-9D10-C7601AF6A6E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0" name="Groep 69">
                <a:extLst>
                  <a:ext uri="{FF2B5EF4-FFF2-40B4-BE49-F238E27FC236}">
                    <a16:creationId xmlns:a16="http://schemas.microsoft.com/office/drawing/2014/main" id="{8C8D92EC-5853-4631-862F-FAD4AF63D79F}"/>
                  </a:ext>
                </a:extLst>
              </p:cNvPr>
              <p:cNvGrpSpPr/>
              <p:nvPr userDrawn="1"/>
            </p:nvGrpSpPr>
            <p:grpSpPr>
              <a:xfrm>
                <a:off x="-3408294" y="5236167"/>
                <a:ext cx="622283" cy="612919"/>
                <a:chOff x="12617641" y="3403239"/>
                <a:chExt cx="752963" cy="741634"/>
              </a:xfrm>
            </p:grpSpPr>
            <p:grpSp>
              <p:nvGrpSpPr>
                <p:cNvPr id="94" name="Groep 93">
                  <a:extLst>
                    <a:ext uri="{FF2B5EF4-FFF2-40B4-BE49-F238E27FC236}">
                      <a16:creationId xmlns:a16="http://schemas.microsoft.com/office/drawing/2014/main" id="{A0491914-81AE-4CE1-B4E6-A866BF026D82}"/>
                    </a:ext>
                  </a:extLst>
                </p:cNvPr>
                <p:cNvGrpSpPr/>
                <p:nvPr userDrawn="1"/>
              </p:nvGrpSpPr>
              <p:grpSpPr>
                <a:xfrm>
                  <a:off x="12771550" y="3403239"/>
                  <a:ext cx="467156" cy="448491"/>
                  <a:chOff x="12782177" y="3403239"/>
                  <a:chExt cx="467156" cy="448491"/>
                </a:xfrm>
              </p:grpSpPr>
              <p:grpSp>
                <p:nvGrpSpPr>
                  <p:cNvPr id="97" name="Groep 96">
                    <a:extLst>
                      <a:ext uri="{FF2B5EF4-FFF2-40B4-BE49-F238E27FC236}">
                        <a16:creationId xmlns:a16="http://schemas.microsoft.com/office/drawing/2014/main" id="{823A069D-A212-470F-B4CE-B977A75FD5ED}"/>
                      </a:ext>
                    </a:extLst>
                  </p:cNvPr>
                  <p:cNvGrpSpPr/>
                  <p:nvPr userDrawn="1"/>
                </p:nvGrpSpPr>
                <p:grpSpPr>
                  <a:xfrm>
                    <a:off x="12782177" y="3403239"/>
                    <a:ext cx="412972" cy="396132"/>
                    <a:chOff x="13554906" y="3320109"/>
                    <a:chExt cx="443912" cy="425811"/>
                  </a:xfrm>
                </p:grpSpPr>
                <p:grpSp>
                  <p:nvGrpSpPr>
                    <p:cNvPr id="104" name="Groep 103">
                      <a:extLst>
                        <a:ext uri="{FF2B5EF4-FFF2-40B4-BE49-F238E27FC236}">
                          <a16:creationId xmlns:a16="http://schemas.microsoft.com/office/drawing/2014/main" id="{F26FB594-7EF7-49E3-9F40-B64620F45B2B}"/>
                        </a:ext>
                      </a:extLst>
                    </p:cNvPr>
                    <p:cNvGrpSpPr/>
                    <p:nvPr userDrawn="1"/>
                  </p:nvGrpSpPr>
                  <p:grpSpPr>
                    <a:xfrm>
                      <a:off x="13554906" y="3320109"/>
                      <a:ext cx="443912" cy="425811"/>
                      <a:chOff x="12909684" y="1276143"/>
                      <a:chExt cx="443912" cy="425811"/>
                    </a:xfrm>
                  </p:grpSpPr>
                  <p:sp>
                    <p:nvSpPr>
                      <p:cNvPr id="107" name="Rechthoek 106">
                        <a:extLst>
                          <a:ext uri="{FF2B5EF4-FFF2-40B4-BE49-F238E27FC236}">
                            <a16:creationId xmlns:a16="http://schemas.microsoft.com/office/drawing/2014/main" id="{6929A112-7383-4C86-84EE-D699E260CEA0}"/>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04DAB6B1-D88F-4477-BBDC-526BFBE44CE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Ovaal 108">
                        <a:extLst>
                          <a:ext uri="{FF2B5EF4-FFF2-40B4-BE49-F238E27FC236}">
                            <a16:creationId xmlns:a16="http://schemas.microsoft.com/office/drawing/2014/main" id="{3C173FB2-DAA0-4BA1-B04B-0D1393C4BF7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5" name="Afbeelding 104">
                      <a:extLst>
                        <a:ext uri="{FF2B5EF4-FFF2-40B4-BE49-F238E27FC236}">
                          <a16:creationId xmlns:a16="http://schemas.microsoft.com/office/drawing/2014/main" id="{DBD56409-06BE-455E-8218-DF4982A76AC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6" name="Afbeelding 105">
                      <a:extLst>
                        <a:ext uri="{FF2B5EF4-FFF2-40B4-BE49-F238E27FC236}">
                          <a16:creationId xmlns:a16="http://schemas.microsoft.com/office/drawing/2014/main" id="{658E537E-7086-4D6B-8CEA-99CB2F15C6F4}"/>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8" name="Groep 97">
                    <a:extLst>
                      <a:ext uri="{FF2B5EF4-FFF2-40B4-BE49-F238E27FC236}">
                        <a16:creationId xmlns:a16="http://schemas.microsoft.com/office/drawing/2014/main" id="{0767CA9E-57DE-48E8-BA22-FA822CAA78D0}"/>
                      </a:ext>
                    </a:extLst>
                  </p:cNvPr>
                  <p:cNvGrpSpPr/>
                  <p:nvPr userDrawn="1"/>
                </p:nvGrpSpPr>
                <p:grpSpPr>
                  <a:xfrm>
                    <a:off x="13103513" y="3705268"/>
                    <a:ext cx="145820" cy="146462"/>
                    <a:chOff x="13096169" y="3602278"/>
                    <a:chExt cx="145820" cy="146462"/>
                  </a:xfrm>
                </p:grpSpPr>
                <p:sp>
                  <p:nvSpPr>
                    <p:cNvPr id="102" name="Rechthoek 101">
                      <a:extLst>
                        <a:ext uri="{FF2B5EF4-FFF2-40B4-BE49-F238E27FC236}">
                          <a16:creationId xmlns:a16="http://schemas.microsoft.com/office/drawing/2014/main" id="{B6C48423-D538-44B2-A967-87272FDB3F5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7ADF5739-18EF-479E-9835-9C1D3279AF2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1FC4D53E-826A-4900-96E7-44968A861B58}"/>
                      </a:ext>
                    </a:extLst>
                  </p:cNvPr>
                  <p:cNvGrpSpPr/>
                  <p:nvPr userDrawn="1"/>
                </p:nvGrpSpPr>
                <p:grpSpPr>
                  <a:xfrm rot="10800000">
                    <a:off x="13061402" y="3665637"/>
                    <a:ext cx="145820" cy="146462"/>
                    <a:chOff x="13096169" y="3602278"/>
                    <a:chExt cx="145820" cy="146462"/>
                  </a:xfrm>
                </p:grpSpPr>
                <p:sp>
                  <p:nvSpPr>
                    <p:cNvPr id="100" name="Rechthoek 99">
                      <a:extLst>
                        <a:ext uri="{FF2B5EF4-FFF2-40B4-BE49-F238E27FC236}">
                          <a16:creationId xmlns:a16="http://schemas.microsoft.com/office/drawing/2014/main" id="{7BF16073-0ACD-4A2A-AE0A-1D933B2E9F0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E03D0CE1-F745-4890-B659-D000290D032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5" name="Rechthoek 94">
                  <a:extLst>
                    <a:ext uri="{FF2B5EF4-FFF2-40B4-BE49-F238E27FC236}">
                      <a16:creationId xmlns:a16="http://schemas.microsoft.com/office/drawing/2014/main" id="{AD0976D4-3937-4F23-83A0-B9099F38739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6" name="Gelijkbenige driehoek 95">
                  <a:extLst>
                    <a:ext uri="{FF2B5EF4-FFF2-40B4-BE49-F238E27FC236}">
                      <a16:creationId xmlns:a16="http://schemas.microsoft.com/office/drawing/2014/main" id="{45CD61C9-952F-4027-8D12-5E4E84E8C66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1" name="Rechthoek 70">
                <a:extLst>
                  <a:ext uri="{FF2B5EF4-FFF2-40B4-BE49-F238E27FC236}">
                    <a16:creationId xmlns:a16="http://schemas.microsoft.com/office/drawing/2014/main" id="{87F77EB9-3E39-41DC-9A25-1F6B41EF7BA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14034085-1125-436D-99F3-529F94C51631}"/>
                  </a:ext>
                </a:extLst>
              </p:cNvPr>
              <p:cNvGrpSpPr/>
              <p:nvPr userDrawn="1"/>
            </p:nvGrpSpPr>
            <p:grpSpPr>
              <a:xfrm>
                <a:off x="-2485819" y="3399207"/>
                <a:ext cx="1222990" cy="563933"/>
                <a:chOff x="-2485819" y="3399207"/>
                <a:chExt cx="1222990" cy="563933"/>
              </a:xfrm>
            </p:grpSpPr>
            <p:sp>
              <p:nvSpPr>
                <p:cNvPr id="73" name="Rechthoek 72">
                  <a:extLst>
                    <a:ext uri="{FF2B5EF4-FFF2-40B4-BE49-F238E27FC236}">
                      <a16:creationId xmlns:a16="http://schemas.microsoft.com/office/drawing/2014/main" id="{ED6B9396-2D6C-4318-8C93-EEA029A9703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034E22F7-DEB0-4642-9723-C0BB49790F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5" name="Groep 74">
                  <a:extLst>
                    <a:ext uri="{FF2B5EF4-FFF2-40B4-BE49-F238E27FC236}">
                      <a16:creationId xmlns:a16="http://schemas.microsoft.com/office/drawing/2014/main" id="{DED01B62-3866-4AF8-A494-3F3450DF1C1D}"/>
                    </a:ext>
                  </a:extLst>
                </p:cNvPr>
                <p:cNvGrpSpPr/>
                <p:nvPr userDrawn="1"/>
              </p:nvGrpSpPr>
              <p:grpSpPr>
                <a:xfrm>
                  <a:off x="-2403869" y="3460544"/>
                  <a:ext cx="155951" cy="131922"/>
                  <a:chOff x="12968836" y="3354170"/>
                  <a:chExt cx="404806" cy="342433"/>
                </a:xfrm>
              </p:grpSpPr>
              <p:sp>
                <p:nvSpPr>
                  <p:cNvPr id="88" name="Rechthoek: afgeronde hoeken 87">
                    <a:extLst>
                      <a:ext uri="{FF2B5EF4-FFF2-40B4-BE49-F238E27FC236}">
                        <a16:creationId xmlns:a16="http://schemas.microsoft.com/office/drawing/2014/main" id="{B20FBC78-AECC-4971-8DD5-41C6B5893BF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54C29368-F383-4992-A134-3114E2DBD82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EA240C65-00FA-46C2-B4E0-7615D85476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847AFED6-2A6B-47FD-9E96-42970C32C08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22981BC6-BA4C-4278-8678-8FA523F9C37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B02100CC-DD96-428D-BEA5-43B62586E38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6" name="Groep 75">
                  <a:extLst>
                    <a:ext uri="{FF2B5EF4-FFF2-40B4-BE49-F238E27FC236}">
                      <a16:creationId xmlns:a16="http://schemas.microsoft.com/office/drawing/2014/main" id="{F66701EE-D3A7-49DE-8A71-A43A8173B5D4}"/>
                    </a:ext>
                  </a:extLst>
                </p:cNvPr>
                <p:cNvGrpSpPr/>
                <p:nvPr userDrawn="1"/>
              </p:nvGrpSpPr>
              <p:grpSpPr>
                <a:xfrm>
                  <a:off x="-2423424" y="3690208"/>
                  <a:ext cx="166739" cy="218963"/>
                  <a:chOff x="12940828" y="3950597"/>
                  <a:chExt cx="432813" cy="568367"/>
                </a:xfrm>
              </p:grpSpPr>
              <p:grpSp>
                <p:nvGrpSpPr>
                  <p:cNvPr id="80" name="Groep 79">
                    <a:extLst>
                      <a:ext uri="{FF2B5EF4-FFF2-40B4-BE49-F238E27FC236}">
                        <a16:creationId xmlns:a16="http://schemas.microsoft.com/office/drawing/2014/main" id="{294F5464-6A33-40CF-8F76-0FAFA23CB286}"/>
                      </a:ext>
                    </a:extLst>
                  </p:cNvPr>
                  <p:cNvGrpSpPr/>
                  <p:nvPr userDrawn="1"/>
                </p:nvGrpSpPr>
                <p:grpSpPr>
                  <a:xfrm>
                    <a:off x="13000382" y="4006891"/>
                    <a:ext cx="373259" cy="315747"/>
                    <a:chOff x="12968836" y="3354170"/>
                    <a:chExt cx="404806" cy="342433"/>
                  </a:xfrm>
                </p:grpSpPr>
                <p:sp>
                  <p:nvSpPr>
                    <p:cNvPr id="82" name="Rechthoek: afgeronde hoeken 81">
                      <a:extLst>
                        <a:ext uri="{FF2B5EF4-FFF2-40B4-BE49-F238E27FC236}">
                          <a16:creationId xmlns:a16="http://schemas.microsoft.com/office/drawing/2014/main" id="{1139FC2A-9619-41B4-91FF-A2B166FC2B1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710589F2-053D-426E-B6AC-B7C36D10F7B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9E2310C3-4D4E-4E83-A580-F1BDC4EACFE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49C9508A-4B1F-4767-B2BF-1390DA5EEF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D19C090-3358-4DB1-B67E-1215C074472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738DACDA-4989-43F7-979D-7445A882779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1" name="Boog 80">
                    <a:extLst>
                      <a:ext uri="{FF2B5EF4-FFF2-40B4-BE49-F238E27FC236}">
                        <a16:creationId xmlns:a16="http://schemas.microsoft.com/office/drawing/2014/main" id="{C23CD641-A477-4061-9750-CFE36FCB6C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7" name="Tekstvak 76">
                  <a:extLst>
                    <a:ext uri="{FF2B5EF4-FFF2-40B4-BE49-F238E27FC236}">
                      <a16:creationId xmlns:a16="http://schemas.microsoft.com/office/drawing/2014/main" id="{8317EEB9-1ADC-4B6C-9CFE-A5717EBCEFB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8" name="Tekstvak 77">
                  <a:extLst>
                    <a:ext uri="{FF2B5EF4-FFF2-40B4-BE49-F238E27FC236}">
                      <a16:creationId xmlns:a16="http://schemas.microsoft.com/office/drawing/2014/main" id="{8E2F3B9D-2889-49D3-8F16-C3F0A17674A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9" name="Vrije vorm: vorm 78">
                  <a:extLst>
                    <a:ext uri="{FF2B5EF4-FFF2-40B4-BE49-F238E27FC236}">
                      <a16:creationId xmlns:a16="http://schemas.microsoft.com/office/drawing/2014/main" id="{B97737AA-A6F0-4882-ADDD-F5C7EB3DD9E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70156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ussenslide + foto, Groen">
    <p:spTree>
      <p:nvGrpSpPr>
        <p:cNvPr id="1" name=""/>
        <p:cNvGrpSpPr/>
        <p:nvPr/>
      </p:nvGrpSpPr>
      <p:grpSpPr>
        <a:xfrm>
          <a:off x="0" y="0"/>
          <a:ext cx="0" cy="0"/>
          <a:chOff x="0" y="0"/>
          <a:chExt cx="0" cy="0"/>
        </a:xfrm>
      </p:grpSpPr>
      <p:sp>
        <p:nvSpPr>
          <p:cNvPr id="10" name="Rechthoek 44">
            <a:extLst>
              <a:ext uri="{FF2B5EF4-FFF2-40B4-BE49-F238E27FC236}">
                <a16:creationId xmlns:a16="http://schemas.microsoft.com/office/drawing/2014/main" id="{C1FA009F-98CA-AE52-5972-8BE3F018C68B}"/>
              </a:ext>
            </a:extLst>
          </p:cNvPr>
          <p:cNvSpPr/>
          <p:nvPr userDrawn="1"/>
        </p:nvSpPr>
        <p:spPr>
          <a:xfrm>
            <a:off x="10378302"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1" name="Graphic 120">
            <a:extLst>
              <a:ext uri="{FF2B5EF4-FFF2-40B4-BE49-F238E27FC236}">
                <a16:creationId xmlns:a16="http://schemas.microsoft.com/office/drawing/2014/main" id="{10B8BA7E-E920-4BDA-BA28-B3F66523B20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49237"/>
            <a:ext cx="542740" cy="365125"/>
          </a:xfrm>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 foto, Groen</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1A3837"/>
                </a:solidFill>
              </a:defRPr>
            </a:lvl1pPr>
          </a:lstStyle>
          <a:p>
            <a:pPr lvl="0"/>
            <a:r>
              <a:rPr lang="nl-NL"/>
              <a:t>Eventuele subtitel</a:t>
            </a:r>
          </a:p>
        </p:txBody>
      </p:sp>
      <p:sp>
        <p:nvSpPr>
          <p:cNvPr id="11" name="Tijdelijke aanduiding voor afbeelding 10">
            <a:extLst>
              <a:ext uri="{FF2B5EF4-FFF2-40B4-BE49-F238E27FC236}">
                <a16:creationId xmlns:a16="http://schemas.microsoft.com/office/drawing/2014/main" id="{5B2DAE31-AFCA-46FA-BB0B-94509FC485A9}"/>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5" name="INSTRUCTIE">
            <a:extLst>
              <a:ext uri="{FF2B5EF4-FFF2-40B4-BE49-F238E27FC236}">
                <a16:creationId xmlns:a16="http://schemas.microsoft.com/office/drawing/2014/main" id="{4E69E910-E069-47A3-AE59-4E4B48DAC4C2}"/>
              </a:ext>
            </a:extLst>
          </p:cNvPr>
          <p:cNvGrpSpPr/>
          <p:nvPr userDrawn="1"/>
        </p:nvGrpSpPr>
        <p:grpSpPr>
          <a:xfrm>
            <a:off x="12377595" y="0"/>
            <a:ext cx="3693386" cy="6857760"/>
            <a:chOff x="-3786437" y="0"/>
            <a:chExt cx="3693386" cy="6857760"/>
          </a:xfrm>
        </p:grpSpPr>
        <p:sp>
          <p:nvSpPr>
            <p:cNvPr id="56" name="Rechthoek 55">
              <a:extLst>
                <a:ext uri="{FF2B5EF4-FFF2-40B4-BE49-F238E27FC236}">
                  <a16:creationId xmlns:a16="http://schemas.microsoft.com/office/drawing/2014/main" id="{9807AF72-50FA-4F39-857E-80540294B12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7" name="INSTRUCTIE">
              <a:extLst>
                <a:ext uri="{FF2B5EF4-FFF2-40B4-BE49-F238E27FC236}">
                  <a16:creationId xmlns:a16="http://schemas.microsoft.com/office/drawing/2014/main" id="{26A00E42-6F25-44DB-A92A-E30DE26CCD0B}"/>
                </a:ext>
              </a:extLst>
            </p:cNvPr>
            <p:cNvGrpSpPr/>
            <p:nvPr userDrawn="1"/>
          </p:nvGrpSpPr>
          <p:grpSpPr>
            <a:xfrm>
              <a:off x="-3786165" y="0"/>
              <a:ext cx="3693114" cy="6177730"/>
              <a:chOff x="-3786165" y="0"/>
              <a:chExt cx="3693114" cy="6177730"/>
            </a:xfrm>
          </p:grpSpPr>
          <p:sp>
            <p:nvSpPr>
              <p:cNvPr id="58" name="Rechthoek 57">
                <a:extLst>
                  <a:ext uri="{FF2B5EF4-FFF2-40B4-BE49-F238E27FC236}">
                    <a16:creationId xmlns:a16="http://schemas.microsoft.com/office/drawing/2014/main" id="{3BE5461A-198E-4935-AD4C-7C87DF2482B4}"/>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9" name="Ovaal 58">
                <a:extLst>
                  <a:ext uri="{FF2B5EF4-FFF2-40B4-BE49-F238E27FC236}">
                    <a16:creationId xmlns:a16="http://schemas.microsoft.com/office/drawing/2014/main" id="{7F403891-51C9-432C-9BE5-AE736D1A91B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0" name="Rechthoek 59">
                <a:extLst>
                  <a:ext uri="{FF2B5EF4-FFF2-40B4-BE49-F238E27FC236}">
                    <a16:creationId xmlns:a16="http://schemas.microsoft.com/office/drawing/2014/main" id="{7E32A011-F116-45E3-A069-AD0459C8D51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1" name="Groep 60">
                <a:extLst>
                  <a:ext uri="{FF2B5EF4-FFF2-40B4-BE49-F238E27FC236}">
                    <a16:creationId xmlns:a16="http://schemas.microsoft.com/office/drawing/2014/main" id="{149D5874-DAFE-4567-8DEF-F628FA6B2A04}"/>
                  </a:ext>
                </a:extLst>
              </p:cNvPr>
              <p:cNvGrpSpPr/>
              <p:nvPr userDrawn="1"/>
            </p:nvGrpSpPr>
            <p:grpSpPr>
              <a:xfrm>
                <a:off x="-3316179" y="1231351"/>
                <a:ext cx="294789" cy="318834"/>
                <a:chOff x="14466489" y="1001522"/>
                <a:chExt cx="290627" cy="314333"/>
              </a:xfrm>
            </p:grpSpPr>
            <p:sp>
              <p:nvSpPr>
                <p:cNvPr id="115" name="Rechthoek 114">
                  <a:extLst>
                    <a:ext uri="{FF2B5EF4-FFF2-40B4-BE49-F238E27FC236}">
                      <a16:creationId xmlns:a16="http://schemas.microsoft.com/office/drawing/2014/main" id="{4A87E3FF-D29D-4363-8E3E-41595FA2C56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9D4FE47A-7B9A-48D9-87E3-D351E041F1A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Vrije vorm: vorm 116">
                  <a:extLst>
                    <a:ext uri="{FF2B5EF4-FFF2-40B4-BE49-F238E27FC236}">
                      <a16:creationId xmlns:a16="http://schemas.microsoft.com/office/drawing/2014/main" id="{7C35D44F-3E54-45B3-96DE-11636B3A36F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Rechthoek: afgeronde hoeken 117">
                  <a:extLst>
                    <a:ext uri="{FF2B5EF4-FFF2-40B4-BE49-F238E27FC236}">
                      <a16:creationId xmlns:a16="http://schemas.microsoft.com/office/drawing/2014/main" id="{F557F639-C6D5-454E-AF20-7C996195D8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9" name="Rechte verbindingslijn 118">
                  <a:extLst>
                    <a:ext uri="{FF2B5EF4-FFF2-40B4-BE49-F238E27FC236}">
                      <a16:creationId xmlns:a16="http://schemas.microsoft.com/office/drawing/2014/main" id="{3303FA86-0BF1-4530-9DE0-EF0E8EA41E7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0" name="Rechte verbindingslijn 119">
                  <a:extLst>
                    <a:ext uri="{FF2B5EF4-FFF2-40B4-BE49-F238E27FC236}">
                      <a16:creationId xmlns:a16="http://schemas.microsoft.com/office/drawing/2014/main" id="{47A92DA1-176E-435B-82F6-44EFC7C5EBE3}"/>
                    </a:ext>
                  </a:extLst>
                </p:cNvPr>
                <p:cNvCxnSpPr>
                  <a:cxnSpLocks/>
                  <a:stCxn id="11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2" name="Ovaal 61">
                <a:extLst>
                  <a:ext uri="{FF2B5EF4-FFF2-40B4-BE49-F238E27FC236}">
                    <a16:creationId xmlns:a16="http://schemas.microsoft.com/office/drawing/2014/main" id="{56981F11-41CB-4DE7-9A71-4D3893D93BF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3" name="Rechthoek 62">
                <a:extLst>
                  <a:ext uri="{FF2B5EF4-FFF2-40B4-BE49-F238E27FC236}">
                    <a16:creationId xmlns:a16="http://schemas.microsoft.com/office/drawing/2014/main" id="{EE4E1699-EF8C-4E91-94ED-1FE62C819A0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4" name="Groep 63">
                <a:extLst>
                  <a:ext uri="{FF2B5EF4-FFF2-40B4-BE49-F238E27FC236}">
                    <a16:creationId xmlns:a16="http://schemas.microsoft.com/office/drawing/2014/main" id="{73B4418E-DF84-4173-B32F-34CAC0D20EE7}"/>
                  </a:ext>
                </a:extLst>
              </p:cNvPr>
              <p:cNvGrpSpPr/>
              <p:nvPr userDrawn="1"/>
            </p:nvGrpSpPr>
            <p:grpSpPr>
              <a:xfrm>
                <a:off x="-3311319" y="2164285"/>
                <a:ext cx="825500" cy="209550"/>
                <a:chOff x="13504624" y="2482850"/>
                <a:chExt cx="825500" cy="209550"/>
              </a:xfrm>
            </p:grpSpPr>
            <p:sp>
              <p:nvSpPr>
                <p:cNvPr id="112" name="Rechthoek 111">
                  <a:extLst>
                    <a:ext uri="{FF2B5EF4-FFF2-40B4-BE49-F238E27FC236}">
                      <a16:creationId xmlns:a16="http://schemas.microsoft.com/office/drawing/2014/main" id="{EE8E3C1C-CDC0-4C2C-AF6B-12A1B95832F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3" name="Rechte verbindingslijn 112">
                  <a:extLst>
                    <a:ext uri="{FF2B5EF4-FFF2-40B4-BE49-F238E27FC236}">
                      <a16:creationId xmlns:a16="http://schemas.microsoft.com/office/drawing/2014/main" id="{2B18D17E-C34D-4E9C-AD64-DE5B4FF0CCB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4" name="Gelijkbenige driehoek 113">
                  <a:extLst>
                    <a:ext uri="{FF2B5EF4-FFF2-40B4-BE49-F238E27FC236}">
                      <a16:creationId xmlns:a16="http://schemas.microsoft.com/office/drawing/2014/main" id="{DF4120FD-03BE-4323-8EC7-2A83E7669C3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5" name="Ovaal 64">
                <a:extLst>
                  <a:ext uri="{FF2B5EF4-FFF2-40B4-BE49-F238E27FC236}">
                    <a16:creationId xmlns:a16="http://schemas.microsoft.com/office/drawing/2014/main" id="{15F886A4-3690-4615-BDD5-869D5653E5C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6" name="Rechthoek 65">
                <a:extLst>
                  <a:ext uri="{FF2B5EF4-FFF2-40B4-BE49-F238E27FC236}">
                    <a16:creationId xmlns:a16="http://schemas.microsoft.com/office/drawing/2014/main" id="{E5884EB4-44FF-43C9-929D-8795FCB64680}"/>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7" name="ICOON_info">
                <a:extLst>
                  <a:ext uri="{FF2B5EF4-FFF2-40B4-BE49-F238E27FC236}">
                    <a16:creationId xmlns:a16="http://schemas.microsoft.com/office/drawing/2014/main" id="{DED15A02-0BC3-4B00-95F1-372A291718EE}"/>
                  </a:ext>
                </a:extLst>
              </p:cNvPr>
              <p:cNvGrpSpPr/>
              <p:nvPr userDrawn="1"/>
            </p:nvGrpSpPr>
            <p:grpSpPr>
              <a:xfrm>
                <a:off x="-376736" y="5894045"/>
                <a:ext cx="283685" cy="283685"/>
                <a:chOff x="-510741" y="5913713"/>
                <a:chExt cx="267555" cy="267555"/>
              </a:xfrm>
            </p:grpSpPr>
            <p:sp>
              <p:nvSpPr>
                <p:cNvPr id="110" name="Ovaal 109">
                  <a:extLst>
                    <a:ext uri="{FF2B5EF4-FFF2-40B4-BE49-F238E27FC236}">
                      <a16:creationId xmlns:a16="http://schemas.microsoft.com/office/drawing/2014/main" id="{D13404E4-70CE-421A-92DE-5CD73D1CCD9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1" name="Graphic 163" descr="Informatie">
                  <a:extLst>
                    <a:ext uri="{FF2B5EF4-FFF2-40B4-BE49-F238E27FC236}">
                      <a16:creationId xmlns:a16="http://schemas.microsoft.com/office/drawing/2014/main" id="{6083C8B0-B308-47D0-BB14-ED1148464A5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8" name="Ovaal 67">
                <a:extLst>
                  <a:ext uri="{FF2B5EF4-FFF2-40B4-BE49-F238E27FC236}">
                    <a16:creationId xmlns:a16="http://schemas.microsoft.com/office/drawing/2014/main" id="{B961C43F-8858-48B6-9775-5F1AED7631E2}"/>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9" name="Rechthoek 68">
                <a:extLst>
                  <a:ext uri="{FF2B5EF4-FFF2-40B4-BE49-F238E27FC236}">
                    <a16:creationId xmlns:a16="http://schemas.microsoft.com/office/drawing/2014/main" id="{FC755FCC-32A0-4EA3-9D10-C7601AF6A6E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0" name="Groep 69">
                <a:extLst>
                  <a:ext uri="{FF2B5EF4-FFF2-40B4-BE49-F238E27FC236}">
                    <a16:creationId xmlns:a16="http://schemas.microsoft.com/office/drawing/2014/main" id="{8C8D92EC-5853-4631-862F-FAD4AF63D79F}"/>
                  </a:ext>
                </a:extLst>
              </p:cNvPr>
              <p:cNvGrpSpPr/>
              <p:nvPr userDrawn="1"/>
            </p:nvGrpSpPr>
            <p:grpSpPr>
              <a:xfrm>
                <a:off x="-3408294" y="5236167"/>
                <a:ext cx="622283" cy="612919"/>
                <a:chOff x="12617641" y="3403239"/>
                <a:chExt cx="752963" cy="741634"/>
              </a:xfrm>
            </p:grpSpPr>
            <p:grpSp>
              <p:nvGrpSpPr>
                <p:cNvPr id="94" name="Groep 93">
                  <a:extLst>
                    <a:ext uri="{FF2B5EF4-FFF2-40B4-BE49-F238E27FC236}">
                      <a16:creationId xmlns:a16="http://schemas.microsoft.com/office/drawing/2014/main" id="{A0491914-81AE-4CE1-B4E6-A866BF026D82}"/>
                    </a:ext>
                  </a:extLst>
                </p:cNvPr>
                <p:cNvGrpSpPr/>
                <p:nvPr userDrawn="1"/>
              </p:nvGrpSpPr>
              <p:grpSpPr>
                <a:xfrm>
                  <a:off x="12771550" y="3403239"/>
                  <a:ext cx="467156" cy="448491"/>
                  <a:chOff x="12782177" y="3403239"/>
                  <a:chExt cx="467156" cy="448491"/>
                </a:xfrm>
              </p:grpSpPr>
              <p:grpSp>
                <p:nvGrpSpPr>
                  <p:cNvPr id="97" name="Groep 96">
                    <a:extLst>
                      <a:ext uri="{FF2B5EF4-FFF2-40B4-BE49-F238E27FC236}">
                        <a16:creationId xmlns:a16="http://schemas.microsoft.com/office/drawing/2014/main" id="{823A069D-A212-470F-B4CE-B977A75FD5ED}"/>
                      </a:ext>
                    </a:extLst>
                  </p:cNvPr>
                  <p:cNvGrpSpPr/>
                  <p:nvPr userDrawn="1"/>
                </p:nvGrpSpPr>
                <p:grpSpPr>
                  <a:xfrm>
                    <a:off x="12782177" y="3403239"/>
                    <a:ext cx="412972" cy="396132"/>
                    <a:chOff x="13554906" y="3320109"/>
                    <a:chExt cx="443912" cy="425811"/>
                  </a:xfrm>
                </p:grpSpPr>
                <p:grpSp>
                  <p:nvGrpSpPr>
                    <p:cNvPr id="104" name="Groep 103">
                      <a:extLst>
                        <a:ext uri="{FF2B5EF4-FFF2-40B4-BE49-F238E27FC236}">
                          <a16:creationId xmlns:a16="http://schemas.microsoft.com/office/drawing/2014/main" id="{F26FB594-7EF7-49E3-9F40-B64620F45B2B}"/>
                        </a:ext>
                      </a:extLst>
                    </p:cNvPr>
                    <p:cNvGrpSpPr/>
                    <p:nvPr userDrawn="1"/>
                  </p:nvGrpSpPr>
                  <p:grpSpPr>
                    <a:xfrm>
                      <a:off x="13554906" y="3320109"/>
                      <a:ext cx="443912" cy="425811"/>
                      <a:chOff x="12909684" y="1276143"/>
                      <a:chExt cx="443912" cy="425811"/>
                    </a:xfrm>
                  </p:grpSpPr>
                  <p:sp>
                    <p:nvSpPr>
                      <p:cNvPr id="107" name="Rechthoek 106">
                        <a:extLst>
                          <a:ext uri="{FF2B5EF4-FFF2-40B4-BE49-F238E27FC236}">
                            <a16:creationId xmlns:a16="http://schemas.microsoft.com/office/drawing/2014/main" id="{6929A112-7383-4C86-84EE-D699E260CEA0}"/>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04DAB6B1-D88F-4477-BBDC-526BFBE44CE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Ovaal 108">
                        <a:extLst>
                          <a:ext uri="{FF2B5EF4-FFF2-40B4-BE49-F238E27FC236}">
                            <a16:creationId xmlns:a16="http://schemas.microsoft.com/office/drawing/2014/main" id="{3C173FB2-DAA0-4BA1-B04B-0D1393C4BF7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5" name="Afbeelding 104">
                      <a:extLst>
                        <a:ext uri="{FF2B5EF4-FFF2-40B4-BE49-F238E27FC236}">
                          <a16:creationId xmlns:a16="http://schemas.microsoft.com/office/drawing/2014/main" id="{DBD56409-06BE-455E-8218-DF4982A76ACD}"/>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6" name="Afbeelding 105">
                      <a:extLst>
                        <a:ext uri="{FF2B5EF4-FFF2-40B4-BE49-F238E27FC236}">
                          <a16:creationId xmlns:a16="http://schemas.microsoft.com/office/drawing/2014/main" id="{658E537E-7086-4D6B-8CEA-99CB2F15C6F4}"/>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8" name="Groep 97">
                    <a:extLst>
                      <a:ext uri="{FF2B5EF4-FFF2-40B4-BE49-F238E27FC236}">
                        <a16:creationId xmlns:a16="http://schemas.microsoft.com/office/drawing/2014/main" id="{0767CA9E-57DE-48E8-BA22-FA822CAA78D0}"/>
                      </a:ext>
                    </a:extLst>
                  </p:cNvPr>
                  <p:cNvGrpSpPr/>
                  <p:nvPr userDrawn="1"/>
                </p:nvGrpSpPr>
                <p:grpSpPr>
                  <a:xfrm>
                    <a:off x="13103513" y="3705268"/>
                    <a:ext cx="145820" cy="146462"/>
                    <a:chOff x="13096169" y="3602278"/>
                    <a:chExt cx="145820" cy="146462"/>
                  </a:xfrm>
                </p:grpSpPr>
                <p:sp>
                  <p:nvSpPr>
                    <p:cNvPr id="102" name="Rechthoek 101">
                      <a:extLst>
                        <a:ext uri="{FF2B5EF4-FFF2-40B4-BE49-F238E27FC236}">
                          <a16:creationId xmlns:a16="http://schemas.microsoft.com/office/drawing/2014/main" id="{B6C48423-D538-44B2-A967-87272FDB3F5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7ADF5739-18EF-479E-9835-9C1D3279AF2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1FC4D53E-826A-4900-96E7-44968A861B58}"/>
                      </a:ext>
                    </a:extLst>
                  </p:cNvPr>
                  <p:cNvGrpSpPr/>
                  <p:nvPr userDrawn="1"/>
                </p:nvGrpSpPr>
                <p:grpSpPr>
                  <a:xfrm rot="10800000">
                    <a:off x="13061402" y="3665637"/>
                    <a:ext cx="145820" cy="146462"/>
                    <a:chOff x="13096169" y="3602278"/>
                    <a:chExt cx="145820" cy="146462"/>
                  </a:xfrm>
                </p:grpSpPr>
                <p:sp>
                  <p:nvSpPr>
                    <p:cNvPr id="100" name="Rechthoek 99">
                      <a:extLst>
                        <a:ext uri="{FF2B5EF4-FFF2-40B4-BE49-F238E27FC236}">
                          <a16:creationId xmlns:a16="http://schemas.microsoft.com/office/drawing/2014/main" id="{7BF16073-0ACD-4A2A-AE0A-1D933B2E9F0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E03D0CE1-F745-4890-B659-D000290D032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5" name="Rechthoek 94">
                  <a:extLst>
                    <a:ext uri="{FF2B5EF4-FFF2-40B4-BE49-F238E27FC236}">
                      <a16:creationId xmlns:a16="http://schemas.microsoft.com/office/drawing/2014/main" id="{AD0976D4-3937-4F23-83A0-B9099F38739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6" name="Gelijkbenige driehoek 95">
                  <a:extLst>
                    <a:ext uri="{FF2B5EF4-FFF2-40B4-BE49-F238E27FC236}">
                      <a16:creationId xmlns:a16="http://schemas.microsoft.com/office/drawing/2014/main" id="{45CD61C9-952F-4027-8D12-5E4E84E8C66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1" name="Rechthoek 70">
                <a:extLst>
                  <a:ext uri="{FF2B5EF4-FFF2-40B4-BE49-F238E27FC236}">
                    <a16:creationId xmlns:a16="http://schemas.microsoft.com/office/drawing/2014/main" id="{87F77EB9-3E39-41DC-9A25-1F6B41EF7BA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14034085-1125-436D-99F3-529F94C51631}"/>
                  </a:ext>
                </a:extLst>
              </p:cNvPr>
              <p:cNvGrpSpPr/>
              <p:nvPr userDrawn="1"/>
            </p:nvGrpSpPr>
            <p:grpSpPr>
              <a:xfrm>
                <a:off x="-2485819" y="3399207"/>
                <a:ext cx="1222990" cy="563933"/>
                <a:chOff x="-2485819" y="3399207"/>
                <a:chExt cx="1222990" cy="563933"/>
              </a:xfrm>
            </p:grpSpPr>
            <p:sp>
              <p:nvSpPr>
                <p:cNvPr id="73" name="Rechthoek 72">
                  <a:extLst>
                    <a:ext uri="{FF2B5EF4-FFF2-40B4-BE49-F238E27FC236}">
                      <a16:creationId xmlns:a16="http://schemas.microsoft.com/office/drawing/2014/main" id="{ED6B9396-2D6C-4318-8C93-EEA029A9703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034E22F7-DEB0-4642-9723-C0BB49790F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5" name="Groep 74">
                  <a:extLst>
                    <a:ext uri="{FF2B5EF4-FFF2-40B4-BE49-F238E27FC236}">
                      <a16:creationId xmlns:a16="http://schemas.microsoft.com/office/drawing/2014/main" id="{DED01B62-3866-4AF8-A494-3F3450DF1C1D}"/>
                    </a:ext>
                  </a:extLst>
                </p:cNvPr>
                <p:cNvGrpSpPr/>
                <p:nvPr userDrawn="1"/>
              </p:nvGrpSpPr>
              <p:grpSpPr>
                <a:xfrm>
                  <a:off x="-2403869" y="3460544"/>
                  <a:ext cx="155951" cy="131922"/>
                  <a:chOff x="12968836" y="3354170"/>
                  <a:chExt cx="404806" cy="342433"/>
                </a:xfrm>
              </p:grpSpPr>
              <p:sp>
                <p:nvSpPr>
                  <p:cNvPr id="88" name="Rechthoek: afgeronde hoeken 87">
                    <a:extLst>
                      <a:ext uri="{FF2B5EF4-FFF2-40B4-BE49-F238E27FC236}">
                        <a16:creationId xmlns:a16="http://schemas.microsoft.com/office/drawing/2014/main" id="{B20FBC78-AECC-4971-8DD5-41C6B5893BF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54C29368-F383-4992-A134-3114E2DBD82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EA240C65-00FA-46C2-B4E0-7615D85476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847AFED6-2A6B-47FD-9E96-42970C32C08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22981BC6-BA4C-4278-8678-8FA523F9C37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B02100CC-DD96-428D-BEA5-43B62586E38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6" name="Groep 75">
                  <a:extLst>
                    <a:ext uri="{FF2B5EF4-FFF2-40B4-BE49-F238E27FC236}">
                      <a16:creationId xmlns:a16="http://schemas.microsoft.com/office/drawing/2014/main" id="{F66701EE-D3A7-49DE-8A71-A43A8173B5D4}"/>
                    </a:ext>
                  </a:extLst>
                </p:cNvPr>
                <p:cNvGrpSpPr/>
                <p:nvPr userDrawn="1"/>
              </p:nvGrpSpPr>
              <p:grpSpPr>
                <a:xfrm>
                  <a:off x="-2423424" y="3690208"/>
                  <a:ext cx="166739" cy="218963"/>
                  <a:chOff x="12940828" y="3950597"/>
                  <a:chExt cx="432813" cy="568367"/>
                </a:xfrm>
              </p:grpSpPr>
              <p:grpSp>
                <p:nvGrpSpPr>
                  <p:cNvPr id="80" name="Groep 79">
                    <a:extLst>
                      <a:ext uri="{FF2B5EF4-FFF2-40B4-BE49-F238E27FC236}">
                        <a16:creationId xmlns:a16="http://schemas.microsoft.com/office/drawing/2014/main" id="{294F5464-6A33-40CF-8F76-0FAFA23CB286}"/>
                      </a:ext>
                    </a:extLst>
                  </p:cNvPr>
                  <p:cNvGrpSpPr/>
                  <p:nvPr userDrawn="1"/>
                </p:nvGrpSpPr>
                <p:grpSpPr>
                  <a:xfrm>
                    <a:off x="13000382" y="4006891"/>
                    <a:ext cx="373259" cy="315747"/>
                    <a:chOff x="12968836" y="3354170"/>
                    <a:chExt cx="404806" cy="342433"/>
                  </a:xfrm>
                </p:grpSpPr>
                <p:sp>
                  <p:nvSpPr>
                    <p:cNvPr id="82" name="Rechthoek: afgeronde hoeken 81">
                      <a:extLst>
                        <a:ext uri="{FF2B5EF4-FFF2-40B4-BE49-F238E27FC236}">
                          <a16:creationId xmlns:a16="http://schemas.microsoft.com/office/drawing/2014/main" id="{1139FC2A-9619-41B4-91FF-A2B166FC2B1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710589F2-053D-426E-B6AC-B7C36D10F7B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9E2310C3-4D4E-4E83-A580-F1BDC4EACFE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49C9508A-4B1F-4767-B2BF-1390DA5EEF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D19C090-3358-4DB1-B67E-1215C074472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738DACDA-4989-43F7-979D-7445A882779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1" name="Boog 80">
                    <a:extLst>
                      <a:ext uri="{FF2B5EF4-FFF2-40B4-BE49-F238E27FC236}">
                        <a16:creationId xmlns:a16="http://schemas.microsoft.com/office/drawing/2014/main" id="{C23CD641-A477-4061-9750-CFE36FCB6C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7" name="Tekstvak 76">
                  <a:extLst>
                    <a:ext uri="{FF2B5EF4-FFF2-40B4-BE49-F238E27FC236}">
                      <a16:creationId xmlns:a16="http://schemas.microsoft.com/office/drawing/2014/main" id="{8317EEB9-1ADC-4B6C-9CFE-A5717EBCEFB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8" name="Tekstvak 77">
                  <a:extLst>
                    <a:ext uri="{FF2B5EF4-FFF2-40B4-BE49-F238E27FC236}">
                      <a16:creationId xmlns:a16="http://schemas.microsoft.com/office/drawing/2014/main" id="{8E2F3B9D-2889-49D3-8F16-C3F0A17674A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9" name="Vrije vorm: vorm 78">
                  <a:extLst>
                    <a:ext uri="{FF2B5EF4-FFF2-40B4-BE49-F238E27FC236}">
                      <a16:creationId xmlns:a16="http://schemas.microsoft.com/office/drawing/2014/main" id="{B97737AA-A6F0-4882-ADDD-F5C7EB3DD9E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pic>
        <p:nvPicPr>
          <p:cNvPr id="9" name="Graphic 8">
            <a:extLst>
              <a:ext uri="{FF2B5EF4-FFF2-40B4-BE49-F238E27FC236}">
                <a16:creationId xmlns:a16="http://schemas.microsoft.com/office/drawing/2014/main" id="{534CA064-76D4-4CE0-6C82-DB90369E08C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09209" y="0"/>
            <a:ext cx="2238884" cy="1279363"/>
          </a:xfrm>
          <a:prstGeom prst="rect">
            <a:avLst/>
          </a:prstGeom>
        </p:spPr>
      </p:pic>
    </p:spTree>
    <p:extLst>
      <p:ext uri="{BB962C8B-B14F-4D97-AF65-F5344CB8AC3E}">
        <p14:creationId xmlns:p14="http://schemas.microsoft.com/office/powerpoint/2010/main" val="295845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orblad 2 Paar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35AC2CF-983B-4C46-ACD4-BA1CDACEE0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Voorblad 2 Paars</a:t>
            </a:r>
          </a:p>
        </p:txBody>
      </p:sp>
      <p:sp>
        <p:nvSpPr>
          <p:cNvPr id="7" name="Tijdelijke aanduiding voor tekst 8">
            <a:extLst>
              <a:ext uri="{FF2B5EF4-FFF2-40B4-BE49-F238E27FC236}">
                <a16:creationId xmlns:a16="http://schemas.microsoft.com/office/drawing/2014/main" id="{02E877A0-BB78-C1F1-7899-135AD2587A64}"/>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spTree>
    <p:extLst>
      <p:ext uri="{BB962C8B-B14F-4D97-AF65-F5344CB8AC3E}">
        <p14:creationId xmlns:p14="http://schemas.microsoft.com/office/powerpoint/2010/main" val="113073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ussenslide + foto, Blauw">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4DED2F6-310B-5C08-9482-9E0D5DE383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Tussenslide + foto, Blauw</a:t>
            </a:r>
          </a:p>
        </p:txBody>
      </p:sp>
      <p:sp>
        <p:nvSpPr>
          <p:cNvPr id="8" name="Tijdelijke aanduiding voor tekst 8">
            <a:extLst>
              <a:ext uri="{FF2B5EF4-FFF2-40B4-BE49-F238E27FC236}">
                <a16:creationId xmlns:a16="http://schemas.microsoft.com/office/drawing/2014/main" id="{D19C9415-D37A-400C-A72C-3F2644FFED8B}"/>
              </a:ext>
            </a:extLst>
          </p:cNvPr>
          <p:cNvSpPr>
            <a:spLocks noGrp="1"/>
          </p:cNvSpPr>
          <p:nvPr>
            <p:ph type="body" sz="quarter" idx="13" hasCustomPrompt="1"/>
          </p:nvPr>
        </p:nvSpPr>
        <p:spPr>
          <a:xfrm>
            <a:off x="698500" y="1096875"/>
            <a:ext cx="9313090" cy="504825"/>
          </a:xfrm>
        </p:spPr>
        <p:txBody>
          <a:bodyPr tIns="180000"/>
          <a:lstStyle>
            <a:lvl1pPr>
              <a:defRPr sz="3000">
                <a:solidFill>
                  <a:srgbClr val="1A3837"/>
                </a:solidFill>
              </a:defRPr>
            </a:lvl1pPr>
          </a:lstStyle>
          <a:p>
            <a:pPr lvl="0"/>
            <a:r>
              <a:rPr lang="nl-NL"/>
              <a:t>Eventuele subtitel</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1" name="Tijdelijke aanduiding voor afbeelding 10">
            <a:extLst>
              <a:ext uri="{FF2B5EF4-FFF2-40B4-BE49-F238E27FC236}">
                <a16:creationId xmlns:a16="http://schemas.microsoft.com/office/drawing/2014/main" id="{5B2DAE31-AFCA-46FA-BB0B-94509FC485A9}"/>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5" name="INSTRUCTIE">
            <a:extLst>
              <a:ext uri="{FF2B5EF4-FFF2-40B4-BE49-F238E27FC236}">
                <a16:creationId xmlns:a16="http://schemas.microsoft.com/office/drawing/2014/main" id="{4E69E910-E069-47A3-AE59-4E4B48DAC4C2}"/>
              </a:ext>
            </a:extLst>
          </p:cNvPr>
          <p:cNvGrpSpPr/>
          <p:nvPr userDrawn="1"/>
        </p:nvGrpSpPr>
        <p:grpSpPr>
          <a:xfrm>
            <a:off x="12377595" y="0"/>
            <a:ext cx="3693386" cy="6857760"/>
            <a:chOff x="-3786437" y="0"/>
            <a:chExt cx="3693386" cy="6857760"/>
          </a:xfrm>
        </p:grpSpPr>
        <p:sp>
          <p:nvSpPr>
            <p:cNvPr id="56" name="Rechthoek 55">
              <a:extLst>
                <a:ext uri="{FF2B5EF4-FFF2-40B4-BE49-F238E27FC236}">
                  <a16:creationId xmlns:a16="http://schemas.microsoft.com/office/drawing/2014/main" id="{9807AF72-50FA-4F39-857E-80540294B12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7" name="INSTRUCTIE">
              <a:extLst>
                <a:ext uri="{FF2B5EF4-FFF2-40B4-BE49-F238E27FC236}">
                  <a16:creationId xmlns:a16="http://schemas.microsoft.com/office/drawing/2014/main" id="{26A00E42-6F25-44DB-A92A-E30DE26CCD0B}"/>
                </a:ext>
              </a:extLst>
            </p:cNvPr>
            <p:cNvGrpSpPr/>
            <p:nvPr userDrawn="1"/>
          </p:nvGrpSpPr>
          <p:grpSpPr>
            <a:xfrm>
              <a:off x="-3786165" y="0"/>
              <a:ext cx="3693114" cy="6177730"/>
              <a:chOff x="-3786165" y="0"/>
              <a:chExt cx="3693114" cy="6177730"/>
            </a:xfrm>
          </p:grpSpPr>
          <p:sp>
            <p:nvSpPr>
              <p:cNvPr id="58" name="Rechthoek 57">
                <a:extLst>
                  <a:ext uri="{FF2B5EF4-FFF2-40B4-BE49-F238E27FC236}">
                    <a16:creationId xmlns:a16="http://schemas.microsoft.com/office/drawing/2014/main" id="{3BE5461A-198E-4935-AD4C-7C87DF2482B4}"/>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9" name="Ovaal 58">
                <a:extLst>
                  <a:ext uri="{FF2B5EF4-FFF2-40B4-BE49-F238E27FC236}">
                    <a16:creationId xmlns:a16="http://schemas.microsoft.com/office/drawing/2014/main" id="{7F403891-51C9-432C-9BE5-AE736D1A91B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0" name="Rechthoek 59">
                <a:extLst>
                  <a:ext uri="{FF2B5EF4-FFF2-40B4-BE49-F238E27FC236}">
                    <a16:creationId xmlns:a16="http://schemas.microsoft.com/office/drawing/2014/main" id="{7E32A011-F116-45E3-A069-AD0459C8D51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1" name="Groep 60">
                <a:extLst>
                  <a:ext uri="{FF2B5EF4-FFF2-40B4-BE49-F238E27FC236}">
                    <a16:creationId xmlns:a16="http://schemas.microsoft.com/office/drawing/2014/main" id="{149D5874-DAFE-4567-8DEF-F628FA6B2A04}"/>
                  </a:ext>
                </a:extLst>
              </p:cNvPr>
              <p:cNvGrpSpPr/>
              <p:nvPr userDrawn="1"/>
            </p:nvGrpSpPr>
            <p:grpSpPr>
              <a:xfrm>
                <a:off x="-3316179" y="1231351"/>
                <a:ext cx="294789" cy="318834"/>
                <a:chOff x="14466489" y="1001522"/>
                <a:chExt cx="290627" cy="314333"/>
              </a:xfrm>
            </p:grpSpPr>
            <p:sp>
              <p:nvSpPr>
                <p:cNvPr id="115" name="Rechthoek 114">
                  <a:extLst>
                    <a:ext uri="{FF2B5EF4-FFF2-40B4-BE49-F238E27FC236}">
                      <a16:creationId xmlns:a16="http://schemas.microsoft.com/office/drawing/2014/main" id="{4A87E3FF-D29D-4363-8E3E-41595FA2C56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9D4FE47A-7B9A-48D9-87E3-D351E041F1A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Vrije vorm: vorm 116">
                  <a:extLst>
                    <a:ext uri="{FF2B5EF4-FFF2-40B4-BE49-F238E27FC236}">
                      <a16:creationId xmlns:a16="http://schemas.microsoft.com/office/drawing/2014/main" id="{7C35D44F-3E54-45B3-96DE-11636B3A36F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Rechthoek: afgeronde hoeken 117">
                  <a:extLst>
                    <a:ext uri="{FF2B5EF4-FFF2-40B4-BE49-F238E27FC236}">
                      <a16:creationId xmlns:a16="http://schemas.microsoft.com/office/drawing/2014/main" id="{F557F639-C6D5-454E-AF20-7C996195D8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9" name="Rechte verbindingslijn 118">
                  <a:extLst>
                    <a:ext uri="{FF2B5EF4-FFF2-40B4-BE49-F238E27FC236}">
                      <a16:creationId xmlns:a16="http://schemas.microsoft.com/office/drawing/2014/main" id="{3303FA86-0BF1-4530-9DE0-EF0E8EA41E7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0" name="Rechte verbindingslijn 119">
                  <a:extLst>
                    <a:ext uri="{FF2B5EF4-FFF2-40B4-BE49-F238E27FC236}">
                      <a16:creationId xmlns:a16="http://schemas.microsoft.com/office/drawing/2014/main" id="{47A92DA1-176E-435B-82F6-44EFC7C5EBE3}"/>
                    </a:ext>
                  </a:extLst>
                </p:cNvPr>
                <p:cNvCxnSpPr>
                  <a:cxnSpLocks/>
                  <a:stCxn id="11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2" name="Ovaal 61">
                <a:extLst>
                  <a:ext uri="{FF2B5EF4-FFF2-40B4-BE49-F238E27FC236}">
                    <a16:creationId xmlns:a16="http://schemas.microsoft.com/office/drawing/2014/main" id="{56981F11-41CB-4DE7-9A71-4D3893D93BF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3" name="Rechthoek 62">
                <a:extLst>
                  <a:ext uri="{FF2B5EF4-FFF2-40B4-BE49-F238E27FC236}">
                    <a16:creationId xmlns:a16="http://schemas.microsoft.com/office/drawing/2014/main" id="{EE4E1699-EF8C-4E91-94ED-1FE62C819A0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4" name="Groep 63">
                <a:extLst>
                  <a:ext uri="{FF2B5EF4-FFF2-40B4-BE49-F238E27FC236}">
                    <a16:creationId xmlns:a16="http://schemas.microsoft.com/office/drawing/2014/main" id="{73B4418E-DF84-4173-B32F-34CAC0D20EE7}"/>
                  </a:ext>
                </a:extLst>
              </p:cNvPr>
              <p:cNvGrpSpPr/>
              <p:nvPr userDrawn="1"/>
            </p:nvGrpSpPr>
            <p:grpSpPr>
              <a:xfrm>
                <a:off x="-3311319" y="2164285"/>
                <a:ext cx="825500" cy="209550"/>
                <a:chOff x="13504624" y="2482850"/>
                <a:chExt cx="825500" cy="209550"/>
              </a:xfrm>
            </p:grpSpPr>
            <p:sp>
              <p:nvSpPr>
                <p:cNvPr id="112" name="Rechthoek 111">
                  <a:extLst>
                    <a:ext uri="{FF2B5EF4-FFF2-40B4-BE49-F238E27FC236}">
                      <a16:creationId xmlns:a16="http://schemas.microsoft.com/office/drawing/2014/main" id="{EE8E3C1C-CDC0-4C2C-AF6B-12A1B95832F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3" name="Rechte verbindingslijn 112">
                  <a:extLst>
                    <a:ext uri="{FF2B5EF4-FFF2-40B4-BE49-F238E27FC236}">
                      <a16:creationId xmlns:a16="http://schemas.microsoft.com/office/drawing/2014/main" id="{2B18D17E-C34D-4E9C-AD64-DE5B4FF0CCB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4" name="Gelijkbenige driehoek 113">
                  <a:extLst>
                    <a:ext uri="{FF2B5EF4-FFF2-40B4-BE49-F238E27FC236}">
                      <a16:creationId xmlns:a16="http://schemas.microsoft.com/office/drawing/2014/main" id="{DF4120FD-03BE-4323-8EC7-2A83E7669C3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5" name="Ovaal 64">
                <a:extLst>
                  <a:ext uri="{FF2B5EF4-FFF2-40B4-BE49-F238E27FC236}">
                    <a16:creationId xmlns:a16="http://schemas.microsoft.com/office/drawing/2014/main" id="{15F886A4-3690-4615-BDD5-869D5653E5C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6" name="Rechthoek 65">
                <a:extLst>
                  <a:ext uri="{FF2B5EF4-FFF2-40B4-BE49-F238E27FC236}">
                    <a16:creationId xmlns:a16="http://schemas.microsoft.com/office/drawing/2014/main" id="{E5884EB4-44FF-43C9-929D-8795FCB64680}"/>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7" name="ICOON_info">
                <a:extLst>
                  <a:ext uri="{FF2B5EF4-FFF2-40B4-BE49-F238E27FC236}">
                    <a16:creationId xmlns:a16="http://schemas.microsoft.com/office/drawing/2014/main" id="{DED15A02-0BC3-4B00-95F1-372A291718EE}"/>
                  </a:ext>
                </a:extLst>
              </p:cNvPr>
              <p:cNvGrpSpPr/>
              <p:nvPr userDrawn="1"/>
            </p:nvGrpSpPr>
            <p:grpSpPr>
              <a:xfrm>
                <a:off x="-376736" y="5894045"/>
                <a:ext cx="283685" cy="283685"/>
                <a:chOff x="-510741" y="5913713"/>
                <a:chExt cx="267555" cy="267555"/>
              </a:xfrm>
            </p:grpSpPr>
            <p:sp>
              <p:nvSpPr>
                <p:cNvPr id="110" name="Ovaal 109">
                  <a:extLst>
                    <a:ext uri="{FF2B5EF4-FFF2-40B4-BE49-F238E27FC236}">
                      <a16:creationId xmlns:a16="http://schemas.microsoft.com/office/drawing/2014/main" id="{D13404E4-70CE-421A-92DE-5CD73D1CCD9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1" name="Graphic 163" descr="Informatie">
                  <a:extLst>
                    <a:ext uri="{FF2B5EF4-FFF2-40B4-BE49-F238E27FC236}">
                      <a16:creationId xmlns:a16="http://schemas.microsoft.com/office/drawing/2014/main" id="{6083C8B0-B308-47D0-BB14-ED1148464A5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8" name="Ovaal 67">
                <a:extLst>
                  <a:ext uri="{FF2B5EF4-FFF2-40B4-BE49-F238E27FC236}">
                    <a16:creationId xmlns:a16="http://schemas.microsoft.com/office/drawing/2014/main" id="{B961C43F-8858-48B6-9775-5F1AED7631E2}"/>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9" name="Rechthoek 68">
                <a:extLst>
                  <a:ext uri="{FF2B5EF4-FFF2-40B4-BE49-F238E27FC236}">
                    <a16:creationId xmlns:a16="http://schemas.microsoft.com/office/drawing/2014/main" id="{FC755FCC-32A0-4EA3-9D10-C7601AF6A6E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0" name="Groep 69">
                <a:extLst>
                  <a:ext uri="{FF2B5EF4-FFF2-40B4-BE49-F238E27FC236}">
                    <a16:creationId xmlns:a16="http://schemas.microsoft.com/office/drawing/2014/main" id="{8C8D92EC-5853-4631-862F-FAD4AF63D79F}"/>
                  </a:ext>
                </a:extLst>
              </p:cNvPr>
              <p:cNvGrpSpPr/>
              <p:nvPr userDrawn="1"/>
            </p:nvGrpSpPr>
            <p:grpSpPr>
              <a:xfrm>
                <a:off x="-3408294" y="5236167"/>
                <a:ext cx="622283" cy="612919"/>
                <a:chOff x="12617641" y="3403239"/>
                <a:chExt cx="752963" cy="741634"/>
              </a:xfrm>
            </p:grpSpPr>
            <p:grpSp>
              <p:nvGrpSpPr>
                <p:cNvPr id="94" name="Groep 93">
                  <a:extLst>
                    <a:ext uri="{FF2B5EF4-FFF2-40B4-BE49-F238E27FC236}">
                      <a16:creationId xmlns:a16="http://schemas.microsoft.com/office/drawing/2014/main" id="{A0491914-81AE-4CE1-B4E6-A866BF026D82}"/>
                    </a:ext>
                  </a:extLst>
                </p:cNvPr>
                <p:cNvGrpSpPr/>
                <p:nvPr userDrawn="1"/>
              </p:nvGrpSpPr>
              <p:grpSpPr>
                <a:xfrm>
                  <a:off x="12771550" y="3403239"/>
                  <a:ext cx="467156" cy="448491"/>
                  <a:chOff x="12782177" y="3403239"/>
                  <a:chExt cx="467156" cy="448491"/>
                </a:xfrm>
              </p:grpSpPr>
              <p:grpSp>
                <p:nvGrpSpPr>
                  <p:cNvPr id="97" name="Groep 96">
                    <a:extLst>
                      <a:ext uri="{FF2B5EF4-FFF2-40B4-BE49-F238E27FC236}">
                        <a16:creationId xmlns:a16="http://schemas.microsoft.com/office/drawing/2014/main" id="{823A069D-A212-470F-B4CE-B977A75FD5ED}"/>
                      </a:ext>
                    </a:extLst>
                  </p:cNvPr>
                  <p:cNvGrpSpPr/>
                  <p:nvPr userDrawn="1"/>
                </p:nvGrpSpPr>
                <p:grpSpPr>
                  <a:xfrm>
                    <a:off x="12782177" y="3403239"/>
                    <a:ext cx="412972" cy="396132"/>
                    <a:chOff x="13554906" y="3320109"/>
                    <a:chExt cx="443912" cy="425811"/>
                  </a:xfrm>
                </p:grpSpPr>
                <p:grpSp>
                  <p:nvGrpSpPr>
                    <p:cNvPr id="104" name="Groep 103">
                      <a:extLst>
                        <a:ext uri="{FF2B5EF4-FFF2-40B4-BE49-F238E27FC236}">
                          <a16:creationId xmlns:a16="http://schemas.microsoft.com/office/drawing/2014/main" id="{F26FB594-7EF7-49E3-9F40-B64620F45B2B}"/>
                        </a:ext>
                      </a:extLst>
                    </p:cNvPr>
                    <p:cNvGrpSpPr/>
                    <p:nvPr userDrawn="1"/>
                  </p:nvGrpSpPr>
                  <p:grpSpPr>
                    <a:xfrm>
                      <a:off x="13554906" y="3320109"/>
                      <a:ext cx="443912" cy="425811"/>
                      <a:chOff x="12909684" y="1276143"/>
                      <a:chExt cx="443912" cy="425811"/>
                    </a:xfrm>
                  </p:grpSpPr>
                  <p:sp>
                    <p:nvSpPr>
                      <p:cNvPr id="107" name="Rechthoek 106">
                        <a:extLst>
                          <a:ext uri="{FF2B5EF4-FFF2-40B4-BE49-F238E27FC236}">
                            <a16:creationId xmlns:a16="http://schemas.microsoft.com/office/drawing/2014/main" id="{6929A112-7383-4C86-84EE-D699E260CEA0}"/>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04DAB6B1-D88F-4477-BBDC-526BFBE44CE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Ovaal 108">
                        <a:extLst>
                          <a:ext uri="{FF2B5EF4-FFF2-40B4-BE49-F238E27FC236}">
                            <a16:creationId xmlns:a16="http://schemas.microsoft.com/office/drawing/2014/main" id="{3C173FB2-DAA0-4BA1-B04B-0D1393C4BF7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5" name="Afbeelding 104">
                      <a:extLst>
                        <a:ext uri="{FF2B5EF4-FFF2-40B4-BE49-F238E27FC236}">
                          <a16:creationId xmlns:a16="http://schemas.microsoft.com/office/drawing/2014/main" id="{DBD56409-06BE-455E-8218-DF4982A76AC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6" name="Afbeelding 105">
                      <a:extLst>
                        <a:ext uri="{FF2B5EF4-FFF2-40B4-BE49-F238E27FC236}">
                          <a16:creationId xmlns:a16="http://schemas.microsoft.com/office/drawing/2014/main" id="{658E537E-7086-4D6B-8CEA-99CB2F15C6F4}"/>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8" name="Groep 97">
                    <a:extLst>
                      <a:ext uri="{FF2B5EF4-FFF2-40B4-BE49-F238E27FC236}">
                        <a16:creationId xmlns:a16="http://schemas.microsoft.com/office/drawing/2014/main" id="{0767CA9E-57DE-48E8-BA22-FA822CAA78D0}"/>
                      </a:ext>
                    </a:extLst>
                  </p:cNvPr>
                  <p:cNvGrpSpPr/>
                  <p:nvPr userDrawn="1"/>
                </p:nvGrpSpPr>
                <p:grpSpPr>
                  <a:xfrm>
                    <a:off x="13103513" y="3705268"/>
                    <a:ext cx="145820" cy="146462"/>
                    <a:chOff x="13096169" y="3602278"/>
                    <a:chExt cx="145820" cy="146462"/>
                  </a:xfrm>
                </p:grpSpPr>
                <p:sp>
                  <p:nvSpPr>
                    <p:cNvPr id="102" name="Rechthoek 101">
                      <a:extLst>
                        <a:ext uri="{FF2B5EF4-FFF2-40B4-BE49-F238E27FC236}">
                          <a16:creationId xmlns:a16="http://schemas.microsoft.com/office/drawing/2014/main" id="{B6C48423-D538-44B2-A967-87272FDB3F5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7ADF5739-18EF-479E-9835-9C1D3279AF2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1FC4D53E-826A-4900-96E7-44968A861B58}"/>
                      </a:ext>
                    </a:extLst>
                  </p:cNvPr>
                  <p:cNvGrpSpPr/>
                  <p:nvPr userDrawn="1"/>
                </p:nvGrpSpPr>
                <p:grpSpPr>
                  <a:xfrm rot="10800000">
                    <a:off x="13061402" y="3665637"/>
                    <a:ext cx="145820" cy="146462"/>
                    <a:chOff x="13096169" y="3602278"/>
                    <a:chExt cx="145820" cy="146462"/>
                  </a:xfrm>
                </p:grpSpPr>
                <p:sp>
                  <p:nvSpPr>
                    <p:cNvPr id="100" name="Rechthoek 99">
                      <a:extLst>
                        <a:ext uri="{FF2B5EF4-FFF2-40B4-BE49-F238E27FC236}">
                          <a16:creationId xmlns:a16="http://schemas.microsoft.com/office/drawing/2014/main" id="{7BF16073-0ACD-4A2A-AE0A-1D933B2E9F0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E03D0CE1-F745-4890-B659-D000290D032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5" name="Rechthoek 94">
                  <a:extLst>
                    <a:ext uri="{FF2B5EF4-FFF2-40B4-BE49-F238E27FC236}">
                      <a16:creationId xmlns:a16="http://schemas.microsoft.com/office/drawing/2014/main" id="{AD0976D4-3937-4F23-83A0-B9099F38739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6" name="Gelijkbenige driehoek 95">
                  <a:extLst>
                    <a:ext uri="{FF2B5EF4-FFF2-40B4-BE49-F238E27FC236}">
                      <a16:creationId xmlns:a16="http://schemas.microsoft.com/office/drawing/2014/main" id="{45CD61C9-952F-4027-8D12-5E4E84E8C66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1" name="Rechthoek 70">
                <a:extLst>
                  <a:ext uri="{FF2B5EF4-FFF2-40B4-BE49-F238E27FC236}">
                    <a16:creationId xmlns:a16="http://schemas.microsoft.com/office/drawing/2014/main" id="{87F77EB9-3E39-41DC-9A25-1F6B41EF7BA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14034085-1125-436D-99F3-529F94C51631}"/>
                  </a:ext>
                </a:extLst>
              </p:cNvPr>
              <p:cNvGrpSpPr/>
              <p:nvPr userDrawn="1"/>
            </p:nvGrpSpPr>
            <p:grpSpPr>
              <a:xfrm>
                <a:off x="-2485819" y="3399207"/>
                <a:ext cx="1222990" cy="563933"/>
                <a:chOff x="-2485819" y="3399207"/>
                <a:chExt cx="1222990" cy="563933"/>
              </a:xfrm>
            </p:grpSpPr>
            <p:sp>
              <p:nvSpPr>
                <p:cNvPr id="73" name="Rechthoek 72">
                  <a:extLst>
                    <a:ext uri="{FF2B5EF4-FFF2-40B4-BE49-F238E27FC236}">
                      <a16:creationId xmlns:a16="http://schemas.microsoft.com/office/drawing/2014/main" id="{ED6B9396-2D6C-4318-8C93-EEA029A9703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034E22F7-DEB0-4642-9723-C0BB49790F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5" name="Groep 74">
                  <a:extLst>
                    <a:ext uri="{FF2B5EF4-FFF2-40B4-BE49-F238E27FC236}">
                      <a16:creationId xmlns:a16="http://schemas.microsoft.com/office/drawing/2014/main" id="{DED01B62-3866-4AF8-A494-3F3450DF1C1D}"/>
                    </a:ext>
                  </a:extLst>
                </p:cNvPr>
                <p:cNvGrpSpPr/>
                <p:nvPr userDrawn="1"/>
              </p:nvGrpSpPr>
              <p:grpSpPr>
                <a:xfrm>
                  <a:off x="-2403869" y="3460544"/>
                  <a:ext cx="155951" cy="131922"/>
                  <a:chOff x="12968836" y="3354170"/>
                  <a:chExt cx="404806" cy="342433"/>
                </a:xfrm>
              </p:grpSpPr>
              <p:sp>
                <p:nvSpPr>
                  <p:cNvPr id="88" name="Rechthoek: afgeronde hoeken 87">
                    <a:extLst>
                      <a:ext uri="{FF2B5EF4-FFF2-40B4-BE49-F238E27FC236}">
                        <a16:creationId xmlns:a16="http://schemas.microsoft.com/office/drawing/2014/main" id="{B20FBC78-AECC-4971-8DD5-41C6B5893BF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54C29368-F383-4992-A134-3114E2DBD82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EA240C65-00FA-46C2-B4E0-7615D85476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847AFED6-2A6B-47FD-9E96-42970C32C08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22981BC6-BA4C-4278-8678-8FA523F9C37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B02100CC-DD96-428D-BEA5-43B62586E38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6" name="Groep 75">
                  <a:extLst>
                    <a:ext uri="{FF2B5EF4-FFF2-40B4-BE49-F238E27FC236}">
                      <a16:creationId xmlns:a16="http://schemas.microsoft.com/office/drawing/2014/main" id="{F66701EE-D3A7-49DE-8A71-A43A8173B5D4}"/>
                    </a:ext>
                  </a:extLst>
                </p:cNvPr>
                <p:cNvGrpSpPr/>
                <p:nvPr userDrawn="1"/>
              </p:nvGrpSpPr>
              <p:grpSpPr>
                <a:xfrm>
                  <a:off x="-2423424" y="3690208"/>
                  <a:ext cx="166739" cy="218963"/>
                  <a:chOff x="12940828" y="3950597"/>
                  <a:chExt cx="432813" cy="568367"/>
                </a:xfrm>
              </p:grpSpPr>
              <p:grpSp>
                <p:nvGrpSpPr>
                  <p:cNvPr id="80" name="Groep 79">
                    <a:extLst>
                      <a:ext uri="{FF2B5EF4-FFF2-40B4-BE49-F238E27FC236}">
                        <a16:creationId xmlns:a16="http://schemas.microsoft.com/office/drawing/2014/main" id="{294F5464-6A33-40CF-8F76-0FAFA23CB286}"/>
                      </a:ext>
                    </a:extLst>
                  </p:cNvPr>
                  <p:cNvGrpSpPr/>
                  <p:nvPr userDrawn="1"/>
                </p:nvGrpSpPr>
                <p:grpSpPr>
                  <a:xfrm>
                    <a:off x="13000382" y="4006891"/>
                    <a:ext cx="373259" cy="315747"/>
                    <a:chOff x="12968836" y="3354170"/>
                    <a:chExt cx="404806" cy="342433"/>
                  </a:xfrm>
                </p:grpSpPr>
                <p:sp>
                  <p:nvSpPr>
                    <p:cNvPr id="82" name="Rechthoek: afgeronde hoeken 81">
                      <a:extLst>
                        <a:ext uri="{FF2B5EF4-FFF2-40B4-BE49-F238E27FC236}">
                          <a16:creationId xmlns:a16="http://schemas.microsoft.com/office/drawing/2014/main" id="{1139FC2A-9619-41B4-91FF-A2B166FC2B1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710589F2-053D-426E-B6AC-B7C36D10F7B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9E2310C3-4D4E-4E83-A580-F1BDC4EACFE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49C9508A-4B1F-4767-B2BF-1390DA5EEF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D19C090-3358-4DB1-B67E-1215C074472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738DACDA-4989-43F7-979D-7445A882779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1" name="Boog 80">
                    <a:extLst>
                      <a:ext uri="{FF2B5EF4-FFF2-40B4-BE49-F238E27FC236}">
                        <a16:creationId xmlns:a16="http://schemas.microsoft.com/office/drawing/2014/main" id="{C23CD641-A477-4061-9750-CFE36FCB6C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7" name="Tekstvak 76">
                  <a:extLst>
                    <a:ext uri="{FF2B5EF4-FFF2-40B4-BE49-F238E27FC236}">
                      <a16:creationId xmlns:a16="http://schemas.microsoft.com/office/drawing/2014/main" id="{8317EEB9-1ADC-4B6C-9CFE-A5717EBCEFB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8" name="Tekstvak 77">
                  <a:extLst>
                    <a:ext uri="{FF2B5EF4-FFF2-40B4-BE49-F238E27FC236}">
                      <a16:creationId xmlns:a16="http://schemas.microsoft.com/office/drawing/2014/main" id="{8E2F3B9D-2889-49D3-8F16-C3F0A17674A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9" name="Vrije vorm: vorm 78">
                  <a:extLst>
                    <a:ext uri="{FF2B5EF4-FFF2-40B4-BE49-F238E27FC236}">
                      <a16:creationId xmlns:a16="http://schemas.microsoft.com/office/drawing/2014/main" id="{B97737AA-A6F0-4882-ADDD-F5C7EB3DD9E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3477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oorstellen 1 Roze">
    <p:spTree>
      <p:nvGrpSpPr>
        <p:cNvPr id="1" name=""/>
        <p:cNvGrpSpPr/>
        <p:nvPr/>
      </p:nvGrpSpPr>
      <p:grpSpPr>
        <a:xfrm>
          <a:off x="0" y="0"/>
          <a:ext cx="0" cy="0"/>
          <a:chOff x="0" y="0"/>
          <a:chExt cx="0" cy="0"/>
        </a:xfrm>
      </p:grpSpPr>
      <p:pic>
        <p:nvPicPr>
          <p:cNvPr id="10" name="Afbeelding 9" descr="Afbeelding met tafel&#10;&#10;Automatisch gegenereerde beschrijving">
            <a:extLst>
              <a:ext uri="{FF2B5EF4-FFF2-40B4-BE49-F238E27FC236}">
                <a16:creationId xmlns:a16="http://schemas.microsoft.com/office/drawing/2014/main" id="{26328A53-A21B-48B1-A421-297F14EE63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000000"/>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Voorstellen 1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EAB2B91C-ED4E-4F26-91D2-5FB61EFB7F69}"/>
              </a:ext>
            </a:extLst>
          </p:cNvPr>
          <p:cNvSpPr>
            <a:spLocks noGrp="1"/>
          </p:cNvSpPr>
          <p:nvPr>
            <p:ph type="body" orient="vert" idx="1" hasCustomPrompt="1"/>
          </p:nvPr>
        </p:nvSpPr>
        <p:spPr>
          <a:xfrm>
            <a:off x="1716505" y="1591901"/>
            <a:ext cx="5422232" cy="2964057"/>
          </a:xfrm>
        </p:spPr>
        <p:txBody>
          <a:bodyPr vert="horz" lIns="0" tIns="0" rIns="0" bIns="0" anchor="b"/>
          <a:lstStyle>
            <a:lvl1pPr>
              <a:defRPr sz="3200" b="0">
                <a:solidFill>
                  <a:srgbClr val="000000"/>
                </a:solidFill>
              </a:defRPr>
            </a:lvl1pPr>
            <a:lvl2pPr>
              <a:defRPr/>
            </a:lvl2pPr>
            <a:lvl3pPr>
              <a:defRPr/>
            </a:lvl3pPr>
            <a:lvl4pPr>
              <a:defRPr/>
            </a:lvl4pPr>
            <a:lvl5pPr>
              <a:defRPr/>
            </a:lvl5pPr>
            <a:lvl6pPr>
              <a:defRPr/>
            </a:lvl6pPr>
            <a:lvl7pPr>
              <a:defRPr/>
            </a:lvl7pPr>
            <a:lvl8pPr>
              <a:defRPr/>
            </a:lvl8pPr>
            <a:lvl9pPr>
              <a:defRPr/>
            </a:lvl9pPr>
          </a:lstStyle>
          <a:p>
            <a:pPr lvl="0"/>
            <a:r>
              <a:rPr lang="nl-NL"/>
              <a:t>Ruimte voor een quote</a:t>
            </a:r>
          </a:p>
        </p:txBody>
      </p:sp>
      <p:sp>
        <p:nvSpPr>
          <p:cNvPr id="24" name="Tijdelijke aanduiding voor tekst 23">
            <a:extLst>
              <a:ext uri="{FF2B5EF4-FFF2-40B4-BE49-F238E27FC236}">
                <a16:creationId xmlns:a16="http://schemas.microsoft.com/office/drawing/2014/main" id="{F6AED99F-F515-4A32-A661-09371B2B033B}"/>
              </a:ext>
            </a:extLst>
          </p:cNvPr>
          <p:cNvSpPr>
            <a:spLocks noGrp="1"/>
          </p:cNvSpPr>
          <p:nvPr>
            <p:ph type="body" sz="quarter" idx="13" hasCustomPrompt="1"/>
          </p:nvPr>
        </p:nvSpPr>
        <p:spPr>
          <a:xfrm>
            <a:off x="1716088" y="4748047"/>
            <a:ext cx="5422232" cy="208963"/>
          </a:xfrm>
        </p:spPr>
        <p:txBody>
          <a:bodyPr/>
          <a:lstStyle>
            <a:lvl1pPr>
              <a:defRPr sz="1600">
                <a:solidFill>
                  <a:srgbClr val="000000"/>
                </a:solidFill>
              </a:defRPr>
            </a:lvl1pPr>
          </a:lstStyle>
          <a:p>
            <a:pPr lvl="0"/>
            <a:r>
              <a:rPr lang="nl-NL"/>
              <a:t>Voornaam Achternaam</a:t>
            </a:r>
          </a:p>
        </p:txBody>
      </p:sp>
      <p:sp>
        <p:nvSpPr>
          <p:cNvPr id="28" name="Tijdelijke aanduiding voor tekst 23">
            <a:extLst>
              <a:ext uri="{FF2B5EF4-FFF2-40B4-BE49-F238E27FC236}">
                <a16:creationId xmlns:a16="http://schemas.microsoft.com/office/drawing/2014/main" id="{BC946512-05F6-4914-8AB8-7B38393F506D}"/>
              </a:ext>
            </a:extLst>
          </p:cNvPr>
          <p:cNvSpPr>
            <a:spLocks noGrp="1"/>
          </p:cNvSpPr>
          <p:nvPr>
            <p:ph type="body" sz="quarter" idx="14" hasCustomPrompt="1"/>
          </p:nvPr>
        </p:nvSpPr>
        <p:spPr>
          <a:xfrm>
            <a:off x="1716088" y="4956595"/>
            <a:ext cx="5422232" cy="208963"/>
          </a:xfrm>
        </p:spPr>
        <p:txBody>
          <a:bodyPr/>
          <a:lstStyle>
            <a:lvl1pPr>
              <a:defRPr sz="1600">
                <a:solidFill>
                  <a:schemeClr val="accent4"/>
                </a:solidFill>
              </a:defRPr>
            </a:lvl1pPr>
          </a:lstStyle>
          <a:p>
            <a:pPr lvl="0"/>
            <a:r>
              <a:rPr lang="nl-NL"/>
              <a:t>Functie</a:t>
            </a:r>
          </a:p>
        </p:txBody>
      </p:sp>
      <p:grpSp>
        <p:nvGrpSpPr>
          <p:cNvPr id="13" name="INSTRUCTIE">
            <a:extLst>
              <a:ext uri="{FF2B5EF4-FFF2-40B4-BE49-F238E27FC236}">
                <a16:creationId xmlns:a16="http://schemas.microsoft.com/office/drawing/2014/main" id="{4596A00A-1A85-4AD3-86C9-2C047E34A5BB}"/>
              </a:ext>
            </a:extLst>
          </p:cNvPr>
          <p:cNvGrpSpPr/>
          <p:nvPr userDrawn="1"/>
        </p:nvGrpSpPr>
        <p:grpSpPr>
          <a:xfrm>
            <a:off x="-3786437" y="0"/>
            <a:ext cx="3693386" cy="5359349"/>
            <a:chOff x="-3786437" y="0"/>
            <a:chExt cx="3693386" cy="5359349"/>
          </a:xfrm>
        </p:grpSpPr>
        <p:sp>
          <p:nvSpPr>
            <p:cNvPr id="14" name="Rechthoek 13">
              <a:extLst>
                <a:ext uri="{FF2B5EF4-FFF2-40B4-BE49-F238E27FC236}">
                  <a16:creationId xmlns:a16="http://schemas.microsoft.com/office/drawing/2014/main" id="{9C459F30-191B-4140-88C2-E68D8DCC54C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5" name="Ovaal 14">
              <a:extLst>
                <a:ext uri="{FF2B5EF4-FFF2-40B4-BE49-F238E27FC236}">
                  <a16:creationId xmlns:a16="http://schemas.microsoft.com/office/drawing/2014/main" id="{37DC7267-B803-458A-936D-F6DB262D327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6B40A23A-4448-4ECD-9A18-53208C01BDF5}"/>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7" name="Ovaal 16">
              <a:extLst>
                <a:ext uri="{FF2B5EF4-FFF2-40B4-BE49-F238E27FC236}">
                  <a16:creationId xmlns:a16="http://schemas.microsoft.com/office/drawing/2014/main" id="{655BED4E-CA0F-4B11-A328-9DBBFE8B91A2}"/>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913516B2-0C1D-4F4B-BF37-6D92EB06628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 name="Rechthoek 18">
              <a:extLst>
                <a:ext uri="{FF2B5EF4-FFF2-40B4-BE49-F238E27FC236}">
                  <a16:creationId xmlns:a16="http://schemas.microsoft.com/office/drawing/2014/main" id="{95A25CFF-F32C-4778-9698-F5C73F3739F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0" name="Ovaal 19">
              <a:extLst>
                <a:ext uri="{FF2B5EF4-FFF2-40B4-BE49-F238E27FC236}">
                  <a16:creationId xmlns:a16="http://schemas.microsoft.com/office/drawing/2014/main" id="{E9ACA80C-17A5-4EE0-B964-5B936A35DB79}"/>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1" name="Rechthoek 20">
              <a:extLst>
                <a:ext uri="{FF2B5EF4-FFF2-40B4-BE49-F238E27FC236}">
                  <a16:creationId xmlns:a16="http://schemas.microsoft.com/office/drawing/2014/main" id="{05D66D64-0F28-4F13-8B73-BFADCE396628}"/>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2" name="Ovaal 21">
              <a:extLst>
                <a:ext uri="{FF2B5EF4-FFF2-40B4-BE49-F238E27FC236}">
                  <a16:creationId xmlns:a16="http://schemas.microsoft.com/office/drawing/2014/main" id="{26E5453C-D1A8-4AA1-BD5C-113CFD0660B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FB01087E-7486-43DD-8F9C-C37075B06D19}"/>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 name="Ovaal 24">
              <a:extLst>
                <a:ext uri="{FF2B5EF4-FFF2-40B4-BE49-F238E27FC236}">
                  <a16:creationId xmlns:a16="http://schemas.microsoft.com/office/drawing/2014/main" id="{69A8883F-63C3-463E-93AE-D22C70890E5C}"/>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 name="Rechthoek 25">
              <a:extLst>
                <a:ext uri="{FF2B5EF4-FFF2-40B4-BE49-F238E27FC236}">
                  <a16:creationId xmlns:a16="http://schemas.microsoft.com/office/drawing/2014/main" id="{D63D8EA6-D0D1-43B1-A882-BB79D68B31B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 name="Ovaal 26">
              <a:extLst>
                <a:ext uri="{FF2B5EF4-FFF2-40B4-BE49-F238E27FC236}">
                  <a16:creationId xmlns:a16="http://schemas.microsoft.com/office/drawing/2014/main" id="{9045BA3E-DC37-4BFD-B0BF-8921AA0A76B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65466088-F312-49BB-8F7B-4780B02086C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21FF0B6F-172C-4EBA-9839-E46667653302}"/>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8341291C-9280-421E-88B5-EEC72949FBF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902443D8-BB5A-4382-A644-83F0C6BA52B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C505016-CD77-4813-A3E6-74250A0D734C}"/>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AE4FD613-BAFD-4BBF-895E-0C36C5157FA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4647C089-910C-49CC-AC59-1CF5349AAECD}"/>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7C4A0F8D-442A-44ED-AA7D-70B66847308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1DE1F794-9F41-4784-90CA-8CC680296C3F}"/>
                </a:ext>
              </a:extLst>
            </p:cNvPr>
            <p:cNvGrpSpPr/>
            <p:nvPr userDrawn="1"/>
          </p:nvGrpSpPr>
          <p:grpSpPr>
            <a:xfrm>
              <a:off x="-376736" y="4400186"/>
              <a:ext cx="283685" cy="283685"/>
              <a:chOff x="-510741" y="5913713"/>
              <a:chExt cx="267555" cy="267555"/>
            </a:xfrm>
          </p:grpSpPr>
          <p:sp>
            <p:nvSpPr>
              <p:cNvPr id="82" name="Ovaal 81">
                <a:extLst>
                  <a:ext uri="{FF2B5EF4-FFF2-40B4-BE49-F238E27FC236}">
                    <a16:creationId xmlns:a16="http://schemas.microsoft.com/office/drawing/2014/main" id="{6223E80F-411D-4896-8B17-D98A834CCB0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3" name="Graphic 163" descr="Informatie">
                <a:extLst>
                  <a:ext uri="{FF2B5EF4-FFF2-40B4-BE49-F238E27FC236}">
                    <a16:creationId xmlns:a16="http://schemas.microsoft.com/office/drawing/2014/main" id="{E9A79B6E-CE51-4CD6-A268-EC42298D73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A35C2BCD-3948-4851-901F-99342E785059}"/>
                </a:ext>
              </a:extLst>
            </p:cNvPr>
            <p:cNvGrpSpPr/>
            <p:nvPr userDrawn="1"/>
          </p:nvGrpSpPr>
          <p:grpSpPr>
            <a:xfrm>
              <a:off x="-3605171" y="458674"/>
              <a:ext cx="3234311" cy="558875"/>
              <a:chOff x="-3605171" y="458674"/>
              <a:chExt cx="3234311" cy="558875"/>
            </a:xfrm>
          </p:grpSpPr>
          <p:sp>
            <p:nvSpPr>
              <p:cNvPr id="40" name="Rechthoek 39">
                <a:extLst>
                  <a:ext uri="{FF2B5EF4-FFF2-40B4-BE49-F238E27FC236}">
                    <a16:creationId xmlns:a16="http://schemas.microsoft.com/office/drawing/2014/main" id="{B3D8065D-BAB4-4957-9846-E258A270B0D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1" name="Rechthoek 40">
                <a:extLst>
                  <a:ext uri="{FF2B5EF4-FFF2-40B4-BE49-F238E27FC236}">
                    <a16:creationId xmlns:a16="http://schemas.microsoft.com/office/drawing/2014/main" id="{87212143-BDAB-4D81-A68A-C46DA1221B81}"/>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2" name="Groep 41">
                <a:extLst>
                  <a:ext uri="{FF2B5EF4-FFF2-40B4-BE49-F238E27FC236}">
                    <a16:creationId xmlns:a16="http://schemas.microsoft.com/office/drawing/2014/main" id="{61EEDAB0-FBF0-4868-86BE-69686B4B7A7E}"/>
                  </a:ext>
                </a:extLst>
              </p:cNvPr>
              <p:cNvGrpSpPr/>
              <p:nvPr userDrawn="1"/>
            </p:nvGrpSpPr>
            <p:grpSpPr>
              <a:xfrm>
                <a:off x="-3386247" y="830871"/>
                <a:ext cx="139423" cy="109566"/>
                <a:chOff x="-2866744" y="827071"/>
                <a:chExt cx="168701" cy="132575"/>
              </a:xfrm>
            </p:grpSpPr>
            <p:grpSp>
              <p:nvGrpSpPr>
                <p:cNvPr id="75" name="Groep 74">
                  <a:extLst>
                    <a:ext uri="{FF2B5EF4-FFF2-40B4-BE49-F238E27FC236}">
                      <a16:creationId xmlns:a16="http://schemas.microsoft.com/office/drawing/2014/main" id="{184CB777-A4BF-4BCA-A673-DF4C9F892549}"/>
                    </a:ext>
                  </a:extLst>
                </p:cNvPr>
                <p:cNvGrpSpPr/>
                <p:nvPr userDrawn="1"/>
              </p:nvGrpSpPr>
              <p:grpSpPr>
                <a:xfrm>
                  <a:off x="-2866744" y="827071"/>
                  <a:ext cx="168701" cy="132575"/>
                  <a:chOff x="-2866744" y="827071"/>
                  <a:chExt cx="168701" cy="132575"/>
                </a:xfrm>
              </p:grpSpPr>
              <p:cxnSp>
                <p:nvCxnSpPr>
                  <p:cNvPr id="77" name="Rechte verbindingslijn 76">
                    <a:extLst>
                      <a:ext uri="{FF2B5EF4-FFF2-40B4-BE49-F238E27FC236}">
                        <a16:creationId xmlns:a16="http://schemas.microsoft.com/office/drawing/2014/main" id="{840BB6B4-6049-480A-B417-224C19BDD30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0EDDC631-8C91-4C2D-A056-19F193061496}"/>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21BB2407-E2CA-4BC9-8440-B2DA77A2269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06D980CE-F0F9-4E80-A57A-775EFE2B377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DB82F2FF-8FD8-43D7-889E-23A09B7F2CD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6" name="Pijl: rechts 75">
                  <a:extLst>
                    <a:ext uri="{FF2B5EF4-FFF2-40B4-BE49-F238E27FC236}">
                      <a16:creationId xmlns:a16="http://schemas.microsoft.com/office/drawing/2014/main" id="{06708DFF-1F7B-4884-8D83-B1B0CDD5B06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3" name="Groep 42">
                <a:extLst>
                  <a:ext uri="{FF2B5EF4-FFF2-40B4-BE49-F238E27FC236}">
                    <a16:creationId xmlns:a16="http://schemas.microsoft.com/office/drawing/2014/main" id="{C6BB0A3E-A8D2-47F5-9F2D-056F0FD138D6}"/>
                  </a:ext>
                </a:extLst>
              </p:cNvPr>
              <p:cNvGrpSpPr/>
              <p:nvPr userDrawn="1"/>
            </p:nvGrpSpPr>
            <p:grpSpPr>
              <a:xfrm>
                <a:off x="-3605171" y="830871"/>
                <a:ext cx="139423" cy="109566"/>
                <a:chOff x="-2866744" y="518074"/>
                <a:chExt cx="168701" cy="132575"/>
              </a:xfrm>
            </p:grpSpPr>
            <p:grpSp>
              <p:nvGrpSpPr>
                <p:cNvPr id="68" name="Groep 67">
                  <a:extLst>
                    <a:ext uri="{FF2B5EF4-FFF2-40B4-BE49-F238E27FC236}">
                      <a16:creationId xmlns:a16="http://schemas.microsoft.com/office/drawing/2014/main" id="{CF835BC5-77EE-4F75-A011-164A62622889}"/>
                    </a:ext>
                  </a:extLst>
                </p:cNvPr>
                <p:cNvGrpSpPr/>
                <p:nvPr userDrawn="1"/>
              </p:nvGrpSpPr>
              <p:grpSpPr>
                <a:xfrm>
                  <a:off x="-2866744" y="518074"/>
                  <a:ext cx="168701" cy="132575"/>
                  <a:chOff x="-2866744" y="518074"/>
                  <a:chExt cx="168701" cy="132575"/>
                </a:xfrm>
              </p:grpSpPr>
              <p:cxnSp>
                <p:nvCxnSpPr>
                  <p:cNvPr id="70" name="Rechte verbindingslijn 69">
                    <a:extLst>
                      <a:ext uri="{FF2B5EF4-FFF2-40B4-BE49-F238E27FC236}">
                        <a16:creationId xmlns:a16="http://schemas.microsoft.com/office/drawing/2014/main" id="{907D1380-9FEB-4C93-9650-2980BC2125A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52A69071-C746-4CFE-92A2-2878ED2312B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60B8B1C3-83CA-4932-BDCB-17C0D29D967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49B687AB-5483-4195-A44E-FD56C182DCA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D739086B-16A7-4844-AB72-42B947EE0D7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9" name="Pijl: rechts 68">
                  <a:extLst>
                    <a:ext uri="{FF2B5EF4-FFF2-40B4-BE49-F238E27FC236}">
                      <a16:creationId xmlns:a16="http://schemas.microsoft.com/office/drawing/2014/main" id="{62DDF467-3B2B-4692-BFF0-DC721E7F6FD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6" name="Rechte verbindingslijn 45">
                <a:extLst>
                  <a:ext uri="{FF2B5EF4-FFF2-40B4-BE49-F238E27FC236}">
                    <a16:creationId xmlns:a16="http://schemas.microsoft.com/office/drawing/2014/main" id="{3E6FEB0A-9907-408B-A2C5-4DD0EC60EDFA}"/>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7" name="Rechte verbindingslijn 46">
                <a:extLst>
                  <a:ext uri="{FF2B5EF4-FFF2-40B4-BE49-F238E27FC236}">
                    <a16:creationId xmlns:a16="http://schemas.microsoft.com/office/drawing/2014/main" id="{9278D2EB-D5D0-4B08-A869-ACE4125568C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8" name="Rechthoek 47">
                <a:extLst>
                  <a:ext uri="{FF2B5EF4-FFF2-40B4-BE49-F238E27FC236}">
                    <a16:creationId xmlns:a16="http://schemas.microsoft.com/office/drawing/2014/main" id="{BE3E908A-257E-4222-B87F-BA7A8CDD398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9" name="Rechthoek 48">
                <a:extLst>
                  <a:ext uri="{FF2B5EF4-FFF2-40B4-BE49-F238E27FC236}">
                    <a16:creationId xmlns:a16="http://schemas.microsoft.com/office/drawing/2014/main" id="{2C15D127-C9BE-4A1C-A074-3258BCE7D0A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50" name="Groep 49">
                <a:extLst>
                  <a:ext uri="{FF2B5EF4-FFF2-40B4-BE49-F238E27FC236}">
                    <a16:creationId xmlns:a16="http://schemas.microsoft.com/office/drawing/2014/main" id="{DEEEB11B-D392-4E53-B7C2-9DC26DAA116F}"/>
                  </a:ext>
                </a:extLst>
              </p:cNvPr>
              <p:cNvGrpSpPr/>
              <p:nvPr userDrawn="1"/>
            </p:nvGrpSpPr>
            <p:grpSpPr>
              <a:xfrm>
                <a:off x="-2916763" y="769168"/>
                <a:ext cx="268738" cy="248381"/>
                <a:chOff x="-2916763" y="769168"/>
                <a:chExt cx="268738" cy="248381"/>
              </a:xfrm>
            </p:grpSpPr>
            <p:sp>
              <p:nvSpPr>
                <p:cNvPr id="60" name="Rechthoek 59">
                  <a:extLst>
                    <a:ext uri="{FF2B5EF4-FFF2-40B4-BE49-F238E27FC236}">
                      <a16:creationId xmlns:a16="http://schemas.microsoft.com/office/drawing/2014/main" id="{304C6A49-3AD3-4EBD-8388-7F91CE1C699C}"/>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3173A973-011B-4EA3-B2BA-8A83612717F1}"/>
                    </a:ext>
                  </a:extLst>
                </p:cNvPr>
                <p:cNvGrpSpPr/>
                <p:nvPr userDrawn="1"/>
              </p:nvGrpSpPr>
              <p:grpSpPr>
                <a:xfrm>
                  <a:off x="-2866744" y="827071"/>
                  <a:ext cx="168701" cy="132575"/>
                  <a:chOff x="-2866744" y="827071"/>
                  <a:chExt cx="168701" cy="132575"/>
                </a:xfrm>
              </p:grpSpPr>
              <p:cxnSp>
                <p:nvCxnSpPr>
                  <p:cNvPr id="63" name="Rechte verbindingslijn 62">
                    <a:extLst>
                      <a:ext uri="{FF2B5EF4-FFF2-40B4-BE49-F238E27FC236}">
                        <a16:creationId xmlns:a16="http://schemas.microsoft.com/office/drawing/2014/main" id="{3F94E9C1-1E18-44C8-8AE6-0A9610A8E84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6F6E4700-A44A-4C15-A7F1-8AD54FA9364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B2EF4F55-5A53-4DFD-A61F-6892AFF9F97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7258A80F-A498-4FF1-A8A1-D05F88E674B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658A98FD-942E-42B6-8CED-1CE08F5AC72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2" name="Pijl: rechts 61">
                  <a:extLst>
                    <a:ext uri="{FF2B5EF4-FFF2-40B4-BE49-F238E27FC236}">
                      <a16:creationId xmlns:a16="http://schemas.microsoft.com/office/drawing/2014/main" id="{2EC27C21-B4DE-404B-98B4-988E60AD954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1" name="Groep 50">
                <a:extLst>
                  <a:ext uri="{FF2B5EF4-FFF2-40B4-BE49-F238E27FC236}">
                    <a16:creationId xmlns:a16="http://schemas.microsoft.com/office/drawing/2014/main" id="{16E7A8FA-8E8D-4FF6-97D4-280B3C9850AC}"/>
                  </a:ext>
                </a:extLst>
              </p:cNvPr>
              <p:cNvGrpSpPr/>
              <p:nvPr userDrawn="1"/>
            </p:nvGrpSpPr>
            <p:grpSpPr>
              <a:xfrm>
                <a:off x="-2916763" y="460171"/>
                <a:ext cx="268738" cy="248381"/>
                <a:chOff x="-2916763" y="460171"/>
                <a:chExt cx="268738" cy="248381"/>
              </a:xfrm>
            </p:grpSpPr>
            <p:sp>
              <p:nvSpPr>
                <p:cNvPr id="52" name="Rechthoek 51">
                  <a:extLst>
                    <a:ext uri="{FF2B5EF4-FFF2-40B4-BE49-F238E27FC236}">
                      <a16:creationId xmlns:a16="http://schemas.microsoft.com/office/drawing/2014/main" id="{C549BAC7-87D2-470E-8315-7E9DD927DE2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3" name="Groep 52">
                  <a:extLst>
                    <a:ext uri="{FF2B5EF4-FFF2-40B4-BE49-F238E27FC236}">
                      <a16:creationId xmlns:a16="http://schemas.microsoft.com/office/drawing/2014/main" id="{A11E33CE-77A8-4206-B139-C0590998EEBE}"/>
                    </a:ext>
                  </a:extLst>
                </p:cNvPr>
                <p:cNvGrpSpPr/>
                <p:nvPr userDrawn="1"/>
              </p:nvGrpSpPr>
              <p:grpSpPr>
                <a:xfrm>
                  <a:off x="-2866744" y="518074"/>
                  <a:ext cx="168701" cy="132575"/>
                  <a:chOff x="-2866744" y="518074"/>
                  <a:chExt cx="168701" cy="132575"/>
                </a:xfrm>
              </p:grpSpPr>
              <p:cxnSp>
                <p:nvCxnSpPr>
                  <p:cNvPr id="55" name="Rechte verbindingslijn 54">
                    <a:extLst>
                      <a:ext uri="{FF2B5EF4-FFF2-40B4-BE49-F238E27FC236}">
                        <a16:creationId xmlns:a16="http://schemas.microsoft.com/office/drawing/2014/main" id="{CA4011A9-06E0-4B24-9433-D6077DFB2F0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DBF150EB-E4D4-4797-98D6-7CE0F46F65B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8AC42228-ED29-406D-9E8E-78A822F0C18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8BE3B1BF-5A9D-40BC-9EA9-1FBE05F28EE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74109AAA-4524-49C2-971D-0A4A3175268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4" name="Pijl: rechts 53">
                  <a:extLst>
                    <a:ext uri="{FF2B5EF4-FFF2-40B4-BE49-F238E27FC236}">
                      <a16:creationId xmlns:a16="http://schemas.microsoft.com/office/drawing/2014/main" id="{070DB5A8-EF08-44C6-B92F-922224F377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141" name="Group 140">
            <a:extLst>
              <a:ext uri="{FF2B5EF4-FFF2-40B4-BE49-F238E27FC236}">
                <a16:creationId xmlns:a16="http://schemas.microsoft.com/office/drawing/2014/main" id="{F9B5CBCA-0DCD-444C-9826-8B53CB85BF82}"/>
              </a:ext>
            </a:extLst>
          </p:cNvPr>
          <p:cNvGrpSpPr/>
          <p:nvPr userDrawn="1"/>
        </p:nvGrpSpPr>
        <p:grpSpPr>
          <a:xfrm>
            <a:off x="12377595" y="0"/>
            <a:ext cx="3693386" cy="6857760"/>
            <a:chOff x="12377595" y="0"/>
            <a:chExt cx="3693386" cy="6857760"/>
          </a:xfrm>
        </p:grpSpPr>
        <p:sp>
          <p:nvSpPr>
            <p:cNvPr id="142" name="Rechthoek 55">
              <a:extLst>
                <a:ext uri="{FF2B5EF4-FFF2-40B4-BE49-F238E27FC236}">
                  <a16:creationId xmlns:a16="http://schemas.microsoft.com/office/drawing/2014/main" id="{3DBCC1E4-F9CD-44DA-9C69-BC0575F32CDD}"/>
                </a:ext>
              </a:extLst>
            </p:cNvPr>
            <p:cNvSpPr/>
            <p:nvPr userDrawn="1"/>
          </p:nvSpPr>
          <p:spPr>
            <a:xfrm>
              <a:off x="12377595"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43" name="INSTRUCTIE">
              <a:extLst>
                <a:ext uri="{FF2B5EF4-FFF2-40B4-BE49-F238E27FC236}">
                  <a16:creationId xmlns:a16="http://schemas.microsoft.com/office/drawing/2014/main" id="{58549DE0-ECFC-45CE-88F9-9CE77046A004}"/>
                </a:ext>
              </a:extLst>
            </p:cNvPr>
            <p:cNvGrpSpPr/>
            <p:nvPr userDrawn="1"/>
          </p:nvGrpSpPr>
          <p:grpSpPr>
            <a:xfrm>
              <a:off x="12377867" y="0"/>
              <a:ext cx="3693114" cy="6177730"/>
              <a:chOff x="-3786165" y="0"/>
              <a:chExt cx="3693114" cy="6177730"/>
            </a:xfrm>
          </p:grpSpPr>
          <p:sp>
            <p:nvSpPr>
              <p:cNvPr id="221" name="Rechthoek 57">
                <a:extLst>
                  <a:ext uri="{FF2B5EF4-FFF2-40B4-BE49-F238E27FC236}">
                    <a16:creationId xmlns:a16="http://schemas.microsoft.com/office/drawing/2014/main" id="{B60116C7-93CB-4DEB-8459-09C8C7A29E1A}"/>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22" name="Ovaal 58">
                <a:extLst>
                  <a:ext uri="{FF2B5EF4-FFF2-40B4-BE49-F238E27FC236}">
                    <a16:creationId xmlns:a16="http://schemas.microsoft.com/office/drawing/2014/main" id="{E4F99467-69B6-45B2-8F24-D8AD9A2AF32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3" name="Rechthoek 59">
                <a:extLst>
                  <a:ext uri="{FF2B5EF4-FFF2-40B4-BE49-F238E27FC236}">
                    <a16:creationId xmlns:a16="http://schemas.microsoft.com/office/drawing/2014/main" id="{4EAD0779-B1B9-4369-9790-428203D517B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4" name="Groep 60">
                <a:extLst>
                  <a:ext uri="{FF2B5EF4-FFF2-40B4-BE49-F238E27FC236}">
                    <a16:creationId xmlns:a16="http://schemas.microsoft.com/office/drawing/2014/main" id="{5388E32A-5307-44A1-9A5B-77D2DD818412}"/>
                  </a:ext>
                </a:extLst>
              </p:cNvPr>
              <p:cNvGrpSpPr/>
              <p:nvPr userDrawn="1"/>
            </p:nvGrpSpPr>
            <p:grpSpPr>
              <a:xfrm>
                <a:off x="-3316179" y="1231351"/>
                <a:ext cx="294789" cy="318834"/>
                <a:chOff x="14466489" y="1001522"/>
                <a:chExt cx="290627" cy="314333"/>
              </a:xfrm>
            </p:grpSpPr>
            <p:sp>
              <p:nvSpPr>
                <p:cNvPr id="261" name="Rechthoek 114">
                  <a:extLst>
                    <a:ext uri="{FF2B5EF4-FFF2-40B4-BE49-F238E27FC236}">
                      <a16:creationId xmlns:a16="http://schemas.microsoft.com/office/drawing/2014/main" id="{A8D76BA8-9E96-4134-B7BA-6B72445B2E38}"/>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62" name="Ovaal 115">
                  <a:extLst>
                    <a:ext uri="{FF2B5EF4-FFF2-40B4-BE49-F238E27FC236}">
                      <a16:creationId xmlns:a16="http://schemas.microsoft.com/office/drawing/2014/main" id="{92D2637F-F838-487D-A6DC-6103C616D8A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3" name="Vrije vorm: vorm 116">
                  <a:extLst>
                    <a:ext uri="{FF2B5EF4-FFF2-40B4-BE49-F238E27FC236}">
                      <a16:creationId xmlns:a16="http://schemas.microsoft.com/office/drawing/2014/main" id="{70E4BB0B-E979-4B3E-A0DA-BD45DA228C4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4" name="Rechthoek: afgeronde hoeken 117">
                  <a:extLst>
                    <a:ext uri="{FF2B5EF4-FFF2-40B4-BE49-F238E27FC236}">
                      <a16:creationId xmlns:a16="http://schemas.microsoft.com/office/drawing/2014/main" id="{E5E63318-20E9-429F-9754-7DFBAF097D5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5" name="Rechte verbindingslijn 118">
                  <a:extLst>
                    <a:ext uri="{FF2B5EF4-FFF2-40B4-BE49-F238E27FC236}">
                      <a16:creationId xmlns:a16="http://schemas.microsoft.com/office/drawing/2014/main" id="{4D5E331D-8EFB-441F-B8B0-36C460DD6FA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6" name="Rechte verbindingslijn 119">
                  <a:extLst>
                    <a:ext uri="{FF2B5EF4-FFF2-40B4-BE49-F238E27FC236}">
                      <a16:creationId xmlns:a16="http://schemas.microsoft.com/office/drawing/2014/main" id="{5CEC25FC-B4D5-4290-A13F-80BD562A2FB5}"/>
                    </a:ext>
                  </a:extLst>
                </p:cNvPr>
                <p:cNvCxnSpPr>
                  <a:cxnSpLocks/>
                  <a:stCxn id="26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5" name="Ovaal 61">
                <a:extLst>
                  <a:ext uri="{FF2B5EF4-FFF2-40B4-BE49-F238E27FC236}">
                    <a16:creationId xmlns:a16="http://schemas.microsoft.com/office/drawing/2014/main" id="{F1F8AE91-5EBB-4957-AE8F-0898A173D4B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6" name="Rechthoek 62">
                <a:extLst>
                  <a:ext uri="{FF2B5EF4-FFF2-40B4-BE49-F238E27FC236}">
                    <a16:creationId xmlns:a16="http://schemas.microsoft.com/office/drawing/2014/main" id="{4DE016AC-60C4-42B5-AFB0-308122E7791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7" name="Groep 63">
                <a:extLst>
                  <a:ext uri="{FF2B5EF4-FFF2-40B4-BE49-F238E27FC236}">
                    <a16:creationId xmlns:a16="http://schemas.microsoft.com/office/drawing/2014/main" id="{70DE3F14-9721-4D37-B611-5BE931A1D190}"/>
                  </a:ext>
                </a:extLst>
              </p:cNvPr>
              <p:cNvGrpSpPr/>
              <p:nvPr userDrawn="1"/>
            </p:nvGrpSpPr>
            <p:grpSpPr>
              <a:xfrm>
                <a:off x="-3311319" y="2164285"/>
                <a:ext cx="825500" cy="209550"/>
                <a:chOff x="13504624" y="2482850"/>
                <a:chExt cx="825500" cy="209550"/>
              </a:xfrm>
            </p:grpSpPr>
            <p:sp>
              <p:nvSpPr>
                <p:cNvPr id="258" name="Rechthoek 111">
                  <a:extLst>
                    <a:ext uri="{FF2B5EF4-FFF2-40B4-BE49-F238E27FC236}">
                      <a16:creationId xmlns:a16="http://schemas.microsoft.com/office/drawing/2014/main" id="{E4ADCD22-8B96-4A55-B5F5-4CBD5E0DC5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9" name="Rechte verbindingslijn 112">
                  <a:extLst>
                    <a:ext uri="{FF2B5EF4-FFF2-40B4-BE49-F238E27FC236}">
                      <a16:creationId xmlns:a16="http://schemas.microsoft.com/office/drawing/2014/main" id="{E5D57D5D-F8BA-442B-8DEB-13F62899281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60" name="Gelijkbenige driehoek 113">
                  <a:extLst>
                    <a:ext uri="{FF2B5EF4-FFF2-40B4-BE49-F238E27FC236}">
                      <a16:creationId xmlns:a16="http://schemas.microsoft.com/office/drawing/2014/main" id="{57BDFD95-1769-4C9C-AEB7-9F0C6A66999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8" name="Ovaal 64">
                <a:extLst>
                  <a:ext uri="{FF2B5EF4-FFF2-40B4-BE49-F238E27FC236}">
                    <a16:creationId xmlns:a16="http://schemas.microsoft.com/office/drawing/2014/main" id="{05718856-2A07-4C70-A5E9-CBC270ED7C99}"/>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9" name="Rechthoek 65">
                <a:extLst>
                  <a:ext uri="{FF2B5EF4-FFF2-40B4-BE49-F238E27FC236}">
                    <a16:creationId xmlns:a16="http://schemas.microsoft.com/office/drawing/2014/main" id="{140EB265-98C3-4E92-A52C-C768D18605F2}"/>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0" name="ICOON_info">
                <a:extLst>
                  <a:ext uri="{FF2B5EF4-FFF2-40B4-BE49-F238E27FC236}">
                    <a16:creationId xmlns:a16="http://schemas.microsoft.com/office/drawing/2014/main" id="{F981C881-60F3-4855-8F2B-C57F35136887}"/>
                  </a:ext>
                </a:extLst>
              </p:cNvPr>
              <p:cNvGrpSpPr/>
              <p:nvPr userDrawn="1"/>
            </p:nvGrpSpPr>
            <p:grpSpPr>
              <a:xfrm>
                <a:off x="-376736" y="5894045"/>
                <a:ext cx="283685" cy="283685"/>
                <a:chOff x="-510741" y="5913713"/>
                <a:chExt cx="267555" cy="267555"/>
              </a:xfrm>
            </p:grpSpPr>
            <p:sp>
              <p:nvSpPr>
                <p:cNvPr id="256" name="Ovaal 109">
                  <a:extLst>
                    <a:ext uri="{FF2B5EF4-FFF2-40B4-BE49-F238E27FC236}">
                      <a16:creationId xmlns:a16="http://schemas.microsoft.com/office/drawing/2014/main" id="{ACF1A670-6E6D-4B9E-83A8-1DF49D9D2FF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7" name="Graphic 163" descr="Informatie">
                  <a:extLst>
                    <a:ext uri="{FF2B5EF4-FFF2-40B4-BE49-F238E27FC236}">
                      <a16:creationId xmlns:a16="http://schemas.microsoft.com/office/drawing/2014/main" id="{685C4070-C7DC-493E-A0E2-E1F9D1A50F3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31" name="Ovaal 67">
                <a:extLst>
                  <a:ext uri="{FF2B5EF4-FFF2-40B4-BE49-F238E27FC236}">
                    <a16:creationId xmlns:a16="http://schemas.microsoft.com/office/drawing/2014/main" id="{A6E1772B-491C-4D8C-930D-462F2DAA8ABA}"/>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2" name="Rechthoek 68">
                <a:extLst>
                  <a:ext uri="{FF2B5EF4-FFF2-40B4-BE49-F238E27FC236}">
                    <a16:creationId xmlns:a16="http://schemas.microsoft.com/office/drawing/2014/main" id="{27341453-1C02-46A3-9F3E-3CB80ADB72C6}"/>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de afbeelding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33" name="Rechthoek 70">
                <a:extLst>
                  <a:ext uri="{FF2B5EF4-FFF2-40B4-BE49-F238E27FC236}">
                    <a16:creationId xmlns:a16="http://schemas.microsoft.com/office/drawing/2014/main" id="{E5749221-171F-48FD-B4B3-4333146AC57B}"/>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34" name="Groep 71">
                <a:extLst>
                  <a:ext uri="{FF2B5EF4-FFF2-40B4-BE49-F238E27FC236}">
                    <a16:creationId xmlns:a16="http://schemas.microsoft.com/office/drawing/2014/main" id="{895C3C22-3004-48D5-B011-56763EB5F488}"/>
                  </a:ext>
                </a:extLst>
              </p:cNvPr>
              <p:cNvGrpSpPr/>
              <p:nvPr userDrawn="1"/>
            </p:nvGrpSpPr>
            <p:grpSpPr>
              <a:xfrm>
                <a:off x="-2485819" y="3399207"/>
                <a:ext cx="1222990" cy="563933"/>
                <a:chOff x="-2485819" y="3399207"/>
                <a:chExt cx="1222990" cy="563933"/>
              </a:xfrm>
            </p:grpSpPr>
            <p:sp>
              <p:nvSpPr>
                <p:cNvPr id="235" name="Rechthoek 72">
                  <a:extLst>
                    <a:ext uri="{FF2B5EF4-FFF2-40B4-BE49-F238E27FC236}">
                      <a16:creationId xmlns:a16="http://schemas.microsoft.com/office/drawing/2014/main" id="{18F432CB-2BB8-477B-86AA-0CED6E063FA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6" name="Rechthoek 73">
                  <a:extLst>
                    <a:ext uri="{FF2B5EF4-FFF2-40B4-BE49-F238E27FC236}">
                      <a16:creationId xmlns:a16="http://schemas.microsoft.com/office/drawing/2014/main" id="{0D2373A6-1959-402B-952D-D16206AE236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37" name="Groep 74">
                  <a:extLst>
                    <a:ext uri="{FF2B5EF4-FFF2-40B4-BE49-F238E27FC236}">
                      <a16:creationId xmlns:a16="http://schemas.microsoft.com/office/drawing/2014/main" id="{38DA834B-8D92-41ED-B253-9D12AA43BAB0}"/>
                    </a:ext>
                  </a:extLst>
                </p:cNvPr>
                <p:cNvGrpSpPr/>
                <p:nvPr userDrawn="1"/>
              </p:nvGrpSpPr>
              <p:grpSpPr>
                <a:xfrm>
                  <a:off x="-2403869" y="3460544"/>
                  <a:ext cx="155951" cy="131922"/>
                  <a:chOff x="12968836" y="3354170"/>
                  <a:chExt cx="404806" cy="342433"/>
                </a:xfrm>
              </p:grpSpPr>
              <p:sp>
                <p:nvSpPr>
                  <p:cNvPr id="250" name="Rechthoek: afgeronde hoeken 87">
                    <a:extLst>
                      <a:ext uri="{FF2B5EF4-FFF2-40B4-BE49-F238E27FC236}">
                        <a16:creationId xmlns:a16="http://schemas.microsoft.com/office/drawing/2014/main" id="{61C8EF72-DFE6-42E2-99FC-20A504556CF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1" name="Rechthoek 88">
                    <a:extLst>
                      <a:ext uri="{FF2B5EF4-FFF2-40B4-BE49-F238E27FC236}">
                        <a16:creationId xmlns:a16="http://schemas.microsoft.com/office/drawing/2014/main" id="{62128DB2-FF19-4CA0-A611-8822F04E0E2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2" name="Rechthoek 89">
                    <a:extLst>
                      <a:ext uri="{FF2B5EF4-FFF2-40B4-BE49-F238E27FC236}">
                        <a16:creationId xmlns:a16="http://schemas.microsoft.com/office/drawing/2014/main" id="{AFB84019-3718-49D2-9659-FC25817C478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3" name="Rechthoek 90">
                    <a:extLst>
                      <a:ext uri="{FF2B5EF4-FFF2-40B4-BE49-F238E27FC236}">
                        <a16:creationId xmlns:a16="http://schemas.microsoft.com/office/drawing/2014/main" id="{120FEC1E-76B8-45AD-82BD-E1285A3AE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4" name="Rechthoek 91">
                    <a:extLst>
                      <a:ext uri="{FF2B5EF4-FFF2-40B4-BE49-F238E27FC236}">
                        <a16:creationId xmlns:a16="http://schemas.microsoft.com/office/drawing/2014/main" id="{30AAEB9E-BF10-4D38-B3B9-562F767028B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5" name="Rechthoek 92">
                    <a:extLst>
                      <a:ext uri="{FF2B5EF4-FFF2-40B4-BE49-F238E27FC236}">
                        <a16:creationId xmlns:a16="http://schemas.microsoft.com/office/drawing/2014/main" id="{77FAB762-A563-4B06-98F9-5C638A3502C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8" name="Groep 75">
                  <a:extLst>
                    <a:ext uri="{FF2B5EF4-FFF2-40B4-BE49-F238E27FC236}">
                      <a16:creationId xmlns:a16="http://schemas.microsoft.com/office/drawing/2014/main" id="{F6BF5213-7E67-4109-B177-6F795E15A1E3}"/>
                    </a:ext>
                  </a:extLst>
                </p:cNvPr>
                <p:cNvGrpSpPr/>
                <p:nvPr userDrawn="1"/>
              </p:nvGrpSpPr>
              <p:grpSpPr>
                <a:xfrm>
                  <a:off x="-2423424" y="3690208"/>
                  <a:ext cx="166739" cy="218963"/>
                  <a:chOff x="12940828" y="3950597"/>
                  <a:chExt cx="432813" cy="568367"/>
                </a:xfrm>
              </p:grpSpPr>
              <p:grpSp>
                <p:nvGrpSpPr>
                  <p:cNvPr id="242" name="Groep 79">
                    <a:extLst>
                      <a:ext uri="{FF2B5EF4-FFF2-40B4-BE49-F238E27FC236}">
                        <a16:creationId xmlns:a16="http://schemas.microsoft.com/office/drawing/2014/main" id="{6AE4D5DD-238C-4232-8AA6-925BDAF75965}"/>
                      </a:ext>
                    </a:extLst>
                  </p:cNvPr>
                  <p:cNvGrpSpPr/>
                  <p:nvPr userDrawn="1"/>
                </p:nvGrpSpPr>
                <p:grpSpPr>
                  <a:xfrm>
                    <a:off x="13000382" y="4006891"/>
                    <a:ext cx="373259" cy="315747"/>
                    <a:chOff x="12968836" y="3354170"/>
                    <a:chExt cx="404806" cy="342433"/>
                  </a:xfrm>
                </p:grpSpPr>
                <p:sp>
                  <p:nvSpPr>
                    <p:cNvPr id="244" name="Rechthoek: afgeronde hoeken 81">
                      <a:extLst>
                        <a:ext uri="{FF2B5EF4-FFF2-40B4-BE49-F238E27FC236}">
                          <a16:creationId xmlns:a16="http://schemas.microsoft.com/office/drawing/2014/main" id="{03278780-3FF1-40A1-86D6-E8CF1E063C9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5" name="Rechthoek 82">
                      <a:extLst>
                        <a:ext uri="{FF2B5EF4-FFF2-40B4-BE49-F238E27FC236}">
                          <a16:creationId xmlns:a16="http://schemas.microsoft.com/office/drawing/2014/main" id="{149CEAC1-66C8-4FE1-ABC4-0BB8BFF1F98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6" name="Rechthoek 83">
                      <a:extLst>
                        <a:ext uri="{FF2B5EF4-FFF2-40B4-BE49-F238E27FC236}">
                          <a16:creationId xmlns:a16="http://schemas.microsoft.com/office/drawing/2014/main" id="{2C5AF2DE-E227-47A2-8493-C2704797682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7" name="Rechthoek 84">
                      <a:extLst>
                        <a:ext uri="{FF2B5EF4-FFF2-40B4-BE49-F238E27FC236}">
                          <a16:creationId xmlns:a16="http://schemas.microsoft.com/office/drawing/2014/main" id="{41B8E5B7-E220-4327-B66B-E70A83C20D4D}"/>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8" name="Rechthoek 85">
                      <a:extLst>
                        <a:ext uri="{FF2B5EF4-FFF2-40B4-BE49-F238E27FC236}">
                          <a16:creationId xmlns:a16="http://schemas.microsoft.com/office/drawing/2014/main" id="{78133D19-8146-47A7-A635-E7F01D9172D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9" name="Rechthoek 86">
                      <a:extLst>
                        <a:ext uri="{FF2B5EF4-FFF2-40B4-BE49-F238E27FC236}">
                          <a16:creationId xmlns:a16="http://schemas.microsoft.com/office/drawing/2014/main" id="{E849034C-10F0-47E7-B975-F0372042462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43" name="Boog 80">
                    <a:extLst>
                      <a:ext uri="{FF2B5EF4-FFF2-40B4-BE49-F238E27FC236}">
                        <a16:creationId xmlns:a16="http://schemas.microsoft.com/office/drawing/2014/main" id="{7ED3BAFE-68B8-416B-9757-F4893803C65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39" name="Tekstvak 76">
                  <a:extLst>
                    <a:ext uri="{FF2B5EF4-FFF2-40B4-BE49-F238E27FC236}">
                      <a16:creationId xmlns:a16="http://schemas.microsoft.com/office/drawing/2014/main" id="{C081A63D-1257-4254-B394-18A6062C5A67}"/>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40" name="Tekstvak 77">
                  <a:extLst>
                    <a:ext uri="{FF2B5EF4-FFF2-40B4-BE49-F238E27FC236}">
                      <a16:creationId xmlns:a16="http://schemas.microsoft.com/office/drawing/2014/main" id="{17708514-5F60-4BA2-95A7-B312317F9E15}"/>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41" name="Vrije vorm: vorm 78">
                  <a:extLst>
                    <a:ext uri="{FF2B5EF4-FFF2-40B4-BE49-F238E27FC236}">
                      <a16:creationId xmlns:a16="http://schemas.microsoft.com/office/drawing/2014/main" id="{E8E64B49-9A00-44A0-982B-B62135850AC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nvGrpSpPr>
            <p:cNvPr id="144" name="Groep 164">
              <a:extLst>
                <a:ext uri="{FF2B5EF4-FFF2-40B4-BE49-F238E27FC236}">
                  <a16:creationId xmlns:a16="http://schemas.microsoft.com/office/drawing/2014/main" id="{9E2B622F-F5C6-48F5-B9A2-15DEC22B2139}"/>
                </a:ext>
              </a:extLst>
            </p:cNvPr>
            <p:cNvGrpSpPr/>
            <p:nvPr userDrawn="1"/>
          </p:nvGrpSpPr>
          <p:grpSpPr>
            <a:xfrm>
              <a:off x="13763611" y="5137460"/>
              <a:ext cx="1108877" cy="563933"/>
              <a:chOff x="-3314821" y="3885197"/>
              <a:chExt cx="1108877" cy="563933"/>
            </a:xfrm>
          </p:grpSpPr>
          <p:sp>
            <p:nvSpPr>
              <p:cNvPr id="145" name="Rechthoek 167">
                <a:extLst>
                  <a:ext uri="{FF2B5EF4-FFF2-40B4-BE49-F238E27FC236}">
                    <a16:creationId xmlns:a16="http://schemas.microsoft.com/office/drawing/2014/main" id="{271F4025-37C4-467B-A079-4CE88F0DF2DE}"/>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6" name="Rechthoek 168">
                <a:extLst>
                  <a:ext uri="{FF2B5EF4-FFF2-40B4-BE49-F238E27FC236}">
                    <a16:creationId xmlns:a16="http://schemas.microsoft.com/office/drawing/2014/main" id="{18D0E297-FBAD-43EF-8393-771D597F9DA7}"/>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7" name="Tekstvak 169">
                <a:extLst>
                  <a:ext uri="{FF2B5EF4-FFF2-40B4-BE49-F238E27FC236}">
                    <a16:creationId xmlns:a16="http://schemas.microsoft.com/office/drawing/2014/main" id="{A619AAC3-4FF5-4045-A44A-6A483351624C}"/>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148" name="Tekstvak 170">
                <a:extLst>
                  <a:ext uri="{FF2B5EF4-FFF2-40B4-BE49-F238E27FC236}">
                    <a16:creationId xmlns:a16="http://schemas.microsoft.com/office/drawing/2014/main" id="{CCA4B0FC-697B-47EA-8C5C-58B1DF229390}"/>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149" name="Vrije vorm: vorm 171">
                <a:extLst>
                  <a:ext uri="{FF2B5EF4-FFF2-40B4-BE49-F238E27FC236}">
                    <a16:creationId xmlns:a16="http://schemas.microsoft.com/office/drawing/2014/main" id="{32D324F1-C30B-4135-BE64-2F9B75C9B7C8}"/>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50" name="Groep 172">
                <a:extLst>
                  <a:ext uri="{FF2B5EF4-FFF2-40B4-BE49-F238E27FC236}">
                    <a16:creationId xmlns:a16="http://schemas.microsoft.com/office/drawing/2014/main" id="{00E7E154-70A3-4C26-8C3A-4A289AD445B3}"/>
                  </a:ext>
                </a:extLst>
              </p:cNvPr>
              <p:cNvGrpSpPr/>
              <p:nvPr userDrawn="1"/>
            </p:nvGrpSpPr>
            <p:grpSpPr>
              <a:xfrm>
                <a:off x="-3254609" y="3946178"/>
                <a:ext cx="184194" cy="143334"/>
                <a:chOff x="6218544" y="2402421"/>
                <a:chExt cx="144156" cy="112178"/>
              </a:xfrm>
            </p:grpSpPr>
            <p:sp>
              <p:nvSpPr>
                <p:cNvPr id="217" name="Rechthoek 178">
                  <a:extLst>
                    <a:ext uri="{FF2B5EF4-FFF2-40B4-BE49-F238E27FC236}">
                      <a16:creationId xmlns:a16="http://schemas.microsoft.com/office/drawing/2014/main" id="{D84D40C5-292E-4DB3-A969-ACFDCDE87794}"/>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47">
                  <a:extLst>
                    <a:ext uri="{FF2B5EF4-FFF2-40B4-BE49-F238E27FC236}">
                      <a16:creationId xmlns:a16="http://schemas.microsoft.com/office/drawing/2014/main" id="{D3E47BE2-36E4-4C97-9998-C4795AA4B546}"/>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47">
                  <a:extLst>
                    <a:ext uri="{FF2B5EF4-FFF2-40B4-BE49-F238E27FC236}">
                      <a16:creationId xmlns:a16="http://schemas.microsoft.com/office/drawing/2014/main" id="{780E9CE7-8C85-4EB0-A328-5CCD4D46BB7D}"/>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Koorde 181">
                  <a:extLst>
                    <a:ext uri="{FF2B5EF4-FFF2-40B4-BE49-F238E27FC236}">
                      <a16:creationId xmlns:a16="http://schemas.microsoft.com/office/drawing/2014/main" id="{4F5F1057-EAA6-45B1-AC09-61CCCB697B31}"/>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51" name="Groep 173">
                <a:extLst>
                  <a:ext uri="{FF2B5EF4-FFF2-40B4-BE49-F238E27FC236}">
                    <a16:creationId xmlns:a16="http://schemas.microsoft.com/office/drawing/2014/main" id="{1911FED8-18CF-45FC-90D2-2648F603C137}"/>
                  </a:ext>
                </a:extLst>
              </p:cNvPr>
              <p:cNvGrpSpPr/>
              <p:nvPr userDrawn="1"/>
            </p:nvGrpSpPr>
            <p:grpSpPr>
              <a:xfrm>
                <a:off x="-3254609" y="4199853"/>
                <a:ext cx="184194" cy="124747"/>
                <a:chOff x="6218544" y="2636044"/>
                <a:chExt cx="144156" cy="97631"/>
              </a:xfrm>
            </p:grpSpPr>
            <p:sp>
              <p:nvSpPr>
                <p:cNvPr id="213" name="Rechthoek 174">
                  <a:extLst>
                    <a:ext uri="{FF2B5EF4-FFF2-40B4-BE49-F238E27FC236}">
                      <a16:creationId xmlns:a16="http://schemas.microsoft.com/office/drawing/2014/main" id="{BC98147F-7628-46FA-A863-A58AB50A6F85}"/>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4" name="Rechthoek 175">
                  <a:extLst>
                    <a:ext uri="{FF2B5EF4-FFF2-40B4-BE49-F238E27FC236}">
                      <a16:creationId xmlns:a16="http://schemas.microsoft.com/office/drawing/2014/main" id="{A4D77865-0F80-4D9E-8541-3F5345DB15D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5" name="Ovaal 176">
                  <a:extLst>
                    <a:ext uri="{FF2B5EF4-FFF2-40B4-BE49-F238E27FC236}">
                      <a16:creationId xmlns:a16="http://schemas.microsoft.com/office/drawing/2014/main" id="{66179AC0-C48C-4293-BF2C-C81E6ADED53F}"/>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6" name="Rechthoek 47">
                  <a:extLst>
                    <a:ext uri="{FF2B5EF4-FFF2-40B4-BE49-F238E27FC236}">
                      <a16:creationId xmlns:a16="http://schemas.microsoft.com/office/drawing/2014/main" id="{88E4BC60-4486-47D6-B06F-03F660CF28A8}"/>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5" name="Tijdelijke aanduiding voor afbeelding 8">
            <a:extLst>
              <a:ext uri="{FF2B5EF4-FFF2-40B4-BE49-F238E27FC236}">
                <a16:creationId xmlns:a16="http://schemas.microsoft.com/office/drawing/2014/main" id="{D9A8EC5C-7A1C-4AC9-843F-0267B7F6A02E}"/>
              </a:ext>
            </a:extLst>
          </p:cNvPr>
          <p:cNvSpPr>
            <a:spLocks noGrp="1"/>
          </p:cNvSpPr>
          <p:nvPr>
            <p:ph type="pic" sz="quarter" idx="15" hasCustomPrompt="1"/>
          </p:nvPr>
        </p:nvSpPr>
        <p:spPr>
          <a:xfrm>
            <a:off x="6464237" y="1104900"/>
            <a:ext cx="5232463" cy="5105400"/>
          </a:xfrm>
          <a:prstGeom prst="roundRect">
            <a:avLst>
              <a:gd name="adj" fmla="val 4882"/>
            </a:avLst>
          </a:prstGeom>
          <a:noFill/>
          <a:ln>
            <a:noFill/>
          </a:ln>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Tree>
    <p:extLst>
      <p:ext uri="{BB962C8B-B14F-4D97-AF65-F5344CB8AC3E}">
        <p14:creationId xmlns:p14="http://schemas.microsoft.com/office/powerpoint/2010/main" val="5379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oorstellen 1 Groen">
    <p:spTree>
      <p:nvGrpSpPr>
        <p:cNvPr id="1" name=""/>
        <p:cNvGrpSpPr/>
        <p:nvPr/>
      </p:nvGrpSpPr>
      <p:grpSpPr>
        <a:xfrm>
          <a:off x="0" y="0"/>
          <a:ext cx="0" cy="0"/>
          <a:chOff x="0" y="0"/>
          <a:chExt cx="0" cy="0"/>
        </a:xfrm>
      </p:grpSpPr>
      <p:sp>
        <p:nvSpPr>
          <p:cNvPr id="10" name="Rechthoek 44">
            <a:extLst>
              <a:ext uri="{FF2B5EF4-FFF2-40B4-BE49-F238E27FC236}">
                <a16:creationId xmlns:a16="http://schemas.microsoft.com/office/drawing/2014/main" id="{2B2E34DB-1D68-B248-3F14-EDE658577D62}"/>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Vrije vorm: vorm 6">
            <a:extLst>
              <a:ext uri="{FF2B5EF4-FFF2-40B4-BE49-F238E27FC236}">
                <a16:creationId xmlns:a16="http://schemas.microsoft.com/office/drawing/2014/main" id="{6685DC83-B30E-0754-6506-2F58CCD665D9}"/>
              </a:ext>
            </a:extLst>
          </p:cNvPr>
          <p:cNvSpPr/>
          <p:nvPr userDrawn="1"/>
        </p:nvSpPr>
        <p:spPr>
          <a:xfrm>
            <a:off x="6320890" y="1"/>
            <a:ext cx="2036019" cy="1361801"/>
          </a:xfrm>
          <a:custGeom>
            <a:avLst/>
            <a:gdLst>
              <a:gd name="connsiteX0" fmla="*/ 0 w 2036019"/>
              <a:gd name="connsiteY0" fmla="*/ 0 h 1361801"/>
              <a:gd name="connsiteX1" fmla="*/ 1869568 w 2036019"/>
              <a:gd name="connsiteY1" fmla="*/ 0 h 1361801"/>
              <a:gd name="connsiteX2" fmla="*/ 2033593 w 2036019"/>
              <a:gd name="connsiteY2" fmla="*/ 905842 h 1361801"/>
              <a:gd name="connsiteX3" fmla="*/ 1904816 w 2036019"/>
              <a:gd name="connsiteY3" fmla="*/ 1089738 h 1361801"/>
              <a:gd name="connsiteX4" fmla="*/ 406724 w 2036019"/>
              <a:gd name="connsiteY4" fmla="*/ 1359359 h 1361801"/>
              <a:gd name="connsiteX5" fmla="*/ 222828 w 2036019"/>
              <a:gd name="connsiteY5" fmla="*/ 1230581 h 1361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6019" h="1361801">
                <a:moveTo>
                  <a:pt x="0" y="0"/>
                </a:moveTo>
                <a:lnTo>
                  <a:pt x="1869568" y="0"/>
                </a:lnTo>
                <a:lnTo>
                  <a:pt x="2033593" y="905842"/>
                </a:lnTo>
                <a:cubicBezTo>
                  <a:pt x="2048770" y="992202"/>
                  <a:pt x="1991176" y="1074561"/>
                  <a:pt x="1904816" y="1089738"/>
                </a:cubicBezTo>
                <a:lnTo>
                  <a:pt x="406724" y="1359359"/>
                </a:lnTo>
                <a:cubicBezTo>
                  <a:pt x="320364" y="1374599"/>
                  <a:pt x="238068" y="1316941"/>
                  <a:pt x="222828" y="1230581"/>
                </a:cubicBezTo>
                <a:close/>
              </a:path>
            </a:pathLst>
          </a:custGeom>
          <a:solidFill>
            <a:srgbClr val="E8ECEC"/>
          </a:solidFill>
          <a:ln w="6350"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0FF70526-B7BB-4F83-8805-56BDE4BA5FE8}"/>
              </a:ext>
            </a:extLst>
          </p:cNvPr>
          <p:cNvSpPr/>
          <p:nvPr userDrawn="1"/>
        </p:nvSpPr>
        <p:spPr>
          <a:xfrm>
            <a:off x="0" y="1"/>
            <a:ext cx="5908550" cy="2670881"/>
          </a:xfrm>
          <a:custGeom>
            <a:avLst/>
            <a:gdLst>
              <a:gd name="connsiteX0" fmla="*/ 0 w 5908550"/>
              <a:gd name="connsiteY0" fmla="*/ 0 h 2670881"/>
              <a:gd name="connsiteX1" fmla="*/ 5649953 w 5908550"/>
              <a:gd name="connsiteY1" fmla="*/ 0 h 2670881"/>
              <a:gd name="connsiteX2" fmla="*/ 5906108 w 5908550"/>
              <a:gd name="connsiteY2" fmla="*/ 1452700 h 2670881"/>
              <a:gd name="connsiteX3" fmla="*/ 5777393 w 5908550"/>
              <a:gd name="connsiteY3" fmla="*/ 1636596 h 2670881"/>
              <a:gd name="connsiteX4" fmla="*/ 0 w 5908550"/>
              <a:gd name="connsiteY4" fmla="*/ 2670881 h 2670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8550" h="2670881">
                <a:moveTo>
                  <a:pt x="0" y="0"/>
                </a:moveTo>
                <a:lnTo>
                  <a:pt x="5649953" y="0"/>
                </a:lnTo>
                <a:lnTo>
                  <a:pt x="5906108" y="1452700"/>
                </a:lnTo>
                <a:cubicBezTo>
                  <a:pt x="5921347" y="1539060"/>
                  <a:pt x="5863690" y="1621356"/>
                  <a:pt x="5777393" y="1636596"/>
                </a:cubicBezTo>
                <a:lnTo>
                  <a:pt x="0" y="2670881"/>
                </a:lnTo>
                <a:close/>
              </a:path>
            </a:pathLst>
          </a:custGeom>
          <a:solidFill>
            <a:srgbClr val="E8ECEC"/>
          </a:solidFill>
          <a:ln w="6350"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427A9563-E62D-55DC-00A4-2257707070DC}"/>
              </a:ext>
            </a:extLst>
          </p:cNvPr>
          <p:cNvSpPr/>
          <p:nvPr userDrawn="1"/>
        </p:nvSpPr>
        <p:spPr>
          <a:xfrm>
            <a:off x="10047932" y="5846025"/>
            <a:ext cx="1972831" cy="1012745"/>
          </a:xfrm>
          <a:custGeom>
            <a:avLst/>
            <a:gdLst>
              <a:gd name="connsiteX0" fmla="*/ 1629313 w 1972831"/>
              <a:gd name="connsiteY0" fmla="*/ 2443 h 1012745"/>
              <a:gd name="connsiteX1" fmla="*/ 1813209 w 1972831"/>
              <a:gd name="connsiteY1" fmla="*/ 131221 h 1012745"/>
              <a:gd name="connsiteX2" fmla="*/ 1972831 w 1972831"/>
              <a:gd name="connsiteY2" fmla="*/ 1012745 h 1012745"/>
              <a:gd name="connsiteX3" fmla="*/ 103263 w 1972831"/>
              <a:gd name="connsiteY3" fmla="*/ 1012745 h 1012745"/>
              <a:gd name="connsiteX4" fmla="*/ 2443 w 1972831"/>
              <a:gd name="connsiteY4" fmla="*/ 455960 h 1012745"/>
              <a:gd name="connsiteX5" fmla="*/ 131220 w 1972831"/>
              <a:gd name="connsiteY5" fmla="*/ 272064 h 101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2831" h="1012745">
                <a:moveTo>
                  <a:pt x="1629313" y="2443"/>
                </a:moveTo>
                <a:cubicBezTo>
                  <a:pt x="1715673" y="-12797"/>
                  <a:pt x="1797968" y="44861"/>
                  <a:pt x="1813209" y="131221"/>
                </a:cubicBezTo>
                <a:lnTo>
                  <a:pt x="1972831" y="1012745"/>
                </a:lnTo>
                <a:lnTo>
                  <a:pt x="103263" y="1012745"/>
                </a:lnTo>
                <a:lnTo>
                  <a:pt x="2443" y="455960"/>
                </a:lnTo>
                <a:cubicBezTo>
                  <a:pt x="-12798" y="369600"/>
                  <a:pt x="44861" y="287304"/>
                  <a:pt x="131220" y="272064"/>
                </a:cubicBezTo>
                <a:close/>
              </a:path>
            </a:pathLst>
          </a:custGeom>
          <a:solidFill>
            <a:srgbClr val="E8ECEC"/>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Voorstellen 1 Groen</a:t>
            </a:r>
          </a:p>
        </p:txBody>
      </p:sp>
      <p:sp>
        <p:nvSpPr>
          <p:cNvPr id="12" name="Tijdelijke aanduiding voor verticale tekst 2">
            <a:extLst>
              <a:ext uri="{FF2B5EF4-FFF2-40B4-BE49-F238E27FC236}">
                <a16:creationId xmlns:a16="http://schemas.microsoft.com/office/drawing/2014/main" id="{EAB2B91C-ED4E-4F26-91D2-5FB61EFB7F69}"/>
              </a:ext>
            </a:extLst>
          </p:cNvPr>
          <p:cNvSpPr>
            <a:spLocks noGrp="1"/>
          </p:cNvSpPr>
          <p:nvPr>
            <p:ph type="body" orient="vert" idx="1" hasCustomPrompt="1"/>
          </p:nvPr>
        </p:nvSpPr>
        <p:spPr>
          <a:xfrm>
            <a:off x="1716505" y="1591901"/>
            <a:ext cx="5422232" cy="2964057"/>
          </a:xfrm>
        </p:spPr>
        <p:txBody>
          <a:bodyPr vert="horz" lIns="0" tIns="0" rIns="0" bIns="0" anchor="b"/>
          <a:lstStyle>
            <a:lvl1pPr>
              <a:defRPr sz="3200" b="0">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Ruimte voor een quote</a:t>
            </a:r>
          </a:p>
        </p:txBody>
      </p:sp>
      <p:sp>
        <p:nvSpPr>
          <p:cNvPr id="24" name="Tijdelijke aanduiding voor tekst 23">
            <a:extLst>
              <a:ext uri="{FF2B5EF4-FFF2-40B4-BE49-F238E27FC236}">
                <a16:creationId xmlns:a16="http://schemas.microsoft.com/office/drawing/2014/main" id="{F6AED99F-F515-4A32-A661-09371B2B033B}"/>
              </a:ext>
            </a:extLst>
          </p:cNvPr>
          <p:cNvSpPr>
            <a:spLocks noGrp="1"/>
          </p:cNvSpPr>
          <p:nvPr>
            <p:ph type="body" sz="quarter" idx="13" hasCustomPrompt="1"/>
          </p:nvPr>
        </p:nvSpPr>
        <p:spPr>
          <a:xfrm>
            <a:off x="1716088" y="4748047"/>
            <a:ext cx="5422232" cy="208963"/>
          </a:xfrm>
        </p:spPr>
        <p:txBody>
          <a:bodyPr/>
          <a:lstStyle>
            <a:lvl1pPr>
              <a:defRPr sz="1600">
                <a:solidFill>
                  <a:srgbClr val="1A3837"/>
                </a:solidFill>
              </a:defRPr>
            </a:lvl1pPr>
          </a:lstStyle>
          <a:p>
            <a:pPr lvl="0"/>
            <a:r>
              <a:rPr lang="nl-NL"/>
              <a:t>Voornaam Achternaam</a:t>
            </a:r>
          </a:p>
        </p:txBody>
      </p:sp>
      <p:sp>
        <p:nvSpPr>
          <p:cNvPr id="28" name="Tijdelijke aanduiding voor tekst 23">
            <a:extLst>
              <a:ext uri="{FF2B5EF4-FFF2-40B4-BE49-F238E27FC236}">
                <a16:creationId xmlns:a16="http://schemas.microsoft.com/office/drawing/2014/main" id="{BC946512-05F6-4914-8AB8-7B38393F506D}"/>
              </a:ext>
            </a:extLst>
          </p:cNvPr>
          <p:cNvSpPr>
            <a:spLocks noGrp="1"/>
          </p:cNvSpPr>
          <p:nvPr>
            <p:ph type="body" sz="quarter" idx="14" hasCustomPrompt="1"/>
          </p:nvPr>
        </p:nvSpPr>
        <p:spPr>
          <a:xfrm>
            <a:off x="1716088" y="4956595"/>
            <a:ext cx="5422232" cy="208963"/>
          </a:xfrm>
        </p:spPr>
        <p:txBody>
          <a:bodyPr/>
          <a:lstStyle>
            <a:lvl1pPr>
              <a:defRPr sz="1600">
                <a:solidFill>
                  <a:srgbClr val="3F6866"/>
                </a:solidFill>
              </a:defRPr>
            </a:lvl1pPr>
          </a:lstStyle>
          <a:p>
            <a:pPr lvl="0"/>
            <a:r>
              <a:rPr lang="nl-NL"/>
              <a:t>Functie</a:t>
            </a:r>
          </a:p>
        </p:txBody>
      </p:sp>
      <p:grpSp>
        <p:nvGrpSpPr>
          <p:cNvPr id="13" name="INSTRUCTIE">
            <a:extLst>
              <a:ext uri="{FF2B5EF4-FFF2-40B4-BE49-F238E27FC236}">
                <a16:creationId xmlns:a16="http://schemas.microsoft.com/office/drawing/2014/main" id="{4596A00A-1A85-4AD3-86C9-2C047E34A5BB}"/>
              </a:ext>
            </a:extLst>
          </p:cNvPr>
          <p:cNvGrpSpPr/>
          <p:nvPr userDrawn="1"/>
        </p:nvGrpSpPr>
        <p:grpSpPr>
          <a:xfrm>
            <a:off x="-3786437" y="0"/>
            <a:ext cx="3693386" cy="5359349"/>
            <a:chOff x="-3786437" y="0"/>
            <a:chExt cx="3693386" cy="5359349"/>
          </a:xfrm>
        </p:grpSpPr>
        <p:sp>
          <p:nvSpPr>
            <p:cNvPr id="14" name="Rechthoek 13">
              <a:extLst>
                <a:ext uri="{FF2B5EF4-FFF2-40B4-BE49-F238E27FC236}">
                  <a16:creationId xmlns:a16="http://schemas.microsoft.com/office/drawing/2014/main" id="{9C459F30-191B-4140-88C2-E68D8DCC54C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5" name="Ovaal 14">
              <a:extLst>
                <a:ext uri="{FF2B5EF4-FFF2-40B4-BE49-F238E27FC236}">
                  <a16:creationId xmlns:a16="http://schemas.microsoft.com/office/drawing/2014/main" id="{37DC7267-B803-458A-936D-F6DB262D327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6B40A23A-4448-4ECD-9A18-53208C01BDF5}"/>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7" name="Ovaal 16">
              <a:extLst>
                <a:ext uri="{FF2B5EF4-FFF2-40B4-BE49-F238E27FC236}">
                  <a16:creationId xmlns:a16="http://schemas.microsoft.com/office/drawing/2014/main" id="{655BED4E-CA0F-4B11-A328-9DBBFE8B91A2}"/>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913516B2-0C1D-4F4B-BF37-6D92EB06628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 name="Rechthoek 18">
              <a:extLst>
                <a:ext uri="{FF2B5EF4-FFF2-40B4-BE49-F238E27FC236}">
                  <a16:creationId xmlns:a16="http://schemas.microsoft.com/office/drawing/2014/main" id="{95A25CFF-F32C-4778-9698-F5C73F3739F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0" name="Ovaal 19">
              <a:extLst>
                <a:ext uri="{FF2B5EF4-FFF2-40B4-BE49-F238E27FC236}">
                  <a16:creationId xmlns:a16="http://schemas.microsoft.com/office/drawing/2014/main" id="{E9ACA80C-17A5-4EE0-B964-5B936A35DB79}"/>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1" name="Rechthoek 20">
              <a:extLst>
                <a:ext uri="{FF2B5EF4-FFF2-40B4-BE49-F238E27FC236}">
                  <a16:creationId xmlns:a16="http://schemas.microsoft.com/office/drawing/2014/main" id="{05D66D64-0F28-4F13-8B73-BFADCE396628}"/>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2" name="Ovaal 21">
              <a:extLst>
                <a:ext uri="{FF2B5EF4-FFF2-40B4-BE49-F238E27FC236}">
                  <a16:creationId xmlns:a16="http://schemas.microsoft.com/office/drawing/2014/main" id="{26E5453C-D1A8-4AA1-BD5C-113CFD0660B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FB01087E-7486-43DD-8F9C-C37075B06D19}"/>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 name="Ovaal 24">
              <a:extLst>
                <a:ext uri="{FF2B5EF4-FFF2-40B4-BE49-F238E27FC236}">
                  <a16:creationId xmlns:a16="http://schemas.microsoft.com/office/drawing/2014/main" id="{69A8883F-63C3-463E-93AE-D22C70890E5C}"/>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 name="Rechthoek 25">
              <a:extLst>
                <a:ext uri="{FF2B5EF4-FFF2-40B4-BE49-F238E27FC236}">
                  <a16:creationId xmlns:a16="http://schemas.microsoft.com/office/drawing/2014/main" id="{D63D8EA6-D0D1-43B1-A882-BB79D68B31B3}"/>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 name="Ovaal 26">
              <a:extLst>
                <a:ext uri="{FF2B5EF4-FFF2-40B4-BE49-F238E27FC236}">
                  <a16:creationId xmlns:a16="http://schemas.microsoft.com/office/drawing/2014/main" id="{9045BA3E-DC37-4BFD-B0BF-8921AA0A76BC}"/>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65466088-F312-49BB-8F7B-4780B02086C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21FF0B6F-172C-4EBA-9839-E46667653302}"/>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8341291C-9280-421E-88B5-EEC72949FBF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902443D8-BB5A-4382-A644-83F0C6BA52B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C505016-CD77-4813-A3E6-74250A0D734C}"/>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AE4FD613-BAFD-4BBF-895E-0C36C5157FA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4647C089-910C-49CC-AC59-1CF5349AAECD}"/>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7C4A0F8D-442A-44ED-AA7D-70B66847308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1DE1F794-9F41-4784-90CA-8CC680296C3F}"/>
                </a:ext>
              </a:extLst>
            </p:cNvPr>
            <p:cNvGrpSpPr/>
            <p:nvPr userDrawn="1"/>
          </p:nvGrpSpPr>
          <p:grpSpPr>
            <a:xfrm>
              <a:off x="-376736" y="4400186"/>
              <a:ext cx="283685" cy="283685"/>
              <a:chOff x="-510741" y="5913713"/>
              <a:chExt cx="267555" cy="267555"/>
            </a:xfrm>
          </p:grpSpPr>
          <p:sp>
            <p:nvSpPr>
              <p:cNvPr id="82" name="Ovaal 81">
                <a:extLst>
                  <a:ext uri="{FF2B5EF4-FFF2-40B4-BE49-F238E27FC236}">
                    <a16:creationId xmlns:a16="http://schemas.microsoft.com/office/drawing/2014/main" id="{6223E80F-411D-4896-8B17-D98A834CCB0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3" name="Graphic 163" descr="Informatie">
                <a:extLst>
                  <a:ext uri="{FF2B5EF4-FFF2-40B4-BE49-F238E27FC236}">
                    <a16:creationId xmlns:a16="http://schemas.microsoft.com/office/drawing/2014/main" id="{E9A79B6E-CE51-4CD6-A268-EC42298D73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A35C2BCD-3948-4851-901F-99342E785059}"/>
                </a:ext>
              </a:extLst>
            </p:cNvPr>
            <p:cNvGrpSpPr/>
            <p:nvPr userDrawn="1"/>
          </p:nvGrpSpPr>
          <p:grpSpPr>
            <a:xfrm>
              <a:off x="-3605171" y="458674"/>
              <a:ext cx="3234311" cy="558875"/>
              <a:chOff x="-3605171" y="458674"/>
              <a:chExt cx="3234311" cy="558875"/>
            </a:xfrm>
          </p:grpSpPr>
          <p:sp>
            <p:nvSpPr>
              <p:cNvPr id="40" name="Rechthoek 39">
                <a:extLst>
                  <a:ext uri="{FF2B5EF4-FFF2-40B4-BE49-F238E27FC236}">
                    <a16:creationId xmlns:a16="http://schemas.microsoft.com/office/drawing/2014/main" id="{B3D8065D-BAB4-4957-9846-E258A270B0D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1" name="Rechthoek 40">
                <a:extLst>
                  <a:ext uri="{FF2B5EF4-FFF2-40B4-BE49-F238E27FC236}">
                    <a16:creationId xmlns:a16="http://schemas.microsoft.com/office/drawing/2014/main" id="{87212143-BDAB-4D81-A68A-C46DA1221B81}"/>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2" name="Groep 41">
                <a:extLst>
                  <a:ext uri="{FF2B5EF4-FFF2-40B4-BE49-F238E27FC236}">
                    <a16:creationId xmlns:a16="http://schemas.microsoft.com/office/drawing/2014/main" id="{61EEDAB0-FBF0-4868-86BE-69686B4B7A7E}"/>
                  </a:ext>
                </a:extLst>
              </p:cNvPr>
              <p:cNvGrpSpPr/>
              <p:nvPr userDrawn="1"/>
            </p:nvGrpSpPr>
            <p:grpSpPr>
              <a:xfrm>
                <a:off x="-3386247" y="830871"/>
                <a:ext cx="139423" cy="109566"/>
                <a:chOff x="-2866744" y="827071"/>
                <a:chExt cx="168701" cy="132575"/>
              </a:xfrm>
            </p:grpSpPr>
            <p:grpSp>
              <p:nvGrpSpPr>
                <p:cNvPr id="75" name="Groep 74">
                  <a:extLst>
                    <a:ext uri="{FF2B5EF4-FFF2-40B4-BE49-F238E27FC236}">
                      <a16:creationId xmlns:a16="http://schemas.microsoft.com/office/drawing/2014/main" id="{184CB777-A4BF-4BCA-A673-DF4C9F892549}"/>
                    </a:ext>
                  </a:extLst>
                </p:cNvPr>
                <p:cNvGrpSpPr/>
                <p:nvPr userDrawn="1"/>
              </p:nvGrpSpPr>
              <p:grpSpPr>
                <a:xfrm>
                  <a:off x="-2866744" y="827071"/>
                  <a:ext cx="168701" cy="132575"/>
                  <a:chOff x="-2866744" y="827071"/>
                  <a:chExt cx="168701" cy="132575"/>
                </a:xfrm>
              </p:grpSpPr>
              <p:cxnSp>
                <p:nvCxnSpPr>
                  <p:cNvPr id="77" name="Rechte verbindingslijn 76">
                    <a:extLst>
                      <a:ext uri="{FF2B5EF4-FFF2-40B4-BE49-F238E27FC236}">
                        <a16:creationId xmlns:a16="http://schemas.microsoft.com/office/drawing/2014/main" id="{840BB6B4-6049-480A-B417-224C19BDD30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0EDDC631-8C91-4C2D-A056-19F193061496}"/>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21BB2407-E2CA-4BC9-8440-B2DA77A2269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06D980CE-F0F9-4E80-A57A-775EFE2B377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DB82F2FF-8FD8-43D7-889E-23A09B7F2CD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6" name="Pijl: rechts 75">
                  <a:extLst>
                    <a:ext uri="{FF2B5EF4-FFF2-40B4-BE49-F238E27FC236}">
                      <a16:creationId xmlns:a16="http://schemas.microsoft.com/office/drawing/2014/main" id="{06708DFF-1F7B-4884-8D83-B1B0CDD5B06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3" name="Groep 42">
                <a:extLst>
                  <a:ext uri="{FF2B5EF4-FFF2-40B4-BE49-F238E27FC236}">
                    <a16:creationId xmlns:a16="http://schemas.microsoft.com/office/drawing/2014/main" id="{C6BB0A3E-A8D2-47F5-9F2D-056F0FD138D6}"/>
                  </a:ext>
                </a:extLst>
              </p:cNvPr>
              <p:cNvGrpSpPr/>
              <p:nvPr userDrawn="1"/>
            </p:nvGrpSpPr>
            <p:grpSpPr>
              <a:xfrm>
                <a:off x="-3605171" y="830871"/>
                <a:ext cx="139423" cy="109566"/>
                <a:chOff x="-2866744" y="518074"/>
                <a:chExt cx="168701" cy="132575"/>
              </a:xfrm>
            </p:grpSpPr>
            <p:grpSp>
              <p:nvGrpSpPr>
                <p:cNvPr id="68" name="Groep 67">
                  <a:extLst>
                    <a:ext uri="{FF2B5EF4-FFF2-40B4-BE49-F238E27FC236}">
                      <a16:creationId xmlns:a16="http://schemas.microsoft.com/office/drawing/2014/main" id="{CF835BC5-77EE-4F75-A011-164A62622889}"/>
                    </a:ext>
                  </a:extLst>
                </p:cNvPr>
                <p:cNvGrpSpPr/>
                <p:nvPr userDrawn="1"/>
              </p:nvGrpSpPr>
              <p:grpSpPr>
                <a:xfrm>
                  <a:off x="-2866744" y="518074"/>
                  <a:ext cx="168701" cy="132575"/>
                  <a:chOff x="-2866744" y="518074"/>
                  <a:chExt cx="168701" cy="132575"/>
                </a:xfrm>
              </p:grpSpPr>
              <p:cxnSp>
                <p:nvCxnSpPr>
                  <p:cNvPr id="70" name="Rechte verbindingslijn 69">
                    <a:extLst>
                      <a:ext uri="{FF2B5EF4-FFF2-40B4-BE49-F238E27FC236}">
                        <a16:creationId xmlns:a16="http://schemas.microsoft.com/office/drawing/2014/main" id="{907D1380-9FEB-4C93-9650-2980BC2125A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52A69071-C746-4CFE-92A2-2878ED2312B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60B8B1C3-83CA-4932-BDCB-17C0D29D967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49B687AB-5483-4195-A44E-FD56C182DCA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D739086B-16A7-4844-AB72-42B947EE0D7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9" name="Pijl: rechts 68">
                  <a:extLst>
                    <a:ext uri="{FF2B5EF4-FFF2-40B4-BE49-F238E27FC236}">
                      <a16:creationId xmlns:a16="http://schemas.microsoft.com/office/drawing/2014/main" id="{62DDF467-3B2B-4692-BFF0-DC721E7F6FD3}"/>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6" name="Rechte verbindingslijn 45">
                <a:extLst>
                  <a:ext uri="{FF2B5EF4-FFF2-40B4-BE49-F238E27FC236}">
                    <a16:creationId xmlns:a16="http://schemas.microsoft.com/office/drawing/2014/main" id="{3E6FEB0A-9907-408B-A2C5-4DD0EC60EDFA}"/>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7" name="Rechte verbindingslijn 46">
                <a:extLst>
                  <a:ext uri="{FF2B5EF4-FFF2-40B4-BE49-F238E27FC236}">
                    <a16:creationId xmlns:a16="http://schemas.microsoft.com/office/drawing/2014/main" id="{9278D2EB-D5D0-4B08-A869-ACE4125568C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8" name="Rechthoek 47">
                <a:extLst>
                  <a:ext uri="{FF2B5EF4-FFF2-40B4-BE49-F238E27FC236}">
                    <a16:creationId xmlns:a16="http://schemas.microsoft.com/office/drawing/2014/main" id="{BE3E908A-257E-4222-B87F-BA7A8CDD398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9" name="Rechthoek 48">
                <a:extLst>
                  <a:ext uri="{FF2B5EF4-FFF2-40B4-BE49-F238E27FC236}">
                    <a16:creationId xmlns:a16="http://schemas.microsoft.com/office/drawing/2014/main" id="{2C15D127-C9BE-4A1C-A074-3258BCE7D0A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50" name="Groep 49">
                <a:extLst>
                  <a:ext uri="{FF2B5EF4-FFF2-40B4-BE49-F238E27FC236}">
                    <a16:creationId xmlns:a16="http://schemas.microsoft.com/office/drawing/2014/main" id="{DEEEB11B-D392-4E53-B7C2-9DC26DAA116F}"/>
                  </a:ext>
                </a:extLst>
              </p:cNvPr>
              <p:cNvGrpSpPr/>
              <p:nvPr userDrawn="1"/>
            </p:nvGrpSpPr>
            <p:grpSpPr>
              <a:xfrm>
                <a:off x="-2916763" y="769168"/>
                <a:ext cx="268738" cy="248381"/>
                <a:chOff x="-2916763" y="769168"/>
                <a:chExt cx="268738" cy="248381"/>
              </a:xfrm>
            </p:grpSpPr>
            <p:sp>
              <p:nvSpPr>
                <p:cNvPr id="60" name="Rechthoek 59">
                  <a:extLst>
                    <a:ext uri="{FF2B5EF4-FFF2-40B4-BE49-F238E27FC236}">
                      <a16:creationId xmlns:a16="http://schemas.microsoft.com/office/drawing/2014/main" id="{304C6A49-3AD3-4EBD-8388-7F91CE1C699C}"/>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3173A973-011B-4EA3-B2BA-8A83612717F1}"/>
                    </a:ext>
                  </a:extLst>
                </p:cNvPr>
                <p:cNvGrpSpPr/>
                <p:nvPr userDrawn="1"/>
              </p:nvGrpSpPr>
              <p:grpSpPr>
                <a:xfrm>
                  <a:off x="-2866744" y="827071"/>
                  <a:ext cx="168701" cy="132575"/>
                  <a:chOff x="-2866744" y="827071"/>
                  <a:chExt cx="168701" cy="132575"/>
                </a:xfrm>
              </p:grpSpPr>
              <p:cxnSp>
                <p:nvCxnSpPr>
                  <p:cNvPr id="63" name="Rechte verbindingslijn 62">
                    <a:extLst>
                      <a:ext uri="{FF2B5EF4-FFF2-40B4-BE49-F238E27FC236}">
                        <a16:creationId xmlns:a16="http://schemas.microsoft.com/office/drawing/2014/main" id="{3F94E9C1-1E18-44C8-8AE6-0A9610A8E84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6F6E4700-A44A-4C15-A7F1-8AD54FA9364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B2EF4F55-5A53-4DFD-A61F-6892AFF9F97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7258A80F-A498-4FF1-A8A1-D05F88E674B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658A98FD-942E-42B6-8CED-1CE08F5AC72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2" name="Pijl: rechts 61">
                  <a:extLst>
                    <a:ext uri="{FF2B5EF4-FFF2-40B4-BE49-F238E27FC236}">
                      <a16:creationId xmlns:a16="http://schemas.microsoft.com/office/drawing/2014/main" id="{2EC27C21-B4DE-404B-98B4-988E60AD954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1" name="Groep 50">
                <a:extLst>
                  <a:ext uri="{FF2B5EF4-FFF2-40B4-BE49-F238E27FC236}">
                    <a16:creationId xmlns:a16="http://schemas.microsoft.com/office/drawing/2014/main" id="{16E7A8FA-8E8D-4FF6-97D4-280B3C9850AC}"/>
                  </a:ext>
                </a:extLst>
              </p:cNvPr>
              <p:cNvGrpSpPr/>
              <p:nvPr userDrawn="1"/>
            </p:nvGrpSpPr>
            <p:grpSpPr>
              <a:xfrm>
                <a:off x="-2916763" y="460171"/>
                <a:ext cx="268738" cy="248381"/>
                <a:chOff x="-2916763" y="460171"/>
                <a:chExt cx="268738" cy="248381"/>
              </a:xfrm>
            </p:grpSpPr>
            <p:sp>
              <p:nvSpPr>
                <p:cNvPr id="52" name="Rechthoek 51">
                  <a:extLst>
                    <a:ext uri="{FF2B5EF4-FFF2-40B4-BE49-F238E27FC236}">
                      <a16:creationId xmlns:a16="http://schemas.microsoft.com/office/drawing/2014/main" id="{C549BAC7-87D2-470E-8315-7E9DD927DE2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3" name="Groep 52">
                  <a:extLst>
                    <a:ext uri="{FF2B5EF4-FFF2-40B4-BE49-F238E27FC236}">
                      <a16:creationId xmlns:a16="http://schemas.microsoft.com/office/drawing/2014/main" id="{A11E33CE-77A8-4206-B139-C0590998EEBE}"/>
                    </a:ext>
                  </a:extLst>
                </p:cNvPr>
                <p:cNvGrpSpPr/>
                <p:nvPr userDrawn="1"/>
              </p:nvGrpSpPr>
              <p:grpSpPr>
                <a:xfrm>
                  <a:off x="-2866744" y="518074"/>
                  <a:ext cx="168701" cy="132575"/>
                  <a:chOff x="-2866744" y="518074"/>
                  <a:chExt cx="168701" cy="132575"/>
                </a:xfrm>
              </p:grpSpPr>
              <p:cxnSp>
                <p:nvCxnSpPr>
                  <p:cNvPr id="55" name="Rechte verbindingslijn 54">
                    <a:extLst>
                      <a:ext uri="{FF2B5EF4-FFF2-40B4-BE49-F238E27FC236}">
                        <a16:creationId xmlns:a16="http://schemas.microsoft.com/office/drawing/2014/main" id="{CA4011A9-06E0-4B24-9433-D6077DFB2F0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DBF150EB-E4D4-4797-98D6-7CE0F46F65B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8AC42228-ED29-406D-9E8E-78A822F0C18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8BE3B1BF-5A9D-40BC-9EA9-1FBE05F28EE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74109AAA-4524-49C2-971D-0A4A3175268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4" name="Pijl: rechts 53">
                  <a:extLst>
                    <a:ext uri="{FF2B5EF4-FFF2-40B4-BE49-F238E27FC236}">
                      <a16:creationId xmlns:a16="http://schemas.microsoft.com/office/drawing/2014/main" id="{070DB5A8-EF08-44C6-B92F-922224F377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5" name="Tijdelijke aanduiding voor afbeelding 8">
            <a:extLst>
              <a:ext uri="{FF2B5EF4-FFF2-40B4-BE49-F238E27FC236}">
                <a16:creationId xmlns:a16="http://schemas.microsoft.com/office/drawing/2014/main" id="{D9A8EC5C-7A1C-4AC9-843F-0267B7F6A02E}"/>
              </a:ext>
            </a:extLst>
          </p:cNvPr>
          <p:cNvSpPr>
            <a:spLocks noGrp="1"/>
          </p:cNvSpPr>
          <p:nvPr>
            <p:ph type="pic" sz="quarter" idx="15" hasCustomPrompt="1"/>
          </p:nvPr>
        </p:nvSpPr>
        <p:spPr>
          <a:xfrm>
            <a:off x="6464237" y="1104900"/>
            <a:ext cx="5232463" cy="5105400"/>
          </a:xfrm>
          <a:prstGeom prst="roundRect">
            <a:avLst>
              <a:gd name="adj" fmla="val 4882"/>
            </a:avLst>
          </a:prstGeom>
          <a:noFill/>
          <a:ln>
            <a:noFill/>
          </a:ln>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41" name="Group 140">
            <a:extLst>
              <a:ext uri="{FF2B5EF4-FFF2-40B4-BE49-F238E27FC236}">
                <a16:creationId xmlns:a16="http://schemas.microsoft.com/office/drawing/2014/main" id="{F9B5CBCA-0DCD-444C-9826-8B53CB85BF82}"/>
              </a:ext>
            </a:extLst>
          </p:cNvPr>
          <p:cNvGrpSpPr/>
          <p:nvPr userDrawn="1"/>
        </p:nvGrpSpPr>
        <p:grpSpPr>
          <a:xfrm>
            <a:off x="12377595" y="0"/>
            <a:ext cx="3693386" cy="6857760"/>
            <a:chOff x="12377595" y="0"/>
            <a:chExt cx="3693386" cy="6857760"/>
          </a:xfrm>
        </p:grpSpPr>
        <p:sp>
          <p:nvSpPr>
            <p:cNvPr id="142" name="Rechthoek 55">
              <a:extLst>
                <a:ext uri="{FF2B5EF4-FFF2-40B4-BE49-F238E27FC236}">
                  <a16:creationId xmlns:a16="http://schemas.microsoft.com/office/drawing/2014/main" id="{3DBCC1E4-F9CD-44DA-9C69-BC0575F32CDD}"/>
                </a:ext>
              </a:extLst>
            </p:cNvPr>
            <p:cNvSpPr/>
            <p:nvPr userDrawn="1"/>
          </p:nvSpPr>
          <p:spPr>
            <a:xfrm>
              <a:off x="12377595"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43" name="INSTRUCTIE">
              <a:extLst>
                <a:ext uri="{FF2B5EF4-FFF2-40B4-BE49-F238E27FC236}">
                  <a16:creationId xmlns:a16="http://schemas.microsoft.com/office/drawing/2014/main" id="{58549DE0-ECFC-45CE-88F9-9CE77046A004}"/>
                </a:ext>
              </a:extLst>
            </p:cNvPr>
            <p:cNvGrpSpPr/>
            <p:nvPr userDrawn="1"/>
          </p:nvGrpSpPr>
          <p:grpSpPr>
            <a:xfrm>
              <a:off x="12377867" y="0"/>
              <a:ext cx="3693114" cy="6177730"/>
              <a:chOff x="-3786165" y="0"/>
              <a:chExt cx="3693114" cy="6177730"/>
            </a:xfrm>
          </p:grpSpPr>
          <p:sp>
            <p:nvSpPr>
              <p:cNvPr id="221" name="Rechthoek 57">
                <a:extLst>
                  <a:ext uri="{FF2B5EF4-FFF2-40B4-BE49-F238E27FC236}">
                    <a16:creationId xmlns:a16="http://schemas.microsoft.com/office/drawing/2014/main" id="{B60116C7-93CB-4DEB-8459-09C8C7A29E1A}"/>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22" name="Ovaal 58">
                <a:extLst>
                  <a:ext uri="{FF2B5EF4-FFF2-40B4-BE49-F238E27FC236}">
                    <a16:creationId xmlns:a16="http://schemas.microsoft.com/office/drawing/2014/main" id="{E4F99467-69B6-45B2-8F24-D8AD9A2AF32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3" name="Rechthoek 59">
                <a:extLst>
                  <a:ext uri="{FF2B5EF4-FFF2-40B4-BE49-F238E27FC236}">
                    <a16:creationId xmlns:a16="http://schemas.microsoft.com/office/drawing/2014/main" id="{4EAD0779-B1B9-4369-9790-428203D517B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4" name="Groep 60">
                <a:extLst>
                  <a:ext uri="{FF2B5EF4-FFF2-40B4-BE49-F238E27FC236}">
                    <a16:creationId xmlns:a16="http://schemas.microsoft.com/office/drawing/2014/main" id="{5388E32A-5307-44A1-9A5B-77D2DD818412}"/>
                  </a:ext>
                </a:extLst>
              </p:cNvPr>
              <p:cNvGrpSpPr/>
              <p:nvPr userDrawn="1"/>
            </p:nvGrpSpPr>
            <p:grpSpPr>
              <a:xfrm>
                <a:off x="-3316179" y="1231351"/>
                <a:ext cx="294789" cy="318834"/>
                <a:chOff x="14466489" y="1001522"/>
                <a:chExt cx="290627" cy="314333"/>
              </a:xfrm>
            </p:grpSpPr>
            <p:sp>
              <p:nvSpPr>
                <p:cNvPr id="261" name="Rechthoek 114">
                  <a:extLst>
                    <a:ext uri="{FF2B5EF4-FFF2-40B4-BE49-F238E27FC236}">
                      <a16:creationId xmlns:a16="http://schemas.microsoft.com/office/drawing/2014/main" id="{A8D76BA8-9E96-4134-B7BA-6B72445B2E38}"/>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62" name="Ovaal 115">
                  <a:extLst>
                    <a:ext uri="{FF2B5EF4-FFF2-40B4-BE49-F238E27FC236}">
                      <a16:creationId xmlns:a16="http://schemas.microsoft.com/office/drawing/2014/main" id="{92D2637F-F838-487D-A6DC-6103C616D8A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3" name="Vrije vorm: vorm 116">
                  <a:extLst>
                    <a:ext uri="{FF2B5EF4-FFF2-40B4-BE49-F238E27FC236}">
                      <a16:creationId xmlns:a16="http://schemas.microsoft.com/office/drawing/2014/main" id="{70E4BB0B-E979-4B3E-A0DA-BD45DA228C4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64" name="Rechthoek: afgeronde hoeken 117">
                  <a:extLst>
                    <a:ext uri="{FF2B5EF4-FFF2-40B4-BE49-F238E27FC236}">
                      <a16:creationId xmlns:a16="http://schemas.microsoft.com/office/drawing/2014/main" id="{E5E63318-20E9-429F-9754-7DFBAF097D5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5" name="Rechte verbindingslijn 118">
                  <a:extLst>
                    <a:ext uri="{FF2B5EF4-FFF2-40B4-BE49-F238E27FC236}">
                      <a16:creationId xmlns:a16="http://schemas.microsoft.com/office/drawing/2014/main" id="{4D5E331D-8EFB-441F-B8B0-36C460DD6FA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6" name="Rechte verbindingslijn 119">
                  <a:extLst>
                    <a:ext uri="{FF2B5EF4-FFF2-40B4-BE49-F238E27FC236}">
                      <a16:creationId xmlns:a16="http://schemas.microsoft.com/office/drawing/2014/main" id="{5CEC25FC-B4D5-4290-A13F-80BD562A2FB5}"/>
                    </a:ext>
                  </a:extLst>
                </p:cNvPr>
                <p:cNvCxnSpPr>
                  <a:cxnSpLocks/>
                  <a:stCxn id="26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25" name="Ovaal 61">
                <a:extLst>
                  <a:ext uri="{FF2B5EF4-FFF2-40B4-BE49-F238E27FC236}">
                    <a16:creationId xmlns:a16="http://schemas.microsoft.com/office/drawing/2014/main" id="{F1F8AE91-5EBB-4957-AE8F-0898A173D4B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6" name="Rechthoek 62">
                <a:extLst>
                  <a:ext uri="{FF2B5EF4-FFF2-40B4-BE49-F238E27FC236}">
                    <a16:creationId xmlns:a16="http://schemas.microsoft.com/office/drawing/2014/main" id="{4DE016AC-60C4-42B5-AFB0-308122E7791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7" name="Groep 63">
                <a:extLst>
                  <a:ext uri="{FF2B5EF4-FFF2-40B4-BE49-F238E27FC236}">
                    <a16:creationId xmlns:a16="http://schemas.microsoft.com/office/drawing/2014/main" id="{70DE3F14-9721-4D37-B611-5BE931A1D190}"/>
                  </a:ext>
                </a:extLst>
              </p:cNvPr>
              <p:cNvGrpSpPr/>
              <p:nvPr userDrawn="1"/>
            </p:nvGrpSpPr>
            <p:grpSpPr>
              <a:xfrm>
                <a:off x="-3311319" y="2164285"/>
                <a:ext cx="825500" cy="209550"/>
                <a:chOff x="13504624" y="2482850"/>
                <a:chExt cx="825500" cy="209550"/>
              </a:xfrm>
            </p:grpSpPr>
            <p:sp>
              <p:nvSpPr>
                <p:cNvPr id="258" name="Rechthoek 111">
                  <a:extLst>
                    <a:ext uri="{FF2B5EF4-FFF2-40B4-BE49-F238E27FC236}">
                      <a16:creationId xmlns:a16="http://schemas.microsoft.com/office/drawing/2014/main" id="{E4ADCD22-8B96-4A55-B5F5-4CBD5E0DC5E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9" name="Rechte verbindingslijn 112">
                  <a:extLst>
                    <a:ext uri="{FF2B5EF4-FFF2-40B4-BE49-F238E27FC236}">
                      <a16:creationId xmlns:a16="http://schemas.microsoft.com/office/drawing/2014/main" id="{E5D57D5D-F8BA-442B-8DEB-13F62899281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60" name="Gelijkbenige driehoek 113">
                  <a:extLst>
                    <a:ext uri="{FF2B5EF4-FFF2-40B4-BE49-F238E27FC236}">
                      <a16:creationId xmlns:a16="http://schemas.microsoft.com/office/drawing/2014/main" id="{57BDFD95-1769-4C9C-AEB7-9F0C6A66999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8" name="Ovaal 64">
                <a:extLst>
                  <a:ext uri="{FF2B5EF4-FFF2-40B4-BE49-F238E27FC236}">
                    <a16:creationId xmlns:a16="http://schemas.microsoft.com/office/drawing/2014/main" id="{05718856-2A07-4C70-A5E9-CBC270ED7C99}"/>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9" name="Rechthoek 65">
                <a:extLst>
                  <a:ext uri="{FF2B5EF4-FFF2-40B4-BE49-F238E27FC236}">
                    <a16:creationId xmlns:a16="http://schemas.microsoft.com/office/drawing/2014/main" id="{140EB265-98C3-4E92-A52C-C768D18605F2}"/>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0" name="ICOON_info">
                <a:extLst>
                  <a:ext uri="{FF2B5EF4-FFF2-40B4-BE49-F238E27FC236}">
                    <a16:creationId xmlns:a16="http://schemas.microsoft.com/office/drawing/2014/main" id="{F981C881-60F3-4855-8F2B-C57F35136887}"/>
                  </a:ext>
                </a:extLst>
              </p:cNvPr>
              <p:cNvGrpSpPr/>
              <p:nvPr userDrawn="1"/>
            </p:nvGrpSpPr>
            <p:grpSpPr>
              <a:xfrm>
                <a:off x="-376736" y="5894045"/>
                <a:ext cx="283685" cy="283685"/>
                <a:chOff x="-510741" y="5913713"/>
                <a:chExt cx="267555" cy="267555"/>
              </a:xfrm>
            </p:grpSpPr>
            <p:sp>
              <p:nvSpPr>
                <p:cNvPr id="256" name="Ovaal 109">
                  <a:extLst>
                    <a:ext uri="{FF2B5EF4-FFF2-40B4-BE49-F238E27FC236}">
                      <a16:creationId xmlns:a16="http://schemas.microsoft.com/office/drawing/2014/main" id="{ACF1A670-6E6D-4B9E-83A8-1DF49D9D2FF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7" name="Graphic 163" descr="Informatie">
                  <a:extLst>
                    <a:ext uri="{FF2B5EF4-FFF2-40B4-BE49-F238E27FC236}">
                      <a16:creationId xmlns:a16="http://schemas.microsoft.com/office/drawing/2014/main" id="{685C4070-C7DC-493E-A0E2-E1F9D1A50F3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31" name="Ovaal 67">
                <a:extLst>
                  <a:ext uri="{FF2B5EF4-FFF2-40B4-BE49-F238E27FC236}">
                    <a16:creationId xmlns:a16="http://schemas.microsoft.com/office/drawing/2014/main" id="{A6E1772B-491C-4D8C-930D-462F2DAA8ABA}"/>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2" name="Rechthoek 68">
                <a:extLst>
                  <a:ext uri="{FF2B5EF4-FFF2-40B4-BE49-F238E27FC236}">
                    <a16:creationId xmlns:a16="http://schemas.microsoft.com/office/drawing/2014/main" id="{27341453-1C02-46A3-9F3E-3CB80ADB72C6}"/>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de afbeelding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33" name="Rechthoek 70">
                <a:extLst>
                  <a:ext uri="{FF2B5EF4-FFF2-40B4-BE49-F238E27FC236}">
                    <a16:creationId xmlns:a16="http://schemas.microsoft.com/office/drawing/2014/main" id="{E5749221-171F-48FD-B4B3-4333146AC57B}"/>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34" name="Groep 71">
                <a:extLst>
                  <a:ext uri="{FF2B5EF4-FFF2-40B4-BE49-F238E27FC236}">
                    <a16:creationId xmlns:a16="http://schemas.microsoft.com/office/drawing/2014/main" id="{895C3C22-3004-48D5-B011-56763EB5F488}"/>
                  </a:ext>
                </a:extLst>
              </p:cNvPr>
              <p:cNvGrpSpPr/>
              <p:nvPr userDrawn="1"/>
            </p:nvGrpSpPr>
            <p:grpSpPr>
              <a:xfrm>
                <a:off x="-2485819" y="3399207"/>
                <a:ext cx="1222990" cy="563933"/>
                <a:chOff x="-2485819" y="3399207"/>
                <a:chExt cx="1222990" cy="563933"/>
              </a:xfrm>
            </p:grpSpPr>
            <p:sp>
              <p:nvSpPr>
                <p:cNvPr id="235" name="Rechthoek 72">
                  <a:extLst>
                    <a:ext uri="{FF2B5EF4-FFF2-40B4-BE49-F238E27FC236}">
                      <a16:creationId xmlns:a16="http://schemas.microsoft.com/office/drawing/2014/main" id="{18F432CB-2BB8-477B-86AA-0CED6E063FA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6" name="Rechthoek 73">
                  <a:extLst>
                    <a:ext uri="{FF2B5EF4-FFF2-40B4-BE49-F238E27FC236}">
                      <a16:creationId xmlns:a16="http://schemas.microsoft.com/office/drawing/2014/main" id="{0D2373A6-1959-402B-952D-D16206AE236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37" name="Groep 74">
                  <a:extLst>
                    <a:ext uri="{FF2B5EF4-FFF2-40B4-BE49-F238E27FC236}">
                      <a16:creationId xmlns:a16="http://schemas.microsoft.com/office/drawing/2014/main" id="{38DA834B-8D92-41ED-B253-9D12AA43BAB0}"/>
                    </a:ext>
                  </a:extLst>
                </p:cNvPr>
                <p:cNvGrpSpPr/>
                <p:nvPr userDrawn="1"/>
              </p:nvGrpSpPr>
              <p:grpSpPr>
                <a:xfrm>
                  <a:off x="-2403869" y="3460544"/>
                  <a:ext cx="155951" cy="131922"/>
                  <a:chOff x="12968836" y="3354170"/>
                  <a:chExt cx="404806" cy="342433"/>
                </a:xfrm>
              </p:grpSpPr>
              <p:sp>
                <p:nvSpPr>
                  <p:cNvPr id="250" name="Rechthoek: afgeronde hoeken 87">
                    <a:extLst>
                      <a:ext uri="{FF2B5EF4-FFF2-40B4-BE49-F238E27FC236}">
                        <a16:creationId xmlns:a16="http://schemas.microsoft.com/office/drawing/2014/main" id="{61C8EF72-DFE6-42E2-99FC-20A504556CF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1" name="Rechthoek 88">
                    <a:extLst>
                      <a:ext uri="{FF2B5EF4-FFF2-40B4-BE49-F238E27FC236}">
                        <a16:creationId xmlns:a16="http://schemas.microsoft.com/office/drawing/2014/main" id="{62128DB2-FF19-4CA0-A611-8822F04E0E2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2" name="Rechthoek 89">
                    <a:extLst>
                      <a:ext uri="{FF2B5EF4-FFF2-40B4-BE49-F238E27FC236}">
                        <a16:creationId xmlns:a16="http://schemas.microsoft.com/office/drawing/2014/main" id="{AFB84019-3718-49D2-9659-FC25817C478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3" name="Rechthoek 90">
                    <a:extLst>
                      <a:ext uri="{FF2B5EF4-FFF2-40B4-BE49-F238E27FC236}">
                        <a16:creationId xmlns:a16="http://schemas.microsoft.com/office/drawing/2014/main" id="{120FEC1E-76B8-45AD-82BD-E1285A3AE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4" name="Rechthoek 91">
                    <a:extLst>
                      <a:ext uri="{FF2B5EF4-FFF2-40B4-BE49-F238E27FC236}">
                        <a16:creationId xmlns:a16="http://schemas.microsoft.com/office/drawing/2014/main" id="{30AAEB9E-BF10-4D38-B3B9-562F767028B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55" name="Rechthoek 92">
                    <a:extLst>
                      <a:ext uri="{FF2B5EF4-FFF2-40B4-BE49-F238E27FC236}">
                        <a16:creationId xmlns:a16="http://schemas.microsoft.com/office/drawing/2014/main" id="{77FAB762-A563-4B06-98F9-5C638A3502C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8" name="Groep 75">
                  <a:extLst>
                    <a:ext uri="{FF2B5EF4-FFF2-40B4-BE49-F238E27FC236}">
                      <a16:creationId xmlns:a16="http://schemas.microsoft.com/office/drawing/2014/main" id="{F6BF5213-7E67-4109-B177-6F795E15A1E3}"/>
                    </a:ext>
                  </a:extLst>
                </p:cNvPr>
                <p:cNvGrpSpPr/>
                <p:nvPr userDrawn="1"/>
              </p:nvGrpSpPr>
              <p:grpSpPr>
                <a:xfrm>
                  <a:off x="-2423424" y="3690208"/>
                  <a:ext cx="166739" cy="218963"/>
                  <a:chOff x="12940828" y="3950597"/>
                  <a:chExt cx="432813" cy="568367"/>
                </a:xfrm>
              </p:grpSpPr>
              <p:grpSp>
                <p:nvGrpSpPr>
                  <p:cNvPr id="242" name="Groep 79">
                    <a:extLst>
                      <a:ext uri="{FF2B5EF4-FFF2-40B4-BE49-F238E27FC236}">
                        <a16:creationId xmlns:a16="http://schemas.microsoft.com/office/drawing/2014/main" id="{6AE4D5DD-238C-4232-8AA6-925BDAF75965}"/>
                      </a:ext>
                    </a:extLst>
                  </p:cNvPr>
                  <p:cNvGrpSpPr/>
                  <p:nvPr userDrawn="1"/>
                </p:nvGrpSpPr>
                <p:grpSpPr>
                  <a:xfrm>
                    <a:off x="13000382" y="4006891"/>
                    <a:ext cx="373259" cy="315747"/>
                    <a:chOff x="12968836" y="3354170"/>
                    <a:chExt cx="404806" cy="342433"/>
                  </a:xfrm>
                </p:grpSpPr>
                <p:sp>
                  <p:nvSpPr>
                    <p:cNvPr id="244" name="Rechthoek: afgeronde hoeken 81">
                      <a:extLst>
                        <a:ext uri="{FF2B5EF4-FFF2-40B4-BE49-F238E27FC236}">
                          <a16:creationId xmlns:a16="http://schemas.microsoft.com/office/drawing/2014/main" id="{03278780-3FF1-40A1-86D6-E8CF1E063C9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5" name="Rechthoek 82">
                      <a:extLst>
                        <a:ext uri="{FF2B5EF4-FFF2-40B4-BE49-F238E27FC236}">
                          <a16:creationId xmlns:a16="http://schemas.microsoft.com/office/drawing/2014/main" id="{149CEAC1-66C8-4FE1-ABC4-0BB8BFF1F98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6" name="Rechthoek 83">
                      <a:extLst>
                        <a:ext uri="{FF2B5EF4-FFF2-40B4-BE49-F238E27FC236}">
                          <a16:creationId xmlns:a16="http://schemas.microsoft.com/office/drawing/2014/main" id="{2C5AF2DE-E227-47A2-8493-C2704797682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7" name="Rechthoek 84">
                      <a:extLst>
                        <a:ext uri="{FF2B5EF4-FFF2-40B4-BE49-F238E27FC236}">
                          <a16:creationId xmlns:a16="http://schemas.microsoft.com/office/drawing/2014/main" id="{41B8E5B7-E220-4327-B66B-E70A83C20D4D}"/>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8" name="Rechthoek 85">
                      <a:extLst>
                        <a:ext uri="{FF2B5EF4-FFF2-40B4-BE49-F238E27FC236}">
                          <a16:creationId xmlns:a16="http://schemas.microsoft.com/office/drawing/2014/main" id="{78133D19-8146-47A7-A635-E7F01D9172D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9" name="Rechthoek 86">
                      <a:extLst>
                        <a:ext uri="{FF2B5EF4-FFF2-40B4-BE49-F238E27FC236}">
                          <a16:creationId xmlns:a16="http://schemas.microsoft.com/office/drawing/2014/main" id="{E849034C-10F0-47E7-B975-F0372042462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43" name="Boog 80">
                    <a:extLst>
                      <a:ext uri="{FF2B5EF4-FFF2-40B4-BE49-F238E27FC236}">
                        <a16:creationId xmlns:a16="http://schemas.microsoft.com/office/drawing/2014/main" id="{7ED3BAFE-68B8-416B-9757-F4893803C65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39" name="Tekstvak 76">
                  <a:extLst>
                    <a:ext uri="{FF2B5EF4-FFF2-40B4-BE49-F238E27FC236}">
                      <a16:creationId xmlns:a16="http://schemas.microsoft.com/office/drawing/2014/main" id="{C081A63D-1257-4254-B394-18A6062C5A67}"/>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40" name="Tekstvak 77">
                  <a:extLst>
                    <a:ext uri="{FF2B5EF4-FFF2-40B4-BE49-F238E27FC236}">
                      <a16:creationId xmlns:a16="http://schemas.microsoft.com/office/drawing/2014/main" id="{17708514-5F60-4BA2-95A7-B312317F9E15}"/>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41" name="Vrije vorm: vorm 78">
                  <a:extLst>
                    <a:ext uri="{FF2B5EF4-FFF2-40B4-BE49-F238E27FC236}">
                      <a16:creationId xmlns:a16="http://schemas.microsoft.com/office/drawing/2014/main" id="{E8E64B49-9A00-44A0-982B-B62135850AC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nvGrpSpPr>
            <p:cNvPr id="144" name="Groep 164">
              <a:extLst>
                <a:ext uri="{FF2B5EF4-FFF2-40B4-BE49-F238E27FC236}">
                  <a16:creationId xmlns:a16="http://schemas.microsoft.com/office/drawing/2014/main" id="{9E2B622F-F5C6-48F5-B9A2-15DEC22B2139}"/>
                </a:ext>
              </a:extLst>
            </p:cNvPr>
            <p:cNvGrpSpPr/>
            <p:nvPr userDrawn="1"/>
          </p:nvGrpSpPr>
          <p:grpSpPr>
            <a:xfrm>
              <a:off x="13763611" y="5137460"/>
              <a:ext cx="1108877" cy="563933"/>
              <a:chOff x="-3314821" y="3885197"/>
              <a:chExt cx="1108877" cy="563933"/>
            </a:xfrm>
          </p:grpSpPr>
          <p:sp>
            <p:nvSpPr>
              <p:cNvPr id="145" name="Rechthoek 167">
                <a:extLst>
                  <a:ext uri="{FF2B5EF4-FFF2-40B4-BE49-F238E27FC236}">
                    <a16:creationId xmlns:a16="http://schemas.microsoft.com/office/drawing/2014/main" id="{271F4025-37C4-467B-A079-4CE88F0DF2DE}"/>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6" name="Rechthoek 168">
                <a:extLst>
                  <a:ext uri="{FF2B5EF4-FFF2-40B4-BE49-F238E27FC236}">
                    <a16:creationId xmlns:a16="http://schemas.microsoft.com/office/drawing/2014/main" id="{18D0E297-FBAD-43EF-8393-771D597F9DA7}"/>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7" name="Tekstvak 169">
                <a:extLst>
                  <a:ext uri="{FF2B5EF4-FFF2-40B4-BE49-F238E27FC236}">
                    <a16:creationId xmlns:a16="http://schemas.microsoft.com/office/drawing/2014/main" id="{A619AAC3-4FF5-4045-A44A-6A483351624C}"/>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148" name="Tekstvak 170">
                <a:extLst>
                  <a:ext uri="{FF2B5EF4-FFF2-40B4-BE49-F238E27FC236}">
                    <a16:creationId xmlns:a16="http://schemas.microsoft.com/office/drawing/2014/main" id="{CCA4B0FC-697B-47EA-8C5C-58B1DF229390}"/>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149" name="Vrije vorm: vorm 171">
                <a:extLst>
                  <a:ext uri="{FF2B5EF4-FFF2-40B4-BE49-F238E27FC236}">
                    <a16:creationId xmlns:a16="http://schemas.microsoft.com/office/drawing/2014/main" id="{32D324F1-C30B-4135-BE64-2F9B75C9B7C8}"/>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50" name="Groep 172">
                <a:extLst>
                  <a:ext uri="{FF2B5EF4-FFF2-40B4-BE49-F238E27FC236}">
                    <a16:creationId xmlns:a16="http://schemas.microsoft.com/office/drawing/2014/main" id="{00E7E154-70A3-4C26-8C3A-4A289AD445B3}"/>
                  </a:ext>
                </a:extLst>
              </p:cNvPr>
              <p:cNvGrpSpPr/>
              <p:nvPr userDrawn="1"/>
            </p:nvGrpSpPr>
            <p:grpSpPr>
              <a:xfrm>
                <a:off x="-3254609" y="3946178"/>
                <a:ext cx="184194" cy="143334"/>
                <a:chOff x="6218544" y="2402421"/>
                <a:chExt cx="144156" cy="112178"/>
              </a:xfrm>
            </p:grpSpPr>
            <p:sp>
              <p:nvSpPr>
                <p:cNvPr id="217" name="Rechthoek 178">
                  <a:extLst>
                    <a:ext uri="{FF2B5EF4-FFF2-40B4-BE49-F238E27FC236}">
                      <a16:creationId xmlns:a16="http://schemas.microsoft.com/office/drawing/2014/main" id="{D84D40C5-292E-4DB3-A969-ACFDCDE87794}"/>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47">
                  <a:extLst>
                    <a:ext uri="{FF2B5EF4-FFF2-40B4-BE49-F238E27FC236}">
                      <a16:creationId xmlns:a16="http://schemas.microsoft.com/office/drawing/2014/main" id="{D3E47BE2-36E4-4C97-9998-C4795AA4B546}"/>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47">
                  <a:extLst>
                    <a:ext uri="{FF2B5EF4-FFF2-40B4-BE49-F238E27FC236}">
                      <a16:creationId xmlns:a16="http://schemas.microsoft.com/office/drawing/2014/main" id="{780E9CE7-8C85-4EB0-A328-5CCD4D46BB7D}"/>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Koorde 181">
                  <a:extLst>
                    <a:ext uri="{FF2B5EF4-FFF2-40B4-BE49-F238E27FC236}">
                      <a16:creationId xmlns:a16="http://schemas.microsoft.com/office/drawing/2014/main" id="{4F5F1057-EAA6-45B1-AC09-61CCCB697B31}"/>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51" name="Groep 173">
                <a:extLst>
                  <a:ext uri="{FF2B5EF4-FFF2-40B4-BE49-F238E27FC236}">
                    <a16:creationId xmlns:a16="http://schemas.microsoft.com/office/drawing/2014/main" id="{1911FED8-18CF-45FC-90D2-2648F603C137}"/>
                  </a:ext>
                </a:extLst>
              </p:cNvPr>
              <p:cNvGrpSpPr/>
              <p:nvPr userDrawn="1"/>
            </p:nvGrpSpPr>
            <p:grpSpPr>
              <a:xfrm>
                <a:off x="-3254609" y="4199853"/>
                <a:ext cx="184194" cy="124747"/>
                <a:chOff x="6218544" y="2636044"/>
                <a:chExt cx="144156" cy="97631"/>
              </a:xfrm>
            </p:grpSpPr>
            <p:sp>
              <p:nvSpPr>
                <p:cNvPr id="213" name="Rechthoek 174">
                  <a:extLst>
                    <a:ext uri="{FF2B5EF4-FFF2-40B4-BE49-F238E27FC236}">
                      <a16:creationId xmlns:a16="http://schemas.microsoft.com/office/drawing/2014/main" id="{BC98147F-7628-46FA-A863-A58AB50A6F85}"/>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4" name="Rechthoek 175">
                  <a:extLst>
                    <a:ext uri="{FF2B5EF4-FFF2-40B4-BE49-F238E27FC236}">
                      <a16:creationId xmlns:a16="http://schemas.microsoft.com/office/drawing/2014/main" id="{A4D77865-0F80-4D9E-8541-3F5345DB15D9}"/>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5" name="Ovaal 176">
                  <a:extLst>
                    <a:ext uri="{FF2B5EF4-FFF2-40B4-BE49-F238E27FC236}">
                      <a16:creationId xmlns:a16="http://schemas.microsoft.com/office/drawing/2014/main" id="{66179AC0-C48C-4293-BF2C-C81E6ADED53F}"/>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6" name="Rechthoek 47">
                  <a:extLst>
                    <a:ext uri="{FF2B5EF4-FFF2-40B4-BE49-F238E27FC236}">
                      <a16:creationId xmlns:a16="http://schemas.microsoft.com/office/drawing/2014/main" id="{88E4BC60-4486-47D6-B06F-03F660CF28A8}"/>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pic>
        <p:nvPicPr>
          <p:cNvPr id="8" name="Graphic 7">
            <a:extLst>
              <a:ext uri="{FF2B5EF4-FFF2-40B4-BE49-F238E27FC236}">
                <a16:creationId xmlns:a16="http://schemas.microsoft.com/office/drawing/2014/main" id="{F8106537-0E8B-9FCA-D8D2-026841748C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68079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oorstellen 2 Roz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81E5CFE-44BC-45CE-A163-742182F1A1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000000"/>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2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6" name="Tijdelijke aanduiding voor verticale tekst 2">
            <a:extLst>
              <a:ext uri="{FF2B5EF4-FFF2-40B4-BE49-F238E27FC236}">
                <a16:creationId xmlns:a16="http://schemas.microsoft.com/office/drawing/2014/main" id="{924EC1B0-95CB-4BE2-A637-97ECB5CF0683}"/>
              </a:ext>
            </a:extLst>
          </p:cNvPr>
          <p:cNvSpPr>
            <a:spLocks noGrp="1"/>
          </p:cNvSpPr>
          <p:nvPr>
            <p:ph type="body" orient="vert" idx="15" hasCustomPrompt="1"/>
          </p:nvPr>
        </p:nvSpPr>
        <p:spPr>
          <a:xfrm>
            <a:off x="1318846" y="3182620"/>
            <a:ext cx="5285154" cy="276527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7912100" y="2082800"/>
            <a:ext cx="2543115" cy="2527300"/>
          </a:xfrm>
          <a:prstGeom prst="roundRect">
            <a:avLst>
              <a:gd name="adj" fmla="val 4882"/>
            </a:avLst>
          </a:prstGeom>
          <a:noFill/>
          <a:ln>
            <a:solidFill>
              <a:schemeClr val="bg1">
                <a:lumMod val="85000"/>
              </a:schemeClr>
            </a:solidFill>
          </a:ln>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88" name="INSTRUCTIE">
            <a:extLst>
              <a:ext uri="{FF2B5EF4-FFF2-40B4-BE49-F238E27FC236}">
                <a16:creationId xmlns:a16="http://schemas.microsoft.com/office/drawing/2014/main" id="{3E24AB40-81C0-4E18-9FAB-755778153031}"/>
              </a:ext>
            </a:extLst>
          </p:cNvPr>
          <p:cNvGrpSpPr/>
          <p:nvPr userDrawn="1"/>
        </p:nvGrpSpPr>
        <p:grpSpPr>
          <a:xfrm>
            <a:off x="12377595" y="0"/>
            <a:ext cx="3693386" cy="6857760"/>
            <a:chOff x="-3786437" y="0"/>
            <a:chExt cx="3693386" cy="6857760"/>
          </a:xfrm>
        </p:grpSpPr>
        <p:sp>
          <p:nvSpPr>
            <p:cNvPr id="189" name="Rechthoek 188">
              <a:extLst>
                <a:ext uri="{FF2B5EF4-FFF2-40B4-BE49-F238E27FC236}">
                  <a16:creationId xmlns:a16="http://schemas.microsoft.com/office/drawing/2014/main" id="{64BADFF0-CF15-4E7E-A75E-28C440DB7EBB}"/>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0" name="INSTRUCTIE">
              <a:extLst>
                <a:ext uri="{FF2B5EF4-FFF2-40B4-BE49-F238E27FC236}">
                  <a16:creationId xmlns:a16="http://schemas.microsoft.com/office/drawing/2014/main" id="{193936E9-2613-4958-92FA-BCDAF19E5417}"/>
                </a:ext>
              </a:extLst>
            </p:cNvPr>
            <p:cNvGrpSpPr/>
            <p:nvPr userDrawn="1"/>
          </p:nvGrpSpPr>
          <p:grpSpPr>
            <a:xfrm>
              <a:off x="-3786165" y="0"/>
              <a:ext cx="3693114" cy="6177730"/>
              <a:chOff x="-3786165" y="0"/>
              <a:chExt cx="3693114" cy="6177730"/>
            </a:xfrm>
          </p:grpSpPr>
          <p:sp>
            <p:nvSpPr>
              <p:cNvPr id="191" name="Rechthoek 190">
                <a:extLst>
                  <a:ext uri="{FF2B5EF4-FFF2-40B4-BE49-F238E27FC236}">
                    <a16:creationId xmlns:a16="http://schemas.microsoft.com/office/drawing/2014/main" id="{B6DF8003-5878-461B-9854-44A8738856CE}"/>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2" name="Ovaal 191">
                <a:extLst>
                  <a:ext uri="{FF2B5EF4-FFF2-40B4-BE49-F238E27FC236}">
                    <a16:creationId xmlns:a16="http://schemas.microsoft.com/office/drawing/2014/main" id="{82C98B15-B278-48D3-8E6E-67B68767D5F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3" name="Rechthoek 192">
                <a:extLst>
                  <a:ext uri="{FF2B5EF4-FFF2-40B4-BE49-F238E27FC236}">
                    <a16:creationId xmlns:a16="http://schemas.microsoft.com/office/drawing/2014/main" id="{2F4B10CB-54D4-4085-9BBE-33F2C411A5C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4" name="Groep 193">
                <a:extLst>
                  <a:ext uri="{FF2B5EF4-FFF2-40B4-BE49-F238E27FC236}">
                    <a16:creationId xmlns:a16="http://schemas.microsoft.com/office/drawing/2014/main" id="{54403ACD-894A-4432-A9BD-E48CFD883A64}"/>
                  </a:ext>
                </a:extLst>
              </p:cNvPr>
              <p:cNvGrpSpPr/>
              <p:nvPr userDrawn="1"/>
            </p:nvGrpSpPr>
            <p:grpSpPr>
              <a:xfrm>
                <a:off x="-3316179" y="1231351"/>
                <a:ext cx="294789" cy="318834"/>
                <a:chOff x="14466489" y="1001522"/>
                <a:chExt cx="290627" cy="314333"/>
              </a:xfrm>
            </p:grpSpPr>
            <p:sp>
              <p:nvSpPr>
                <p:cNvPr id="248" name="Rechthoek 247">
                  <a:extLst>
                    <a:ext uri="{FF2B5EF4-FFF2-40B4-BE49-F238E27FC236}">
                      <a16:creationId xmlns:a16="http://schemas.microsoft.com/office/drawing/2014/main" id="{178B2875-C66F-4658-BDB9-260B30867BE5}"/>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Ovaal 248">
                  <a:extLst>
                    <a:ext uri="{FF2B5EF4-FFF2-40B4-BE49-F238E27FC236}">
                      <a16:creationId xmlns:a16="http://schemas.microsoft.com/office/drawing/2014/main" id="{5F827AB5-736D-4F5E-9CA1-5C450CAD028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0" name="Vrije vorm: vorm 249">
                  <a:extLst>
                    <a:ext uri="{FF2B5EF4-FFF2-40B4-BE49-F238E27FC236}">
                      <a16:creationId xmlns:a16="http://schemas.microsoft.com/office/drawing/2014/main" id="{542F7F69-A627-44E7-B616-ACE9D326C7B9}"/>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1" name="Rechthoek: afgeronde hoeken 250">
                  <a:extLst>
                    <a:ext uri="{FF2B5EF4-FFF2-40B4-BE49-F238E27FC236}">
                      <a16:creationId xmlns:a16="http://schemas.microsoft.com/office/drawing/2014/main" id="{938A7D64-5E21-4753-B1F3-0C842B3B001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2" name="Rechte verbindingslijn 251">
                  <a:extLst>
                    <a:ext uri="{FF2B5EF4-FFF2-40B4-BE49-F238E27FC236}">
                      <a16:creationId xmlns:a16="http://schemas.microsoft.com/office/drawing/2014/main" id="{E0B5E3C4-DED0-4CF8-8D91-FCFDBD08A94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3" name="Rechte verbindingslijn 252">
                  <a:extLst>
                    <a:ext uri="{FF2B5EF4-FFF2-40B4-BE49-F238E27FC236}">
                      <a16:creationId xmlns:a16="http://schemas.microsoft.com/office/drawing/2014/main" id="{12AD9B83-223C-45FD-8B64-4B40CAB30992}"/>
                    </a:ext>
                  </a:extLst>
                </p:cNvPr>
                <p:cNvCxnSpPr>
                  <a:cxnSpLocks/>
                  <a:stCxn id="25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5" name="Ovaal 194">
                <a:extLst>
                  <a:ext uri="{FF2B5EF4-FFF2-40B4-BE49-F238E27FC236}">
                    <a16:creationId xmlns:a16="http://schemas.microsoft.com/office/drawing/2014/main" id="{604E1A73-6C2D-4C1E-ABB1-0E00B204E8A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6" name="Rechthoek 195">
                <a:extLst>
                  <a:ext uri="{FF2B5EF4-FFF2-40B4-BE49-F238E27FC236}">
                    <a16:creationId xmlns:a16="http://schemas.microsoft.com/office/drawing/2014/main" id="{57161887-44F2-4A3C-AE75-4A3C213E809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7" name="Groep 196">
                <a:extLst>
                  <a:ext uri="{FF2B5EF4-FFF2-40B4-BE49-F238E27FC236}">
                    <a16:creationId xmlns:a16="http://schemas.microsoft.com/office/drawing/2014/main" id="{45A9152E-A5C2-47AE-9868-AF4F8987B1D7}"/>
                  </a:ext>
                </a:extLst>
              </p:cNvPr>
              <p:cNvGrpSpPr/>
              <p:nvPr userDrawn="1"/>
            </p:nvGrpSpPr>
            <p:grpSpPr>
              <a:xfrm>
                <a:off x="-3311319" y="2164285"/>
                <a:ext cx="825500" cy="209550"/>
                <a:chOff x="13504624" y="2482850"/>
                <a:chExt cx="825500" cy="209550"/>
              </a:xfrm>
            </p:grpSpPr>
            <p:sp>
              <p:nvSpPr>
                <p:cNvPr id="245" name="Rechthoek 244">
                  <a:extLst>
                    <a:ext uri="{FF2B5EF4-FFF2-40B4-BE49-F238E27FC236}">
                      <a16:creationId xmlns:a16="http://schemas.microsoft.com/office/drawing/2014/main" id="{D54D4F7E-F55D-42B2-BF01-264EE21C2FC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6" name="Rechte verbindingslijn 245">
                  <a:extLst>
                    <a:ext uri="{FF2B5EF4-FFF2-40B4-BE49-F238E27FC236}">
                      <a16:creationId xmlns:a16="http://schemas.microsoft.com/office/drawing/2014/main" id="{5001D01E-CB6A-407C-984F-0D8A4A5941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7" name="Gelijkbenige driehoek 246">
                  <a:extLst>
                    <a:ext uri="{FF2B5EF4-FFF2-40B4-BE49-F238E27FC236}">
                      <a16:creationId xmlns:a16="http://schemas.microsoft.com/office/drawing/2014/main" id="{02371DF7-5791-4BA9-9E6D-327CABACA17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98" name="Ovaal 197">
                <a:extLst>
                  <a:ext uri="{FF2B5EF4-FFF2-40B4-BE49-F238E27FC236}">
                    <a16:creationId xmlns:a16="http://schemas.microsoft.com/office/drawing/2014/main" id="{4ADAA55B-0F9C-4560-9C34-A68BABDBB56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9" name="Rechthoek 198">
                <a:extLst>
                  <a:ext uri="{FF2B5EF4-FFF2-40B4-BE49-F238E27FC236}">
                    <a16:creationId xmlns:a16="http://schemas.microsoft.com/office/drawing/2014/main" id="{B44F52B1-FF2E-45A5-87E5-ECDDBD294AA0}"/>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0" name="ICOON_info">
                <a:extLst>
                  <a:ext uri="{FF2B5EF4-FFF2-40B4-BE49-F238E27FC236}">
                    <a16:creationId xmlns:a16="http://schemas.microsoft.com/office/drawing/2014/main" id="{F8BE556D-5E70-49B8-9134-BE966837B079}"/>
                  </a:ext>
                </a:extLst>
              </p:cNvPr>
              <p:cNvGrpSpPr/>
              <p:nvPr userDrawn="1"/>
            </p:nvGrpSpPr>
            <p:grpSpPr>
              <a:xfrm>
                <a:off x="-376736" y="5894045"/>
                <a:ext cx="283685" cy="283685"/>
                <a:chOff x="-510741" y="5913713"/>
                <a:chExt cx="267555" cy="267555"/>
              </a:xfrm>
            </p:grpSpPr>
            <p:sp>
              <p:nvSpPr>
                <p:cNvPr id="243" name="Ovaal 242">
                  <a:extLst>
                    <a:ext uri="{FF2B5EF4-FFF2-40B4-BE49-F238E27FC236}">
                      <a16:creationId xmlns:a16="http://schemas.microsoft.com/office/drawing/2014/main" id="{43BA8408-0DAF-42DA-B08A-DB2E2CF8CED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4" name="Graphic 163" descr="Informatie">
                  <a:extLst>
                    <a:ext uri="{FF2B5EF4-FFF2-40B4-BE49-F238E27FC236}">
                      <a16:creationId xmlns:a16="http://schemas.microsoft.com/office/drawing/2014/main" id="{3C67CC40-8452-4BC5-A129-050515C9307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1" name="Ovaal 200">
                <a:extLst>
                  <a:ext uri="{FF2B5EF4-FFF2-40B4-BE49-F238E27FC236}">
                    <a16:creationId xmlns:a16="http://schemas.microsoft.com/office/drawing/2014/main" id="{886D67BF-EFC2-4AD4-B817-B35D5EBD70A3}"/>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2" name="Rechthoek 201">
                <a:extLst>
                  <a:ext uri="{FF2B5EF4-FFF2-40B4-BE49-F238E27FC236}">
                    <a16:creationId xmlns:a16="http://schemas.microsoft.com/office/drawing/2014/main" id="{4E102BD9-9E75-4E0E-B4CA-5C220512D7B1}"/>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3" name="Groep 202">
                <a:extLst>
                  <a:ext uri="{FF2B5EF4-FFF2-40B4-BE49-F238E27FC236}">
                    <a16:creationId xmlns:a16="http://schemas.microsoft.com/office/drawing/2014/main" id="{1B07B39F-E866-45F1-974F-EB171FF360D7}"/>
                  </a:ext>
                </a:extLst>
              </p:cNvPr>
              <p:cNvGrpSpPr/>
              <p:nvPr userDrawn="1"/>
            </p:nvGrpSpPr>
            <p:grpSpPr>
              <a:xfrm>
                <a:off x="-3408294" y="5236167"/>
                <a:ext cx="622283" cy="612919"/>
                <a:chOff x="12617641" y="3403239"/>
                <a:chExt cx="752963" cy="741634"/>
              </a:xfrm>
            </p:grpSpPr>
            <p:grpSp>
              <p:nvGrpSpPr>
                <p:cNvPr id="227" name="Groep 226">
                  <a:extLst>
                    <a:ext uri="{FF2B5EF4-FFF2-40B4-BE49-F238E27FC236}">
                      <a16:creationId xmlns:a16="http://schemas.microsoft.com/office/drawing/2014/main" id="{2089F27D-18EA-4090-83B6-46BBBF02C0AB}"/>
                    </a:ext>
                  </a:extLst>
                </p:cNvPr>
                <p:cNvGrpSpPr/>
                <p:nvPr userDrawn="1"/>
              </p:nvGrpSpPr>
              <p:grpSpPr>
                <a:xfrm>
                  <a:off x="12771550" y="3403239"/>
                  <a:ext cx="467156" cy="448491"/>
                  <a:chOff x="12782177" y="3403239"/>
                  <a:chExt cx="467156" cy="448491"/>
                </a:xfrm>
              </p:grpSpPr>
              <p:grpSp>
                <p:nvGrpSpPr>
                  <p:cNvPr id="230" name="Groep 229">
                    <a:extLst>
                      <a:ext uri="{FF2B5EF4-FFF2-40B4-BE49-F238E27FC236}">
                        <a16:creationId xmlns:a16="http://schemas.microsoft.com/office/drawing/2014/main" id="{CEA0F898-C195-4082-B8F0-7993B63B5A73}"/>
                      </a:ext>
                    </a:extLst>
                  </p:cNvPr>
                  <p:cNvGrpSpPr/>
                  <p:nvPr userDrawn="1"/>
                </p:nvGrpSpPr>
                <p:grpSpPr>
                  <a:xfrm>
                    <a:off x="12782177" y="3403239"/>
                    <a:ext cx="412972" cy="396132"/>
                    <a:chOff x="13554906" y="3320109"/>
                    <a:chExt cx="443912" cy="425811"/>
                  </a:xfrm>
                </p:grpSpPr>
                <p:grpSp>
                  <p:nvGrpSpPr>
                    <p:cNvPr id="237" name="Groep 236">
                      <a:extLst>
                        <a:ext uri="{FF2B5EF4-FFF2-40B4-BE49-F238E27FC236}">
                          <a16:creationId xmlns:a16="http://schemas.microsoft.com/office/drawing/2014/main" id="{4CD224CD-C338-4E5F-ABAC-67988698409C}"/>
                        </a:ext>
                      </a:extLst>
                    </p:cNvPr>
                    <p:cNvGrpSpPr/>
                    <p:nvPr userDrawn="1"/>
                  </p:nvGrpSpPr>
                  <p:grpSpPr>
                    <a:xfrm>
                      <a:off x="13554906" y="3320109"/>
                      <a:ext cx="443912" cy="425811"/>
                      <a:chOff x="12909684" y="1276143"/>
                      <a:chExt cx="443912" cy="425811"/>
                    </a:xfrm>
                  </p:grpSpPr>
                  <p:sp>
                    <p:nvSpPr>
                      <p:cNvPr id="240" name="Rechthoek 239">
                        <a:extLst>
                          <a:ext uri="{FF2B5EF4-FFF2-40B4-BE49-F238E27FC236}">
                            <a16:creationId xmlns:a16="http://schemas.microsoft.com/office/drawing/2014/main" id="{73B8349F-DD21-43F9-9EF1-D0948D6F3268}"/>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1" name="Rechthoek 240">
                        <a:extLst>
                          <a:ext uri="{FF2B5EF4-FFF2-40B4-BE49-F238E27FC236}">
                            <a16:creationId xmlns:a16="http://schemas.microsoft.com/office/drawing/2014/main" id="{41FB6708-AF17-4B9C-9CBA-FF140450110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2" name="Ovaal 241">
                        <a:extLst>
                          <a:ext uri="{FF2B5EF4-FFF2-40B4-BE49-F238E27FC236}">
                            <a16:creationId xmlns:a16="http://schemas.microsoft.com/office/drawing/2014/main" id="{82D226BA-225C-4E4B-B769-F9C9A6C9CED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38" name="Afbeelding 237">
                      <a:extLst>
                        <a:ext uri="{FF2B5EF4-FFF2-40B4-BE49-F238E27FC236}">
                          <a16:creationId xmlns:a16="http://schemas.microsoft.com/office/drawing/2014/main" id="{7C26A22A-A9EC-4EF5-B0FB-FFA73486762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39" name="Afbeelding 238">
                      <a:extLst>
                        <a:ext uri="{FF2B5EF4-FFF2-40B4-BE49-F238E27FC236}">
                          <a16:creationId xmlns:a16="http://schemas.microsoft.com/office/drawing/2014/main" id="{7B8BB507-D013-4A42-B500-14D6F26D590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1" name="Groep 230">
                    <a:extLst>
                      <a:ext uri="{FF2B5EF4-FFF2-40B4-BE49-F238E27FC236}">
                        <a16:creationId xmlns:a16="http://schemas.microsoft.com/office/drawing/2014/main" id="{04288F1A-3036-45F0-904B-33979F701F6F}"/>
                      </a:ext>
                    </a:extLst>
                  </p:cNvPr>
                  <p:cNvGrpSpPr/>
                  <p:nvPr userDrawn="1"/>
                </p:nvGrpSpPr>
                <p:grpSpPr>
                  <a:xfrm>
                    <a:off x="13103513" y="3705268"/>
                    <a:ext cx="145820" cy="146462"/>
                    <a:chOff x="13096169" y="3602278"/>
                    <a:chExt cx="145820" cy="146462"/>
                  </a:xfrm>
                </p:grpSpPr>
                <p:sp>
                  <p:nvSpPr>
                    <p:cNvPr id="235" name="Rechthoek 234">
                      <a:extLst>
                        <a:ext uri="{FF2B5EF4-FFF2-40B4-BE49-F238E27FC236}">
                          <a16:creationId xmlns:a16="http://schemas.microsoft.com/office/drawing/2014/main" id="{4B26589B-CD53-449A-B19E-55CC4B655EE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6AD08740-CF85-4390-A394-F0CC5970425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2" name="Groep 231">
                    <a:extLst>
                      <a:ext uri="{FF2B5EF4-FFF2-40B4-BE49-F238E27FC236}">
                        <a16:creationId xmlns:a16="http://schemas.microsoft.com/office/drawing/2014/main" id="{86158BC5-9041-465D-B81A-7728EE3747FB}"/>
                      </a:ext>
                    </a:extLst>
                  </p:cNvPr>
                  <p:cNvGrpSpPr/>
                  <p:nvPr userDrawn="1"/>
                </p:nvGrpSpPr>
                <p:grpSpPr>
                  <a:xfrm rot="10800000">
                    <a:off x="13061402" y="3665637"/>
                    <a:ext cx="145820" cy="146462"/>
                    <a:chOff x="13096169" y="3602278"/>
                    <a:chExt cx="145820" cy="146462"/>
                  </a:xfrm>
                </p:grpSpPr>
                <p:sp>
                  <p:nvSpPr>
                    <p:cNvPr id="233" name="Rechthoek 232">
                      <a:extLst>
                        <a:ext uri="{FF2B5EF4-FFF2-40B4-BE49-F238E27FC236}">
                          <a16:creationId xmlns:a16="http://schemas.microsoft.com/office/drawing/2014/main" id="{C65409CE-FCC3-4FEC-A358-1875E8A4B9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0A5D2A35-C996-443F-9F97-DBEB841B221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28" name="Rechthoek 227">
                  <a:extLst>
                    <a:ext uri="{FF2B5EF4-FFF2-40B4-BE49-F238E27FC236}">
                      <a16:creationId xmlns:a16="http://schemas.microsoft.com/office/drawing/2014/main" id="{05989557-B72F-488B-AAD1-58F736B91A0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29" name="Gelijkbenige driehoek 228">
                  <a:extLst>
                    <a:ext uri="{FF2B5EF4-FFF2-40B4-BE49-F238E27FC236}">
                      <a16:creationId xmlns:a16="http://schemas.microsoft.com/office/drawing/2014/main" id="{A34AA0C7-C946-4748-BFEC-EA9DBA861488}"/>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4" name="Rechthoek 203">
                <a:extLst>
                  <a:ext uri="{FF2B5EF4-FFF2-40B4-BE49-F238E27FC236}">
                    <a16:creationId xmlns:a16="http://schemas.microsoft.com/office/drawing/2014/main" id="{A16FA469-8562-4E37-B768-ED060C2CCAF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5" name="Groep 204">
                <a:extLst>
                  <a:ext uri="{FF2B5EF4-FFF2-40B4-BE49-F238E27FC236}">
                    <a16:creationId xmlns:a16="http://schemas.microsoft.com/office/drawing/2014/main" id="{7EBA25C7-4319-4A62-A5BE-96661D35AC01}"/>
                  </a:ext>
                </a:extLst>
              </p:cNvPr>
              <p:cNvGrpSpPr/>
              <p:nvPr userDrawn="1"/>
            </p:nvGrpSpPr>
            <p:grpSpPr>
              <a:xfrm>
                <a:off x="-2485819" y="3399207"/>
                <a:ext cx="1222990" cy="563933"/>
                <a:chOff x="-2485819" y="3399207"/>
                <a:chExt cx="1222990" cy="563933"/>
              </a:xfrm>
            </p:grpSpPr>
            <p:sp>
              <p:nvSpPr>
                <p:cNvPr id="206" name="Rechthoek 205">
                  <a:extLst>
                    <a:ext uri="{FF2B5EF4-FFF2-40B4-BE49-F238E27FC236}">
                      <a16:creationId xmlns:a16="http://schemas.microsoft.com/office/drawing/2014/main" id="{DE232CFA-93E9-42DC-8F26-27DC437DFD3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7" name="Rechthoek 206">
                  <a:extLst>
                    <a:ext uri="{FF2B5EF4-FFF2-40B4-BE49-F238E27FC236}">
                      <a16:creationId xmlns:a16="http://schemas.microsoft.com/office/drawing/2014/main" id="{54798014-5754-49E1-B37F-1E3A883F8082}"/>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8" name="Groep 207">
                  <a:extLst>
                    <a:ext uri="{FF2B5EF4-FFF2-40B4-BE49-F238E27FC236}">
                      <a16:creationId xmlns:a16="http://schemas.microsoft.com/office/drawing/2014/main" id="{BF79CA84-4231-4F88-B75E-53F997969EED}"/>
                    </a:ext>
                  </a:extLst>
                </p:cNvPr>
                <p:cNvGrpSpPr/>
                <p:nvPr userDrawn="1"/>
              </p:nvGrpSpPr>
              <p:grpSpPr>
                <a:xfrm>
                  <a:off x="-2403869" y="3460544"/>
                  <a:ext cx="155951" cy="131922"/>
                  <a:chOff x="12968836" y="3354170"/>
                  <a:chExt cx="404806" cy="342433"/>
                </a:xfrm>
              </p:grpSpPr>
              <p:sp>
                <p:nvSpPr>
                  <p:cNvPr id="221" name="Rechthoek: afgeronde hoeken 220">
                    <a:extLst>
                      <a:ext uri="{FF2B5EF4-FFF2-40B4-BE49-F238E27FC236}">
                        <a16:creationId xmlns:a16="http://schemas.microsoft.com/office/drawing/2014/main" id="{4BDC24AD-B069-4E01-8905-9534C6D1069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08DF8559-8958-40F6-800F-96F5E863CF0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B79296CB-2056-4858-9C46-DF011328852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0D6F5944-2551-4D11-8A46-30E15625574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60688257-9B7F-4332-94BC-15EE404D9B4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0B85B1B3-3576-45BC-B9E7-80908FD1DA8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9" name="Groep 208">
                  <a:extLst>
                    <a:ext uri="{FF2B5EF4-FFF2-40B4-BE49-F238E27FC236}">
                      <a16:creationId xmlns:a16="http://schemas.microsoft.com/office/drawing/2014/main" id="{568DD5B0-2FBE-4C16-AC26-871A9F7BAF90}"/>
                    </a:ext>
                  </a:extLst>
                </p:cNvPr>
                <p:cNvGrpSpPr/>
                <p:nvPr userDrawn="1"/>
              </p:nvGrpSpPr>
              <p:grpSpPr>
                <a:xfrm>
                  <a:off x="-2423424" y="3690208"/>
                  <a:ext cx="166739" cy="218963"/>
                  <a:chOff x="12940828" y="3950597"/>
                  <a:chExt cx="432813" cy="568367"/>
                </a:xfrm>
              </p:grpSpPr>
              <p:grpSp>
                <p:nvGrpSpPr>
                  <p:cNvPr id="213" name="Groep 212">
                    <a:extLst>
                      <a:ext uri="{FF2B5EF4-FFF2-40B4-BE49-F238E27FC236}">
                        <a16:creationId xmlns:a16="http://schemas.microsoft.com/office/drawing/2014/main" id="{CF03F0F6-FE45-4D39-848D-7CFAB25DA6D3}"/>
                      </a:ext>
                    </a:extLst>
                  </p:cNvPr>
                  <p:cNvGrpSpPr/>
                  <p:nvPr userDrawn="1"/>
                </p:nvGrpSpPr>
                <p:grpSpPr>
                  <a:xfrm>
                    <a:off x="13000382" y="4006891"/>
                    <a:ext cx="373259" cy="315747"/>
                    <a:chOff x="12968836" y="3354170"/>
                    <a:chExt cx="404806" cy="342433"/>
                  </a:xfrm>
                </p:grpSpPr>
                <p:sp>
                  <p:nvSpPr>
                    <p:cNvPr id="215" name="Rechthoek: afgeronde hoeken 214">
                      <a:extLst>
                        <a:ext uri="{FF2B5EF4-FFF2-40B4-BE49-F238E27FC236}">
                          <a16:creationId xmlns:a16="http://schemas.microsoft.com/office/drawing/2014/main" id="{2101DBF6-19B1-4123-8D20-DF6D88AEFAB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6" name="Rechthoek 215">
                      <a:extLst>
                        <a:ext uri="{FF2B5EF4-FFF2-40B4-BE49-F238E27FC236}">
                          <a16:creationId xmlns:a16="http://schemas.microsoft.com/office/drawing/2014/main" id="{E1B151F9-8893-4C5D-9C15-67CA87D489D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7" name="Rechthoek 216">
                      <a:extLst>
                        <a:ext uri="{FF2B5EF4-FFF2-40B4-BE49-F238E27FC236}">
                          <a16:creationId xmlns:a16="http://schemas.microsoft.com/office/drawing/2014/main" id="{E6851A77-5880-49C6-B7B7-BE49DF3DE33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8292E93C-9282-4CFA-93E2-37677726B86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0F5AFFBE-5608-4194-9E97-74378124B0A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8BE31107-AAA2-445B-BBD9-55481EE2ACA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4" name="Boog 213">
                    <a:extLst>
                      <a:ext uri="{FF2B5EF4-FFF2-40B4-BE49-F238E27FC236}">
                        <a16:creationId xmlns:a16="http://schemas.microsoft.com/office/drawing/2014/main" id="{3E6DBA36-653C-4C33-BAA0-F3DB9A1A246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0" name="Tekstvak 209">
                  <a:extLst>
                    <a:ext uri="{FF2B5EF4-FFF2-40B4-BE49-F238E27FC236}">
                      <a16:creationId xmlns:a16="http://schemas.microsoft.com/office/drawing/2014/main" id="{2E953F0F-BA96-4D52-A81C-AC01F895E415}"/>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1" name="Tekstvak 210">
                  <a:extLst>
                    <a:ext uri="{FF2B5EF4-FFF2-40B4-BE49-F238E27FC236}">
                      <a16:creationId xmlns:a16="http://schemas.microsoft.com/office/drawing/2014/main" id="{CF3F08E6-5545-4A06-B4B8-6D46C6752E0F}"/>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2" name="Vrije vorm: vorm 211">
                  <a:extLst>
                    <a:ext uri="{FF2B5EF4-FFF2-40B4-BE49-F238E27FC236}">
                      <a16:creationId xmlns:a16="http://schemas.microsoft.com/office/drawing/2014/main" id="{EB8BD5AD-655E-49B0-816A-04983B3582B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4" name="INSTRUCTIE">
            <a:extLst>
              <a:ext uri="{FF2B5EF4-FFF2-40B4-BE49-F238E27FC236}">
                <a16:creationId xmlns:a16="http://schemas.microsoft.com/office/drawing/2014/main" id="{63D5BDEB-480C-4068-B923-141CBD023EC1}"/>
              </a:ext>
            </a:extLst>
          </p:cNvPr>
          <p:cNvGrpSpPr/>
          <p:nvPr userDrawn="1"/>
        </p:nvGrpSpPr>
        <p:grpSpPr>
          <a:xfrm>
            <a:off x="-3786437" y="0"/>
            <a:ext cx="3693386" cy="5359349"/>
            <a:chOff x="-3786437" y="0"/>
            <a:chExt cx="3693386" cy="5359349"/>
          </a:xfrm>
        </p:grpSpPr>
        <p:sp>
          <p:nvSpPr>
            <p:cNvPr id="255" name="Rechthoek 254">
              <a:extLst>
                <a:ext uri="{FF2B5EF4-FFF2-40B4-BE49-F238E27FC236}">
                  <a16:creationId xmlns:a16="http://schemas.microsoft.com/office/drawing/2014/main" id="{63FB96F7-6CF6-4F18-B54C-64F96FA3DCA4}"/>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6" name="Ovaal 255">
              <a:extLst>
                <a:ext uri="{FF2B5EF4-FFF2-40B4-BE49-F238E27FC236}">
                  <a16:creationId xmlns:a16="http://schemas.microsoft.com/office/drawing/2014/main" id="{5AF2F90D-DE0B-48BB-9E84-8872760F717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7" name="Rechthoek 256">
              <a:extLst>
                <a:ext uri="{FF2B5EF4-FFF2-40B4-BE49-F238E27FC236}">
                  <a16:creationId xmlns:a16="http://schemas.microsoft.com/office/drawing/2014/main" id="{D8D7C1D8-4A0F-462C-A766-6C891E683AB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8" name="Ovaal 257">
              <a:extLst>
                <a:ext uri="{FF2B5EF4-FFF2-40B4-BE49-F238E27FC236}">
                  <a16:creationId xmlns:a16="http://schemas.microsoft.com/office/drawing/2014/main" id="{A51EBC8B-0898-4041-B86D-61A0454DAE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9" name="Rechthoek 258">
              <a:extLst>
                <a:ext uri="{FF2B5EF4-FFF2-40B4-BE49-F238E27FC236}">
                  <a16:creationId xmlns:a16="http://schemas.microsoft.com/office/drawing/2014/main" id="{08489155-FEC5-4A7E-906F-1F496342936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0" name="Rechthoek 259">
              <a:extLst>
                <a:ext uri="{FF2B5EF4-FFF2-40B4-BE49-F238E27FC236}">
                  <a16:creationId xmlns:a16="http://schemas.microsoft.com/office/drawing/2014/main" id="{F5A27EBC-641C-4DEA-A7A1-F18B62F84FF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1" name="Ovaal 260">
              <a:extLst>
                <a:ext uri="{FF2B5EF4-FFF2-40B4-BE49-F238E27FC236}">
                  <a16:creationId xmlns:a16="http://schemas.microsoft.com/office/drawing/2014/main" id="{049BD5D8-F4FB-48F6-A88E-15D69199354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2" name="Rechthoek 261">
              <a:extLst>
                <a:ext uri="{FF2B5EF4-FFF2-40B4-BE49-F238E27FC236}">
                  <a16:creationId xmlns:a16="http://schemas.microsoft.com/office/drawing/2014/main" id="{7635322C-822F-4B50-AC20-0361F6F8AE9C}"/>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3" name="Ovaal 262">
              <a:extLst>
                <a:ext uri="{FF2B5EF4-FFF2-40B4-BE49-F238E27FC236}">
                  <a16:creationId xmlns:a16="http://schemas.microsoft.com/office/drawing/2014/main" id="{3C7747FF-622A-4811-9F14-7E5F6B4171B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4" name="Rechthoek 263">
              <a:extLst>
                <a:ext uri="{FF2B5EF4-FFF2-40B4-BE49-F238E27FC236}">
                  <a16:creationId xmlns:a16="http://schemas.microsoft.com/office/drawing/2014/main" id="{7214310A-E532-4871-81B1-9871807C2277}"/>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5" name="Ovaal 264">
              <a:extLst>
                <a:ext uri="{FF2B5EF4-FFF2-40B4-BE49-F238E27FC236}">
                  <a16:creationId xmlns:a16="http://schemas.microsoft.com/office/drawing/2014/main" id="{942DB0D1-BC14-4ADD-ACDE-4127FE3098A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6" name="Rechthoek 265">
              <a:extLst>
                <a:ext uri="{FF2B5EF4-FFF2-40B4-BE49-F238E27FC236}">
                  <a16:creationId xmlns:a16="http://schemas.microsoft.com/office/drawing/2014/main" id="{6E0E445A-ADEA-411A-91AD-2EA956DCA531}"/>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7" name="Ovaal 266">
              <a:extLst>
                <a:ext uri="{FF2B5EF4-FFF2-40B4-BE49-F238E27FC236}">
                  <a16:creationId xmlns:a16="http://schemas.microsoft.com/office/drawing/2014/main" id="{D227D2DD-3E06-4DB2-A8A8-4109A57CD24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8" name="Rechthoek 267">
              <a:extLst>
                <a:ext uri="{FF2B5EF4-FFF2-40B4-BE49-F238E27FC236}">
                  <a16:creationId xmlns:a16="http://schemas.microsoft.com/office/drawing/2014/main" id="{04E9B7EC-35C8-4D60-AD76-F8B78EF3A11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9" name="Ovaal 268">
              <a:extLst>
                <a:ext uri="{FF2B5EF4-FFF2-40B4-BE49-F238E27FC236}">
                  <a16:creationId xmlns:a16="http://schemas.microsoft.com/office/drawing/2014/main" id="{1F1B5061-8F1E-40C7-AAC9-AF124DE1EB2C}"/>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0" name="Rechthoek 269">
              <a:extLst>
                <a:ext uri="{FF2B5EF4-FFF2-40B4-BE49-F238E27FC236}">
                  <a16:creationId xmlns:a16="http://schemas.microsoft.com/office/drawing/2014/main" id="{6F62494E-7B94-496F-97C8-DED86AB7AB0F}"/>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1" name="Ovaal 270">
              <a:extLst>
                <a:ext uri="{FF2B5EF4-FFF2-40B4-BE49-F238E27FC236}">
                  <a16:creationId xmlns:a16="http://schemas.microsoft.com/office/drawing/2014/main" id="{80524517-D4B2-49BC-913A-4861954EA397}"/>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2" name="Rechthoek 271">
              <a:extLst>
                <a:ext uri="{FF2B5EF4-FFF2-40B4-BE49-F238E27FC236}">
                  <a16:creationId xmlns:a16="http://schemas.microsoft.com/office/drawing/2014/main" id="{508FD4D9-A79B-44F0-AE45-603F9326A263}"/>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4FC8037C-B153-41F4-8D7B-CCC1E15E6114}"/>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4" name="Rechthoek 273">
              <a:extLst>
                <a:ext uri="{FF2B5EF4-FFF2-40B4-BE49-F238E27FC236}">
                  <a16:creationId xmlns:a16="http://schemas.microsoft.com/office/drawing/2014/main" id="{085511A9-CEF3-4EC8-96A2-34CF8422FFCE}"/>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5" name="Rechthoek 274">
              <a:extLst>
                <a:ext uri="{FF2B5EF4-FFF2-40B4-BE49-F238E27FC236}">
                  <a16:creationId xmlns:a16="http://schemas.microsoft.com/office/drawing/2014/main" id="{6D93DDA1-4C0B-4464-B249-6C2B5CFD3B1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6" name="ICOON_info">
              <a:extLst>
                <a:ext uri="{FF2B5EF4-FFF2-40B4-BE49-F238E27FC236}">
                  <a16:creationId xmlns:a16="http://schemas.microsoft.com/office/drawing/2014/main" id="{6976A860-264E-4387-8743-5E22F8EFED82}"/>
                </a:ext>
              </a:extLst>
            </p:cNvPr>
            <p:cNvGrpSpPr/>
            <p:nvPr userDrawn="1"/>
          </p:nvGrpSpPr>
          <p:grpSpPr>
            <a:xfrm>
              <a:off x="-376736" y="4400186"/>
              <a:ext cx="283685" cy="283685"/>
              <a:chOff x="-510741" y="5913713"/>
              <a:chExt cx="267555" cy="267555"/>
            </a:xfrm>
          </p:grpSpPr>
          <p:sp>
            <p:nvSpPr>
              <p:cNvPr id="318" name="Ovaal 317">
                <a:extLst>
                  <a:ext uri="{FF2B5EF4-FFF2-40B4-BE49-F238E27FC236}">
                    <a16:creationId xmlns:a16="http://schemas.microsoft.com/office/drawing/2014/main" id="{9B02A995-A08C-4A3D-BA8F-281D18B7FAF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19" name="Graphic 163" descr="Informatie">
                <a:extLst>
                  <a:ext uri="{FF2B5EF4-FFF2-40B4-BE49-F238E27FC236}">
                    <a16:creationId xmlns:a16="http://schemas.microsoft.com/office/drawing/2014/main" id="{175D8809-ECE8-4DF5-A29E-F58455F5D4E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7" name="VOORBEELD">
              <a:extLst>
                <a:ext uri="{FF2B5EF4-FFF2-40B4-BE49-F238E27FC236}">
                  <a16:creationId xmlns:a16="http://schemas.microsoft.com/office/drawing/2014/main" id="{3266786A-D60A-4FB3-B296-F34E98FEC35F}"/>
                </a:ext>
              </a:extLst>
            </p:cNvPr>
            <p:cNvGrpSpPr/>
            <p:nvPr userDrawn="1"/>
          </p:nvGrpSpPr>
          <p:grpSpPr>
            <a:xfrm>
              <a:off x="-3605171" y="458674"/>
              <a:ext cx="3234311" cy="558875"/>
              <a:chOff x="-3605171" y="458674"/>
              <a:chExt cx="3234311" cy="558875"/>
            </a:xfrm>
          </p:grpSpPr>
          <p:sp>
            <p:nvSpPr>
              <p:cNvPr id="278" name="Rechthoek 277">
                <a:extLst>
                  <a:ext uri="{FF2B5EF4-FFF2-40B4-BE49-F238E27FC236}">
                    <a16:creationId xmlns:a16="http://schemas.microsoft.com/office/drawing/2014/main" id="{B02DC7D7-A02A-4418-A940-335EB17662D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79" name="Rechthoek 278">
                <a:extLst>
                  <a:ext uri="{FF2B5EF4-FFF2-40B4-BE49-F238E27FC236}">
                    <a16:creationId xmlns:a16="http://schemas.microsoft.com/office/drawing/2014/main" id="{922C0AF5-0F92-4A3A-82E7-425AE195D6C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0" name="Groep 279">
                <a:extLst>
                  <a:ext uri="{FF2B5EF4-FFF2-40B4-BE49-F238E27FC236}">
                    <a16:creationId xmlns:a16="http://schemas.microsoft.com/office/drawing/2014/main" id="{589BE246-8159-4411-A63F-7786D5EE0ABE}"/>
                  </a:ext>
                </a:extLst>
              </p:cNvPr>
              <p:cNvGrpSpPr/>
              <p:nvPr userDrawn="1"/>
            </p:nvGrpSpPr>
            <p:grpSpPr>
              <a:xfrm>
                <a:off x="-3386247" y="830871"/>
                <a:ext cx="139423" cy="109566"/>
                <a:chOff x="-2866744" y="827071"/>
                <a:chExt cx="168701" cy="132575"/>
              </a:xfrm>
            </p:grpSpPr>
            <p:grpSp>
              <p:nvGrpSpPr>
                <p:cNvPr id="311" name="Groep 310">
                  <a:extLst>
                    <a:ext uri="{FF2B5EF4-FFF2-40B4-BE49-F238E27FC236}">
                      <a16:creationId xmlns:a16="http://schemas.microsoft.com/office/drawing/2014/main" id="{1BF1DBA8-CBD8-40F9-BC51-DCA48B88F081}"/>
                    </a:ext>
                  </a:extLst>
                </p:cNvPr>
                <p:cNvGrpSpPr/>
                <p:nvPr userDrawn="1"/>
              </p:nvGrpSpPr>
              <p:grpSpPr>
                <a:xfrm>
                  <a:off x="-2866744" y="827071"/>
                  <a:ext cx="168701" cy="132575"/>
                  <a:chOff x="-2866744" y="827071"/>
                  <a:chExt cx="168701" cy="132575"/>
                </a:xfrm>
              </p:grpSpPr>
              <p:cxnSp>
                <p:nvCxnSpPr>
                  <p:cNvPr id="313" name="Rechte verbindingslijn 312">
                    <a:extLst>
                      <a:ext uri="{FF2B5EF4-FFF2-40B4-BE49-F238E27FC236}">
                        <a16:creationId xmlns:a16="http://schemas.microsoft.com/office/drawing/2014/main" id="{547F5D49-B5AE-4387-A69D-5F8338FE611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594A6816-914E-4655-894E-176976DD0A6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F1B66129-5F30-4BCE-858C-5C5BB72B06D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B85BBA9C-9144-424D-AB0D-F4C0AB1E813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11DE10B4-4694-4E5D-B456-625354DEB6E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2" name="Pijl: rechts 311">
                  <a:extLst>
                    <a:ext uri="{FF2B5EF4-FFF2-40B4-BE49-F238E27FC236}">
                      <a16:creationId xmlns:a16="http://schemas.microsoft.com/office/drawing/2014/main" id="{61ED8114-440E-414E-879B-7D73E7DF0CB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1" name="Groep 280">
                <a:extLst>
                  <a:ext uri="{FF2B5EF4-FFF2-40B4-BE49-F238E27FC236}">
                    <a16:creationId xmlns:a16="http://schemas.microsoft.com/office/drawing/2014/main" id="{AFCCB621-DB66-4A0E-BCDC-CCF82D2A239B}"/>
                  </a:ext>
                </a:extLst>
              </p:cNvPr>
              <p:cNvGrpSpPr/>
              <p:nvPr userDrawn="1"/>
            </p:nvGrpSpPr>
            <p:grpSpPr>
              <a:xfrm>
                <a:off x="-3605171" y="830871"/>
                <a:ext cx="139423" cy="109566"/>
                <a:chOff x="-2866744" y="518074"/>
                <a:chExt cx="168701" cy="132575"/>
              </a:xfrm>
            </p:grpSpPr>
            <p:grpSp>
              <p:nvGrpSpPr>
                <p:cNvPr id="304" name="Groep 303">
                  <a:extLst>
                    <a:ext uri="{FF2B5EF4-FFF2-40B4-BE49-F238E27FC236}">
                      <a16:creationId xmlns:a16="http://schemas.microsoft.com/office/drawing/2014/main" id="{BE7D8302-1133-40B8-8B4A-F5E348D6669C}"/>
                    </a:ext>
                  </a:extLst>
                </p:cNvPr>
                <p:cNvGrpSpPr/>
                <p:nvPr userDrawn="1"/>
              </p:nvGrpSpPr>
              <p:grpSpPr>
                <a:xfrm>
                  <a:off x="-2866744" y="518074"/>
                  <a:ext cx="168701" cy="132575"/>
                  <a:chOff x="-2866744" y="518074"/>
                  <a:chExt cx="168701" cy="132575"/>
                </a:xfrm>
              </p:grpSpPr>
              <p:cxnSp>
                <p:nvCxnSpPr>
                  <p:cNvPr id="306" name="Rechte verbindingslijn 305">
                    <a:extLst>
                      <a:ext uri="{FF2B5EF4-FFF2-40B4-BE49-F238E27FC236}">
                        <a16:creationId xmlns:a16="http://schemas.microsoft.com/office/drawing/2014/main" id="{D64DA124-142D-4E4A-810F-5D22C1F9443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1A136284-4FF7-4201-8F2E-0AF429E7D1F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C449DB3D-893C-4428-A4D4-90497A991CA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8F0B1C42-9FF8-46A7-8533-E0405E61961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BC5D2ABA-8A25-439F-BF35-7C3AC1060EE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5" name="Pijl: rechts 304">
                  <a:extLst>
                    <a:ext uri="{FF2B5EF4-FFF2-40B4-BE49-F238E27FC236}">
                      <a16:creationId xmlns:a16="http://schemas.microsoft.com/office/drawing/2014/main" id="{6F781EDD-45FB-45F8-9E19-9E2CB7A4764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2" name="Rechte verbindingslijn 281">
                <a:extLst>
                  <a:ext uri="{FF2B5EF4-FFF2-40B4-BE49-F238E27FC236}">
                    <a16:creationId xmlns:a16="http://schemas.microsoft.com/office/drawing/2014/main" id="{CCD327B7-095B-4F4F-B485-5C5133AFCA1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3" name="Rechte verbindingslijn 282">
                <a:extLst>
                  <a:ext uri="{FF2B5EF4-FFF2-40B4-BE49-F238E27FC236}">
                    <a16:creationId xmlns:a16="http://schemas.microsoft.com/office/drawing/2014/main" id="{C00CA28C-8B3B-4077-B34F-48EFA3B7369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4" name="Rechthoek 283">
                <a:extLst>
                  <a:ext uri="{FF2B5EF4-FFF2-40B4-BE49-F238E27FC236}">
                    <a16:creationId xmlns:a16="http://schemas.microsoft.com/office/drawing/2014/main" id="{65618517-9FAA-4491-8518-6B2960FA403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5" name="Rechthoek 284">
                <a:extLst>
                  <a:ext uri="{FF2B5EF4-FFF2-40B4-BE49-F238E27FC236}">
                    <a16:creationId xmlns:a16="http://schemas.microsoft.com/office/drawing/2014/main" id="{2A464736-C279-49D5-B348-AF892818BF0A}"/>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6" name="Groep 285">
                <a:extLst>
                  <a:ext uri="{FF2B5EF4-FFF2-40B4-BE49-F238E27FC236}">
                    <a16:creationId xmlns:a16="http://schemas.microsoft.com/office/drawing/2014/main" id="{6E0C4515-166D-4E37-A05D-042266899B7D}"/>
                  </a:ext>
                </a:extLst>
              </p:cNvPr>
              <p:cNvGrpSpPr/>
              <p:nvPr userDrawn="1"/>
            </p:nvGrpSpPr>
            <p:grpSpPr>
              <a:xfrm>
                <a:off x="-2916763" y="769168"/>
                <a:ext cx="268738" cy="248381"/>
                <a:chOff x="-2916763" y="769168"/>
                <a:chExt cx="268738" cy="248381"/>
              </a:xfrm>
            </p:grpSpPr>
            <p:sp>
              <p:nvSpPr>
                <p:cNvPr id="296" name="Rechthoek 295">
                  <a:extLst>
                    <a:ext uri="{FF2B5EF4-FFF2-40B4-BE49-F238E27FC236}">
                      <a16:creationId xmlns:a16="http://schemas.microsoft.com/office/drawing/2014/main" id="{0D634AFD-8697-446A-B86F-5C15F4ACFB6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6E223E50-6185-4541-B7FC-192C1927DF43}"/>
                    </a:ext>
                  </a:extLst>
                </p:cNvPr>
                <p:cNvGrpSpPr/>
                <p:nvPr userDrawn="1"/>
              </p:nvGrpSpPr>
              <p:grpSpPr>
                <a:xfrm>
                  <a:off x="-2866744" y="827071"/>
                  <a:ext cx="168701" cy="132575"/>
                  <a:chOff x="-2866744" y="827071"/>
                  <a:chExt cx="168701" cy="132575"/>
                </a:xfrm>
              </p:grpSpPr>
              <p:cxnSp>
                <p:nvCxnSpPr>
                  <p:cNvPr id="299" name="Rechte verbindingslijn 298">
                    <a:extLst>
                      <a:ext uri="{FF2B5EF4-FFF2-40B4-BE49-F238E27FC236}">
                        <a16:creationId xmlns:a16="http://schemas.microsoft.com/office/drawing/2014/main" id="{7BDDF692-96C1-4C89-9816-38C1946274B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29874598-6BE9-4FF1-ADF4-CCB703444E8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6ECA6C39-F975-4EA6-94FA-DAA356D9619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524D78A5-00D2-4A68-A958-448A46BB82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CE38465F-4EAD-46C4-8EA2-E9F194833BD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90FC710A-FFE3-4BD6-85A8-1D6324BDEC2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7" name="Groep 286">
                <a:extLst>
                  <a:ext uri="{FF2B5EF4-FFF2-40B4-BE49-F238E27FC236}">
                    <a16:creationId xmlns:a16="http://schemas.microsoft.com/office/drawing/2014/main" id="{1D3ABA5A-F398-4DA6-891E-216CDFEEB21A}"/>
                  </a:ext>
                </a:extLst>
              </p:cNvPr>
              <p:cNvGrpSpPr/>
              <p:nvPr userDrawn="1"/>
            </p:nvGrpSpPr>
            <p:grpSpPr>
              <a:xfrm>
                <a:off x="-2916763" y="460171"/>
                <a:ext cx="268738" cy="248381"/>
                <a:chOff x="-2916763" y="460171"/>
                <a:chExt cx="268738" cy="248381"/>
              </a:xfrm>
            </p:grpSpPr>
            <p:sp>
              <p:nvSpPr>
                <p:cNvPr id="288" name="Rechthoek 287">
                  <a:extLst>
                    <a:ext uri="{FF2B5EF4-FFF2-40B4-BE49-F238E27FC236}">
                      <a16:creationId xmlns:a16="http://schemas.microsoft.com/office/drawing/2014/main" id="{6D9DAC72-AB1B-4AEB-8B26-98A8356CF5B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89" name="Groep 288">
                  <a:extLst>
                    <a:ext uri="{FF2B5EF4-FFF2-40B4-BE49-F238E27FC236}">
                      <a16:creationId xmlns:a16="http://schemas.microsoft.com/office/drawing/2014/main" id="{05E8DCDA-6D1B-4B56-B170-A306417D4225}"/>
                    </a:ext>
                  </a:extLst>
                </p:cNvPr>
                <p:cNvGrpSpPr/>
                <p:nvPr userDrawn="1"/>
              </p:nvGrpSpPr>
              <p:grpSpPr>
                <a:xfrm>
                  <a:off x="-2866744" y="518074"/>
                  <a:ext cx="168701" cy="132575"/>
                  <a:chOff x="-2866744" y="518074"/>
                  <a:chExt cx="168701" cy="132575"/>
                </a:xfrm>
              </p:grpSpPr>
              <p:cxnSp>
                <p:nvCxnSpPr>
                  <p:cNvPr id="291" name="Rechte verbindingslijn 290">
                    <a:extLst>
                      <a:ext uri="{FF2B5EF4-FFF2-40B4-BE49-F238E27FC236}">
                        <a16:creationId xmlns:a16="http://schemas.microsoft.com/office/drawing/2014/main" id="{7B79F487-D2F5-4F64-9A6C-C489FF2428E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2" name="Rechte verbindingslijn 291">
                    <a:extLst>
                      <a:ext uri="{FF2B5EF4-FFF2-40B4-BE49-F238E27FC236}">
                        <a16:creationId xmlns:a16="http://schemas.microsoft.com/office/drawing/2014/main" id="{B99CB649-6C55-4096-8862-F1CAE40B24C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3" name="Rechte verbindingslijn 292">
                    <a:extLst>
                      <a:ext uri="{FF2B5EF4-FFF2-40B4-BE49-F238E27FC236}">
                        <a16:creationId xmlns:a16="http://schemas.microsoft.com/office/drawing/2014/main" id="{E040D454-593D-4E94-9AC4-30E3A6A5FCC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F3F9E0F6-2A3C-40FA-B999-5BB42D914C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7A3DD104-0B92-41AA-9C97-E000647DFC3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0" name="Pijl: rechts 289">
                  <a:extLst>
                    <a:ext uri="{FF2B5EF4-FFF2-40B4-BE49-F238E27FC236}">
                      <a16:creationId xmlns:a16="http://schemas.microsoft.com/office/drawing/2014/main" id="{EF8FAE0B-18AB-4052-A7A8-9DCBE7FE4C5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21" name="Tijdelijke aanduiding voor verticale tekst 2">
            <a:extLst>
              <a:ext uri="{FF2B5EF4-FFF2-40B4-BE49-F238E27FC236}">
                <a16:creationId xmlns:a16="http://schemas.microsoft.com/office/drawing/2014/main" id="{F662788D-DA67-43F5-BA35-203E030ADBF3}"/>
              </a:ext>
            </a:extLst>
          </p:cNvPr>
          <p:cNvSpPr>
            <a:spLocks noGrp="1"/>
          </p:cNvSpPr>
          <p:nvPr>
            <p:ph type="body" orient="vert" idx="21" hasCustomPrompt="1"/>
          </p:nvPr>
        </p:nvSpPr>
        <p:spPr>
          <a:xfrm>
            <a:off x="1318571" y="1591900"/>
            <a:ext cx="5285153" cy="425584"/>
          </a:xfrm>
        </p:spPr>
        <p:txBody>
          <a:bodyPr vert="horz" lIns="0" tIns="0" rIns="0" bIns="0" anchor="t"/>
          <a:lstStyle>
            <a:lvl1pPr>
              <a:defRPr sz="3200" b="1">
                <a:solidFill>
                  <a:srgbClr val="000000"/>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2" name="Tijdelijke aanduiding voor verticale tekst 2">
            <a:extLst>
              <a:ext uri="{FF2B5EF4-FFF2-40B4-BE49-F238E27FC236}">
                <a16:creationId xmlns:a16="http://schemas.microsoft.com/office/drawing/2014/main" id="{EE2ABBDF-E729-4DFA-8545-6F888A0D603A}"/>
              </a:ext>
            </a:extLst>
          </p:cNvPr>
          <p:cNvSpPr>
            <a:spLocks noGrp="1"/>
          </p:cNvSpPr>
          <p:nvPr>
            <p:ph type="body" orient="vert" idx="22" hasCustomPrompt="1"/>
          </p:nvPr>
        </p:nvSpPr>
        <p:spPr>
          <a:xfrm>
            <a:off x="1318571" y="2164284"/>
            <a:ext cx="5285153" cy="851871"/>
          </a:xfrm>
        </p:spPr>
        <p:txBody>
          <a:bodyPr vert="horz" lIns="0" tIns="0" rIns="0" bIns="0" anchor="t"/>
          <a:lstStyle>
            <a:lvl1pPr>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Tree>
    <p:extLst>
      <p:ext uri="{BB962C8B-B14F-4D97-AF65-F5344CB8AC3E}">
        <p14:creationId xmlns:p14="http://schemas.microsoft.com/office/powerpoint/2010/main" val="83335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oorstellen 2 Groen">
    <p:spTree>
      <p:nvGrpSpPr>
        <p:cNvPr id="1" name=""/>
        <p:cNvGrpSpPr/>
        <p:nvPr/>
      </p:nvGrpSpPr>
      <p:grpSpPr>
        <a:xfrm>
          <a:off x="0" y="0"/>
          <a:ext cx="0" cy="0"/>
          <a:chOff x="0" y="0"/>
          <a:chExt cx="0" cy="0"/>
        </a:xfrm>
      </p:grpSpPr>
      <p:sp>
        <p:nvSpPr>
          <p:cNvPr id="9" name="Rechthoek 44">
            <a:extLst>
              <a:ext uri="{FF2B5EF4-FFF2-40B4-BE49-F238E27FC236}">
                <a16:creationId xmlns:a16="http://schemas.microsoft.com/office/drawing/2014/main" id="{30036AB3-0540-F91B-2680-4F1370AE08F9}"/>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Graphic 7">
            <a:extLst>
              <a:ext uri="{FF2B5EF4-FFF2-40B4-BE49-F238E27FC236}">
                <a16:creationId xmlns:a16="http://schemas.microsoft.com/office/drawing/2014/main" id="{281E5CFE-44BC-45CE-A163-742182F1A1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2 Groen</a:t>
            </a:r>
          </a:p>
        </p:txBody>
      </p:sp>
      <p:sp>
        <p:nvSpPr>
          <p:cNvPr id="16" name="Tijdelijke aanduiding voor verticale tekst 2">
            <a:extLst>
              <a:ext uri="{FF2B5EF4-FFF2-40B4-BE49-F238E27FC236}">
                <a16:creationId xmlns:a16="http://schemas.microsoft.com/office/drawing/2014/main" id="{924EC1B0-95CB-4BE2-A637-97ECB5CF0683}"/>
              </a:ext>
            </a:extLst>
          </p:cNvPr>
          <p:cNvSpPr>
            <a:spLocks noGrp="1"/>
          </p:cNvSpPr>
          <p:nvPr>
            <p:ph type="body" orient="vert" idx="15" hasCustomPrompt="1"/>
          </p:nvPr>
        </p:nvSpPr>
        <p:spPr>
          <a:xfrm>
            <a:off x="1318846" y="3182620"/>
            <a:ext cx="5285154" cy="2765279"/>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7912100" y="2082800"/>
            <a:ext cx="2543115" cy="2527300"/>
          </a:xfrm>
          <a:prstGeom prst="roundRect">
            <a:avLst>
              <a:gd name="adj" fmla="val 4882"/>
            </a:avLst>
          </a:prstGeom>
          <a:noFill/>
          <a:ln>
            <a:solidFill>
              <a:schemeClr val="bg1">
                <a:lumMod val="85000"/>
              </a:schemeClr>
            </a:solidFill>
          </a:ln>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grpSp>
        <p:nvGrpSpPr>
          <p:cNvPr id="188" name="INSTRUCTIE">
            <a:extLst>
              <a:ext uri="{FF2B5EF4-FFF2-40B4-BE49-F238E27FC236}">
                <a16:creationId xmlns:a16="http://schemas.microsoft.com/office/drawing/2014/main" id="{3E24AB40-81C0-4E18-9FAB-755778153031}"/>
              </a:ext>
            </a:extLst>
          </p:cNvPr>
          <p:cNvGrpSpPr/>
          <p:nvPr userDrawn="1"/>
        </p:nvGrpSpPr>
        <p:grpSpPr>
          <a:xfrm>
            <a:off x="12377595" y="0"/>
            <a:ext cx="3693386" cy="6857760"/>
            <a:chOff x="-3786437" y="0"/>
            <a:chExt cx="3693386" cy="6857760"/>
          </a:xfrm>
        </p:grpSpPr>
        <p:sp>
          <p:nvSpPr>
            <p:cNvPr id="189" name="Rechthoek 188">
              <a:extLst>
                <a:ext uri="{FF2B5EF4-FFF2-40B4-BE49-F238E27FC236}">
                  <a16:creationId xmlns:a16="http://schemas.microsoft.com/office/drawing/2014/main" id="{64BADFF0-CF15-4E7E-A75E-28C440DB7EBB}"/>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0" name="INSTRUCTIE">
              <a:extLst>
                <a:ext uri="{FF2B5EF4-FFF2-40B4-BE49-F238E27FC236}">
                  <a16:creationId xmlns:a16="http://schemas.microsoft.com/office/drawing/2014/main" id="{193936E9-2613-4958-92FA-BCDAF19E5417}"/>
                </a:ext>
              </a:extLst>
            </p:cNvPr>
            <p:cNvGrpSpPr/>
            <p:nvPr userDrawn="1"/>
          </p:nvGrpSpPr>
          <p:grpSpPr>
            <a:xfrm>
              <a:off x="-3786165" y="0"/>
              <a:ext cx="3693114" cy="6177730"/>
              <a:chOff x="-3786165" y="0"/>
              <a:chExt cx="3693114" cy="6177730"/>
            </a:xfrm>
          </p:grpSpPr>
          <p:sp>
            <p:nvSpPr>
              <p:cNvPr id="191" name="Rechthoek 190">
                <a:extLst>
                  <a:ext uri="{FF2B5EF4-FFF2-40B4-BE49-F238E27FC236}">
                    <a16:creationId xmlns:a16="http://schemas.microsoft.com/office/drawing/2014/main" id="{B6DF8003-5878-461B-9854-44A8738856CE}"/>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2" name="Ovaal 191">
                <a:extLst>
                  <a:ext uri="{FF2B5EF4-FFF2-40B4-BE49-F238E27FC236}">
                    <a16:creationId xmlns:a16="http://schemas.microsoft.com/office/drawing/2014/main" id="{82C98B15-B278-48D3-8E6E-67B68767D5F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3" name="Rechthoek 192">
                <a:extLst>
                  <a:ext uri="{FF2B5EF4-FFF2-40B4-BE49-F238E27FC236}">
                    <a16:creationId xmlns:a16="http://schemas.microsoft.com/office/drawing/2014/main" id="{2F4B10CB-54D4-4085-9BBE-33F2C411A5C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4" name="Groep 193">
                <a:extLst>
                  <a:ext uri="{FF2B5EF4-FFF2-40B4-BE49-F238E27FC236}">
                    <a16:creationId xmlns:a16="http://schemas.microsoft.com/office/drawing/2014/main" id="{54403ACD-894A-4432-A9BD-E48CFD883A64}"/>
                  </a:ext>
                </a:extLst>
              </p:cNvPr>
              <p:cNvGrpSpPr/>
              <p:nvPr userDrawn="1"/>
            </p:nvGrpSpPr>
            <p:grpSpPr>
              <a:xfrm>
                <a:off x="-3316179" y="1231351"/>
                <a:ext cx="294789" cy="318834"/>
                <a:chOff x="14466489" y="1001522"/>
                <a:chExt cx="290627" cy="314333"/>
              </a:xfrm>
            </p:grpSpPr>
            <p:sp>
              <p:nvSpPr>
                <p:cNvPr id="248" name="Rechthoek 247">
                  <a:extLst>
                    <a:ext uri="{FF2B5EF4-FFF2-40B4-BE49-F238E27FC236}">
                      <a16:creationId xmlns:a16="http://schemas.microsoft.com/office/drawing/2014/main" id="{178B2875-C66F-4658-BDB9-260B30867BE5}"/>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Ovaal 248">
                  <a:extLst>
                    <a:ext uri="{FF2B5EF4-FFF2-40B4-BE49-F238E27FC236}">
                      <a16:creationId xmlns:a16="http://schemas.microsoft.com/office/drawing/2014/main" id="{5F827AB5-736D-4F5E-9CA1-5C450CAD028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0" name="Vrije vorm: vorm 249">
                  <a:extLst>
                    <a:ext uri="{FF2B5EF4-FFF2-40B4-BE49-F238E27FC236}">
                      <a16:creationId xmlns:a16="http://schemas.microsoft.com/office/drawing/2014/main" id="{542F7F69-A627-44E7-B616-ACE9D326C7B9}"/>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1" name="Rechthoek: afgeronde hoeken 250">
                  <a:extLst>
                    <a:ext uri="{FF2B5EF4-FFF2-40B4-BE49-F238E27FC236}">
                      <a16:creationId xmlns:a16="http://schemas.microsoft.com/office/drawing/2014/main" id="{938A7D64-5E21-4753-B1F3-0C842B3B001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2" name="Rechte verbindingslijn 251">
                  <a:extLst>
                    <a:ext uri="{FF2B5EF4-FFF2-40B4-BE49-F238E27FC236}">
                      <a16:creationId xmlns:a16="http://schemas.microsoft.com/office/drawing/2014/main" id="{E0B5E3C4-DED0-4CF8-8D91-FCFDBD08A94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3" name="Rechte verbindingslijn 252">
                  <a:extLst>
                    <a:ext uri="{FF2B5EF4-FFF2-40B4-BE49-F238E27FC236}">
                      <a16:creationId xmlns:a16="http://schemas.microsoft.com/office/drawing/2014/main" id="{12AD9B83-223C-45FD-8B64-4B40CAB30992}"/>
                    </a:ext>
                  </a:extLst>
                </p:cNvPr>
                <p:cNvCxnSpPr>
                  <a:cxnSpLocks/>
                  <a:stCxn id="25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5" name="Ovaal 194">
                <a:extLst>
                  <a:ext uri="{FF2B5EF4-FFF2-40B4-BE49-F238E27FC236}">
                    <a16:creationId xmlns:a16="http://schemas.microsoft.com/office/drawing/2014/main" id="{604E1A73-6C2D-4C1E-ABB1-0E00B204E8A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6" name="Rechthoek 195">
                <a:extLst>
                  <a:ext uri="{FF2B5EF4-FFF2-40B4-BE49-F238E27FC236}">
                    <a16:creationId xmlns:a16="http://schemas.microsoft.com/office/drawing/2014/main" id="{57161887-44F2-4A3C-AE75-4A3C213E809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7" name="Groep 196">
                <a:extLst>
                  <a:ext uri="{FF2B5EF4-FFF2-40B4-BE49-F238E27FC236}">
                    <a16:creationId xmlns:a16="http://schemas.microsoft.com/office/drawing/2014/main" id="{45A9152E-A5C2-47AE-9868-AF4F8987B1D7}"/>
                  </a:ext>
                </a:extLst>
              </p:cNvPr>
              <p:cNvGrpSpPr/>
              <p:nvPr userDrawn="1"/>
            </p:nvGrpSpPr>
            <p:grpSpPr>
              <a:xfrm>
                <a:off x="-3311319" y="2164285"/>
                <a:ext cx="825500" cy="209550"/>
                <a:chOff x="13504624" y="2482850"/>
                <a:chExt cx="825500" cy="209550"/>
              </a:xfrm>
            </p:grpSpPr>
            <p:sp>
              <p:nvSpPr>
                <p:cNvPr id="245" name="Rechthoek 244">
                  <a:extLst>
                    <a:ext uri="{FF2B5EF4-FFF2-40B4-BE49-F238E27FC236}">
                      <a16:creationId xmlns:a16="http://schemas.microsoft.com/office/drawing/2014/main" id="{D54D4F7E-F55D-42B2-BF01-264EE21C2FC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6" name="Rechte verbindingslijn 245">
                  <a:extLst>
                    <a:ext uri="{FF2B5EF4-FFF2-40B4-BE49-F238E27FC236}">
                      <a16:creationId xmlns:a16="http://schemas.microsoft.com/office/drawing/2014/main" id="{5001D01E-CB6A-407C-984F-0D8A4A5941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7" name="Gelijkbenige driehoek 246">
                  <a:extLst>
                    <a:ext uri="{FF2B5EF4-FFF2-40B4-BE49-F238E27FC236}">
                      <a16:creationId xmlns:a16="http://schemas.microsoft.com/office/drawing/2014/main" id="{02371DF7-5791-4BA9-9E6D-327CABACA17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98" name="Ovaal 197">
                <a:extLst>
                  <a:ext uri="{FF2B5EF4-FFF2-40B4-BE49-F238E27FC236}">
                    <a16:creationId xmlns:a16="http://schemas.microsoft.com/office/drawing/2014/main" id="{4ADAA55B-0F9C-4560-9C34-A68BABDBB56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9" name="Rechthoek 198">
                <a:extLst>
                  <a:ext uri="{FF2B5EF4-FFF2-40B4-BE49-F238E27FC236}">
                    <a16:creationId xmlns:a16="http://schemas.microsoft.com/office/drawing/2014/main" id="{B44F52B1-FF2E-45A5-87E5-ECDDBD294AA0}"/>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0" name="ICOON_info">
                <a:extLst>
                  <a:ext uri="{FF2B5EF4-FFF2-40B4-BE49-F238E27FC236}">
                    <a16:creationId xmlns:a16="http://schemas.microsoft.com/office/drawing/2014/main" id="{F8BE556D-5E70-49B8-9134-BE966837B079}"/>
                  </a:ext>
                </a:extLst>
              </p:cNvPr>
              <p:cNvGrpSpPr/>
              <p:nvPr userDrawn="1"/>
            </p:nvGrpSpPr>
            <p:grpSpPr>
              <a:xfrm>
                <a:off x="-376736" y="5894045"/>
                <a:ext cx="283685" cy="283685"/>
                <a:chOff x="-510741" y="5913713"/>
                <a:chExt cx="267555" cy="267555"/>
              </a:xfrm>
            </p:grpSpPr>
            <p:sp>
              <p:nvSpPr>
                <p:cNvPr id="243" name="Ovaal 242">
                  <a:extLst>
                    <a:ext uri="{FF2B5EF4-FFF2-40B4-BE49-F238E27FC236}">
                      <a16:creationId xmlns:a16="http://schemas.microsoft.com/office/drawing/2014/main" id="{43BA8408-0DAF-42DA-B08A-DB2E2CF8CED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4" name="Graphic 163" descr="Informatie">
                  <a:extLst>
                    <a:ext uri="{FF2B5EF4-FFF2-40B4-BE49-F238E27FC236}">
                      <a16:creationId xmlns:a16="http://schemas.microsoft.com/office/drawing/2014/main" id="{3C67CC40-8452-4BC5-A129-050515C9307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1" name="Ovaal 200">
                <a:extLst>
                  <a:ext uri="{FF2B5EF4-FFF2-40B4-BE49-F238E27FC236}">
                    <a16:creationId xmlns:a16="http://schemas.microsoft.com/office/drawing/2014/main" id="{886D67BF-EFC2-4AD4-B817-B35D5EBD70A3}"/>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2" name="Rechthoek 201">
                <a:extLst>
                  <a:ext uri="{FF2B5EF4-FFF2-40B4-BE49-F238E27FC236}">
                    <a16:creationId xmlns:a16="http://schemas.microsoft.com/office/drawing/2014/main" id="{4E102BD9-9E75-4E0E-B4CA-5C220512D7B1}"/>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3" name="Groep 202">
                <a:extLst>
                  <a:ext uri="{FF2B5EF4-FFF2-40B4-BE49-F238E27FC236}">
                    <a16:creationId xmlns:a16="http://schemas.microsoft.com/office/drawing/2014/main" id="{1B07B39F-E866-45F1-974F-EB171FF360D7}"/>
                  </a:ext>
                </a:extLst>
              </p:cNvPr>
              <p:cNvGrpSpPr/>
              <p:nvPr userDrawn="1"/>
            </p:nvGrpSpPr>
            <p:grpSpPr>
              <a:xfrm>
                <a:off x="-3408294" y="5236167"/>
                <a:ext cx="622283" cy="612919"/>
                <a:chOff x="12617641" y="3403239"/>
                <a:chExt cx="752963" cy="741634"/>
              </a:xfrm>
            </p:grpSpPr>
            <p:grpSp>
              <p:nvGrpSpPr>
                <p:cNvPr id="227" name="Groep 226">
                  <a:extLst>
                    <a:ext uri="{FF2B5EF4-FFF2-40B4-BE49-F238E27FC236}">
                      <a16:creationId xmlns:a16="http://schemas.microsoft.com/office/drawing/2014/main" id="{2089F27D-18EA-4090-83B6-46BBBF02C0AB}"/>
                    </a:ext>
                  </a:extLst>
                </p:cNvPr>
                <p:cNvGrpSpPr/>
                <p:nvPr userDrawn="1"/>
              </p:nvGrpSpPr>
              <p:grpSpPr>
                <a:xfrm>
                  <a:off x="12771550" y="3403239"/>
                  <a:ext cx="467156" cy="448491"/>
                  <a:chOff x="12782177" y="3403239"/>
                  <a:chExt cx="467156" cy="448491"/>
                </a:xfrm>
              </p:grpSpPr>
              <p:grpSp>
                <p:nvGrpSpPr>
                  <p:cNvPr id="230" name="Groep 229">
                    <a:extLst>
                      <a:ext uri="{FF2B5EF4-FFF2-40B4-BE49-F238E27FC236}">
                        <a16:creationId xmlns:a16="http://schemas.microsoft.com/office/drawing/2014/main" id="{CEA0F898-C195-4082-B8F0-7993B63B5A73}"/>
                      </a:ext>
                    </a:extLst>
                  </p:cNvPr>
                  <p:cNvGrpSpPr/>
                  <p:nvPr userDrawn="1"/>
                </p:nvGrpSpPr>
                <p:grpSpPr>
                  <a:xfrm>
                    <a:off x="12782177" y="3403239"/>
                    <a:ext cx="412972" cy="396132"/>
                    <a:chOff x="13554906" y="3320109"/>
                    <a:chExt cx="443912" cy="425811"/>
                  </a:xfrm>
                </p:grpSpPr>
                <p:grpSp>
                  <p:nvGrpSpPr>
                    <p:cNvPr id="237" name="Groep 236">
                      <a:extLst>
                        <a:ext uri="{FF2B5EF4-FFF2-40B4-BE49-F238E27FC236}">
                          <a16:creationId xmlns:a16="http://schemas.microsoft.com/office/drawing/2014/main" id="{4CD224CD-C338-4E5F-ABAC-67988698409C}"/>
                        </a:ext>
                      </a:extLst>
                    </p:cNvPr>
                    <p:cNvGrpSpPr/>
                    <p:nvPr userDrawn="1"/>
                  </p:nvGrpSpPr>
                  <p:grpSpPr>
                    <a:xfrm>
                      <a:off x="13554906" y="3320109"/>
                      <a:ext cx="443912" cy="425811"/>
                      <a:chOff x="12909684" y="1276143"/>
                      <a:chExt cx="443912" cy="425811"/>
                    </a:xfrm>
                  </p:grpSpPr>
                  <p:sp>
                    <p:nvSpPr>
                      <p:cNvPr id="240" name="Rechthoek 239">
                        <a:extLst>
                          <a:ext uri="{FF2B5EF4-FFF2-40B4-BE49-F238E27FC236}">
                            <a16:creationId xmlns:a16="http://schemas.microsoft.com/office/drawing/2014/main" id="{73B8349F-DD21-43F9-9EF1-D0948D6F3268}"/>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1" name="Rechthoek 240">
                        <a:extLst>
                          <a:ext uri="{FF2B5EF4-FFF2-40B4-BE49-F238E27FC236}">
                            <a16:creationId xmlns:a16="http://schemas.microsoft.com/office/drawing/2014/main" id="{41FB6708-AF17-4B9C-9CBA-FF140450110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2" name="Ovaal 241">
                        <a:extLst>
                          <a:ext uri="{FF2B5EF4-FFF2-40B4-BE49-F238E27FC236}">
                            <a16:creationId xmlns:a16="http://schemas.microsoft.com/office/drawing/2014/main" id="{82D226BA-225C-4E4B-B769-F9C9A6C9CED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38" name="Afbeelding 237">
                      <a:extLst>
                        <a:ext uri="{FF2B5EF4-FFF2-40B4-BE49-F238E27FC236}">
                          <a16:creationId xmlns:a16="http://schemas.microsoft.com/office/drawing/2014/main" id="{7C26A22A-A9EC-4EF5-B0FB-FFA73486762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39" name="Afbeelding 238">
                      <a:extLst>
                        <a:ext uri="{FF2B5EF4-FFF2-40B4-BE49-F238E27FC236}">
                          <a16:creationId xmlns:a16="http://schemas.microsoft.com/office/drawing/2014/main" id="{7B8BB507-D013-4A42-B500-14D6F26D590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1" name="Groep 230">
                    <a:extLst>
                      <a:ext uri="{FF2B5EF4-FFF2-40B4-BE49-F238E27FC236}">
                        <a16:creationId xmlns:a16="http://schemas.microsoft.com/office/drawing/2014/main" id="{04288F1A-3036-45F0-904B-33979F701F6F}"/>
                      </a:ext>
                    </a:extLst>
                  </p:cNvPr>
                  <p:cNvGrpSpPr/>
                  <p:nvPr userDrawn="1"/>
                </p:nvGrpSpPr>
                <p:grpSpPr>
                  <a:xfrm>
                    <a:off x="13103513" y="3705268"/>
                    <a:ext cx="145820" cy="146462"/>
                    <a:chOff x="13096169" y="3602278"/>
                    <a:chExt cx="145820" cy="146462"/>
                  </a:xfrm>
                </p:grpSpPr>
                <p:sp>
                  <p:nvSpPr>
                    <p:cNvPr id="235" name="Rechthoek 234">
                      <a:extLst>
                        <a:ext uri="{FF2B5EF4-FFF2-40B4-BE49-F238E27FC236}">
                          <a16:creationId xmlns:a16="http://schemas.microsoft.com/office/drawing/2014/main" id="{4B26589B-CD53-449A-B19E-55CC4B655EE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6AD08740-CF85-4390-A394-F0CC5970425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2" name="Groep 231">
                    <a:extLst>
                      <a:ext uri="{FF2B5EF4-FFF2-40B4-BE49-F238E27FC236}">
                        <a16:creationId xmlns:a16="http://schemas.microsoft.com/office/drawing/2014/main" id="{86158BC5-9041-465D-B81A-7728EE3747FB}"/>
                      </a:ext>
                    </a:extLst>
                  </p:cNvPr>
                  <p:cNvGrpSpPr/>
                  <p:nvPr userDrawn="1"/>
                </p:nvGrpSpPr>
                <p:grpSpPr>
                  <a:xfrm rot="10800000">
                    <a:off x="13061402" y="3665637"/>
                    <a:ext cx="145820" cy="146462"/>
                    <a:chOff x="13096169" y="3602278"/>
                    <a:chExt cx="145820" cy="146462"/>
                  </a:xfrm>
                </p:grpSpPr>
                <p:sp>
                  <p:nvSpPr>
                    <p:cNvPr id="233" name="Rechthoek 232">
                      <a:extLst>
                        <a:ext uri="{FF2B5EF4-FFF2-40B4-BE49-F238E27FC236}">
                          <a16:creationId xmlns:a16="http://schemas.microsoft.com/office/drawing/2014/main" id="{C65409CE-FCC3-4FEC-A358-1875E8A4B9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0A5D2A35-C996-443F-9F97-DBEB841B221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28" name="Rechthoek 227">
                  <a:extLst>
                    <a:ext uri="{FF2B5EF4-FFF2-40B4-BE49-F238E27FC236}">
                      <a16:creationId xmlns:a16="http://schemas.microsoft.com/office/drawing/2014/main" id="{05989557-B72F-488B-AAD1-58F736B91A0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29" name="Gelijkbenige driehoek 228">
                  <a:extLst>
                    <a:ext uri="{FF2B5EF4-FFF2-40B4-BE49-F238E27FC236}">
                      <a16:creationId xmlns:a16="http://schemas.microsoft.com/office/drawing/2014/main" id="{A34AA0C7-C946-4748-BFEC-EA9DBA861488}"/>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4" name="Rechthoek 203">
                <a:extLst>
                  <a:ext uri="{FF2B5EF4-FFF2-40B4-BE49-F238E27FC236}">
                    <a16:creationId xmlns:a16="http://schemas.microsoft.com/office/drawing/2014/main" id="{A16FA469-8562-4E37-B768-ED060C2CCAF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5" name="Groep 204">
                <a:extLst>
                  <a:ext uri="{FF2B5EF4-FFF2-40B4-BE49-F238E27FC236}">
                    <a16:creationId xmlns:a16="http://schemas.microsoft.com/office/drawing/2014/main" id="{7EBA25C7-4319-4A62-A5BE-96661D35AC01}"/>
                  </a:ext>
                </a:extLst>
              </p:cNvPr>
              <p:cNvGrpSpPr/>
              <p:nvPr userDrawn="1"/>
            </p:nvGrpSpPr>
            <p:grpSpPr>
              <a:xfrm>
                <a:off x="-2485819" y="3399207"/>
                <a:ext cx="1222990" cy="563933"/>
                <a:chOff x="-2485819" y="3399207"/>
                <a:chExt cx="1222990" cy="563933"/>
              </a:xfrm>
            </p:grpSpPr>
            <p:sp>
              <p:nvSpPr>
                <p:cNvPr id="206" name="Rechthoek 205">
                  <a:extLst>
                    <a:ext uri="{FF2B5EF4-FFF2-40B4-BE49-F238E27FC236}">
                      <a16:creationId xmlns:a16="http://schemas.microsoft.com/office/drawing/2014/main" id="{DE232CFA-93E9-42DC-8F26-27DC437DFD3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7" name="Rechthoek 206">
                  <a:extLst>
                    <a:ext uri="{FF2B5EF4-FFF2-40B4-BE49-F238E27FC236}">
                      <a16:creationId xmlns:a16="http://schemas.microsoft.com/office/drawing/2014/main" id="{54798014-5754-49E1-B37F-1E3A883F8082}"/>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8" name="Groep 207">
                  <a:extLst>
                    <a:ext uri="{FF2B5EF4-FFF2-40B4-BE49-F238E27FC236}">
                      <a16:creationId xmlns:a16="http://schemas.microsoft.com/office/drawing/2014/main" id="{BF79CA84-4231-4F88-B75E-53F997969EED}"/>
                    </a:ext>
                  </a:extLst>
                </p:cNvPr>
                <p:cNvGrpSpPr/>
                <p:nvPr userDrawn="1"/>
              </p:nvGrpSpPr>
              <p:grpSpPr>
                <a:xfrm>
                  <a:off x="-2403869" y="3460544"/>
                  <a:ext cx="155951" cy="131922"/>
                  <a:chOff x="12968836" y="3354170"/>
                  <a:chExt cx="404806" cy="342433"/>
                </a:xfrm>
              </p:grpSpPr>
              <p:sp>
                <p:nvSpPr>
                  <p:cNvPr id="221" name="Rechthoek: afgeronde hoeken 220">
                    <a:extLst>
                      <a:ext uri="{FF2B5EF4-FFF2-40B4-BE49-F238E27FC236}">
                        <a16:creationId xmlns:a16="http://schemas.microsoft.com/office/drawing/2014/main" id="{4BDC24AD-B069-4E01-8905-9534C6D1069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08DF8559-8958-40F6-800F-96F5E863CF0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B79296CB-2056-4858-9C46-DF011328852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0D6F5944-2551-4D11-8A46-30E15625574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60688257-9B7F-4332-94BC-15EE404D9B4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0B85B1B3-3576-45BC-B9E7-80908FD1DA8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9" name="Groep 208">
                  <a:extLst>
                    <a:ext uri="{FF2B5EF4-FFF2-40B4-BE49-F238E27FC236}">
                      <a16:creationId xmlns:a16="http://schemas.microsoft.com/office/drawing/2014/main" id="{568DD5B0-2FBE-4C16-AC26-871A9F7BAF90}"/>
                    </a:ext>
                  </a:extLst>
                </p:cNvPr>
                <p:cNvGrpSpPr/>
                <p:nvPr userDrawn="1"/>
              </p:nvGrpSpPr>
              <p:grpSpPr>
                <a:xfrm>
                  <a:off x="-2423424" y="3690208"/>
                  <a:ext cx="166739" cy="218963"/>
                  <a:chOff x="12940828" y="3950597"/>
                  <a:chExt cx="432813" cy="568367"/>
                </a:xfrm>
              </p:grpSpPr>
              <p:grpSp>
                <p:nvGrpSpPr>
                  <p:cNvPr id="213" name="Groep 212">
                    <a:extLst>
                      <a:ext uri="{FF2B5EF4-FFF2-40B4-BE49-F238E27FC236}">
                        <a16:creationId xmlns:a16="http://schemas.microsoft.com/office/drawing/2014/main" id="{CF03F0F6-FE45-4D39-848D-7CFAB25DA6D3}"/>
                      </a:ext>
                    </a:extLst>
                  </p:cNvPr>
                  <p:cNvGrpSpPr/>
                  <p:nvPr userDrawn="1"/>
                </p:nvGrpSpPr>
                <p:grpSpPr>
                  <a:xfrm>
                    <a:off x="13000382" y="4006891"/>
                    <a:ext cx="373259" cy="315747"/>
                    <a:chOff x="12968836" y="3354170"/>
                    <a:chExt cx="404806" cy="342433"/>
                  </a:xfrm>
                </p:grpSpPr>
                <p:sp>
                  <p:nvSpPr>
                    <p:cNvPr id="215" name="Rechthoek: afgeronde hoeken 214">
                      <a:extLst>
                        <a:ext uri="{FF2B5EF4-FFF2-40B4-BE49-F238E27FC236}">
                          <a16:creationId xmlns:a16="http://schemas.microsoft.com/office/drawing/2014/main" id="{2101DBF6-19B1-4123-8D20-DF6D88AEFAB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6" name="Rechthoek 215">
                      <a:extLst>
                        <a:ext uri="{FF2B5EF4-FFF2-40B4-BE49-F238E27FC236}">
                          <a16:creationId xmlns:a16="http://schemas.microsoft.com/office/drawing/2014/main" id="{E1B151F9-8893-4C5D-9C15-67CA87D489D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7" name="Rechthoek 216">
                      <a:extLst>
                        <a:ext uri="{FF2B5EF4-FFF2-40B4-BE49-F238E27FC236}">
                          <a16:creationId xmlns:a16="http://schemas.microsoft.com/office/drawing/2014/main" id="{E6851A77-5880-49C6-B7B7-BE49DF3DE33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8292E93C-9282-4CFA-93E2-37677726B86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0F5AFFBE-5608-4194-9E97-74378124B0A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8BE31107-AAA2-445B-BBD9-55481EE2ACA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4" name="Boog 213">
                    <a:extLst>
                      <a:ext uri="{FF2B5EF4-FFF2-40B4-BE49-F238E27FC236}">
                        <a16:creationId xmlns:a16="http://schemas.microsoft.com/office/drawing/2014/main" id="{3E6DBA36-653C-4C33-BAA0-F3DB9A1A246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0" name="Tekstvak 209">
                  <a:extLst>
                    <a:ext uri="{FF2B5EF4-FFF2-40B4-BE49-F238E27FC236}">
                      <a16:creationId xmlns:a16="http://schemas.microsoft.com/office/drawing/2014/main" id="{2E953F0F-BA96-4D52-A81C-AC01F895E415}"/>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1" name="Tekstvak 210">
                  <a:extLst>
                    <a:ext uri="{FF2B5EF4-FFF2-40B4-BE49-F238E27FC236}">
                      <a16:creationId xmlns:a16="http://schemas.microsoft.com/office/drawing/2014/main" id="{CF3F08E6-5545-4A06-B4B8-6D46C6752E0F}"/>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2" name="Vrije vorm: vorm 211">
                  <a:extLst>
                    <a:ext uri="{FF2B5EF4-FFF2-40B4-BE49-F238E27FC236}">
                      <a16:creationId xmlns:a16="http://schemas.microsoft.com/office/drawing/2014/main" id="{EB8BD5AD-655E-49B0-816A-04983B3582B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4" name="INSTRUCTIE">
            <a:extLst>
              <a:ext uri="{FF2B5EF4-FFF2-40B4-BE49-F238E27FC236}">
                <a16:creationId xmlns:a16="http://schemas.microsoft.com/office/drawing/2014/main" id="{63D5BDEB-480C-4068-B923-141CBD023EC1}"/>
              </a:ext>
            </a:extLst>
          </p:cNvPr>
          <p:cNvGrpSpPr/>
          <p:nvPr userDrawn="1"/>
        </p:nvGrpSpPr>
        <p:grpSpPr>
          <a:xfrm>
            <a:off x="-3786437" y="0"/>
            <a:ext cx="3693386" cy="5359349"/>
            <a:chOff x="-3786437" y="0"/>
            <a:chExt cx="3693386" cy="5359349"/>
          </a:xfrm>
        </p:grpSpPr>
        <p:sp>
          <p:nvSpPr>
            <p:cNvPr id="255" name="Rechthoek 254">
              <a:extLst>
                <a:ext uri="{FF2B5EF4-FFF2-40B4-BE49-F238E27FC236}">
                  <a16:creationId xmlns:a16="http://schemas.microsoft.com/office/drawing/2014/main" id="{63FB96F7-6CF6-4F18-B54C-64F96FA3DCA4}"/>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6" name="Ovaal 255">
              <a:extLst>
                <a:ext uri="{FF2B5EF4-FFF2-40B4-BE49-F238E27FC236}">
                  <a16:creationId xmlns:a16="http://schemas.microsoft.com/office/drawing/2014/main" id="{5AF2F90D-DE0B-48BB-9E84-8872760F717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7" name="Rechthoek 256">
              <a:extLst>
                <a:ext uri="{FF2B5EF4-FFF2-40B4-BE49-F238E27FC236}">
                  <a16:creationId xmlns:a16="http://schemas.microsoft.com/office/drawing/2014/main" id="{D8D7C1D8-4A0F-462C-A766-6C891E683AB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8" name="Ovaal 257">
              <a:extLst>
                <a:ext uri="{FF2B5EF4-FFF2-40B4-BE49-F238E27FC236}">
                  <a16:creationId xmlns:a16="http://schemas.microsoft.com/office/drawing/2014/main" id="{A51EBC8B-0898-4041-B86D-61A0454DAE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9" name="Rechthoek 258">
              <a:extLst>
                <a:ext uri="{FF2B5EF4-FFF2-40B4-BE49-F238E27FC236}">
                  <a16:creationId xmlns:a16="http://schemas.microsoft.com/office/drawing/2014/main" id="{08489155-FEC5-4A7E-906F-1F496342936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0" name="Rechthoek 259">
              <a:extLst>
                <a:ext uri="{FF2B5EF4-FFF2-40B4-BE49-F238E27FC236}">
                  <a16:creationId xmlns:a16="http://schemas.microsoft.com/office/drawing/2014/main" id="{F5A27EBC-641C-4DEA-A7A1-F18B62F84FF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1" name="Ovaal 260">
              <a:extLst>
                <a:ext uri="{FF2B5EF4-FFF2-40B4-BE49-F238E27FC236}">
                  <a16:creationId xmlns:a16="http://schemas.microsoft.com/office/drawing/2014/main" id="{049BD5D8-F4FB-48F6-A88E-15D69199354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2" name="Rechthoek 261">
              <a:extLst>
                <a:ext uri="{FF2B5EF4-FFF2-40B4-BE49-F238E27FC236}">
                  <a16:creationId xmlns:a16="http://schemas.microsoft.com/office/drawing/2014/main" id="{7635322C-822F-4B50-AC20-0361F6F8AE9C}"/>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3" name="Ovaal 262">
              <a:extLst>
                <a:ext uri="{FF2B5EF4-FFF2-40B4-BE49-F238E27FC236}">
                  <a16:creationId xmlns:a16="http://schemas.microsoft.com/office/drawing/2014/main" id="{3C7747FF-622A-4811-9F14-7E5F6B4171B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4" name="Rechthoek 263">
              <a:extLst>
                <a:ext uri="{FF2B5EF4-FFF2-40B4-BE49-F238E27FC236}">
                  <a16:creationId xmlns:a16="http://schemas.microsoft.com/office/drawing/2014/main" id="{7214310A-E532-4871-81B1-9871807C2277}"/>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5" name="Ovaal 264">
              <a:extLst>
                <a:ext uri="{FF2B5EF4-FFF2-40B4-BE49-F238E27FC236}">
                  <a16:creationId xmlns:a16="http://schemas.microsoft.com/office/drawing/2014/main" id="{942DB0D1-BC14-4ADD-ACDE-4127FE3098A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6" name="Rechthoek 265">
              <a:extLst>
                <a:ext uri="{FF2B5EF4-FFF2-40B4-BE49-F238E27FC236}">
                  <a16:creationId xmlns:a16="http://schemas.microsoft.com/office/drawing/2014/main" id="{6E0E445A-ADEA-411A-91AD-2EA956DCA531}"/>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7" name="Ovaal 266">
              <a:extLst>
                <a:ext uri="{FF2B5EF4-FFF2-40B4-BE49-F238E27FC236}">
                  <a16:creationId xmlns:a16="http://schemas.microsoft.com/office/drawing/2014/main" id="{D227D2DD-3E06-4DB2-A8A8-4109A57CD24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8" name="Rechthoek 267">
              <a:extLst>
                <a:ext uri="{FF2B5EF4-FFF2-40B4-BE49-F238E27FC236}">
                  <a16:creationId xmlns:a16="http://schemas.microsoft.com/office/drawing/2014/main" id="{04E9B7EC-35C8-4D60-AD76-F8B78EF3A11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9" name="Ovaal 268">
              <a:extLst>
                <a:ext uri="{FF2B5EF4-FFF2-40B4-BE49-F238E27FC236}">
                  <a16:creationId xmlns:a16="http://schemas.microsoft.com/office/drawing/2014/main" id="{1F1B5061-8F1E-40C7-AAC9-AF124DE1EB2C}"/>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0" name="Rechthoek 269">
              <a:extLst>
                <a:ext uri="{FF2B5EF4-FFF2-40B4-BE49-F238E27FC236}">
                  <a16:creationId xmlns:a16="http://schemas.microsoft.com/office/drawing/2014/main" id="{6F62494E-7B94-496F-97C8-DED86AB7AB0F}"/>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1" name="Ovaal 270">
              <a:extLst>
                <a:ext uri="{FF2B5EF4-FFF2-40B4-BE49-F238E27FC236}">
                  <a16:creationId xmlns:a16="http://schemas.microsoft.com/office/drawing/2014/main" id="{80524517-D4B2-49BC-913A-4861954EA397}"/>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2" name="Rechthoek 271">
              <a:extLst>
                <a:ext uri="{FF2B5EF4-FFF2-40B4-BE49-F238E27FC236}">
                  <a16:creationId xmlns:a16="http://schemas.microsoft.com/office/drawing/2014/main" id="{508FD4D9-A79B-44F0-AE45-603F9326A263}"/>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4FC8037C-B153-41F4-8D7B-CCC1E15E6114}"/>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4" name="Rechthoek 273">
              <a:extLst>
                <a:ext uri="{FF2B5EF4-FFF2-40B4-BE49-F238E27FC236}">
                  <a16:creationId xmlns:a16="http://schemas.microsoft.com/office/drawing/2014/main" id="{085511A9-CEF3-4EC8-96A2-34CF8422FFCE}"/>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5" name="Rechthoek 274">
              <a:extLst>
                <a:ext uri="{FF2B5EF4-FFF2-40B4-BE49-F238E27FC236}">
                  <a16:creationId xmlns:a16="http://schemas.microsoft.com/office/drawing/2014/main" id="{6D93DDA1-4C0B-4464-B249-6C2B5CFD3B1D}"/>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6" name="ICOON_info">
              <a:extLst>
                <a:ext uri="{FF2B5EF4-FFF2-40B4-BE49-F238E27FC236}">
                  <a16:creationId xmlns:a16="http://schemas.microsoft.com/office/drawing/2014/main" id="{6976A860-264E-4387-8743-5E22F8EFED82}"/>
                </a:ext>
              </a:extLst>
            </p:cNvPr>
            <p:cNvGrpSpPr/>
            <p:nvPr userDrawn="1"/>
          </p:nvGrpSpPr>
          <p:grpSpPr>
            <a:xfrm>
              <a:off x="-376736" y="4400186"/>
              <a:ext cx="283685" cy="283685"/>
              <a:chOff x="-510741" y="5913713"/>
              <a:chExt cx="267555" cy="267555"/>
            </a:xfrm>
          </p:grpSpPr>
          <p:sp>
            <p:nvSpPr>
              <p:cNvPr id="318" name="Ovaal 317">
                <a:extLst>
                  <a:ext uri="{FF2B5EF4-FFF2-40B4-BE49-F238E27FC236}">
                    <a16:creationId xmlns:a16="http://schemas.microsoft.com/office/drawing/2014/main" id="{9B02A995-A08C-4A3D-BA8F-281D18B7FAF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19" name="Graphic 163" descr="Informatie">
                <a:extLst>
                  <a:ext uri="{FF2B5EF4-FFF2-40B4-BE49-F238E27FC236}">
                    <a16:creationId xmlns:a16="http://schemas.microsoft.com/office/drawing/2014/main" id="{175D8809-ECE8-4DF5-A29E-F58455F5D4E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7" name="VOORBEELD">
              <a:extLst>
                <a:ext uri="{FF2B5EF4-FFF2-40B4-BE49-F238E27FC236}">
                  <a16:creationId xmlns:a16="http://schemas.microsoft.com/office/drawing/2014/main" id="{3266786A-D60A-4FB3-B296-F34E98FEC35F}"/>
                </a:ext>
              </a:extLst>
            </p:cNvPr>
            <p:cNvGrpSpPr/>
            <p:nvPr userDrawn="1"/>
          </p:nvGrpSpPr>
          <p:grpSpPr>
            <a:xfrm>
              <a:off x="-3605171" y="458674"/>
              <a:ext cx="3234311" cy="558875"/>
              <a:chOff x="-3605171" y="458674"/>
              <a:chExt cx="3234311" cy="558875"/>
            </a:xfrm>
          </p:grpSpPr>
          <p:sp>
            <p:nvSpPr>
              <p:cNvPr id="278" name="Rechthoek 277">
                <a:extLst>
                  <a:ext uri="{FF2B5EF4-FFF2-40B4-BE49-F238E27FC236}">
                    <a16:creationId xmlns:a16="http://schemas.microsoft.com/office/drawing/2014/main" id="{B02DC7D7-A02A-4418-A940-335EB17662D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79" name="Rechthoek 278">
                <a:extLst>
                  <a:ext uri="{FF2B5EF4-FFF2-40B4-BE49-F238E27FC236}">
                    <a16:creationId xmlns:a16="http://schemas.microsoft.com/office/drawing/2014/main" id="{922C0AF5-0F92-4A3A-82E7-425AE195D6C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0" name="Groep 279">
                <a:extLst>
                  <a:ext uri="{FF2B5EF4-FFF2-40B4-BE49-F238E27FC236}">
                    <a16:creationId xmlns:a16="http://schemas.microsoft.com/office/drawing/2014/main" id="{589BE246-8159-4411-A63F-7786D5EE0ABE}"/>
                  </a:ext>
                </a:extLst>
              </p:cNvPr>
              <p:cNvGrpSpPr/>
              <p:nvPr userDrawn="1"/>
            </p:nvGrpSpPr>
            <p:grpSpPr>
              <a:xfrm>
                <a:off x="-3386247" y="830871"/>
                <a:ext cx="139423" cy="109566"/>
                <a:chOff x="-2866744" y="827071"/>
                <a:chExt cx="168701" cy="132575"/>
              </a:xfrm>
            </p:grpSpPr>
            <p:grpSp>
              <p:nvGrpSpPr>
                <p:cNvPr id="311" name="Groep 310">
                  <a:extLst>
                    <a:ext uri="{FF2B5EF4-FFF2-40B4-BE49-F238E27FC236}">
                      <a16:creationId xmlns:a16="http://schemas.microsoft.com/office/drawing/2014/main" id="{1BF1DBA8-CBD8-40F9-BC51-DCA48B88F081}"/>
                    </a:ext>
                  </a:extLst>
                </p:cNvPr>
                <p:cNvGrpSpPr/>
                <p:nvPr userDrawn="1"/>
              </p:nvGrpSpPr>
              <p:grpSpPr>
                <a:xfrm>
                  <a:off x="-2866744" y="827071"/>
                  <a:ext cx="168701" cy="132575"/>
                  <a:chOff x="-2866744" y="827071"/>
                  <a:chExt cx="168701" cy="132575"/>
                </a:xfrm>
              </p:grpSpPr>
              <p:cxnSp>
                <p:nvCxnSpPr>
                  <p:cNvPr id="313" name="Rechte verbindingslijn 312">
                    <a:extLst>
                      <a:ext uri="{FF2B5EF4-FFF2-40B4-BE49-F238E27FC236}">
                        <a16:creationId xmlns:a16="http://schemas.microsoft.com/office/drawing/2014/main" id="{547F5D49-B5AE-4387-A69D-5F8338FE611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594A6816-914E-4655-894E-176976DD0A6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F1B66129-5F30-4BCE-858C-5C5BB72B06D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B85BBA9C-9144-424D-AB0D-F4C0AB1E813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11DE10B4-4694-4E5D-B456-625354DEB6E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2" name="Pijl: rechts 311">
                  <a:extLst>
                    <a:ext uri="{FF2B5EF4-FFF2-40B4-BE49-F238E27FC236}">
                      <a16:creationId xmlns:a16="http://schemas.microsoft.com/office/drawing/2014/main" id="{61ED8114-440E-414E-879B-7D73E7DF0CB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1" name="Groep 280">
                <a:extLst>
                  <a:ext uri="{FF2B5EF4-FFF2-40B4-BE49-F238E27FC236}">
                    <a16:creationId xmlns:a16="http://schemas.microsoft.com/office/drawing/2014/main" id="{AFCCB621-DB66-4A0E-BCDC-CCF82D2A239B}"/>
                  </a:ext>
                </a:extLst>
              </p:cNvPr>
              <p:cNvGrpSpPr/>
              <p:nvPr userDrawn="1"/>
            </p:nvGrpSpPr>
            <p:grpSpPr>
              <a:xfrm>
                <a:off x="-3605171" y="830871"/>
                <a:ext cx="139423" cy="109566"/>
                <a:chOff x="-2866744" y="518074"/>
                <a:chExt cx="168701" cy="132575"/>
              </a:xfrm>
            </p:grpSpPr>
            <p:grpSp>
              <p:nvGrpSpPr>
                <p:cNvPr id="304" name="Groep 303">
                  <a:extLst>
                    <a:ext uri="{FF2B5EF4-FFF2-40B4-BE49-F238E27FC236}">
                      <a16:creationId xmlns:a16="http://schemas.microsoft.com/office/drawing/2014/main" id="{BE7D8302-1133-40B8-8B4A-F5E348D6669C}"/>
                    </a:ext>
                  </a:extLst>
                </p:cNvPr>
                <p:cNvGrpSpPr/>
                <p:nvPr userDrawn="1"/>
              </p:nvGrpSpPr>
              <p:grpSpPr>
                <a:xfrm>
                  <a:off x="-2866744" y="518074"/>
                  <a:ext cx="168701" cy="132575"/>
                  <a:chOff x="-2866744" y="518074"/>
                  <a:chExt cx="168701" cy="132575"/>
                </a:xfrm>
              </p:grpSpPr>
              <p:cxnSp>
                <p:nvCxnSpPr>
                  <p:cNvPr id="306" name="Rechte verbindingslijn 305">
                    <a:extLst>
                      <a:ext uri="{FF2B5EF4-FFF2-40B4-BE49-F238E27FC236}">
                        <a16:creationId xmlns:a16="http://schemas.microsoft.com/office/drawing/2014/main" id="{D64DA124-142D-4E4A-810F-5D22C1F9443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1A136284-4FF7-4201-8F2E-0AF429E7D1F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C449DB3D-893C-4428-A4D4-90497A991CA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8F0B1C42-9FF8-46A7-8533-E0405E61961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BC5D2ABA-8A25-439F-BF35-7C3AC1060EE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5" name="Pijl: rechts 304">
                  <a:extLst>
                    <a:ext uri="{FF2B5EF4-FFF2-40B4-BE49-F238E27FC236}">
                      <a16:creationId xmlns:a16="http://schemas.microsoft.com/office/drawing/2014/main" id="{6F781EDD-45FB-45F8-9E19-9E2CB7A4764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2" name="Rechte verbindingslijn 281">
                <a:extLst>
                  <a:ext uri="{FF2B5EF4-FFF2-40B4-BE49-F238E27FC236}">
                    <a16:creationId xmlns:a16="http://schemas.microsoft.com/office/drawing/2014/main" id="{CCD327B7-095B-4F4F-B485-5C5133AFCA1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3" name="Rechte verbindingslijn 282">
                <a:extLst>
                  <a:ext uri="{FF2B5EF4-FFF2-40B4-BE49-F238E27FC236}">
                    <a16:creationId xmlns:a16="http://schemas.microsoft.com/office/drawing/2014/main" id="{C00CA28C-8B3B-4077-B34F-48EFA3B7369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4" name="Rechthoek 283">
                <a:extLst>
                  <a:ext uri="{FF2B5EF4-FFF2-40B4-BE49-F238E27FC236}">
                    <a16:creationId xmlns:a16="http://schemas.microsoft.com/office/drawing/2014/main" id="{65618517-9FAA-4491-8518-6B2960FA403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5" name="Rechthoek 284">
                <a:extLst>
                  <a:ext uri="{FF2B5EF4-FFF2-40B4-BE49-F238E27FC236}">
                    <a16:creationId xmlns:a16="http://schemas.microsoft.com/office/drawing/2014/main" id="{2A464736-C279-49D5-B348-AF892818BF0A}"/>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6" name="Groep 285">
                <a:extLst>
                  <a:ext uri="{FF2B5EF4-FFF2-40B4-BE49-F238E27FC236}">
                    <a16:creationId xmlns:a16="http://schemas.microsoft.com/office/drawing/2014/main" id="{6E0C4515-166D-4E37-A05D-042266899B7D}"/>
                  </a:ext>
                </a:extLst>
              </p:cNvPr>
              <p:cNvGrpSpPr/>
              <p:nvPr userDrawn="1"/>
            </p:nvGrpSpPr>
            <p:grpSpPr>
              <a:xfrm>
                <a:off x="-2916763" y="769168"/>
                <a:ext cx="268738" cy="248381"/>
                <a:chOff x="-2916763" y="769168"/>
                <a:chExt cx="268738" cy="248381"/>
              </a:xfrm>
            </p:grpSpPr>
            <p:sp>
              <p:nvSpPr>
                <p:cNvPr id="296" name="Rechthoek 295">
                  <a:extLst>
                    <a:ext uri="{FF2B5EF4-FFF2-40B4-BE49-F238E27FC236}">
                      <a16:creationId xmlns:a16="http://schemas.microsoft.com/office/drawing/2014/main" id="{0D634AFD-8697-446A-B86F-5C15F4ACFB6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6E223E50-6185-4541-B7FC-192C1927DF43}"/>
                    </a:ext>
                  </a:extLst>
                </p:cNvPr>
                <p:cNvGrpSpPr/>
                <p:nvPr userDrawn="1"/>
              </p:nvGrpSpPr>
              <p:grpSpPr>
                <a:xfrm>
                  <a:off x="-2866744" y="827071"/>
                  <a:ext cx="168701" cy="132575"/>
                  <a:chOff x="-2866744" y="827071"/>
                  <a:chExt cx="168701" cy="132575"/>
                </a:xfrm>
              </p:grpSpPr>
              <p:cxnSp>
                <p:nvCxnSpPr>
                  <p:cNvPr id="299" name="Rechte verbindingslijn 298">
                    <a:extLst>
                      <a:ext uri="{FF2B5EF4-FFF2-40B4-BE49-F238E27FC236}">
                        <a16:creationId xmlns:a16="http://schemas.microsoft.com/office/drawing/2014/main" id="{7BDDF692-96C1-4C89-9816-38C1946274B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29874598-6BE9-4FF1-ADF4-CCB703444E8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6ECA6C39-F975-4EA6-94FA-DAA356D9619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524D78A5-00D2-4A68-A958-448A46BB82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CE38465F-4EAD-46C4-8EA2-E9F194833BD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90FC710A-FFE3-4BD6-85A8-1D6324BDEC2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7" name="Groep 286">
                <a:extLst>
                  <a:ext uri="{FF2B5EF4-FFF2-40B4-BE49-F238E27FC236}">
                    <a16:creationId xmlns:a16="http://schemas.microsoft.com/office/drawing/2014/main" id="{1D3ABA5A-F398-4DA6-891E-216CDFEEB21A}"/>
                  </a:ext>
                </a:extLst>
              </p:cNvPr>
              <p:cNvGrpSpPr/>
              <p:nvPr userDrawn="1"/>
            </p:nvGrpSpPr>
            <p:grpSpPr>
              <a:xfrm>
                <a:off x="-2916763" y="460171"/>
                <a:ext cx="268738" cy="248381"/>
                <a:chOff x="-2916763" y="460171"/>
                <a:chExt cx="268738" cy="248381"/>
              </a:xfrm>
            </p:grpSpPr>
            <p:sp>
              <p:nvSpPr>
                <p:cNvPr id="288" name="Rechthoek 287">
                  <a:extLst>
                    <a:ext uri="{FF2B5EF4-FFF2-40B4-BE49-F238E27FC236}">
                      <a16:creationId xmlns:a16="http://schemas.microsoft.com/office/drawing/2014/main" id="{6D9DAC72-AB1B-4AEB-8B26-98A8356CF5B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89" name="Groep 288">
                  <a:extLst>
                    <a:ext uri="{FF2B5EF4-FFF2-40B4-BE49-F238E27FC236}">
                      <a16:creationId xmlns:a16="http://schemas.microsoft.com/office/drawing/2014/main" id="{05E8DCDA-6D1B-4B56-B170-A306417D4225}"/>
                    </a:ext>
                  </a:extLst>
                </p:cNvPr>
                <p:cNvGrpSpPr/>
                <p:nvPr userDrawn="1"/>
              </p:nvGrpSpPr>
              <p:grpSpPr>
                <a:xfrm>
                  <a:off x="-2866744" y="518074"/>
                  <a:ext cx="168701" cy="132575"/>
                  <a:chOff x="-2866744" y="518074"/>
                  <a:chExt cx="168701" cy="132575"/>
                </a:xfrm>
              </p:grpSpPr>
              <p:cxnSp>
                <p:nvCxnSpPr>
                  <p:cNvPr id="291" name="Rechte verbindingslijn 290">
                    <a:extLst>
                      <a:ext uri="{FF2B5EF4-FFF2-40B4-BE49-F238E27FC236}">
                        <a16:creationId xmlns:a16="http://schemas.microsoft.com/office/drawing/2014/main" id="{7B79F487-D2F5-4F64-9A6C-C489FF2428E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2" name="Rechte verbindingslijn 291">
                    <a:extLst>
                      <a:ext uri="{FF2B5EF4-FFF2-40B4-BE49-F238E27FC236}">
                        <a16:creationId xmlns:a16="http://schemas.microsoft.com/office/drawing/2014/main" id="{B99CB649-6C55-4096-8862-F1CAE40B24C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3" name="Rechte verbindingslijn 292">
                    <a:extLst>
                      <a:ext uri="{FF2B5EF4-FFF2-40B4-BE49-F238E27FC236}">
                        <a16:creationId xmlns:a16="http://schemas.microsoft.com/office/drawing/2014/main" id="{E040D454-593D-4E94-9AC4-30E3A6A5FCC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F3F9E0F6-2A3C-40FA-B999-5BB42D914C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7A3DD104-0B92-41AA-9C97-E000647DFC3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0" name="Pijl: rechts 289">
                  <a:extLst>
                    <a:ext uri="{FF2B5EF4-FFF2-40B4-BE49-F238E27FC236}">
                      <a16:creationId xmlns:a16="http://schemas.microsoft.com/office/drawing/2014/main" id="{EF8FAE0B-18AB-4052-A7A8-9DCBE7FE4C5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21" name="Tijdelijke aanduiding voor verticale tekst 2">
            <a:extLst>
              <a:ext uri="{FF2B5EF4-FFF2-40B4-BE49-F238E27FC236}">
                <a16:creationId xmlns:a16="http://schemas.microsoft.com/office/drawing/2014/main" id="{F662788D-DA67-43F5-BA35-203E030ADBF3}"/>
              </a:ext>
            </a:extLst>
          </p:cNvPr>
          <p:cNvSpPr>
            <a:spLocks noGrp="1"/>
          </p:cNvSpPr>
          <p:nvPr>
            <p:ph type="body" orient="vert" idx="21" hasCustomPrompt="1"/>
          </p:nvPr>
        </p:nvSpPr>
        <p:spPr>
          <a:xfrm>
            <a:off x="1318571" y="1591900"/>
            <a:ext cx="5285153" cy="425584"/>
          </a:xfrm>
        </p:spPr>
        <p:txBody>
          <a:bodyPr vert="horz" lIns="0" tIns="0" rIns="0" bIns="0" anchor="t"/>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2" name="Tijdelijke aanduiding voor verticale tekst 2">
            <a:extLst>
              <a:ext uri="{FF2B5EF4-FFF2-40B4-BE49-F238E27FC236}">
                <a16:creationId xmlns:a16="http://schemas.microsoft.com/office/drawing/2014/main" id="{EE2ABBDF-E729-4DFA-8545-6F888A0D603A}"/>
              </a:ext>
            </a:extLst>
          </p:cNvPr>
          <p:cNvSpPr>
            <a:spLocks noGrp="1"/>
          </p:cNvSpPr>
          <p:nvPr>
            <p:ph type="body" orient="vert" idx="22" hasCustomPrompt="1"/>
          </p:nvPr>
        </p:nvSpPr>
        <p:spPr>
          <a:xfrm>
            <a:off x="1318571" y="2164284"/>
            <a:ext cx="5285153" cy="851871"/>
          </a:xfrm>
        </p:spPr>
        <p:txBody>
          <a:bodyPr vert="horz" lIns="0" tIns="0" rIns="0" bIns="0" anchor="t"/>
          <a:lstStyle>
            <a:lvl1pPr>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pic>
        <p:nvPicPr>
          <p:cNvPr id="7" name="Graphic 6">
            <a:extLst>
              <a:ext uri="{FF2B5EF4-FFF2-40B4-BE49-F238E27FC236}">
                <a16:creationId xmlns:a16="http://schemas.microsoft.com/office/drawing/2014/main" id="{19C68B31-FA8E-C611-2E6E-674002736FC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56474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oorstellen 2 personen Roz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2 personen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6" name="Tijdelijke aanduiding voor verticale tekst 2">
            <a:extLst>
              <a:ext uri="{FF2B5EF4-FFF2-40B4-BE49-F238E27FC236}">
                <a16:creationId xmlns:a16="http://schemas.microsoft.com/office/drawing/2014/main" id="{924EC1B0-95CB-4BE2-A637-97ECB5CF0683}"/>
              </a:ext>
            </a:extLst>
          </p:cNvPr>
          <p:cNvSpPr>
            <a:spLocks noGrp="1"/>
          </p:cNvSpPr>
          <p:nvPr>
            <p:ph type="body" orient="vert" idx="15" hasCustomPrompt="1"/>
          </p:nvPr>
        </p:nvSpPr>
        <p:spPr>
          <a:xfrm>
            <a:off x="1318846" y="4711701"/>
            <a:ext cx="4290785" cy="1236198"/>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6769101"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4" name="Tijdelijke aanduiding voor verticale tekst 2">
            <a:extLst>
              <a:ext uri="{FF2B5EF4-FFF2-40B4-BE49-F238E27FC236}">
                <a16:creationId xmlns:a16="http://schemas.microsoft.com/office/drawing/2014/main" id="{84DC96FD-B757-4DA1-8C5A-770249F6B279}"/>
              </a:ext>
            </a:extLst>
          </p:cNvPr>
          <p:cNvSpPr>
            <a:spLocks noGrp="1"/>
          </p:cNvSpPr>
          <p:nvPr>
            <p:ph type="body" orient="vert" idx="17" hasCustomPrompt="1"/>
          </p:nvPr>
        </p:nvSpPr>
        <p:spPr>
          <a:xfrm>
            <a:off x="6769101" y="4711701"/>
            <a:ext cx="4290785" cy="1236198"/>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192" name="INSTRUCTIE">
            <a:extLst>
              <a:ext uri="{FF2B5EF4-FFF2-40B4-BE49-F238E27FC236}">
                <a16:creationId xmlns:a16="http://schemas.microsoft.com/office/drawing/2014/main" id="{F330CDDC-FB7F-4DA3-93AB-BBBFC082D37F}"/>
              </a:ext>
            </a:extLst>
          </p:cNvPr>
          <p:cNvGrpSpPr/>
          <p:nvPr userDrawn="1"/>
        </p:nvGrpSpPr>
        <p:grpSpPr>
          <a:xfrm>
            <a:off x="12377595" y="0"/>
            <a:ext cx="3693386" cy="6857760"/>
            <a:chOff x="-3786437" y="0"/>
            <a:chExt cx="3693386" cy="6857760"/>
          </a:xfrm>
        </p:grpSpPr>
        <p:sp>
          <p:nvSpPr>
            <p:cNvPr id="193" name="Rechthoek 192">
              <a:extLst>
                <a:ext uri="{FF2B5EF4-FFF2-40B4-BE49-F238E27FC236}">
                  <a16:creationId xmlns:a16="http://schemas.microsoft.com/office/drawing/2014/main" id="{4A2EAE7B-3E6E-4D7F-8A1B-CB7396CE318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4" name="INSTRUCTIE">
              <a:extLst>
                <a:ext uri="{FF2B5EF4-FFF2-40B4-BE49-F238E27FC236}">
                  <a16:creationId xmlns:a16="http://schemas.microsoft.com/office/drawing/2014/main" id="{4ABFF462-0DB0-4919-BA71-5E7B57A48C67}"/>
                </a:ext>
              </a:extLst>
            </p:cNvPr>
            <p:cNvGrpSpPr/>
            <p:nvPr userDrawn="1"/>
          </p:nvGrpSpPr>
          <p:grpSpPr>
            <a:xfrm>
              <a:off x="-3786165" y="0"/>
              <a:ext cx="3693114" cy="6177730"/>
              <a:chOff x="-3786165" y="0"/>
              <a:chExt cx="3693114" cy="6177730"/>
            </a:xfrm>
          </p:grpSpPr>
          <p:sp>
            <p:nvSpPr>
              <p:cNvPr id="195" name="Rechthoek 194">
                <a:extLst>
                  <a:ext uri="{FF2B5EF4-FFF2-40B4-BE49-F238E27FC236}">
                    <a16:creationId xmlns:a16="http://schemas.microsoft.com/office/drawing/2014/main" id="{A777E209-B36E-4E98-BAC9-50AD38BBB496}"/>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6" name="Ovaal 195">
                <a:extLst>
                  <a:ext uri="{FF2B5EF4-FFF2-40B4-BE49-F238E27FC236}">
                    <a16:creationId xmlns:a16="http://schemas.microsoft.com/office/drawing/2014/main" id="{50356482-587F-41C3-BAAF-1B799975CF7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7" name="Rechthoek 196">
                <a:extLst>
                  <a:ext uri="{FF2B5EF4-FFF2-40B4-BE49-F238E27FC236}">
                    <a16:creationId xmlns:a16="http://schemas.microsoft.com/office/drawing/2014/main" id="{BABC3CC0-2879-43E1-A8A0-B86FCB09F38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8" name="Groep 197">
                <a:extLst>
                  <a:ext uri="{FF2B5EF4-FFF2-40B4-BE49-F238E27FC236}">
                    <a16:creationId xmlns:a16="http://schemas.microsoft.com/office/drawing/2014/main" id="{AFCBEF00-1780-4F2C-BB2D-64CB6363D7BA}"/>
                  </a:ext>
                </a:extLst>
              </p:cNvPr>
              <p:cNvGrpSpPr/>
              <p:nvPr userDrawn="1"/>
            </p:nvGrpSpPr>
            <p:grpSpPr>
              <a:xfrm>
                <a:off x="-3316179" y="1231351"/>
                <a:ext cx="294789" cy="318834"/>
                <a:chOff x="14466489" y="1001522"/>
                <a:chExt cx="290627" cy="314333"/>
              </a:xfrm>
            </p:grpSpPr>
            <p:sp>
              <p:nvSpPr>
                <p:cNvPr id="252" name="Rechthoek 251">
                  <a:extLst>
                    <a:ext uri="{FF2B5EF4-FFF2-40B4-BE49-F238E27FC236}">
                      <a16:creationId xmlns:a16="http://schemas.microsoft.com/office/drawing/2014/main" id="{D5CAC908-045C-4C0E-B2CE-EC29F0C97F8B}"/>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3" name="Ovaal 252">
                  <a:extLst>
                    <a:ext uri="{FF2B5EF4-FFF2-40B4-BE49-F238E27FC236}">
                      <a16:creationId xmlns:a16="http://schemas.microsoft.com/office/drawing/2014/main" id="{78C68BF4-FDC3-4207-95C6-0EDC2992716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4" name="Vrije vorm: vorm 253">
                  <a:extLst>
                    <a:ext uri="{FF2B5EF4-FFF2-40B4-BE49-F238E27FC236}">
                      <a16:creationId xmlns:a16="http://schemas.microsoft.com/office/drawing/2014/main" id="{000268AA-7AD9-4597-AA72-76A68E37C68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5" name="Rechthoek: afgeronde hoeken 254">
                  <a:extLst>
                    <a:ext uri="{FF2B5EF4-FFF2-40B4-BE49-F238E27FC236}">
                      <a16:creationId xmlns:a16="http://schemas.microsoft.com/office/drawing/2014/main" id="{9057B67B-40AB-4948-A8D7-4DD745E579A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6" name="Rechte verbindingslijn 255">
                  <a:extLst>
                    <a:ext uri="{FF2B5EF4-FFF2-40B4-BE49-F238E27FC236}">
                      <a16:creationId xmlns:a16="http://schemas.microsoft.com/office/drawing/2014/main" id="{ACBD16A2-F538-4E94-99FD-4307B31B7C3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7" name="Rechte verbindingslijn 256">
                  <a:extLst>
                    <a:ext uri="{FF2B5EF4-FFF2-40B4-BE49-F238E27FC236}">
                      <a16:creationId xmlns:a16="http://schemas.microsoft.com/office/drawing/2014/main" id="{35C5468D-09AD-4D63-B4A9-C1E212BFA4AA}"/>
                    </a:ext>
                  </a:extLst>
                </p:cNvPr>
                <p:cNvCxnSpPr>
                  <a:cxnSpLocks/>
                  <a:stCxn id="2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9" name="Ovaal 198">
                <a:extLst>
                  <a:ext uri="{FF2B5EF4-FFF2-40B4-BE49-F238E27FC236}">
                    <a16:creationId xmlns:a16="http://schemas.microsoft.com/office/drawing/2014/main" id="{BD2D3A87-0360-497E-B447-445826E00FA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0" name="Rechthoek 199">
                <a:extLst>
                  <a:ext uri="{FF2B5EF4-FFF2-40B4-BE49-F238E27FC236}">
                    <a16:creationId xmlns:a16="http://schemas.microsoft.com/office/drawing/2014/main" id="{9E0391B4-12BA-4FB1-994E-0F8F0EC62B9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1" name="Groep 200">
                <a:extLst>
                  <a:ext uri="{FF2B5EF4-FFF2-40B4-BE49-F238E27FC236}">
                    <a16:creationId xmlns:a16="http://schemas.microsoft.com/office/drawing/2014/main" id="{C06DBA5B-0602-4517-B62C-BFB8681C5A27}"/>
                  </a:ext>
                </a:extLst>
              </p:cNvPr>
              <p:cNvGrpSpPr/>
              <p:nvPr userDrawn="1"/>
            </p:nvGrpSpPr>
            <p:grpSpPr>
              <a:xfrm>
                <a:off x="-3311319" y="2164285"/>
                <a:ext cx="825500" cy="209550"/>
                <a:chOff x="13504624" y="2482850"/>
                <a:chExt cx="825500" cy="209550"/>
              </a:xfrm>
            </p:grpSpPr>
            <p:sp>
              <p:nvSpPr>
                <p:cNvPr id="249" name="Rechthoek 248">
                  <a:extLst>
                    <a:ext uri="{FF2B5EF4-FFF2-40B4-BE49-F238E27FC236}">
                      <a16:creationId xmlns:a16="http://schemas.microsoft.com/office/drawing/2014/main" id="{4B36BC81-987D-466C-90FE-60DDA3D959B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0" name="Rechte verbindingslijn 249">
                  <a:extLst>
                    <a:ext uri="{FF2B5EF4-FFF2-40B4-BE49-F238E27FC236}">
                      <a16:creationId xmlns:a16="http://schemas.microsoft.com/office/drawing/2014/main" id="{40F13FF5-F7EB-46EB-BE9C-745E36CE5DE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1" name="Gelijkbenige driehoek 250">
                  <a:extLst>
                    <a:ext uri="{FF2B5EF4-FFF2-40B4-BE49-F238E27FC236}">
                      <a16:creationId xmlns:a16="http://schemas.microsoft.com/office/drawing/2014/main" id="{E2CB122C-310B-4533-B81F-8F06867A08D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2" name="Ovaal 201">
                <a:extLst>
                  <a:ext uri="{FF2B5EF4-FFF2-40B4-BE49-F238E27FC236}">
                    <a16:creationId xmlns:a16="http://schemas.microsoft.com/office/drawing/2014/main" id="{EC507717-98D2-454C-8064-46EF689CA3B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3" name="Rechthoek 202">
                <a:extLst>
                  <a:ext uri="{FF2B5EF4-FFF2-40B4-BE49-F238E27FC236}">
                    <a16:creationId xmlns:a16="http://schemas.microsoft.com/office/drawing/2014/main" id="{BBF13E8E-895D-4735-9518-EB16AD59B5B7}"/>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4" name="ICOON_info">
                <a:extLst>
                  <a:ext uri="{FF2B5EF4-FFF2-40B4-BE49-F238E27FC236}">
                    <a16:creationId xmlns:a16="http://schemas.microsoft.com/office/drawing/2014/main" id="{F57CBD3D-7611-4334-BE6E-BFE76ED67998}"/>
                  </a:ext>
                </a:extLst>
              </p:cNvPr>
              <p:cNvGrpSpPr/>
              <p:nvPr userDrawn="1"/>
            </p:nvGrpSpPr>
            <p:grpSpPr>
              <a:xfrm>
                <a:off x="-376736" y="5894045"/>
                <a:ext cx="283685" cy="283685"/>
                <a:chOff x="-510741" y="5913713"/>
                <a:chExt cx="267555" cy="267555"/>
              </a:xfrm>
            </p:grpSpPr>
            <p:sp>
              <p:nvSpPr>
                <p:cNvPr id="247" name="Ovaal 246">
                  <a:extLst>
                    <a:ext uri="{FF2B5EF4-FFF2-40B4-BE49-F238E27FC236}">
                      <a16:creationId xmlns:a16="http://schemas.microsoft.com/office/drawing/2014/main" id="{5FD71DC1-55EC-495D-A8C4-CE76CDDE715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8" name="Graphic 163" descr="Informatie">
                  <a:extLst>
                    <a:ext uri="{FF2B5EF4-FFF2-40B4-BE49-F238E27FC236}">
                      <a16:creationId xmlns:a16="http://schemas.microsoft.com/office/drawing/2014/main" id="{EB4099AE-321E-406B-8F87-F7854CD4CE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5" name="Ovaal 204">
                <a:extLst>
                  <a:ext uri="{FF2B5EF4-FFF2-40B4-BE49-F238E27FC236}">
                    <a16:creationId xmlns:a16="http://schemas.microsoft.com/office/drawing/2014/main" id="{9C269FBB-C39E-4FED-99D9-25C5B6331630}"/>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6" name="Rechthoek 205">
                <a:extLst>
                  <a:ext uri="{FF2B5EF4-FFF2-40B4-BE49-F238E27FC236}">
                    <a16:creationId xmlns:a16="http://schemas.microsoft.com/office/drawing/2014/main" id="{435ED603-313B-4B16-BE84-3728FD647509}"/>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7" name="Groep 206">
                <a:extLst>
                  <a:ext uri="{FF2B5EF4-FFF2-40B4-BE49-F238E27FC236}">
                    <a16:creationId xmlns:a16="http://schemas.microsoft.com/office/drawing/2014/main" id="{6755CBEA-95B8-4B4D-878B-E3CC6CD235AF}"/>
                  </a:ext>
                </a:extLst>
              </p:cNvPr>
              <p:cNvGrpSpPr/>
              <p:nvPr userDrawn="1"/>
            </p:nvGrpSpPr>
            <p:grpSpPr>
              <a:xfrm>
                <a:off x="-3408294" y="5236167"/>
                <a:ext cx="622283" cy="612919"/>
                <a:chOff x="12617641" y="3403239"/>
                <a:chExt cx="752963" cy="741634"/>
              </a:xfrm>
            </p:grpSpPr>
            <p:grpSp>
              <p:nvGrpSpPr>
                <p:cNvPr id="231" name="Groep 230">
                  <a:extLst>
                    <a:ext uri="{FF2B5EF4-FFF2-40B4-BE49-F238E27FC236}">
                      <a16:creationId xmlns:a16="http://schemas.microsoft.com/office/drawing/2014/main" id="{5379CC8F-0525-456E-B7FF-8709EFBA03AE}"/>
                    </a:ext>
                  </a:extLst>
                </p:cNvPr>
                <p:cNvGrpSpPr/>
                <p:nvPr userDrawn="1"/>
              </p:nvGrpSpPr>
              <p:grpSpPr>
                <a:xfrm>
                  <a:off x="12771550" y="3403239"/>
                  <a:ext cx="467156" cy="448491"/>
                  <a:chOff x="12782177" y="3403239"/>
                  <a:chExt cx="467156" cy="448491"/>
                </a:xfrm>
              </p:grpSpPr>
              <p:grpSp>
                <p:nvGrpSpPr>
                  <p:cNvPr id="234" name="Groep 233">
                    <a:extLst>
                      <a:ext uri="{FF2B5EF4-FFF2-40B4-BE49-F238E27FC236}">
                        <a16:creationId xmlns:a16="http://schemas.microsoft.com/office/drawing/2014/main" id="{5BB0BA06-D092-4EA0-8ED2-4C60B404F01D}"/>
                      </a:ext>
                    </a:extLst>
                  </p:cNvPr>
                  <p:cNvGrpSpPr/>
                  <p:nvPr userDrawn="1"/>
                </p:nvGrpSpPr>
                <p:grpSpPr>
                  <a:xfrm>
                    <a:off x="12782177" y="3403239"/>
                    <a:ext cx="412972" cy="396132"/>
                    <a:chOff x="13554906" y="3320109"/>
                    <a:chExt cx="443912" cy="425811"/>
                  </a:xfrm>
                </p:grpSpPr>
                <p:grpSp>
                  <p:nvGrpSpPr>
                    <p:cNvPr id="241" name="Groep 240">
                      <a:extLst>
                        <a:ext uri="{FF2B5EF4-FFF2-40B4-BE49-F238E27FC236}">
                          <a16:creationId xmlns:a16="http://schemas.microsoft.com/office/drawing/2014/main" id="{EB5FC5CB-A3A4-448F-AA94-844B6B5DA281}"/>
                        </a:ext>
                      </a:extLst>
                    </p:cNvPr>
                    <p:cNvGrpSpPr/>
                    <p:nvPr userDrawn="1"/>
                  </p:nvGrpSpPr>
                  <p:grpSpPr>
                    <a:xfrm>
                      <a:off x="13554906" y="3320109"/>
                      <a:ext cx="443912" cy="425811"/>
                      <a:chOff x="12909684" y="1276143"/>
                      <a:chExt cx="443912" cy="425811"/>
                    </a:xfrm>
                  </p:grpSpPr>
                  <p:sp>
                    <p:nvSpPr>
                      <p:cNvPr id="244" name="Rechthoek 243">
                        <a:extLst>
                          <a:ext uri="{FF2B5EF4-FFF2-40B4-BE49-F238E27FC236}">
                            <a16:creationId xmlns:a16="http://schemas.microsoft.com/office/drawing/2014/main" id="{4B450942-AE9B-48FB-9441-C073F637E0E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5" name="Rechthoek 244">
                        <a:extLst>
                          <a:ext uri="{FF2B5EF4-FFF2-40B4-BE49-F238E27FC236}">
                            <a16:creationId xmlns:a16="http://schemas.microsoft.com/office/drawing/2014/main" id="{D8BA547E-1982-47E2-9A4F-A66838CDB8C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6" name="Ovaal 245">
                        <a:extLst>
                          <a:ext uri="{FF2B5EF4-FFF2-40B4-BE49-F238E27FC236}">
                            <a16:creationId xmlns:a16="http://schemas.microsoft.com/office/drawing/2014/main" id="{90431226-494B-4979-8DA8-C8C502740D0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2" name="Afbeelding 241">
                      <a:extLst>
                        <a:ext uri="{FF2B5EF4-FFF2-40B4-BE49-F238E27FC236}">
                          <a16:creationId xmlns:a16="http://schemas.microsoft.com/office/drawing/2014/main" id="{1BC50CCB-0909-411B-98BE-B349EF61A24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3" name="Afbeelding 242">
                      <a:extLst>
                        <a:ext uri="{FF2B5EF4-FFF2-40B4-BE49-F238E27FC236}">
                          <a16:creationId xmlns:a16="http://schemas.microsoft.com/office/drawing/2014/main" id="{4F35CCFD-0FE1-4892-B1BC-B99800C5B85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5" name="Groep 234">
                    <a:extLst>
                      <a:ext uri="{FF2B5EF4-FFF2-40B4-BE49-F238E27FC236}">
                        <a16:creationId xmlns:a16="http://schemas.microsoft.com/office/drawing/2014/main" id="{AB826CAD-7B09-4D76-B79F-C86F59C17F95}"/>
                      </a:ext>
                    </a:extLst>
                  </p:cNvPr>
                  <p:cNvGrpSpPr/>
                  <p:nvPr userDrawn="1"/>
                </p:nvGrpSpPr>
                <p:grpSpPr>
                  <a:xfrm>
                    <a:off x="13103513" y="3705268"/>
                    <a:ext cx="145820" cy="146462"/>
                    <a:chOff x="13096169" y="3602278"/>
                    <a:chExt cx="145820" cy="146462"/>
                  </a:xfrm>
                </p:grpSpPr>
                <p:sp>
                  <p:nvSpPr>
                    <p:cNvPr id="239" name="Rechthoek 238">
                      <a:extLst>
                        <a:ext uri="{FF2B5EF4-FFF2-40B4-BE49-F238E27FC236}">
                          <a16:creationId xmlns:a16="http://schemas.microsoft.com/office/drawing/2014/main" id="{100BC2F1-C3AC-4A74-AABF-C3D9387AEE7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0" name="Rechthoek 239">
                      <a:extLst>
                        <a:ext uri="{FF2B5EF4-FFF2-40B4-BE49-F238E27FC236}">
                          <a16:creationId xmlns:a16="http://schemas.microsoft.com/office/drawing/2014/main" id="{BDF96CC0-20C9-4316-AF73-2C214D23416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D82DAB6D-053D-42D9-98D0-7EDBF009BC05}"/>
                      </a:ext>
                    </a:extLst>
                  </p:cNvPr>
                  <p:cNvGrpSpPr/>
                  <p:nvPr userDrawn="1"/>
                </p:nvGrpSpPr>
                <p:grpSpPr>
                  <a:xfrm rot="10800000">
                    <a:off x="13061402" y="3665637"/>
                    <a:ext cx="145820" cy="146462"/>
                    <a:chOff x="13096169" y="3602278"/>
                    <a:chExt cx="145820" cy="146462"/>
                  </a:xfrm>
                </p:grpSpPr>
                <p:sp>
                  <p:nvSpPr>
                    <p:cNvPr id="237" name="Rechthoek 236">
                      <a:extLst>
                        <a:ext uri="{FF2B5EF4-FFF2-40B4-BE49-F238E27FC236}">
                          <a16:creationId xmlns:a16="http://schemas.microsoft.com/office/drawing/2014/main" id="{257AE988-25CC-44C2-A418-AEF6E64D297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5A1FDD4F-1B7A-4BD4-ABB4-3B17554A4A5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2" name="Rechthoek 231">
                  <a:extLst>
                    <a:ext uri="{FF2B5EF4-FFF2-40B4-BE49-F238E27FC236}">
                      <a16:creationId xmlns:a16="http://schemas.microsoft.com/office/drawing/2014/main" id="{3C06901B-76E3-4FFB-85CF-10923BD3CD4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3" name="Gelijkbenige driehoek 232">
                  <a:extLst>
                    <a:ext uri="{FF2B5EF4-FFF2-40B4-BE49-F238E27FC236}">
                      <a16:creationId xmlns:a16="http://schemas.microsoft.com/office/drawing/2014/main" id="{646A3AFB-872D-4FEC-B4A8-928C1455791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8" name="Rechthoek 207">
                <a:extLst>
                  <a:ext uri="{FF2B5EF4-FFF2-40B4-BE49-F238E27FC236}">
                    <a16:creationId xmlns:a16="http://schemas.microsoft.com/office/drawing/2014/main" id="{B7977EBC-A469-4B81-AC27-D59C3D68366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9" name="Groep 208">
                <a:extLst>
                  <a:ext uri="{FF2B5EF4-FFF2-40B4-BE49-F238E27FC236}">
                    <a16:creationId xmlns:a16="http://schemas.microsoft.com/office/drawing/2014/main" id="{8ACDC434-A3A1-498C-9E84-B8623A999E89}"/>
                  </a:ext>
                </a:extLst>
              </p:cNvPr>
              <p:cNvGrpSpPr/>
              <p:nvPr userDrawn="1"/>
            </p:nvGrpSpPr>
            <p:grpSpPr>
              <a:xfrm>
                <a:off x="-2485819" y="3399207"/>
                <a:ext cx="1222990" cy="563933"/>
                <a:chOff x="-2485819" y="3399207"/>
                <a:chExt cx="1222990" cy="563933"/>
              </a:xfrm>
            </p:grpSpPr>
            <p:sp>
              <p:nvSpPr>
                <p:cNvPr id="210" name="Rechthoek 209">
                  <a:extLst>
                    <a:ext uri="{FF2B5EF4-FFF2-40B4-BE49-F238E27FC236}">
                      <a16:creationId xmlns:a16="http://schemas.microsoft.com/office/drawing/2014/main" id="{1265693F-234A-448C-B750-2DF23425328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91025B5C-4975-45E7-862A-4081181A0CB6}"/>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2" name="Groep 211">
                  <a:extLst>
                    <a:ext uri="{FF2B5EF4-FFF2-40B4-BE49-F238E27FC236}">
                      <a16:creationId xmlns:a16="http://schemas.microsoft.com/office/drawing/2014/main" id="{374C63C3-B87E-4545-8ABE-1E8F8C7C420B}"/>
                    </a:ext>
                  </a:extLst>
                </p:cNvPr>
                <p:cNvGrpSpPr/>
                <p:nvPr userDrawn="1"/>
              </p:nvGrpSpPr>
              <p:grpSpPr>
                <a:xfrm>
                  <a:off x="-2403869" y="3460544"/>
                  <a:ext cx="155951" cy="131922"/>
                  <a:chOff x="12968836" y="3354170"/>
                  <a:chExt cx="404806" cy="342433"/>
                </a:xfrm>
              </p:grpSpPr>
              <p:sp>
                <p:nvSpPr>
                  <p:cNvPr id="225" name="Rechthoek: afgeronde hoeken 224">
                    <a:extLst>
                      <a:ext uri="{FF2B5EF4-FFF2-40B4-BE49-F238E27FC236}">
                        <a16:creationId xmlns:a16="http://schemas.microsoft.com/office/drawing/2014/main" id="{30F3E4A1-41F3-40D1-9657-53146795C4E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93F1AD0E-6044-4F55-B707-5E7843B1A42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337E0A58-B2B5-44D1-83DB-598D5C89317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EEA749D6-C5EB-4D74-871C-AC09FE92DCF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9" name="Rechthoek 228">
                    <a:extLst>
                      <a:ext uri="{FF2B5EF4-FFF2-40B4-BE49-F238E27FC236}">
                        <a16:creationId xmlns:a16="http://schemas.microsoft.com/office/drawing/2014/main" id="{1C4C8156-B25D-4401-A65B-5C10679AE0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44D013E5-A9C1-41FE-85F7-43EC715365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3" name="Groep 212">
                  <a:extLst>
                    <a:ext uri="{FF2B5EF4-FFF2-40B4-BE49-F238E27FC236}">
                      <a16:creationId xmlns:a16="http://schemas.microsoft.com/office/drawing/2014/main" id="{4A0DC430-A2F3-463E-8BC8-8DAAFB3B279D}"/>
                    </a:ext>
                  </a:extLst>
                </p:cNvPr>
                <p:cNvGrpSpPr/>
                <p:nvPr userDrawn="1"/>
              </p:nvGrpSpPr>
              <p:grpSpPr>
                <a:xfrm>
                  <a:off x="-2423424" y="3690208"/>
                  <a:ext cx="166739" cy="218963"/>
                  <a:chOff x="12940828" y="3950597"/>
                  <a:chExt cx="432813" cy="568367"/>
                </a:xfrm>
              </p:grpSpPr>
              <p:grpSp>
                <p:nvGrpSpPr>
                  <p:cNvPr id="217" name="Groep 216">
                    <a:extLst>
                      <a:ext uri="{FF2B5EF4-FFF2-40B4-BE49-F238E27FC236}">
                        <a16:creationId xmlns:a16="http://schemas.microsoft.com/office/drawing/2014/main" id="{C1B514E0-4CBD-4B65-93F7-995D451AE0DE}"/>
                      </a:ext>
                    </a:extLst>
                  </p:cNvPr>
                  <p:cNvGrpSpPr/>
                  <p:nvPr userDrawn="1"/>
                </p:nvGrpSpPr>
                <p:grpSpPr>
                  <a:xfrm>
                    <a:off x="13000382" y="4006891"/>
                    <a:ext cx="373259" cy="315747"/>
                    <a:chOff x="12968836" y="3354170"/>
                    <a:chExt cx="404806" cy="342433"/>
                  </a:xfrm>
                </p:grpSpPr>
                <p:sp>
                  <p:nvSpPr>
                    <p:cNvPr id="219" name="Rechthoek: afgeronde hoeken 218">
                      <a:extLst>
                        <a:ext uri="{FF2B5EF4-FFF2-40B4-BE49-F238E27FC236}">
                          <a16:creationId xmlns:a16="http://schemas.microsoft.com/office/drawing/2014/main" id="{CA518513-04AE-4DFB-B6C0-C22044C432D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82457EED-4D58-484D-B5B0-B41F38A88BA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30AC7C14-D8B2-46C1-A127-3FA409012AE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5E8E8A97-2FF4-4810-9C47-D02CECF5F03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5F7A8A8E-F3AC-4B08-AAE0-00D3A9DBA58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B32B3613-E17F-464D-A2DD-80E1D4A9D99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8" name="Boog 217">
                    <a:extLst>
                      <a:ext uri="{FF2B5EF4-FFF2-40B4-BE49-F238E27FC236}">
                        <a16:creationId xmlns:a16="http://schemas.microsoft.com/office/drawing/2014/main" id="{51FED18F-5DC9-4C30-AAE0-A230172753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4" name="Tekstvak 213">
                  <a:extLst>
                    <a:ext uri="{FF2B5EF4-FFF2-40B4-BE49-F238E27FC236}">
                      <a16:creationId xmlns:a16="http://schemas.microsoft.com/office/drawing/2014/main" id="{B32A384C-6BCA-4406-BDBD-2249ABCF06AD}"/>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5" name="Tekstvak 214">
                  <a:extLst>
                    <a:ext uri="{FF2B5EF4-FFF2-40B4-BE49-F238E27FC236}">
                      <a16:creationId xmlns:a16="http://schemas.microsoft.com/office/drawing/2014/main" id="{9552AA7F-8256-4D90-B8F0-7F39547089B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6" name="Vrije vorm: vorm 215">
                  <a:extLst>
                    <a:ext uri="{FF2B5EF4-FFF2-40B4-BE49-F238E27FC236}">
                      <a16:creationId xmlns:a16="http://schemas.microsoft.com/office/drawing/2014/main" id="{A2F5E9DA-EB62-4021-973B-B93D270505FA}"/>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8" name="INSTRUCTIE">
            <a:extLst>
              <a:ext uri="{FF2B5EF4-FFF2-40B4-BE49-F238E27FC236}">
                <a16:creationId xmlns:a16="http://schemas.microsoft.com/office/drawing/2014/main" id="{667333F4-A52A-4D45-8977-3E00B97E7904}"/>
              </a:ext>
            </a:extLst>
          </p:cNvPr>
          <p:cNvGrpSpPr/>
          <p:nvPr userDrawn="1"/>
        </p:nvGrpSpPr>
        <p:grpSpPr>
          <a:xfrm>
            <a:off x="-3786437" y="0"/>
            <a:ext cx="3693386" cy="5359349"/>
            <a:chOff x="-3786437" y="0"/>
            <a:chExt cx="3693386" cy="5359349"/>
          </a:xfrm>
        </p:grpSpPr>
        <p:sp>
          <p:nvSpPr>
            <p:cNvPr id="259" name="Rechthoek 258">
              <a:extLst>
                <a:ext uri="{FF2B5EF4-FFF2-40B4-BE49-F238E27FC236}">
                  <a16:creationId xmlns:a16="http://schemas.microsoft.com/office/drawing/2014/main" id="{9E27D7D3-804E-4733-A87C-47F9FAB6A57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0" name="Ovaal 259">
              <a:extLst>
                <a:ext uri="{FF2B5EF4-FFF2-40B4-BE49-F238E27FC236}">
                  <a16:creationId xmlns:a16="http://schemas.microsoft.com/office/drawing/2014/main" id="{35454DBD-27E1-49E8-B303-02B30DC1E4A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1" name="Rechthoek 260">
              <a:extLst>
                <a:ext uri="{FF2B5EF4-FFF2-40B4-BE49-F238E27FC236}">
                  <a16:creationId xmlns:a16="http://schemas.microsoft.com/office/drawing/2014/main" id="{3A309E8B-A1EE-4CE9-810E-BC13E12DB77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2" name="Ovaal 261">
              <a:extLst>
                <a:ext uri="{FF2B5EF4-FFF2-40B4-BE49-F238E27FC236}">
                  <a16:creationId xmlns:a16="http://schemas.microsoft.com/office/drawing/2014/main" id="{497E6344-609A-437C-96B1-757AFA2C5F6E}"/>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3" name="Rechthoek 262">
              <a:extLst>
                <a:ext uri="{FF2B5EF4-FFF2-40B4-BE49-F238E27FC236}">
                  <a16:creationId xmlns:a16="http://schemas.microsoft.com/office/drawing/2014/main" id="{DAD6E611-F088-429D-85A4-584C75E04B34}"/>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4" name="Rechthoek 263">
              <a:extLst>
                <a:ext uri="{FF2B5EF4-FFF2-40B4-BE49-F238E27FC236}">
                  <a16:creationId xmlns:a16="http://schemas.microsoft.com/office/drawing/2014/main" id="{470B956F-BC60-4CA5-A2B1-9EC7E5033A1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5" name="Ovaal 264">
              <a:extLst>
                <a:ext uri="{FF2B5EF4-FFF2-40B4-BE49-F238E27FC236}">
                  <a16:creationId xmlns:a16="http://schemas.microsoft.com/office/drawing/2014/main" id="{CA2B44EF-EB75-48F8-9990-4E1068B08DA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6" name="Rechthoek 265">
              <a:extLst>
                <a:ext uri="{FF2B5EF4-FFF2-40B4-BE49-F238E27FC236}">
                  <a16:creationId xmlns:a16="http://schemas.microsoft.com/office/drawing/2014/main" id="{640EFD72-057F-4AA3-8832-E13550C3121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7" name="Ovaal 266">
              <a:extLst>
                <a:ext uri="{FF2B5EF4-FFF2-40B4-BE49-F238E27FC236}">
                  <a16:creationId xmlns:a16="http://schemas.microsoft.com/office/drawing/2014/main" id="{C1AB6747-7583-4A2E-8B3A-D0E9C59CCD58}"/>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8" name="Rechthoek 267">
              <a:extLst>
                <a:ext uri="{FF2B5EF4-FFF2-40B4-BE49-F238E27FC236}">
                  <a16:creationId xmlns:a16="http://schemas.microsoft.com/office/drawing/2014/main" id="{D8C23D16-DE73-4CAC-A964-CBA12F2C999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9" name="Ovaal 268">
              <a:extLst>
                <a:ext uri="{FF2B5EF4-FFF2-40B4-BE49-F238E27FC236}">
                  <a16:creationId xmlns:a16="http://schemas.microsoft.com/office/drawing/2014/main" id="{46822FCC-21B5-4155-8FF7-9363E91831CC}"/>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0" name="Rechthoek 269">
              <a:extLst>
                <a:ext uri="{FF2B5EF4-FFF2-40B4-BE49-F238E27FC236}">
                  <a16:creationId xmlns:a16="http://schemas.microsoft.com/office/drawing/2014/main" id="{F2024B20-26BE-473C-BE1F-A32CE4556766}"/>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1" name="Ovaal 270">
              <a:extLst>
                <a:ext uri="{FF2B5EF4-FFF2-40B4-BE49-F238E27FC236}">
                  <a16:creationId xmlns:a16="http://schemas.microsoft.com/office/drawing/2014/main" id="{7A5061DB-8350-44FE-BBCE-C0DA5ED1B0C0}"/>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2" name="Rechthoek 271">
              <a:extLst>
                <a:ext uri="{FF2B5EF4-FFF2-40B4-BE49-F238E27FC236}">
                  <a16:creationId xmlns:a16="http://schemas.microsoft.com/office/drawing/2014/main" id="{C404CEEA-4591-420D-BD17-EDE46E956C1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3" name="Ovaal 272">
              <a:extLst>
                <a:ext uri="{FF2B5EF4-FFF2-40B4-BE49-F238E27FC236}">
                  <a16:creationId xmlns:a16="http://schemas.microsoft.com/office/drawing/2014/main" id="{C107072E-ECAF-4F6C-BF43-ACF3C2A4095D}"/>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4" name="Rechthoek 273">
              <a:extLst>
                <a:ext uri="{FF2B5EF4-FFF2-40B4-BE49-F238E27FC236}">
                  <a16:creationId xmlns:a16="http://schemas.microsoft.com/office/drawing/2014/main" id="{71F2BF22-C85C-454E-B380-3B1800B2A8E7}"/>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5" name="Ovaal 274">
              <a:extLst>
                <a:ext uri="{FF2B5EF4-FFF2-40B4-BE49-F238E27FC236}">
                  <a16:creationId xmlns:a16="http://schemas.microsoft.com/office/drawing/2014/main" id="{3D371F3D-EFFD-498A-88FA-1A42CFC70E10}"/>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6" name="Rechthoek 275">
              <a:extLst>
                <a:ext uri="{FF2B5EF4-FFF2-40B4-BE49-F238E27FC236}">
                  <a16:creationId xmlns:a16="http://schemas.microsoft.com/office/drawing/2014/main" id="{BABC5FB6-6358-4AEB-B20C-589AEE98018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7" name="Ovaal 276">
              <a:extLst>
                <a:ext uri="{FF2B5EF4-FFF2-40B4-BE49-F238E27FC236}">
                  <a16:creationId xmlns:a16="http://schemas.microsoft.com/office/drawing/2014/main" id="{9F898F97-71F9-477E-90F9-79743D8ECF9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8" name="Rechthoek 277">
              <a:extLst>
                <a:ext uri="{FF2B5EF4-FFF2-40B4-BE49-F238E27FC236}">
                  <a16:creationId xmlns:a16="http://schemas.microsoft.com/office/drawing/2014/main" id="{AC06A6A2-11EB-438F-8B3E-E26E7E6F0F4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9" name="Rechthoek 278">
              <a:extLst>
                <a:ext uri="{FF2B5EF4-FFF2-40B4-BE49-F238E27FC236}">
                  <a16:creationId xmlns:a16="http://schemas.microsoft.com/office/drawing/2014/main" id="{BCE4A2F9-74FF-4D1B-887A-C8DB8241FD64}"/>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0" name="ICOON_info">
              <a:extLst>
                <a:ext uri="{FF2B5EF4-FFF2-40B4-BE49-F238E27FC236}">
                  <a16:creationId xmlns:a16="http://schemas.microsoft.com/office/drawing/2014/main" id="{D525B138-5020-45F5-8FAB-B00863FCDCE2}"/>
                </a:ext>
              </a:extLst>
            </p:cNvPr>
            <p:cNvGrpSpPr/>
            <p:nvPr userDrawn="1"/>
          </p:nvGrpSpPr>
          <p:grpSpPr>
            <a:xfrm>
              <a:off x="-376736" y="4400186"/>
              <a:ext cx="283685" cy="283685"/>
              <a:chOff x="-510741" y="5913713"/>
              <a:chExt cx="267555" cy="267555"/>
            </a:xfrm>
          </p:grpSpPr>
          <p:sp>
            <p:nvSpPr>
              <p:cNvPr id="322" name="Ovaal 321">
                <a:extLst>
                  <a:ext uri="{FF2B5EF4-FFF2-40B4-BE49-F238E27FC236}">
                    <a16:creationId xmlns:a16="http://schemas.microsoft.com/office/drawing/2014/main" id="{D1092B9F-D605-44FF-81EC-27CC4AAFC99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3" name="Graphic 163" descr="Informatie">
                <a:extLst>
                  <a:ext uri="{FF2B5EF4-FFF2-40B4-BE49-F238E27FC236}">
                    <a16:creationId xmlns:a16="http://schemas.microsoft.com/office/drawing/2014/main" id="{725294B7-353C-4721-A616-573ACF3C772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1" name="VOORBEELD">
              <a:extLst>
                <a:ext uri="{FF2B5EF4-FFF2-40B4-BE49-F238E27FC236}">
                  <a16:creationId xmlns:a16="http://schemas.microsoft.com/office/drawing/2014/main" id="{2A087FA5-C181-4AB5-B101-4F6FC2D559CD}"/>
                </a:ext>
              </a:extLst>
            </p:cNvPr>
            <p:cNvGrpSpPr/>
            <p:nvPr userDrawn="1"/>
          </p:nvGrpSpPr>
          <p:grpSpPr>
            <a:xfrm>
              <a:off x="-3605171" y="458674"/>
              <a:ext cx="3234311" cy="558875"/>
              <a:chOff x="-3605171" y="458674"/>
              <a:chExt cx="3234311" cy="558875"/>
            </a:xfrm>
          </p:grpSpPr>
          <p:sp>
            <p:nvSpPr>
              <p:cNvPr id="282" name="Rechthoek 281">
                <a:extLst>
                  <a:ext uri="{FF2B5EF4-FFF2-40B4-BE49-F238E27FC236}">
                    <a16:creationId xmlns:a16="http://schemas.microsoft.com/office/drawing/2014/main" id="{CE3213F2-9A9E-4231-9062-D9036948C52D}"/>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3" name="Rechthoek 282">
                <a:extLst>
                  <a:ext uri="{FF2B5EF4-FFF2-40B4-BE49-F238E27FC236}">
                    <a16:creationId xmlns:a16="http://schemas.microsoft.com/office/drawing/2014/main" id="{17F7B9CB-896F-47A3-B78F-CEF445956646}"/>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4" name="Groep 283">
                <a:extLst>
                  <a:ext uri="{FF2B5EF4-FFF2-40B4-BE49-F238E27FC236}">
                    <a16:creationId xmlns:a16="http://schemas.microsoft.com/office/drawing/2014/main" id="{A0EB2C34-C578-4A01-AF30-4E8BF015F301}"/>
                  </a:ext>
                </a:extLst>
              </p:cNvPr>
              <p:cNvGrpSpPr/>
              <p:nvPr userDrawn="1"/>
            </p:nvGrpSpPr>
            <p:grpSpPr>
              <a:xfrm>
                <a:off x="-3386247" y="830871"/>
                <a:ext cx="139423" cy="109566"/>
                <a:chOff x="-2866744" y="827071"/>
                <a:chExt cx="168701" cy="132575"/>
              </a:xfrm>
            </p:grpSpPr>
            <p:grpSp>
              <p:nvGrpSpPr>
                <p:cNvPr id="315" name="Groep 314">
                  <a:extLst>
                    <a:ext uri="{FF2B5EF4-FFF2-40B4-BE49-F238E27FC236}">
                      <a16:creationId xmlns:a16="http://schemas.microsoft.com/office/drawing/2014/main" id="{3ECE2C0B-A9CE-4D3C-A839-3F1BF5D77301}"/>
                    </a:ext>
                  </a:extLst>
                </p:cNvPr>
                <p:cNvGrpSpPr/>
                <p:nvPr userDrawn="1"/>
              </p:nvGrpSpPr>
              <p:grpSpPr>
                <a:xfrm>
                  <a:off x="-2866744" y="827071"/>
                  <a:ext cx="168701" cy="132575"/>
                  <a:chOff x="-2866744" y="827071"/>
                  <a:chExt cx="168701" cy="132575"/>
                </a:xfrm>
              </p:grpSpPr>
              <p:cxnSp>
                <p:nvCxnSpPr>
                  <p:cNvPr id="317" name="Rechte verbindingslijn 316">
                    <a:extLst>
                      <a:ext uri="{FF2B5EF4-FFF2-40B4-BE49-F238E27FC236}">
                        <a16:creationId xmlns:a16="http://schemas.microsoft.com/office/drawing/2014/main" id="{F03B6B12-BCBF-44BA-8D2E-FF88C8E80B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264F749C-8AA3-49B2-919D-7FA44596D6E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28BDEB15-8AF2-457B-92EC-35897EA1796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2A8EE833-D335-47DC-BDA0-898C4DA99F5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EDA7A8C3-7DBA-4B48-8242-C28DDE0AA83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6" name="Pijl: rechts 315">
                  <a:extLst>
                    <a:ext uri="{FF2B5EF4-FFF2-40B4-BE49-F238E27FC236}">
                      <a16:creationId xmlns:a16="http://schemas.microsoft.com/office/drawing/2014/main" id="{23C9F93C-922E-48B1-B9C8-A99EA536BFF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5" name="Groep 284">
                <a:extLst>
                  <a:ext uri="{FF2B5EF4-FFF2-40B4-BE49-F238E27FC236}">
                    <a16:creationId xmlns:a16="http://schemas.microsoft.com/office/drawing/2014/main" id="{61B36D2C-A627-490E-9454-0530802A100C}"/>
                  </a:ext>
                </a:extLst>
              </p:cNvPr>
              <p:cNvGrpSpPr/>
              <p:nvPr userDrawn="1"/>
            </p:nvGrpSpPr>
            <p:grpSpPr>
              <a:xfrm>
                <a:off x="-3605171" y="830871"/>
                <a:ext cx="139423" cy="109566"/>
                <a:chOff x="-2866744" y="518074"/>
                <a:chExt cx="168701" cy="132575"/>
              </a:xfrm>
            </p:grpSpPr>
            <p:grpSp>
              <p:nvGrpSpPr>
                <p:cNvPr id="308" name="Groep 307">
                  <a:extLst>
                    <a:ext uri="{FF2B5EF4-FFF2-40B4-BE49-F238E27FC236}">
                      <a16:creationId xmlns:a16="http://schemas.microsoft.com/office/drawing/2014/main" id="{027C2A4D-6883-4465-9D32-0637F7465DF7}"/>
                    </a:ext>
                  </a:extLst>
                </p:cNvPr>
                <p:cNvGrpSpPr/>
                <p:nvPr userDrawn="1"/>
              </p:nvGrpSpPr>
              <p:grpSpPr>
                <a:xfrm>
                  <a:off x="-2866744" y="518074"/>
                  <a:ext cx="168701" cy="132575"/>
                  <a:chOff x="-2866744" y="518074"/>
                  <a:chExt cx="168701" cy="132575"/>
                </a:xfrm>
              </p:grpSpPr>
              <p:cxnSp>
                <p:nvCxnSpPr>
                  <p:cNvPr id="310" name="Rechte verbindingslijn 309">
                    <a:extLst>
                      <a:ext uri="{FF2B5EF4-FFF2-40B4-BE49-F238E27FC236}">
                        <a16:creationId xmlns:a16="http://schemas.microsoft.com/office/drawing/2014/main" id="{1B8E703B-D184-4E1D-B4E2-96EE26A7BF3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E4C95958-B374-470A-BDCD-6B2022853EF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9EEC8A9D-8EB1-47DB-8A97-DE85F49ACBD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3DD716DF-C328-46AD-9E85-3BDA4FFD5D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9678016F-1162-4AE8-8253-92E9B54DA64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9" name="Pijl: rechts 308">
                  <a:extLst>
                    <a:ext uri="{FF2B5EF4-FFF2-40B4-BE49-F238E27FC236}">
                      <a16:creationId xmlns:a16="http://schemas.microsoft.com/office/drawing/2014/main" id="{90EE551C-231C-48C3-BB0F-7F6170C998A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6" name="Rechte verbindingslijn 285">
                <a:extLst>
                  <a:ext uri="{FF2B5EF4-FFF2-40B4-BE49-F238E27FC236}">
                    <a16:creationId xmlns:a16="http://schemas.microsoft.com/office/drawing/2014/main" id="{9A6B1295-F564-49AB-B968-B2847C7B9DE7}"/>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7" name="Rechte verbindingslijn 286">
                <a:extLst>
                  <a:ext uri="{FF2B5EF4-FFF2-40B4-BE49-F238E27FC236}">
                    <a16:creationId xmlns:a16="http://schemas.microsoft.com/office/drawing/2014/main" id="{54F000C7-8182-40CB-9C7E-E28276128BF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8" name="Rechthoek 287">
                <a:extLst>
                  <a:ext uri="{FF2B5EF4-FFF2-40B4-BE49-F238E27FC236}">
                    <a16:creationId xmlns:a16="http://schemas.microsoft.com/office/drawing/2014/main" id="{4AD6926E-018A-436E-9EF9-5D7252D5966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9" name="Rechthoek 288">
                <a:extLst>
                  <a:ext uri="{FF2B5EF4-FFF2-40B4-BE49-F238E27FC236}">
                    <a16:creationId xmlns:a16="http://schemas.microsoft.com/office/drawing/2014/main" id="{039FFAEF-4528-499E-B394-845647531C2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0" name="Groep 289">
                <a:extLst>
                  <a:ext uri="{FF2B5EF4-FFF2-40B4-BE49-F238E27FC236}">
                    <a16:creationId xmlns:a16="http://schemas.microsoft.com/office/drawing/2014/main" id="{06AD0774-FF3C-430E-85E4-38494A4A9C98}"/>
                  </a:ext>
                </a:extLst>
              </p:cNvPr>
              <p:cNvGrpSpPr/>
              <p:nvPr userDrawn="1"/>
            </p:nvGrpSpPr>
            <p:grpSpPr>
              <a:xfrm>
                <a:off x="-2916763" y="769168"/>
                <a:ext cx="268738" cy="248381"/>
                <a:chOff x="-2916763" y="769168"/>
                <a:chExt cx="268738" cy="248381"/>
              </a:xfrm>
            </p:grpSpPr>
            <p:sp>
              <p:nvSpPr>
                <p:cNvPr id="300" name="Rechthoek 299">
                  <a:extLst>
                    <a:ext uri="{FF2B5EF4-FFF2-40B4-BE49-F238E27FC236}">
                      <a16:creationId xmlns:a16="http://schemas.microsoft.com/office/drawing/2014/main" id="{5972BB22-AED4-4E39-B594-6699A6FA060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1" name="Groep 300">
                  <a:extLst>
                    <a:ext uri="{FF2B5EF4-FFF2-40B4-BE49-F238E27FC236}">
                      <a16:creationId xmlns:a16="http://schemas.microsoft.com/office/drawing/2014/main" id="{5BE6BC54-C639-4894-A865-18022108ADB1}"/>
                    </a:ext>
                  </a:extLst>
                </p:cNvPr>
                <p:cNvGrpSpPr/>
                <p:nvPr userDrawn="1"/>
              </p:nvGrpSpPr>
              <p:grpSpPr>
                <a:xfrm>
                  <a:off x="-2866744" y="827071"/>
                  <a:ext cx="168701" cy="132575"/>
                  <a:chOff x="-2866744" y="827071"/>
                  <a:chExt cx="168701" cy="132575"/>
                </a:xfrm>
              </p:grpSpPr>
              <p:cxnSp>
                <p:nvCxnSpPr>
                  <p:cNvPr id="303" name="Rechte verbindingslijn 302">
                    <a:extLst>
                      <a:ext uri="{FF2B5EF4-FFF2-40B4-BE49-F238E27FC236}">
                        <a16:creationId xmlns:a16="http://schemas.microsoft.com/office/drawing/2014/main" id="{F393494F-90BE-4C94-84C3-17EFF8882C2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0D9E629F-DE07-494A-9D91-1251757BD3B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E98ACAEF-1048-4098-8F9A-3419ADAFED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6" name="Rechte verbindingslijn 305">
                    <a:extLst>
                      <a:ext uri="{FF2B5EF4-FFF2-40B4-BE49-F238E27FC236}">
                        <a16:creationId xmlns:a16="http://schemas.microsoft.com/office/drawing/2014/main" id="{25D8F7D0-188B-40FF-9B7F-4E0F380058B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F5B63D52-1FBE-4EB7-AF9E-9872836FD65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2" name="Pijl: rechts 301">
                  <a:extLst>
                    <a:ext uri="{FF2B5EF4-FFF2-40B4-BE49-F238E27FC236}">
                      <a16:creationId xmlns:a16="http://schemas.microsoft.com/office/drawing/2014/main" id="{8D1ED3C4-4101-4D15-8FBA-977A91DD720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1" name="Groep 290">
                <a:extLst>
                  <a:ext uri="{FF2B5EF4-FFF2-40B4-BE49-F238E27FC236}">
                    <a16:creationId xmlns:a16="http://schemas.microsoft.com/office/drawing/2014/main" id="{ADA9F22F-E157-4C85-9186-B657228183B2}"/>
                  </a:ext>
                </a:extLst>
              </p:cNvPr>
              <p:cNvGrpSpPr/>
              <p:nvPr userDrawn="1"/>
            </p:nvGrpSpPr>
            <p:grpSpPr>
              <a:xfrm>
                <a:off x="-2916763" y="460171"/>
                <a:ext cx="268738" cy="248381"/>
                <a:chOff x="-2916763" y="460171"/>
                <a:chExt cx="268738" cy="248381"/>
              </a:xfrm>
            </p:grpSpPr>
            <p:sp>
              <p:nvSpPr>
                <p:cNvPr id="292" name="Rechthoek 291">
                  <a:extLst>
                    <a:ext uri="{FF2B5EF4-FFF2-40B4-BE49-F238E27FC236}">
                      <a16:creationId xmlns:a16="http://schemas.microsoft.com/office/drawing/2014/main" id="{BB3A67E8-5C83-472B-B2B1-6A59E6E5049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3" name="Groep 292">
                  <a:extLst>
                    <a:ext uri="{FF2B5EF4-FFF2-40B4-BE49-F238E27FC236}">
                      <a16:creationId xmlns:a16="http://schemas.microsoft.com/office/drawing/2014/main" id="{45B2AB1A-DBA5-409A-B5BA-67A2C79426CE}"/>
                    </a:ext>
                  </a:extLst>
                </p:cNvPr>
                <p:cNvGrpSpPr/>
                <p:nvPr userDrawn="1"/>
              </p:nvGrpSpPr>
              <p:grpSpPr>
                <a:xfrm>
                  <a:off x="-2866744" y="518074"/>
                  <a:ext cx="168701" cy="132575"/>
                  <a:chOff x="-2866744" y="518074"/>
                  <a:chExt cx="168701" cy="132575"/>
                </a:xfrm>
              </p:grpSpPr>
              <p:cxnSp>
                <p:nvCxnSpPr>
                  <p:cNvPr id="295" name="Rechte verbindingslijn 294">
                    <a:extLst>
                      <a:ext uri="{FF2B5EF4-FFF2-40B4-BE49-F238E27FC236}">
                        <a16:creationId xmlns:a16="http://schemas.microsoft.com/office/drawing/2014/main" id="{16B127CC-A19B-4CBF-8C54-375738EB5E4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05E851D2-8AF3-4D6B-A224-367A715CA9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289DFFFC-DA75-4E0E-B20F-BE556E1C7350}"/>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8" name="Rechte verbindingslijn 297">
                    <a:extLst>
                      <a:ext uri="{FF2B5EF4-FFF2-40B4-BE49-F238E27FC236}">
                        <a16:creationId xmlns:a16="http://schemas.microsoft.com/office/drawing/2014/main" id="{F18174F9-D6A0-4B64-A920-4DC551B1B61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9" name="Rechte verbindingslijn 298">
                    <a:extLst>
                      <a:ext uri="{FF2B5EF4-FFF2-40B4-BE49-F238E27FC236}">
                        <a16:creationId xmlns:a16="http://schemas.microsoft.com/office/drawing/2014/main" id="{14031D2C-3C86-4367-A8CA-69594B728D8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4" name="Pijl: rechts 293">
                  <a:extLst>
                    <a:ext uri="{FF2B5EF4-FFF2-40B4-BE49-F238E27FC236}">
                      <a16:creationId xmlns:a16="http://schemas.microsoft.com/office/drawing/2014/main" id="{1BC49B67-810C-4C27-A618-72FA2725A83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24" name="Tijdelijke aanduiding voor verticale tekst 2">
            <a:extLst>
              <a:ext uri="{FF2B5EF4-FFF2-40B4-BE49-F238E27FC236}">
                <a16:creationId xmlns:a16="http://schemas.microsoft.com/office/drawing/2014/main" id="{8C2C0C0F-8BA4-4B41-9AA1-70D952E71130}"/>
              </a:ext>
            </a:extLst>
          </p:cNvPr>
          <p:cNvSpPr>
            <a:spLocks noGrp="1"/>
          </p:cNvSpPr>
          <p:nvPr>
            <p:ph type="body" orient="vert" idx="21" hasCustomPrompt="1"/>
          </p:nvPr>
        </p:nvSpPr>
        <p:spPr>
          <a:xfrm>
            <a:off x="1318571" y="3429000"/>
            <a:ext cx="4290785" cy="425584"/>
          </a:xfrm>
        </p:spPr>
        <p:txBody>
          <a:bodyPr vert="horz" lIns="0" tIns="0" rIns="0" bIns="0" anchor="t"/>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5" name="Tijdelijke aanduiding voor verticale tekst 2">
            <a:extLst>
              <a:ext uri="{FF2B5EF4-FFF2-40B4-BE49-F238E27FC236}">
                <a16:creationId xmlns:a16="http://schemas.microsoft.com/office/drawing/2014/main" id="{5EB1336B-FC33-486D-9289-822D68ADD7C1}"/>
              </a:ext>
            </a:extLst>
          </p:cNvPr>
          <p:cNvSpPr>
            <a:spLocks noGrp="1"/>
          </p:cNvSpPr>
          <p:nvPr>
            <p:ph type="body" orient="vert" idx="22" hasCustomPrompt="1"/>
          </p:nvPr>
        </p:nvSpPr>
        <p:spPr>
          <a:xfrm>
            <a:off x="1318571" y="4001385"/>
            <a:ext cx="4290785" cy="639954"/>
          </a:xfrm>
        </p:spPr>
        <p:txBody>
          <a:bodyPr vert="horz" lIns="0" tIns="0" rIns="0" bIns="0" anchor="t"/>
          <a:lstStyle>
            <a:lvl1pPr>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26" name="Tijdelijke aanduiding voor verticale tekst 2">
            <a:extLst>
              <a:ext uri="{FF2B5EF4-FFF2-40B4-BE49-F238E27FC236}">
                <a16:creationId xmlns:a16="http://schemas.microsoft.com/office/drawing/2014/main" id="{57EC777A-A4F9-47B2-8150-B846F3C4B4C5}"/>
              </a:ext>
            </a:extLst>
          </p:cNvPr>
          <p:cNvSpPr>
            <a:spLocks noGrp="1"/>
          </p:cNvSpPr>
          <p:nvPr>
            <p:ph type="body" orient="vert" idx="23" hasCustomPrompt="1"/>
          </p:nvPr>
        </p:nvSpPr>
        <p:spPr>
          <a:xfrm>
            <a:off x="6769101" y="3429000"/>
            <a:ext cx="4290785" cy="425584"/>
          </a:xfrm>
        </p:spPr>
        <p:txBody>
          <a:bodyPr vert="horz" lIns="0" tIns="0" rIns="0" bIns="0" anchor="t"/>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7" name="Tijdelijke aanduiding voor verticale tekst 2">
            <a:extLst>
              <a:ext uri="{FF2B5EF4-FFF2-40B4-BE49-F238E27FC236}">
                <a16:creationId xmlns:a16="http://schemas.microsoft.com/office/drawing/2014/main" id="{3DC1CA1E-C6B9-46B0-BF94-9B0F07AF47C0}"/>
              </a:ext>
            </a:extLst>
          </p:cNvPr>
          <p:cNvSpPr>
            <a:spLocks noGrp="1"/>
          </p:cNvSpPr>
          <p:nvPr>
            <p:ph type="body" orient="vert" idx="24" hasCustomPrompt="1"/>
          </p:nvPr>
        </p:nvSpPr>
        <p:spPr>
          <a:xfrm>
            <a:off x="6769101" y="4001385"/>
            <a:ext cx="4290785" cy="639954"/>
          </a:xfrm>
        </p:spPr>
        <p:txBody>
          <a:bodyPr vert="horz" lIns="0" tIns="0" rIns="0" bIns="0" anchor="t"/>
          <a:lstStyle>
            <a:lvl1pPr>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Tree>
    <p:extLst>
      <p:ext uri="{BB962C8B-B14F-4D97-AF65-F5344CB8AC3E}">
        <p14:creationId xmlns:p14="http://schemas.microsoft.com/office/powerpoint/2010/main" val="311963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oorstellen 2 personen Groen">
    <p:spTree>
      <p:nvGrpSpPr>
        <p:cNvPr id="1" name=""/>
        <p:cNvGrpSpPr/>
        <p:nvPr/>
      </p:nvGrpSpPr>
      <p:grpSpPr>
        <a:xfrm>
          <a:off x="0" y="0"/>
          <a:ext cx="0" cy="0"/>
          <a:chOff x="0" y="0"/>
          <a:chExt cx="0" cy="0"/>
        </a:xfrm>
      </p:grpSpPr>
      <p:sp>
        <p:nvSpPr>
          <p:cNvPr id="10" name="Rechthoek 44">
            <a:extLst>
              <a:ext uri="{FF2B5EF4-FFF2-40B4-BE49-F238E27FC236}">
                <a16:creationId xmlns:a16="http://schemas.microsoft.com/office/drawing/2014/main" id="{BC96EAC9-57E9-1CB9-B585-23DA784FC7A9}"/>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2 personen Groen</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6769101"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grpSp>
        <p:nvGrpSpPr>
          <p:cNvPr id="192" name="INSTRUCTIE">
            <a:extLst>
              <a:ext uri="{FF2B5EF4-FFF2-40B4-BE49-F238E27FC236}">
                <a16:creationId xmlns:a16="http://schemas.microsoft.com/office/drawing/2014/main" id="{F330CDDC-FB7F-4DA3-93AB-BBBFC082D37F}"/>
              </a:ext>
            </a:extLst>
          </p:cNvPr>
          <p:cNvGrpSpPr/>
          <p:nvPr userDrawn="1"/>
        </p:nvGrpSpPr>
        <p:grpSpPr>
          <a:xfrm>
            <a:off x="12377595" y="0"/>
            <a:ext cx="3693386" cy="6857760"/>
            <a:chOff x="-3786437" y="0"/>
            <a:chExt cx="3693386" cy="6857760"/>
          </a:xfrm>
        </p:grpSpPr>
        <p:sp>
          <p:nvSpPr>
            <p:cNvPr id="193" name="Rechthoek 192">
              <a:extLst>
                <a:ext uri="{FF2B5EF4-FFF2-40B4-BE49-F238E27FC236}">
                  <a16:creationId xmlns:a16="http://schemas.microsoft.com/office/drawing/2014/main" id="{4A2EAE7B-3E6E-4D7F-8A1B-CB7396CE318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4" name="INSTRUCTIE">
              <a:extLst>
                <a:ext uri="{FF2B5EF4-FFF2-40B4-BE49-F238E27FC236}">
                  <a16:creationId xmlns:a16="http://schemas.microsoft.com/office/drawing/2014/main" id="{4ABFF462-0DB0-4919-BA71-5E7B57A48C67}"/>
                </a:ext>
              </a:extLst>
            </p:cNvPr>
            <p:cNvGrpSpPr/>
            <p:nvPr userDrawn="1"/>
          </p:nvGrpSpPr>
          <p:grpSpPr>
            <a:xfrm>
              <a:off x="-3786165" y="0"/>
              <a:ext cx="3693114" cy="6177730"/>
              <a:chOff x="-3786165" y="0"/>
              <a:chExt cx="3693114" cy="6177730"/>
            </a:xfrm>
          </p:grpSpPr>
          <p:sp>
            <p:nvSpPr>
              <p:cNvPr id="195" name="Rechthoek 194">
                <a:extLst>
                  <a:ext uri="{FF2B5EF4-FFF2-40B4-BE49-F238E27FC236}">
                    <a16:creationId xmlns:a16="http://schemas.microsoft.com/office/drawing/2014/main" id="{A777E209-B36E-4E98-BAC9-50AD38BBB496}"/>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6" name="Ovaal 195">
                <a:extLst>
                  <a:ext uri="{FF2B5EF4-FFF2-40B4-BE49-F238E27FC236}">
                    <a16:creationId xmlns:a16="http://schemas.microsoft.com/office/drawing/2014/main" id="{50356482-587F-41C3-BAAF-1B799975CF7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7" name="Rechthoek 196">
                <a:extLst>
                  <a:ext uri="{FF2B5EF4-FFF2-40B4-BE49-F238E27FC236}">
                    <a16:creationId xmlns:a16="http://schemas.microsoft.com/office/drawing/2014/main" id="{BABC3CC0-2879-43E1-A8A0-B86FCB09F38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8" name="Groep 197">
                <a:extLst>
                  <a:ext uri="{FF2B5EF4-FFF2-40B4-BE49-F238E27FC236}">
                    <a16:creationId xmlns:a16="http://schemas.microsoft.com/office/drawing/2014/main" id="{AFCBEF00-1780-4F2C-BB2D-64CB6363D7BA}"/>
                  </a:ext>
                </a:extLst>
              </p:cNvPr>
              <p:cNvGrpSpPr/>
              <p:nvPr userDrawn="1"/>
            </p:nvGrpSpPr>
            <p:grpSpPr>
              <a:xfrm>
                <a:off x="-3316179" y="1231351"/>
                <a:ext cx="294789" cy="318834"/>
                <a:chOff x="14466489" y="1001522"/>
                <a:chExt cx="290627" cy="314333"/>
              </a:xfrm>
            </p:grpSpPr>
            <p:sp>
              <p:nvSpPr>
                <p:cNvPr id="252" name="Rechthoek 251">
                  <a:extLst>
                    <a:ext uri="{FF2B5EF4-FFF2-40B4-BE49-F238E27FC236}">
                      <a16:creationId xmlns:a16="http://schemas.microsoft.com/office/drawing/2014/main" id="{D5CAC908-045C-4C0E-B2CE-EC29F0C97F8B}"/>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3" name="Ovaal 252">
                  <a:extLst>
                    <a:ext uri="{FF2B5EF4-FFF2-40B4-BE49-F238E27FC236}">
                      <a16:creationId xmlns:a16="http://schemas.microsoft.com/office/drawing/2014/main" id="{78C68BF4-FDC3-4207-95C6-0EDC2992716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4" name="Vrije vorm: vorm 253">
                  <a:extLst>
                    <a:ext uri="{FF2B5EF4-FFF2-40B4-BE49-F238E27FC236}">
                      <a16:creationId xmlns:a16="http://schemas.microsoft.com/office/drawing/2014/main" id="{000268AA-7AD9-4597-AA72-76A68E37C68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5" name="Rechthoek: afgeronde hoeken 254">
                  <a:extLst>
                    <a:ext uri="{FF2B5EF4-FFF2-40B4-BE49-F238E27FC236}">
                      <a16:creationId xmlns:a16="http://schemas.microsoft.com/office/drawing/2014/main" id="{9057B67B-40AB-4948-A8D7-4DD745E579A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6" name="Rechte verbindingslijn 255">
                  <a:extLst>
                    <a:ext uri="{FF2B5EF4-FFF2-40B4-BE49-F238E27FC236}">
                      <a16:creationId xmlns:a16="http://schemas.microsoft.com/office/drawing/2014/main" id="{ACBD16A2-F538-4E94-99FD-4307B31B7C3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7" name="Rechte verbindingslijn 256">
                  <a:extLst>
                    <a:ext uri="{FF2B5EF4-FFF2-40B4-BE49-F238E27FC236}">
                      <a16:creationId xmlns:a16="http://schemas.microsoft.com/office/drawing/2014/main" id="{35C5468D-09AD-4D63-B4A9-C1E212BFA4AA}"/>
                    </a:ext>
                  </a:extLst>
                </p:cNvPr>
                <p:cNvCxnSpPr>
                  <a:cxnSpLocks/>
                  <a:stCxn id="2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9" name="Ovaal 198">
                <a:extLst>
                  <a:ext uri="{FF2B5EF4-FFF2-40B4-BE49-F238E27FC236}">
                    <a16:creationId xmlns:a16="http://schemas.microsoft.com/office/drawing/2014/main" id="{BD2D3A87-0360-497E-B447-445826E00FA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0" name="Rechthoek 199">
                <a:extLst>
                  <a:ext uri="{FF2B5EF4-FFF2-40B4-BE49-F238E27FC236}">
                    <a16:creationId xmlns:a16="http://schemas.microsoft.com/office/drawing/2014/main" id="{9E0391B4-12BA-4FB1-994E-0F8F0EC62B9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1" name="Groep 200">
                <a:extLst>
                  <a:ext uri="{FF2B5EF4-FFF2-40B4-BE49-F238E27FC236}">
                    <a16:creationId xmlns:a16="http://schemas.microsoft.com/office/drawing/2014/main" id="{C06DBA5B-0602-4517-B62C-BFB8681C5A27}"/>
                  </a:ext>
                </a:extLst>
              </p:cNvPr>
              <p:cNvGrpSpPr/>
              <p:nvPr userDrawn="1"/>
            </p:nvGrpSpPr>
            <p:grpSpPr>
              <a:xfrm>
                <a:off x="-3311319" y="2164285"/>
                <a:ext cx="825500" cy="209550"/>
                <a:chOff x="13504624" y="2482850"/>
                <a:chExt cx="825500" cy="209550"/>
              </a:xfrm>
            </p:grpSpPr>
            <p:sp>
              <p:nvSpPr>
                <p:cNvPr id="249" name="Rechthoek 248">
                  <a:extLst>
                    <a:ext uri="{FF2B5EF4-FFF2-40B4-BE49-F238E27FC236}">
                      <a16:creationId xmlns:a16="http://schemas.microsoft.com/office/drawing/2014/main" id="{4B36BC81-987D-466C-90FE-60DDA3D959B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0" name="Rechte verbindingslijn 249">
                  <a:extLst>
                    <a:ext uri="{FF2B5EF4-FFF2-40B4-BE49-F238E27FC236}">
                      <a16:creationId xmlns:a16="http://schemas.microsoft.com/office/drawing/2014/main" id="{40F13FF5-F7EB-46EB-BE9C-745E36CE5DE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1" name="Gelijkbenige driehoek 250">
                  <a:extLst>
                    <a:ext uri="{FF2B5EF4-FFF2-40B4-BE49-F238E27FC236}">
                      <a16:creationId xmlns:a16="http://schemas.microsoft.com/office/drawing/2014/main" id="{E2CB122C-310B-4533-B81F-8F06867A08D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2" name="Ovaal 201">
                <a:extLst>
                  <a:ext uri="{FF2B5EF4-FFF2-40B4-BE49-F238E27FC236}">
                    <a16:creationId xmlns:a16="http://schemas.microsoft.com/office/drawing/2014/main" id="{EC507717-98D2-454C-8064-46EF689CA3B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3" name="Rechthoek 202">
                <a:extLst>
                  <a:ext uri="{FF2B5EF4-FFF2-40B4-BE49-F238E27FC236}">
                    <a16:creationId xmlns:a16="http://schemas.microsoft.com/office/drawing/2014/main" id="{BBF13E8E-895D-4735-9518-EB16AD59B5B7}"/>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4" name="ICOON_info">
                <a:extLst>
                  <a:ext uri="{FF2B5EF4-FFF2-40B4-BE49-F238E27FC236}">
                    <a16:creationId xmlns:a16="http://schemas.microsoft.com/office/drawing/2014/main" id="{F57CBD3D-7611-4334-BE6E-BFE76ED67998}"/>
                  </a:ext>
                </a:extLst>
              </p:cNvPr>
              <p:cNvGrpSpPr/>
              <p:nvPr userDrawn="1"/>
            </p:nvGrpSpPr>
            <p:grpSpPr>
              <a:xfrm>
                <a:off x="-376736" y="5894045"/>
                <a:ext cx="283685" cy="283685"/>
                <a:chOff x="-510741" y="5913713"/>
                <a:chExt cx="267555" cy="267555"/>
              </a:xfrm>
            </p:grpSpPr>
            <p:sp>
              <p:nvSpPr>
                <p:cNvPr id="247" name="Ovaal 246">
                  <a:extLst>
                    <a:ext uri="{FF2B5EF4-FFF2-40B4-BE49-F238E27FC236}">
                      <a16:creationId xmlns:a16="http://schemas.microsoft.com/office/drawing/2014/main" id="{5FD71DC1-55EC-495D-A8C4-CE76CDDE715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8" name="Graphic 163" descr="Informatie">
                  <a:extLst>
                    <a:ext uri="{FF2B5EF4-FFF2-40B4-BE49-F238E27FC236}">
                      <a16:creationId xmlns:a16="http://schemas.microsoft.com/office/drawing/2014/main" id="{EB4099AE-321E-406B-8F87-F7854CD4CE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5" name="Ovaal 204">
                <a:extLst>
                  <a:ext uri="{FF2B5EF4-FFF2-40B4-BE49-F238E27FC236}">
                    <a16:creationId xmlns:a16="http://schemas.microsoft.com/office/drawing/2014/main" id="{9C269FBB-C39E-4FED-99D9-25C5B6331630}"/>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6" name="Rechthoek 205">
                <a:extLst>
                  <a:ext uri="{FF2B5EF4-FFF2-40B4-BE49-F238E27FC236}">
                    <a16:creationId xmlns:a16="http://schemas.microsoft.com/office/drawing/2014/main" id="{435ED603-313B-4B16-BE84-3728FD647509}"/>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7" name="Groep 206">
                <a:extLst>
                  <a:ext uri="{FF2B5EF4-FFF2-40B4-BE49-F238E27FC236}">
                    <a16:creationId xmlns:a16="http://schemas.microsoft.com/office/drawing/2014/main" id="{6755CBEA-95B8-4B4D-878B-E3CC6CD235AF}"/>
                  </a:ext>
                </a:extLst>
              </p:cNvPr>
              <p:cNvGrpSpPr/>
              <p:nvPr userDrawn="1"/>
            </p:nvGrpSpPr>
            <p:grpSpPr>
              <a:xfrm>
                <a:off x="-3408294" y="5236167"/>
                <a:ext cx="622283" cy="612919"/>
                <a:chOff x="12617641" y="3403239"/>
                <a:chExt cx="752963" cy="741634"/>
              </a:xfrm>
            </p:grpSpPr>
            <p:grpSp>
              <p:nvGrpSpPr>
                <p:cNvPr id="231" name="Groep 230">
                  <a:extLst>
                    <a:ext uri="{FF2B5EF4-FFF2-40B4-BE49-F238E27FC236}">
                      <a16:creationId xmlns:a16="http://schemas.microsoft.com/office/drawing/2014/main" id="{5379CC8F-0525-456E-B7FF-8709EFBA03AE}"/>
                    </a:ext>
                  </a:extLst>
                </p:cNvPr>
                <p:cNvGrpSpPr/>
                <p:nvPr userDrawn="1"/>
              </p:nvGrpSpPr>
              <p:grpSpPr>
                <a:xfrm>
                  <a:off x="12771550" y="3403239"/>
                  <a:ext cx="467156" cy="448491"/>
                  <a:chOff x="12782177" y="3403239"/>
                  <a:chExt cx="467156" cy="448491"/>
                </a:xfrm>
              </p:grpSpPr>
              <p:grpSp>
                <p:nvGrpSpPr>
                  <p:cNvPr id="234" name="Groep 233">
                    <a:extLst>
                      <a:ext uri="{FF2B5EF4-FFF2-40B4-BE49-F238E27FC236}">
                        <a16:creationId xmlns:a16="http://schemas.microsoft.com/office/drawing/2014/main" id="{5BB0BA06-D092-4EA0-8ED2-4C60B404F01D}"/>
                      </a:ext>
                    </a:extLst>
                  </p:cNvPr>
                  <p:cNvGrpSpPr/>
                  <p:nvPr userDrawn="1"/>
                </p:nvGrpSpPr>
                <p:grpSpPr>
                  <a:xfrm>
                    <a:off x="12782177" y="3403239"/>
                    <a:ext cx="412972" cy="396132"/>
                    <a:chOff x="13554906" y="3320109"/>
                    <a:chExt cx="443912" cy="425811"/>
                  </a:xfrm>
                </p:grpSpPr>
                <p:grpSp>
                  <p:nvGrpSpPr>
                    <p:cNvPr id="241" name="Groep 240">
                      <a:extLst>
                        <a:ext uri="{FF2B5EF4-FFF2-40B4-BE49-F238E27FC236}">
                          <a16:creationId xmlns:a16="http://schemas.microsoft.com/office/drawing/2014/main" id="{EB5FC5CB-A3A4-448F-AA94-844B6B5DA281}"/>
                        </a:ext>
                      </a:extLst>
                    </p:cNvPr>
                    <p:cNvGrpSpPr/>
                    <p:nvPr userDrawn="1"/>
                  </p:nvGrpSpPr>
                  <p:grpSpPr>
                    <a:xfrm>
                      <a:off x="13554906" y="3320109"/>
                      <a:ext cx="443912" cy="425811"/>
                      <a:chOff x="12909684" y="1276143"/>
                      <a:chExt cx="443912" cy="425811"/>
                    </a:xfrm>
                  </p:grpSpPr>
                  <p:sp>
                    <p:nvSpPr>
                      <p:cNvPr id="244" name="Rechthoek 243">
                        <a:extLst>
                          <a:ext uri="{FF2B5EF4-FFF2-40B4-BE49-F238E27FC236}">
                            <a16:creationId xmlns:a16="http://schemas.microsoft.com/office/drawing/2014/main" id="{4B450942-AE9B-48FB-9441-C073F637E0E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5" name="Rechthoek 244">
                        <a:extLst>
                          <a:ext uri="{FF2B5EF4-FFF2-40B4-BE49-F238E27FC236}">
                            <a16:creationId xmlns:a16="http://schemas.microsoft.com/office/drawing/2014/main" id="{D8BA547E-1982-47E2-9A4F-A66838CDB8C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6" name="Ovaal 245">
                        <a:extLst>
                          <a:ext uri="{FF2B5EF4-FFF2-40B4-BE49-F238E27FC236}">
                            <a16:creationId xmlns:a16="http://schemas.microsoft.com/office/drawing/2014/main" id="{90431226-494B-4979-8DA8-C8C502740D0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2" name="Afbeelding 241">
                      <a:extLst>
                        <a:ext uri="{FF2B5EF4-FFF2-40B4-BE49-F238E27FC236}">
                          <a16:creationId xmlns:a16="http://schemas.microsoft.com/office/drawing/2014/main" id="{1BC50CCB-0909-411B-98BE-B349EF61A24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3" name="Afbeelding 242">
                      <a:extLst>
                        <a:ext uri="{FF2B5EF4-FFF2-40B4-BE49-F238E27FC236}">
                          <a16:creationId xmlns:a16="http://schemas.microsoft.com/office/drawing/2014/main" id="{4F35CCFD-0FE1-4892-B1BC-B99800C5B85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5" name="Groep 234">
                    <a:extLst>
                      <a:ext uri="{FF2B5EF4-FFF2-40B4-BE49-F238E27FC236}">
                        <a16:creationId xmlns:a16="http://schemas.microsoft.com/office/drawing/2014/main" id="{AB826CAD-7B09-4D76-B79F-C86F59C17F95}"/>
                      </a:ext>
                    </a:extLst>
                  </p:cNvPr>
                  <p:cNvGrpSpPr/>
                  <p:nvPr userDrawn="1"/>
                </p:nvGrpSpPr>
                <p:grpSpPr>
                  <a:xfrm>
                    <a:off x="13103513" y="3705268"/>
                    <a:ext cx="145820" cy="146462"/>
                    <a:chOff x="13096169" y="3602278"/>
                    <a:chExt cx="145820" cy="146462"/>
                  </a:xfrm>
                </p:grpSpPr>
                <p:sp>
                  <p:nvSpPr>
                    <p:cNvPr id="239" name="Rechthoek 238">
                      <a:extLst>
                        <a:ext uri="{FF2B5EF4-FFF2-40B4-BE49-F238E27FC236}">
                          <a16:creationId xmlns:a16="http://schemas.microsoft.com/office/drawing/2014/main" id="{100BC2F1-C3AC-4A74-AABF-C3D9387AEE7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0" name="Rechthoek 239">
                      <a:extLst>
                        <a:ext uri="{FF2B5EF4-FFF2-40B4-BE49-F238E27FC236}">
                          <a16:creationId xmlns:a16="http://schemas.microsoft.com/office/drawing/2014/main" id="{BDF96CC0-20C9-4316-AF73-2C214D23416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6" name="Groep 235">
                    <a:extLst>
                      <a:ext uri="{FF2B5EF4-FFF2-40B4-BE49-F238E27FC236}">
                        <a16:creationId xmlns:a16="http://schemas.microsoft.com/office/drawing/2014/main" id="{D82DAB6D-053D-42D9-98D0-7EDBF009BC05}"/>
                      </a:ext>
                    </a:extLst>
                  </p:cNvPr>
                  <p:cNvGrpSpPr/>
                  <p:nvPr userDrawn="1"/>
                </p:nvGrpSpPr>
                <p:grpSpPr>
                  <a:xfrm rot="10800000">
                    <a:off x="13061402" y="3665637"/>
                    <a:ext cx="145820" cy="146462"/>
                    <a:chOff x="13096169" y="3602278"/>
                    <a:chExt cx="145820" cy="146462"/>
                  </a:xfrm>
                </p:grpSpPr>
                <p:sp>
                  <p:nvSpPr>
                    <p:cNvPr id="237" name="Rechthoek 236">
                      <a:extLst>
                        <a:ext uri="{FF2B5EF4-FFF2-40B4-BE49-F238E27FC236}">
                          <a16:creationId xmlns:a16="http://schemas.microsoft.com/office/drawing/2014/main" id="{257AE988-25CC-44C2-A418-AEF6E64D297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5A1FDD4F-1B7A-4BD4-ABB4-3B17554A4A5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2" name="Rechthoek 231">
                  <a:extLst>
                    <a:ext uri="{FF2B5EF4-FFF2-40B4-BE49-F238E27FC236}">
                      <a16:creationId xmlns:a16="http://schemas.microsoft.com/office/drawing/2014/main" id="{3C06901B-76E3-4FFB-85CF-10923BD3CD4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3" name="Gelijkbenige driehoek 232">
                  <a:extLst>
                    <a:ext uri="{FF2B5EF4-FFF2-40B4-BE49-F238E27FC236}">
                      <a16:creationId xmlns:a16="http://schemas.microsoft.com/office/drawing/2014/main" id="{646A3AFB-872D-4FEC-B4A8-928C1455791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8" name="Rechthoek 207">
                <a:extLst>
                  <a:ext uri="{FF2B5EF4-FFF2-40B4-BE49-F238E27FC236}">
                    <a16:creationId xmlns:a16="http://schemas.microsoft.com/office/drawing/2014/main" id="{B7977EBC-A469-4B81-AC27-D59C3D68366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9" name="Groep 208">
                <a:extLst>
                  <a:ext uri="{FF2B5EF4-FFF2-40B4-BE49-F238E27FC236}">
                    <a16:creationId xmlns:a16="http://schemas.microsoft.com/office/drawing/2014/main" id="{8ACDC434-A3A1-498C-9E84-B8623A999E89}"/>
                  </a:ext>
                </a:extLst>
              </p:cNvPr>
              <p:cNvGrpSpPr/>
              <p:nvPr userDrawn="1"/>
            </p:nvGrpSpPr>
            <p:grpSpPr>
              <a:xfrm>
                <a:off x="-2485819" y="3399207"/>
                <a:ext cx="1222990" cy="563933"/>
                <a:chOff x="-2485819" y="3399207"/>
                <a:chExt cx="1222990" cy="563933"/>
              </a:xfrm>
            </p:grpSpPr>
            <p:sp>
              <p:nvSpPr>
                <p:cNvPr id="210" name="Rechthoek 209">
                  <a:extLst>
                    <a:ext uri="{FF2B5EF4-FFF2-40B4-BE49-F238E27FC236}">
                      <a16:creationId xmlns:a16="http://schemas.microsoft.com/office/drawing/2014/main" id="{1265693F-234A-448C-B750-2DF23425328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91025B5C-4975-45E7-862A-4081181A0CB6}"/>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2" name="Groep 211">
                  <a:extLst>
                    <a:ext uri="{FF2B5EF4-FFF2-40B4-BE49-F238E27FC236}">
                      <a16:creationId xmlns:a16="http://schemas.microsoft.com/office/drawing/2014/main" id="{374C63C3-B87E-4545-8ABE-1E8F8C7C420B}"/>
                    </a:ext>
                  </a:extLst>
                </p:cNvPr>
                <p:cNvGrpSpPr/>
                <p:nvPr userDrawn="1"/>
              </p:nvGrpSpPr>
              <p:grpSpPr>
                <a:xfrm>
                  <a:off x="-2403869" y="3460544"/>
                  <a:ext cx="155951" cy="131922"/>
                  <a:chOff x="12968836" y="3354170"/>
                  <a:chExt cx="404806" cy="342433"/>
                </a:xfrm>
              </p:grpSpPr>
              <p:sp>
                <p:nvSpPr>
                  <p:cNvPr id="225" name="Rechthoek: afgeronde hoeken 224">
                    <a:extLst>
                      <a:ext uri="{FF2B5EF4-FFF2-40B4-BE49-F238E27FC236}">
                        <a16:creationId xmlns:a16="http://schemas.microsoft.com/office/drawing/2014/main" id="{30F3E4A1-41F3-40D1-9657-53146795C4E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93F1AD0E-6044-4F55-B707-5E7843B1A42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337E0A58-B2B5-44D1-83DB-598D5C89317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EEA749D6-C5EB-4D74-871C-AC09FE92DCF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9" name="Rechthoek 228">
                    <a:extLst>
                      <a:ext uri="{FF2B5EF4-FFF2-40B4-BE49-F238E27FC236}">
                        <a16:creationId xmlns:a16="http://schemas.microsoft.com/office/drawing/2014/main" id="{1C4C8156-B25D-4401-A65B-5C10679AE0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44D013E5-A9C1-41FE-85F7-43EC715365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3" name="Groep 212">
                  <a:extLst>
                    <a:ext uri="{FF2B5EF4-FFF2-40B4-BE49-F238E27FC236}">
                      <a16:creationId xmlns:a16="http://schemas.microsoft.com/office/drawing/2014/main" id="{4A0DC430-A2F3-463E-8BC8-8DAAFB3B279D}"/>
                    </a:ext>
                  </a:extLst>
                </p:cNvPr>
                <p:cNvGrpSpPr/>
                <p:nvPr userDrawn="1"/>
              </p:nvGrpSpPr>
              <p:grpSpPr>
                <a:xfrm>
                  <a:off x="-2423424" y="3690208"/>
                  <a:ext cx="166739" cy="218963"/>
                  <a:chOff x="12940828" y="3950597"/>
                  <a:chExt cx="432813" cy="568367"/>
                </a:xfrm>
              </p:grpSpPr>
              <p:grpSp>
                <p:nvGrpSpPr>
                  <p:cNvPr id="217" name="Groep 216">
                    <a:extLst>
                      <a:ext uri="{FF2B5EF4-FFF2-40B4-BE49-F238E27FC236}">
                        <a16:creationId xmlns:a16="http://schemas.microsoft.com/office/drawing/2014/main" id="{C1B514E0-4CBD-4B65-93F7-995D451AE0DE}"/>
                      </a:ext>
                    </a:extLst>
                  </p:cNvPr>
                  <p:cNvGrpSpPr/>
                  <p:nvPr userDrawn="1"/>
                </p:nvGrpSpPr>
                <p:grpSpPr>
                  <a:xfrm>
                    <a:off x="13000382" y="4006891"/>
                    <a:ext cx="373259" cy="315747"/>
                    <a:chOff x="12968836" y="3354170"/>
                    <a:chExt cx="404806" cy="342433"/>
                  </a:xfrm>
                </p:grpSpPr>
                <p:sp>
                  <p:nvSpPr>
                    <p:cNvPr id="219" name="Rechthoek: afgeronde hoeken 218">
                      <a:extLst>
                        <a:ext uri="{FF2B5EF4-FFF2-40B4-BE49-F238E27FC236}">
                          <a16:creationId xmlns:a16="http://schemas.microsoft.com/office/drawing/2014/main" id="{CA518513-04AE-4DFB-B6C0-C22044C432D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82457EED-4D58-484D-B5B0-B41F38A88BA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30AC7C14-D8B2-46C1-A127-3FA409012AE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5E8E8A97-2FF4-4810-9C47-D02CECF5F03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5F7A8A8E-F3AC-4B08-AAE0-00D3A9DBA58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B32B3613-E17F-464D-A2DD-80E1D4A9D99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8" name="Boog 217">
                    <a:extLst>
                      <a:ext uri="{FF2B5EF4-FFF2-40B4-BE49-F238E27FC236}">
                        <a16:creationId xmlns:a16="http://schemas.microsoft.com/office/drawing/2014/main" id="{51FED18F-5DC9-4C30-AAE0-A230172753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4" name="Tekstvak 213">
                  <a:extLst>
                    <a:ext uri="{FF2B5EF4-FFF2-40B4-BE49-F238E27FC236}">
                      <a16:creationId xmlns:a16="http://schemas.microsoft.com/office/drawing/2014/main" id="{B32A384C-6BCA-4406-BDBD-2249ABCF06AD}"/>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5" name="Tekstvak 214">
                  <a:extLst>
                    <a:ext uri="{FF2B5EF4-FFF2-40B4-BE49-F238E27FC236}">
                      <a16:creationId xmlns:a16="http://schemas.microsoft.com/office/drawing/2014/main" id="{9552AA7F-8256-4D90-B8F0-7F39547089B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6" name="Vrije vorm: vorm 215">
                  <a:extLst>
                    <a:ext uri="{FF2B5EF4-FFF2-40B4-BE49-F238E27FC236}">
                      <a16:creationId xmlns:a16="http://schemas.microsoft.com/office/drawing/2014/main" id="{A2F5E9DA-EB62-4021-973B-B93D270505FA}"/>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8" name="INSTRUCTIE">
            <a:extLst>
              <a:ext uri="{FF2B5EF4-FFF2-40B4-BE49-F238E27FC236}">
                <a16:creationId xmlns:a16="http://schemas.microsoft.com/office/drawing/2014/main" id="{667333F4-A52A-4D45-8977-3E00B97E7904}"/>
              </a:ext>
            </a:extLst>
          </p:cNvPr>
          <p:cNvGrpSpPr/>
          <p:nvPr userDrawn="1"/>
        </p:nvGrpSpPr>
        <p:grpSpPr>
          <a:xfrm>
            <a:off x="-3786437" y="0"/>
            <a:ext cx="3693386" cy="5359349"/>
            <a:chOff x="-3786437" y="0"/>
            <a:chExt cx="3693386" cy="5359349"/>
          </a:xfrm>
        </p:grpSpPr>
        <p:sp>
          <p:nvSpPr>
            <p:cNvPr id="259" name="Rechthoek 258">
              <a:extLst>
                <a:ext uri="{FF2B5EF4-FFF2-40B4-BE49-F238E27FC236}">
                  <a16:creationId xmlns:a16="http://schemas.microsoft.com/office/drawing/2014/main" id="{9E27D7D3-804E-4733-A87C-47F9FAB6A57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0" name="Ovaal 259">
              <a:extLst>
                <a:ext uri="{FF2B5EF4-FFF2-40B4-BE49-F238E27FC236}">
                  <a16:creationId xmlns:a16="http://schemas.microsoft.com/office/drawing/2014/main" id="{35454DBD-27E1-49E8-B303-02B30DC1E4A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1" name="Rechthoek 260">
              <a:extLst>
                <a:ext uri="{FF2B5EF4-FFF2-40B4-BE49-F238E27FC236}">
                  <a16:creationId xmlns:a16="http://schemas.microsoft.com/office/drawing/2014/main" id="{3A309E8B-A1EE-4CE9-810E-BC13E12DB77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2" name="Ovaal 261">
              <a:extLst>
                <a:ext uri="{FF2B5EF4-FFF2-40B4-BE49-F238E27FC236}">
                  <a16:creationId xmlns:a16="http://schemas.microsoft.com/office/drawing/2014/main" id="{497E6344-609A-437C-96B1-757AFA2C5F6E}"/>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3" name="Rechthoek 262">
              <a:extLst>
                <a:ext uri="{FF2B5EF4-FFF2-40B4-BE49-F238E27FC236}">
                  <a16:creationId xmlns:a16="http://schemas.microsoft.com/office/drawing/2014/main" id="{DAD6E611-F088-429D-85A4-584C75E04B34}"/>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4" name="Rechthoek 263">
              <a:extLst>
                <a:ext uri="{FF2B5EF4-FFF2-40B4-BE49-F238E27FC236}">
                  <a16:creationId xmlns:a16="http://schemas.microsoft.com/office/drawing/2014/main" id="{470B956F-BC60-4CA5-A2B1-9EC7E5033A1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5" name="Ovaal 264">
              <a:extLst>
                <a:ext uri="{FF2B5EF4-FFF2-40B4-BE49-F238E27FC236}">
                  <a16:creationId xmlns:a16="http://schemas.microsoft.com/office/drawing/2014/main" id="{CA2B44EF-EB75-48F8-9990-4E1068B08DA8}"/>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6" name="Rechthoek 265">
              <a:extLst>
                <a:ext uri="{FF2B5EF4-FFF2-40B4-BE49-F238E27FC236}">
                  <a16:creationId xmlns:a16="http://schemas.microsoft.com/office/drawing/2014/main" id="{640EFD72-057F-4AA3-8832-E13550C3121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7" name="Ovaal 266">
              <a:extLst>
                <a:ext uri="{FF2B5EF4-FFF2-40B4-BE49-F238E27FC236}">
                  <a16:creationId xmlns:a16="http://schemas.microsoft.com/office/drawing/2014/main" id="{C1AB6747-7583-4A2E-8B3A-D0E9C59CCD58}"/>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8" name="Rechthoek 267">
              <a:extLst>
                <a:ext uri="{FF2B5EF4-FFF2-40B4-BE49-F238E27FC236}">
                  <a16:creationId xmlns:a16="http://schemas.microsoft.com/office/drawing/2014/main" id="{D8C23D16-DE73-4CAC-A964-CBA12F2C999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9" name="Ovaal 268">
              <a:extLst>
                <a:ext uri="{FF2B5EF4-FFF2-40B4-BE49-F238E27FC236}">
                  <a16:creationId xmlns:a16="http://schemas.microsoft.com/office/drawing/2014/main" id="{46822FCC-21B5-4155-8FF7-9363E91831CC}"/>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0" name="Rechthoek 269">
              <a:extLst>
                <a:ext uri="{FF2B5EF4-FFF2-40B4-BE49-F238E27FC236}">
                  <a16:creationId xmlns:a16="http://schemas.microsoft.com/office/drawing/2014/main" id="{F2024B20-26BE-473C-BE1F-A32CE4556766}"/>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1" name="Ovaal 270">
              <a:extLst>
                <a:ext uri="{FF2B5EF4-FFF2-40B4-BE49-F238E27FC236}">
                  <a16:creationId xmlns:a16="http://schemas.microsoft.com/office/drawing/2014/main" id="{7A5061DB-8350-44FE-BBCE-C0DA5ED1B0C0}"/>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2" name="Rechthoek 271">
              <a:extLst>
                <a:ext uri="{FF2B5EF4-FFF2-40B4-BE49-F238E27FC236}">
                  <a16:creationId xmlns:a16="http://schemas.microsoft.com/office/drawing/2014/main" id="{C404CEEA-4591-420D-BD17-EDE46E956C1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3" name="Ovaal 272">
              <a:extLst>
                <a:ext uri="{FF2B5EF4-FFF2-40B4-BE49-F238E27FC236}">
                  <a16:creationId xmlns:a16="http://schemas.microsoft.com/office/drawing/2014/main" id="{C107072E-ECAF-4F6C-BF43-ACF3C2A4095D}"/>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4" name="Rechthoek 273">
              <a:extLst>
                <a:ext uri="{FF2B5EF4-FFF2-40B4-BE49-F238E27FC236}">
                  <a16:creationId xmlns:a16="http://schemas.microsoft.com/office/drawing/2014/main" id="{71F2BF22-C85C-454E-B380-3B1800B2A8E7}"/>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5" name="Ovaal 274">
              <a:extLst>
                <a:ext uri="{FF2B5EF4-FFF2-40B4-BE49-F238E27FC236}">
                  <a16:creationId xmlns:a16="http://schemas.microsoft.com/office/drawing/2014/main" id="{3D371F3D-EFFD-498A-88FA-1A42CFC70E10}"/>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6" name="Rechthoek 275">
              <a:extLst>
                <a:ext uri="{FF2B5EF4-FFF2-40B4-BE49-F238E27FC236}">
                  <a16:creationId xmlns:a16="http://schemas.microsoft.com/office/drawing/2014/main" id="{BABC5FB6-6358-4AEB-B20C-589AEE98018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7" name="Ovaal 276">
              <a:extLst>
                <a:ext uri="{FF2B5EF4-FFF2-40B4-BE49-F238E27FC236}">
                  <a16:creationId xmlns:a16="http://schemas.microsoft.com/office/drawing/2014/main" id="{9F898F97-71F9-477E-90F9-79743D8ECF9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8" name="Rechthoek 277">
              <a:extLst>
                <a:ext uri="{FF2B5EF4-FFF2-40B4-BE49-F238E27FC236}">
                  <a16:creationId xmlns:a16="http://schemas.microsoft.com/office/drawing/2014/main" id="{AC06A6A2-11EB-438F-8B3E-E26E7E6F0F4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9" name="Rechthoek 278">
              <a:extLst>
                <a:ext uri="{FF2B5EF4-FFF2-40B4-BE49-F238E27FC236}">
                  <a16:creationId xmlns:a16="http://schemas.microsoft.com/office/drawing/2014/main" id="{BCE4A2F9-74FF-4D1B-887A-C8DB8241FD64}"/>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0" name="ICOON_info">
              <a:extLst>
                <a:ext uri="{FF2B5EF4-FFF2-40B4-BE49-F238E27FC236}">
                  <a16:creationId xmlns:a16="http://schemas.microsoft.com/office/drawing/2014/main" id="{D525B138-5020-45F5-8FAB-B00863FCDCE2}"/>
                </a:ext>
              </a:extLst>
            </p:cNvPr>
            <p:cNvGrpSpPr/>
            <p:nvPr userDrawn="1"/>
          </p:nvGrpSpPr>
          <p:grpSpPr>
            <a:xfrm>
              <a:off x="-376736" y="4400186"/>
              <a:ext cx="283685" cy="283685"/>
              <a:chOff x="-510741" y="5913713"/>
              <a:chExt cx="267555" cy="267555"/>
            </a:xfrm>
          </p:grpSpPr>
          <p:sp>
            <p:nvSpPr>
              <p:cNvPr id="322" name="Ovaal 321">
                <a:extLst>
                  <a:ext uri="{FF2B5EF4-FFF2-40B4-BE49-F238E27FC236}">
                    <a16:creationId xmlns:a16="http://schemas.microsoft.com/office/drawing/2014/main" id="{D1092B9F-D605-44FF-81EC-27CC4AAFC99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3" name="Graphic 163" descr="Informatie">
                <a:extLst>
                  <a:ext uri="{FF2B5EF4-FFF2-40B4-BE49-F238E27FC236}">
                    <a16:creationId xmlns:a16="http://schemas.microsoft.com/office/drawing/2014/main" id="{725294B7-353C-4721-A616-573ACF3C772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1" name="VOORBEELD">
              <a:extLst>
                <a:ext uri="{FF2B5EF4-FFF2-40B4-BE49-F238E27FC236}">
                  <a16:creationId xmlns:a16="http://schemas.microsoft.com/office/drawing/2014/main" id="{2A087FA5-C181-4AB5-B101-4F6FC2D559CD}"/>
                </a:ext>
              </a:extLst>
            </p:cNvPr>
            <p:cNvGrpSpPr/>
            <p:nvPr userDrawn="1"/>
          </p:nvGrpSpPr>
          <p:grpSpPr>
            <a:xfrm>
              <a:off x="-3605171" y="458674"/>
              <a:ext cx="3234311" cy="558875"/>
              <a:chOff x="-3605171" y="458674"/>
              <a:chExt cx="3234311" cy="558875"/>
            </a:xfrm>
          </p:grpSpPr>
          <p:sp>
            <p:nvSpPr>
              <p:cNvPr id="282" name="Rechthoek 281">
                <a:extLst>
                  <a:ext uri="{FF2B5EF4-FFF2-40B4-BE49-F238E27FC236}">
                    <a16:creationId xmlns:a16="http://schemas.microsoft.com/office/drawing/2014/main" id="{CE3213F2-9A9E-4231-9062-D9036948C52D}"/>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3" name="Rechthoek 282">
                <a:extLst>
                  <a:ext uri="{FF2B5EF4-FFF2-40B4-BE49-F238E27FC236}">
                    <a16:creationId xmlns:a16="http://schemas.microsoft.com/office/drawing/2014/main" id="{17F7B9CB-896F-47A3-B78F-CEF445956646}"/>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4" name="Groep 283">
                <a:extLst>
                  <a:ext uri="{FF2B5EF4-FFF2-40B4-BE49-F238E27FC236}">
                    <a16:creationId xmlns:a16="http://schemas.microsoft.com/office/drawing/2014/main" id="{A0EB2C34-C578-4A01-AF30-4E8BF015F301}"/>
                  </a:ext>
                </a:extLst>
              </p:cNvPr>
              <p:cNvGrpSpPr/>
              <p:nvPr userDrawn="1"/>
            </p:nvGrpSpPr>
            <p:grpSpPr>
              <a:xfrm>
                <a:off x="-3386247" y="830871"/>
                <a:ext cx="139423" cy="109566"/>
                <a:chOff x="-2866744" y="827071"/>
                <a:chExt cx="168701" cy="132575"/>
              </a:xfrm>
            </p:grpSpPr>
            <p:grpSp>
              <p:nvGrpSpPr>
                <p:cNvPr id="315" name="Groep 314">
                  <a:extLst>
                    <a:ext uri="{FF2B5EF4-FFF2-40B4-BE49-F238E27FC236}">
                      <a16:creationId xmlns:a16="http://schemas.microsoft.com/office/drawing/2014/main" id="{3ECE2C0B-A9CE-4D3C-A839-3F1BF5D77301}"/>
                    </a:ext>
                  </a:extLst>
                </p:cNvPr>
                <p:cNvGrpSpPr/>
                <p:nvPr userDrawn="1"/>
              </p:nvGrpSpPr>
              <p:grpSpPr>
                <a:xfrm>
                  <a:off x="-2866744" y="827071"/>
                  <a:ext cx="168701" cy="132575"/>
                  <a:chOff x="-2866744" y="827071"/>
                  <a:chExt cx="168701" cy="132575"/>
                </a:xfrm>
              </p:grpSpPr>
              <p:cxnSp>
                <p:nvCxnSpPr>
                  <p:cNvPr id="317" name="Rechte verbindingslijn 316">
                    <a:extLst>
                      <a:ext uri="{FF2B5EF4-FFF2-40B4-BE49-F238E27FC236}">
                        <a16:creationId xmlns:a16="http://schemas.microsoft.com/office/drawing/2014/main" id="{F03B6B12-BCBF-44BA-8D2E-FF88C8E80B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264F749C-8AA3-49B2-919D-7FA44596D6E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28BDEB15-8AF2-457B-92EC-35897EA1796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0" name="Rechte verbindingslijn 319">
                    <a:extLst>
                      <a:ext uri="{FF2B5EF4-FFF2-40B4-BE49-F238E27FC236}">
                        <a16:creationId xmlns:a16="http://schemas.microsoft.com/office/drawing/2014/main" id="{2A8EE833-D335-47DC-BDA0-898C4DA99F5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1" name="Rechte verbindingslijn 320">
                    <a:extLst>
                      <a:ext uri="{FF2B5EF4-FFF2-40B4-BE49-F238E27FC236}">
                        <a16:creationId xmlns:a16="http://schemas.microsoft.com/office/drawing/2014/main" id="{EDA7A8C3-7DBA-4B48-8242-C28DDE0AA83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6" name="Pijl: rechts 315">
                  <a:extLst>
                    <a:ext uri="{FF2B5EF4-FFF2-40B4-BE49-F238E27FC236}">
                      <a16:creationId xmlns:a16="http://schemas.microsoft.com/office/drawing/2014/main" id="{23C9F93C-922E-48B1-B9C8-A99EA536BFF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5" name="Groep 284">
                <a:extLst>
                  <a:ext uri="{FF2B5EF4-FFF2-40B4-BE49-F238E27FC236}">
                    <a16:creationId xmlns:a16="http://schemas.microsoft.com/office/drawing/2014/main" id="{61B36D2C-A627-490E-9454-0530802A100C}"/>
                  </a:ext>
                </a:extLst>
              </p:cNvPr>
              <p:cNvGrpSpPr/>
              <p:nvPr userDrawn="1"/>
            </p:nvGrpSpPr>
            <p:grpSpPr>
              <a:xfrm>
                <a:off x="-3605171" y="830871"/>
                <a:ext cx="139423" cy="109566"/>
                <a:chOff x="-2866744" y="518074"/>
                <a:chExt cx="168701" cy="132575"/>
              </a:xfrm>
            </p:grpSpPr>
            <p:grpSp>
              <p:nvGrpSpPr>
                <p:cNvPr id="308" name="Groep 307">
                  <a:extLst>
                    <a:ext uri="{FF2B5EF4-FFF2-40B4-BE49-F238E27FC236}">
                      <a16:creationId xmlns:a16="http://schemas.microsoft.com/office/drawing/2014/main" id="{027C2A4D-6883-4465-9D32-0637F7465DF7}"/>
                    </a:ext>
                  </a:extLst>
                </p:cNvPr>
                <p:cNvGrpSpPr/>
                <p:nvPr userDrawn="1"/>
              </p:nvGrpSpPr>
              <p:grpSpPr>
                <a:xfrm>
                  <a:off x="-2866744" y="518074"/>
                  <a:ext cx="168701" cy="132575"/>
                  <a:chOff x="-2866744" y="518074"/>
                  <a:chExt cx="168701" cy="132575"/>
                </a:xfrm>
              </p:grpSpPr>
              <p:cxnSp>
                <p:nvCxnSpPr>
                  <p:cNvPr id="310" name="Rechte verbindingslijn 309">
                    <a:extLst>
                      <a:ext uri="{FF2B5EF4-FFF2-40B4-BE49-F238E27FC236}">
                        <a16:creationId xmlns:a16="http://schemas.microsoft.com/office/drawing/2014/main" id="{1B8E703B-D184-4E1D-B4E2-96EE26A7BF3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E4C95958-B374-470A-BDCD-6B2022853EF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9EEC8A9D-8EB1-47DB-8A97-DE85F49ACBD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3" name="Rechte verbindingslijn 312">
                    <a:extLst>
                      <a:ext uri="{FF2B5EF4-FFF2-40B4-BE49-F238E27FC236}">
                        <a16:creationId xmlns:a16="http://schemas.microsoft.com/office/drawing/2014/main" id="{3DD716DF-C328-46AD-9E85-3BDA4FFD5D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4" name="Rechte verbindingslijn 313">
                    <a:extLst>
                      <a:ext uri="{FF2B5EF4-FFF2-40B4-BE49-F238E27FC236}">
                        <a16:creationId xmlns:a16="http://schemas.microsoft.com/office/drawing/2014/main" id="{9678016F-1162-4AE8-8253-92E9B54DA64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9" name="Pijl: rechts 308">
                  <a:extLst>
                    <a:ext uri="{FF2B5EF4-FFF2-40B4-BE49-F238E27FC236}">
                      <a16:creationId xmlns:a16="http://schemas.microsoft.com/office/drawing/2014/main" id="{90EE551C-231C-48C3-BB0F-7F6170C998A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6" name="Rechte verbindingslijn 285">
                <a:extLst>
                  <a:ext uri="{FF2B5EF4-FFF2-40B4-BE49-F238E27FC236}">
                    <a16:creationId xmlns:a16="http://schemas.microsoft.com/office/drawing/2014/main" id="{9A6B1295-F564-49AB-B968-B2847C7B9DE7}"/>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7" name="Rechte verbindingslijn 286">
                <a:extLst>
                  <a:ext uri="{FF2B5EF4-FFF2-40B4-BE49-F238E27FC236}">
                    <a16:creationId xmlns:a16="http://schemas.microsoft.com/office/drawing/2014/main" id="{54F000C7-8182-40CB-9C7E-E28276128BF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8" name="Rechthoek 287">
                <a:extLst>
                  <a:ext uri="{FF2B5EF4-FFF2-40B4-BE49-F238E27FC236}">
                    <a16:creationId xmlns:a16="http://schemas.microsoft.com/office/drawing/2014/main" id="{4AD6926E-018A-436E-9EF9-5D7252D5966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9" name="Rechthoek 288">
                <a:extLst>
                  <a:ext uri="{FF2B5EF4-FFF2-40B4-BE49-F238E27FC236}">
                    <a16:creationId xmlns:a16="http://schemas.microsoft.com/office/drawing/2014/main" id="{039FFAEF-4528-499E-B394-845647531C2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0" name="Groep 289">
                <a:extLst>
                  <a:ext uri="{FF2B5EF4-FFF2-40B4-BE49-F238E27FC236}">
                    <a16:creationId xmlns:a16="http://schemas.microsoft.com/office/drawing/2014/main" id="{06AD0774-FF3C-430E-85E4-38494A4A9C98}"/>
                  </a:ext>
                </a:extLst>
              </p:cNvPr>
              <p:cNvGrpSpPr/>
              <p:nvPr userDrawn="1"/>
            </p:nvGrpSpPr>
            <p:grpSpPr>
              <a:xfrm>
                <a:off x="-2916763" y="769168"/>
                <a:ext cx="268738" cy="248381"/>
                <a:chOff x="-2916763" y="769168"/>
                <a:chExt cx="268738" cy="248381"/>
              </a:xfrm>
            </p:grpSpPr>
            <p:sp>
              <p:nvSpPr>
                <p:cNvPr id="300" name="Rechthoek 299">
                  <a:extLst>
                    <a:ext uri="{FF2B5EF4-FFF2-40B4-BE49-F238E27FC236}">
                      <a16:creationId xmlns:a16="http://schemas.microsoft.com/office/drawing/2014/main" id="{5972BB22-AED4-4E39-B594-6699A6FA060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1" name="Groep 300">
                  <a:extLst>
                    <a:ext uri="{FF2B5EF4-FFF2-40B4-BE49-F238E27FC236}">
                      <a16:creationId xmlns:a16="http://schemas.microsoft.com/office/drawing/2014/main" id="{5BE6BC54-C639-4894-A865-18022108ADB1}"/>
                    </a:ext>
                  </a:extLst>
                </p:cNvPr>
                <p:cNvGrpSpPr/>
                <p:nvPr userDrawn="1"/>
              </p:nvGrpSpPr>
              <p:grpSpPr>
                <a:xfrm>
                  <a:off x="-2866744" y="827071"/>
                  <a:ext cx="168701" cy="132575"/>
                  <a:chOff x="-2866744" y="827071"/>
                  <a:chExt cx="168701" cy="132575"/>
                </a:xfrm>
              </p:grpSpPr>
              <p:cxnSp>
                <p:nvCxnSpPr>
                  <p:cNvPr id="303" name="Rechte verbindingslijn 302">
                    <a:extLst>
                      <a:ext uri="{FF2B5EF4-FFF2-40B4-BE49-F238E27FC236}">
                        <a16:creationId xmlns:a16="http://schemas.microsoft.com/office/drawing/2014/main" id="{F393494F-90BE-4C94-84C3-17EFF8882C2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0D9E629F-DE07-494A-9D91-1251757BD3B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E98ACAEF-1048-4098-8F9A-3419ADAFED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6" name="Rechte verbindingslijn 305">
                    <a:extLst>
                      <a:ext uri="{FF2B5EF4-FFF2-40B4-BE49-F238E27FC236}">
                        <a16:creationId xmlns:a16="http://schemas.microsoft.com/office/drawing/2014/main" id="{25D8F7D0-188B-40FF-9B7F-4E0F380058B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7" name="Rechte verbindingslijn 306">
                    <a:extLst>
                      <a:ext uri="{FF2B5EF4-FFF2-40B4-BE49-F238E27FC236}">
                        <a16:creationId xmlns:a16="http://schemas.microsoft.com/office/drawing/2014/main" id="{F5B63D52-1FBE-4EB7-AF9E-9872836FD65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2" name="Pijl: rechts 301">
                  <a:extLst>
                    <a:ext uri="{FF2B5EF4-FFF2-40B4-BE49-F238E27FC236}">
                      <a16:creationId xmlns:a16="http://schemas.microsoft.com/office/drawing/2014/main" id="{8D1ED3C4-4101-4D15-8FBA-977A91DD720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1" name="Groep 290">
                <a:extLst>
                  <a:ext uri="{FF2B5EF4-FFF2-40B4-BE49-F238E27FC236}">
                    <a16:creationId xmlns:a16="http://schemas.microsoft.com/office/drawing/2014/main" id="{ADA9F22F-E157-4C85-9186-B657228183B2}"/>
                  </a:ext>
                </a:extLst>
              </p:cNvPr>
              <p:cNvGrpSpPr/>
              <p:nvPr userDrawn="1"/>
            </p:nvGrpSpPr>
            <p:grpSpPr>
              <a:xfrm>
                <a:off x="-2916763" y="460171"/>
                <a:ext cx="268738" cy="248381"/>
                <a:chOff x="-2916763" y="460171"/>
                <a:chExt cx="268738" cy="248381"/>
              </a:xfrm>
            </p:grpSpPr>
            <p:sp>
              <p:nvSpPr>
                <p:cNvPr id="292" name="Rechthoek 291">
                  <a:extLst>
                    <a:ext uri="{FF2B5EF4-FFF2-40B4-BE49-F238E27FC236}">
                      <a16:creationId xmlns:a16="http://schemas.microsoft.com/office/drawing/2014/main" id="{BB3A67E8-5C83-472B-B2B1-6A59E6E5049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3" name="Groep 292">
                  <a:extLst>
                    <a:ext uri="{FF2B5EF4-FFF2-40B4-BE49-F238E27FC236}">
                      <a16:creationId xmlns:a16="http://schemas.microsoft.com/office/drawing/2014/main" id="{45B2AB1A-DBA5-409A-B5BA-67A2C79426CE}"/>
                    </a:ext>
                  </a:extLst>
                </p:cNvPr>
                <p:cNvGrpSpPr/>
                <p:nvPr userDrawn="1"/>
              </p:nvGrpSpPr>
              <p:grpSpPr>
                <a:xfrm>
                  <a:off x="-2866744" y="518074"/>
                  <a:ext cx="168701" cy="132575"/>
                  <a:chOff x="-2866744" y="518074"/>
                  <a:chExt cx="168701" cy="132575"/>
                </a:xfrm>
              </p:grpSpPr>
              <p:cxnSp>
                <p:nvCxnSpPr>
                  <p:cNvPr id="295" name="Rechte verbindingslijn 294">
                    <a:extLst>
                      <a:ext uri="{FF2B5EF4-FFF2-40B4-BE49-F238E27FC236}">
                        <a16:creationId xmlns:a16="http://schemas.microsoft.com/office/drawing/2014/main" id="{16B127CC-A19B-4CBF-8C54-375738EB5E4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05E851D2-8AF3-4D6B-A224-367A715CA9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289DFFFC-DA75-4E0E-B20F-BE556E1C7350}"/>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8" name="Rechte verbindingslijn 297">
                    <a:extLst>
                      <a:ext uri="{FF2B5EF4-FFF2-40B4-BE49-F238E27FC236}">
                        <a16:creationId xmlns:a16="http://schemas.microsoft.com/office/drawing/2014/main" id="{F18174F9-D6A0-4B64-A920-4DC551B1B61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9" name="Rechte verbindingslijn 298">
                    <a:extLst>
                      <a:ext uri="{FF2B5EF4-FFF2-40B4-BE49-F238E27FC236}">
                        <a16:creationId xmlns:a16="http://schemas.microsoft.com/office/drawing/2014/main" id="{14031D2C-3C86-4367-A8CA-69594B728D8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4" name="Pijl: rechts 293">
                  <a:extLst>
                    <a:ext uri="{FF2B5EF4-FFF2-40B4-BE49-F238E27FC236}">
                      <a16:creationId xmlns:a16="http://schemas.microsoft.com/office/drawing/2014/main" id="{1BC49B67-810C-4C27-A618-72FA2725A83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24" name="Tijdelijke aanduiding voor verticale tekst 2">
            <a:extLst>
              <a:ext uri="{FF2B5EF4-FFF2-40B4-BE49-F238E27FC236}">
                <a16:creationId xmlns:a16="http://schemas.microsoft.com/office/drawing/2014/main" id="{8C2C0C0F-8BA4-4B41-9AA1-70D952E71130}"/>
              </a:ext>
            </a:extLst>
          </p:cNvPr>
          <p:cNvSpPr>
            <a:spLocks noGrp="1"/>
          </p:cNvSpPr>
          <p:nvPr>
            <p:ph type="body" orient="vert" idx="21" hasCustomPrompt="1"/>
          </p:nvPr>
        </p:nvSpPr>
        <p:spPr>
          <a:xfrm>
            <a:off x="1318571" y="3429000"/>
            <a:ext cx="4290785" cy="425584"/>
          </a:xfrm>
        </p:spPr>
        <p:txBody>
          <a:bodyPr vert="horz" lIns="0" tIns="0" rIns="0" bIns="0" anchor="t"/>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5" name="Tijdelijke aanduiding voor verticale tekst 2">
            <a:extLst>
              <a:ext uri="{FF2B5EF4-FFF2-40B4-BE49-F238E27FC236}">
                <a16:creationId xmlns:a16="http://schemas.microsoft.com/office/drawing/2014/main" id="{5EB1336B-FC33-486D-9289-822D68ADD7C1}"/>
              </a:ext>
            </a:extLst>
          </p:cNvPr>
          <p:cNvSpPr>
            <a:spLocks noGrp="1"/>
          </p:cNvSpPr>
          <p:nvPr>
            <p:ph type="body" orient="vert" idx="22" hasCustomPrompt="1"/>
          </p:nvPr>
        </p:nvSpPr>
        <p:spPr>
          <a:xfrm>
            <a:off x="1318571" y="4001385"/>
            <a:ext cx="4290785" cy="639954"/>
          </a:xfrm>
        </p:spPr>
        <p:txBody>
          <a:bodyPr vert="horz" lIns="0" tIns="0" rIns="0" bIns="0" anchor="t"/>
          <a:lstStyle>
            <a:lvl1pPr>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26" name="Tijdelijke aanduiding voor verticale tekst 2">
            <a:extLst>
              <a:ext uri="{FF2B5EF4-FFF2-40B4-BE49-F238E27FC236}">
                <a16:creationId xmlns:a16="http://schemas.microsoft.com/office/drawing/2014/main" id="{57EC777A-A4F9-47B2-8150-B846F3C4B4C5}"/>
              </a:ext>
            </a:extLst>
          </p:cNvPr>
          <p:cNvSpPr>
            <a:spLocks noGrp="1"/>
          </p:cNvSpPr>
          <p:nvPr>
            <p:ph type="body" orient="vert" idx="23" hasCustomPrompt="1"/>
          </p:nvPr>
        </p:nvSpPr>
        <p:spPr>
          <a:xfrm>
            <a:off x="6769101" y="3429000"/>
            <a:ext cx="4290785" cy="425584"/>
          </a:xfrm>
        </p:spPr>
        <p:txBody>
          <a:bodyPr vert="horz" lIns="0" tIns="0" rIns="0" bIns="0" anchor="t"/>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27" name="Tijdelijke aanduiding voor verticale tekst 2">
            <a:extLst>
              <a:ext uri="{FF2B5EF4-FFF2-40B4-BE49-F238E27FC236}">
                <a16:creationId xmlns:a16="http://schemas.microsoft.com/office/drawing/2014/main" id="{3DC1CA1E-C6B9-46B0-BF94-9B0F07AF47C0}"/>
              </a:ext>
            </a:extLst>
          </p:cNvPr>
          <p:cNvSpPr>
            <a:spLocks noGrp="1"/>
          </p:cNvSpPr>
          <p:nvPr>
            <p:ph type="body" orient="vert" idx="24" hasCustomPrompt="1"/>
          </p:nvPr>
        </p:nvSpPr>
        <p:spPr>
          <a:xfrm>
            <a:off x="6769101" y="4001385"/>
            <a:ext cx="4290785" cy="639954"/>
          </a:xfrm>
        </p:spPr>
        <p:txBody>
          <a:bodyPr vert="horz" lIns="0" tIns="0" rIns="0" bIns="0" anchor="t"/>
          <a:lstStyle>
            <a:lvl1pPr>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8" name="Tijdelijke aanduiding voor verticale tekst 2">
            <a:extLst>
              <a:ext uri="{FF2B5EF4-FFF2-40B4-BE49-F238E27FC236}">
                <a16:creationId xmlns:a16="http://schemas.microsoft.com/office/drawing/2014/main" id="{4B2A71AB-9BD3-6C1B-299B-641DACA54989}"/>
              </a:ext>
            </a:extLst>
          </p:cNvPr>
          <p:cNvSpPr>
            <a:spLocks noGrp="1"/>
          </p:cNvSpPr>
          <p:nvPr>
            <p:ph type="body" orient="vert" idx="25" hasCustomPrompt="1"/>
          </p:nvPr>
        </p:nvSpPr>
        <p:spPr>
          <a:xfrm>
            <a:off x="1318846" y="4711701"/>
            <a:ext cx="4290510" cy="1236197"/>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9" name="Tijdelijke aanduiding voor verticale tekst 2">
            <a:extLst>
              <a:ext uri="{FF2B5EF4-FFF2-40B4-BE49-F238E27FC236}">
                <a16:creationId xmlns:a16="http://schemas.microsoft.com/office/drawing/2014/main" id="{DBBCFCEC-8DFB-FB7A-1173-A5CD262A2D71}"/>
              </a:ext>
            </a:extLst>
          </p:cNvPr>
          <p:cNvSpPr>
            <a:spLocks noGrp="1"/>
          </p:cNvSpPr>
          <p:nvPr>
            <p:ph type="body" orient="vert" idx="26" hasCustomPrompt="1"/>
          </p:nvPr>
        </p:nvSpPr>
        <p:spPr>
          <a:xfrm>
            <a:off x="6769101" y="4711701"/>
            <a:ext cx="4290510" cy="1236197"/>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7" name="Graphic 6">
            <a:extLst>
              <a:ext uri="{FF2B5EF4-FFF2-40B4-BE49-F238E27FC236}">
                <a16:creationId xmlns:a16="http://schemas.microsoft.com/office/drawing/2014/main" id="{085DA093-D0CA-A378-7A73-0B471194BB8D}"/>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34383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oorstellen 3 personen Roz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3 personen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8812798"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5021874" y="159348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4" name="Tijdelijke aanduiding voor verticale tekst 2">
            <a:extLst>
              <a:ext uri="{FF2B5EF4-FFF2-40B4-BE49-F238E27FC236}">
                <a16:creationId xmlns:a16="http://schemas.microsoft.com/office/drawing/2014/main" id="{40AA3A49-57DE-4897-8643-2C05A7B67545}"/>
              </a:ext>
            </a:extLst>
          </p:cNvPr>
          <p:cNvSpPr>
            <a:spLocks noGrp="1"/>
          </p:cNvSpPr>
          <p:nvPr>
            <p:ph type="body" orient="vert" idx="28" hasCustomPrompt="1"/>
          </p:nvPr>
        </p:nvSpPr>
        <p:spPr>
          <a:xfrm>
            <a:off x="8732426" y="3957682"/>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5" name="Tijdelijke aanduiding voor verticale tekst 2">
            <a:extLst>
              <a:ext uri="{FF2B5EF4-FFF2-40B4-BE49-F238E27FC236}">
                <a16:creationId xmlns:a16="http://schemas.microsoft.com/office/drawing/2014/main" id="{60D0B8FB-1457-433C-9B90-8EC8C3534ADB}"/>
              </a:ext>
            </a:extLst>
          </p:cNvPr>
          <p:cNvSpPr>
            <a:spLocks noGrp="1"/>
          </p:cNvSpPr>
          <p:nvPr>
            <p:ph type="body" orient="vert" idx="29" hasCustomPrompt="1"/>
          </p:nvPr>
        </p:nvSpPr>
        <p:spPr>
          <a:xfrm>
            <a:off x="8732426" y="4422136"/>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6" name="Tijdelijke aanduiding voor verticale tekst 2">
            <a:extLst>
              <a:ext uri="{FF2B5EF4-FFF2-40B4-BE49-F238E27FC236}">
                <a16:creationId xmlns:a16="http://schemas.microsoft.com/office/drawing/2014/main" id="{E7E655C3-DA6E-4232-8152-0D514BB65E1C}"/>
              </a:ext>
            </a:extLst>
          </p:cNvPr>
          <p:cNvSpPr>
            <a:spLocks noGrp="1"/>
          </p:cNvSpPr>
          <p:nvPr>
            <p:ph type="body" orient="vert" idx="30" hasCustomPrompt="1"/>
          </p:nvPr>
        </p:nvSpPr>
        <p:spPr>
          <a:xfrm>
            <a:off x="1358381" y="3928487"/>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7" name="Tijdelijke aanduiding voor verticale tekst 2">
            <a:extLst>
              <a:ext uri="{FF2B5EF4-FFF2-40B4-BE49-F238E27FC236}">
                <a16:creationId xmlns:a16="http://schemas.microsoft.com/office/drawing/2014/main" id="{3B329103-ABCC-468A-A775-40DFD2EC57BE}"/>
              </a:ext>
            </a:extLst>
          </p:cNvPr>
          <p:cNvSpPr>
            <a:spLocks noGrp="1"/>
          </p:cNvSpPr>
          <p:nvPr>
            <p:ph type="body" orient="vert" idx="31" hasCustomPrompt="1"/>
          </p:nvPr>
        </p:nvSpPr>
        <p:spPr>
          <a:xfrm>
            <a:off x="1358381" y="4392941"/>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5042053" y="3944358"/>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5042053" y="4405883"/>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Tree>
    <p:extLst>
      <p:ext uri="{BB962C8B-B14F-4D97-AF65-F5344CB8AC3E}">
        <p14:creationId xmlns:p14="http://schemas.microsoft.com/office/powerpoint/2010/main" val="182173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orstellen 3 personen Groen">
    <p:spTree>
      <p:nvGrpSpPr>
        <p:cNvPr id="1" name=""/>
        <p:cNvGrpSpPr/>
        <p:nvPr/>
      </p:nvGrpSpPr>
      <p:grpSpPr>
        <a:xfrm>
          <a:off x="0" y="0"/>
          <a:ext cx="0" cy="0"/>
          <a:chOff x="0" y="0"/>
          <a:chExt cx="0" cy="0"/>
        </a:xfrm>
      </p:grpSpPr>
      <p:sp>
        <p:nvSpPr>
          <p:cNvPr id="9" name="Rechthoek 44">
            <a:extLst>
              <a:ext uri="{FF2B5EF4-FFF2-40B4-BE49-F238E27FC236}">
                <a16:creationId xmlns:a16="http://schemas.microsoft.com/office/drawing/2014/main" id="{91CBB2F5-571F-CD16-F3B1-0A0DEEFA19EA}"/>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3 personen Groen</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8812798"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5021874" y="159348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4" name="Tijdelijke aanduiding voor verticale tekst 2">
            <a:extLst>
              <a:ext uri="{FF2B5EF4-FFF2-40B4-BE49-F238E27FC236}">
                <a16:creationId xmlns:a16="http://schemas.microsoft.com/office/drawing/2014/main" id="{40AA3A49-57DE-4897-8643-2C05A7B67545}"/>
              </a:ext>
            </a:extLst>
          </p:cNvPr>
          <p:cNvSpPr>
            <a:spLocks noGrp="1"/>
          </p:cNvSpPr>
          <p:nvPr>
            <p:ph type="body" orient="vert" idx="28" hasCustomPrompt="1"/>
          </p:nvPr>
        </p:nvSpPr>
        <p:spPr>
          <a:xfrm>
            <a:off x="8732426" y="3957682"/>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5" name="Tijdelijke aanduiding voor verticale tekst 2">
            <a:extLst>
              <a:ext uri="{FF2B5EF4-FFF2-40B4-BE49-F238E27FC236}">
                <a16:creationId xmlns:a16="http://schemas.microsoft.com/office/drawing/2014/main" id="{60D0B8FB-1457-433C-9B90-8EC8C3534ADB}"/>
              </a:ext>
            </a:extLst>
          </p:cNvPr>
          <p:cNvSpPr>
            <a:spLocks noGrp="1"/>
          </p:cNvSpPr>
          <p:nvPr>
            <p:ph type="body" orient="vert" idx="29" hasCustomPrompt="1"/>
          </p:nvPr>
        </p:nvSpPr>
        <p:spPr>
          <a:xfrm>
            <a:off x="8732426" y="4422136"/>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6" name="Tijdelijke aanduiding voor verticale tekst 2">
            <a:extLst>
              <a:ext uri="{FF2B5EF4-FFF2-40B4-BE49-F238E27FC236}">
                <a16:creationId xmlns:a16="http://schemas.microsoft.com/office/drawing/2014/main" id="{E7E655C3-DA6E-4232-8152-0D514BB65E1C}"/>
              </a:ext>
            </a:extLst>
          </p:cNvPr>
          <p:cNvSpPr>
            <a:spLocks noGrp="1"/>
          </p:cNvSpPr>
          <p:nvPr>
            <p:ph type="body" orient="vert" idx="30" hasCustomPrompt="1"/>
          </p:nvPr>
        </p:nvSpPr>
        <p:spPr>
          <a:xfrm>
            <a:off x="1358381" y="3928487"/>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7" name="Tijdelijke aanduiding voor verticale tekst 2">
            <a:extLst>
              <a:ext uri="{FF2B5EF4-FFF2-40B4-BE49-F238E27FC236}">
                <a16:creationId xmlns:a16="http://schemas.microsoft.com/office/drawing/2014/main" id="{3B329103-ABCC-468A-A775-40DFD2EC57BE}"/>
              </a:ext>
            </a:extLst>
          </p:cNvPr>
          <p:cNvSpPr>
            <a:spLocks noGrp="1"/>
          </p:cNvSpPr>
          <p:nvPr>
            <p:ph type="body" orient="vert" idx="31" hasCustomPrompt="1"/>
          </p:nvPr>
        </p:nvSpPr>
        <p:spPr>
          <a:xfrm>
            <a:off x="1358381" y="4392941"/>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5042053" y="3944358"/>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5042053" y="4405883"/>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pic>
        <p:nvPicPr>
          <p:cNvPr id="7" name="Graphic 6">
            <a:extLst>
              <a:ext uri="{FF2B5EF4-FFF2-40B4-BE49-F238E27FC236}">
                <a16:creationId xmlns:a16="http://schemas.microsoft.com/office/drawing/2014/main" id="{C9AFF268-22D7-7C81-80EF-076956A2B5A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20627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oorstellen 4 personen Roze #1">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4 personen Roze #1</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8812798"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3767545"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3855392" y="3876472"/>
            <a:ext cx="2120403" cy="50679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3855392" y="4422136"/>
            <a:ext cx="2120403"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1" name="Tijdelijke aanduiding voor afbeelding 8">
            <a:extLst>
              <a:ext uri="{FF2B5EF4-FFF2-40B4-BE49-F238E27FC236}">
                <a16:creationId xmlns:a16="http://schemas.microsoft.com/office/drawing/2014/main" id="{2292EF9F-632D-4FE5-85FA-85AA8E2DBD7B}"/>
              </a:ext>
            </a:extLst>
          </p:cNvPr>
          <p:cNvSpPr>
            <a:spLocks noGrp="1"/>
          </p:cNvSpPr>
          <p:nvPr>
            <p:ph type="pic" sz="quarter" idx="34" hasCustomPrompt="1"/>
          </p:nvPr>
        </p:nvSpPr>
        <p:spPr>
          <a:xfrm>
            <a:off x="6281277"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52" name="Tijdelijke aanduiding voor verticale tekst 2">
            <a:extLst>
              <a:ext uri="{FF2B5EF4-FFF2-40B4-BE49-F238E27FC236}">
                <a16:creationId xmlns:a16="http://schemas.microsoft.com/office/drawing/2014/main" id="{A32FCE71-92E0-473F-A4C5-29CD5C1265B8}"/>
              </a:ext>
            </a:extLst>
          </p:cNvPr>
          <p:cNvSpPr>
            <a:spLocks noGrp="1"/>
          </p:cNvSpPr>
          <p:nvPr>
            <p:ph type="body" orient="vert" idx="35" hasCustomPrompt="1"/>
          </p:nvPr>
        </p:nvSpPr>
        <p:spPr>
          <a:xfrm>
            <a:off x="6281277" y="3876472"/>
            <a:ext cx="2120403" cy="50679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3" name="Tijdelijke aanduiding voor verticale tekst 2">
            <a:extLst>
              <a:ext uri="{FF2B5EF4-FFF2-40B4-BE49-F238E27FC236}">
                <a16:creationId xmlns:a16="http://schemas.microsoft.com/office/drawing/2014/main" id="{7E61636D-BE2E-42FE-8317-12E9B185F8A4}"/>
              </a:ext>
            </a:extLst>
          </p:cNvPr>
          <p:cNvSpPr>
            <a:spLocks noGrp="1"/>
          </p:cNvSpPr>
          <p:nvPr>
            <p:ph type="body" orient="vert" idx="36" hasCustomPrompt="1"/>
          </p:nvPr>
        </p:nvSpPr>
        <p:spPr>
          <a:xfrm>
            <a:off x="6281277" y="4422136"/>
            <a:ext cx="2120403"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4" name="Tijdelijke aanduiding voor verticale tekst 2">
            <a:extLst>
              <a:ext uri="{FF2B5EF4-FFF2-40B4-BE49-F238E27FC236}">
                <a16:creationId xmlns:a16="http://schemas.microsoft.com/office/drawing/2014/main" id="{87785119-7786-45C4-AC53-DD41E300E92A}"/>
              </a:ext>
            </a:extLst>
          </p:cNvPr>
          <p:cNvSpPr>
            <a:spLocks noGrp="1"/>
          </p:cNvSpPr>
          <p:nvPr>
            <p:ph type="body" orient="vert" idx="37" hasCustomPrompt="1"/>
          </p:nvPr>
        </p:nvSpPr>
        <p:spPr>
          <a:xfrm>
            <a:off x="8812798" y="3872388"/>
            <a:ext cx="2120403" cy="50679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5" name="Tijdelijke aanduiding voor verticale tekst 2">
            <a:extLst>
              <a:ext uri="{FF2B5EF4-FFF2-40B4-BE49-F238E27FC236}">
                <a16:creationId xmlns:a16="http://schemas.microsoft.com/office/drawing/2014/main" id="{B1E229AE-DA50-45D8-AA52-38EC65876E7E}"/>
              </a:ext>
            </a:extLst>
          </p:cNvPr>
          <p:cNvSpPr>
            <a:spLocks noGrp="1"/>
          </p:cNvSpPr>
          <p:nvPr>
            <p:ph type="body" orient="vert" idx="38" hasCustomPrompt="1"/>
          </p:nvPr>
        </p:nvSpPr>
        <p:spPr>
          <a:xfrm>
            <a:off x="8812798" y="4418052"/>
            <a:ext cx="2120403"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8" name="Tijdelijke aanduiding voor verticale tekst 2">
            <a:extLst>
              <a:ext uri="{FF2B5EF4-FFF2-40B4-BE49-F238E27FC236}">
                <a16:creationId xmlns:a16="http://schemas.microsoft.com/office/drawing/2014/main" id="{49812B77-0498-439D-8E76-2C25EEBF93AF}"/>
              </a:ext>
            </a:extLst>
          </p:cNvPr>
          <p:cNvSpPr>
            <a:spLocks noGrp="1"/>
          </p:cNvSpPr>
          <p:nvPr>
            <p:ph type="body" orient="vert" idx="39" hasCustomPrompt="1"/>
          </p:nvPr>
        </p:nvSpPr>
        <p:spPr>
          <a:xfrm>
            <a:off x="1316038" y="3857011"/>
            <a:ext cx="2120403" cy="50679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9" name="Tijdelijke aanduiding voor verticale tekst 2">
            <a:extLst>
              <a:ext uri="{FF2B5EF4-FFF2-40B4-BE49-F238E27FC236}">
                <a16:creationId xmlns:a16="http://schemas.microsoft.com/office/drawing/2014/main" id="{769E511F-FC98-4019-806F-DCCE10959BE1}"/>
              </a:ext>
            </a:extLst>
          </p:cNvPr>
          <p:cNvSpPr>
            <a:spLocks noGrp="1"/>
          </p:cNvSpPr>
          <p:nvPr>
            <p:ph type="body" orient="vert" idx="40" hasCustomPrompt="1"/>
          </p:nvPr>
        </p:nvSpPr>
        <p:spPr>
          <a:xfrm>
            <a:off x="1316038" y="4402675"/>
            <a:ext cx="2120403"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Tree>
    <p:extLst>
      <p:ext uri="{BB962C8B-B14F-4D97-AF65-F5344CB8AC3E}">
        <p14:creationId xmlns:p14="http://schemas.microsoft.com/office/powerpoint/2010/main" val="2261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lad + Logo Paars">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B8232EC-2E6E-479B-8BF3-FBE2AE94A0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Voorblad + Logo Paars</a:t>
            </a:r>
          </a:p>
        </p:txBody>
      </p:sp>
      <p:sp>
        <p:nvSpPr>
          <p:cNvPr id="12" name="Tijdelijke aanduiding voor afbeelding 8">
            <a:extLst>
              <a:ext uri="{FF2B5EF4-FFF2-40B4-BE49-F238E27FC236}">
                <a16:creationId xmlns:a16="http://schemas.microsoft.com/office/drawing/2014/main" id="{635C5B01-CCCA-4EF4-B58E-00304CB999DB}"/>
              </a:ext>
            </a:extLst>
          </p:cNvPr>
          <p:cNvSpPr>
            <a:spLocks noGrp="1"/>
          </p:cNvSpPr>
          <p:nvPr>
            <p:ph type="pic" sz="quarter" idx="14" hasCustomPrompt="1"/>
          </p:nvPr>
        </p:nvSpPr>
        <p:spPr>
          <a:xfrm>
            <a:off x="1316038" y="4457700"/>
            <a:ext cx="3573462" cy="1364133"/>
          </a:xfrm>
          <a:prstGeom prst="rect">
            <a:avLst/>
          </a:prstGeom>
          <a:noFill/>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logo in te voegen.</a:t>
            </a:r>
          </a:p>
        </p:txBody>
      </p:sp>
      <p:grpSp>
        <p:nvGrpSpPr>
          <p:cNvPr id="13" name="INSTRUCTIE">
            <a:extLst>
              <a:ext uri="{FF2B5EF4-FFF2-40B4-BE49-F238E27FC236}">
                <a16:creationId xmlns:a16="http://schemas.microsoft.com/office/drawing/2014/main" id="{58E54C8E-BD3C-47CA-B432-E0C2503F2EDC}"/>
              </a:ext>
            </a:extLst>
          </p:cNvPr>
          <p:cNvGrpSpPr/>
          <p:nvPr userDrawn="1"/>
        </p:nvGrpSpPr>
        <p:grpSpPr>
          <a:xfrm>
            <a:off x="12377595" y="0"/>
            <a:ext cx="3693386" cy="6769481"/>
            <a:chOff x="-3786437" y="0"/>
            <a:chExt cx="3693386" cy="6769481"/>
          </a:xfrm>
        </p:grpSpPr>
        <p:sp>
          <p:nvSpPr>
            <p:cNvPr id="14" name="Rechthoek 13">
              <a:extLst>
                <a:ext uri="{FF2B5EF4-FFF2-40B4-BE49-F238E27FC236}">
                  <a16:creationId xmlns:a16="http://schemas.microsoft.com/office/drawing/2014/main" id="{F60CC7D3-3B25-4DBE-AD7D-8BE35ECED1F1}"/>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5" name="INSTRUCTIES">
              <a:extLst>
                <a:ext uri="{FF2B5EF4-FFF2-40B4-BE49-F238E27FC236}">
                  <a16:creationId xmlns:a16="http://schemas.microsoft.com/office/drawing/2014/main" id="{4C878FD2-95A6-42D4-A92D-B22EBEBF4981}"/>
                </a:ext>
              </a:extLst>
            </p:cNvPr>
            <p:cNvGrpSpPr/>
            <p:nvPr userDrawn="1"/>
          </p:nvGrpSpPr>
          <p:grpSpPr>
            <a:xfrm>
              <a:off x="-3786437" y="0"/>
              <a:ext cx="3693386" cy="6089184"/>
              <a:chOff x="-3786437" y="0"/>
              <a:chExt cx="3693386" cy="6089184"/>
            </a:xfrm>
          </p:grpSpPr>
          <p:sp>
            <p:nvSpPr>
              <p:cNvPr id="16" name="Rechthoek 15">
                <a:extLst>
                  <a:ext uri="{FF2B5EF4-FFF2-40B4-BE49-F238E27FC236}">
                    <a16:creationId xmlns:a16="http://schemas.microsoft.com/office/drawing/2014/main" id="{0616E341-C683-4916-BFC6-A35C9EE690DA}"/>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Logo invoegen/opmaken</a:t>
                </a:r>
              </a:p>
            </p:txBody>
          </p:sp>
          <p:sp>
            <p:nvSpPr>
              <p:cNvPr id="18" name="Ovaal 17">
                <a:extLst>
                  <a:ext uri="{FF2B5EF4-FFF2-40B4-BE49-F238E27FC236}">
                    <a16:creationId xmlns:a16="http://schemas.microsoft.com/office/drawing/2014/main" id="{7646FC31-6BCA-4927-9C73-7B736234FBF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C58C6229-F609-4A79-96C4-940A5A2736E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 name="Groep 19">
                <a:extLst>
                  <a:ext uri="{FF2B5EF4-FFF2-40B4-BE49-F238E27FC236}">
                    <a16:creationId xmlns:a16="http://schemas.microsoft.com/office/drawing/2014/main" id="{16840AB8-F2E9-4226-9988-7B0C306DF17A}"/>
                  </a:ext>
                </a:extLst>
              </p:cNvPr>
              <p:cNvGrpSpPr/>
              <p:nvPr userDrawn="1"/>
            </p:nvGrpSpPr>
            <p:grpSpPr>
              <a:xfrm>
                <a:off x="-3316179" y="1231351"/>
                <a:ext cx="294789" cy="318834"/>
                <a:chOff x="14466489" y="1001522"/>
                <a:chExt cx="290627" cy="314333"/>
              </a:xfrm>
            </p:grpSpPr>
            <p:sp>
              <p:nvSpPr>
                <p:cNvPr id="67" name="Rechthoek 66">
                  <a:extLst>
                    <a:ext uri="{FF2B5EF4-FFF2-40B4-BE49-F238E27FC236}">
                      <a16:creationId xmlns:a16="http://schemas.microsoft.com/office/drawing/2014/main" id="{74FF18E5-2852-4F5B-83F4-E2C9CCF3D58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8" name="Ovaal 67">
                  <a:extLst>
                    <a:ext uri="{FF2B5EF4-FFF2-40B4-BE49-F238E27FC236}">
                      <a16:creationId xmlns:a16="http://schemas.microsoft.com/office/drawing/2014/main" id="{7737F7BE-EAB5-4A6D-887C-020B1DF5A8B3}"/>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69" name="Vrije vorm: vorm 68">
                  <a:extLst>
                    <a:ext uri="{FF2B5EF4-FFF2-40B4-BE49-F238E27FC236}">
                      <a16:creationId xmlns:a16="http://schemas.microsoft.com/office/drawing/2014/main" id="{44E561B5-6C22-413B-91AD-F0D4665F6AC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70" name="Rechthoek: afgeronde hoeken 69">
                  <a:extLst>
                    <a:ext uri="{FF2B5EF4-FFF2-40B4-BE49-F238E27FC236}">
                      <a16:creationId xmlns:a16="http://schemas.microsoft.com/office/drawing/2014/main" id="{DD566729-6700-41A9-82D2-C52A8F616D8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71" name="Rechte verbindingslijn 70">
                  <a:extLst>
                    <a:ext uri="{FF2B5EF4-FFF2-40B4-BE49-F238E27FC236}">
                      <a16:creationId xmlns:a16="http://schemas.microsoft.com/office/drawing/2014/main" id="{BE08A274-0676-4E17-81F7-1D6675F6B10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Rechte verbindingslijn 71">
                  <a:extLst>
                    <a:ext uri="{FF2B5EF4-FFF2-40B4-BE49-F238E27FC236}">
                      <a16:creationId xmlns:a16="http://schemas.microsoft.com/office/drawing/2014/main" id="{3630E571-85C2-4B7F-8333-2959F0F21D5C}"/>
                    </a:ext>
                  </a:extLst>
                </p:cNvPr>
                <p:cNvCxnSpPr>
                  <a:cxnSpLocks/>
                  <a:stCxn id="7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 name="Ovaal 20">
                <a:extLst>
                  <a:ext uri="{FF2B5EF4-FFF2-40B4-BE49-F238E27FC236}">
                    <a16:creationId xmlns:a16="http://schemas.microsoft.com/office/drawing/2014/main" id="{6AE51095-A7C4-452B-9087-792810A5846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 name="Rechthoek 21">
                <a:extLst>
                  <a:ext uri="{FF2B5EF4-FFF2-40B4-BE49-F238E27FC236}">
                    <a16:creationId xmlns:a16="http://schemas.microsoft.com/office/drawing/2014/main" id="{0683900E-E787-4304-916C-AD64DC40CB1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08B64585-D07A-42D0-ADDC-35A8061AF89F}"/>
                  </a:ext>
                </a:extLst>
              </p:cNvPr>
              <p:cNvGrpSpPr/>
              <p:nvPr userDrawn="1"/>
            </p:nvGrpSpPr>
            <p:grpSpPr>
              <a:xfrm>
                <a:off x="-3311319" y="2164285"/>
                <a:ext cx="825500" cy="209550"/>
                <a:chOff x="13504624" y="2482850"/>
                <a:chExt cx="825500" cy="209550"/>
              </a:xfrm>
            </p:grpSpPr>
            <p:sp>
              <p:nvSpPr>
                <p:cNvPr id="64" name="Rechthoek 63">
                  <a:extLst>
                    <a:ext uri="{FF2B5EF4-FFF2-40B4-BE49-F238E27FC236}">
                      <a16:creationId xmlns:a16="http://schemas.microsoft.com/office/drawing/2014/main" id="{7FB1BD0F-B470-4D76-901B-F5D81899AB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65" name="Rechte verbindingslijn 64">
                  <a:extLst>
                    <a:ext uri="{FF2B5EF4-FFF2-40B4-BE49-F238E27FC236}">
                      <a16:creationId xmlns:a16="http://schemas.microsoft.com/office/drawing/2014/main" id="{E823836E-31E3-4C4A-9D3E-B6B1FDBEAA7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6" name="Gelijkbenige driehoek 65">
                  <a:extLst>
                    <a:ext uri="{FF2B5EF4-FFF2-40B4-BE49-F238E27FC236}">
                      <a16:creationId xmlns:a16="http://schemas.microsoft.com/office/drawing/2014/main" id="{7D83ECA9-23A3-497A-8716-894177B338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4" name="Ovaal 23">
                <a:extLst>
                  <a:ext uri="{FF2B5EF4-FFF2-40B4-BE49-F238E27FC236}">
                    <a16:creationId xmlns:a16="http://schemas.microsoft.com/office/drawing/2014/main" id="{F21B16E9-ADAD-40EA-BA94-D15205FE9E0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5" name="Rechthoek 24">
                <a:extLst>
                  <a:ext uri="{FF2B5EF4-FFF2-40B4-BE49-F238E27FC236}">
                    <a16:creationId xmlns:a16="http://schemas.microsoft.com/office/drawing/2014/main" id="{73C38CD0-0576-4781-B55C-F3F16089EA93}"/>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26" name="Groep 25">
                <a:extLst>
                  <a:ext uri="{FF2B5EF4-FFF2-40B4-BE49-F238E27FC236}">
                    <a16:creationId xmlns:a16="http://schemas.microsoft.com/office/drawing/2014/main" id="{ACDB9EBB-D792-4D16-99BC-2CB0E1662091}"/>
                  </a:ext>
                </a:extLst>
              </p:cNvPr>
              <p:cNvGrpSpPr/>
              <p:nvPr userDrawn="1"/>
            </p:nvGrpSpPr>
            <p:grpSpPr>
              <a:xfrm>
                <a:off x="-3408294" y="3470504"/>
                <a:ext cx="622283" cy="612920"/>
                <a:chOff x="12617641" y="3403239"/>
                <a:chExt cx="752963" cy="741634"/>
              </a:xfrm>
            </p:grpSpPr>
            <p:grpSp>
              <p:nvGrpSpPr>
                <p:cNvPr id="48" name="Groep 47">
                  <a:extLst>
                    <a:ext uri="{FF2B5EF4-FFF2-40B4-BE49-F238E27FC236}">
                      <a16:creationId xmlns:a16="http://schemas.microsoft.com/office/drawing/2014/main" id="{E21588F6-5D0B-48B6-BE47-E1CDCAFD0724}"/>
                    </a:ext>
                  </a:extLst>
                </p:cNvPr>
                <p:cNvGrpSpPr/>
                <p:nvPr userDrawn="1"/>
              </p:nvGrpSpPr>
              <p:grpSpPr>
                <a:xfrm>
                  <a:off x="12771530" y="3403239"/>
                  <a:ext cx="467176" cy="448491"/>
                  <a:chOff x="12782157" y="3403239"/>
                  <a:chExt cx="467176" cy="448491"/>
                </a:xfrm>
              </p:grpSpPr>
              <p:grpSp>
                <p:nvGrpSpPr>
                  <p:cNvPr id="51" name="Groep 50">
                    <a:extLst>
                      <a:ext uri="{FF2B5EF4-FFF2-40B4-BE49-F238E27FC236}">
                        <a16:creationId xmlns:a16="http://schemas.microsoft.com/office/drawing/2014/main" id="{CD9F8905-7F9E-4D50-B461-2AD79AB7EFD9}"/>
                      </a:ext>
                    </a:extLst>
                  </p:cNvPr>
                  <p:cNvGrpSpPr/>
                  <p:nvPr userDrawn="1"/>
                </p:nvGrpSpPr>
                <p:grpSpPr>
                  <a:xfrm>
                    <a:off x="12782157" y="3403239"/>
                    <a:ext cx="412976" cy="396132"/>
                    <a:chOff x="13554906" y="3320109"/>
                    <a:chExt cx="443917" cy="425811"/>
                  </a:xfrm>
                </p:grpSpPr>
                <p:grpSp>
                  <p:nvGrpSpPr>
                    <p:cNvPr id="58" name="Groep 57">
                      <a:extLst>
                        <a:ext uri="{FF2B5EF4-FFF2-40B4-BE49-F238E27FC236}">
                          <a16:creationId xmlns:a16="http://schemas.microsoft.com/office/drawing/2014/main" id="{F020F9C9-A67D-406F-927D-6E34644F984C}"/>
                        </a:ext>
                      </a:extLst>
                    </p:cNvPr>
                    <p:cNvGrpSpPr/>
                    <p:nvPr userDrawn="1"/>
                  </p:nvGrpSpPr>
                  <p:grpSpPr>
                    <a:xfrm>
                      <a:off x="13554906" y="3320109"/>
                      <a:ext cx="443917" cy="425811"/>
                      <a:chOff x="12909684" y="1276143"/>
                      <a:chExt cx="443917" cy="425811"/>
                    </a:xfrm>
                  </p:grpSpPr>
                  <p:sp>
                    <p:nvSpPr>
                      <p:cNvPr id="61" name="Rechthoek 60">
                        <a:extLst>
                          <a:ext uri="{FF2B5EF4-FFF2-40B4-BE49-F238E27FC236}">
                            <a16:creationId xmlns:a16="http://schemas.microsoft.com/office/drawing/2014/main" id="{DE2D19FD-698F-4A7A-BD38-C56A1337327D}"/>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457B715E-6B1A-46B0-9A11-2DCEA7F876D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3" name="Ovaal 62">
                        <a:extLst>
                          <a:ext uri="{FF2B5EF4-FFF2-40B4-BE49-F238E27FC236}">
                            <a16:creationId xmlns:a16="http://schemas.microsoft.com/office/drawing/2014/main" id="{2EDD1096-C107-4BCB-B1A1-0632126E10C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59" name="Afbeelding 58">
                      <a:extLst>
                        <a:ext uri="{FF2B5EF4-FFF2-40B4-BE49-F238E27FC236}">
                          <a16:creationId xmlns:a16="http://schemas.microsoft.com/office/drawing/2014/main" id="{40EF7167-8EF8-42D9-B07A-21FB625FB2AD}"/>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60" name="Afbeelding 59">
                      <a:extLst>
                        <a:ext uri="{FF2B5EF4-FFF2-40B4-BE49-F238E27FC236}">
                          <a16:creationId xmlns:a16="http://schemas.microsoft.com/office/drawing/2014/main" id="{6EF3B0C9-4358-42A1-BE5A-18B69FC96C5D}"/>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2" name="Groep 51">
                    <a:extLst>
                      <a:ext uri="{FF2B5EF4-FFF2-40B4-BE49-F238E27FC236}">
                        <a16:creationId xmlns:a16="http://schemas.microsoft.com/office/drawing/2014/main" id="{FC7F9E39-F814-40BE-86F8-3466315A596F}"/>
                      </a:ext>
                    </a:extLst>
                  </p:cNvPr>
                  <p:cNvGrpSpPr/>
                  <p:nvPr userDrawn="1"/>
                </p:nvGrpSpPr>
                <p:grpSpPr>
                  <a:xfrm>
                    <a:off x="13103513" y="3705268"/>
                    <a:ext cx="145820" cy="146462"/>
                    <a:chOff x="13096169" y="3602278"/>
                    <a:chExt cx="145820" cy="146462"/>
                  </a:xfrm>
                </p:grpSpPr>
                <p:sp>
                  <p:nvSpPr>
                    <p:cNvPr id="56" name="Rechthoek 55">
                      <a:extLst>
                        <a:ext uri="{FF2B5EF4-FFF2-40B4-BE49-F238E27FC236}">
                          <a16:creationId xmlns:a16="http://schemas.microsoft.com/office/drawing/2014/main" id="{86B142C2-B33C-45C5-AFEB-8A5D3F7F979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7BCCC217-F581-4A21-90D2-579B98D5660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3" name="Groep 52">
                    <a:extLst>
                      <a:ext uri="{FF2B5EF4-FFF2-40B4-BE49-F238E27FC236}">
                        <a16:creationId xmlns:a16="http://schemas.microsoft.com/office/drawing/2014/main" id="{5F754AE2-14A9-4FAE-9008-85BE61968A61}"/>
                      </a:ext>
                    </a:extLst>
                  </p:cNvPr>
                  <p:cNvGrpSpPr/>
                  <p:nvPr userDrawn="1"/>
                </p:nvGrpSpPr>
                <p:grpSpPr>
                  <a:xfrm rot="10800000">
                    <a:off x="13061402" y="3665637"/>
                    <a:ext cx="145820" cy="146462"/>
                    <a:chOff x="13096169" y="3602278"/>
                    <a:chExt cx="145820" cy="146462"/>
                  </a:xfrm>
                </p:grpSpPr>
                <p:sp>
                  <p:nvSpPr>
                    <p:cNvPr id="54" name="Rechthoek 53">
                      <a:extLst>
                        <a:ext uri="{FF2B5EF4-FFF2-40B4-BE49-F238E27FC236}">
                          <a16:creationId xmlns:a16="http://schemas.microsoft.com/office/drawing/2014/main" id="{531C7D3A-1D72-4C7B-AF4F-8C8ED9A62F1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7A6F5BE0-AB15-4AF3-9BF4-FD6DCD36F8A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49" name="Rechthoek 48">
                  <a:extLst>
                    <a:ext uri="{FF2B5EF4-FFF2-40B4-BE49-F238E27FC236}">
                      <a16:creationId xmlns:a16="http://schemas.microsoft.com/office/drawing/2014/main" id="{F068EC64-D544-436D-B66A-8F5D70EA6F9A}"/>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50" name="Gelijkbenige driehoek 49">
                  <a:extLst>
                    <a:ext uri="{FF2B5EF4-FFF2-40B4-BE49-F238E27FC236}">
                      <a16:creationId xmlns:a16="http://schemas.microsoft.com/office/drawing/2014/main" id="{07E43A91-22EB-4B0C-9CFE-3BF26BAE77B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7" name="ICOON_info">
                <a:extLst>
                  <a:ext uri="{FF2B5EF4-FFF2-40B4-BE49-F238E27FC236}">
                    <a16:creationId xmlns:a16="http://schemas.microsoft.com/office/drawing/2014/main" id="{9EE69F0F-DEEB-4F33-A80D-85B06149C650}"/>
                  </a:ext>
                </a:extLst>
              </p:cNvPr>
              <p:cNvGrpSpPr/>
              <p:nvPr userDrawn="1"/>
            </p:nvGrpSpPr>
            <p:grpSpPr>
              <a:xfrm>
                <a:off x="-376736" y="5805499"/>
                <a:ext cx="283685" cy="283685"/>
                <a:chOff x="-510741" y="5913713"/>
                <a:chExt cx="267555" cy="267555"/>
              </a:xfrm>
            </p:grpSpPr>
            <p:sp>
              <p:nvSpPr>
                <p:cNvPr id="46" name="Ovaal 45">
                  <a:extLst>
                    <a:ext uri="{FF2B5EF4-FFF2-40B4-BE49-F238E27FC236}">
                      <a16:creationId xmlns:a16="http://schemas.microsoft.com/office/drawing/2014/main" id="{095092F6-AB04-44D0-A35D-22390D2D9F7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47" name="Graphic 163" descr="Informatie">
                  <a:extLst>
                    <a:ext uri="{FF2B5EF4-FFF2-40B4-BE49-F238E27FC236}">
                      <a16:creationId xmlns:a16="http://schemas.microsoft.com/office/drawing/2014/main" id="{955781F7-8BB1-4020-B0BD-1EE4F576660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8" name="Ovaal 27">
                <a:extLst>
                  <a:ext uri="{FF2B5EF4-FFF2-40B4-BE49-F238E27FC236}">
                    <a16:creationId xmlns:a16="http://schemas.microsoft.com/office/drawing/2014/main" id="{B98AC78C-8CE3-421E-9027-A268733633D2}"/>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9" name="Rechthoek 28">
                <a:extLst>
                  <a:ext uri="{FF2B5EF4-FFF2-40B4-BE49-F238E27FC236}">
                    <a16:creationId xmlns:a16="http://schemas.microsoft.com/office/drawing/2014/main" id="{0B7F21DF-0D69-4D60-BFC2-261D48076B2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0" name="Groep 29">
                <a:extLst>
                  <a:ext uri="{FF2B5EF4-FFF2-40B4-BE49-F238E27FC236}">
                    <a16:creationId xmlns:a16="http://schemas.microsoft.com/office/drawing/2014/main" id="{E8368AC0-3DC1-4FAD-86E4-D1AADC4237A5}"/>
                  </a:ext>
                </a:extLst>
              </p:cNvPr>
              <p:cNvGrpSpPr/>
              <p:nvPr userDrawn="1"/>
            </p:nvGrpSpPr>
            <p:grpSpPr>
              <a:xfrm>
                <a:off x="-3314821" y="5192208"/>
                <a:ext cx="1108877" cy="563933"/>
                <a:chOff x="-3314821" y="3885197"/>
                <a:chExt cx="1108877" cy="563933"/>
              </a:xfrm>
            </p:grpSpPr>
            <p:sp>
              <p:nvSpPr>
                <p:cNvPr id="31" name="Rechthoek 30">
                  <a:extLst>
                    <a:ext uri="{FF2B5EF4-FFF2-40B4-BE49-F238E27FC236}">
                      <a16:creationId xmlns:a16="http://schemas.microsoft.com/office/drawing/2014/main" id="{06A60F24-9319-4A33-AB96-59964A02A0BB}"/>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2" name="Rechthoek 31">
                  <a:extLst>
                    <a:ext uri="{FF2B5EF4-FFF2-40B4-BE49-F238E27FC236}">
                      <a16:creationId xmlns:a16="http://schemas.microsoft.com/office/drawing/2014/main" id="{54BFD550-CFB0-4264-9C66-3976AFDA608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3" name="Tekstvak 32">
                  <a:extLst>
                    <a:ext uri="{FF2B5EF4-FFF2-40B4-BE49-F238E27FC236}">
                      <a16:creationId xmlns:a16="http://schemas.microsoft.com/office/drawing/2014/main" id="{32D586E8-29A8-4980-93A6-4E76E2CA5D8E}"/>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34" name="Tekstvak 33">
                  <a:extLst>
                    <a:ext uri="{FF2B5EF4-FFF2-40B4-BE49-F238E27FC236}">
                      <a16:creationId xmlns:a16="http://schemas.microsoft.com/office/drawing/2014/main" id="{74C37759-31EC-4B11-8853-CB7710BBDE3B}"/>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35" name="Vrije vorm: vorm 34">
                  <a:extLst>
                    <a:ext uri="{FF2B5EF4-FFF2-40B4-BE49-F238E27FC236}">
                      <a16:creationId xmlns:a16="http://schemas.microsoft.com/office/drawing/2014/main" id="{1932FA30-B538-4F98-85F6-1648AB0B2565}"/>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36" name="Groep 35">
                  <a:extLst>
                    <a:ext uri="{FF2B5EF4-FFF2-40B4-BE49-F238E27FC236}">
                      <a16:creationId xmlns:a16="http://schemas.microsoft.com/office/drawing/2014/main" id="{243C2C02-C5C2-4056-8BD8-F7561ECF4A01}"/>
                    </a:ext>
                  </a:extLst>
                </p:cNvPr>
                <p:cNvGrpSpPr/>
                <p:nvPr userDrawn="1"/>
              </p:nvGrpSpPr>
              <p:grpSpPr>
                <a:xfrm>
                  <a:off x="-3254609" y="3946178"/>
                  <a:ext cx="184194" cy="143334"/>
                  <a:chOff x="6218544" y="2402421"/>
                  <a:chExt cx="144156" cy="112178"/>
                </a:xfrm>
              </p:grpSpPr>
              <p:sp>
                <p:nvSpPr>
                  <p:cNvPr id="42" name="Rechthoek 41">
                    <a:extLst>
                      <a:ext uri="{FF2B5EF4-FFF2-40B4-BE49-F238E27FC236}">
                        <a16:creationId xmlns:a16="http://schemas.microsoft.com/office/drawing/2014/main" id="{FCA28219-5167-4B46-87F4-64AF990F63DA}"/>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3" name="Rechthoek 47">
                    <a:extLst>
                      <a:ext uri="{FF2B5EF4-FFF2-40B4-BE49-F238E27FC236}">
                        <a16:creationId xmlns:a16="http://schemas.microsoft.com/office/drawing/2014/main" id="{4D376963-5F34-4F51-8773-05AB9F937607}"/>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4" name="Rechthoek 47">
                    <a:extLst>
                      <a:ext uri="{FF2B5EF4-FFF2-40B4-BE49-F238E27FC236}">
                        <a16:creationId xmlns:a16="http://schemas.microsoft.com/office/drawing/2014/main" id="{E888B1BE-CF7F-4AEF-B7B9-84F94CB32318}"/>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5" name="Koorde 44">
                    <a:extLst>
                      <a:ext uri="{FF2B5EF4-FFF2-40B4-BE49-F238E27FC236}">
                        <a16:creationId xmlns:a16="http://schemas.microsoft.com/office/drawing/2014/main" id="{09105F11-3DE0-4712-B26F-41E79E2A8FE8}"/>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7" name="Groep 36">
                  <a:extLst>
                    <a:ext uri="{FF2B5EF4-FFF2-40B4-BE49-F238E27FC236}">
                      <a16:creationId xmlns:a16="http://schemas.microsoft.com/office/drawing/2014/main" id="{A32AC847-2254-4CF9-9C27-F971FA1723A9}"/>
                    </a:ext>
                  </a:extLst>
                </p:cNvPr>
                <p:cNvGrpSpPr/>
                <p:nvPr userDrawn="1"/>
              </p:nvGrpSpPr>
              <p:grpSpPr>
                <a:xfrm>
                  <a:off x="-3254609" y="4199853"/>
                  <a:ext cx="184194" cy="124747"/>
                  <a:chOff x="6218544" y="2636044"/>
                  <a:chExt cx="144156" cy="97631"/>
                </a:xfrm>
              </p:grpSpPr>
              <p:sp>
                <p:nvSpPr>
                  <p:cNvPr id="38" name="Rechthoek 37">
                    <a:extLst>
                      <a:ext uri="{FF2B5EF4-FFF2-40B4-BE49-F238E27FC236}">
                        <a16:creationId xmlns:a16="http://schemas.microsoft.com/office/drawing/2014/main" id="{000A1023-4499-4689-A933-D60288079A77}"/>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C6A89992-1CC6-4C53-A1A7-D1175AE5B94C}"/>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0" name="Ovaal 39">
                    <a:extLst>
                      <a:ext uri="{FF2B5EF4-FFF2-40B4-BE49-F238E27FC236}">
                        <a16:creationId xmlns:a16="http://schemas.microsoft.com/office/drawing/2014/main" id="{59DCE027-B83F-4E2C-933E-A026F2D1F14D}"/>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Rechthoek 47">
                    <a:extLst>
                      <a:ext uri="{FF2B5EF4-FFF2-40B4-BE49-F238E27FC236}">
                        <a16:creationId xmlns:a16="http://schemas.microsoft.com/office/drawing/2014/main" id="{0B200F34-A855-4064-B3D7-5E05C66E53C6}"/>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sp>
        <p:nvSpPr>
          <p:cNvPr id="7" name="Tijdelijke aanduiding voor tekst 8">
            <a:extLst>
              <a:ext uri="{FF2B5EF4-FFF2-40B4-BE49-F238E27FC236}">
                <a16:creationId xmlns:a16="http://schemas.microsoft.com/office/drawing/2014/main" id="{5A37CBBA-12D2-57AB-3137-C28DF6DA3312}"/>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8" name="Groep 7">
            <a:extLst>
              <a:ext uri="{FF2B5EF4-FFF2-40B4-BE49-F238E27FC236}">
                <a16:creationId xmlns:a16="http://schemas.microsoft.com/office/drawing/2014/main" id="{25FFFB63-40F3-A3BF-215B-0D00776768E4}"/>
              </a:ext>
            </a:extLst>
          </p:cNvPr>
          <p:cNvGrpSpPr/>
          <p:nvPr userDrawn="1"/>
        </p:nvGrpSpPr>
        <p:grpSpPr>
          <a:xfrm>
            <a:off x="8942572" y="3830445"/>
            <a:ext cx="2573707" cy="2552425"/>
            <a:chOff x="8942572" y="3830445"/>
            <a:chExt cx="2573707" cy="2552425"/>
          </a:xfrm>
        </p:grpSpPr>
        <p:sp>
          <p:nvSpPr>
            <p:cNvPr id="10" name="Vrije vorm: vorm 9">
              <a:extLst>
                <a:ext uri="{FF2B5EF4-FFF2-40B4-BE49-F238E27FC236}">
                  <a16:creationId xmlns:a16="http://schemas.microsoft.com/office/drawing/2014/main" id="{7C824FAA-A73A-5B90-437E-4CB28BBEE387}"/>
                </a:ext>
              </a:extLst>
            </p:cNvPr>
            <p:cNvSpPr/>
            <p:nvPr/>
          </p:nvSpPr>
          <p:spPr>
            <a:xfrm>
              <a:off x="9396451"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E2B9880A-3CE5-48BE-3D4C-0934EB1283A3}"/>
                </a:ext>
              </a:extLst>
            </p:cNvPr>
            <p:cNvSpPr/>
            <p:nvPr/>
          </p:nvSpPr>
          <p:spPr>
            <a:xfrm>
              <a:off x="951827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9773FFE8-FB54-8245-6F7C-3F0389447E7E}"/>
                </a:ext>
              </a:extLst>
            </p:cNvPr>
            <p:cNvSpPr/>
            <p:nvPr/>
          </p:nvSpPr>
          <p:spPr>
            <a:xfrm>
              <a:off x="9646264" y="5585200"/>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9651C39-F202-58A2-B416-84CFA1C86B3D}"/>
                </a:ext>
              </a:extLst>
            </p:cNvPr>
            <p:cNvSpPr/>
            <p:nvPr/>
          </p:nvSpPr>
          <p:spPr>
            <a:xfrm>
              <a:off x="9816419" y="5546117"/>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2DB166DD-5CA7-529D-EB8C-3F0EBB390C5B}"/>
                </a:ext>
              </a:extLst>
            </p:cNvPr>
            <p:cNvSpPr/>
            <p:nvPr/>
          </p:nvSpPr>
          <p:spPr>
            <a:xfrm>
              <a:off x="994301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DC7C2A8D-3097-2408-1125-7B2BA66885DC}"/>
                </a:ext>
              </a:extLst>
            </p:cNvPr>
            <p:cNvSpPr/>
            <p:nvPr/>
          </p:nvSpPr>
          <p:spPr>
            <a:xfrm>
              <a:off x="10058176" y="5558647"/>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F13C2AA6-6C99-D78C-9427-C43A3DD819BB}"/>
                </a:ext>
              </a:extLst>
            </p:cNvPr>
            <p:cNvSpPr/>
            <p:nvPr/>
          </p:nvSpPr>
          <p:spPr>
            <a:xfrm>
              <a:off x="10135149"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E26D0828-50A2-22C0-AC00-EBBBB686961A}"/>
                </a:ext>
              </a:extLst>
            </p:cNvPr>
            <p:cNvSpPr/>
            <p:nvPr/>
          </p:nvSpPr>
          <p:spPr>
            <a:xfrm>
              <a:off x="10263039"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70E91726-B647-9F7C-7441-1A2AA533779C}"/>
                </a:ext>
              </a:extLst>
            </p:cNvPr>
            <p:cNvSpPr/>
            <p:nvPr/>
          </p:nvSpPr>
          <p:spPr>
            <a:xfrm>
              <a:off x="1032012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FCE69389-A80C-0DA0-E661-734D89BC418B}"/>
                </a:ext>
              </a:extLst>
            </p:cNvPr>
            <p:cNvSpPr/>
            <p:nvPr/>
          </p:nvSpPr>
          <p:spPr>
            <a:xfrm>
              <a:off x="10491670" y="5587885"/>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82" name="Vrije vorm: vorm 81">
              <a:extLst>
                <a:ext uri="{FF2B5EF4-FFF2-40B4-BE49-F238E27FC236}">
                  <a16:creationId xmlns:a16="http://schemas.microsoft.com/office/drawing/2014/main" id="{DC379B9D-01C6-8540-4DA7-4F869F0F2C05}"/>
                </a:ext>
              </a:extLst>
            </p:cNvPr>
            <p:cNvSpPr/>
            <p:nvPr/>
          </p:nvSpPr>
          <p:spPr>
            <a:xfrm>
              <a:off x="1065138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DB2C1F92-4D85-E739-78E3-9A93643E3AA4}"/>
                </a:ext>
              </a:extLst>
            </p:cNvPr>
            <p:cNvSpPr/>
            <p:nvPr/>
          </p:nvSpPr>
          <p:spPr>
            <a:xfrm>
              <a:off x="10779272"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0958ABD3-2B18-5F0D-B0E1-544359E585F2}"/>
                </a:ext>
              </a:extLst>
            </p:cNvPr>
            <p:cNvSpPr/>
            <p:nvPr/>
          </p:nvSpPr>
          <p:spPr>
            <a:xfrm>
              <a:off x="1083635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AE6210D8-29D4-AC53-F6A0-FD96927227DC}"/>
                </a:ext>
              </a:extLst>
            </p:cNvPr>
            <p:cNvSpPr/>
            <p:nvPr/>
          </p:nvSpPr>
          <p:spPr>
            <a:xfrm>
              <a:off x="10964245" y="5539852"/>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4043AC75-00B2-C482-62AE-B48EF0A64A91}"/>
                </a:ext>
              </a:extLst>
            </p:cNvPr>
            <p:cNvSpPr/>
            <p:nvPr/>
          </p:nvSpPr>
          <p:spPr>
            <a:xfrm>
              <a:off x="11004323" y="5546117"/>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87" name="Vrije vorm: vorm 86">
              <a:extLst>
                <a:ext uri="{FF2B5EF4-FFF2-40B4-BE49-F238E27FC236}">
                  <a16:creationId xmlns:a16="http://schemas.microsoft.com/office/drawing/2014/main" id="{1E78ABE7-F231-4C74-78B3-BB4DEEBACADB}"/>
                </a:ext>
              </a:extLst>
            </p:cNvPr>
            <p:cNvSpPr/>
            <p:nvPr/>
          </p:nvSpPr>
          <p:spPr>
            <a:xfrm>
              <a:off x="9390087" y="5839090"/>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88" name="Vrije vorm: vorm 87">
              <a:extLst>
                <a:ext uri="{FF2B5EF4-FFF2-40B4-BE49-F238E27FC236}">
                  <a16:creationId xmlns:a16="http://schemas.microsoft.com/office/drawing/2014/main" id="{58C50FC3-FF0B-3AB9-FF13-ADECA5948812}"/>
                </a:ext>
              </a:extLst>
            </p:cNvPr>
            <p:cNvSpPr/>
            <p:nvPr/>
          </p:nvSpPr>
          <p:spPr>
            <a:xfrm>
              <a:off x="9500672"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89" name="Vrije vorm: vorm 88">
              <a:extLst>
                <a:ext uri="{FF2B5EF4-FFF2-40B4-BE49-F238E27FC236}">
                  <a16:creationId xmlns:a16="http://schemas.microsoft.com/office/drawing/2014/main" id="{92319531-77E6-8A63-FEF8-0FFB9C4F89B0}"/>
                </a:ext>
              </a:extLst>
            </p:cNvPr>
            <p:cNvSpPr/>
            <p:nvPr/>
          </p:nvSpPr>
          <p:spPr>
            <a:xfrm>
              <a:off x="9632540"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90" name="Vrije vorm: vorm 89">
              <a:extLst>
                <a:ext uri="{FF2B5EF4-FFF2-40B4-BE49-F238E27FC236}">
                  <a16:creationId xmlns:a16="http://schemas.microsoft.com/office/drawing/2014/main" id="{EA791E70-D0A7-A90E-D087-EEC05018E26F}"/>
                </a:ext>
              </a:extLst>
            </p:cNvPr>
            <p:cNvSpPr/>
            <p:nvPr/>
          </p:nvSpPr>
          <p:spPr>
            <a:xfrm>
              <a:off x="9730894" y="5836305"/>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91" name="Vrije vorm: vorm 90">
              <a:extLst>
                <a:ext uri="{FF2B5EF4-FFF2-40B4-BE49-F238E27FC236}">
                  <a16:creationId xmlns:a16="http://schemas.microsoft.com/office/drawing/2014/main" id="{C56FAF75-B7D7-8C6E-E18C-6B0729D75F12}"/>
                </a:ext>
              </a:extLst>
            </p:cNvPr>
            <p:cNvSpPr/>
            <p:nvPr/>
          </p:nvSpPr>
          <p:spPr>
            <a:xfrm>
              <a:off x="9902640"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92" name="Vrije vorm: vorm 91">
              <a:extLst>
                <a:ext uri="{FF2B5EF4-FFF2-40B4-BE49-F238E27FC236}">
                  <a16:creationId xmlns:a16="http://schemas.microsoft.com/office/drawing/2014/main" id="{7B9936FE-CBB5-B7F7-4376-DB11BA972FCC}"/>
                </a:ext>
              </a:extLst>
            </p:cNvPr>
            <p:cNvSpPr/>
            <p:nvPr/>
          </p:nvSpPr>
          <p:spPr>
            <a:xfrm>
              <a:off x="10028541" y="5836404"/>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93" name="Vrije vorm: vorm 92">
              <a:extLst>
                <a:ext uri="{FF2B5EF4-FFF2-40B4-BE49-F238E27FC236}">
                  <a16:creationId xmlns:a16="http://schemas.microsoft.com/office/drawing/2014/main" id="{5F97124C-CC76-2C57-D5AB-4982DDA68B08}"/>
                </a:ext>
              </a:extLst>
            </p:cNvPr>
            <p:cNvSpPr/>
            <p:nvPr/>
          </p:nvSpPr>
          <p:spPr>
            <a:xfrm>
              <a:off x="10161105" y="5836206"/>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94" name="Vrije vorm: vorm 93">
              <a:extLst>
                <a:ext uri="{FF2B5EF4-FFF2-40B4-BE49-F238E27FC236}">
                  <a16:creationId xmlns:a16="http://schemas.microsoft.com/office/drawing/2014/main" id="{B7BD0A10-83B0-1111-8B65-22F1AC68E6CE}"/>
                </a:ext>
              </a:extLst>
            </p:cNvPr>
            <p:cNvSpPr/>
            <p:nvPr/>
          </p:nvSpPr>
          <p:spPr>
            <a:xfrm>
              <a:off x="10288994"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46DCCB19-D748-FE66-AD63-6311805B93FD}"/>
                </a:ext>
              </a:extLst>
            </p:cNvPr>
            <p:cNvSpPr/>
            <p:nvPr/>
          </p:nvSpPr>
          <p:spPr>
            <a:xfrm>
              <a:off x="10331857" y="5795532"/>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0495B574-B4B0-6D88-92DF-22273C58453A}"/>
                </a:ext>
              </a:extLst>
            </p:cNvPr>
            <p:cNvSpPr/>
            <p:nvPr/>
          </p:nvSpPr>
          <p:spPr>
            <a:xfrm>
              <a:off x="10361194" y="5795532"/>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39943EE2-D653-B257-BE9F-98D1870DAF0F}"/>
                </a:ext>
              </a:extLst>
            </p:cNvPr>
            <p:cNvSpPr/>
            <p:nvPr/>
          </p:nvSpPr>
          <p:spPr>
            <a:xfrm>
              <a:off x="10429216" y="5797223"/>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98" name="Vrije vorm: vorm 97">
              <a:extLst>
                <a:ext uri="{FF2B5EF4-FFF2-40B4-BE49-F238E27FC236}">
                  <a16:creationId xmlns:a16="http://schemas.microsoft.com/office/drawing/2014/main" id="{8632BC1C-D3C6-358E-D965-B75623018115}"/>
                </a:ext>
              </a:extLst>
            </p:cNvPr>
            <p:cNvSpPr/>
            <p:nvPr/>
          </p:nvSpPr>
          <p:spPr>
            <a:xfrm>
              <a:off x="10534730" y="5797322"/>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99" name="Vrije vorm: vorm 98">
              <a:extLst>
                <a:ext uri="{FF2B5EF4-FFF2-40B4-BE49-F238E27FC236}">
                  <a16:creationId xmlns:a16="http://schemas.microsoft.com/office/drawing/2014/main" id="{57A653BE-2D83-ED53-3891-C401794EB428}"/>
                </a:ext>
              </a:extLst>
            </p:cNvPr>
            <p:cNvSpPr/>
            <p:nvPr/>
          </p:nvSpPr>
          <p:spPr>
            <a:xfrm>
              <a:off x="10646808"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B52259E5-FD44-59BE-9389-ED462A071F82}"/>
                </a:ext>
              </a:extLst>
            </p:cNvPr>
            <p:cNvSpPr/>
            <p:nvPr/>
          </p:nvSpPr>
          <p:spPr>
            <a:xfrm>
              <a:off x="10768532" y="5797223"/>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1F419D2C-D0C2-7E7B-D700-8D8EE6C92A8F}"/>
                </a:ext>
              </a:extLst>
            </p:cNvPr>
            <p:cNvSpPr/>
            <p:nvPr/>
          </p:nvSpPr>
          <p:spPr>
            <a:xfrm>
              <a:off x="10900996"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2BBFA8ED-1B06-A08F-08EE-6DAE21CD344F}"/>
                </a:ext>
              </a:extLst>
            </p:cNvPr>
            <p:cNvSpPr/>
            <p:nvPr/>
          </p:nvSpPr>
          <p:spPr>
            <a:xfrm>
              <a:off x="11028986" y="5836305"/>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3C3BE0F8-996F-4E02-B57C-E4E2C55C4E95}"/>
                </a:ext>
              </a:extLst>
            </p:cNvPr>
            <p:cNvSpPr/>
            <p:nvPr/>
          </p:nvSpPr>
          <p:spPr>
            <a:xfrm>
              <a:off x="8963952" y="3830445"/>
              <a:ext cx="2552327" cy="2552425"/>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8EF23B26-828C-0026-F09E-24D137EA9434}"/>
                </a:ext>
              </a:extLst>
            </p:cNvPr>
            <p:cNvSpPr/>
            <p:nvPr/>
          </p:nvSpPr>
          <p:spPr>
            <a:xfrm>
              <a:off x="8942572" y="4269605"/>
              <a:ext cx="1016952" cy="422255"/>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143832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oorstellen 4 personen Groen #1">
    <p:spTree>
      <p:nvGrpSpPr>
        <p:cNvPr id="1" name=""/>
        <p:cNvGrpSpPr/>
        <p:nvPr/>
      </p:nvGrpSpPr>
      <p:grpSpPr>
        <a:xfrm>
          <a:off x="0" y="0"/>
          <a:ext cx="0" cy="0"/>
          <a:chOff x="0" y="0"/>
          <a:chExt cx="0" cy="0"/>
        </a:xfrm>
      </p:grpSpPr>
      <p:sp>
        <p:nvSpPr>
          <p:cNvPr id="8" name="Rechthoek 44">
            <a:extLst>
              <a:ext uri="{FF2B5EF4-FFF2-40B4-BE49-F238E27FC236}">
                <a16:creationId xmlns:a16="http://schemas.microsoft.com/office/drawing/2014/main" id="{02547A17-A3E4-A1FE-1845-49A53EB3D08D}"/>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4 personen Groen #1</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8812798"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3767545"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3855392" y="3876472"/>
            <a:ext cx="2120403" cy="50679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3855392" y="4422136"/>
            <a:ext cx="2120403"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1" name="Tijdelijke aanduiding voor afbeelding 8">
            <a:extLst>
              <a:ext uri="{FF2B5EF4-FFF2-40B4-BE49-F238E27FC236}">
                <a16:creationId xmlns:a16="http://schemas.microsoft.com/office/drawing/2014/main" id="{2292EF9F-632D-4FE5-85FA-85AA8E2DBD7B}"/>
              </a:ext>
            </a:extLst>
          </p:cNvPr>
          <p:cNvSpPr>
            <a:spLocks noGrp="1"/>
          </p:cNvSpPr>
          <p:nvPr>
            <p:ph type="pic" sz="quarter" idx="34" hasCustomPrompt="1"/>
          </p:nvPr>
        </p:nvSpPr>
        <p:spPr>
          <a:xfrm>
            <a:off x="6281277" y="1604992"/>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p>
        </p:txBody>
      </p:sp>
      <p:sp>
        <p:nvSpPr>
          <p:cNvPr id="152" name="Tijdelijke aanduiding voor verticale tekst 2">
            <a:extLst>
              <a:ext uri="{FF2B5EF4-FFF2-40B4-BE49-F238E27FC236}">
                <a16:creationId xmlns:a16="http://schemas.microsoft.com/office/drawing/2014/main" id="{A32FCE71-92E0-473F-A4C5-29CD5C1265B8}"/>
              </a:ext>
            </a:extLst>
          </p:cNvPr>
          <p:cNvSpPr>
            <a:spLocks noGrp="1"/>
          </p:cNvSpPr>
          <p:nvPr>
            <p:ph type="body" orient="vert" idx="35" hasCustomPrompt="1"/>
          </p:nvPr>
        </p:nvSpPr>
        <p:spPr>
          <a:xfrm>
            <a:off x="6281277" y="3876472"/>
            <a:ext cx="2120403" cy="50679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3" name="Tijdelijke aanduiding voor verticale tekst 2">
            <a:extLst>
              <a:ext uri="{FF2B5EF4-FFF2-40B4-BE49-F238E27FC236}">
                <a16:creationId xmlns:a16="http://schemas.microsoft.com/office/drawing/2014/main" id="{7E61636D-BE2E-42FE-8317-12E9B185F8A4}"/>
              </a:ext>
            </a:extLst>
          </p:cNvPr>
          <p:cNvSpPr>
            <a:spLocks noGrp="1"/>
          </p:cNvSpPr>
          <p:nvPr>
            <p:ph type="body" orient="vert" idx="36" hasCustomPrompt="1"/>
          </p:nvPr>
        </p:nvSpPr>
        <p:spPr>
          <a:xfrm>
            <a:off x="6281277" y="4422136"/>
            <a:ext cx="2120403"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4" name="Tijdelijke aanduiding voor verticale tekst 2">
            <a:extLst>
              <a:ext uri="{FF2B5EF4-FFF2-40B4-BE49-F238E27FC236}">
                <a16:creationId xmlns:a16="http://schemas.microsoft.com/office/drawing/2014/main" id="{87785119-7786-45C4-AC53-DD41E300E92A}"/>
              </a:ext>
            </a:extLst>
          </p:cNvPr>
          <p:cNvSpPr>
            <a:spLocks noGrp="1"/>
          </p:cNvSpPr>
          <p:nvPr>
            <p:ph type="body" orient="vert" idx="37" hasCustomPrompt="1"/>
          </p:nvPr>
        </p:nvSpPr>
        <p:spPr>
          <a:xfrm>
            <a:off x="8812798" y="3872388"/>
            <a:ext cx="2120403" cy="50679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5" name="Tijdelijke aanduiding voor verticale tekst 2">
            <a:extLst>
              <a:ext uri="{FF2B5EF4-FFF2-40B4-BE49-F238E27FC236}">
                <a16:creationId xmlns:a16="http://schemas.microsoft.com/office/drawing/2014/main" id="{B1E229AE-DA50-45D8-AA52-38EC65876E7E}"/>
              </a:ext>
            </a:extLst>
          </p:cNvPr>
          <p:cNvSpPr>
            <a:spLocks noGrp="1"/>
          </p:cNvSpPr>
          <p:nvPr>
            <p:ph type="body" orient="vert" idx="38" hasCustomPrompt="1"/>
          </p:nvPr>
        </p:nvSpPr>
        <p:spPr>
          <a:xfrm>
            <a:off x="8812798" y="4418052"/>
            <a:ext cx="2120403"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158" name="Tijdelijke aanduiding voor verticale tekst 2">
            <a:extLst>
              <a:ext uri="{FF2B5EF4-FFF2-40B4-BE49-F238E27FC236}">
                <a16:creationId xmlns:a16="http://schemas.microsoft.com/office/drawing/2014/main" id="{49812B77-0498-439D-8E76-2C25EEBF93AF}"/>
              </a:ext>
            </a:extLst>
          </p:cNvPr>
          <p:cNvSpPr>
            <a:spLocks noGrp="1"/>
          </p:cNvSpPr>
          <p:nvPr>
            <p:ph type="body" orient="vert" idx="39" hasCustomPrompt="1"/>
          </p:nvPr>
        </p:nvSpPr>
        <p:spPr>
          <a:xfrm>
            <a:off x="1316038" y="3857011"/>
            <a:ext cx="2120403" cy="50679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159" name="Tijdelijke aanduiding voor verticale tekst 2">
            <a:extLst>
              <a:ext uri="{FF2B5EF4-FFF2-40B4-BE49-F238E27FC236}">
                <a16:creationId xmlns:a16="http://schemas.microsoft.com/office/drawing/2014/main" id="{769E511F-FC98-4019-806F-DCCE10959BE1}"/>
              </a:ext>
            </a:extLst>
          </p:cNvPr>
          <p:cNvSpPr>
            <a:spLocks noGrp="1"/>
          </p:cNvSpPr>
          <p:nvPr>
            <p:ph type="body" orient="vert" idx="40" hasCustomPrompt="1"/>
          </p:nvPr>
        </p:nvSpPr>
        <p:spPr>
          <a:xfrm>
            <a:off x="1316038" y="4402675"/>
            <a:ext cx="2120403"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pic>
        <p:nvPicPr>
          <p:cNvPr id="7" name="Graphic 6">
            <a:extLst>
              <a:ext uri="{FF2B5EF4-FFF2-40B4-BE49-F238E27FC236}">
                <a16:creationId xmlns:a16="http://schemas.microsoft.com/office/drawing/2014/main" id="{2FCB7200-F80A-2530-0FDC-017508723CE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5655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oorstellen 4 personen Roze #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4 personen Roze #2</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6769101"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8" name="Tijdelijke aanduiding voor afbeelding 8">
            <a:extLst>
              <a:ext uri="{FF2B5EF4-FFF2-40B4-BE49-F238E27FC236}">
                <a16:creationId xmlns:a16="http://schemas.microsoft.com/office/drawing/2014/main" id="{77CCCF8F-CC73-41BA-B6C1-9079E8986CB0}"/>
              </a:ext>
            </a:extLst>
          </p:cNvPr>
          <p:cNvSpPr>
            <a:spLocks noGrp="1"/>
          </p:cNvSpPr>
          <p:nvPr>
            <p:ph type="pic" sz="quarter" idx="18" hasCustomPrompt="1"/>
          </p:nvPr>
        </p:nvSpPr>
        <p:spPr>
          <a:xfrm>
            <a:off x="6769101" y="437027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1318846" y="437027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2" name="Tijdelijke aanduiding voor verticale tekst 2">
            <a:extLst>
              <a:ext uri="{FF2B5EF4-FFF2-40B4-BE49-F238E27FC236}">
                <a16:creationId xmlns:a16="http://schemas.microsoft.com/office/drawing/2014/main" id="{4BE9C4F3-708C-4000-9162-B92D70C5D1D5}"/>
              </a:ext>
            </a:extLst>
          </p:cNvPr>
          <p:cNvSpPr>
            <a:spLocks noGrp="1"/>
          </p:cNvSpPr>
          <p:nvPr>
            <p:ph type="body" orient="vert" idx="26" hasCustomPrompt="1"/>
          </p:nvPr>
        </p:nvSpPr>
        <p:spPr>
          <a:xfrm>
            <a:off x="8676055" y="4732120"/>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3" name="Tijdelijke aanduiding voor verticale tekst 2">
            <a:extLst>
              <a:ext uri="{FF2B5EF4-FFF2-40B4-BE49-F238E27FC236}">
                <a16:creationId xmlns:a16="http://schemas.microsoft.com/office/drawing/2014/main" id="{63885060-1C47-47A3-8F9D-E5F715818F1D}"/>
              </a:ext>
            </a:extLst>
          </p:cNvPr>
          <p:cNvSpPr>
            <a:spLocks noGrp="1"/>
          </p:cNvSpPr>
          <p:nvPr>
            <p:ph type="body" orient="vert" idx="27" hasCustomPrompt="1"/>
          </p:nvPr>
        </p:nvSpPr>
        <p:spPr>
          <a:xfrm>
            <a:off x="8676055" y="5193645"/>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err="1"/>
              <a:t>Funtie</a:t>
            </a:r>
            <a:endParaRPr lang="nl-NL"/>
          </a:p>
        </p:txBody>
      </p:sp>
      <p:sp>
        <p:nvSpPr>
          <p:cNvPr id="334" name="Tijdelijke aanduiding voor verticale tekst 2">
            <a:extLst>
              <a:ext uri="{FF2B5EF4-FFF2-40B4-BE49-F238E27FC236}">
                <a16:creationId xmlns:a16="http://schemas.microsoft.com/office/drawing/2014/main" id="{40AA3A49-57DE-4897-8643-2C05A7B67545}"/>
              </a:ext>
            </a:extLst>
          </p:cNvPr>
          <p:cNvSpPr>
            <a:spLocks noGrp="1"/>
          </p:cNvSpPr>
          <p:nvPr>
            <p:ph type="body" orient="vert" idx="28" hasCustomPrompt="1"/>
          </p:nvPr>
        </p:nvSpPr>
        <p:spPr>
          <a:xfrm>
            <a:off x="8676055" y="1950820"/>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5" name="Tijdelijke aanduiding voor verticale tekst 2">
            <a:extLst>
              <a:ext uri="{FF2B5EF4-FFF2-40B4-BE49-F238E27FC236}">
                <a16:creationId xmlns:a16="http://schemas.microsoft.com/office/drawing/2014/main" id="{60D0B8FB-1457-433C-9B90-8EC8C3534ADB}"/>
              </a:ext>
            </a:extLst>
          </p:cNvPr>
          <p:cNvSpPr>
            <a:spLocks noGrp="1"/>
          </p:cNvSpPr>
          <p:nvPr>
            <p:ph type="body" orient="vert" idx="29" hasCustomPrompt="1"/>
          </p:nvPr>
        </p:nvSpPr>
        <p:spPr>
          <a:xfrm>
            <a:off x="8676055" y="2415274"/>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err="1"/>
              <a:t>Funtie</a:t>
            </a:r>
            <a:endParaRPr lang="nl-NL"/>
          </a:p>
        </p:txBody>
      </p:sp>
      <p:sp>
        <p:nvSpPr>
          <p:cNvPr id="336" name="Tijdelijke aanduiding voor verticale tekst 2">
            <a:extLst>
              <a:ext uri="{FF2B5EF4-FFF2-40B4-BE49-F238E27FC236}">
                <a16:creationId xmlns:a16="http://schemas.microsoft.com/office/drawing/2014/main" id="{E7E655C3-DA6E-4232-8152-0D514BB65E1C}"/>
              </a:ext>
            </a:extLst>
          </p:cNvPr>
          <p:cNvSpPr>
            <a:spLocks noGrp="1"/>
          </p:cNvSpPr>
          <p:nvPr>
            <p:ph type="body" orient="vert" idx="30" hasCustomPrompt="1"/>
          </p:nvPr>
        </p:nvSpPr>
        <p:spPr>
          <a:xfrm>
            <a:off x="3225800" y="1950820"/>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7" name="Tijdelijke aanduiding voor verticale tekst 2">
            <a:extLst>
              <a:ext uri="{FF2B5EF4-FFF2-40B4-BE49-F238E27FC236}">
                <a16:creationId xmlns:a16="http://schemas.microsoft.com/office/drawing/2014/main" id="{3B329103-ABCC-468A-A775-40DFD2EC57BE}"/>
              </a:ext>
            </a:extLst>
          </p:cNvPr>
          <p:cNvSpPr>
            <a:spLocks noGrp="1"/>
          </p:cNvSpPr>
          <p:nvPr>
            <p:ph type="body" orient="vert" idx="31" hasCustomPrompt="1"/>
          </p:nvPr>
        </p:nvSpPr>
        <p:spPr>
          <a:xfrm>
            <a:off x="3225800" y="2415274"/>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err="1"/>
              <a:t>Funtie</a:t>
            </a:r>
            <a:endParaRPr lang="nl-NL"/>
          </a:p>
        </p:txBody>
      </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3225800" y="4732120"/>
            <a:ext cx="2870200" cy="425584"/>
          </a:xfrm>
        </p:spPr>
        <p:txBody>
          <a:bodyPr vert="horz" lIns="0" tIns="0" rIns="0" bIns="0" anchor="b"/>
          <a:lstStyle>
            <a:lvl1pPr>
              <a:defRPr sz="3200" b="1"/>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3225800" y="5193645"/>
            <a:ext cx="2870200" cy="754254"/>
          </a:xfrm>
        </p:spPr>
        <p:txBody>
          <a:bodyPr vert="horz" lIns="0" tIns="0" rIns="0" bIns="0" anchor="t"/>
          <a:lstStyle>
            <a:lvl1pPr>
              <a:lnSpc>
                <a:spcPct val="80000"/>
              </a:lnSpc>
              <a:defRPr sz="2200" b="0">
                <a:solidFill>
                  <a:schemeClr val="accent4"/>
                </a:solidFill>
              </a:defRPr>
            </a:lvl1pPr>
            <a:lvl2pPr>
              <a:defRPr/>
            </a:lvl2pPr>
            <a:lvl3pPr>
              <a:defRPr/>
            </a:lvl3pPr>
            <a:lvl4pPr>
              <a:defRPr/>
            </a:lvl4pPr>
            <a:lvl5pPr>
              <a:defRPr/>
            </a:lvl5pPr>
            <a:lvl6pPr>
              <a:defRPr/>
            </a:lvl6pPr>
            <a:lvl7pPr>
              <a:defRPr/>
            </a:lvl7pPr>
            <a:lvl8pPr>
              <a:defRPr/>
            </a:lvl8pPr>
            <a:lvl9pPr>
              <a:defRPr/>
            </a:lvl9pPr>
          </a:lstStyle>
          <a:p>
            <a:pPr lvl="0"/>
            <a:r>
              <a:rPr lang="nl-NL" err="1"/>
              <a:t>Funtie</a:t>
            </a:r>
            <a:endParaRPr lang="nl-NL"/>
          </a:p>
        </p:txBody>
      </p:sp>
    </p:spTree>
    <p:extLst>
      <p:ext uri="{BB962C8B-B14F-4D97-AF65-F5344CB8AC3E}">
        <p14:creationId xmlns:p14="http://schemas.microsoft.com/office/powerpoint/2010/main" val="9922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oorstellen 4 personen Groen #2">
    <p:spTree>
      <p:nvGrpSpPr>
        <p:cNvPr id="1" name=""/>
        <p:cNvGrpSpPr/>
        <p:nvPr/>
      </p:nvGrpSpPr>
      <p:grpSpPr>
        <a:xfrm>
          <a:off x="0" y="0"/>
          <a:ext cx="0" cy="0"/>
          <a:chOff x="0" y="0"/>
          <a:chExt cx="0" cy="0"/>
        </a:xfrm>
      </p:grpSpPr>
      <p:sp>
        <p:nvSpPr>
          <p:cNvPr id="8" name="Rechthoek 44">
            <a:extLst>
              <a:ext uri="{FF2B5EF4-FFF2-40B4-BE49-F238E27FC236}">
                <a16:creationId xmlns:a16="http://schemas.microsoft.com/office/drawing/2014/main" id="{EAECB4FA-1C0D-89E2-E060-FF6A7B5FD9F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05253EA-5ABD-416D-9CCF-E3AB7BA3DB4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Voorstellen 4 personen Groen #2</a:t>
            </a:r>
          </a:p>
        </p:txBody>
      </p:sp>
      <p:sp>
        <p:nvSpPr>
          <p:cNvPr id="17" name="Tijdelijke aanduiding voor afbeelding 8">
            <a:extLst>
              <a:ext uri="{FF2B5EF4-FFF2-40B4-BE49-F238E27FC236}">
                <a16:creationId xmlns:a16="http://schemas.microsoft.com/office/drawing/2014/main" id="{193A1448-F13D-43E3-8056-4F0CCEC78283}"/>
              </a:ext>
            </a:extLst>
          </p:cNvPr>
          <p:cNvSpPr>
            <a:spLocks noGrp="1"/>
          </p:cNvSpPr>
          <p:nvPr>
            <p:ph type="pic" sz="quarter" idx="14" hasCustomPrompt="1"/>
          </p:nvPr>
        </p:nvSpPr>
        <p:spPr>
          <a:xfrm>
            <a:off x="6769101"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3" name="Tijdelijke aanduiding voor afbeelding 8">
            <a:extLst>
              <a:ext uri="{FF2B5EF4-FFF2-40B4-BE49-F238E27FC236}">
                <a16:creationId xmlns:a16="http://schemas.microsoft.com/office/drawing/2014/main" id="{3E9BB7DE-4BDB-4A29-BE03-83666FDC02DE}"/>
              </a:ext>
            </a:extLst>
          </p:cNvPr>
          <p:cNvSpPr>
            <a:spLocks noGrp="1"/>
          </p:cNvSpPr>
          <p:nvPr>
            <p:ph type="pic" sz="quarter" idx="16" hasCustomPrompt="1"/>
          </p:nvPr>
        </p:nvSpPr>
        <p:spPr>
          <a:xfrm>
            <a:off x="1318846" y="1591900"/>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8" name="Tijdelijke aanduiding voor afbeelding 8">
            <a:extLst>
              <a:ext uri="{FF2B5EF4-FFF2-40B4-BE49-F238E27FC236}">
                <a16:creationId xmlns:a16="http://schemas.microsoft.com/office/drawing/2014/main" id="{77CCCF8F-CC73-41BA-B6C1-9079E8986CB0}"/>
              </a:ext>
            </a:extLst>
          </p:cNvPr>
          <p:cNvSpPr>
            <a:spLocks noGrp="1"/>
          </p:cNvSpPr>
          <p:nvPr>
            <p:ph type="pic" sz="quarter" idx="18" hasCustomPrompt="1"/>
          </p:nvPr>
        </p:nvSpPr>
        <p:spPr>
          <a:xfrm>
            <a:off x="6769101" y="437027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19" name="Tijdelijke aanduiding voor afbeelding 8">
            <a:extLst>
              <a:ext uri="{FF2B5EF4-FFF2-40B4-BE49-F238E27FC236}">
                <a16:creationId xmlns:a16="http://schemas.microsoft.com/office/drawing/2014/main" id="{27EBA7F7-C9BD-47D7-914C-C19F78DE7D36}"/>
              </a:ext>
            </a:extLst>
          </p:cNvPr>
          <p:cNvSpPr>
            <a:spLocks noGrp="1"/>
          </p:cNvSpPr>
          <p:nvPr>
            <p:ph type="pic" sz="quarter" idx="19" hasCustomPrompt="1"/>
          </p:nvPr>
        </p:nvSpPr>
        <p:spPr>
          <a:xfrm>
            <a:off x="1318846" y="4370271"/>
            <a:ext cx="1587500" cy="1577628"/>
          </a:xfrm>
          <a:prstGeom prst="roundRect">
            <a:avLst>
              <a:gd name="adj" fmla="val 4882"/>
            </a:avLst>
          </a:prstGeom>
          <a:noFill/>
          <a:ln>
            <a:solidFill>
              <a:schemeClr val="bg1">
                <a:lumMod val="85000"/>
              </a:schemeClr>
            </a:solidFill>
          </a:ln>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grpSp>
        <p:nvGrpSpPr>
          <p:cNvPr id="196" name="INSTRUCTIE">
            <a:extLst>
              <a:ext uri="{FF2B5EF4-FFF2-40B4-BE49-F238E27FC236}">
                <a16:creationId xmlns:a16="http://schemas.microsoft.com/office/drawing/2014/main" id="{041B2658-1046-4C37-A974-E6D6CF1A5645}"/>
              </a:ext>
            </a:extLst>
          </p:cNvPr>
          <p:cNvGrpSpPr/>
          <p:nvPr userDrawn="1"/>
        </p:nvGrpSpPr>
        <p:grpSpPr>
          <a:xfrm>
            <a:off x="12377595" y="0"/>
            <a:ext cx="3693386" cy="6857760"/>
            <a:chOff x="-3786437" y="0"/>
            <a:chExt cx="3693386" cy="6857760"/>
          </a:xfrm>
        </p:grpSpPr>
        <p:sp>
          <p:nvSpPr>
            <p:cNvPr id="197" name="Rechthoek 196">
              <a:extLst>
                <a:ext uri="{FF2B5EF4-FFF2-40B4-BE49-F238E27FC236}">
                  <a16:creationId xmlns:a16="http://schemas.microsoft.com/office/drawing/2014/main" id="{3C8A9327-B888-4ED6-A2F3-BB6B2F4BFDD8}"/>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8" name="INSTRUCTIE">
              <a:extLst>
                <a:ext uri="{FF2B5EF4-FFF2-40B4-BE49-F238E27FC236}">
                  <a16:creationId xmlns:a16="http://schemas.microsoft.com/office/drawing/2014/main" id="{F0A16E9F-4BD6-49F6-A801-A28FDA93899D}"/>
                </a:ext>
              </a:extLst>
            </p:cNvPr>
            <p:cNvGrpSpPr/>
            <p:nvPr userDrawn="1"/>
          </p:nvGrpSpPr>
          <p:grpSpPr>
            <a:xfrm>
              <a:off x="-3786165" y="0"/>
              <a:ext cx="3693114" cy="6177730"/>
              <a:chOff x="-3786165" y="0"/>
              <a:chExt cx="3693114" cy="6177730"/>
            </a:xfrm>
          </p:grpSpPr>
          <p:sp>
            <p:nvSpPr>
              <p:cNvPr id="199" name="Rechthoek 198">
                <a:extLst>
                  <a:ext uri="{FF2B5EF4-FFF2-40B4-BE49-F238E27FC236}">
                    <a16:creationId xmlns:a16="http://schemas.microsoft.com/office/drawing/2014/main" id="{6B1D888B-0076-46FD-BF00-3F7560406688}"/>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00" name="Ovaal 199">
                <a:extLst>
                  <a:ext uri="{FF2B5EF4-FFF2-40B4-BE49-F238E27FC236}">
                    <a16:creationId xmlns:a16="http://schemas.microsoft.com/office/drawing/2014/main" id="{2C32CCD3-877B-48A6-A050-89859E98142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1" name="Rechthoek 200">
                <a:extLst>
                  <a:ext uri="{FF2B5EF4-FFF2-40B4-BE49-F238E27FC236}">
                    <a16:creationId xmlns:a16="http://schemas.microsoft.com/office/drawing/2014/main" id="{CF2600A0-FA87-45BE-8F2F-73AEC0609AE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Groep 201">
                <a:extLst>
                  <a:ext uri="{FF2B5EF4-FFF2-40B4-BE49-F238E27FC236}">
                    <a16:creationId xmlns:a16="http://schemas.microsoft.com/office/drawing/2014/main" id="{0371881D-4CF8-4CB8-B142-A0DF09839254}"/>
                  </a:ext>
                </a:extLst>
              </p:cNvPr>
              <p:cNvGrpSpPr/>
              <p:nvPr userDrawn="1"/>
            </p:nvGrpSpPr>
            <p:grpSpPr>
              <a:xfrm>
                <a:off x="-3316179" y="1231351"/>
                <a:ext cx="294789" cy="318834"/>
                <a:chOff x="14466489" y="1001522"/>
                <a:chExt cx="290627" cy="314333"/>
              </a:xfrm>
            </p:grpSpPr>
            <p:sp>
              <p:nvSpPr>
                <p:cNvPr id="256" name="Rechthoek 255">
                  <a:extLst>
                    <a:ext uri="{FF2B5EF4-FFF2-40B4-BE49-F238E27FC236}">
                      <a16:creationId xmlns:a16="http://schemas.microsoft.com/office/drawing/2014/main" id="{43E6206C-CB6F-46C7-A037-67F772AEF843}"/>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7" name="Ovaal 256">
                  <a:extLst>
                    <a:ext uri="{FF2B5EF4-FFF2-40B4-BE49-F238E27FC236}">
                      <a16:creationId xmlns:a16="http://schemas.microsoft.com/office/drawing/2014/main" id="{A22682DE-F350-41A3-BA86-2F9ECEBC298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8" name="Vrije vorm: vorm 257">
                  <a:extLst>
                    <a:ext uri="{FF2B5EF4-FFF2-40B4-BE49-F238E27FC236}">
                      <a16:creationId xmlns:a16="http://schemas.microsoft.com/office/drawing/2014/main" id="{600D06D8-B721-4BC1-ACA7-24690126259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9" name="Rechthoek: afgeronde hoeken 258">
                  <a:extLst>
                    <a:ext uri="{FF2B5EF4-FFF2-40B4-BE49-F238E27FC236}">
                      <a16:creationId xmlns:a16="http://schemas.microsoft.com/office/drawing/2014/main" id="{40534BDB-DE44-4FA1-989F-DDFD1B06CA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60" name="Rechte verbindingslijn 259">
                  <a:extLst>
                    <a:ext uri="{FF2B5EF4-FFF2-40B4-BE49-F238E27FC236}">
                      <a16:creationId xmlns:a16="http://schemas.microsoft.com/office/drawing/2014/main" id="{7A06EE78-643C-49E0-A522-CB2B9A7A96E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61" name="Rechte verbindingslijn 260">
                  <a:extLst>
                    <a:ext uri="{FF2B5EF4-FFF2-40B4-BE49-F238E27FC236}">
                      <a16:creationId xmlns:a16="http://schemas.microsoft.com/office/drawing/2014/main" id="{A0E92298-3265-422D-815F-3ECC60BABAFF}"/>
                    </a:ext>
                  </a:extLst>
                </p:cNvPr>
                <p:cNvCxnSpPr>
                  <a:cxnSpLocks/>
                  <a:stCxn id="25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03" name="Ovaal 202">
                <a:extLst>
                  <a:ext uri="{FF2B5EF4-FFF2-40B4-BE49-F238E27FC236}">
                    <a16:creationId xmlns:a16="http://schemas.microsoft.com/office/drawing/2014/main" id="{A7EB2CFC-F5B1-48C3-A816-808C1DC1641D}"/>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4" name="Rechthoek 203">
                <a:extLst>
                  <a:ext uri="{FF2B5EF4-FFF2-40B4-BE49-F238E27FC236}">
                    <a16:creationId xmlns:a16="http://schemas.microsoft.com/office/drawing/2014/main" id="{18C3BF88-2509-4E30-9FE9-A853814EFED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5" name="Groep 204">
                <a:extLst>
                  <a:ext uri="{FF2B5EF4-FFF2-40B4-BE49-F238E27FC236}">
                    <a16:creationId xmlns:a16="http://schemas.microsoft.com/office/drawing/2014/main" id="{082573E3-9A3F-4401-9DA4-F7A106D0DA16}"/>
                  </a:ext>
                </a:extLst>
              </p:cNvPr>
              <p:cNvGrpSpPr/>
              <p:nvPr userDrawn="1"/>
            </p:nvGrpSpPr>
            <p:grpSpPr>
              <a:xfrm>
                <a:off x="-3311319" y="2164285"/>
                <a:ext cx="825500" cy="209550"/>
                <a:chOff x="13504624" y="2482850"/>
                <a:chExt cx="825500" cy="209550"/>
              </a:xfrm>
            </p:grpSpPr>
            <p:sp>
              <p:nvSpPr>
                <p:cNvPr id="253" name="Rechthoek 252">
                  <a:extLst>
                    <a:ext uri="{FF2B5EF4-FFF2-40B4-BE49-F238E27FC236}">
                      <a16:creationId xmlns:a16="http://schemas.microsoft.com/office/drawing/2014/main" id="{07D7647F-1934-482B-AE69-915D6DDCF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54" name="Rechte verbindingslijn 253">
                  <a:extLst>
                    <a:ext uri="{FF2B5EF4-FFF2-40B4-BE49-F238E27FC236}">
                      <a16:creationId xmlns:a16="http://schemas.microsoft.com/office/drawing/2014/main" id="{516A7BAC-4B73-4CFC-A43D-E7EC4AC5435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5" name="Gelijkbenige driehoek 254">
                  <a:extLst>
                    <a:ext uri="{FF2B5EF4-FFF2-40B4-BE49-F238E27FC236}">
                      <a16:creationId xmlns:a16="http://schemas.microsoft.com/office/drawing/2014/main" id="{20DD8464-06A0-46A2-9A76-571355E9C48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6" name="Ovaal 205">
                <a:extLst>
                  <a:ext uri="{FF2B5EF4-FFF2-40B4-BE49-F238E27FC236}">
                    <a16:creationId xmlns:a16="http://schemas.microsoft.com/office/drawing/2014/main" id="{33FCE1D0-062D-4423-938F-A4B81E09E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7" name="Rechthoek 206">
                <a:extLst>
                  <a:ext uri="{FF2B5EF4-FFF2-40B4-BE49-F238E27FC236}">
                    <a16:creationId xmlns:a16="http://schemas.microsoft.com/office/drawing/2014/main" id="{0EA8CF02-CC03-4317-8D65-8FDC86C3E83B}"/>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8" name="ICOON_info">
                <a:extLst>
                  <a:ext uri="{FF2B5EF4-FFF2-40B4-BE49-F238E27FC236}">
                    <a16:creationId xmlns:a16="http://schemas.microsoft.com/office/drawing/2014/main" id="{A917F519-3871-4237-8DA0-F95DFB23CC0D}"/>
                  </a:ext>
                </a:extLst>
              </p:cNvPr>
              <p:cNvGrpSpPr/>
              <p:nvPr userDrawn="1"/>
            </p:nvGrpSpPr>
            <p:grpSpPr>
              <a:xfrm>
                <a:off x="-376736" y="5894045"/>
                <a:ext cx="283685" cy="283685"/>
                <a:chOff x="-510741" y="5913713"/>
                <a:chExt cx="267555" cy="267555"/>
              </a:xfrm>
            </p:grpSpPr>
            <p:sp>
              <p:nvSpPr>
                <p:cNvPr id="251" name="Ovaal 250">
                  <a:extLst>
                    <a:ext uri="{FF2B5EF4-FFF2-40B4-BE49-F238E27FC236}">
                      <a16:creationId xmlns:a16="http://schemas.microsoft.com/office/drawing/2014/main" id="{DE9D31BA-AE30-4647-B547-5AD41430698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2" name="Graphic 163" descr="Informatie">
                  <a:extLst>
                    <a:ext uri="{FF2B5EF4-FFF2-40B4-BE49-F238E27FC236}">
                      <a16:creationId xmlns:a16="http://schemas.microsoft.com/office/drawing/2014/main" id="{9B174772-71EE-4B57-808B-3FD1A857F1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9" name="Ovaal 208">
                <a:extLst>
                  <a:ext uri="{FF2B5EF4-FFF2-40B4-BE49-F238E27FC236}">
                    <a16:creationId xmlns:a16="http://schemas.microsoft.com/office/drawing/2014/main" id="{6DFC887D-FFE5-4686-ABE8-3EA94868C36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0" name="Rechthoek 209">
                <a:extLst>
                  <a:ext uri="{FF2B5EF4-FFF2-40B4-BE49-F238E27FC236}">
                    <a16:creationId xmlns:a16="http://schemas.microsoft.com/office/drawing/2014/main" id="{CF4A9797-6B96-4DF0-82DC-02AC8C95CF2F}"/>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1" name="Groep 210">
                <a:extLst>
                  <a:ext uri="{FF2B5EF4-FFF2-40B4-BE49-F238E27FC236}">
                    <a16:creationId xmlns:a16="http://schemas.microsoft.com/office/drawing/2014/main" id="{A8512A53-5323-423D-9FAD-BC49EC8737E5}"/>
                  </a:ext>
                </a:extLst>
              </p:cNvPr>
              <p:cNvGrpSpPr/>
              <p:nvPr userDrawn="1"/>
            </p:nvGrpSpPr>
            <p:grpSpPr>
              <a:xfrm>
                <a:off x="-3408294" y="5236167"/>
                <a:ext cx="622283" cy="612919"/>
                <a:chOff x="12617641" y="3403239"/>
                <a:chExt cx="752963" cy="741634"/>
              </a:xfrm>
            </p:grpSpPr>
            <p:grpSp>
              <p:nvGrpSpPr>
                <p:cNvPr id="235" name="Groep 234">
                  <a:extLst>
                    <a:ext uri="{FF2B5EF4-FFF2-40B4-BE49-F238E27FC236}">
                      <a16:creationId xmlns:a16="http://schemas.microsoft.com/office/drawing/2014/main" id="{C8356642-E607-4149-9339-34E350D25D56}"/>
                    </a:ext>
                  </a:extLst>
                </p:cNvPr>
                <p:cNvGrpSpPr/>
                <p:nvPr userDrawn="1"/>
              </p:nvGrpSpPr>
              <p:grpSpPr>
                <a:xfrm>
                  <a:off x="12771550" y="3403239"/>
                  <a:ext cx="467156" cy="448491"/>
                  <a:chOff x="12782177" y="3403239"/>
                  <a:chExt cx="467156" cy="448491"/>
                </a:xfrm>
              </p:grpSpPr>
              <p:grpSp>
                <p:nvGrpSpPr>
                  <p:cNvPr id="238" name="Groep 237">
                    <a:extLst>
                      <a:ext uri="{FF2B5EF4-FFF2-40B4-BE49-F238E27FC236}">
                        <a16:creationId xmlns:a16="http://schemas.microsoft.com/office/drawing/2014/main" id="{0863F5E1-A016-44FF-B3D1-8EE213786216}"/>
                      </a:ext>
                    </a:extLst>
                  </p:cNvPr>
                  <p:cNvGrpSpPr/>
                  <p:nvPr userDrawn="1"/>
                </p:nvGrpSpPr>
                <p:grpSpPr>
                  <a:xfrm>
                    <a:off x="12782177" y="3403239"/>
                    <a:ext cx="412972" cy="396132"/>
                    <a:chOff x="13554906" y="3320109"/>
                    <a:chExt cx="443912" cy="425811"/>
                  </a:xfrm>
                </p:grpSpPr>
                <p:grpSp>
                  <p:nvGrpSpPr>
                    <p:cNvPr id="245" name="Groep 244">
                      <a:extLst>
                        <a:ext uri="{FF2B5EF4-FFF2-40B4-BE49-F238E27FC236}">
                          <a16:creationId xmlns:a16="http://schemas.microsoft.com/office/drawing/2014/main" id="{0AA8463F-A6D6-44C7-9064-61A8BE41904F}"/>
                        </a:ext>
                      </a:extLst>
                    </p:cNvPr>
                    <p:cNvGrpSpPr/>
                    <p:nvPr userDrawn="1"/>
                  </p:nvGrpSpPr>
                  <p:grpSpPr>
                    <a:xfrm>
                      <a:off x="13554906" y="3320109"/>
                      <a:ext cx="443912" cy="425811"/>
                      <a:chOff x="12909684" y="1276143"/>
                      <a:chExt cx="443912" cy="425811"/>
                    </a:xfrm>
                  </p:grpSpPr>
                  <p:sp>
                    <p:nvSpPr>
                      <p:cNvPr id="248" name="Rechthoek 247">
                        <a:extLst>
                          <a:ext uri="{FF2B5EF4-FFF2-40B4-BE49-F238E27FC236}">
                            <a16:creationId xmlns:a16="http://schemas.microsoft.com/office/drawing/2014/main" id="{3D2D67BD-5980-4E04-830A-A7E50F141DF9}"/>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9" name="Rechthoek 248">
                        <a:extLst>
                          <a:ext uri="{FF2B5EF4-FFF2-40B4-BE49-F238E27FC236}">
                            <a16:creationId xmlns:a16="http://schemas.microsoft.com/office/drawing/2014/main" id="{184680F6-E993-471F-B75A-57C59996521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90058D9E-1C7B-45B5-A8F9-A31397AA87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6" name="Afbeelding 245">
                      <a:extLst>
                        <a:ext uri="{FF2B5EF4-FFF2-40B4-BE49-F238E27FC236}">
                          <a16:creationId xmlns:a16="http://schemas.microsoft.com/office/drawing/2014/main" id="{8F1F5585-0F9D-4989-A76A-35A65A0B53F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7" name="Afbeelding 246">
                      <a:extLst>
                        <a:ext uri="{FF2B5EF4-FFF2-40B4-BE49-F238E27FC236}">
                          <a16:creationId xmlns:a16="http://schemas.microsoft.com/office/drawing/2014/main" id="{B5343C23-8172-4332-B07B-32C487C3A5F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9" name="Groep 238">
                    <a:extLst>
                      <a:ext uri="{FF2B5EF4-FFF2-40B4-BE49-F238E27FC236}">
                        <a16:creationId xmlns:a16="http://schemas.microsoft.com/office/drawing/2014/main" id="{F5AFE1E8-BA70-4510-A464-D20CE92CC9C2}"/>
                      </a:ext>
                    </a:extLst>
                  </p:cNvPr>
                  <p:cNvGrpSpPr/>
                  <p:nvPr userDrawn="1"/>
                </p:nvGrpSpPr>
                <p:grpSpPr>
                  <a:xfrm>
                    <a:off x="13103513" y="3705268"/>
                    <a:ext cx="145820" cy="146462"/>
                    <a:chOff x="13096169" y="3602278"/>
                    <a:chExt cx="145820" cy="146462"/>
                  </a:xfrm>
                </p:grpSpPr>
                <p:sp>
                  <p:nvSpPr>
                    <p:cNvPr id="243" name="Rechthoek 242">
                      <a:extLst>
                        <a:ext uri="{FF2B5EF4-FFF2-40B4-BE49-F238E27FC236}">
                          <a16:creationId xmlns:a16="http://schemas.microsoft.com/office/drawing/2014/main" id="{ECDDD44C-0DF7-4FCA-A6B3-0EC4D5FABFE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4" name="Rechthoek 243">
                      <a:extLst>
                        <a:ext uri="{FF2B5EF4-FFF2-40B4-BE49-F238E27FC236}">
                          <a16:creationId xmlns:a16="http://schemas.microsoft.com/office/drawing/2014/main" id="{D3ACB955-AEBE-4646-80E9-C3D68CFE1D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0" name="Groep 239">
                    <a:extLst>
                      <a:ext uri="{FF2B5EF4-FFF2-40B4-BE49-F238E27FC236}">
                        <a16:creationId xmlns:a16="http://schemas.microsoft.com/office/drawing/2014/main" id="{EBDD729C-185C-4D5F-BEA2-1E34F91D8681}"/>
                      </a:ext>
                    </a:extLst>
                  </p:cNvPr>
                  <p:cNvGrpSpPr/>
                  <p:nvPr userDrawn="1"/>
                </p:nvGrpSpPr>
                <p:grpSpPr>
                  <a:xfrm rot="10800000">
                    <a:off x="13061402" y="3665637"/>
                    <a:ext cx="145820" cy="146462"/>
                    <a:chOff x="13096169" y="3602278"/>
                    <a:chExt cx="145820" cy="146462"/>
                  </a:xfrm>
                </p:grpSpPr>
                <p:sp>
                  <p:nvSpPr>
                    <p:cNvPr id="241" name="Rechthoek 240">
                      <a:extLst>
                        <a:ext uri="{FF2B5EF4-FFF2-40B4-BE49-F238E27FC236}">
                          <a16:creationId xmlns:a16="http://schemas.microsoft.com/office/drawing/2014/main" id="{F5BC1C9B-F21B-442E-B2FF-52EF0D4A0DB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872DAC83-7976-4F41-AE63-0B59555F86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6" name="Rechthoek 235">
                  <a:extLst>
                    <a:ext uri="{FF2B5EF4-FFF2-40B4-BE49-F238E27FC236}">
                      <a16:creationId xmlns:a16="http://schemas.microsoft.com/office/drawing/2014/main" id="{D1D00401-FD7D-4EB7-A1C6-331CF3403B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7" name="Gelijkbenige driehoek 236">
                  <a:extLst>
                    <a:ext uri="{FF2B5EF4-FFF2-40B4-BE49-F238E27FC236}">
                      <a16:creationId xmlns:a16="http://schemas.microsoft.com/office/drawing/2014/main" id="{3E1E2B3D-EB8E-4E83-85AA-82503699E2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2" name="Rechthoek 211">
                <a:extLst>
                  <a:ext uri="{FF2B5EF4-FFF2-40B4-BE49-F238E27FC236}">
                    <a16:creationId xmlns:a16="http://schemas.microsoft.com/office/drawing/2014/main" id="{B7497DD0-1517-4955-A767-A129559CCA2D}"/>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13" name="Groep 212">
                <a:extLst>
                  <a:ext uri="{FF2B5EF4-FFF2-40B4-BE49-F238E27FC236}">
                    <a16:creationId xmlns:a16="http://schemas.microsoft.com/office/drawing/2014/main" id="{1B9C41FA-989E-41F5-B7A4-02C543CF8277}"/>
                  </a:ext>
                </a:extLst>
              </p:cNvPr>
              <p:cNvGrpSpPr/>
              <p:nvPr userDrawn="1"/>
            </p:nvGrpSpPr>
            <p:grpSpPr>
              <a:xfrm>
                <a:off x="-2485819" y="3399207"/>
                <a:ext cx="1222990" cy="563933"/>
                <a:chOff x="-2485819" y="3399207"/>
                <a:chExt cx="1222990" cy="563933"/>
              </a:xfrm>
            </p:grpSpPr>
            <p:sp>
              <p:nvSpPr>
                <p:cNvPr id="214" name="Rechthoek 213">
                  <a:extLst>
                    <a:ext uri="{FF2B5EF4-FFF2-40B4-BE49-F238E27FC236}">
                      <a16:creationId xmlns:a16="http://schemas.microsoft.com/office/drawing/2014/main" id="{A4FF39E3-C318-40B9-934E-D36C7F9D636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5" name="Rechthoek 214">
                  <a:extLst>
                    <a:ext uri="{FF2B5EF4-FFF2-40B4-BE49-F238E27FC236}">
                      <a16:creationId xmlns:a16="http://schemas.microsoft.com/office/drawing/2014/main" id="{4D1EDCEC-59AD-4E7A-A323-9328DEFC2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6" name="Groep 215">
                  <a:extLst>
                    <a:ext uri="{FF2B5EF4-FFF2-40B4-BE49-F238E27FC236}">
                      <a16:creationId xmlns:a16="http://schemas.microsoft.com/office/drawing/2014/main" id="{6FC0616C-630E-4788-B7C6-EF24616F0606}"/>
                    </a:ext>
                  </a:extLst>
                </p:cNvPr>
                <p:cNvGrpSpPr/>
                <p:nvPr userDrawn="1"/>
              </p:nvGrpSpPr>
              <p:grpSpPr>
                <a:xfrm>
                  <a:off x="-2403869" y="3460544"/>
                  <a:ext cx="155951" cy="131922"/>
                  <a:chOff x="12968836" y="3354170"/>
                  <a:chExt cx="404806" cy="342433"/>
                </a:xfrm>
              </p:grpSpPr>
              <p:sp>
                <p:nvSpPr>
                  <p:cNvPr id="229" name="Rechthoek: afgeronde hoeken 228">
                    <a:extLst>
                      <a:ext uri="{FF2B5EF4-FFF2-40B4-BE49-F238E27FC236}">
                        <a16:creationId xmlns:a16="http://schemas.microsoft.com/office/drawing/2014/main" id="{E219DBF8-7551-4C41-9A11-49635E4FC42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30" name="Rechthoek 229">
                    <a:extLst>
                      <a:ext uri="{FF2B5EF4-FFF2-40B4-BE49-F238E27FC236}">
                        <a16:creationId xmlns:a16="http://schemas.microsoft.com/office/drawing/2014/main" id="{DB0B579B-3C3C-4676-94DB-98A8067E4C4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1" name="Rechthoek 230">
                    <a:extLst>
                      <a:ext uri="{FF2B5EF4-FFF2-40B4-BE49-F238E27FC236}">
                        <a16:creationId xmlns:a16="http://schemas.microsoft.com/office/drawing/2014/main" id="{488E809A-0E39-45A6-9906-BA087B4A59A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2" name="Rechthoek 231">
                    <a:extLst>
                      <a:ext uri="{FF2B5EF4-FFF2-40B4-BE49-F238E27FC236}">
                        <a16:creationId xmlns:a16="http://schemas.microsoft.com/office/drawing/2014/main" id="{0C5F6E88-FA8D-4727-B3F3-7CF8551D5A8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841D0467-65A8-4030-B1C1-2423D2C93D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4" name="Rechthoek 233">
                    <a:extLst>
                      <a:ext uri="{FF2B5EF4-FFF2-40B4-BE49-F238E27FC236}">
                        <a16:creationId xmlns:a16="http://schemas.microsoft.com/office/drawing/2014/main" id="{9EC75E5F-502A-46EA-BBE7-AF15833A91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7" name="Groep 216">
                  <a:extLst>
                    <a:ext uri="{FF2B5EF4-FFF2-40B4-BE49-F238E27FC236}">
                      <a16:creationId xmlns:a16="http://schemas.microsoft.com/office/drawing/2014/main" id="{4734B766-EC34-498C-9B7B-16D7AC9F7878}"/>
                    </a:ext>
                  </a:extLst>
                </p:cNvPr>
                <p:cNvGrpSpPr/>
                <p:nvPr userDrawn="1"/>
              </p:nvGrpSpPr>
              <p:grpSpPr>
                <a:xfrm>
                  <a:off x="-2423424" y="3690208"/>
                  <a:ext cx="166739" cy="218963"/>
                  <a:chOff x="12940828" y="3950597"/>
                  <a:chExt cx="432813" cy="568367"/>
                </a:xfrm>
              </p:grpSpPr>
              <p:grpSp>
                <p:nvGrpSpPr>
                  <p:cNvPr id="221" name="Groep 220">
                    <a:extLst>
                      <a:ext uri="{FF2B5EF4-FFF2-40B4-BE49-F238E27FC236}">
                        <a16:creationId xmlns:a16="http://schemas.microsoft.com/office/drawing/2014/main" id="{27DD53A1-F614-4A70-8B0F-5C362E6160E4}"/>
                      </a:ext>
                    </a:extLst>
                  </p:cNvPr>
                  <p:cNvGrpSpPr/>
                  <p:nvPr userDrawn="1"/>
                </p:nvGrpSpPr>
                <p:grpSpPr>
                  <a:xfrm>
                    <a:off x="13000382" y="4006891"/>
                    <a:ext cx="373259" cy="315747"/>
                    <a:chOff x="12968836" y="3354170"/>
                    <a:chExt cx="404806" cy="342433"/>
                  </a:xfrm>
                </p:grpSpPr>
                <p:sp>
                  <p:nvSpPr>
                    <p:cNvPr id="223" name="Rechthoek: afgeronde hoeken 222">
                      <a:extLst>
                        <a:ext uri="{FF2B5EF4-FFF2-40B4-BE49-F238E27FC236}">
                          <a16:creationId xmlns:a16="http://schemas.microsoft.com/office/drawing/2014/main" id="{E9628749-5ED5-45DC-9E7F-7F7263F615E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EC9ECF1-16D0-430D-92DA-982B52604C3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50C312D5-1394-4370-92D2-E6ADFEE4EA8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1850C588-01CA-4C83-B116-06B4C59CFF9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854AAB3F-C9B7-402F-BA87-4C7B6FEE2C7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608BA0A2-BB48-4224-BB96-44D61F1BB3F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22" name="Boog 221">
                    <a:extLst>
                      <a:ext uri="{FF2B5EF4-FFF2-40B4-BE49-F238E27FC236}">
                        <a16:creationId xmlns:a16="http://schemas.microsoft.com/office/drawing/2014/main" id="{A38BDCE6-2293-46C5-A18D-5CC37599871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8" name="Tekstvak 217">
                  <a:extLst>
                    <a:ext uri="{FF2B5EF4-FFF2-40B4-BE49-F238E27FC236}">
                      <a16:creationId xmlns:a16="http://schemas.microsoft.com/office/drawing/2014/main" id="{0318F714-E804-40E0-B5CF-3E0A5CACA9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9" name="Tekstvak 218">
                  <a:extLst>
                    <a:ext uri="{FF2B5EF4-FFF2-40B4-BE49-F238E27FC236}">
                      <a16:creationId xmlns:a16="http://schemas.microsoft.com/office/drawing/2014/main" id="{81C833BC-DC34-4652-A917-1B7F8A341A2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20" name="Vrije vorm: vorm 219">
                  <a:extLst>
                    <a:ext uri="{FF2B5EF4-FFF2-40B4-BE49-F238E27FC236}">
                      <a16:creationId xmlns:a16="http://schemas.microsoft.com/office/drawing/2014/main" id="{100C6EE0-F439-4574-80F8-CEC82925831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62" name="INSTRUCTIE">
            <a:extLst>
              <a:ext uri="{FF2B5EF4-FFF2-40B4-BE49-F238E27FC236}">
                <a16:creationId xmlns:a16="http://schemas.microsoft.com/office/drawing/2014/main" id="{B4F58475-4CBB-4ECB-9816-0E776E1C803E}"/>
              </a:ext>
            </a:extLst>
          </p:cNvPr>
          <p:cNvGrpSpPr/>
          <p:nvPr userDrawn="1"/>
        </p:nvGrpSpPr>
        <p:grpSpPr>
          <a:xfrm>
            <a:off x="-3786437" y="0"/>
            <a:ext cx="3693386" cy="5359349"/>
            <a:chOff x="-3786437" y="0"/>
            <a:chExt cx="3693386" cy="5359349"/>
          </a:xfrm>
        </p:grpSpPr>
        <p:sp>
          <p:nvSpPr>
            <p:cNvPr id="263" name="Rechthoek 262">
              <a:extLst>
                <a:ext uri="{FF2B5EF4-FFF2-40B4-BE49-F238E27FC236}">
                  <a16:creationId xmlns:a16="http://schemas.microsoft.com/office/drawing/2014/main" id="{80F8DBB5-392F-43CB-921D-39AF84AB454B}"/>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4" name="Ovaal 263">
              <a:extLst>
                <a:ext uri="{FF2B5EF4-FFF2-40B4-BE49-F238E27FC236}">
                  <a16:creationId xmlns:a16="http://schemas.microsoft.com/office/drawing/2014/main" id="{9FBC6232-7C23-4AD2-A095-1A3336D4AAD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65" name="Rechthoek 264">
              <a:extLst>
                <a:ext uri="{FF2B5EF4-FFF2-40B4-BE49-F238E27FC236}">
                  <a16:creationId xmlns:a16="http://schemas.microsoft.com/office/drawing/2014/main" id="{52C1A63A-BC94-4774-9BF8-D13EA267A3C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6" name="Ovaal 265">
              <a:extLst>
                <a:ext uri="{FF2B5EF4-FFF2-40B4-BE49-F238E27FC236}">
                  <a16:creationId xmlns:a16="http://schemas.microsoft.com/office/drawing/2014/main" id="{B99A709C-A9E6-4DA5-B62D-AE1AC42166C0}"/>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7" name="Rechthoek 266">
              <a:extLst>
                <a:ext uri="{FF2B5EF4-FFF2-40B4-BE49-F238E27FC236}">
                  <a16:creationId xmlns:a16="http://schemas.microsoft.com/office/drawing/2014/main" id="{CE3F5102-B46A-4B7A-B0C5-A3C4215710A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8" name="Rechthoek 267">
              <a:extLst>
                <a:ext uri="{FF2B5EF4-FFF2-40B4-BE49-F238E27FC236}">
                  <a16:creationId xmlns:a16="http://schemas.microsoft.com/office/drawing/2014/main" id="{F0EEB104-9E28-4830-94FD-1A51422DF93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9" name="Ovaal 268">
              <a:extLst>
                <a:ext uri="{FF2B5EF4-FFF2-40B4-BE49-F238E27FC236}">
                  <a16:creationId xmlns:a16="http://schemas.microsoft.com/office/drawing/2014/main" id="{2FC54706-CF59-422D-B866-6AFEC51D46AB}"/>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0" name="Rechthoek 269">
              <a:extLst>
                <a:ext uri="{FF2B5EF4-FFF2-40B4-BE49-F238E27FC236}">
                  <a16:creationId xmlns:a16="http://schemas.microsoft.com/office/drawing/2014/main" id="{C3DF594E-4507-445F-B33E-87254A95B46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1" name="Ovaal 270">
              <a:extLst>
                <a:ext uri="{FF2B5EF4-FFF2-40B4-BE49-F238E27FC236}">
                  <a16:creationId xmlns:a16="http://schemas.microsoft.com/office/drawing/2014/main" id="{59185BCF-CD60-4554-A9CA-000290642B62}"/>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72" name="Rechthoek 271">
              <a:extLst>
                <a:ext uri="{FF2B5EF4-FFF2-40B4-BE49-F238E27FC236}">
                  <a16:creationId xmlns:a16="http://schemas.microsoft.com/office/drawing/2014/main" id="{92F3D1F6-361F-4343-AEE1-3DB9401398A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3" name="Ovaal 272">
              <a:extLst>
                <a:ext uri="{FF2B5EF4-FFF2-40B4-BE49-F238E27FC236}">
                  <a16:creationId xmlns:a16="http://schemas.microsoft.com/office/drawing/2014/main" id="{5591AC7F-3980-4195-B35A-00C29143D0E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4" name="Rechthoek 273">
              <a:extLst>
                <a:ext uri="{FF2B5EF4-FFF2-40B4-BE49-F238E27FC236}">
                  <a16:creationId xmlns:a16="http://schemas.microsoft.com/office/drawing/2014/main" id="{00886E2A-E9C6-4C14-84EB-FBC1076B55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75" name="Ovaal 274">
              <a:extLst>
                <a:ext uri="{FF2B5EF4-FFF2-40B4-BE49-F238E27FC236}">
                  <a16:creationId xmlns:a16="http://schemas.microsoft.com/office/drawing/2014/main" id="{B9DD7157-2061-4AE3-B729-A85A35A29C1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6" name="Rechthoek 275">
              <a:extLst>
                <a:ext uri="{FF2B5EF4-FFF2-40B4-BE49-F238E27FC236}">
                  <a16:creationId xmlns:a16="http://schemas.microsoft.com/office/drawing/2014/main" id="{701A4480-9198-4855-8A5B-F8096649B2DC}"/>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7" name="Ovaal 276">
              <a:extLst>
                <a:ext uri="{FF2B5EF4-FFF2-40B4-BE49-F238E27FC236}">
                  <a16:creationId xmlns:a16="http://schemas.microsoft.com/office/drawing/2014/main" id="{4254D9EF-5E09-4D0F-942D-153BFC1866E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8" name="Rechthoek 277">
              <a:extLst>
                <a:ext uri="{FF2B5EF4-FFF2-40B4-BE49-F238E27FC236}">
                  <a16:creationId xmlns:a16="http://schemas.microsoft.com/office/drawing/2014/main" id="{FEBB6798-E519-4547-82EB-C1E8DCACA11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9" name="Ovaal 278">
              <a:extLst>
                <a:ext uri="{FF2B5EF4-FFF2-40B4-BE49-F238E27FC236}">
                  <a16:creationId xmlns:a16="http://schemas.microsoft.com/office/drawing/2014/main" id="{9260AE7A-2D61-4E39-87F9-A67B50B1160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80" name="Rechthoek 279">
              <a:extLst>
                <a:ext uri="{FF2B5EF4-FFF2-40B4-BE49-F238E27FC236}">
                  <a16:creationId xmlns:a16="http://schemas.microsoft.com/office/drawing/2014/main" id="{FD309F49-AEC7-45DF-BF74-D90A76F26C4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81" name="Ovaal 280">
              <a:extLst>
                <a:ext uri="{FF2B5EF4-FFF2-40B4-BE49-F238E27FC236}">
                  <a16:creationId xmlns:a16="http://schemas.microsoft.com/office/drawing/2014/main" id="{AB990C25-E70B-4DBA-A082-1FCFC00E90C5}"/>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82" name="Rechthoek 281">
              <a:extLst>
                <a:ext uri="{FF2B5EF4-FFF2-40B4-BE49-F238E27FC236}">
                  <a16:creationId xmlns:a16="http://schemas.microsoft.com/office/drawing/2014/main" id="{F1472EEB-654F-4B15-96F4-4B07372F9E3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83" name="Rechthoek 282">
              <a:extLst>
                <a:ext uri="{FF2B5EF4-FFF2-40B4-BE49-F238E27FC236}">
                  <a16:creationId xmlns:a16="http://schemas.microsoft.com/office/drawing/2014/main" id="{C226CBC6-FF5E-44C6-B589-7FB7EEAC9F7A}"/>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4" name="ICOON_info">
              <a:extLst>
                <a:ext uri="{FF2B5EF4-FFF2-40B4-BE49-F238E27FC236}">
                  <a16:creationId xmlns:a16="http://schemas.microsoft.com/office/drawing/2014/main" id="{4BACF4F9-23EC-482C-8BD8-F03057195BBE}"/>
                </a:ext>
              </a:extLst>
            </p:cNvPr>
            <p:cNvGrpSpPr/>
            <p:nvPr userDrawn="1"/>
          </p:nvGrpSpPr>
          <p:grpSpPr>
            <a:xfrm>
              <a:off x="-376736" y="4400186"/>
              <a:ext cx="283685" cy="283685"/>
              <a:chOff x="-510741" y="5913713"/>
              <a:chExt cx="267555" cy="267555"/>
            </a:xfrm>
          </p:grpSpPr>
          <p:sp>
            <p:nvSpPr>
              <p:cNvPr id="326" name="Ovaal 325">
                <a:extLst>
                  <a:ext uri="{FF2B5EF4-FFF2-40B4-BE49-F238E27FC236}">
                    <a16:creationId xmlns:a16="http://schemas.microsoft.com/office/drawing/2014/main" id="{87C31433-0A2C-4724-8636-9D5EA34E652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7" name="Graphic 163" descr="Informatie">
                <a:extLst>
                  <a:ext uri="{FF2B5EF4-FFF2-40B4-BE49-F238E27FC236}">
                    <a16:creationId xmlns:a16="http://schemas.microsoft.com/office/drawing/2014/main" id="{F891BB89-C6D2-4F33-BE5A-F25098B99EA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85" name="VOORBEELD">
              <a:extLst>
                <a:ext uri="{FF2B5EF4-FFF2-40B4-BE49-F238E27FC236}">
                  <a16:creationId xmlns:a16="http://schemas.microsoft.com/office/drawing/2014/main" id="{2973D79F-8C72-436A-BA13-1E9B745889A4}"/>
                </a:ext>
              </a:extLst>
            </p:cNvPr>
            <p:cNvGrpSpPr/>
            <p:nvPr userDrawn="1"/>
          </p:nvGrpSpPr>
          <p:grpSpPr>
            <a:xfrm>
              <a:off x="-3605171" y="458674"/>
              <a:ext cx="3234311" cy="558875"/>
              <a:chOff x="-3605171" y="458674"/>
              <a:chExt cx="3234311" cy="558875"/>
            </a:xfrm>
          </p:grpSpPr>
          <p:sp>
            <p:nvSpPr>
              <p:cNvPr id="286" name="Rechthoek 285">
                <a:extLst>
                  <a:ext uri="{FF2B5EF4-FFF2-40B4-BE49-F238E27FC236}">
                    <a16:creationId xmlns:a16="http://schemas.microsoft.com/office/drawing/2014/main" id="{78714C4C-DDF7-459D-A93B-E8CEFBC7B55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7" name="Rechthoek 286">
                <a:extLst>
                  <a:ext uri="{FF2B5EF4-FFF2-40B4-BE49-F238E27FC236}">
                    <a16:creationId xmlns:a16="http://schemas.microsoft.com/office/drawing/2014/main" id="{F8362274-5B80-4688-B6E7-32651710601F}"/>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8" name="Groep 287">
                <a:extLst>
                  <a:ext uri="{FF2B5EF4-FFF2-40B4-BE49-F238E27FC236}">
                    <a16:creationId xmlns:a16="http://schemas.microsoft.com/office/drawing/2014/main" id="{29FA583D-B360-4451-B511-5F70DF7C0A49}"/>
                  </a:ext>
                </a:extLst>
              </p:cNvPr>
              <p:cNvGrpSpPr/>
              <p:nvPr userDrawn="1"/>
            </p:nvGrpSpPr>
            <p:grpSpPr>
              <a:xfrm>
                <a:off x="-3386247" y="830871"/>
                <a:ext cx="139423" cy="109566"/>
                <a:chOff x="-2866744" y="827071"/>
                <a:chExt cx="168701" cy="132575"/>
              </a:xfrm>
            </p:grpSpPr>
            <p:grpSp>
              <p:nvGrpSpPr>
                <p:cNvPr id="319" name="Groep 318">
                  <a:extLst>
                    <a:ext uri="{FF2B5EF4-FFF2-40B4-BE49-F238E27FC236}">
                      <a16:creationId xmlns:a16="http://schemas.microsoft.com/office/drawing/2014/main" id="{95735C1E-F779-4962-A96F-2D32A2F9779C}"/>
                    </a:ext>
                  </a:extLst>
                </p:cNvPr>
                <p:cNvGrpSpPr/>
                <p:nvPr userDrawn="1"/>
              </p:nvGrpSpPr>
              <p:grpSpPr>
                <a:xfrm>
                  <a:off x="-2866744" y="827071"/>
                  <a:ext cx="168701" cy="132575"/>
                  <a:chOff x="-2866744" y="827071"/>
                  <a:chExt cx="168701" cy="132575"/>
                </a:xfrm>
              </p:grpSpPr>
              <p:cxnSp>
                <p:nvCxnSpPr>
                  <p:cNvPr id="321" name="Rechte verbindingslijn 320">
                    <a:extLst>
                      <a:ext uri="{FF2B5EF4-FFF2-40B4-BE49-F238E27FC236}">
                        <a16:creationId xmlns:a16="http://schemas.microsoft.com/office/drawing/2014/main" id="{6549B8F9-68B4-4489-A3DD-EDCEB75D5C0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22" name="Rechte verbindingslijn 321">
                    <a:extLst>
                      <a:ext uri="{FF2B5EF4-FFF2-40B4-BE49-F238E27FC236}">
                        <a16:creationId xmlns:a16="http://schemas.microsoft.com/office/drawing/2014/main" id="{8972DD77-18A3-4074-A880-CD0D6363A7F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23" name="Rechte verbindingslijn 322">
                    <a:extLst>
                      <a:ext uri="{FF2B5EF4-FFF2-40B4-BE49-F238E27FC236}">
                        <a16:creationId xmlns:a16="http://schemas.microsoft.com/office/drawing/2014/main" id="{8B79E5CE-77E1-42CC-ACD4-D841FC7ACD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24" name="Rechte verbindingslijn 323">
                    <a:extLst>
                      <a:ext uri="{FF2B5EF4-FFF2-40B4-BE49-F238E27FC236}">
                        <a16:creationId xmlns:a16="http://schemas.microsoft.com/office/drawing/2014/main" id="{30818A0B-9712-4E16-827F-57FDB896B6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25" name="Rechte verbindingslijn 324">
                    <a:extLst>
                      <a:ext uri="{FF2B5EF4-FFF2-40B4-BE49-F238E27FC236}">
                        <a16:creationId xmlns:a16="http://schemas.microsoft.com/office/drawing/2014/main" id="{48EAC4C6-F00C-46BA-90C8-D8BF71EB27C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20" name="Pijl: rechts 319">
                  <a:extLst>
                    <a:ext uri="{FF2B5EF4-FFF2-40B4-BE49-F238E27FC236}">
                      <a16:creationId xmlns:a16="http://schemas.microsoft.com/office/drawing/2014/main" id="{9DA3044C-1BD8-4820-B503-4BFCEAF4338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93CAF83-3F0D-4443-9AC5-DFBE131A61DA}"/>
                  </a:ext>
                </a:extLst>
              </p:cNvPr>
              <p:cNvGrpSpPr/>
              <p:nvPr userDrawn="1"/>
            </p:nvGrpSpPr>
            <p:grpSpPr>
              <a:xfrm>
                <a:off x="-3605171" y="830871"/>
                <a:ext cx="139423" cy="109566"/>
                <a:chOff x="-2866744" y="518074"/>
                <a:chExt cx="168701" cy="132575"/>
              </a:xfrm>
            </p:grpSpPr>
            <p:grpSp>
              <p:nvGrpSpPr>
                <p:cNvPr id="312" name="Groep 311">
                  <a:extLst>
                    <a:ext uri="{FF2B5EF4-FFF2-40B4-BE49-F238E27FC236}">
                      <a16:creationId xmlns:a16="http://schemas.microsoft.com/office/drawing/2014/main" id="{4F888679-221A-43D8-BC7F-4942FF3C1DF1}"/>
                    </a:ext>
                  </a:extLst>
                </p:cNvPr>
                <p:cNvGrpSpPr/>
                <p:nvPr userDrawn="1"/>
              </p:nvGrpSpPr>
              <p:grpSpPr>
                <a:xfrm>
                  <a:off x="-2866744" y="518074"/>
                  <a:ext cx="168701" cy="132575"/>
                  <a:chOff x="-2866744" y="518074"/>
                  <a:chExt cx="168701" cy="132575"/>
                </a:xfrm>
              </p:grpSpPr>
              <p:cxnSp>
                <p:nvCxnSpPr>
                  <p:cNvPr id="314" name="Rechte verbindingslijn 313">
                    <a:extLst>
                      <a:ext uri="{FF2B5EF4-FFF2-40B4-BE49-F238E27FC236}">
                        <a16:creationId xmlns:a16="http://schemas.microsoft.com/office/drawing/2014/main" id="{FC88ACCA-1D69-4DC0-86AA-EA8DC902001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478B0EB8-CAA6-4F90-AB7F-66E5A913DA3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29B19E3B-19F0-4D1F-B006-DF44FDBDF4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E26EA7C-AD4E-46EA-9AC5-5795B590EE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1B114847-578F-4A11-8901-64B81F17588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FC9C2167-17A3-49BF-9BE8-4207EEBA253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90" name="Rechte verbindingslijn 289">
                <a:extLst>
                  <a:ext uri="{FF2B5EF4-FFF2-40B4-BE49-F238E27FC236}">
                    <a16:creationId xmlns:a16="http://schemas.microsoft.com/office/drawing/2014/main" id="{A2773015-57EE-4630-8523-B13342ACA59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91" name="Rechte verbindingslijn 290">
                <a:extLst>
                  <a:ext uri="{FF2B5EF4-FFF2-40B4-BE49-F238E27FC236}">
                    <a16:creationId xmlns:a16="http://schemas.microsoft.com/office/drawing/2014/main" id="{4FECF442-37C2-4EE6-ABB6-7801585CBBD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92" name="Rechthoek 291">
                <a:extLst>
                  <a:ext uri="{FF2B5EF4-FFF2-40B4-BE49-F238E27FC236}">
                    <a16:creationId xmlns:a16="http://schemas.microsoft.com/office/drawing/2014/main" id="{7D2AC588-7637-4D36-A1A2-ACBD988B2A1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93" name="Rechthoek 292">
                <a:extLst>
                  <a:ext uri="{FF2B5EF4-FFF2-40B4-BE49-F238E27FC236}">
                    <a16:creationId xmlns:a16="http://schemas.microsoft.com/office/drawing/2014/main" id="{F70894C3-93E3-4FCD-BF3D-5EC2C1B7710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94" name="Groep 293">
                <a:extLst>
                  <a:ext uri="{FF2B5EF4-FFF2-40B4-BE49-F238E27FC236}">
                    <a16:creationId xmlns:a16="http://schemas.microsoft.com/office/drawing/2014/main" id="{4F8F8920-A8EF-4F60-85F4-29F9D8DC3C4C}"/>
                  </a:ext>
                </a:extLst>
              </p:cNvPr>
              <p:cNvGrpSpPr/>
              <p:nvPr userDrawn="1"/>
            </p:nvGrpSpPr>
            <p:grpSpPr>
              <a:xfrm>
                <a:off x="-2916763" y="769168"/>
                <a:ext cx="268738" cy="248381"/>
                <a:chOff x="-2916763" y="769168"/>
                <a:chExt cx="268738" cy="248381"/>
              </a:xfrm>
            </p:grpSpPr>
            <p:sp>
              <p:nvSpPr>
                <p:cNvPr id="304" name="Rechthoek 303">
                  <a:extLst>
                    <a:ext uri="{FF2B5EF4-FFF2-40B4-BE49-F238E27FC236}">
                      <a16:creationId xmlns:a16="http://schemas.microsoft.com/office/drawing/2014/main" id="{71D70CBC-785E-4D10-AE84-F4205823C9B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305" name="Groep 304">
                  <a:extLst>
                    <a:ext uri="{FF2B5EF4-FFF2-40B4-BE49-F238E27FC236}">
                      <a16:creationId xmlns:a16="http://schemas.microsoft.com/office/drawing/2014/main" id="{678C55EF-DE30-4846-A777-D2935AFB733B}"/>
                    </a:ext>
                  </a:extLst>
                </p:cNvPr>
                <p:cNvGrpSpPr/>
                <p:nvPr userDrawn="1"/>
              </p:nvGrpSpPr>
              <p:grpSpPr>
                <a:xfrm>
                  <a:off x="-2866744" y="827071"/>
                  <a:ext cx="168701" cy="132575"/>
                  <a:chOff x="-2866744" y="827071"/>
                  <a:chExt cx="168701" cy="132575"/>
                </a:xfrm>
              </p:grpSpPr>
              <p:cxnSp>
                <p:nvCxnSpPr>
                  <p:cNvPr id="307" name="Rechte verbindingslijn 306">
                    <a:extLst>
                      <a:ext uri="{FF2B5EF4-FFF2-40B4-BE49-F238E27FC236}">
                        <a16:creationId xmlns:a16="http://schemas.microsoft.com/office/drawing/2014/main" id="{442F4A87-E406-4A54-8CE8-372DBB04BA5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F30B35DA-4A8F-457E-BFA9-796E025D014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CED38E6E-8D06-423F-A48F-08F9D4F4D1E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19FA9424-474F-4CAD-9EE1-1C35A7F3DE0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08E61310-F47F-4FB3-930C-9AEBF7EE7F16}"/>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EC1FDD95-4A84-4E55-B3CE-6C960DE525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95" name="Groep 294">
                <a:extLst>
                  <a:ext uri="{FF2B5EF4-FFF2-40B4-BE49-F238E27FC236}">
                    <a16:creationId xmlns:a16="http://schemas.microsoft.com/office/drawing/2014/main" id="{A9950562-B540-4430-B5BF-CCE0B45B1DDE}"/>
                  </a:ext>
                </a:extLst>
              </p:cNvPr>
              <p:cNvGrpSpPr/>
              <p:nvPr userDrawn="1"/>
            </p:nvGrpSpPr>
            <p:grpSpPr>
              <a:xfrm>
                <a:off x="-2916763" y="460171"/>
                <a:ext cx="268738" cy="248381"/>
                <a:chOff x="-2916763" y="460171"/>
                <a:chExt cx="268738" cy="248381"/>
              </a:xfrm>
            </p:grpSpPr>
            <p:sp>
              <p:nvSpPr>
                <p:cNvPr id="296" name="Rechthoek 295">
                  <a:extLst>
                    <a:ext uri="{FF2B5EF4-FFF2-40B4-BE49-F238E27FC236}">
                      <a16:creationId xmlns:a16="http://schemas.microsoft.com/office/drawing/2014/main" id="{A4780613-9073-4122-A604-A2D76DF3673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7" name="Groep 296">
                  <a:extLst>
                    <a:ext uri="{FF2B5EF4-FFF2-40B4-BE49-F238E27FC236}">
                      <a16:creationId xmlns:a16="http://schemas.microsoft.com/office/drawing/2014/main" id="{02A16A63-8BAC-4D21-861D-F03DDCFB5A35}"/>
                    </a:ext>
                  </a:extLst>
                </p:cNvPr>
                <p:cNvGrpSpPr/>
                <p:nvPr userDrawn="1"/>
              </p:nvGrpSpPr>
              <p:grpSpPr>
                <a:xfrm>
                  <a:off x="-2866744" y="518074"/>
                  <a:ext cx="168701" cy="132575"/>
                  <a:chOff x="-2866744" y="518074"/>
                  <a:chExt cx="168701" cy="132575"/>
                </a:xfrm>
              </p:grpSpPr>
              <p:cxnSp>
                <p:nvCxnSpPr>
                  <p:cNvPr id="299" name="Rechte verbindingslijn 298">
                    <a:extLst>
                      <a:ext uri="{FF2B5EF4-FFF2-40B4-BE49-F238E27FC236}">
                        <a16:creationId xmlns:a16="http://schemas.microsoft.com/office/drawing/2014/main" id="{A717BD16-6A01-4793-A0E7-ECDD271E28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0" name="Rechte verbindingslijn 299">
                    <a:extLst>
                      <a:ext uri="{FF2B5EF4-FFF2-40B4-BE49-F238E27FC236}">
                        <a16:creationId xmlns:a16="http://schemas.microsoft.com/office/drawing/2014/main" id="{974114C3-9F7F-4F3C-A3BA-388A02792C6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C25BC042-58C6-4E53-91EB-AC9BD541753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CAA00D30-400E-4682-AE11-960150F858E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0B9A244E-0DA7-4472-9417-39EF736EE23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8" name="Pijl: rechts 297">
                  <a:extLst>
                    <a:ext uri="{FF2B5EF4-FFF2-40B4-BE49-F238E27FC236}">
                      <a16:creationId xmlns:a16="http://schemas.microsoft.com/office/drawing/2014/main" id="{0CEEB4E9-0F0C-42E6-9E47-15AB22D7A1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332" name="Tijdelijke aanduiding voor verticale tekst 2">
            <a:extLst>
              <a:ext uri="{FF2B5EF4-FFF2-40B4-BE49-F238E27FC236}">
                <a16:creationId xmlns:a16="http://schemas.microsoft.com/office/drawing/2014/main" id="{4BE9C4F3-708C-4000-9162-B92D70C5D1D5}"/>
              </a:ext>
            </a:extLst>
          </p:cNvPr>
          <p:cNvSpPr>
            <a:spLocks noGrp="1"/>
          </p:cNvSpPr>
          <p:nvPr>
            <p:ph type="body" orient="vert" idx="26" hasCustomPrompt="1"/>
          </p:nvPr>
        </p:nvSpPr>
        <p:spPr>
          <a:xfrm>
            <a:off x="8676055" y="4732120"/>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3" name="Tijdelijke aanduiding voor verticale tekst 2">
            <a:extLst>
              <a:ext uri="{FF2B5EF4-FFF2-40B4-BE49-F238E27FC236}">
                <a16:creationId xmlns:a16="http://schemas.microsoft.com/office/drawing/2014/main" id="{63885060-1C47-47A3-8F9D-E5F715818F1D}"/>
              </a:ext>
            </a:extLst>
          </p:cNvPr>
          <p:cNvSpPr>
            <a:spLocks noGrp="1"/>
          </p:cNvSpPr>
          <p:nvPr>
            <p:ph type="body" orient="vert" idx="27" hasCustomPrompt="1"/>
          </p:nvPr>
        </p:nvSpPr>
        <p:spPr>
          <a:xfrm>
            <a:off x="8676055" y="5193645"/>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4" name="Tijdelijke aanduiding voor verticale tekst 2">
            <a:extLst>
              <a:ext uri="{FF2B5EF4-FFF2-40B4-BE49-F238E27FC236}">
                <a16:creationId xmlns:a16="http://schemas.microsoft.com/office/drawing/2014/main" id="{40AA3A49-57DE-4897-8643-2C05A7B67545}"/>
              </a:ext>
            </a:extLst>
          </p:cNvPr>
          <p:cNvSpPr>
            <a:spLocks noGrp="1"/>
          </p:cNvSpPr>
          <p:nvPr>
            <p:ph type="body" orient="vert" idx="28" hasCustomPrompt="1"/>
          </p:nvPr>
        </p:nvSpPr>
        <p:spPr>
          <a:xfrm>
            <a:off x="8676055" y="1950820"/>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5" name="Tijdelijke aanduiding voor verticale tekst 2">
            <a:extLst>
              <a:ext uri="{FF2B5EF4-FFF2-40B4-BE49-F238E27FC236}">
                <a16:creationId xmlns:a16="http://schemas.microsoft.com/office/drawing/2014/main" id="{60D0B8FB-1457-433C-9B90-8EC8C3534ADB}"/>
              </a:ext>
            </a:extLst>
          </p:cNvPr>
          <p:cNvSpPr>
            <a:spLocks noGrp="1"/>
          </p:cNvSpPr>
          <p:nvPr>
            <p:ph type="body" orient="vert" idx="29" hasCustomPrompt="1"/>
          </p:nvPr>
        </p:nvSpPr>
        <p:spPr>
          <a:xfrm>
            <a:off x="8676055" y="2415274"/>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6" name="Tijdelijke aanduiding voor verticale tekst 2">
            <a:extLst>
              <a:ext uri="{FF2B5EF4-FFF2-40B4-BE49-F238E27FC236}">
                <a16:creationId xmlns:a16="http://schemas.microsoft.com/office/drawing/2014/main" id="{E7E655C3-DA6E-4232-8152-0D514BB65E1C}"/>
              </a:ext>
            </a:extLst>
          </p:cNvPr>
          <p:cNvSpPr>
            <a:spLocks noGrp="1"/>
          </p:cNvSpPr>
          <p:nvPr>
            <p:ph type="body" orient="vert" idx="30" hasCustomPrompt="1"/>
          </p:nvPr>
        </p:nvSpPr>
        <p:spPr>
          <a:xfrm>
            <a:off x="3225800" y="1950820"/>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7" name="Tijdelijke aanduiding voor verticale tekst 2">
            <a:extLst>
              <a:ext uri="{FF2B5EF4-FFF2-40B4-BE49-F238E27FC236}">
                <a16:creationId xmlns:a16="http://schemas.microsoft.com/office/drawing/2014/main" id="{3B329103-ABCC-468A-A775-40DFD2EC57BE}"/>
              </a:ext>
            </a:extLst>
          </p:cNvPr>
          <p:cNvSpPr>
            <a:spLocks noGrp="1"/>
          </p:cNvSpPr>
          <p:nvPr>
            <p:ph type="body" orient="vert" idx="31" hasCustomPrompt="1"/>
          </p:nvPr>
        </p:nvSpPr>
        <p:spPr>
          <a:xfrm>
            <a:off x="3225800" y="2415274"/>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sp>
        <p:nvSpPr>
          <p:cNvPr id="338" name="Tijdelijke aanduiding voor verticale tekst 2">
            <a:extLst>
              <a:ext uri="{FF2B5EF4-FFF2-40B4-BE49-F238E27FC236}">
                <a16:creationId xmlns:a16="http://schemas.microsoft.com/office/drawing/2014/main" id="{E4104250-3A3E-4EF5-942D-59EA445C2A8C}"/>
              </a:ext>
            </a:extLst>
          </p:cNvPr>
          <p:cNvSpPr>
            <a:spLocks noGrp="1"/>
          </p:cNvSpPr>
          <p:nvPr>
            <p:ph type="body" orient="vert" idx="32" hasCustomPrompt="1"/>
          </p:nvPr>
        </p:nvSpPr>
        <p:spPr>
          <a:xfrm>
            <a:off x="3225800" y="4732120"/>
            <a:ext cx="2870200" cy="425584"/>
          </a:xfrm>
        </p:spPr>
        <p:txBody>
          <a:bodyPr vert="horz" lIns="0" tIns="0" rIns="0" bIns="0" anchor="b"/>
          <a:lstStyle>
            <a:lvl1pPr>
              <a:defRPr sz="3200" b="1">
                <a:solidFill>
                  <a:srgbClr val="1A3837"/>
                </a:solidFill>
              </a:defRPr>
            </a:lvl1pPr>
            <a:lvl2pPr>
              <a:defRPr/>
            </a:lvl2pPr>
            <a:lvl3pPr>
              <a:defRPr/>
            </a:lvl3pPr>
            <a:lvl4pPr>
              <a:defRPr/>
            </a:lvl4pPr>
            <a:lvl5pPr>
              <a:defRPr/>
            </a:lvl5pPr>
            <a:lvl6pPr>
              <a:defRPr/>
            </a:lvl6pPr>
            <a:lvl7pPr>
              <a:defRPr/>
            </a:lvl7pPr>
            <a:lvl8pPr>
              <a:defRPr/>
            </a:lvl8pPr>
            <a:lvl9pPr>
              <a:defRPr/>
            </a:lvl9pPr>
          </a:lstStyle>
          <a:p>
            <a:pPr lvl="0"/>
            <a:r>
              <a:rPr lang="nl-NL"/>
              <a:t>Naam Achternaam</a:t>
            </a:r>
          </a:p>
        </p:txBody>
      </p:sp>
      <p:sp>
        <p:nvSpPr>
          <p:cNvPr id="339" name="Tijdelijke aanduiding voor verticale tekst 2">
            <a:extLst>
              <a:ext uri="{FF2B5EF4-FFF2-40B4-BE49-F238E27FC236}">
                <a16:creationId xmlns:a16="http://schemas.microsoft.com/office/drawing/2014/main" id="{825077DD-F6BE-4367-BF4C-71B67452E3F3}"/>
              </a:ext>
            </a:extLst>
          </p:cNvPr>
          <p:cNvSpPr>
            <a:spLocks noGrp="1"/>
          </p:cNvSpPr>
          <p:nvPr>
            <p:ph type="body" orient="vert" idx="33" hasCustomPrompt="1"/>
          </p:nvPr>
        </p:nvSpPr>
        <p:spPr>
          <a:xfrm>
            <a:off x="3225800" y="5193645"/>
            <a:ext cx="2870200" cy="754254"/>
          </a:xfrm>
        </p:spPr>
        <p:txBody>
          <a:bodyPr vert="horz" lIns="0" tIns="0" rIns="0" bIns="0" anchor="t"/>
          <a:lstStyle>
            <a:lvl1pPr>
              <a:lnSpc>
                <a:spcPct val="80000"/>
              </a:lnSpc>
              <a:defRPr sz="22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Functie</a:t>
            </a:r>
          </a:p>
        </p:txBody>
      </p:sp>
      <p:pic>
        <p:nvPicPr>
          <p:cNvPr id="7" name="Graphic 6">
            <a:extLst>
              <a:ext uri="{FF2B5EF4-FFF2-40B4-BE49-F238E27FC236}">
                <a16:creationId xmlns:a16="http://schemas.microsoft.com/office/drawing/2014/main" id="{41A2D5B3-1745-717E-5353-AD1051E03E6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66814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slide 1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1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77" name="INSTRUCTIE">
            <a:extLst>
              <a:ext uri="{FF2B5EF4-FFF2-40B4-BE49-F238E27FC236}">
                <a16:creationId xmlns:a16="http://schemas.microsoft.com/office/drawing/2014/main" id="{0F4E31E7-2EE9-4963-B0AC-20E306946DBD}"/>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56250624-9283-4E24-80B9-C6248170C4E5}"/>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21A56381-F588-4C0E-9A90-B7F2E1C5DE6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B7F8EF20-FCED-42E9-8060-CDBAE07C41DF}"/>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7F30E45A-12CD-48C8-AED1-4335A53A0F0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9C941555-51A2-43F8-AAF2-60A74A617AC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29A25A6A-1EEC-412F-A72C-12915645AE0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C0C1365E-C29F-4D60-9CFE-665F2569B0D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CC70424E-5D15-407F-B95E-929BF5B699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9888387C-C0EB-4372-9965-8D606E033DB1}"/>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6ABED6F2-ED8E-4491-BB9B-D449DFA0234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674A4BC-A4FF-40D1-B8F5-E47940EA6F04}"/>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C26EF9CA-4521-4821-9F87-0E20878F0DF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D4EBE6BF-1E6B-4083-8DC0-E4E3DC3F5528}"/>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FFA1560A-0FB6-4FC3-9C31-2628AFAA1E3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10E3B71C-949A-4454-920C-5EB5D8210D0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6BE36A25-0265-49B3-A382-FA107ED3C82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3B779AA4-AAF5-4683-AC61-BEB0F9BFA7D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B21EE5BF-C921-4342-8476-1CE224912A45}"/>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C3064F10-01C8-4509-A28C-153861CFAE5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304E6F20-1813-4847-A864-FD31FA8C5F6B}"/>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F41B44C6-8C00-4789-BA08-F0CB1033538F}"/>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1FB599FD-DE2A-4EC7-906C-4693396F88E3}"/>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0D3F8E3E-BBCC-4BA2-933F-F0DC08C7EE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0C35491-8BF0-4047-8DF4-87D4DC7C8AB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74DFCF09-C6B2-47AA-B15A-ABA4267F5F0D}"/>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F16B63B2-4909-4FB2-A5F0-C53CB67AE3F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17140E8C-59A7-404C-8945-381A351CB1D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919450A6-FFF1-46AF-BECC-31D7CC454833}"/>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A60B6800-EFEF-4F6A-969F-F53E62D34825}"/>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A23E184C-780C-4750-AB1A-CC4BFC3F80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850E96D6-51F7-4EB5-86B9-1DC51DB056A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0C592253-E9B4-4B23-BD62-66D0E69FF1C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7E5861CF-2826-40E7-82D3-F6AD5D8E2BC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FC1B9111-A284-4560-8755-13BA1300578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1D5E56D8-9A45-4B71-A31D-01D068EBD1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08A18446-180E-4D77-918A-1890A199622F}"/>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467FDFCF-CA05-4416-A08E-7AFF38437EA8}"/>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47039F2C-0137-49A3-91CE-49E67D250A6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3ED15159-5C96-4D4B-999D-E2EB05A5E7F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9B246E3C-1A33-48BE-9996-F6243BC93BC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C28D064D-A1A9-49D5-99EF-4A35645DCA0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0DA14DA1-8A4F-4A8B-8BF7-D98339048F6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6E270598-DCC8-4AD1-B6AA-00A898BAA05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5D7BF0B-5870-4ADD-A5A6-27B476DC35A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2B55E5B-554D-4896-BCD6-6E6FAC4AD3CE}"/>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E2C0EAAB-A915-44BC-A9D5-9AD26D21AC4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D8AFD1BB-5BD5-464F-8174-E7ABA837188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A9C903FC-E56F-45C0-9985-26787620AF8A}"/>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3BA4C8B2-6A68-4CC4-BA67-AC3ABB259840}"/>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FCA2B54F-9BBC-4C18-A929-08C9F072C7AC}"/>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E6100904-A67F-47D3-A07E-AFAE8640754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1738AC8A-EE31-46BD-8142-AF1C765C6DB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1A05C976-CB88-418D-AB7E-07A36D0F61A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575196AD-CA41-4634-9D07-CA19D144426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DD4368F-FE3C-40F4-ADC4-ED89BDBFCB7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CF935803-D474-4428-8F26-0931EDF42A3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8F7B343D-8ED7-4573-92F7-0EA51E43CEEF}"/>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AD4E4EC-6F4C-4F89-80E7-84313B8921B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904FDE6A-C0EE-4F72-9119-5E7F3F2ED98F}"/>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083DB8F3-07C0-4DE8-9D98-8140CBCD8F3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AECB6A7-DA01-4EDA-8CDB-B0B6124025D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F21301C7-9793-4015-9A35-615A16FE005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23A635B7-760A-4F34-A5A3-27B6C218DC0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4D1D10BE-8569-4B1A-B085-A2671E482D6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9EC56C1C-64EC-4A98-BCA5-3EC3CE6D31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418349E3-9FD5-69F1-9300-2CD6BA1190F5}"/>
              </a:ext>
            </a:extLst>
          </p:cNvPr>
          <p:cNvSpPr>
            <a:spLocks noGrp="1"/>
          </p:cNvSpPr>
          <p:nvPr>
            <p:ph type="body" orient="vert" idx="1" hasCustomPrompt="1"/>
          </p:nvPr>
        </p:nvSpPr>
        <p:spPr>
          <a:xfrm>
            <a:off x="1318846" y="2128768"/>
            <a:ext cx="8692745" cy="3819595"/>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Tree>
    <p:extLst>
      <p:ext uri="{BB962C8B-B14F-4D97-AF65-F5344CB8AC3E}">
        <p14:creationId xmlns:p14="http://schemas.microsoft.com/office/powerpoint/2010/main" val="97974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slide 1 Groen">
    <p:spTree>
      <p:nvGrpSpPr>
        <p:cNvPr id="1" name=""/>
        <p:cNvGrpSpPr/>
        <p:nvPr/>
      </p:nvGrpSpPr>
      <p:grpSpPr>
        <a:xfrm>
          <a:off x="0" y="0"/>
          <a:ext cx="0" cy="0"/>
          <a:chOff x="0" y="0"/>
          <a:chExt cx="0" cy="0"/>
        </a:xfrm>
      </p:grpSpPr>
      <p:sp>
        <p:nvSpPr>
          <p:cNvPr id="10" name="Rechthoek 44">
            <a:extLst>
              <a:ext uri="{FF2B5EF4-FFF2-40B4-BE49-F238E27FC236}">
                <a16:creationId xmlns:a16="http://schemas.microsoft.com/office/drawing/2014/main" id="{2EEC12A4-DE52-6974-9023-D538316868FE}"/>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1 Groen</a:t>
            </a:r>
          </a:p>
        </p:txBody>
      </p:sp>
      <p:grpSp>
        <p:nvGrpSpPr>
          <p:cNvPr id="77" name="INSTRUCTIE">
            <a:extLst>
              <a:ext uri="{FF2B5EF4-FFF2-40B4-BE49-F238E27FC236}">
                <a16:creationId xmlns:a16="http://schemas.microsoft.com/office/drawing/2014/main" id="{0F4E31E7-2EE9-4963-B0AC-20E306946DBD}"/>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56250624-9283-4E24-80B9-C6248170C4E5}"/>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21A56381-F588-4C0E-9A90-B7F2E1C5DE6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B7F8EF20-FCED-42E9-8060-CDBAE07C41DF}"/>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7F30E45A-12CD-48C8-AED1-4335A53A0F0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9C941555-51A2-43F8-AAF2-60A74A617AC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29A25A6A-1EEC-412F-A72C-12915645AE0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C0C1365E-C29F-4D60-9CFE-665F2569B0D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CC70424E-5D15-407F-B95E-929BF5B699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9888387C-C0EB-4372-9965-8D606E033DB1}"/>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6ABED6F2-ED8E-4491-BB9B-D449DFA0234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674A4BC-A4FF-40D1-B8F5-E47940EA6F04}"/>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C26EF9CA-4521-4821-9F87-0E20878F0DF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D4EBE6BF-1E6B-4083-8DC0-E4E3DC3F5528}"/>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FFA1560A-0FB6-4FC3-9C31-2628AFAA1E3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10E3B71C-949A-4454-920C-5EB5D8210D0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6BE36A25-0265-49B3-A382-FA107ED3C82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3B779AA4-AAF5-4683-AC61-BEB0F9BFA7D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B21EE5BF-C921-4342-8476-1CE224912A45}"/>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C3064F10-01C8-4509-A28C-153861CFAE5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304E6F20-1813-4847-A864-FD31FA8C5F6B}"/>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F41B44C6-8C00-4789-BA08-F0CB1033538F}"/>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1FB599FD-DE2A-4EC7-906C-4693396F88E3}"/>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0D3F8E3E-BBCC-4BA2-933F-F0DC08C7EE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0C35491-8BF0-4047-8DF4-87D4DC7C8AB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74DFCF09-C6B2-47AA-B15A-ABA4267F5F0D}"/>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F16B63B2-4909-4FB2-A5F0-C53CB67AE3F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17140E8C-59A7-404C-8945-381A351CB1D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919450A6-FFF1-46AF-BECC-31D7CC454833}"/>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A60B6800-EFEF-4F6A-969F-F53E62D34825}"/>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A23E184C-780C-4750-AB1A-CC4BFC3F80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850E96D6-51F7-4EB5-86B9-1DC51DB056A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0C592253-E9B4-4B23-BD62-66D0E69FF1C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7E5861CF-2826-40E7-82D3-F6AD5D8E2BC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FC1B9111-A284-4560-8755-13BA1300578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1D5E56D8-9A45-4B71-A31D-01D068EBD1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08A18446-180E-4D77-918A-1890A199622F}"/>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467FDFCF-CA05-4416-A08E-7AFF38437EA8}"/>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47039F2C-0137-49A3-91CE-49E67D250A6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3ED15159-5C96-4D4B-999D-E2EB05A5E7F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9B246E3C-1A33-48BE-9996-F6243BC93BC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C28D064D-A1A9-49D5-99EF-4A35645DCA0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0DA14DA1-8A4F-4A8B-8BF7-D98339048F6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6E270598-DCC8-4AD1-B6AA-00A898BAA05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5D7BF0B-5870-4ADD-A5A6-27B476DC35A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2B55E5B-554D-4896-BCD6-6E6FAC4AD3CE}"/>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E2C0EAAB-A915-44BC-A9D5-9AD26D21AC4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D8AFD1BB-5BD5-464F-8174-E7ABA837188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A9C903FC-E56F-45C0-9985-26787620AF8A}"/>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3BA4C8B2-6A68-4CC4-BA67-AC3ABB259840}"/>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FCA2B54F-9BBC-4C18-A929-08C9F072C7AC}"/>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E6100904-A67F-47D3-A07E-AFAE8640754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1738AC8A-EE31-46BD-8142-AF1C765C6DB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1A05C976-CB88-418D-AB7E-07A36D0F61A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575196AD-CA41-4634-9D07-CA19D144426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DD4368F-FE3C-40F4-ADC4-ED89BDBFCB7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CF935803-D474-4428-8F26-0931EDF42A3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8F7B343D-8ED7-4573-92F7-0EA51E43CEEF}"/>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AD4E4EC-6F4C-4F89-80E7-84313B8921B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904FDE6A-C0EE-4F72-9119-5E7F3F2ED98F}"/>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083DB8F3-07C0-4DE8-9D98-8140CBCD8F3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AECB6A7-DA01-4EDA-8CDB-B0B6124025D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F21301C7-9793-4015-9A35-615A16FE005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23A635B7-760A-4F34-A5A3-27B6C218DC0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4D1D10BE-8569-4B1A-B085-A2671E482D6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9EC56C1C-64EC-4A98-BCA5-3EC3CE6D31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D3D9D803-21CD-F71F-4C88-7477D032EC03}"/>
              </a:ext>
            </a:extLst>
          </p:cNvPr>
          <p:cNvSpPr>
            <a:spLocks noGrp="1"/>
          </p:cNvSpPr>
          <p:nvPr>
            <p:ph type="body" orient="vert" idx="25" hasCustomPrompt="1"/>
          </p:nvPr>
        </p:nvSpPr>
        <p:spPr>
          <a:xfrm>
            <a:off x="1318846" y="2128305"/>
            <a:ext cx="8692744" cy="3819594"/>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9" name="Graphic 8">
            <a:extLst>
              <a:ext uri="{FF2B5EF4-FFF2-40B4-BE49-F238E27FC236}">
                <a16:creationId xmlns:a16="http://schemas.microsoft.com/office/drawing/2014/main" id="{6231A131-660B-4716-E1C8-5E988C12B36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9684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slide 1 met subtitel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1 met subtitel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3" name="Tijdelijke aanduiding voor verticale tekst 2">
            <a:extLst>
              <a:ext uri="{FF2B5EF4-FFF2-40B4-BE49-F238E27FC236}">
                <a16:creationId xmlns:a16="http://schemas.microsoft.com/office/drawing/2014/main" id="{45EF9470-6523-4D04-8E8B-63184C191C39}"/>
              </a:ext>
            </a:extLst>
          </p:cNvPr>
          <p:cNvSpPr>
            <a:spLocks noGrp="1"/>
          </p:cNvSpPr>
          <p:nvPr>
            <p:ph type="body" orient="vert" idx="1" hasCustomPrompt="1"/>
          </p:nvPr>
        </p:nvSpPr>
        <p:spPr>
          <a:xfrm>
            <a:off x="1318846" y="2128768"/>
            <a:ext cx="8692745" cy="3819595"/>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77" name="INSTRUCTIE">
            <a:extLst>
              <a:ext uri="{FF2B5EF4-FFF2-40B4-BE49-F238E27FC236}">
                <a16:creationId xmlns:a16="http://schemas.microsoft.com/office/drawing/2014/main" id="{0F4E31E7-2EE9-4963-B0AC-20E306946DBD}"/>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56250624-9283-4E24-80B9-C6248170C4E5}"/>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21A56381-F588-4C0E-9A90-B7F2E1C5DE6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B7F8EF20-FCED-42E9-8060-CDBAE07C41DF}"/>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7F30E45A-12CD-48C8-AED1-4335A53A0F0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9C941555-51A2-43F8-AAF2-60A74A617AC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29A25A6A-1EEC-412F-A72C-12915645AE0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C0C1365E-C29F-4D60-9CFE-665F2569B0D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CC70424E-5D15-407F-B95E-929BF5B699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9888387C-C0EB-4372-9965-8D606E033DB1}"/>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6ABED6F2-ED8E-4491-BB9B-D449DFA0234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674A4BC-A4FF-40D1-B8F5-E47940EA6F04}"/>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C26EF9CA-4521-4821-9F87-0E20878F0DF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D4EBE6BF-1E6B-4083-8DC0-E4E3DC3F5528}"/>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FFA1560A-0FB6-4FC3-9C31-2628AFAA1E3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10E3B71C-949A-4454-920C-5EB5D8210D0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6BE36A25-0265-49B3-A382-FA107ED3C82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3B779AA4-AAF5-4683-AC61-BEB0F9BFA7D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B21EE5BF-C921-4342-8476-1CE224912A45}"/>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C3064F10-01C8-4509-A28C-153861CFAE5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304E6F20-1813-4847-A864-FD31FA8C5F6B}"/>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F41B44C6-8C00-4789-BA08-F0CB1033538F}"/>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1FB599FD-DE2A-4EC7-906C-4693396F88E3}"/>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0D3F8E3E-BBCC-4BA2-933F-F0DC08C7EE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0C35491-8BF0-4047-8DF4-87D4DC7C8AB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74DFCF09-C6B2-47AA-B15A-ABA4267F5F0D}"/>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F16B63B2-4909-4FB2-A5F0-C53CB67AE3F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17140E8C-59A7-404C-8945-381A351CB1D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919450A6-FFF1-46AF-BECC-31D7CC454833}"/>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A60B6800-EFEF-4F6A-969F-F53E62D34825}"/>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A23E184C-780C-4750-AB1A-CC4BFC3F80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850E96D6-51F7-4EB5-86B9-1DC51DB056A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0C592253-E9B4-4B23-BD62-66D0E69FF1C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7E5861CF-2826-40E7-82D3-F6AD5D8E2BC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FC1B9111-A284-4560-8755-13BA1300578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1D5E56D8-9A45-4B71-A31D-01D068EBD1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08A18446-180E-4D77-918A-1890A199622F}"/>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467FDFCF-CA05-4416-A08E-7AFF38437EA8}"/>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47039F2C-0137-49A3-91CE-49E67D250A6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3ED15159-5C96-4D4B-999D-E2EB05A5E7F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9B246E3C-1A33-48BE-9996-F6243BC93BC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C28D064D-A1A9-49D5-99EF-4A35645DCA0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0DA14DA1-8A4F-4A8B-8BF7-D98339048F6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6E270598-DCC8-4AD1-B6AA-00A898BAA05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5D7BF0B-5870-4ADD-A5A6-27B476DC35A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2B55E5B-554D-4896-BCD6-6E6FAC4AD3CE}"/>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E2C0EAAB-A915-44BC-A9D5-9AD26D21AC4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D8AFD1BB-5BD5-464F-8174-E7ABA837188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A9C903FC-E56F-45C0-9985-26787620AF8A}"/>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3BA4C8B2-6A68-4CC4-BA67-AC3ABB259840}"/>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FCA2B54F-9BBC-4C18-A929-08C9F072C7AC}"/>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E6100904-A67F-47D3-A07E-AFAE8640754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1738AC8A-EE31-46BD-8142-AF1C765C6DB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1A05C976-CB88-418D-AB7E-07A36D0F61A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575196AD-CA41-4634-9D07-CA19D144426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DD4368F-FE3C-40F4-ADC4-ED89BDBFCB7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CF935803-D474-4428-8F26-0931EDF42A3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8F7B343D-8ED7-4573-92F7-0EA51E43CEEF}"/>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AD4E4EC-6F4C-4F89-80E7-84313B8921B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904FDE6A-C0EE-4F72-9119-5E7F3F2ED98F}"/>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083DB8F3-07C0-4DE8-9D98-8140CBCD8F3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AECB6A7-DA01-4EDA-8CDB-B0B6124025D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F21301C7-9793-4015-9A35-615A16FE005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23A635B7-760A-4F34-A5A3-27B6C218DC0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4D1D10BE-8569-4B1A-B085-A2671E482D6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9EC56C1C-64EC-4A98-BCA5-3EC3CE6D31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59BB5965-2DCF-85D8-4003-9A8201B6599B}"/>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Tree>
    <p:extLst>
      <p:ext uri="{BB962C8B-B14F-4D97-AF65-F5344CB8AC3E}">
        <p14:creationId xmlns:p14="http://schemas.microsoft.com/office/powerpoint/2010/main" val="172054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slide 1 met subtitel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1 met subtitel Groen</a:t>
            </a:r>
          </a:p>
        </p:txBody>
      </p:sp>
      <p:grpSp>
        <p:nvGrpSpPr>
          <p:cNvPr id="77" name="INSTRUCTIE">
            <a:extLst>
              <a:ext uri="{FF2B5EF4-FFF2-40B4-BE49-F238E27FC236}">
                <a16:creationId xmlns:a16="http://schemas.microsoft.com/office/drawing/2014/main" id="{0F4E31E7-2EE9-4963-B0AC-20E306946DBD}"/>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56250624-9283-4E24-80B9-C6248170C4E5}"/>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21A56381-F588-4C0E-9A90-B7F2E1C5DE64}"/>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B7F8EF20-FCED-42E9-8060-CDBAE07C41DF}"/>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7F30E45A-12CD-48C8-AED1-4335A53A0F0F}"/>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9C941555-51A2-43F8-AAF2-60A74A617AC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29A25A6A-1EEC-412F-A72C-12915645AE0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C0C1365E-C29F-4D60-9CFE-665F2569B0D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CC70424E-5D15-407F-B95E-929BF5B6998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9888387C-C0EB-4372-9965-8D606E033DB1}"/>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6ABED6F2-ED8E-4491-BB9B-D449DFA02340}"/>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674A4BC-A4FF-40D1-B8F5-E47940EA6F04}"/>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C26EF9CA-4521-4821-9F87-0E20878F0DF8}"/>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D4EBE6BF-1E6B-4083-8DC0-E4E3DC3F5528}"/>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FFA1560A-0FB6-4FC3-9C31-2628AFAA1E37}"/>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10E3B71C-949A-4454-920C-5EB5D8210D0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6BE36A25-0265-49B3-A382-FA107ED3C82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3B779AA4-AAF5-4683-AC61-BEB0F9BFA7DA}"/>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B21EE5BF-C921-4342-8476-1CE224912A45}"/>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C3064F10-01C8-4509-A28C-153861CFAE5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304E6F20-1813-4847-A864-FD31FA8C5F6B}"/>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F41B44C6-8C00-4789-BA08-F0CB1033538F}"/>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1FB599FD-DE2A-4EC7-906C-4693396F88E3}"/>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0D3F8E3E-BBCC-4BA2-933F-F0DC08C7EE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0C35491-8BF0-4047-8DF4-87D4DC7C8AB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74DFCF09-C6B2-47AA-B15A-ABA4267F5F0D}"/>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F16B63B2-4909-4FB2-A5F0-C53CB67AE3F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17140E8C-59A7-404C-8945-381A351CB1D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919450A6-FFF1-46AF-BECC-31D7CC454833}"/>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A60B6800-EFEF-4F6A-969F-F53E62D34825}"/>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A23E184C-780C-4750-AB1A-CC4BFC3F80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850E96D6-51F7-4EB5-86B9-1DC51DB056A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0C592253-E9B4-4B23-BD62-66D0E69FF1C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7E5861CF-2826-40E7-82D3-F6AD5D8E2BC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FC1B9111-A284-4560-8755-13BA1300578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1D5E56D8-9A45-4B71-A31D-01D068EBD16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08A18446-180E-4D77-918A-1890A199622F}"/>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467FDFCF-CA05-4416-A08E-7AFF38437EA8}"/>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47039F2C-0137-49A3-91CE-49E67D250A6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3ED15159-5C96-4D4B-999D-E2EB05A5E7F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9B246E3C-1A33-48BE-9996-F6243BC93BC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C28D064D-A1A9-49D5-99EF-4A35645DCA0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0DA14DA1-8A4F-4A8B-8BF7-D98339048F6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6E270598-DCC8-4AD1-B6AA-00A898BAA05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5D7BF0B-5870-4ADD-A5A6-27B476DC35A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2B55E5B-554D-4896-BCD6-6E6FAC4AD3CE}"/>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E2C0EAAB-A915-44BC-A9D5-9AD26D21AC4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D8AFD1BB-5BD5-464F-8174-E7ABA837188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A9C903FC-E56F-45C0-9985-26787620AF8A}"/>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3BA4C8B2-6A68-4CC4-BA67-AC3ABB259840}"/>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FCA2B54F-9BBC-4C18-A929-08C9F072C7AC}"/>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E6100904-A67F-47D3-A07E-AFAE8640754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1738AC8A-EE31-46BD-8142-AF1C765C6DB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1A05C976-CB88-418D-AB7E-07A36D0F61A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575196AD-CA41-4634-9D07-CA19D144426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DD4368F-FE3C-40F4-ADC4-ED89BDBFCB7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CF935803-D474-4428-8F26-0931EDF42A3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8F7B343D-8ED7-4573-92F7-0EA51E43CEEF}"/>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AD4E4EC-6F4C-4F89-80E7-84313B8921B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904FDE6A-C0EE-4F72-9119-5E7F3F2ED98F}"/>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083DB8F3-07C0-4DE8-9D98-8140CBCD8F3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AECB6A7-DA01-4EDA-8CDB-B0B6124025D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F21301C7-9793-4015-9A35-615A16FE005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23A635B7-760A-4F34-A5A3-27B6C218DC03}"/>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4D1D10BE-8569-4B1A-B085-A2671E482D6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9EC56C1C-64EC-4A98-BCA5-3EC3CE6D31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59BB5965-2DCF-85D8-4003-9A8201B6599B}"/>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sp>
        <p:nvSpPr>
          <p:cNvPr id="9" name="Tijdelijke aanduiding voor verticale tekst 2">
            <a:extLst>
              <a:ext uri="{FF2B5EF4-FFF2-40B4-BE49-F238E27FC236}">
                <a16:creationId xmlns:a16="http://schemas.microsoft.com/office/drawing/2014/main" id="{5DFCA641-433D-0913-8147-ADDC48427545}"/>
              </a:ext>
            </a:extLst>
          </p:cNvPr>
          <p:cNvSpPr>
            <a:spLocks noGrp="1"/>
          </p:cNvSpPr>
          <p:nvPr>
            <p:ph type="body" orient="vert" idx="25" hasCustomPrompt="1"/>
          </p:nvPr>
        </p:nvSpPr>
        <p:spPr>
          <a:xfrm>
            <a:off x="1318846" y="2128305"/>
            <a:ext cx="8692744" cy="3819594"/>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8" name="Graphic 7">
            <a:extLst>
              <a:ext uri="{FF2B5EF4-FFF2-40B4-BE49-F238E27FC236}">
                <a16:creationId xmlns:a16="http://schemas.microsoft.com/office/drawing/2014/main" id="{79A9C0D4-D146-5F35-1E91-D2E3E90A78B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76361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slide Groen ">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AB8C3BCE-AB6B-394A-5D25-C24144A47672}"/>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77259EAB-F881-E288-69F2-5E4C21934C10}"/>
              </a:ext>
            </a:extLst>
          </p:cNvPr>
          <p:cNvSpPr/>
          <p:nvPr userDrawn="1"/>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3F6866"/>
          </a:solidFill>
          <a:ln w="6350" cap="flat">
            <a:noFill/>
            <a:prstDash val="solid"/>
            <a:miter/>
          </a:ln>
        </p:spPr>
        <p:txBody>
          <a:bodyPr rtlCol="0" anchor="ctr"/>
          <a:lstStyle/>
          <a:p>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lvl1pPr>
              <a:defRPr>
                <a:solidFill>
                  <a:schemeClr val="bg1"/>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Contentslide Groen </a:t>
            </a:r>
          </a:p>
        </p:txBody>
      </p:sp>
      <p:pic>
        <p:nvPicPr>
          <p:cNvPr id="8" name="Graphic 7">
            <a:extLst>
              <a:ext uri="{FF2B5EF4-FFF2-40B4-BE49-F238E27FC236}">
                <a16:creationId xmlns:a16="http://schemas.microsoft.com/office/drawing/2014/main" id="{9D95BA97-7753-4084-95D7-93E92C648F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0338" y="0"/>
            <a:ext cx="2239200" cy="1279543"/>
          </a:xfrm>
          <a:prstGeom prst="rect">
            <a:avLst/>
          </a:prstGeom>
        </p:spPr>
      </p:pic>
      <p:grpSp>
        <p:nvGrpSpPr>
          <p:cNvPr id="80" name="INSTRUCTIE">
            <a:extLst>
              <a:ext uri="{FF2B5EF4-FFF2-40B4-BE49-F238E27FC236}">
                <a16:creationId xmlns:a16="http://schemas.microsoft.com/office/drawing/2014/main" id="{E758CFFB-9FF7-4DEA-B8BA-D865817B0957}"/>
              </a:ext>
            </a:extLst>
          </p:cNvPr>
          <p:cNvGrpSpPr/>
          <p:nvPr userDrawn="1"/>
        </p:nvGrpSpPr>
        <p:grpSpPr>
          <a:xfrm>
            <a:off x="12377595" y="0"/>
            <a:ext cx="3693386" cy="5270646"/>
            <a:chOff x="-3786437" y="0"/>
            <a:chExt cx="3693386" cy="5270646"/>
          </a:xfrm>
        </p:grpSpPr>
        <p:sp>
          <p:nvSpPr>
            <p:cNvPr id="81" name="Rechthoek 80">
              <a:extLst>
                <a:ext uri="{FF2B5EF4-FFF2-40B4-BE49-F238E27FC236}">
                  <a16:creationId xmlns:a16="http://schemas.microsoft.com/office/drawing/2014/main" id="{097761A0-5EC5-46E1-8FD7-D379EF4892D7}"/>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2" name="Rechthoek 81">
              <a:extLst>
                <a:ext uri="{FF2B5EF4-FFF2-40B4-BE49-F238E27FC236}">
                  <a16:creationId xmlns:a16="http://schemas.microsoft.com/office/drawing/2014/main" id="{B51B1D8D-5FFD-40CC-8113-0FE5A092632A}"/>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3" name="Ovaal 82">
              <a:extLst>
                <a:ext uri="{FF2B5EF4-FFF2-40B4-BE49-F238E27FC236}">
                  <a16:creationId xmlns:a16="http://schemas.microsoft.com/office/drawing/2014/main" id="{F3C86280-A813-4685-9A6D-144FAD9A2CF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DE5F4840-FE19-4254-8242-39B78CFDC28D}"/>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5" name="Groep 84">
              <a:extLst>
                <a:ext uri="{FF2B5EF4-FFF2-40B4-BE49-F238E27FC236}">
                  <a16:creationId xmlns:a16="http://schemas.microsoft.com/office/drawing/2014/main" id="{8205F81E-0956-4AE6-952B-D0AF03362DA3}"/>
                </a:ext>
              </a:extLst>
            </p:cNvPr>
            <p:cNvGrpSpPr/>
            <p:nvPr userDrawn="1"/>
          </p:nvGrpSpPr>
          <p:grpSpPr>
            <a:xfrm>
              <a:off x="-3316179" y="1231351"/>
              <a:ext cx="294789" cy="318834"/>
              <a:chOff x="14466489" y="1001522"/>
              <a:chExt cx="290627" cy="314333"/>
            </a:xfrm>
          </p:grpSpPr>
          <p:sp>
            <p:nvSpPr>
              <p:cNvPr id="114" name="Rechthoek 113">
                <a:extLst>
                  <a:ext uri="{FF2B5EF4-FFF2-40B4-BE49-F238E27FC236}">
                    <a16:creationId xmlns:a16="http://schemas.microsoft.com/office/drawing/2014/main" id="{31758388-1DD1-4A95-B39A-26F17A319C4C}"/>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5" name="Ovaal 114">
                <a:extLst>
                  <a:ext uri="{FF2B5EF4-FFF2-40B4-BE49-F238E27FC236}">
                    <a16:creationId xmlns:a16="http://schemas.microsoft.com/office/drawing/2014/main" id="{EA8EA74A-D5DB-4799-A1B7-EA65BC8E943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6" name="Vrije vorm: vorm 115">
                <a:extLst>
                  <a:ext uri="{FF2B5EF4-FFF2-40B4-BE49-F238E27FC236}">
                    <a16:creationId xmlns:a16="http://schemas.microsoft.com/office/drawing/2014/main" id="{AC758BE8-6962-4DB2-B25B-657F254B346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Rechthoek: afgeronde hoeken 116">
                <a:extLst>
                  <a:ext uri="{FF2B5EF4-FFF2-40B4-BE49-F238E27FC236}">
                    <a16:creationId xmlns:a16="http://schemas.microsoft.com/office/drawing/2014/main" id="{FCA25085-3483-443D-8074-004868DA6DA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8" name="Rechte verbindingslijn 117">
                <a:extLst>
                  <a:ext uri="{FF2B5EF4-FFF2-40B4-BE49-F238E27FC236}">
                    <a16:creationId xmlns:a16="http://schemas.microsoft.com/office/drawing/2014/main" id="{A941FEE7-AC13-4D0B-A194-AF788BDBEB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9" name="Rechte verbindingslijn 118">
                <a:extLst>
                  <a:ext uri="{FF2B5EF4-FFF2-40B4-BE49-F238E27FC236}">
                    <a16:creationId xmlns:a16="http://schemas.microsoft.com/office/drawing/2014/main" id="{E78D8750-668D-4704-948F-B8CBEDD2059A}"/>
                  </a:ext>
                </a:extLst>
              </p:cNvPr>
              <p:cNvCxnSpPr>
                <a:cxnSpLocks/>
                <a:stCxn id="11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6" name="Ovaal 85">
              <a:extLst>
                <a:ext uri="{FF2B5EF4-FFF2-40B4-BE49-F238E27FC236}">
                  <a16:creationId xmlns:a16="http://schemas.microsoft.com/office/drawing/2014/main" id="{6C96E0D1-7BC7-4C68-A478-250C5ADC4053}"/>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7" name="Rechthoek 86">
              <a:extLst>
                <a:ext uri="{FF2B5EF4-FFF2-40B4-BE49-F238E27FC236}">
                  <a16:creationId xmlns:a16="http://schemas.microsoft.com/office/drawing/2014/main" id="{A6D7D28F-3CA3-4532-907E-28DFC9CFC9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8" name="Groep 87">
              <a:extLst>
                <a:ext uri="{FF2B5EF4-FFF2-40B4-BE49-F238E27FC236}">
                  <a16:creationId xmlns:a16="http://schemas.microsoft.com/office/drawing/2014/main" id="{4FDF7C38-EDAD-444F-A6B0-1043EC7A02E7}"/>
                </a:ext>
              </a:extLst>
            </p:cNvPr>
            <p:cNvGrpSpPr/>
            <p:nvPr userDrawn="1"/>
          </p:nvGrpSpPr>
          <p:grpSpPr>
            <a:xfrm>
              <a:off x="-3311319" y="2164285"/>
              <a:ext cx="825500" cy="209550"/>
              <a:chOff x="13504624" y="2482850"/>
              <a:chExt cx="825500" cy="209550"/>
            </a:xfrm>
          </p:grpSpPr>
          <p:sp>
            <p:nvSpPr>
              <p:cNvPr id="111" name="Rechthoek 110">
                <a:extLst>
                  <a:ext uri="{FF2B5EF4-FFF2-40B4-BE49-F238E27FC236}">
                    <a16:creationId xmlns:a16="http://schemas.microsoft.com/office/drawing/2014/main" id="{310749A0-0F31-4104-85DA-C97387E00C7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2" name="Rechte verbindingslijn 111">
                <a:extLst>
                  <a:ext uri="{FF2B5EF4-FFF2-40B4-BE49-F238E27FC236}">
                    <a16:creationId xmlns:a16="http://schemas.microsoft.com/office/drawing/2014/main" id="{3E5DE31A-5974-4ABA-B4E9-E5221457646A}"/>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3" name="Gelijkbenige driehoek 112">
                <a:extLst>
                  <a:ext uri="{FF2B5EF4-FFF2-40B4-BE49-F238E27FC236}">
                    <a16:creationId xmlns:a16="http://schemas.microsoft.com/office/drawing/2014/main" id="{F20120DD-BE21-4E79-B32F-45515F8D841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89" name="Ovaal 88">
              <a:extLst>
                <a:ext uri="{FF2B5EF4-FFF2-40B4-BE49-F238E27FC236}">
                  <a16:creationId xmlns:a16="http://schemas.microsoft.com/office/drawing/2014/main" id="{EC777074-06FA-43B5-BC56-9283368974E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0" name="Rechthoek 89">
              <a:extLst>
                <a:ext uri="{FF2B5EF4-FFF2-40B4-BE49-F238E27FC236}">
                  <a16:creationId xmlns:a16="http://schemas.microsoft.com/office/drawing/2014/main" id="{88840BE0-7457-45B8-9FE5-6DE77A4309D9}"/>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1" name="Groep 90">
              <a:extLst>
                <a:ext uri="{FF2B5EF4-FFF2-40B4-BE49-F238E27FC236}">
                  <a16:creationId xmlns:a16="http://schemas.microsoft.com/office/drawing/2014/main" id="{A231943B-D1CB-44CA-9A93-26ADA0973DCA}"/>
                </a:ext>
              </a:extLst>
            </p:cNvPr>
            <p:cNvGrpSpPr/>
            <p:nvPr userDrawn="1"/>
          </p:nvGrpSpPr>
          <p:grpSpPr>
            <a:xfrm>
              <a:off x="-3408294" y="3643742"/>
              <a:ext cx="622283" cy="612920"/>
              <a:chOff x="12617641" y="3403239"/>
              <a:chExt cx="752963" cy="741634"/>
            </a:xfrm>
          </p:grpSpPr>
          <p:grpSp>
            <p:nvGrpSpPr>
              <p:cNvPr id="95" name="Groep 94">
                <a:extLst>
                  <a:ext uri="{FF2B5EF4-FFF2-40B4-BE49-F238E27FC236}">
                    <a16:creationId xmlns:a16="http://schemas.microsoft.com/office/drawing/2014/main" id="{86C2BDCA-E048-4D75-AA1D-7372C80897EF}"/>
                  </a:ext>
                </a:extLst>
              </p:cNvPr>
              <p:cNvGrpSpPr/>
              <p:nvPr userDrawn="1"/>
            </p:nvGrpSpPr>
            <p:grpSpPr>
              <a:xfrm>
                <a:off x="12771530" y="3403239"/>
                <a:ext cx="467176" cy="448491"/>
                <a:chOff x="12782157" y="3403239"/>
                <a:chExt cx="467176" cy="448491"/>
              </a:xfrm>
            </p:grpSpPr>
            <p:grpSp>
              <p:nvGrpSpPr>
                <p:cNvPr id="98" name="Groep 97">
                  <a:extLst>
                    <a:ext uri="{FF2B5EF4-FFF2-40B4-BE49-F238E27FC236}">
                      <a16:creationId xmlns:a16="http://schemas.microsoft.com/office/drawing/2014/main" id="{5CFEA789-5386-46CF-84C0-CC3CCA7D9FFE}"/>
                    </a:ext>
                  </a:extLst>
                </p:cNvPr>
                <p:cNvGrpSpPr/>
                <p:nvPr userDrawn="1"/>
              </p:nvGrpSpPr>
              <p:grpSpPr>
                <a:xfrm>
                  <a:off x="12782157" y="3403239"/>
                  <a:ext cx="412976" cy="396132"/>
                  <a:chOff x="13554906" y="3320109"/>
                  <a:chExt cx="443917" cy="425811"/>
                </a:xfrm>
              </p:grpSpPr>
              <p:grpSp>
                <p:nvGrpSpPr>
                  <p:cNvPr id="105" name="Groep 104">
                    <a:extLst>
                      <a:ext uri="{FF2B5EF4-FFF2-40B4-BE49-F238E27FC236}">
                        <a16:creationId xmlns:a16="http://schemas.microsoft.com/office/drawing/2014/main" id="{E47D975F-AAD0-42C2-92EA-BDB6C3CF95FC}"/>
                      </a:ext>
                    </a:extLst>
                  </p:cNvPr>
                  <p:cNvGrpSpPr/>
                  <p:nvPr userDrawn="1"/>
                </p:nvGrpSpPr>
                <p:grpSpPr>
                  <a:xfrm>
                    <a:off x="13554906" y="3320109"/>
                    <a:ext cx="443917" cy="425811"/>
                    <a:chOff x="12909684" y="1276143"/>
                    <a:chExt cx="443917" cy="425811"/>
                  </a:xfrm>
                </p:grpSpPr>
                <p:sp>
                  <p:nvSpPr>
                    <p:cNvPr id="108" name="Rechthoek 107">
                      <a:extLst>
                        <a:ext uri="{FF2B5EF4-FFF2-40B4-BE49-F238E27FC236}">
                          <a16:creationId xmlns:a16="http://schemas.microsoft.com/office/drawing/2014/main" id="{3F6F2B4F-BB9F-471A-986F-ECBDDFE14E1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BD30615D-8796-4B9C-A8E0-490B4811BA9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6DA0C11B-955C-41F8-88AD-B9CB96E94F2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989197AA-23A6-441C-8E1F-0AA17A803BF3}"/>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7" name="Afbeelding 106">
                    <a:extLst>
                      <a:ext uri="{FF2B5EF4-FFF2-40B4-BE49-F238E27FC236}">
                        <a16:creationId xmlns:a16="http://schemas.microsoft.com/office/drawing/2014/main" id="{60A22E0F-9CE1-493E-938F-8B037782126E}"/>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99" name="Groep 98">
                  <a:extLst>
                    <a:ext uri="{FF2B5EF4-FFF2-40B4-BE49-F238E27FC236}">
                      <a16:creationId xmlns:a16="http://schemas.microsoft.com/office/drawing/2014/main" id="{D8802E58-6BB7-49ED-879F-441F2DF11D49}"/>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22D7E0DB-F2E7-4315-8978-BD00D3C9F05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4B797E97-0822-4A5F-A6CA-646BDE6A8A7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DC0C0E10-A7D9-4FB7-80A8-F07FD58EF79D}"/>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3C795FC0-E017-4B58-812B-7B54767C4B3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CED63424-EE7E-4D04-823A-7388E986DB7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64958E2A-A526-4A10-8AB6-74D0A21A5BA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87F2B845-1371-4620-AFCC-8CB46B58D83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2" name="ICOON_info">
              <a:extLst>
                <a:ext uri="{FF2B5EF4-FFF2-40B4-BE49-F238E27FC236}">
                  <a16:creationId xmlns:a16="http://schemas.microsoft.com/office/drawing/2014/main" id="{5790E22A-7513-4B8B-8E59-B2C9BBFEA25E}"/>
                </a:ext>
              </a:extLst>
            </p:cNvPr>
            <p:cNvGrpSpPr/>
            <p:nvPr userDrawn="1"/>
          </p:nvGrpSpPr>
          <p:grpSpPr>
            <a:xfrm>
              <a:off x="-376736" y="4271597"/>
              <a:ext cx="283685" cy="283685"/>
              <a:chOff x="-510741" y="5913713"/>
              <a:chExt cx="267555" cy="267555"/>
            </a:xfrm>
          </p:grpSpPr>
          <p:sp>
            <p:nvSpPr>
              <p:cNvPr id="93" name="Ovaal 92">
                <a:extLst>
                  <a:ext uri="{FF2B5EF4-FFF2-40B4-BE49-F238E27FC236}">
                    <a16:creationId xmlns:a16="http://schemas.microsoft.com/office/drawing/2014/main" id="{F64AFE24-5C7B-45E7-A350-7325221D24E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4" name="Graphic 163" descr="Informatie">
                <a:extLst>
                  <a:ext uri="{FF2B5EF4-FFF2-40B4-BE49-F238E27FC236}">
                    <a16:creationId xmlns:a16="http://schemas.microsoft.com/office/drawing/2014/main" id="{BA710962-76B7-4C02-85B9-A7F01404D2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6" name="INSTRUCTIE">
            <a:extLst>
              <a:ext uri="{FF2B5EF4-FFF2-40B4-BE49-F238E27FC236}">
                <a16:creationId xmlns:a16="http://schemas.microsoft.com/office/drawing/2014/main" id="{6DE4330B-C1D3-4738-8779-7B987564D5C4}"/>
              </a:ext>
            </a:extLst>
          </p:cNvPr>
          <p:cNvGrpSpPr/>
          <p:nvPr userDrawn="1"/>
        </p:nvGrpSpPr>
        <p:grpSpPr>
          <a:xfrm>
            <a:off x="-3786437" y="0"/>
            <a:ext cx="3693386" cy="5359349"/>
            <a:chOff x="-3786437" y="0"/>
            <a:chExt cx="3693386" cy="5359349"/>
          </a:xfrm>
        </p:grpSpPr>
        <p:sp>
          <p:nvSpPr>
            <p:cNvPr id="187" name="Rechthoek 186">
              <a:extLst>
                <a:ext uri="{FF2B5EF4-FFF2-40B4-BE49-F238E27FC236}">
                  <a16:creationId xmlns:a16="http://schemas.microsoft.com/office/drawing/2014/main" id="{70ABC4BC-3E2E-4B0E-AA7B-BB2F206354C6}"/>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88" name="Ovaal 187">
              <a:extLst>
                <a:ext uri="{FF2B5EF4-FFF2-40B4-BE49-F238E27FC236}">
                  <a16:creationId xmlns:a16="http://schemas.microsoft.com/office/drawing/2014/main" id="{48DBD02B-8A10-4A16-8AF8-04B287916C42}"/>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9" name="Rechthoek 188">
              <a:extLst>
                <a:ext uri="{FF2B5EF4-FFF2-40B4-BE49-F238E27FC236}">
                  <a16:creationId xmlns:a16="http://schemas.microsoft.com/office/drawing/2014/main" id="{658D9353-4E0E-431E-80B8-1941C2516694}"/>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0" name="Ovaal 189">
              <a:extLst>
                <a:ext uri="{FF2B5EF4-FFF2-40B4-BE49-F238E27FC236}">
                  <a16:creationId xmlns:a16="http://schemas.microsoft.com/office/drawing/2014/main" id="{7004A96F-A18D-4560-9338-D847FAD46CB3}"/>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1" name="Rechthoek 190">
              <a:extLst>
                <a:ext uri="{FF2B5EF4-FFF2-40B4-BE49-F238E27FC236}">
                  <a16:creationId xmlns:a16="http://schemas.microsoft.com/office/drawing/2014/main" id="{5D1622DB-BDD8-4BAA-A19C-217BCC1D731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2" name="Rechthoek 191">
              <a:extLst>
                <a:ext uri="{FF2B5EF4-FFF2-40B4-BE49-F238E27FC236}">
                  <a16:creationId xmlns:a16="http://schemas.microsoft.com/office/drawing/2014/main" id="{0A6191E5-A533-46C8-8A61-B7205612FDA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3" name="Ovaal 192">
              <a:extLst>
                <a:ext uri="{FF2B5EF4-FFF2-40B4-BE49-F238E27FC236}">
                  <a16:creationId xmlns:a16="http://schemas.microsoft.com/office/drawing/2014/main" id="{13730D86-0509-42D4-AFCA-4C04F5C6650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4" name="Rechthoek 193">
              <a:extLst>
                <a:ext uri="{FF2B5EF4-FFF2-40B4-BE49-F238E27FC236}">
                  <a16:creationId xmlns:a16="http://schemas.microsoft.com/office/drawing/2014/main" id="{8D600808-665A-4CA2-845D-E9E66F649A7C}"/>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5" name="Ovaal 194">
              <a:extLst>
                <a:ext uri="{FF2B5EF4-FFF2-40B4-BE49-F238E27FC236}">
                  <a16:creationId xmlns:a16="http://schemas.microsoft.com/office/drawing/2014/main" id="{36538042-7AAC-41FA-915F-30FC0A13FDE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6" name="Rechthoek 195">
              <a:extLst>
                <a:ext uri="{FF2B5EF4-FFF2-40B4-BE49-F238E27FC236}">
                  <a16:creationId xmlns:a16="http://schemas.microsoft.com/office/drawing/2014/main" id="{6FB76BF6-CDFF-4BD1-A229-21438E75015F}"/>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D3B07F55-7359-4BE2-849B-E5B1E4D6BCA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98" name="Rechthoek 197">
              <a:extLst>
                <a:ext uri="{FF2B5EF4-FFF2-40B4-BE49-F238E27FC236}">
                  <a16:creationId xmlns:a16="http://schemas.microsoft.com/office/drawing/2014/main" id="{7688838A-0165-4C63-A7AA-9444CF55AECF}"/>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99" name="Ovaal 198">
              <a:extLst>
                <a:ext uri="{FF2B5EF4-FFF2-40B4-BE49-F238E27FC236}">
                  <a16:creationId xmlns:a16="http://schemas.microsoft.com/office/drawing/2014/main" id="{BE7E8A58-4EE5-4E3F-BE35-2D53AD941D9A}"/>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0" name="Rechthoek 199">
              <a:extLst>
                <a:ext uri="{FF2B5EF4-FFF2-40B4-BE49-F238E27FC236}">
                  <a16:creationId xmlns:a16="http://schemas.microsoft.com/office/drawing/2014/main" id="{E80940F9-CC27-4095-A5DB-F1BDBDCEDB9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1" name="Ovaal 200">
              <a:extLst>
                <a:ext uri="{FF2B5EF4-FFF2-40B4-BE49-F238E27FC236}">
                  <a16:creationId xmlns:a16="http://schemas.microsoft.com/office/drawing/2014/main" id="{07D08D14-6BD3-4DD9-AFCB-8AEFD2CA8D3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2" name="Rechthoek 201">
              <a:extLst>
                <a:ext uri="{FF2B5EF4-FFF2-40B4-BE49-F238E27FC236}">
                  <a16:creationId xmlns:a16="http://schemas.microsoft.com/office/drawing/2014/main" id="{699E67F9-A2F7-4B47-93A1-192DE51370A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3" name="Ovaal 202">
              <a:extLst>
                <a:ext uri="{FF2B5EF4-FFF2-40B4-BE49-F238E27FC236}">
                  <a16:creationId xmlns:a16="http://schemas.microsoft.com/office/drawing/2014/main" id="{C1A73802-C6A7-4A8F-B78D-D99A887DEE2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4" name="Rechthoek 203">
              <a:extLst>
                <a:ext uri="{FF2B5EF4-FFF2-40B4-BE49-F238E27FC236}">
                  <a16:creationId xmlns:a16="http://schemas.microsoft.com/office/drawing/2014/main" id="{B35EEEE4-C309-49E7-A375-4ACFBDC9FE8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5" name="Ovaal 204">
              <a:extLst>
                <a:ext uri="{FF2B5EF4-FFF2-40B4-BE49-F238E27FC236}">
                  <a16:creationId xmlns:a16="http://schemas.microsoft.com/office/drawing/2014/main" id="{9FFC69E6-1913-4018-B26B-8C382FDBB55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6" name="Rechthoek 205">
              <a:extLst>
                <a:ext uri="{FF2B5EF4-FFF2-40B4-BE49-F238E27FC236}">
                  <a16:creationId xmlns:a16="http://schemas.microsoft.com/office/drawing/2014/main" id="{BC9AB115-BC21-4B87-BF53-C21C72FFBA9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7" name="Rechthoek 206">
              <a:extLst>
                <a:ext uri="{FF2B5EF4-FFF2-40B4-BE49-F238E27FC236}">
                  <a16:creationId xmlns:a16="http://schemas.microsoft.com/office/drawing/2014/main" id="{334F69EA-224C-41CA-A7A5-8919FC7731C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08" name="ICOON_info">
              <a:extLst>
                <a:ext uri="{FF2B5EF4-FFF2-40B4-BE49-F238E27FC236}">
                  <a16:creationId xmlns:a16="http://schemas.microsoft.com/office/drawing/2014/main" id="{8A87E654-F6CE-45AD-90F9-8156618622BA}"/>
                </a:ext>
              </a:extLst>
            </p:cNvPr>
            <p:cNvGrpSpPr/>
            <p:nvPr userDrawn="1"/>
          </p:nvGrpSpPr>
          <p:grpSpPr>
            <a:xfrm>
              <a:off x="-376736" y="4400186"/>
              <a:ext cx="283685" cy="283685"/>
              <a:chOff x="-510741" y="5913713"/>
              <a:chExt cx="267555" cy="267555"/>
            </a:xfrm>
          </p:grpSpPr>
          <p:sp>
            <p:nvSpPr>
              <p:cNvPr id="250" name="Ovaal 249">
                <a:extLst>
                  <a:ext uri="{FF2B5EF4-FFF2-40B4-BE49-F238E27FC236}">
                    <a16:creationId xmlns:a16="http://schemas.microsoft.com/office/drawing/2014/main" id="{83A7BB39-BDE8-4F2D-A79C-D131E6DF564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1" name="Graphic 163" descr="Informatie">
                <a:extLst>
                  <a:ext uri="{FF2B5EF4-FFF2-40B4-BE49-F238E27FC236}">
                    <a16:creationId xmlns:a16="http://schemas.microsoft.com/office/drawing/2014/main" id="{44BA5055-10B5-426E-B521-8257D96B541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09" name="VOORBEELD">
              <a:extLst>
                <a:ext uri="{FF2B5EF4-FFF2-40B4-BE49-F238E27FC236}">
                  <a16:creationId xmlns:a16="http://schemas.microsoft.com/office/drawing/2014/main" id="{A422A205-D456-4608-B7E1-CAF6C557C7ED}"/>
                </a:ext>
              </a:extLst>
            </p:cNvPr>
            <p:cNvGrpSpPr/>
            <p:nvPr userDrawn="1"/>
          </p:nvGrpSpPr>
          <p:grpSpPr>
            <a:xfrm>
              <a:off x="-3605171" y="458674"/>
              <a:ext cx="3234311" cy="558875"/>
              <a:chOff x="-3605171" y="458674"/>
              <a:chExt cx="3234311" cy="558875"/>
            </a:xfrm>
          </p:grpSpPr>
          <p:sp>
            <p:nvSpPr>
              <p:cNvPr id="210" name="Rechthoek 209">
                <a:extLst>
                  <a:ext uri="{FF2B5EF4-FFF2-40B4-BE49-F238E27FC236}">
                    <a16:creationId xmlns:a16="http://schemas.microsoft.com/office/drawing/2014/main" id="{29CD7296-059F-43C5-81F2-A3AD830E8DF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1" name="Rechthoek 210">
                <a:extLst>
                  <a:ext uri="{FF2B5EF4-FFF2-40B4-BE49-F238E27FC236}">
                    <a16:creationId xmlns:a16="http://schemas.microsoft.com/office/drawing/2014/main" id="{54D0C295-6736-4435-BF0C-B1C180CFE12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2" name="Groep 211">
                <a:extLst>
                  <a:ext uri="{FF2B5EF4-FFF2-40B4-BE49-F238E27FC236}">
                    <a16:creationId xmlns:a16="http://schemas.microsoft.com/office/drawing/2014/main" id="{0B926FB8-37CE-4E54-9BB3-6A24040AEC4E}"/>
                  </a:ext>
                </a:extLst>
              </p:cNvPr>
              <p:cNvGrpSpPr/>
              <p:nvPr userDrawn="1"/>
            </p:nvGrpSpPr>
            <p:grpSpPr>
              <a:xfrm>
                <a:off x="-3386247" y="830871"/>
                <a:ext cx="139423" cy="109566"/>
                <a:chOff x="-2866744" y="827071"/>
                <a:chExt cx="168701" cy="132575"/>
              </a:xfrm>
            </p:grpSpPr>
            <p:grpSp>
              <p:nvGrpSpPr>
                <p:cNvPr id="243" name="Groep 242">
                  <a:extLst>
                    <a:ext uri="{FF2B5EF4-FFF2-40B4-BE49-F238E27FC236}">
                      <a16:creationId xmlns:a16="http://schemas.microsoft.com/office/drawing/2014/main" id="{59529E96-5B3E-4E73-91D6-AE546C32AC94}"/>
                    </a:ext>
                  </a:extLst>
                </p:cNvPr>
                <p:cNvGrpSpPr/>
                <p:nvPr userDrawn="1"/>
              </p:nvGrpSpPr>
              <p:grpSpPr>
                <a:xfrm>
                  <a:off x="-2866744" y="827071"/>
                  <a:ext cx="168701" cy="132575"/>
                  <a:chOff x="-2866744" y="827071"/>
                  <a:chExt cx="168701" cy="132575"/>
                </a:xfrm>
              </p:grpSpPr>
              <p:cxnSp>
                <p:nvCxnSpPr>
                  <p:cNvPr id="245" name="Rechte verbindingslijn 244">
                    <a:extLst>
                      <a:ext uri="{FF2B5EF4-FFF2-40B4-BE49-F238E27FC236}">
                        <a16:creationId xmlns:a16="http://schemas.microsoft.com/office/drawing/2014/main" id="{170E2B33-43BB-42AC-BCCF-767E030B1DF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6" name="Rechte verbindingslijn 245">
                    <a:extLst>
                      <a:ext uri="{FF2B5EF4-FFF2-40B4-BE49-F238E27FC236}">
                        <a16:creationId xmlns:a16="http://schemas.microsoft.com/office/drawing/2014/main" id="{A6D02FA1-9B4B-4A87-BE3F-C94479C3F93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7" name="Rechte verbindingslijn 246">
                    <a:extLst>
                      <a:ext uri="{FF2B5EF4-FFF2-40B4-BE49-F238E27FC236}">
                        <a16:creationId xmlns:a16="http://schemas.microsoft.com/office/drawing/2014/main" id="{AB0E79DD-C0C0-496A-BFDD-33CE065E624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90B6E27A-8457-4AF1-B762-DD6E08B7AAF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8CA1AF31-6BEA-4B2E-85D5-3609C15CCC5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4" name="Pijl: rechts 243">
                  <a:extLst>
                    <a:ext uri="{FF2B5EF4-FFF2-40B4-BE49-F238E27FC236}">
                      <a16:creationId xmlns:a16="http://schemas.microsoft.com/office/drawing/2014/main" id="{9232D10E-1B07-44C3-A8A5-37D24F912D6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3" name="Groep 212">
                <a:extLst>
                  <a:ext uri="{FF2B5EF4-FFF2-40B4-BE49-F238E27FC236}">
                    <a16:creationId xmlns:a16="http://schemas.microsoft.com/office/drawing/2014/main" id="{F0CE31F7-1372-4EAA-B882-06041ECBADBA}"/>
                  </a:ext>
                </a:extLst>
              </p:cNvPr>
              <p:cNvGrpSpPr/>
              <p:nvPr userDrawn="1"/>
            </p:nvGrpSpPr>
            <p:grpSpPr>
              <a:xfrm>
                <a:off x="-3605171" y="830871"/>
                <a:ext cx="139423" cy="109566"/>
                <a:chOff x="-2866744" y="518074"/>
                <a:chExt cx="168701" cy="132575"/>
              </a:xfrm>
            </p:grpSpPr>
            <p:grpSp>
              <p:nvGrpSpPr>
                <p:cNvPr id="236" name="Groep 235">
                  <a:extLst>
                    <a:ext uri="{FF2B5EF4-FFF2-40B4-BE49-F238E27FC236}">
                      <a16:creationId xmlns:a16="http://schemas.microsoft.com/office/drawing/2014/main" id="{3308C945-3437-4236-8EB6-DF37136FE0B1}"/>
                    </a:ext>
                  </a:extLst>
                </p:cNvPr>
                <p:cNvGrpSpPr/>
                <p:nvPr userDrawn="1"/>
              </p:nvGrpSpPr>
              <p:grpSpPr>
                <a:xfrm>
                  <a:off x="-2866744" y="518074"/>
                  <a:ext cx="168701" cy="132575"/>
                  <a:chOff x="-2866744" y="518074"/>
                  <a:chExt cx="168701" cy="132575"/>
                </a:xfrm>
              </p:grpSpPr>
              <p:cxnSp>
                <p:nvCxnSpPr>
                  <p:cNvPr id="238" name="Rechte verbindingslijn 237">
                    <a:extLst>
                      <a:ext uri="{FF2B5EF4-FFF2-40B4-BE49-F238E27FC236}">
                        <a16:creationId xmlns:a16="http://schemas.microsoft.com/office/drawing/2014/main" id="{C0065321-4690-42F7-998E-974FAFA222F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39" name="Rechte verbindingslijn 238">
                    <a:extLst>
                      <a:ext uri="{FF2B5EF4-FFF2-40B4-BE49-F238E27FC236}">
                        <a16:creationId xmlns:a16="http://schemas.microsoft.com/office/drawing/2014/main" id="{B3AE67EC-0038-4725-8DB8-44BC32FAED9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0" name="Rechte verbindingslijn 239">
                    <a:extLst>
                      <a:ext uri="{FF2B5EF4-FFF2-40B4-BE49-F238E27FC236}">
                        <a16:creationId xmlns:a16="http://schemas.microsoft.com/office/drawing/2014/main" id="{C0499EE3-9950-4B1C-A5CA-F668DCD7156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7D970BD1-EF93-4CFF-B7A6-E1A245C6DC1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D23608E3-E2E0-4BC7-9DA0-1597BC08C9B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7" name="Pijl: rechts 236">
                  <a:extLst>
                    <a:ext uri="{FF2B5EF4-FFF2-40B4-BE49-F238E27FC236}">
                      <a16:creationId xmlns:a16="http://schemas.microsoft.com/office/drawing/2014/main" id="{013E3FC8-6821-414E-92FF-E935ADB25AF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4" name="Rechte verbindingslijn 213">
                <a:extLst>
                  <a:ext uri="{FF2B5EF4-FFF2-40B4-BE49-F238E27FC236}">
                    <a16:creationId xmlns:a16="http://schemas.microsoft.com/office/drawing/2014/main" id="{6A5409DC-09F3-43E1-8363-459FD151807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5" name="Rechte verbindingslijn 214">
                <a:extLst>
                  <a:ext uri="{FF2B5EF4-FFF2-40B4-BE49-F238E27FC236}">
                    <a16:creationId xmlns:a16="http://schemas.microsoft.com/office/drawing/2014/main" id="{8CB10237-CAAB-4959-9B8D-B37D34A302B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6" name="Rechthoek 215">
                <a:extLst>
                  <a:ext uri="{FF2B5EF4-FFF2-40B4-BE49-F238E27FC236}">
                    <a16:creationId xmlns:a16="http://schemas.microsoft.com/office/drawing/2014/main" id="{BBA8CB38-9D73-4A47-BED5-864391D99A2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7" name="Rechthoek 216">
                <a:extLst>
                  <a:ext uri="{FF2B5EF4-FFF2-40B4-BE49-F238E27FC236}">
                    <a16:creationId xmlns:a16="http://schemas.microsoft.com/office/drawing/2014/main" id="{95B52982-A476-460C-9903-D2F66BA24BB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18" name="Groep 217">
                <a:extLst>
                  <a:ext uri="{FF2B5EF4-FFF2-40B4-BE49-F238E27FC236}">
                    <a16:creationId xmlns:a16="http://schemas.microsoft.com/office/drawing/2014/main" id="{1CC104A9-2D05-4337-9810-35209EEC7DAF}"/>
                  </a:ext>
                </a:extLst>
              </p:cNvPr>
              <p:cNvGrpSpPr/>
              <p:nvPr userDrawn="1"/>
            </p:nvGrpSpPr>
            <p:grpSpPr>
              <a:xfrm>
                <a:off x="-2916763" y="769168"/>
                <a:ext cx="268738" cy="248381"/>
                <a:chOff x="-2916763" y="769168"/>
                <a:chExt cx="268738" cy="248381"/>
              </a:xfrm>
            </p:grpSpPr>
            <p:sp>
              <p:nvSpPr>
                <p:cNvPr id="228" name="Rechthoek 227">
                  <a:extLst>
                    <a:ext uri="{FF2B5EF4-FFF2-40B4-BE49-F238E27FC236}">
                      <a16:creationId xmlns:a16="http://schemas.microsoft.com/office/drawing/2014/main" id="{EF1EA02B-DC78-4F5D-96B1-075C63AB182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9" name="Groep 228">
                  <a:extLst>
                    <a:ext uri="{FF2B5EF4-FFF2-40B4-BE49-F238E27FC236}">
                      <a16:creationId xmlns:a16="http://schemas.microsoft.com/office/drawing/2014/main" id="{CE5D944D-8E60-4BD7-BEA0-76CBF290EC0E}"/>
                    </a:ext>
                  </a:extLst>
                </p:cNvPr>
                <p:cNvGrpSpPr/>
                <p:nvPr userDrawn="1"/>
              </p:nvGrpSpPr>
              <p:grpSpPr>
                <a:xfrm>
                  <a:off x="-2866744" y="827071"/>
                  <a:ext cx="168701" cy="132575"/>
                  <a:chOff x="-2866744" y="827071"/>
                  <a:chExt cx="168701" cy="132575"/>
                </a:xfrm>
              </p:grpSpPr>
              <p:cxnSp>
                <p:nvCxnSpPr>
                  <p:cNvPr id="231" name="Rechte verbindingslijn 230">
                    <a:extLst>
                      <a:ext uri="{FF2B5EF4-FFF2-40B4-BE49-F238E27FC236}">
                        <a16:creationId xmlns:a16="http://schemas.microsoft.com/office/drawing/2014/main" id="{72427C64-3879-4726-85D9-80DB49DA9D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2" name="Rechte verbindingslijn 231">
                    <a:extLst>
                      <a:ext uri="{FF2B5EF4-FFF2-40B4-BE49-F238E27FC236}">
                        <a16:creationId xmlns:a16="http://schemas.microsoft.com/office/drawing/2014/main" id="{95D58C50-1C34-4452-985D-C06A0C8E33B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3" name="Rechte verbindingslijn 232">
                    <a:extLst>
                      <a:ext uri="{FF2B5EF4-FFF2-40B4-BE49-F238E27FC236}">
                        <a16:creationId xmlns:a16="http://schemas.microsoft.com/office/drawing/2014/main" id="{32C4707C-89E1-419D-9D26-1CE0663E5B4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EDCF9C96-D228-4D85-BA68-8BDD1F9BBB7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8DC769EF-C481-4013-A6BD-1B344775F07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0" name="Pijl: rechts 229">
                  <a:extLst>
                    <a:ext uri="{FF2B5EF4-FFF2-40B4-BE49-F238E27FC236}">
                      <a16:creationId xmlns:a16="http://schemas.microsoft.com/office/drawing/2014/main" id="{C83555D2-E6F4-48E7-B252-492674266AC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9" name="Groep 218">
                <a:extLst>
                  <a:ext uri="{FF2B5EF4-FFF2-40B4-BE49-F238E27FC236}">
                    <a16:creationId xmlns:a16="http://schemas.microsoft.com/office/drawing/2014/main" id="{690BFB87-8864-451B-A9DC-B2B2E86995EB}"/>
                  </a:ext>
                </a:extLst>
              </p:cNvPr>
              <p:cNvGrpSpPr/>
              <p:nvPr userDrawn="1"/>
            </p:nvGrpSpPr>
            <p:grpSpPr>
              <a:xfrm>
                <a:off x="-2916763" y="460171"/>
                <a:ext cx="268738" cy="248381"/>
                <a:chOff x="-2916763" y="460171"/>
                <a:chExt cx="268738" cy="248381"/>
              </a:xfrm>
            </p:grpSpPr>
            <p:sp>
              <p:nvSpPr>
                <p:cNvPr id="220" name="Rechthoek 219">
                  <a:extLst>
                    <a:ext uri="{FF2B5EF4-FFF2-40B4-BE49-F238E27FC236}">
                      <a16:creationId xmlns:a16="http://schemas.microsoft.com/office/drawing/2014/main" id="{21064DF0-8318-4214-81B4-AD5EFA3AB0EB}"/>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1" name="Groep 220">
                  <a:extLst>
                    <a:ext uri="{FF2B5EF4-FFF2-40B4-BE49-F238E27FC236}">
                      <a16:creationId xmlns:a16="http://schemas.microsoft.com/office/drawing/2014/main" id="{657C318D-4D0C-4759-9404-C33F44B45E66}"/>
                    </a:ext>
                  </a:extLst>
                </p:cNvPr>
                <p:cNvGrpSpPr/>
                <p:nvPr userDrawn="1"/>
              </p:nvGrpSpPr>
              <p:grpSpPr>
                <a:xfrm>
                  <a:off x="-2866744" y="518074"/>
                  <a:ext cx="168701" cy="132575"/>
                  <a:chOff x="-2866744" y="518074"/>
                  <a:chExt cx="168701" cy="132575"/>
                </a:xfrm>
              </p:grpSpPr>
              <p:cxnSp>
                <p:nvCxnSpPr>
                  <p:cNvPr id="223" name="Rechte verbindingslijn 222">
                    <a:extLst>
                      <a:ext uri="{FF2B5EF4-FFF2-40B4-BE49-F238E27FC236}">
                        <a16:creationId xmlns:a16="http://schemas.microsoft.com/office/drawing/2014/main" id="{05BDF75A-38D7-4183-8045-9D1C7B9F23C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F487DF0E-588D-4037-A153-425E375ADCD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5" name="Rechte verbindingslijn 224">
                    <a:extLst>
                      <a:ext uri="{FF2B5EF4-FFF2-40B4-BE49-F238E27FC236}">
                        <a16:creationId xmlns:a16="http://schemas.microsoft.com/office/drawing/2014/main" id="{2E2E9F19-1680-42C4-93E3-CA6C05A1AF3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48EA52A5-5926-4113-AC8F-7534F73C41C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036966C-8EA0-424A-9B7A-77E13808A25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2" name="Pijl: rechts 221">
                  <a:extLst>
                    <a:ext uri="{FF2B5EF4-FFF2-40B4-BE49-F238E27FC236}">
                      <a16:creationId xmlns:a16="http://schemas.microsoft.com/office/drawing/2014/main" id="{53CF536E-76A8-4907-BC5A-379BA65EF88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0" name="Tijdelijke aanduiding voor afbeelding 8">
            <a:extLst>
              <a:ext uri="{FF2B5EF4-FFF2-40B4-BE49-F238E27FC236}">
                <a16:creationId xmlns:a16="http://schemas.microsoft.com/office/drawing/2014/main" id="{FA1F97DA-BA41-86D8-BFA5-9D4E3144665C}"/>
              </a:ext>
            </a:extLst>
          </p:cNvPr>
          <p:cNvSpPr>
            <a:spLocks noGrp="1"/>
          </p:cNvSpPr>
          <p:nvPr>
            <p:ph type="pic" sz="quarter" idx="16" hasCustomPrompt="1"/>
          </p:nvPr>
        </p:nvSpPr>
        <p:spPr>
          <a:xfrm>
            <a:off x="3502245" y="1495690"/>
            <a:ext cx="5168704" cy="4452209"/>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55706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slide Paars ">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3336BAE-AB4D-0015-4454-7335B9AF0B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a:xfrm>
            <a:off x="698500" y="584200"/>
            <a:ext cx="9313091" cy="504825"/>
          </a:xfrm>
        </p:spPr>
        <p:txBody>
          <a:bodyPr/>
          <a:lstStyle>
            <a:lvl1pPr>
              <a:defRPr>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lvl1pPr>
              <a:defRPr>
                <a:solidFill>
                  <a:schemeClr val="bg1"/>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Contentslide Paars </a:t>
            </a:r>
          </a:p>
        </p:txBody>
      </p:sp>
      <p:pic>
        <p:nvPicPr>
          <p:cNvPr id="8" name="Graphic 7">
            <a:extLst>
              <a:ext uri="{FF2B5EF4-FFF2-40B4-BE49-F238E27FC236}">
                <a16:creationId xmlns:a16="http://schemas.microsoft.com/office/drawing/2014/main" id="{9D95BA97-7753-4084-95D7-93E92C648F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20338" y="0"/>
            <a:ext cx="2239200" cy="1279543"/>
          </a:xfrm>
          <a:prstGeom prst="rect">
            <a:avLst/>
          </a:prstGeom>
        </p:spPr>
      </p:pic>
      <p:grpSp>
        <p:nvGrpSpPr>
          <p:cNvPr id="80" name="INSTRUCTIE">
            <a:extLst>
              <a:ext uri="{FF2B5EF4-FFF2-40B4-BE49-F238E27FC236}">
                <a16:creationId xmlns:a16="http://schemas.microsoft.com/office/drawing/2014/main" id="{E758CFFB-9FF7-4DEA-B8BA-D865817B0957}"/>
              </a:ext>
            </a:extLst>
          </p:cNvPr>
          <p:cNvGrpSpPr/>
          <p:nvPr userDrawn="1"/>
        </p:nvGrpSpPr>
        <p:grpSpPr>
          <a:xfrm>
            <a:off x="12377595" y="0"/>
            <a:ext cx="3693386" cy="5270646"/>
            <a:chOff x="-3786437" y="0"/>
            <a:chExt cx="3693386" cy="5270646"/>
          </a:xfrm>
        </p:grpSpPr>
        <p:sp>
          <p:nvSpPr>
            <p:cNvPr id="81" name="Rechthoek 80">
              <a:extLst>
                <a:ext uri="{FF2B5EF4-FFF2-40B4-BE49-F238E27FC236}">
                  <a16:creationId xmlns:a16="http://schemas.microsoft.com/office/drawing/2014/main" id="{097761A0-5EC5-46E1-8FD7-D379EF4892D7}"/>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2" name="Rechthoek 81">
              <a:extLst>
                <a:ext uri="{FF2B5EF4-FFF2-40B4-BE49-F238E27FC236}">
                  <a16:creationId xmlns:a16="http://schemas.microsoft.com/office/drawing/2014/main" id="{B51B1D8D-5FFD-40CC-8113-0FE5A092632A}"/>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3" name="Ovaal 82">
              <a:extLst>
                <a:ext uri="{FF2B5EF4-FFF2-40B4-BE49-F238E27FC236}">
                  <a16:creationId xmlns:a16="http://schemas.microsoft.com/office/drawing/2014/main" id="{F3C86280-A813-4685-9A6D-144FAD9A2CF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DE5F4840-FE19-4254-8242-39B78CFDC28D}"/>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5" name="Groep 84">
              <a:extLst>
                <a:ext uri="{FF2B5EF4-FFF2-40B4-BE49-F238E27FC236}">
                  <a16:creationId xmlns:a16="http://schemas.microsoft.com/office/drawing/2014/main" id="{8205F81E-0956-4AE6-952B-D0AF03362DA3}"/>
                </a:ext>
              </a:extLst>
            </p:cNvPr>
            <p:cNvGrpSpPr/>
            <p:nvPr userDrawn="1"/>
          </p:nvGrpSpPr>
          <p:grpSpPr>
            <a:xfrm>
              <a:off x="-3316179" y="1231351"/>
              <a:ext cx="294789" cy="318834"/>
              <a:chOff x="14466489" y="1001522"/>
              <a:chExt cx="290627" cy="314333"/>
            </a:xfrm>
          </p:grpSpPr>
          <p:sp>
            <p:nvSpPr>
              <p:cNvPr id="114" name="Rechthoek 113">
                <a:extLst>
                  <a:ext uri="{FF2B5EF4-FFF2-40B4-BE49-F238E27FC236}">
                    <a16:creationId xmlns:a16="http://schemas.microsoft.com/office/drawing/2014/main" id="{31758388-1DD1-4A95-B39A-26F17A319C4C}"/>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5" name="Ovaal 114">
                <a:extLst>
                  <a:ext uri="{FF2B5EF4-FFF2-40B4-BE49-F238E27FC236}">
                    <a16:creationId xmlns:a16="http://schemas.microsoft.com/office/drawing/2014/main" id="{EA8EA74A-D5DB-4799-A1B7-EA65BC8E943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6" name="Vrije vorm: vorm 115">
                <a:extLst>
                  <a:ext uri="{FF2B5EF4-FFF2-40B4-BE49-F238E27FC236}">
                    <a16:creationId xmlns:a16="http://schemas.microsoft.com/office/drawing/2014/main" id="{AC758BE8-6962-4DB2-B25B-657F254B346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Rechthoek: afgeronde hoeken 116">
                <a:extLst>
                  <a:ext uri="{FF2B5EF4-FFF2-40B4-BE49-F238E27FC236}">
                    <a16:creationId xmlns:a16="http://schemas.microsoft.com/office/drawing/2014/main" id="{FCA25085-3483-443D-8074-004868DA6DA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8" name="Rechte verbindingslijn 117">
                <a:extLst>
                  <a:ext uri="{FF2B5EF4-FFF2-40B4-BE49-F238E27FC236}">
                    <a16:creationId xmlns:a16="http://schemas.microsoft.com/office/drawing/2014/main" id="{A941FEE7-AC13-4D0B-A194-AF788BDBEB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9" name="Rechte verbindingslijn 118">
                <a:extLst>
                  <a:ext uri="{FF2B5EF4-FFF2-40B4-BE49-F238E27FC236}">
                    <a16:creationId xmlns:a16="http://schemas.microsoft.com/office/drawing/2014/main" id="{E78D8750-668D-4704-948F-B8CBEDD2059A}"/>
                  </a:ext>
                </a:extLst>
              </p:cNvPr>
              <p:cNvCxnSpPr>
                <a:cxnSpLocks/>
                <a:stCxn id="11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6" name="Ovaal 85">
              <a:extLst>
                <a:ext uri="{FF2B5EF4-FFF2-40B4-BE49-F238E27FC236}">
                  <a16:creationId xmlns:a16="http://schemas.microsoft.com/office/drawing/2014/main" id="{6C96E0D1-7BC7-4C68-A478-250C5ADC4053}"/>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7" name="Rechthoek 86">
              <a:extLst>
                <a:ext uri="{FF2B5EF4-FFF2-40B4-BE49-F238E27FC236}">
                  <a16:creationId xmlns:a16="http://schemas.microsoft.com/office/drawing/2014/main" id="{A6D7D28F-3CA3-4532-907E-28DFC9CFC9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8" name="Groep 87">
              <a:extLst>
                <a:ext uri="{FF2B5EF4-FFF2-40B4-BE49-F238E27FC236}">
                  <a16:creationId xmlns:a16="http://schemas.microsoft.com/office/drawing/2014/main" id="{4FDF7C38-EDAD-444F-A6B0-1043EC7A02E7}"/>
                </a:ext>
              </a:extLst>
            </p:cNvPr>
            <p:cNvGrpSpPr/>
            <p:nvPr userDrawn="1"/>
          </p:nvGrpSpPr>
          <p:grpSpPr>
            <a:xfrm>
              <a:off x="-3311319" y="2164285"/>
              <a:ext cx="825500" cy="209550"/>
              <a:chOff x="13504624" y="2482850"/>
              <a:chExt cx="825500" cy="209550"/>
            </a:xfrm>
          </p:grpSpPr>
          <p:sp>
            <p:nvSpPr>
              <p:cNvPr id="111" name="Rechthoek 110">
                <a:extLst>
                  <a:ext uri="{FF2B5EF4-FFF2-40B4-BE49-F238E27FC236}">
                    <a16:creationId xmlns:a16="http://schemas.microsoft.com/office/drawing/2014/main" id="{310749A0-0F31-4104-85DA-C97387E00C7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2" name="Rechte verbindingslijn 111">
                <a:extLst>
                  <a:ext uri="{FF2B5EF4-FFF2-40B4-BE49-F238E27FC236}">
                    <a16:creationId xmlns:a16="http://schemas.microsoft.com/office/drawing/2014/main" id="{3E5DE31A-5974-4ABA-B4E9-E5221457646A}"/>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3" name="Gelijkbenige driehoek 112">
                <a:extLst>
                  <a:ext uri="{FF2B5EF4-FFF2-40B4-BE49-F238E27FC236}">
                    <a16:creationId xmlns:a16="http://schemas.microsoft.com/office/drawing/2014/main" id="{F20120DD-BE21-4E79-B32F-45515F8D841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89" name="Ovaal 88">
              <a:extLst>
                <a:ext uri="{FF2B5EF4-FFF2-40B4-BE49-F238E27FC236}">
                  <a16:creationId xmlns:a16="http://schemas.microsoft.com/office/drawing/2014/main" id="{EC777074-06FA-43B5-BC56-9283368974E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0" name="Rechthoek 89">
              <a:extLst>
                <a:ext uri="{FF2B5EF4-FFF2-40B4-BE49-F238E27FC236}">
                  <a16:creationId xmlns:a16="http://schemas.microsoft.com/office/drawing/2014/main" id="{88840BE0-7457-45B8-9FE5-6DE77A4309D9}"/>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1" name="Groep 90">
              <a:extLst>
                <a:ext uri="{FF2B5EF4-FFF2-40B4-BE49-F238E27FC236}">
                  <a16:creationId xmlns:a16="http://schemas.microsoft.com/office/drawing/2014/main" id="{A231943B-D1CB-44CA-9A93-26ADA0973DCA}"/>
                </a:ext>
              </a:extLst>
            </p:cNvPr>
            <p:cNvGrpSpPr/>
            <p:nvPr userDrawn="1"/>
          </p:nvGrpSpPr>
          <p:grpSpPr>
            <a:xfrm>
              <a:off x="-3408294" y="3643742"/>
              <a:ext cx="622283" cy="612920"/>
              <a:chOff x="12617641" y="3403239"/>
              <a:chExt cx="752963" cy="741634"/>
            </a:xfrm>
          </p:grpSpPr>
          <p:grpSp>
            <p:nvGrpSpPr>
              <p:cNvPr id="95" name="Groep 94">
                <a:extLst>
                  <a:ext uri="{FF2B5EF4-FFF2-40B4-BE49-F238E27FC236}">
                    <a16:creationId xmlns:a16="http://schemas.microsoft.com/office/drawing/2014/main" id="{86C2BDCA-E048-4D75-AA1D-7372C80897EF}"/>
                  </a:ext>
                </a:extLst>
              </p:cNvPr>
              <p:cNvGrpSpPr/>
              <p:nvPr userDrawn="1"/>
            </p:nvGrpSpPr>
            <p:grpSpPr>
              <a:xfrm>
                <a:off x="12771530" y="3403239"/>
                <a:ext cx="467176" cy="448491"/>
                <a:chOff x="12782157" y="3403239"/>
                <a:chExt cx="467176" cy="448491"/>
              </a:xfrm>
            </p:grpSpPr>
            <p:grpSp>
              <p:nvGrpSpPr>
                <p:cNvPr id="98" name="Groep 97">
                  <a:extLst>
                    <a:ext uri="{FF2B5EF4-FFF2-40B4-BE49-F238E27FC236}">
                      <a16:creationId xmlns:a16="http://schemas.microsoft.com/office/drawing/2014/main" id="{5CFEA789-5386-46CF-84C0-CC3CCA7D9FFE}"/>
                    </a:ext>
                  </a:extLst>
                </p:cNvPr>
                <p:cNvGrpSpPr/>
                <p:nvPr userDrawn="1"/>
              </p:nvGrpSpPr>
              <p:grpSpPr>
                <a:xfrm>
                  <a:off x="12782157" y="3403239"/>
                  <a:ext cx="412976" cy="396132"/>
                  <a:chOff x="13554906" y="3320109"/>
                  <a:chExt cx="443917" cy="425811"/>
                </a:xfrm>
              </p:grpSpPr>
              <p:grpSp>
                <p:nvGrpSpPr>
                  <p:cNvPr id="105" name="Groep 104">
                    <a:extLst>
                      <a:ext uri="{FF2B5EF4-FFF2-40B4-BE49-F238E27FC236}">
                        <a16:creationId xmlns:a16="http://schemas.microsoft.com/office/drawing/2014/main" id="{E47D975F-AAD0-42C2-92EA-BDB6C3CF95FC}"/>
                      </a:ext>
                    </a:extLst>
                  </p:cNvPr>
                  <p:cNvGrpSpPr/>
                  <p:nvPr userDrawn="1"/>
                </p:nvGrpSpPr>
                <p:grpSpPr>
                  <a:xfrm>
                    <a:off x="13554906" y="3320109"/>
                    <a:ext cx="443917" cy="425811"/>
                    <a:chOff x="12909684" y="1276143"/>
                    <a:chExt cx="443917" cy="425811"/>
                  </a:xfrm>
                </p:grpSpPr>
                <p:sp>
                  <p:nvSpPr>
                    <p:cNvPr id="108" name="Rechthoek 107">
                      <a:extLst>
                        <a:ext uri="{FF2B5EF4-FFF2-40B4-BE49-F238E27FC236}">
                          <a16:creationId xmlns:a16="http://schemas.microsoft.com/office/drawing/2014/main" id="{3F6F2B4F-BB9F-471A-986F-ECBDDFE14E1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BD30615D-8796-4B9C-A8E0-490B4811BA9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6DA0C11B-955C-41F8-88AD-B9CB96E94F2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989197AA-23A6-441C-8E1F-0AA17A803BF3}"/>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7" name="Afbeelding 106">
                    <a:extLst>
                      <a:ext uri="{FF2B5EF4-FFF2-40B4-BE49-F238E27FC236}">
                        <a16:creationId xmlns:a16="http://schemas.microsoft.com/office/drawing/2014/main" id="{60A22E0F-9CE1-493E-938F-8B037782126E}"/>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99" name="Groep 98">
                  <a:extLst>
                    <a:ext uri="{FF2B5EF4-FFF2-40B4-BE49-F238E27FC236}">
                      <a16:creationId xmlns:a16="http://schemas.microsoft.com/office/drawing/2014/main" id="{D8802E58-6BB7-49ED-879F-441F2DF11D49}"/>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22D7E0DB-F2E7-4315-8978-BD00D3C9F05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4B797E97-0822-4A5F-A6CA-646BDE6A8A7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DC0C0E10-A7D9-4FB7-80A8-F07FD58EF79D}"/>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3C795FC0-E017-4B58-812B-7B54767C4B3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CED63424-EE7E-4D04-823A-7388E986DB7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64958E2A-A526-4A10-8AB6-74D0A21A5BA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87F2B845-1371-4620-AFCC-8CB46B58D83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2" name="ICOON_info">
              <a:extLst>
                <a:ext uri="{FF2B5EF4-FFF2-40B4-BE49-F238E27FC236}">
                  <a16:creationId xmlns:a16="http://schemas.microsoft.com/office/drawing/2014/main" id="{5790E22A-7513-4B8B-8E59-B2C9BBFEA25E}"/>
                </a:ext>
              </a:extLst>
            </p:cNvPr>
            <p:cNvGrpSpPr/>
            <p:nvPr userDrawn="1"/>
          </p:nvGrpSpPr>
          <p:grpSpPr>
            <a:xfrm>
              <a:off x="-376736" y="4271597"/>
              <a:ext cx="283685" cy="283685"/>
              <a:chOff x="-510741" y="5913713"/>
              <a:chExt cx="267555" cy="267555"/>
            </a:xfrm>
          </p:grpSpPr>
          <p:sp>
            <p:nvSpPr>
              <p:cNvPr id="93" name="Ovaal 92">
                <a:extLst>
                  <a:ext uri="{FF2B5EF4-FFF2-40B4-BE49-F238E27FC236}">
                    <a16:creationId xmlns:a16="http://schemas.microsoft.com/office/drawing/2014/main" id="{F64AFE24-5C7B-45E7-A350-7325221D24E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4" name="Graphic 163" descr="Informatie">
                <a:extLst>
                  <a:ext uri="{FF2B5EF4-FFF2-40B4-BE49-F238E27FC236}">
                    <a16:creationId xmlns:a16="http://schemas.microsoft.com/office/drawing/2014/main" id="{BA710962-76B7-4C02-85B9-A7F01404D2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6" name="INSTRUCTIE">
            <a:extLst>
              <a:ext uri="{FF2B5EF4-FFF2-40B4-BE49-F238E27FC236}">
                <a16:creationId xmlns:a16="http://schemas.microsoft.com/office/drawing/2014/main" id="{6DE4330B-C1D3-4738-8779-7B987564D5C4}"/>
              </a:ext>
            </a:extLst>
          </p:cNvPr>
          <p:cNvGrpSpPr/>
          <p:nvPr userDrawn="1"/>
        </p:nvGrpSpPr>
        <p:grpSpPr>
          <a:xfrm>
            <a:off x="-3786437" y="0"/>
            <a:ext cx="3693386" cy="5359349"/>
            <a:chOff x="-3786437" y="0"/>
            <a:chExt cx="3693386" cy="5359349"/>
          </a:xfrm>
        </p:grpSpPr>
        <p:sp>
          <p:nvSpPr>
            <p:cNvPr id="187" name="Rechthoek 186">
              <a:extLst>
                <a:ext uri="{FF2B5EF4-FFF2-40B4-BE49-F238E27FC236}">
                  <a16:creationId xmlns:a16="http://schemas.microsoft.com/office/drawing/2014/main" id="{70ABC4BC-3E2E-4B0E-AA7B-BB2F206354C6}"/>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88" name="Ovaal 187">
              <a:extLst>
                <a:ext uri="{FF2B5EF4-FFF2-40B4-BE49-F238E27FC236}">
                  <a16:creationId xmlns:a16="http://schemas.microsoft.com/office/drawing/2014/main" id="{48DBD02B-8A10-4A16-8AF8-04B287916C42}"/>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9" name="Rechthoek 188">
              <a:extLst>
                <a:ext uri="{FF2B5EF4-FFF2-40B4-BE49-F238E27FC236}">
                  <a16:creationId xmlns:a16="http://schemas.microsoft.com/office/drawing/2014/main" id="{658D9353-4E0E-431E-80B8-1941C2516694}"/>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0" name="Ovaal 189">
              <a:extLst>
                <a:ext uri="{FF2B5EF4-FFF2-40B4-BE49-F238E27FC236}">
                  <a16:creationId xmlns:a16="http://schemas.microsoft.com/office/drawing/2014/main" id="{7004A96F-A18D-4560-9338-D847FAD46CB3}"/>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1" name="Rechthoek 190">
              <a:extLst>
                <a:ext uri="{FF2B5EF4-FFF2-40B4-BE49-F238E27FC236}">
                  <a16:creationId xmlns:a16="http://schemas.microsoft.com/office/drawing/2014/main" id="{5D1622DB-BDD8-4BAA-A19C-217BCC1D731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2" name="Rechthoek 191">
              <a:extLst>
                <a:ext uri="{FF2B5EF4-FFF2-40B4-BE49-F238E27FC236}">
                  <a16:creationId xmlns:a16="http://schemas.microsoft.com/office/drawing/2014/main" id="{0A6191E5-A533-46C8-8A61-B7205612FDA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3" name="Ovaal 192">
              <a:extLst>
                <a:ext uri="{FF2B5EF4-FFF2-40B4-BE49-F238E27FC236}">
                  <a16:creationId xmlns:a16="http://schemas.microsoft.com/office/drawing/2014/main" id="{13730D86-0509-42D4-AFCA-4C04F5C6650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4" name="Rechthoek 193">
              <a:extLst>
                <a:ext uri="{FF2B5EF4-FFF2-40B4-BE49-F238E27FC236}">
                  <a16:creationId xmlns:a16="http://schemas.microsoft.com/office/drawing/2014/main" id="{8D600808-665A-4CA2-845D-E9E66F649A7C}"/>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5" name="Ovaal 194">
              <a:extLst>
                <a:ext uri="{FF2B5EF4-FFF2-40B4-BE49-F238E27FC236}">
                  <a16:creationId xmlns:a16="http://schemas.microsoft.com/office/drawing/2014/main" id="{36538042-7AAC-41FA-915F-30FC0A13FDE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6" name="Rechthoek 195">
              <a:extLst>
                <a:ext uri="{FF2B5EF4-FFF2-40B4-BE49-F238E27FC236}">
                  <a16:creationId xmlns:a16="http://schemas.microsoft.com/office/drawing/2014/main" id="{6FB76BF6-CDFF-4BD1-A229-21438E75015F}"/>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D3B07F55-7359-4BE2-849B-E5B1E4D6BCA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98" name="Rechthoek 197">
              <a:extLst>
                <a:ext uri="{FF2B5EF4-FFF2-40B4-BE49-F238E27FC236}">
                  <a16:creationId xmlns:a16="http://schemas.microsoft.com/office/drawing/2014/main" id="{7688838A-0165-4C63-A7AA-9444CF55AECF}"/>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99" name="Ovaal 198">
              <a:extLst>
                <a:ext uri="{FF2B5EF4-FFF2-40B4-BE49-F238E27FC236}">
                  <a16:creationId xmlns:a16="http://schemas.microsoft.com/office/drawing/2014/main" id="{BE7E8A58-4EE5-4E3F-BE35-2D53AD941D9A}"/>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0" name="Rechthoek 199">
              <a:extLst>
                <a:ext uri="{FF2B5EF4-FFF2-40B4-BE49-F238E27FC236}">
                  <a16:creationId xmlns:a16="http://schemas.microsoft.com/office/drawing/2014/main" id="{E80940F9-CC27-4095-A5DB-F1BDBDCEDB9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1" name="Ovaal 200">
              <a:extLst>
                <a:ext uri="{FF2B5EF4-FFF2-40B4-BE49-F238E27FC236}">
                  <a16:creationId xmlns:a16="http://schemas.microsoft.com/office/drawing/2014/main" id="{07D08D14-6BD3-4DD9-AFCB-8AEFD2CA8D3A}"/>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2" name="Rechthoek 201">
              <a:extLst>
                <a:ext uri="{FF2B5EF4-FFF2-40B4-BE49-F238E27FC236}">
                  <a16:creationId xmlns:a16="http://schemas.microsoft.com/office/drawing/2014/main" id="{699E67F9-A2F7-4B47-93A1-192DE51370A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3" name="Ovaal 202">
              <a:extLst>
                <a:ext uri="{FF2B5EF4-FFF2-40B4-BE49-F238E27FC236}">
                  <a16:creationId xmlns:a16="http://schemas.microsoft.com/office/drawing/2014/main" id="{C1A73802-C6A7-4A8F-B78D-D99A887DEE2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4" name="Rechthoek 203">
              <a:extLst>
                <a:ext uri="{FF2B5EF4-FFF2-40B4-BE49-F238E27FC236}">
                  <a16:creationId xmlns:a16="http://schemas.microsoft.com/office/drawing/2014/main" id="{B35EEEE4-C309-49E7-A375-4ACFBDC9FE8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5" name="Ovaal 204">
              <a:extLst>
                <a:ext uri="{FF2B5EF4-FFF2-40B4-BE49-F238E27FC236}">
                  <a16:creationId xmlns:a16="http://schemas.microsoft.com/office/drawing/2014/main" id="{9FFC69E6-1913-4018-B26B-8C382FDBB55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6" name="Rechthoek 205">
              <a:extLst>
                <a:ext uri="{FF2B5EF4-FFF2-40B4-BE49-F238E27FC236}">
                  <a16:creationId xmlns:a16="http://schemas.microsoft.com/office/drawing/2014/main" id="{BC9AB115-BC21-4B87-BF53-C21C72FFBA9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7" name="Rechthoek 206">
              <a:extLst>
                <a:ext uri="{FF2B5EF4-FFF2-40B4-BE49-F238E27FC236}">
                  <a16:creationId xmlns:a16="http://schemas.microsoft.com/office/drawing/2014/main" id="{334F69EA-224C-41CA-A7A5-8919FC7731C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08" name="ICOON_info">
              <a:extLst>
                <a:ext uri="{FF2B5EF4-FFF2-40B4-BE49-F238E27FC236}">
                  <a16:creationId xmlns:a16="http://schemas.microsoft.com/office/drawing/2014/main" id="{8A87E654-F6CE-45AD-90F9-8156618622BA}"/>
                </a:ext>
              </a:extLst>
            </p:cNvPr>
            <p:cNvGrpSpPr/>
            <p:nvPr userDrawn="1"/>
          </p:nvGrpSpPr>
          <p:grpSpPr>
            <a:xfrm>
              <a:off x="-376736" y="4400186"/>
              <a:ext cx="283685" cy="283685"/>
              <a:chOff x="-510741" y="5913713"/>
              <a:chExt cx="267555" cy="267555"/>
            </a:xfrm>
          </p:grpSpPr>
          <p:sp>
            <p:nvSpPr>
              <p:cNvPr id="250" name="Ovaal 249">
                <a:extLst>
                  <a:ext uri="{FF2B5EF4-FFF2-40B4-BE49-F238E27FC236}">
                    <a16:creationId xmlns:a16="http://schemas.microsoft.com/office/drawing/2014/main" id="{83A7BB39-BDE8-4F2D-A79C-D131E6DF564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1" name="Graphic 163" descr="Informatie">
                <a:extLst>
                  <a:ext uri="{FF2B5EF4-FFF2-40B4-BE49-F238E27FC236}">
                    <a16:creationId xmlns:a16="http://schemas.microsoft.com/office/drawing/2014/main" id="{44BA5055-10B5-426E-B521-8257D96B541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09" name="VOORBEELD">
              <a:extLst>
                <a:ext uri="{FF2B5EF4-FFF2-40B4-BE49-F238E27FC236}">
                  <a16:creationId xmlns:a16="http://schemas.microsoft.com/office/drawing/2014/main" id="{A422A205-D456-4608-B7E1-CAF6C557C7ED}"/>
                </a:ext>
              </a:extLst>
            </p:cNvPr>
            <p:cNvGrpSpPr/>
            <p:nvPr userDrawn="1"/>
          </p:nvGrpSpPr>
          <p:grpSpPr>
            <a:xfrm>
              <a:off x="-3605171" y="458674"/>
              <a:ext cx="3234311" cy="558875"/>
              <a:chOff x="-3605171" y="458674"/>
              <a:chExt cx="3234311" cy="558875"/>
            </a:xfrm>
          </p:grpSpPr>
          <p:sp>
            <p:nvSpPr>
              <p:cNvPr id="210" name="Rechthoek 209">
                <a:extLst>
                  <a:ext uri="{FF2B5EF4-FFF2-40B4-BE49-F238E27FC236}">
                    <a16:creationId xmlns:a16="http://schemas.microsoft.com/office/drawing/2014/main" id="{29CD7296-059F-43C5-81F2-A3AD830E8DF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1" name="Rechthoek 210">
                <a:extLst>
                  <a:ext uri="{FF2B5EF4-FFF2-40B4-BE49-F238E27FC236}">
                    <a16:creationId xmlns:a16="http://schemas.microsoft.com/office/drawing/2014/main" id="{54D0C295-6736-4435-BF0C-B1C180CFE12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2" name="Groep 211">
                <a:extLst>
                  <a:ext uri="{FF2B5EF4-FFF2-40B4-BE49-F238E27FC236}">
                    <a16:creationId xmlns:a16="http://schemas.microsoft.com/office/drawing/2014/main" id="{0B926FB8-37CE-4E54-9BB3-6A24040AEC4E}"/>
                  </a:ext>
                </a:extLst>
              </p:cNvPr>
              <p:cNvGrpSpPr/>
              <p:nvPr userDrawn="1"/>
            </p:nvGrpSpPr>
            <p:grpSpPr>
              <a:xfrm>
                <a:off x="-3386247" y="830871"/>
                <a:ext cx="139423" cy="109566"/>
                <a:chOff x="-2866744" y="827071"/>
                <a:chExt cx="168701" cy="132575"/>
              </a:xfrm>
            </p:grpSpPr>
            <p:grpSp>
              <p:nvGrpSpPr>
                <p:cNvPr id="243" name="Groep 242">
                  <a:extLst>
                    <a:ext uri="{FF2B5EF4-FFF2-40B4-BE49-F238E27FC236}">
                      <a16:creationId xmlns:a16="http://schemas.microsoft.com/office/drawing/2014/main" id="{59529E96-5B3E-4E73-91D6-AE546C32AC94}"/>
                    </a:ext>
                  </a:extLst>
                </p:cNvPr>
                <p:cNvGrpSpPr/>
                <p:nvPr userDrawn="1"/>
              </p:nvGrpSpPr>
              <p:grpSpPr>
                <a:xfrm>
                  <a:off x="-2866744" y="827071"/>
                  <a:ext cx="168701" cy="132575"/>
                  <a:chOff x="-2866744" y="827071"/>
                  <a:chExt cx="168701" cy="132575"/>
                </a:xfrm>
              </p:grpSpPr>
              <p:cxnSp>
                <p:nvCxnSpPr>
                  <p:cNvPr id="245" name="Rechte verbindingslijn 244">
                    <a:extLst>
                      <a:ext uri="{FF2B5EF4-FFF2-40B4-BE49-F238E27FC236}">
                        <a16:creationId xmlns:a16="http://schemas.microsoft.com/office/drawing/2014/main" id="{170E2B33-43BB-42AC-BCCF-767E030B1DF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6" name="Rechte verbindingslijn 245">
                    <a:extLst>
                      <a:ext uri="{FF2B5EF4-FFF2-40B4-BE49-F238E27FC236}">
                        <a16:creationId xmlns:a16="http://schemas.microsoft.com/office/drawing/2014/main" id="{A6D02FA1-9B4B-4A87-BE3F-C94479C3F93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7" name="Rechte verbindingslijn 246">
                    <a:extLst>
                      <a:ext uri="{FF2B5EF4-FFF2-40B4-BE49-F238E27FC236}">
                        <a16:creationId xmlns:a16="http://schemas.microsoft.com/office/drawing/2014/main" id="{AB0E79DD-C0C0-496A-BFDD-33CE065E624D}"/>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90B6E27A-8457-4AF1-B762-DD6E08B7AAF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8CA1AF31-6BEA-4B2E-85D5-3609C15CCC5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4" name="Pijl: rechts 243">
                  <a:extLst>
                    <a:ext uri="{FF2B5EF4-FFF2-40B4-BE49-F238E27FC236}">
                      <a16:creationId xmlns:a16="http://schemas.microsoft.com/office/drawing/2014/main" id="{9232D10E-1B07-44C3-A8A5-37D24F912D6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3" name="Groep 212">
                <a:extLst>
                  <a:ext uri="{FF2B5EF4-FFF2-40B4-BE49-F238E27FC236}">
                    <a16:creationId xmlns:a16="http://schemas.microsoft.com/office/drawing/2014/main" id="{F0CE31F7-1372-4EAA-B882-06041ECBADBA}"/>
                  </a:ext>
                </a:extLst>
              </p:cNvPr>
              <p:cNvGrpSpPr/>
              <p:nvPr userDrawn="1"/>
            </p:nvGrpSpPr>
            <p:grpSpPr>
              <a:xfrm>
                <a:off x="-3605171" y="830871"/>
                <a:ext cx="139423" cy="109566"/>
                <a:chOff x="-2866744" y="518074"/>
                <a:chExt cx="168701" cy="132575"/>
              </a:xfrm>
            </p:grpSpPr>
            <p:grpSp>
              <p:nvGrpSpPr>
                <p:cNvPr id="236" name="Groep 235">
                  <a:extLst>
                    <a:ext uri="{FF2B5EF4-FFF2-40B4-BE49-F238E27FC236}">
                      <a16:creationId xmlns:a16="http://schemas.microsoft.com/office/drawing/2014/main" id="{3308C945-3437-4236-8EB6-DF37136FE0B1}"/>
                    </a:ext>
                  </a:extLst>
                </p:cNvPr>
                <p:cNvGrpSpPr/>
                <p:nvPr userDrawn="1"/>
              </p:nvGrpSpPr>
              <p:grpSpPr>
                <a:xfrm>
                  <a:off x="-2866744" y="518074"/>
                  <a:ext cx="168701" cy="132575"/>
                  <a:chOff x="-2866744" y="518074"/>
                  <a:chExt cx="168701" cy="132575"/>
                </a:xfrm>
              </p:grpSpPr>
              <p:cxnSp>
                <p:nvCxnSpPr>
                  <p:cNvPr id="238" name="Rechte verbindingslijn 237">
                    <a:extLst>
                      <a:ext uri="{FF2B5EF4-FFF2-40B4-BE49-F238E27FC236}">
                        <a16:creationId xmlns:a16="http://schemas.microsoft.com/office/drawing/2014/main" id="{C0065321-4690-42F7-998E-974FAFA222F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39" name="Rechte verbindingslijn 238">
                    <a:extLst>
                      <a:ext uri="{FF2B5EF4-FFF2-40B4-BE49-F238E27FC236}">
                        <a16:creationId xmlns:a16="http://schemas.microsoft.com/office/drawing/2014/main" id="{B3AE67EC-0038-4725-8DB8-44BC32FAED9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0" name="Rechte verbindingslijn 239">
                    <a:extLst>
                      <a:ext uri="{FF2B5EF4-FFF2-40B4-BE49-F238E27FC236}">
                        <a16:creationId xmlns:a16="http://schemas.microsoft.com/office/drawing/2014/main" id="{C0499EE3-9950-4B1C-A5CA-F668DCD7156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7D970BD1-EF93-4CFF-B7A6-E1A245C6DC1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D23608E3-E2E0-4BC7-9DA0-1597BC08C9B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7" name="Pijl: rechts 236">
                  <a:extLst>
                    <a:ext uri="{FF2B5EF4-FFF2-40B4-BE49-F238E27FC236}">
                      <a16:creationId xmlns:a16="http://schemas.microsoft.com/office/drawing/2014/main" id="{013E3FC8-6821-414E-92FF-E935ADB25AF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4" name="Rechte verbindingslijn 213">
                <a:extLst>
                  <a:ext uri="{FF2B5EF4-FFF2-40B4-BE49-F238E27FC236}">
                    <a16:creationId xmlns:a16="http://schemas.microsoft.com/office/drawing/2014/main" id="{6A5409DC-09F3-43E1-8363-459FD1518070}"/>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5" name="Rechte verbindingslijn 214">
                <a:extLst>
                  <a:ext uri="{FF2B5EF4-FFF2-40B4-BE49-F238E27FC236}">
                    <a16:creationId xmlns:a16="http://schemas.microsoft.com/office/drawing/2014/main" id="{8CB10237-CAAB-4959-9B8D-B37D34A302B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6" name="Rechthoek 215">
                <a:extLst>
                  <a:ext uri="{FF2B5EF4-FFF2-40B4-BE49-F238E27FC236}">
                    <a16:creationId xmlns:a16="http://schemas.microsoft.com/office/drawing/2014/main" id="{BBA8CB38-9D73-4A47-BED5-864391D99A2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7" name="Rechthoek 216">
                <a:extLst>
                  <a:ext uri="{FF2B5EF4-FFF2-40B4-BE49-F238E27FC236}">
                    <a16:creationId xmlns:a16="http://schemas.microsoft.com/office/drawing/2014/main" id="{95B52982-A476-460C-9903-D2F66BA24BB7}"/>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18" name="Groep 217">
                <a:extLst>
                  <a:ext uri="{FF2B5EF4-FFF2-40B4-BE49-F238E27FC236}">
                    <a16:creationId xmlns:a16="http://schemas.microsoft.com/office/drawing/2014/main" id="{1CC104A9-2D05-4337-9810-35209EEC7DAF}"/>
                  </a:ext>
                </a:extLst>
              </p:cNvPr>
              <p:cNvGrpSpPr/>
              <p:nvPr userDrawn="1"/>
            </p:nvGrpSpPr>
            <p:grpSpPr>
              <a:xfrm>
                <a:off x="-2916763" y="769168"/>
                <a:ext cx="268738" cy="248381"/>
                <a:chOff x="-2916763" y="769168"/>
                <a:chExt cx="268738" cy="248381"/>
              </a:xfrm>
            </p:grpSpPr>
            <p:sp>
              <p:nvSpPr>
                <p:cNvPr id="228" name="Rechthoek 227">
                  <a:extLst>
                    <a:ext uri="{FF2B5EF4-FFF2-40B4-BE49-F238E27FC236}">
                      <a16:creationId xmlns:a16="http://schemas.microsoft.com/office/drawing/2014/main" id="{EF1EA02B-DC78-4F5D-96B1-075C63AB182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9" name="Groep 228">
                  <a:extLst>
                    <a:ext uri="{FF2B5EF4-FFF2-40B4-BE49-F238E27FC236}">
                      <a16:creationId xmlns:a16="http://schemas.microsoft.com/office/drawing/2014/main" id="{CE5D944D-8E60-4BD7-BEA0-76CBF290EC0E}"/>
                    </a:ext>
                  </a:extLst>
                </p:cNvPr>
                <p:cNvGrpSpPr/>
                <p:nvPr userDrawn="1"/>
              </p:nvGrpSpPr>
              <p:grpSpPr>
                <a:xfrm>
                  <a:off x="-2866744" y="827071"/>
                  <a:ext cx="168701" cy="132575"/>
                  <a:chOff x="-2866744" y="827071"/>
                  <a:chExt cx="168701" cy="132575"/>
                </a:xfrm>
              </p:grpSpPr>
              <p:cxnSp>
                <p:nvCxnSpPr>
                  <p:cNvPr id="231" name="Rechte verbindingslijn 230">
                    <a:extLst>
                      <a:ext uri="{FF2B5EF4-FFF2-40B4-BE49-F238E27FC236}">
                        <a16:creationId xmlns:a16="http://schemas.microsoft.com/office/drawing/2014/main" id="{72427C64-3879-4726-85D9-80DB49DA9DC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2" name="Rechte verbindingslijn 231">
                    <a:extLst>
                      <a:ext uri="{FF2B5EF4-FFF2-40B4-BE49-F238E27FC236}">
                        <a16:creationId xmlns:a16="http://schemas.microsoft.com/office/drawing/2014/main" id="{95D58C50-1C34-4452-985D-C06A0C8E33B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3" name="Rechte verbindingslijn 232">
                    <a:extLst>
                      <a:ext uri="{FF2B5EF4-FFF2-40B4-BE49-F238E27FC236}">
                        <a16:creationId xmlns:a16="http://schemas.microsoft.com/office/drawing/2014/main" id="{32C4707C-89E1-419D-9D26-1CE0663E5B4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EDCF9C96-D228-4D85-BA68-8BDD1F9BBB7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8DC769EF-C481-4013-A6BD-1B344775F07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0" name="Pijl: rechts 229">
                  <a:extLst>
                    <a:ext uri="{FF2B5EF4-FFF2-40B4-BE49-F238E27FC236}">
                      <a16:creationId xmlns:a16="http://schemas.microsoft.com/office/drawing/2014/main" id="{C83555D2-E6F4-48E7-B252-492674266AC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9" name="Groep 218">
                <a:extLst>
                  <a:ext uri="{FF2B5EF4-FFF2-40B4-BE49-F238E27FC236}">
                    <a16:creationId xmlns:a16="http://schemas.microsoft.com/office/drawing/2014/main" id="{690BFB87-8864-451B-A9DC-B2B2E86995EB}"/>
                  </a:ext>
                </a:extLst>
              </p:cNvPr>
              <p:cNvGrpSpPr/>
              <p:nvPr userDrawn="1"/>
            </p:nvGrpSpPr>
            <p:grpSpPr>
              <a:xfrm>
                <a:off x="-2916763" y="460171"/>
                <a:ext cx="268738" cy="248381"/>
                <a:chOff x="-2916763" y="460171"/>
                <a:chExt cx="268738" cy="248381"/>
              </a:xfrm>
            </p:grpSpPr>
            <p:sp>
              <p:nvSpPr>
                <p:cNvPr id="220" name="Rechthoek 219">
                  <a:extLst>
                    <a:ext uri="{FF2B5EF4-FFF2-40B4-BE49-F238E27FC236}">
                      <a16:creationId xmlns:a16="http://schemas.microsoft.com/office/drawing/2014/main" id="{21064DF0-8318-4214-81B4-AD5EFA3AB0EB}"/>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1" name="Groep 220">
                  <a:extLst>
                    <a:ext uri="{FF2B5EF4-FFF2-40B4-BE49-F238E27FC236}">
                      <a16:creationId xmlns:a16="http://schemas.microsoft.com/office/drawing/2014/main" id="{657C318D-4D0C-4759-9404-C33F44B45E66}"/>
                    </a:ext>
                  </a:extLst>
                </p:cNvPr>
                <p:cNvGrpSpPr/>
                <p:nvPr userDrawn="1"/>
              </p:nvGrpSpPr>
              <p:grpSpPr>
                <a:xfrm>
                  <a:off x="-2866744" y="518074"/>
                  <a:ext cx="168701" cy="132575"/>
                  <a:chOff x="-2866744" y="518074"/>
                  <a:chExt cx="168701" cy="132575"/>
                </a:xfrm>
              </p:grpSpPr>
              <p:cxnSp>
                <p:nvCxnSpPr>
                  <p:cNvPr id="223" name="Rechte verbindingslijn 222">
                    <a:extLst>
                      <a:ext uri="{FF2B5EF4-FFF2-40B4-BE49-F238E27FC236}">
                        <a16:creationId xmlns:a16="http://schemas.microsoft.com/office/drawing/2014/main" id="{05BDF75A-38D7-4183-8045-9D1C7B9F23C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F487DF0E-588D-4037-A153-425E375ADCD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5" name="Rechte verbindingslijn 224">
                    <a:extLst>
                      <a:ext uri="{FF2B5EF4-FFF2-40B4-BE49-F238E27FC236}">
                        <a16:creationId xmlns:a16="http://schemas.microsoft.com/office/drawing/2014/main" id="{2E2E9F19-1680-42C4-93E3-CA6C05A1AF3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48EA52A5-5926-4113-AC8F-7534F73C41C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036966C-8EA0-424A-9B7A-77E13808A25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2" name="Pijl: rechts 221">
                  <a:extLst>
                    <a:ext uri="{FF2B5EF4-FFF2-40B4-BE49-F238E27FC236}">
                      <a16:creationId xmlns:a16="http://schemas.microsoft.com/office/drawing/2014/main" id="{53CF536E-76A8-4907-BC5A-379BA65EF88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0" name="Tijdelijke aanduiding voor afbeelding 8">
            <a:extLst>
              <a:ext uri="{FF2B5EF4-FFF2-40B4-BE49-F238E27FC236}">
                <a16:creationId xmlns:a16="http://schemas.microsoft.com/office/drawing/2014/main" id="{FA1F97DA-BA41-86D8-BFA5-9D4E3144665C}"/>
              </a:ext>
            </a:extLst>
          </p:cNvPr>
          <p:cNvSpPr>
            <a:spLocks noGrp="1"/>
          </p:cNvSpPr>
          <p:nvPr>
            <p:ph type="pic" sz="quarter" idx="16" hasCustomPrompt="1"/>
          </p:nvPr>
        </p:nvSpPr>
        <p:spPr>
          <a:xfrm>
            <a:off x="3502245" y="1495690"/>
            <a:ext cx="5168704" cy="4452209"/>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87857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edia Groen">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B7D52EAA-469E-41BF-F99E-830AF867FC20}"/>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nl-NL"/>
          </a:p>
        </p:txBody>
      </p:sp>
      <p:sp>
        <p:nvSpPr>
          <p:cNvPr id="12" name="Tijdelijke aanduiding voor media 28">
            <a:extLst>
              <a:ext uri="{FF2B5EF4-FFF2-40B4-BE49-F238E27FC236}">
                <a16:creationId xmlns:a16="http://schemas.microsoft.com/office/drawing/2014/main" id="{8FEA7AA5-B6F4-4267-9022-C3D3E7B80231}"/>
              </a:ext>
            </a:extLst>
          </p:cNvPr>
          <p:cNvSpPr>
            <a:spLocks noGrp="1"/>
          </p:cNvSpPr>
          <p:nvPr>
            <p:ph type="media" sz="quarter" idx="19" hasCustomPrompt="1"/>
          </p:nvPr>
        </p:nvSpPr>
        <p:spPr>
          <a:xfrm>
            <a:off x="1318846" y="1089024"/>
            <a:ext cx="9565057" cy="4858875"/>
          </a:xfrm>
          <a:prstGeom prst="roundRect">
            <a:avLst>
              <a:gd name="adj" fmla="val 5713"/>
            </a:avLst>
          </a:prstGeom>
          <a:noFill/>
        </p:spPr>
        <p:txBody>
          <a:bodyPr tIns="0" bIns="1620000" anchor="ctr" anchorCtr="0"/>
          <a:lstStyle>
            <a:lvl1pPr marL="0" indent="0" algn="ctr">
              <a:lnSpc>
                <a:spcPct val="90000"/>
              </a:lnSpc>
              <a:spcBef>
                <a:spcPts val="0"/>
              </a:spcBef>
              <a:spcAft>
                <a:spcPts val="0"/>
              </a:spcAft>
              <a:buFont typeface="Arial" panose="020B0604020202020204" pitchFamily="34" charset="0"/>
              <a:buNone/>
              <a:defRPr sz="1500" b="0" i="1" baseline="0">
                <a:solidFill>
                  <a:schemeClr val="bg1"/>
                </a:solidFill>
                <a:latin typeface="+mn-lt"/>
              </a:defRPr>
            </a:lvl1pPr>
          </a:lstStyle>
          <a:p>
            <a:r>
              <a:rPr lang="nl-NL" noProof="0"/>
              <a:t>Klik op het onderstaand icoon </a:t>
            </a:r>
            <a:br>
              <a:rPr lang="nl-NL" noProof="0"/>
            </a:br>
            <a:r>
              <a:rPr lang="nl-NL" noProof="0"/>
              <a:t>om een video in te voegen.</a:t>
            </a:r>
            <a:br>
              <a:rPr lang="nl-NL" noProof="0"/>
            </a:br>
            <a:br>
              <a:rPr lang="nl-NL" noProof="0"/>
            </a:br>
            <a:r>
              <a:rPr lang="nl-NL" noProof="0"/>
              <a:t>Meer hulp nodig? </a:t>
            </a:r>
            <a:br>
              <a:rPr lang="nl-NL" noProof="0"/>
            </a:br>
            <a:r>
              <a:rPr lang="nl-NL" noProof="0"/>
              <a:t>Aan de zijkanten van de dia's zijn instructies </a:t>
            </a:r>
            <a:br>
              <a:rPr lang="nl-NL" noProof="0"/>
            </a:br>
            <a:r>
              <a:rPr lang="nl-NL" noProof="0"/>
              <a:t>geplaatst voor verdere informatie.</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Media Groen</a:t>
            </a:r>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B502C9A5-716F-45E6-800B-D4D02CE26F90}" type="slidenum">
              <a:rPr lang="nl-NL" smtClean="0"/>
              <a:pPr/>
              <a:t>‹#›</a:t>
            </a:fld>
            <a:endParaRPr lang="nl-NL"/>
          </a:p>
        </p:txBody>
      </p:sp>
      <p:grpSp>
        <p:nvGrpSpPr>
          <p:cNvPr id="9" name="INSTRUCTIE">
            <a:extLst>
              <a:ext uri="{FF2B5EF4-FFF2-40B4-BE49-F238E27FC236}">
                <a16:creationId xmlns:a16="http://schemas.microsoft.com/office/drawing/2014/main" id="{341EB19E-D66F-45C7-92BC-D10BC3E0136F}"/>
              </a:ext>
            </a:extLst>
          </p:cNvPr>
          <p:cNvGrpSpPr/>
          <p:nvPr userDrawn="1"/>
        </p:nvGrpSpPr>
        <p:grpSpPr>
          <a:xfrm>
            <a:off x="12377595" y="1"/>
            <a:ext cx="3693386" cy="5080671"/>
            <a:chOff x="-3786437" y="1"/>
            <a:chExt cx="3693386" cy="5080671"/>
          </a:xfrm>
        </p:grpSpPr>
        <p:sp>
          <p:nvSpPr>
            <p:cNvPr id="10" name="Rechthoek 9">
              <a:extLst>
                <a:ext uri="{FF2B5EF4-FFF2-40B4-BE49-F238E27FC236}">
                  <a16:creationId xmlns:a16="http://schemas.microsoft.com/office/drawing/2014/main" id="{E1B55A7B-4815-4706-A450-E97CB7467940}"/>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1" name="Rechthoek 10">
              <a:extLst>
                <a:ext uri="{FF2B5EF4-FFF2-40B4-BE49-F238E27FC236}">
                  <a16:creationId xmlns:a16="http://schemas.microsoft.com/office/drawing/2014/main" id="{153ED87B-E007-47C8-B9BD-0D9ECD37544B}"/>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Video invoegen/opmaken</a:t>
              </a:r>
            </a:p>
          </p:txBody>
        </p:sp>
        <p:sp>
          <p:nvSpPr>
            <p:cNvPr id="13" name="Ovaal 12">
              <a:extLst>
                <a:ext uri="{FF2B5EF4-FFF2-40B4-BE49-F238E27FC236}">
                  <a16:creationId xmlns:a16="http://schemas.microsoft.com/office/drawing/2014/main" id="{4C320978-155B-4EEF-8676-3A7557951D6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D507497C-C403-4E21-8A9F-B39A30C019E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Ovaal 14">
              <a:extLst>
                <a:ext uri="{FF2B5EF4-FFF2-40B4-BE49-F238E27FC236}">
                  <a16:creationId xmlns:a16="http://schemas.microsoft.com/office/drawing/2014/main" id="{D33B09DE-188C-45B6-9E52-7C0A689716F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93082BC2-1961-405B-9189-CE1E3C470F0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B6C7C44E-E0FF-4C92-A814-E4C7D2600179}"/>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D91EB775-6533-4084-85D7-8A78EFBA15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C07B8601-66EB-44F8-A0BC-60C5F86CE46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6D66E1F9-352F-481B-8409-A191979234D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8" name="Ovaal 17">
              <a:extLst>
                <a:ext uri="{FF2B5EF4-FFF2-40B4-BE49-F238E27FC236}">
                  <a16:creationId xmlns:a16="http://schemas.microsoft.com/office/drawing/2014/main" id="{162321A4-81A0-4604-B3B4-BB7BE788A25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30F7121D-8944-42E6-BFD1-FCEA8F28B1E6}"/>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0" name="Groep 19">
              <a:extLst>
                <a:ext uri="{FF2B5EF4-FFF2-40B4-BE49-F238E27FC236}">
                  <a16:creationId xmlns:a16="http://schemas.microsoft.com/office/drawing/2014/main" id="{6471D693-F1B2-4C57-BCFD-C23E2EEFBA58}"/>
                </a:ext>
              </a:extLst>
            </p:cNvPr>
            <p:cNvGrpSpPr/>
            <p:nvPr userDrawn="1"/>
          </p:nvGrpSpPr>
          <p:grpSpPr>
            <a:xfrm>
              <a:off x="-3408294" y="3489160"/>
              <a:ext cx="622283" cy="612920"/>
              <a:chOff x="12617641" y="3403239"/>
              <a:chExt cx="752963" cy="741634"/>
            </a:xfrm>
          </p:grpSpPr>
          <p:grpSp>
            <p:nvGrpSpPr>
              <p:cNvPr id="28" name="Groep 27">
                <a:extLst>
                  <a:ext uri="{FF2B5EF4-FFF2-40B4-BE49-F238E27FC236}">
                    <a16:creationId xmlns:a16="http://schemas.microsoft.com/office/drawing/2014/main" id="{D2E404E6-D278-497B-861A-E3B793E3518E}"/>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FE8FBF32-D158-4BD7-ABE2-96555E5EE93C}"/>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353AF84E-564C-43E3-8EFA-632CBA347715}"/>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DB28C623-5E84-4382-A3C0-B5B1BF3D24E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A110259F-CF40-46AE-B3C4-4DCDA3E7480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C4835ACA-9CF3-4B78-B500-7CA885440F4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D7A0B032-905F-49B5-AA42-BB8AF04E33F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9A2E930A-E5E4-42EE-89A5-8AF8EC514AB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2B581918-F2CC-485F-BFEC-9E0FFE0E266A}"/>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5FD6B2C4-6051-4FA4-81A4-146EC9241E2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470A5651-1AF1-4674-8C8F-501ABE6BFAF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B577A78C-84F8-4686-945C-F9B6FD72272D}"/>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3188A2EF-E67F-40EA-AF0A-FD3500379E5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81ADD8E3-0BAA-4955-9BF2-789F0227AF5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A47982D0-75D7-4915-B438-74EF1886570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40BE3AFA-03C0-4EB6-A2E1-FD67CE41338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 name="ICOON_info">
              <a:extLst>
                <a:ext uri="{FF2B5EF4-FFF2-40B4-BE49-F238E27FC236}">
                  <a16:creationId xmlns:a16="http://schemas.microsoft.com/office/drawing/2014/main" id="{9675B0F2-8458-421C-B823-2F324E4A6178}"/>
                </a:ext>
              </a:extLst>
            </p:cNvPr>
            <p:cNvGrpSpPr/>
            <p:nvPr userDrawn="1"/>
          </p:nvGrpSpPr>
          <p:grpSpPr>
            <a:xfrm>
              <a:off x="-376736" y="4123176"/>
              <a:ext cx="283685" cy="283685"/>
              <a:chOff x="-510741" y="5913713"/>
              <a:chExt cx="267555" cy="267555"/>
            </a:xfrm>
          </p:grpSpPr>
          <p:sp>
            <p:nvSpPr>
              <p:cNvPr id="26" name="Ovaal 25">
                <a:extLst>
                  <a:ext uri="{FF2B5EF4-FFF2-40B4-BE49-F238E27FC236}">
                    <a16:creationId xmlns:a16="http://schemas.microsoft.com/office/drawing/2014/main" id="{22AA0E4E-7D30-4ABF-AAB1-B523B988D2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149ACCCC-7F87-495D-ACE9-4A7F5BD7CB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2" name="Video icoon">
              <a:extLst>
                <a:ext uri="{FF2B5EF4-FFF2-40B4-BE49-F238E27FC236}">
                  <a16:creationId xmlns:a16="http://schemas.microsoft.com/office/drawing/2014/main" id="{BB67215A-2D70-4631-8B3D-1922CFDD03E3}"/>
                </a:ext>
              </a:extLst>
            </p:cNvPr>
            <p:cNvGrpSpPr/>
            <p:nvPr userDrawn="1"/>
          </p:nvGrpSpPr>
          <p:grpSpPr>
            <a:xfrm>
              <a:off x="-3310781" y="1231352"/>
              <a:ext cx="311450" cy="313414"/>
              <a:chOff x="8066315" y="1676399"/>
              <a:chExt cx="1371600" cy="1380253"/>
            </a:xfrm>
          </p:grpSpPr>
          <p:sp>
            <p:nvSpPr>
              <p:cNvPr id="23" name="Rechthoek 22">
                <a:extLst>
                  <a:ext uri="{FF2B5EF4-FFF2-40B4-BE49-F238E27FC236}">
                    <a16:creationId xmlns:a16="http://schemas.microsoft.com/office/drawing/2014/main" id="{72634E7E-166A-4F0B-9015-B00AFCB7B604}"/>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4" name="Vrije vorm 112">
                <a:extLst>
                  <a:ext uri="{FF2B5EF4-FFF2-40B4-BE49-F238E27FC236}">
                    <a16:creationId xmlns:a16="http://schemas.microsoft.com/office/drawing/2014/main" id="{493D9858-8AB6-49DE-9B90-B143C4AE8AFB}"/>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5" name="Vrije vorm 113">
                <a:extLst>
                  <a:ext uri="{FF2B5EF4-FFF2-40B4-BE49-F238E27FC236}">
                    <a16:creationId xmlns:a16="http://schemas.microsoft.com/office/drawing/2014/main" id="{AB03E0B3-E596-4831-B5C4-740923134604}"/>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pic>
        <p:nvPicPr>
          <p:cNvPr id="47" name="Graphic 46">
            <a:extLst>
              <a:ext uri="{FF2B5EF4-FFF2-40B4-BE49-F238E27FC236}">
                <a16:creationId xmlns:a16="http://schemas.microsoft.com/office/drawing/2014/main" id="{A8F25CE4-5A47-494A-ADF1-5DE199AD0BB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00" y="0"/>
            <a:ext cx="12018819" cy="6760585"/>
          </a:xfrm>
          <a:prstGeom prst="rect">
            <a:avLst/>
          </a:prstGeom>
        </p:spPr>
      </p:pic>
    </p:spTree>
    <p:extLst>
      <p:ext uri="{BB962C8B-B14F-4D97-AF65-F5344CB8AC3E}">
        <p14:creationId xmlns:p14="http://schemas.microsoft.com/office/powerpoint/2010/main" val="39186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nu 10x Paars">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E573CE70-D7A9-4D0E-83D7-6EFD52A1E1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10x Paars</a:t>
            </a:r>
          </a:p>
        </p:txBody>
      </p:sp>
      <p:sp>
        <p:nvSpPr>
          <p:cNvPr id="36" name="Tijdelijke aanduiding voor tekst 35">
            <a:extLst>
              <a:ext uri="{FF2B5EF4-FFF2-40B4-BE49-F238E27FC236}">
                <a16:creationId xmlns:a16="http://schemas.microsoft.com/office/drawing/2014/main" id="{045F3BF9-5988-4401-8063-3B7EEEEBC452}"/>
              </a:ext>
            </a:extLst>
          </p:cNvPr>
          <p:cNvSpPr>
            <a:spLocks noGrp="1"/>
          </p:cNvSpPr>
          <p:nvPr>
            <p:ph type="body" sz="quarter" idx="13" hasCustomPrompt="1"/>
          </p:nvPr>
        </p:nvSpPr>
        <p:spPr>
          <a:xfrm>
            <a:off x="18796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48" name="Tijdelijke aanduiding voor afbeelding 8">
            <a:extLst>
              <a:ext uri="{FF2B5EF4-FFF2-40B4-BE49-F238E27FC236}">
                <a16:creationId xmlns:a16="http://schemas.microsoft.com/office/drawing/2014/main" id="{1C646A99-E0F7-40A2-98AD-872806B87332}"/>
              </a:ext>
            </a:extLst>
          </p:cNvPr>
          <p:cNvSpPr>
            <a:spLocks noGrp="1"/>
          </p:cNvSpPr>
          <p:nvPr>
            <p:ph type="pic" sz="quarter" idx="14" hasCustomPrompt="1"/>
          </p:nvPr>
        </p:nvSpPr>
        <p:spPr>
          <a:xfrm>
            <a:off x="22352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0" name="Tijdelijke aanduiding voor tekst 49">
            <a:extLst>
              <a:ext uri="{FF2B5EF4-FFF2-40B4-BE49-F238E27FC236}">
                <a16:creationId xmlns:a16="http://schemas.microsoft.com/office/drawing/2014/main" id="{4155262E-D06D-4901-B25E-8A7CC91889A5}"/>
              </a:ext>
            </a:extLst>
          </p:cNvPr>
          <p:cNvSpPr>
            <a:spLocks noGrp="1"/>
          </p:cNvSpPr>
          <p:nvPr>
            <p:ph type="body" sz="quarter" idx="15" hasCustomPrompt="1"/>
          </p:nvPr>
        </p:nvSpPr>
        <p:spPr>
          <a:xfrm>
            <a:off x="1950200" y="3175000"/>
            <a:ext cx="1332000" cy="215900"/>
          </a:xfrm>
        </p:spPr>
        <p:txBody>
          <a:bodyPr anchor="b"/>
          <a:lstStyle>
            <a:lvl1pPr algn="ctr">
              <a:defRPr sz="1400">
                <a:solidFill>
                  <a:schemeClr val="bg1"/>
                </a:solidFill>
              </a:defRPr>
            </a:lvl1pPr>
          </a:lstStyle>
          <a:p>
            <a:pPr lvl="0"/>
            <a:r>
              <a:rPr lang="nl-NL"/>
              <a:t>Titel</a:t>
            </a:r>
          </a:p>
        </p:txBody>
      </p:sp>
      <p:sp>
        <p:nvSpPr>
          <p:cNvPr id="51" name="Tijdelijke aanduiding voor tekst 35">
            <a:extLst>
              <a:ext uri="{FF2B5EF4-FFF2-40B4-BE49-F238E27FC236}">
                <a16:creationId xmlns:a16="http://schemas.microsoft.com/office/drawing/2014/main" id="{FAE41AEA-48E7-4A47-9026-64DE77AA8418}"/>
              </a:ext>
            </a:extLst>
          </p:cNvPr>
          <p:cNvSpPr>
            <a:spLocks noGrp="1"/>
          </p:cNvSpPr>
          <p:nvPr>
            <p:ph type="body" sz="quarter" idx="16" hasCustomPrompt="1"/>
          </p:nvPr>
        </p:nvSpPr>
        <p:spPr>
          <a:xfrm>
            <a:off x="36068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52" name="Tijdelijke aanduiding voor afbeelding 8">
            <a:extLst>
              <a:ext uri="{FF2B5EF4-FFF2-40B4-BE49-F238E27FC236}">
                <a16:creationId xmlns:a16="http://schemas.microsoft.com/office/drawing/2014/main" id="{4465F0BA-0CE9-4F87-8D8E-7F1B2F49F936}"/>
              </a:ext>
            </a:extLst>
          </p:cNvPr>
          <p:cNvSpPr>
            <a:spLocks noGrp="1"/>
          </p:cNvSpPr>
          <p:nvPr>
            <p:ph type="pic" sz="quarter" idx="17" hasCustomPrompt="1"/>
          </p:nvPr>
        </p:nvSpPr>
        <p:spPr>
          <a:xfrm>
            <a:off x="39624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3" name="Tijdelijke aanduiding voor tekst 49">
            <a:extLst>
              <a:ext uri="{FF2B5EF4-FFF2-40B4-BE49-F238E27FC236}">
                <a16:creationId xmlns:a16="http://schemas.microsoft.com/office/drawing/2014/main" id="{86868998-11BC-4112-9E34-AFD6E2F544C0}"/>
              </a:ext>
            </a:extLst>
          </p:cNvPr>
          <p:cNvSpPr>
            <a:spLocks noGrp="1"/>
          </p:cNvSpPr>
          <p:nvPr>
            <p:ph type="body" sz="quarter" idx="18" hasCustomPrompt="1"/>
          </p:nvPr>
        </p:nvSpPr>
        <p:spPr>
          <a:xfrm>
            <a:off x="3677400" y="3175000"/>
            <a:ext cx="1332000" cy="215900"/>
          </a:xfrm>
        </p:spPr>
        <p:txBody>
          <a:bodyPr anchor="b"/>
          <a:lstStyle>
            <a:lvl1pPr algn="ctr">
              <a:defRPr sz="1400">
                <a:solidFill>
                  <a:schemeClr val="bg1"/>
                </a:solidFill>
              </a:defRPr>
            </a:lvl1pPr>
          </a:lstStyle>
          <a:p>
            <a:pPr lvl="0"/>
            <a:r>
              <a:rPr lang="nl-NL"/>
              <a:t>Titel</a:t>
            </a:r>
          </a:p>
        </p:txBody>
      </p:sp>
      <p:sp>
        <p:nvSpPr>
          <p:cNvPr id="54" name="Tijdelijke aanduiding voor tekst 35">
            <a:extLst>
              <a:ext uri="{FF2B5EF4-FFF2-40B4-BE49-F238E27FC236}">
                <a16:creationId xmlns:a16="http://schemas.microsoft.com/office/drawing/2014/main" id="{198018F2-6283-4B71-B1DA-0E6704621E84}"/>
              </a:ext>
            </a:extLst>
          </p:cNvPr>
          <p:cNvSpPr>
            <a:spLocks noGrp="1"/>
          </p:cNvSpPr>
          <p:nvPr>
            <p:ph type="body" sz="quarter" idx="19" hasCustomPrompt="1"/>
          </p:nvPr>
        </p:nvSpPr>
        <p:spPr>
          <a:xfrm>
            <a:off x="53340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55" name="Tijdelijke aanduiding voor afbeelding 8">
            <a:extLst>
              <a:ext uri="{FF2B5EF4-FFF2-40B4-BE49-F238E27FC236}">
                <a16:creationId xmlns:a16="http://schemas.microsoft.com/office/drawing/2014/main" id="{8F3915AB-C56E-463D-A780-CA461C243E85}"/>
              </a:ext>
            </a:extLst>
          </p:cNvPr>
          <p:cNvSpPr>
            <a:spLocks noGrp="1"/>
          </p:cNvSpPr>
          <p:nvPr>
            <p:ph type="pic" sz="quarter" idx="20" hasCustomPrompt="1"/>
          </p:nvPr>
        </p:nvSpPr>
        <p:spPr>
          <a:xfrm>
            <a:off x="56896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6" name="Tijdelijke aanduiding voor tekst 49">
            <a:extLst>
              <a:ext uri="{FF2B5EF4-FFF2-40B4-BE49-F238E27FC236}">
                <a16:creationId xmlns:a16="http://schemas.microsoft.com/office/drawing/2014/main" id="{D21DBDB5-2F57-4E08-96AF-EA16252F3865}"/>
              </a:ext>
            </a:extLst>
          </p:cNvPr>
          <p:cNvSpPr>
            <a:spLocks noGrp="1"/>
          </p:cNvSpPr>
          <p:nvPr>
            <p:ph type="body" sz="quarter" idx="21" hasCustomPrompt="1"/>
          </p:nvPr>
        </p:nvSpPr>
        <p:spPr>
          <a:xfrm>
            <a:off x="5404600" y="3175000"/>
            <a:ext cx="1332000" cy="215900"/>
          </a:xfrm>
        </p:spPr>
        <p:txBody>
          <a:bodyPr anchor="b"/>
          <a:lstStyle>
            <a:lvl1pPr algn="ctr">
              <a:defRPr sz="1400">
                <a:solidFill>
                  <a:schemeClr val="bg1"/>
                </a:solidFill>
              </a:defRPr>
            </a:lvl1pPr>
          </a:lstStyle>
          <a:p>
            <a:pPr lvl="0"/>
            <a:r>
              <a:rPr lang="nl-NL"/>
              <a:t>Titel</a:t>
            </a:r>
          </a:p>
        </p:txBody>
      </p:sp>
      <p:sp>
        <p:nvSpPr>
          <p:cNvPr id="57" name="Tijdelijke aanduiding voor tekst 35">
            <a:extLst>
              <a:ext uri="{FF2B5EF4-FFF2-40B4-BE49-F238E27FC236}">
                <a16:creationId xmlns:a16="http://schemas.microsoft.com/office/drawing/2014/main" id="{A9DBA2C4-6A09-431C-9ED7-F4FC7318140B}"/>
              </a:ext>
            </a:extLst>
          </p:cNvPr>
          <p:cNvSpPr>
            <a:spLocks noGrp="1"/>
          </p:cNvSpPr>
          <p:nvPr>
            <p:ph type="body" sz="quarter" idx="22" hasCustomPrompt="1"/>
          </p:nvPr>
        </p:nvSpPr>
        <p:spPr>
          <a:xfrm>
            <a:off x="70612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58" name="Tijdelijke aanduiding voor afbeelding 8">
            <a:extLst>
              <a:ext uri="{FF2B5EF4-FFF2-40B4-BE49-F238E27FC236}">
                <a16:creationId xmlns:a16="http://schemas.microsoft.com/office/drawing/2014/main" id="{0AE1722A-BF8E-49F4-B750-6D0F8FE84C6F}"/>
              </a:ext>
            </a:extLst>
          </p:cNvPr>
          <p:cNvSpPr>
            <a:spLocks noGrp="1"/>
          </p:cNvSpPr>
          <p:nvPr>
            <p:ph type="pic" sz="quarter" idx="23" hasCustomPrompt="1"/>
          </p:nvPr>
        </p:nvSpPr>
        <p:spPr>
          <a:xfrm>
            <a:off x="74168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9" name="Tijdelijke aanduiding voor tekst 49">
            <a:extLst>
              <a:ext uri="{FF2B5EF4-FFF2-40B4-BE49-F238E27FC236}">
                <a16:creationId xmlns:a16="http://schemas.microsoft.com/office/drawing/2014/main" id="{13CDC100-F5EE-40BB-BEDE-21FC50FE6F5C}"/>
              </a:ext>
            </a:extLst>
          </p:cNvPr>
          <p:cNvSpPr>
            <a:spLocks noGrp="1"/>
          </p:cNvSpPr>
          <p:nvPr>
            <p:ph type="body" sz="quarter" idx="24" hasCustomPrompt="1"/>
          </p:nvPr>
        </p:nvSpPr>
        <p:spPr>
          <a:xfrm>
            <a:off x="7131800" y="3175000"/>
            <a:ext cx="1332000" cy="215900"/>
          </a:xfrm>
        </p:spPr>
        <p:txBody>
          <a:bodyPr anchor="b"/>
          <a:lstStyle>
            <a:lvl1pPr algn="ctr">
              <a:defRPr sz="1400">
                <a:solidFill>
                  <a:schemeClr val="bg1"/>
                </a:solidFill>
              </a:defRPr>
            </a:lvl1pPr>
          </a:lstStyle>
          <a:p>
            <a:pPr lvl="0"/>
            <a:r>
              <a:rPr lang="nl-NL"/>
              <a:t>Titel</a:t>
            </a:r>
          </a:p>
        </p:txBody>
      </p:sp>
      <p:sp>
        <p:nvSpPr>
          <p:cNvPr id="60" name="Tijdelijke aanduiding voor tekst 35">
            <a:extLst>
              <a:ext uri="{FF2B5EF4-FFF2-40B4-BE49-F238E27FC236}">
                <a16:creationId xmlns:a16="http://schemas.microsoft.com/office/drawing/2014/main" id="{F23E90D0-6764-4C32-A164-0BAEC8511563}"/>
              </a:ext>
            </a:extLst>
          </p:cNvPr>
          <p:cNvSpPr>
            <a:spLocks noGrp="1"/>
          </p:cNvSpPr>
          <p:nvPr>
            <p:ph type="body" sz="quarter" idx="25" hasCustomPrompt="1"/>
          </p:nvPr>
        </p:nvSpPr>
        <p:spPr>
          <a:xfrm>
            <a:off x="87884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61" name="Tijdelijke aanduiding voor afbeelding 8">
            <a:extLst>
              <a:ext uri="{FF2B5EF4-FFF2-40B4-BE49-F238E27FC236}">
                <a16:creationId xmlns:a16="http://schemas.microsoft.com/office/drawing/2014/main" id="{CCC1F57A-D619-4F06-B7B7-30FD62DC0128}"/>
              </a:ext>
            </a:extLst>
          </p:cNvPr>
          <p:cNvSpPr>
            <a:spLocks noGrp="1"/>
          </p:cNvSpPr>
          <p:nvPr>
            <p:ph type="pic" sz="quarter" idx="26" hasCustomPrompt="1"/>
          </p:nvPr>
        </p:nvSpPr>
        <p:spPr>
          <a:xfrm>
            <a:off x="91440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2" name="Tijdelijke aanduiding voor tekst 49">
            <a:extLst>
              <a:ext uri="{FF2B5EF4-FFF2-40B4-BE49-F238E27FC236}">
                <a16:creationId xmlns:a16="http://schemas.microsoft.com/office/drawing/2014/main" id="{A98E62DF-4D7D-422D-97EB-B60710963D5C}"/>
              </a:ext>
            </a:extLst>
          </p:cNvPr>
          <p:cNvSpPr>
            <a:spLocks noGrp="1"/>
          </p:cNvSpPr>
          <p:nvPr>
            <p:ph type="body" sz="quarter" idx="27" hasCustomPrompt="1"/>
          </p:nvPr>
        </p:nvSpPr>
        <p:spPr>
          <a:xfrm>
            <a:off x="8859000" y="3175000"/>
            <a:ext cx="1332000" cy="215900"/>
          </a:xfrm>
        </p:spPr>
        <p:txBody>
          <a:bodyPr anchor="b"/>
          <a:lstStyle>
            <a:lvl1pPr algn="ctr">
              <a:defRPr sz="1400">
                <a:solidFill>
                  <a:schemeClr val="bg1"/>
                </a:solidFill>
              </a:defRPr>
            </a:lvl1pPr>
          </a:lstStyle>
          <a:p>
            <a:pPr lvl="0"/>
            <a:r>
              <a:rPr lang="nl-NL"/>
              <a:t>Titel</a:t>
            </a:r>
          </a:p>
        </p:txBody>
      </p:sp>
      <p:sp>
        <p:nvSpPr>
          <p:cNvPr id="63" name="Tijdelijke aanduiding voor tekst 35">
            <a:extLst>
              <a:ext uri="{FF2B5EF4-FFF2-40B4-BE49-F238E27FC236}">
                <a16:creationId xmlns:a16="http://schemas.microsoft.com/office/drawing/2014/main" id="{89BF8896-91CE-421E-ADB3-3E2850249E28}"/>
              </a:ext>
            </a:extLst>
          </p:cNvPr>
          <p:cNvSpPr>
            <a:spLocks noGrp="1"/>
          </p:cNvSpPr>
          <p:nvPr>
            <p:ph type="body" sz="quarter" idx="28" hasCustomPrompt="1"/>
          </p:nvPr>
        </p:nvSpPr>
        <p:spPr>
          <a:xfrm>
            <a:off x="18796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64" name="Tijdelijke aanduiding voor afbeelding 8">
            <a:extLst>
              <a:ext uri="{FF2B5EF4-FFF2-40B4-BE49-F238E27FC236}">
                <a16:creationId xmlns:a16="http://schemas.microsoft.com/office/drawing/2014/main" id="{67B1FB61-DCCF-4E69-B997-F88D156C52B0}"/>
              </a:ext>
            </a:extLst>
          </p:cNvPr>
          <p:cNvSpPr>
            <a:spLocks noGrp="1"/>
          </p:cNvSpPr>
          <p:nvPr>
            <p:ph type="pic" sz="quarter" idx="29" hasCustomPrompt="1"/>
          </p:nvPr>
        </p:nvSpPr>
        <p:spPr>
          <a:xfrm>
            <a:off x="22352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5" name="Tijdelijke aanduiding voor tekst 49">
            <a:extLst>
              <a:ext uri="{FF2B5EF4-FFF2-40B4-BE49-F238E27FC236}">
                <a16:creationId xmlns:a16="http://schemas.microsoft.com/office/drawing/2014/main" id="{79BF17AE-74C4-42F4-BD07-911CF34626FC}"/>
              </a:ext>
            </a:extLst>
          </p:cNvPr>
          <p:cNvSpPr>
            <a:spLocks noGrp="1"/>
          </p:cNvSpPr>
          <p:nvPr>
            <p:ph type="body" sz="quarter" idx="30" hasCustomPrompt="1"/>
          </p:nvPr>
        </p:nvSpPr>
        <p:spPr>
          <a:xfrm>
            <a:off x="1950200" y="4940300"/>
            <a:ext cx="1332000" cy="215900"/>
          </a:xfrm>
        </p:spPr>
        <p:txBody>
          <a:bodyPr anchor="b"/>
          <a:lstStyle>
            <a:lvl1pPr algn="ctr">
              <a:defRPr sz="1400">
                <a:solidFill>
                  <a:schemeClr val="bg1"/>
                </a:solidFill>
              </a:defRPr>
            </a:lvl1pPr>
          </a:lstStyle>
          <a:p>
            <a:pPr lvl="0"/>
            <a:r>
              <a:rPr lang="nl-NL"/>
              <a:t>Titel</a:t>
            </a:r>
          </a:p>
        </p:txBody>
      </p:sp>
      <p:sp>
        <p:nvSpPr>
          <p:cNvPr id="66" name="Tijdelijke aanduiding voor tekst 35">
            <a:extLst>
              <a:ext uri="{FF2B5EF4-FFF2-40B4-BE49-F238E27FC236}">
                <a16:creationId xmlns:a16="http://schemas.microsoft.com/office/drawing/2014/main" id="{90437401-E3F5-4CF7-B2F2-2343C179A952}"/>
              </a:ext>
            </a:extLst>
          </p:cNvPr>
          <p:cNvSpPr>
            <a:spLocks noGrp="1"/>
          </p:cNvSpPr>
          <p:nvPr>
            <p:ph type="body" sz="quarter" idx="31" hasCustomPrompt="1"/>
          </p:nvPr>
        </p:nvSpPr>
        <p:spPr>
          <a:xfrm>
            <a:off x="36068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67" name="Tijdelijke aanduiding voor afbeelding 8">
            <a:extLst>
              <a:ext uri="{FF2B5EF4-FFF2-40B4-BE49-F238E27FC236}">
                <a16:creationId xmlns:a16="http://schemas.microsoft.com/office/drawing/2014/main" id="{551D76A7-DFD9-4678-B4D7-762B568F7299}"/>
              </a:ext>
            </a:extLst>
          </p:cNvPr>
          <p:cNvSpPr>
            <a:spLocks noGrp="1"/>
          </p:cNvSpPr>
          <p:nvPr>
            <p:ph type="pic" sz="quarter" idx="32" hasCustomPrompt="1"/>
          </p:nvPr>
        </p:nvSpPr>
        <p:spPr>
          <a:xfrm>
            <a:off x="39624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68" name="Tijdelijke aanduiding voor tekst 49">
            <a:extLst>
              <a:ext uri="{FF2B5EF4-FFF2-40B4-BE49-F238E27FC236}">
                <a16:creationId xmlns:a16="http://schemas.microsoft.com/office/drawing/2014/main" id="{B4D0CB40-7B73-4CD8-AB3C-A57096F593CC}"/>
              </a:ext>
            </a:extLst>
          </p:cNvPr>
          <p:cNvSpPr>
            <a:spLocks noGrp="1"/>
          </p:cNvSpPr>
          <p:nvPr>
            <p:ph type="body" sz="quarter" idx="33" hasCustomPrompt="1"/>
          </p:nvPr>
        </p:nvSpPr>
        <p:spPr>
          <a:xfrm>
            <a:off x="3677400" y="4940300"/>
            <a:ext cx="1332000" cy="215900"/>
          </a:xfrm>
        </p:spPr>
        <p:txBody>
          <a:bodyPr anchor="b"/>
          <a:lstStyle>
            <a:lvl1pPr algn="ctr">
              <a:defRPr sz="1400">
                <a:solidFill>
                  <a:schemeClr val="bg1"/>
                </a:solidFill>
              </a:defRPr>
            </a:lvl1pPr>
          </a:lstStyle>
          <a:p>
            <a:pPr lvl="0"/>
            <a:r>
              <a:rPr lang="nl-NL"/>
              <a:t>Titel</a:t>
            </a:r>
          </a:p>
        </p:txBody>
      </p:sp>
      <p:sp>
        <p:nvSpPr>
          <p:cNvPr id="69" name="Tijdelijke aanduiding voor tekst 35">
            <a:extLst>
              <a:ext uri="{FF2B5EF4-FFF2-40B4-BE49-F238E27FC236}">
                <a16:creationId xmlns:a16="http://schemas.microsoft.com/office/drawing/2014/main" id="{EEA2B977-61D3-45F6-80CE-369E96B9A06C}"/>
              </a:ext>
            </a:extLst>
          </p:cNvPr>
          <p:cNvSpPr>
            <a:spLocks noGrp="1"/>
          </p:cNvSpPr>
          <p:nvPr>
            <p:ph type="body" sz="quarter" idx="34" hasCustomPrompt="1"/>
          </p:nvPr>
        </p:nvSpPr>
        <p:spPr>
          <a:xfrm>
            <a:off x="53340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70" name="Tijdelijke aanduiding voor afbeelding 8">
            <a:extLst>
              <a:ext uri="{FF2B5EF4-FFF2-40B4-BE49-F238E27FC236}">
                <a16:creationId xmlns:a16="http://schemas.microsoft.com/office/drawing/2014/main" id="{231852AD-CFA8-463E-BA33-7342AB172C01}"/>
              </a:ext>
            </a:extLst>
          </p:cNvPr>
          <p:cNvSpPr>
            <a:spLocks noGrp="1"/>
          </p:cNvSpPr>
          <p:nvPr>
            <p:ph type="pic" sz="quarter" idx="35" hasCustomPrompt="1"/>
          </p:nvPr>
        </p:nvSpPr>
        <p:spPr>
          <a:xfrm>
            <a:off x="56896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1" name="Tijdelijke aanduiding voor tekst 49">
            <a:extLst>
              <a:ext uri="{FF2B5EF4-FFF2-40B4-BE49-F238E27FC236}">
                <a16:creationId xmlns:a16="http://schemas.microsoft.com/office/drawing/2014/main" id="{E8E436C3-D92F-429D-864E-ADBA8ED988AB}"/>
              </a:ext>
            </a:extLst>
          </p:cNvPr>
          <p:cNvSpPr>
            <a:spLocks noGrp="1"/>
          </p:cNvSpPr>
          <p:nvPr>
            <p:ph type="body" sz="quarter" idx="36" hasCustomPrompt="1"/>
          </p:nvPr>
        </p:nvSpPr>
        <p:spPr>
          <a:xfrm>
            <a:off x="5404600" y="4940300"/>
            <a:ext cx="1332000" cy="215900"/>
          </a:xfrm>
        </p:spPr>
        <p:txBody>
          <a:bodyPr anchor="b"/>
          <a:lstStyle>
            <a:lvl1pPr algn="ctr">
              <a:defRPr sz="1400">
                <a:solidFill>
                  <a:schemeClr val="bg1"/>
                </a:solidFill>
              </a:defRPr>
            </a:lvl1pPr>
          </a:lstStyle>
          <a:p>
            <a:pPr lvl="0"/>
            <a:r>
              <a:rPr lang="nl-NL"/>
              <a:t>Titel</a:t>
            </a:r>
          </a:p>
        </p:txBody>
      </p:sp>
      <p:sp>
        <p:nvSpPr>
          <p:cNvPr id="72" name="Tijdelijke aanduiding voor tekst 35">
            <a:extLst>
              <a:ext uri="{FF2B5EF4-FFF2-40B4-BE49-F238E27FC236}">
                <a16:creationId xmlns:a16="http://schemas.microsoft.com/office/drawing/2014/main" id="{FB1DEA62-0BF9-406B-A110-FC223972E15F}"/>
              </a:ext>
            </a:extLst>
          </p:cNvPr>
          <p:cNvSpPr>
            <a:spLocks noGrp="1"/>
          </p:cNvSpPr>
          <p:nvPr>
            <p:ph type="body" sz="quarter" idx="37" hasCustomPrompt="1"/>
          </p:nvPr>
        </p:nvSpPr>
        <p:spPr>
          <a:xfrm>
            <a:off x="70612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73" name="Tijdelijke aanduiding voor afbeelding 8">
            <a:extLst>
              <a:ext uri="{FF2B5EF4-FFF2-40B4-BE49-F238E27FC236}">
                <a16:creationId xmlns:a16="http://schemas.microsoft.com/office/drawing/2014/main" id="{E045BBF0-FD37-4D3A-AD9C-9970E1F7456C}"/>
              </a:ext>
            </a:extLst>
          </p:cNvPr>
          <p:cNvSpPr>
            <a:spLocks noGrp="1"/>
          </p:cNvSpPr>
          <p:nvPr>
            <p:ph type="pic" sz="quarter" idx="38" hasCustomPrompt="1"/>
          </p:nvPr>
        </p:nvSpPr>
        <p:spPr>
          <a:xfrm>
            <a:off x="74168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4" name="Tijdelijke aanduiding voor tekst 49">
            <a:extLst>
              <a:ext uri="{FF2B5EF4-FFF2-40B4-BE49-F238E27FC236}">
                <a16:creationId xmlns:a16="http://schemas.microsoft.com/office/drawing/2014/main" id="{96719B98-3BF0-4F81-A06D-434A4334EA6D}"/>
              </a:ext>
            </a:extLst>
          </p:cNvPr>
          <p:cNvSpPr>
            <a:spLocks noGrp="1"/>
          </p:cNvSpPr>
          <p:nvPr>
            <p:ph type="body" sz="quarter" idx="39" hasCustomPrompt="1"/>
          </p:nvPr>
        </p:nvSpPr>
        <p:spPr>
          <a:xfrm>
            <a:off x="7131800" y="4940300"/>
            <a:ext cx="1332000" cy="215900"/>
          </a:xfrm>
        </p:spPr>
        <p:txBody>
          <a:bodyPr anchor="b"/>
          <a:lstStyle>
            <a:lvl1pPr algn="ctr">
              <a:defRPr sz="1400">
                <a:solidFill>
                  <a:schemeClr val="bg1"/>
                </a:solidFill>
              </a:defRPr>
            </a:lvl1pPr>
          </a:lstStyle>
          <a:p>
            <a:pPr lvl="0"/>
            <a:r>
              <a:rPr lang="nl-NL"/>
              <a:t>Titel</a:t>
            </a:r>
          </a:p>
        </p:txBody>
      </p:sp>
      <p:sp>
        <p:nvSpPr>
          <p:cNvPr id="75" name="Tijdelijke aanduiding voor tekst 35">
            <a:extLst>
              <a:ext uri="{FF2B5EF4-FFF2-40B4-BE49-F238E27FC236}">
                <a16:creationId xmlns:a16="http://schemas.microsoft.com/office/drawing/2014/main" id="{381C320F-3A56-4318-9B4E-5D283CE81DD6}"/>
              </a:ext>
            </a:extLst>
          </p:cNvPr>
          <p:cNvSpPr>
            <a:spLocks noGrp="1"/>
          </p:cNvSpPr>
          <p:nvPr>
            <p:ph type="body" sz="quarter" idx="40" hasCustomPrompt="1"/>
          </p:nvPr>
        </p:nvSpPr>
        <p:spPr>
          <a:xfrm>
            <a:off x="87884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76" name="Tijdelijke aanduiding voor afbeelding 8">
            <a:extLst>
              <a:ext uri="{FF2B5EF4-FFF2-40B4-BE49-F238E27FC236}">
                <a16:creationId xmlns:a16="http://schemas.microsoft.com/office/drawing/2014/main" id="{C9DB68F6-9966-415A-80FC-D8A5E6E2B6EE}"/>
              </a:ext>
            </a:extLst>
          </p:cNvPr>
          <p:cNvSpPr>
            <a:spLocks noGrp="1"/>
          </p:cNvSpPr>
          <p:nvPr>
            <p:ph type="pic" sz="quarter" idx="41" hasCustomPrompt="1"/>
          </p:nvPr>
        </p:nvSpPr>
        <p:spPr>
          <a:xfrm>
            <a:off x="91440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7" name="Tijdelijke aanduiding voor tekst 49">
            <a:extLst>
              <a:ext uri="{FF2B5EF4-FFF2-40B4-BE49-F238E27FC236}">
                <a16:creationId xmlns:a16="http://schemas.microsoft.com/office/drawing/2014/main" id="{C1495882-C71E-4807-A16D-12AA8B5FE355}"/>
              </a:ext>
            </a:extLst>
          </p:cNvPr>
          <p:cNvSpPr>
            <a:spLocks noGrp="1"/>
          </p:cNvSpPr>
          <p:nvPr>
            <p:ph type="body" sz="quarter" idx="42" hasCustomPrompt="1"/>
          </p:nvPr>
        </p:nvSpPr>
        <p:spPr>
          <a:xfrm>
            <a:off x="8859000" y="4940300"/>
            <a:ext cx="1332000" cy="215900"/>
          </a:xfrm>
        </p:spPr>
        <p:txBody>
          <a:bodyPr anchor="b"/>
          <a:lstStyle>
            <a:lvl1pPr algn="ctr">
              <a:defRPr sz="1400">
                <a:solidFill>
                  <a:schemeClr val="bg1"/>
                </a:solidFill>
              </a:defRPr>
            </a:lvl1pPr>
          </a:lstStyle>
          <a:p>
            <a:pPr lvl="0"/>
            <a:r>
              <a:rPr lang="nl-NL"/>
              <a:t>Titel</a:t>
            </a:r>
          </a:p>
        </p:txBody>
      </p:sp>
      <p:grpSp>
        <p:nvGrpSpPr>
          <p:cNvPr id="38" name="INSTRUCTIE">
            <a:extLst>
              <a:ext uri="{FF2B5EF4-FFF2-40B4-BE49-F238E27FC236}">
                <a16:creationId xmlns:a16="http://schemas.microsoft.com/office/drawing/2014/main" id="{66EDCD0E-D814-45F8-BD98-0C0B474B370F}"/>
              </a:ext>
            </a:extLst>
          </p:cNvPr>
          <p:cNvGrpSpPr/>
          <p:nvPr userDrawn="1"/>
        </p:nvGrpSpPr>
        <p:grpSpPr>
          <a:xfrm>
            <a:off x="12377595" y="0"/>
            <a:ext cx="3693386" cy="6769481"/>
            <a:chOff x="-3786437" y="0"/>
            <a:chExt cx="3693386" cy="6769481"/>
          </a:xfrm>
        </p:grpSpPr>
        <p:sp>
          <p:nvSpPr>
            <p:cNvPr id="39" name="Rechthoek 38">
              <a:extLst>
                <a:ext uri="{FF2B5EF4-FFF2-40B4-BE49-F238E27FC236}">
                  <a16:creationId xmlns:a16="http://schemas.microsoft.com/office/drawing/2014/main" id="{AE04A4AE-32E9-48EB-9665-825498D290F8}"/>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40" name="INSTRUCTIES">
              <a:extLst>
                <a:ext uri="{FF2B5EF4-FFF2-40B4-BE49-F238E27FC236}">
                  <a16:creationId xmlns:a16="http://schemas.microsoft.com/office/drawing/2014/main" id="{37167101-3C6B-4276-8A3E-3466BB63D146}"/>
                </a:ext>
              </a:extLst>
            </p:cNvPr>
            <p:cNvGrpSpPr/>
            <p:nvPr userDrawn="1"/>
          </p:nvGrpSpPr>
          <p:grpSpPr>
            <a:xfrm>
              <a:off x="-3786437" y="0"/>
              <a:ext cx="3693386" cy="6089184"/>
              <a:chOff x="-3786437" y="0"/>
              <a:chExt cx="3693386" cy="6089184"/>
            </a:xfrm>
          </p:grpSpPr>
          <p:sp>
            <p:nvSpPr>
              <p:cNvPr id="41" name="Rechthoek 40">
                <a:extLst>
                  <a:ext uri="{FF2B5EF4-FFF2-40B4-BE49-F238E27FC236}">
                    <a16:creationId xmlns:a16="http://schemas.microsoft.com/office/drawing/2014/main" id="{93529CD7-D65C-4A92-863D-8C78D90D3E19}"/>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42" name="Ovaal 41">
                <a:extLst>
                  <a:ext uri="{FF2B5EF4-FFF2-40B4-BE49-F238E27FC236}">
                    <a16:creationId xmlns:a16="http://schemas.microsoft.com/office/drawing/2014/main" id="{DCAB454E-D5EC-4273-9468-DB3BE252DCD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3" name="Rechthoek 42">
                <a:extLst>
                  <a:ext uri="{FF2B5EF4-FFF2-40B4-BE49-F238E27FC236}">
                    <a16:creationId xmlns:a16="http://schemas.microsoft.com/office/drawing/2014/main" id="{67D1980A-94EA-4B70-8230-CE1B0305E21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4" name="Groep 43">
                <a:extLst>
                  <a:ext uri="{FF2B5EF4-FFF2-40B4-BE49-F238E27FC236}">
                    <a16:creationId xmlns:a16="http://schemas.microsoft.com/office/drawing/2014/main" id="{DBBCC393-166C-4A95-9A48-E5A859771F0A}"/>
                  </a:ext>
                </a:extLst>
              </p:cNvPr>
              <p:cNvGrpSpPr/>
              <p:nvPr userDrawn="1"/>
            </p:nvGrpSpPr>
            <p:grpSpPr>
              <a:xfrm>
                <a:off x="-3316179" y="1231351"/>
                <a:ext cx="294789" cy="318834"/>
                <a:chOff x="14466489" y="1001522"/>
                <a:chExt cx="290627" cy="314333"/>
              </a:xfrm>
            </p:grpSpPr>
            <p:sp>
              <p:nvSpPr>
                <p:cNvPr id="120" name="Rechthoek 119">
                  <a:extLst>
                    <a:ext uri="{FF2B5EF4-FFF2-40B4-BE49-F238E27FC236}">
                      <a16:creationId xmlns:a16="http://schemas.microsoft.com/office/drawing/2014/main" id="{C344F8C5-EADD-4251-A8C7-E5FF90CC842B}"/>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1" name="Ovaal 120">
                  <a:extLst>
                    <a:ext uri="{FF2B5EF4-FFF2-40B4-BE49-F238E27FC236}">
                      <a16:creationId xmlns:a16="http://schemas.microsoft.com/office/drawing/2014/main" id="{662985D4-6B02-4BA7-82BF-744DA782500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22" name="Vrije vorm: vorm 121">
                  <a:extLst>
                    <a:ext uri="{FF2B5EF4-FFF2-40B4-BE49-F238E27FC236}">
                      <a16:creationId xmlns:a16="http://schemas.microsoft.com/office/drawing/2014/main" id="{1DED84C4-3617-4FC5-BB65-F1493606936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23" name="Rechthoek: afgeronde hoeken 122">
                  <a:extLst>
                    <a:ext uri="{FF2B5EF4-FFF2-40B4-BE49-F238E27FC236}">
                      <a16:creationId xmlns:a16="http://schemas.microsoft.com/office/drawing/2014/main" id="{53A91412-5E51-479E-9E73-130BD600EE4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4" name="Rechte verbindingslijn 123">
                  <a:extLst>
                    <a:ext uri="{FF2B5EF4-FFF2-40B4-BE49-F238E27FC236}">
                      <a16:creationId xmlns:a16="http://schemas.microsoft.com/office/drawing/2014/main" id="{3065F856-046E-4039-8527-EB8D6F5B868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Rechte verbindingslijn 124">
                  <a:extLst>
                    <a:ext uri="{FF2B5EF4-FFF2-40B4-BE49-F238E27FC236}">
                      <a16:creationId xmlns:a16="http://schemas.microsoft.com/office/drawing/2014/main" id="{F2755502-7FBA-41DD-82A9-8DB3FE818019}"/>
                    </a:ext>
                  </a:extLst>
                </p:cNvPr>
                <p:cNvCxnSpPr>
                  <a:cxnSpLocks/>
                  <a:stCxn id="12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5" name="Ovaal 44">
                <a:extLst>
                  <a:ext uri="{FF2B5EF4-FFF2-40B4-BE49-F238E27FC236}">
                    <a16:creationId xmlns:a16="http://schemas.microsoft.com/office/drawing/2014/main" id="{CBFB652D-46B4-49C3-BB84-EF479E2B589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46" name="Rechthoek 45">
                <a:extLst>
                  <a:ext uri="{FF2B5EF4-FFF2-40B4-BE49-F238E27FC236}">
                    <a16:creationId xmlns:a16="http://schemas.microsoft.com/office/drawing/2014/main" id="{9E65AAE8-3559-4EFB-9A83-6A87FBC6425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7" name="Groep 46">
                <a:extLst>
                  <a:ext uri="{FF2B5EF4-FFF2-40B4-BE49-F238E27FC236}">
                    <a16:creationId xmlns:a16="http://schemas.microsoft.com/office/drawing/2014/main" id="{2ED8731E-E654-4C5E-9B55-4893A29EBE6F}"/>
                  </a:ext>
                </a:extLst>
              </p:cNvPr>
              <p:cNvGrpSpPr/>
              <p:nvPr userDrawn="1"/>
            </p:nvGrpSpPr>
            <p:grpSpPr>
              <a:xfrm>
                <a:off x="-3311319" y="2164285"/>
                <a:ext cx="825500" cy="209550"/>
                <a:chOff x="13504624" y="2482850"/>
                <a:chExt cx="825500" cy="209550"/>
              </a:xfrm>
            </p:grpSpPr>
            <p:sp>
              <p:nvSpPr>
                <p:cNvPr id="117" name="Rechthoek 116">
                  <a:extLst>
                    <a:ext uri="{FF2B5EF4-FFF2-40B4-BE49-F238E27FC236}">
                      <a16:creationId xmlns:a16="http://schemas.microsoft.com/office/drawing/2014/main" id="{A8A796B5-1249-46C1-A843-B4C34CBE5C2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8" name="Rechte verbindingslijn 117">
                  <a:extLst>
                    <a:ext uri="{FF2B5EF4-FFF2-40B4-BE49-F238E27FC236}">
                      <a16:creationId xmlns:a16="http://schemas.microsoft.com/office/drawing/2014/main" id="{2474FE02-558D-41EB-9399-3E0DB34D42B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9" name="Gelijkbenige driehoek 118">
                  <a:extLst>
                    <a:ext uri="{FF2B5EF4-FFF2-40B4-BE49-F238E27FC236}">
                      <a16:creationId xmlns:a16="http://schemas.microsoft.com/office/drawing/2014/main" id="{8D442756-7EBE-40E0-8FFB-3B3EB7700D6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49" name="Ovaal 48">
                <a:extLst>
                  <a:ext uri="{FF2B5EF4-FFF2-40B4-BE49-F238E27FC236}">
                    <a16:creationId xmlns:a16="http://schemas.microsoft.com/office/drawing/2014/main" id="{983AA566-17F1-479D-9B7F-7B6BC4987B5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8" name="Rechthoek 77">
                <a:extLst>
                  <a:ext uri="{FF2B5EF4-FFF2-40B4-BE49-F238E27FC236}">
                    <a16:creationId xmlns:a16="http://schemas.microsoft.com/office/drawing/2014/main" id="{91B55E17-F4E4-41F5-8583-335FEB0307E5}"/>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79" name="Groep 78">
                <a:extLst>
                  <a:ext uri="{FF2B5EF4-FFF2-40B4-BE49-F238E27FC236}">
                    <a16:creationId xmlns:a16="http://schemas.microsoft.com/office/drawing/2014/main" id="{23ACA517-7E9F-47D0-94EC-0C9EEE00461C}"/>
                  </a:ext>
                </a:extLst>
              </p:cNvPr>
              <p:cNvGrpSpPr/>
              <p:nvPr userDrawn="1"/>
            </p:nvGrpSpPr>
            <p:grpSpPr>
              <a:xfrm>
                <a:off x="-3408294" y="3470504"/>
                <a:ext cx="622283" cy="612920"/>
                <a:chOff x="12617641" y="3403239"/>
                <a:chExt cx="752963" cy="741634"/>
              </a:xfrm>
            </p:grpSpPr>
            <p:grpSp>
              <p:nvGrpSpPr>
                <p:cNvPr id="101" name="Groep 100">
                  <a:extLst>
                    <a:ext uri="{FF2B5EF4-FFF2-40B4-BE49-F238E27FC236}">
                      <a16:creationId xmlns:a16="http://schemas.microsoft.com/office/drawing/2014/main" id="{4C4FD17E-2CDA-4A73-9970-421DD2AEEAB3}"/>
                    </a:ext>
                  </a:extLst>
                </p:cNvPr>
                <p:cNvGrpSpPr/>
                <p:nvPr userDrawn="1"/>
              </p:nvGrpSpPr>
              <p:grpSpPr>
                <a:xfrm>
                  <a:off x="12771530" y="3403239"/>
                  <a:ext cx="467176" cy="448491"/>
                  <a:chOff x="12782157" y="3403239"/>
                  <a:chExt cx="467176" cy="448491"/>
                </a:xfrm>
              </p:grpSpPr>
              <p:grpSp>
                <p:nvGrpSpPr>
                  <p:cNvPr id="104" name="Groep 103">
                    <a:extLst>
                      <a:ext uri="{FF2B5EF4-FFF2-40B4-BE49-F238E27FC236}">
                        <a16:creationId xmlns:a16="http://schemas.microsoft.com/office/drawing/2014/main" id="{81A266A9-C012-4B52-912D-63F9B5845A85}"/>
                      </a:ext>
                    </a:extLst>
                  </p:cNvPr>
                  <p:cNvGrpSpPr/>
                  <p:nvPr userDrawn="1"/>
                </p:nvGrpSpPr>
                <p:grpSpPr>
                  <a:xfrm>
                    <a:off x="12782157" y="3403239"/>
                    <a:ext cx="412976" cy="396132"/>
                    <a:chOff x="13554906" y="3320109"/>
                    <a:chExt cx="443917" cy="425811"/>
                  </a:xfrm>
                </p:grpSpPr>
                <p:grpSp>
                  <p:nvGrpSpPr>
                    <p:cNvPr id="111" name="Groep 110">
                      <a:extLst>
                        <a:ext uri="{FF2B5EF4-FFF2-40B4-BE49-F238E27FC236}">
                          <a16:creationId xmlns:a16="http://schemas.microsoft.com/office/drawing/2014/main" id="{8E6B4519-7C80-42FF-BFAC-E0B4CFA932A1}"/>
                        </a:ext>
                      </a:extLst>
                    </p:cNvPr>
                    <p:cNvGrpSpPr/>
                    <p:nvPr userDrawn="1"/>
                  </p:nvGrpSpPr>
                  <p:grpSpPr>
                    <a:xfrm>
                      <a:off x="13554906" y="3320109"/>
                      <a:ext cx="443917" cy="425811"/>
                      <a:chOff x="12909684" y="1276143"/>
                      <a:chExt cx="443917" cy="425811"/>
                    </a:xfrm>
                  </p:grpSpPr>
                  <p:sp>
                    <p:nvSpPr>
                      <p:cNvPr id="114" name="Rechthoek 113">
                        <a:extLst>
                          <a:ext uri="{FF2B5EF4-FFF2-40B4-BE49-F238E27FC236}">
                            <a16:creationId xmlns:a16="http://schemas.microsoft.com/office/drawing/2014/main" id="{074579ED-71CA-4460-8822-0322F7A406E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E4240B41-F0E7-457D-A34A-6FD98642EC0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1E53451C-B0BA-42AB-9C8D-6C6E6EC08EA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12" name="Afbeelding 111">
                      <a:extLst>
                        <a:ext uri="{FF2B5EF4-FFF2-40B4-BE49-F238E27FC236}">
                          <a16:creationId xmlns:a16="http://schemas.microsoft.com/office/drawing/2014/main" id="{E82BB3B7-551A-466E-85C7-3400D13D32C4}"/>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13" name="Afbeelding 112">
                      <a:extLst>
                        <a:ext uri="{FF2B5EF4-FFF2-40B4-BE49-F238E27FC236}">
                          <a16:creationId xmlns:a16="http://schemas.microsoft.com/office/drawing/2014/main" id="{DD59957A-C442-403A-B856-46E4F74CFC42}"/>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5" name="Groep 104">
                    <a:extLst>
                      <a:ext uri="{FF2B5EF4-FFF2-40B4-BE49-F238E27FC236}">
                        <a16:creationId xmlns:a16="http://schemas.microsoft.com/office/drawing/2014/main" id="{E84DA6E4-B8AA-44D3-AC21-9E84C3B02D14}"/>
                      </a:ext>
                    </a:extLst>
                  </p:cNvPr>
                  <p:cNvGrpSpPr/>
                  <p:nvPr userDrawn="1"/>
                </p:nvGrpSpPr>
                <p:grpSpPr>
                  <a:xfrm>
                    <a:off x="13103513" y="3705268"/>
                    <a:ext cx="145820" cy="146462"/>
                    <a:chOff x="13096169" y="3602278"/>
                    <a:chExt cx="145820" cy="146462"/>
                  </a:xfrm>
                </p:grpSpPr>
                <p:sp>
                  <p:nvSpPr>
                    <p:cNvPr id="109" name="Rechthoek 108">
                      <a:extLst>
                        <a:ext uri="{FF2B5EF4-FFF2-40B4-BE49-F238E27FC236}">
                          <a16:creationId xmlns:a16="http://schemas.microsoft.com/office/drawing/2014/main" id="{566C486C-F6AD-449D-8ACA-D56FEB1FBF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07C2B0B8-4BE1-412B-A58D-808F41F76C0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6" name="Groep 105">
                    <a:extLst>
                      <a:ext uri="{FF2B5EF4-FFF2-40B4-BE49-F238E27FC236}">
                        <a16:creationId xmlns:a16="http://schemas.microsoft.com/office/drawing/2014/main" id="{F0209D5C-54F2-42D5-84FA-4A1B8A1438FF}"/>
                      </a:ext>
                    </a:extLst>
                  </p:cNvPr>
                  <p:cNvGrpSpPr/>
                  <p:nvPr userDrawn="1"/>
                </p:nvGrpSpPr>
                <p:grpSpPr>
                  <a:xfrm rot="10800000">
                    <a:off x="13061402" y="3665637"/>
                    <a:ext cx="145820" cy="146462"/>
                    <a:chOff x="13096169" y="3602278"/>
                    <a:chExt cx="145820" cy="146462"/>
                  </a:xfrm>
                </p:grpSpPr>
                <p:sp>
                  <p:nvSpPr>
                    <p:cNvPr id="107" name="Rechthoek 106">
                      <a:extLst>
                        <a:ext uri="{FF2B5EF4-FFF2-40B4-BE49-F238E27FC236}">
                          <a16:creationId xmlns:a16="http://schemas.microsoft.com/office/drawing/2014/main" id="{EF06544F-8152-4ACA-9D97-1E54A341012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45C048F9-A567-4931-AD1B-ED8DF3DDE16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02" name="Rechthoek 101">
                  <a:extLst>
                    <a:ext uri="{FF2B5EF4-FFF2-40B4-BE49-F238E27FC236}">
                      <a16:creationId xmlns:a16="http://schemas.microsoft.com/office/drawing/2014/main" id="{5E220BBE-D6BF-4547-AC5D-8FA099F022FD}"/>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03" name="Gelijkbenige driehoek 102">
                  <a:extLst>
                    <a:ext uri="{FF2B5EF4-FFF2-40B4-BE49-F238E27FC236}">
                      <a16:creationId xmlns:a16="http://schemas.microsoft.com/office/drawing/2014/main" id="{8FF84B5B-267A-4EBB-BA1D-5B695D67B57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0" name="ICOON_info">
                <a:extLst>
                  <a:ext uri="{FF2B5EF4-FFF2-40B4-BE49-F238E27FC236}">
                    <a16:creationId xmlns:a16="http://schemas.microsoft.com/office/drawing/2014/main" id="{422EE206-C266-459F-85AA-BAB71DDC8994}"/>
                  </a:ext>
                </a:extLst>
              </p:cNvPr>
              <p:cNvGrpSpPr/>
              <p:nvPr userDrawn="1"/>
            </p:nvGrpSpPr>
            <p:grpSpPr>
              <a:xfrm>
                <a:off x="-376736" y="5805499"/>
                <a:ext cx="283685" cy="283685"/>
                <a:chOff x="-510741" y="5913713"/>
                <a:chExt cx="267555" cy="267555"/>
              </a:xfrm>
            </p:grpSpPr>
            <p:sp>
              <p:nvSpPr>
                <p:cNvPr id="99" name="Ovaal 98">
                  <a:extLst>
                    <a:ext uri="{FF2B5EF4-FFF2-40B4-BE49-F238E27FC236}">
                      <a16:creationId xmlns:a16="http://schemas.microsoft.com/office/drawing/2014/main" id="{E90C78AE-E4A9-49F5-8EF2-DE2657E88BD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262BA075-165B-4E63-A0A0-B7D142663B7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81" name="Ovaal 80">
                <a:extLst>
                  <a:ext uri="{FF2B5EF4-FFF2-40B4-BE49-F238E27FC236}">
                    <a16:creationId xmlns:a16="http://schemas.microsoft.com/office/drawing/2014/main" id="{60355A4C-56B5-4C23-BD85-C447A8433D7F}"/>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2" name="Rechthoek 81">
                <a:extLst>
                  <a:ext uri="{FF2B5EF4-FFF2-40B4-BE49-F238E27FC236}">
                    <a16:creationId xmlns:a16="http://schemas.microsoft.com/office/drawing/2014/main" id="{0B56B423-B196-456E-B526-6E93CD6D599E}"/>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Groep 82">
                <a:extLst>
                  <a:ext uri="{FF2B5EF4-FFF2-40B4-BE49-F238E27FC236}">
                    <a16:creationId xmlns:a16="http://schemas.microsoft.com/office/drawing/2014/main" id="{3E04C61A-2409-4C3D-AACD-2A5D97F6F339}"/>
                  </a:ext>
                </a:extLst>
              </p:cNvPr>
              <p:cNvGrpSpPr/>
              <p:nvPr userDrawn="1"/>
            </p:nvGrpSpPr>
            <p:grpSpPr>
              <a:xfrm>
                <a:off x="-3314821" y="5192208"/>
                <a:ext cx="1108877" cy="563933"/>
                <a:chOff x="-3314821" y="3885197"/>
                <a:chExt cx="1108877" cy="563933"/>
              </a:xfrm>
            </p:grpSpPr>
            <p:sp>
              <p:nvSpPr>
                <p:cNvPr id="84" name="Rechthoek 83">
                  <a:extLst>
                    <a:ext uri="{FF2B5EF4-FFF2-40B4-BE49-F238E27FC236}">
                      <a16:creationId xmlns:a16="http://schemas.microsoft.com/office/drawing/2014/main" id="{F25E5007-CC04-4959-B5A8-34E9310C2963}"/>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2AF44FBC-3867-4EDD-9DD3-ED7D6C67046E}"/>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Tekstvak 85">
                  <a:extLst>
                    <a:ext uri="{FF2B5EF4-FFF2-40B4-BE49-F238E27FC236}">
                      <a16:creationId xmlns:a16="http://schemas.microsoft.com/office/drawing/2014/main" id="{D16D6D93-5DE7-4EBD-A6CC-86F26969234C}"/>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87" name="Tekstvak 86">
                  <a:extLst>
                    <a:ext uri="{FF2B5EF4-FFF2-40B4-BE49-F238E27FC236}">
                      <a16:creationId xmlns:a16="http://schemas.microsoft.com/office/drawing/2014/main" id="{180BC968-AEAD-4071-815F-86F6101918EE}"/>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88" name="Vrije vorm: vorm 87">
                  <a:extLst>
                    <a:ext uri="{FF2B5EF4-FFF2-40B4-BE49-F238E27FC236}">
                      <a16:creationId xmlns:a16="http://schemas.microsoft.com/office/drawing/2014/main" id="{421A7C7A-7960-4C62-AB4B-0B343A02C04B}"/>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89" name="Groep 88">
                  <a:extLst>
                    <a:ext uri="{FF2B5EF4-FFF2-40B4-BE49-F238E27FC236}">
                      <a16:creationId xmlns:a16="http://schemas.microsoft.com/office/drawing/2014/main" id="{5FBD4ABE-9876-4BBF-9BCA-27241FBEC11A}"/>
                    </a:ext>
                  </a:extLst>
                </p:cNvPr>
                <p:cNvGrpSpPr/>
                <p:nvPr userDrawn="1"/>
              </p:nvGrpSpPr>
              <p:grpSpPr>
                <a:xfrm>
                  <a:off x="-3254609" y="3946178"/>
                  <a:ext cx="184194" cy="143334"/>
                  <a:chOff x="6218544" y="2402421"/>
                  <a:chExt cx="144156" cy="112178"/>
                </a:xfrm>
              </p:grpSpPr>
              <p:sp>
                <p:nvSpPr>
                  <p:cNvPr id="95" name="Rechthoek 94">
                    <a:extLst>
                      <a:ext uri="{FF2B5EF4-FFF2-40B4-BE49-F238E27FC236}">
                        <a16:creationId xmlns:a16="http://schemas.microsoft.com/office/drawing/2014/main" id="{DAC67D74-B768-458C-B287-3D60508569F6}"/>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6" name="Rechthoek 47">
                    <a:extLst>
                      <a:ext uri="{FF2B5EF4-FFF2-40B4-BE49-F238E27FC236}">
                        <a16:creationId xmlns:a16="http://schemas.microsoft.com/office/drawing/2014/main" id="{24651E58-0226-48CD-B84B-01E34FAD9120}"/>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7" name="Rechthoek 47">
                    <a:extLst>
                      <a:ext uri="{FF2B5EF4-FFF2-40B4-BE49-F238E27FC236}">
                        <a16:creationId xmlns:a16="http://schemas.microsoft.com/office/drawing/2014/main" id="{021EEA7A-5A12-4C0A-B274-62C6EDCC7D45}"/>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8" name="Koorde 97">
                    <a:extLst>
                      <a:ext uri="{FF2B5EF4-FFF2-40B4-BE49-F238E27FC236}">
                        <a16:creationId xmlns:a16="http://schemas.microsoft.com/office/drawing/2014/main" id="{62AADA80-EBE0-4C80-A6FC-39BECAC4E534}"/>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0" name="Groep 89">
                  <a:extLst>
                    <a:ext uri="{FF2B5EF4-FFF2-40B4-BE49-F238E27FC236}">
                      <a16:creationId xmlns:a16="http://schemas.microsoft.com/office/drawing/2014/main" id="{A00DB0B8-B925-42F6-9E84-E15494627594}"/>
                    </a:ext>
                  </a:extLst>
                </p:cNvPr>
                <p:cNvGrpSpPr/>
                <p:nvPr userDrawn="1"/>
              </p:nvGrpSpPr>
              <p:grpSpPr>
                <a:xfrm>
                  <a:off x="-3254609" y="4199853"/>
                  <a:ext cx="184194" cy="124747"/>
                  <a:chOff x="6218544" y="2636044"/>
                  <a:chExt cx="144156" cy="97631"/>
                </a:xfrm>
              </p:grpSpPr>
              <p:sp>
                <p:nvSpPr>
                  <p:cNvPr id="91" name="Rechthoek 90">
                    <a:extLst>
                      <a:ext uri="{FF2B5EF4-FFF2-40B4-BE49-F238E27FC236}">
                        <a16:creationId xmlns:a16="http://schemas.microsoft.com/office/drawing/2014/main" id="{04EB0F8A-E396-40F5-B51D-D79D812C27E8}"/>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1E96496E-55A0-4E11-9989-DE69D274D40B}"/>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Ovaal 92">
                    <a:extLst>
                      <a:ext uri="{FF2B5EF4-FFF2-40B4-BE49-F238E27FC236}">
                        <a16:creationId xmlns:a16="http://schemas.microsoft.com/office/drawing/2014/main" id="{0642510C-E84B-4BDA-A0A0-EB2023E0012C}"/>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47">
                    <a:extLst>
                      <a:ext uri="{FF2B5EF4-FFF2-40B4-BE49-F238E27FC236}">
                        <a16:creationId xmlns:a16="http://schemas.microsoft.com/office/drawing/2014/main" id="{5490ED88-D0AA-421B-8AF2-47CB3FC4E24C}"/>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26" name="INSTRUCTIE">
            <a:extLst>
              <a:ext uri="{FF2B5EF4-FFF2-40B4-BE49-F238E27FC236}">
                <a16:creationId xmlns:a16="http://schemas.microsoft.com/office/drawing/2014/main" id="{E5337C90-50A7-40F6-BE32-F71F7CB9053B}"/>
              </a:ext>
            </a:extLst>
          </p:cNvPr>
          <p:cNvGrpSpPr/>
          <p:nvPr userDrawn="1"/>
        </p:nvGrpSpPr>
        <p:grpSpPr>
          <a:xfrm>
            <a:off x="-3786165" y="0"/>
            <a:ext cx="3593091" cy="1468777"/>
            <a:chOff x="-3786165" y="0"/>
            <a:chExt cx="3593091" cy="1468777"/>
          </a:xfrm>
        </p:grpSpPr>
        <p:sp>
          <p:nvSpPr>
            <p:cNvPr id="127" name="Rechthoek 126">
              <a:extLst>
                <a:ext uri="{FF2B5EF4-FFF2-40B4-BE49-F238E27FC236}">
                  <a16:creationId xmlns:a16="http://schemas.microsoft.com/office/drawing/2014/main" id="{A3EDBEBD-A2E8-41D5-B0C7-1D50524783AB}"/>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28" name="Rechthoek 127">
              <a:extLst>
                <a:ext uri="{FF2B5EF4-FFF2-40B4-BE49-F238E27FC236}">
                  <a16:creationId xmlns:a16="http://schemas.microsoft.com/office/drawing/2014/main" id="{FB4C5397-E6A4-481D-84BF-85F6830E98D4}"/>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129" name="INSTRUCTIE">
            <a:extLst>
              <a:ext uri="{FF2B5EF4-FFF2-40B4-BE49-F238E27FC236}">
                <a16:creationId xmlns:a16="http://schemas.microsoft.com/office/drawing/2014/main" id="{F77EEA5A-75EE-4EC3-9B5B-EA6F617C0995}"/>
              </a:ext>
            </a:extLst>
          </p:cNvPr>
          <p:cNvGrpSpPr/>
          <p:nvPr userDrawn="1"/>
        </p:nvGrpSpPr>
        <p:grpSpPr>
          <a:xfrm>
            <a:off x="-3786165" y="1565563"/>
            <a:ext cx="3593091" cy="1468777"/>
            <a:chOff x="-3786165" y="0"/>
            <a:chExt cx="3593091" cy="1468777"/>
          </a:xfrm>
        </p:grpSpPr>
        <p:sp>
          <p:nvSpPr>
            <p:cNvPr id="130" name="Rechthoek 129">
              <a:extLst>
                <a:ext uri="{FF2B5EF4-FFF2-40B4-BE49-F238E27FC236}">
                  <a16:creationId xmlns:a16="http://schemas.microsoft.com/office/drawing/2014/main" id="{204B3F3A-5233-45E5-B90F-E0E32FEA197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131" name="Rechthoek 130">
              <a:extLst>
                <a:ext uri="{FF2B5EF4-FFF2-40B4-BE49-F238E27FC236}">
                  <a16:creationId xmlns:a16="http://schemas.microsoft.com/office/drawing/2014/main" id="{8C7E0D79-822C-482B-B883-751D2884BC9C}"/>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06551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edia Paars">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B7D52EAA-469E-41BF-F99E-830AF867FC20}"/>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6350" cap="flat">
            <a:noFill/>
            <a:prstDash val="solid"/>
            <a:miter/>
          </a:ln>
        </p:spPr>
        <p:txBody>
          <a:bodyPr rtlCol="0" anchor="ctr"/>
          <a:lstStyle/>
          <a:p>
            <a:endParaRPr lang="nl-NL"/>
          </a:p>
        </p:txBody>
      </p:sp>
      <p:sp>
        <p:nvSpPr>
          <p:cNvPr id="12" name="Tijdelijke aanduiding voor media 28">
            <a:extLst>
              <a:ext uri="{FF2B5EF4-FFF2-40B4-BE49-F238E27FC236}">
                <a16:creationId xmlns:a16="http://schemas.microsoft.com/office/drawing/2014/main" id="{8FEA7AA5-B6F4-4267-9022-C3D3E7B80231}"/>
              </a:ext>
            </a:extLst>
          </p:cNvPr>
          <p:cNvSpPr>
            <a:spLocks noGrp="1"/>
          </p:cNvSpPr>
          <p:nvPr>
            <p:ph type="media" sz="quarter" idx="19" hasCustomPrompt="1"/>
          </p:nvPr>
        </p:nvSpPr>
        <p:spPr>
          <a:xfrm>
            <a:off x="1318846" y="1089024"/>
            <a:ext cx="9565057" cy="4858875"/>
          </a:xfrm>
          <a:prstGeom prst="roundRect">
            <a:avLst>
              <a:gd name="adj" fmla="val 5713"/>
            </a:avLst>
          </a:prstGeom>
          <a:noFill/>
        </p:spPr>
        <p:txBody>
          <a:bodyPr tIns="0" bIns="1620000" anchor="ctr" anchorCtr="0"/>
          <a:lstStyle>
            <a:lvl1pPr marL="0" indent="0" algn="ctr">
              <a:lnSpc>
                <a:spcPct val="90000"/>
              </a:lnSpc>
              <a:spcBef>
                <a:spcPts val="0"/>
              </a:spcBef>
              <a:spcAft>
                <a:spcPts val="0"/>
              </a:spcAft>
              <a:buFont typeface="Arial" panose="020B0604020202020204" pitchFamily="34" charset="0"/>
              <a:buNone/>
              <a:defRPr sz="1500" b="0" i="1" baseline="0">
                <a:solidFill>
                  <a:schemeClr val="bg1"/>
                </a:solidFill>
                <a:latin typeface="+mn-lt"/>
              </a:defRPr>
            </a:lvl1pPr>
          </a:lstStyle>
          <a:p>
            <a:r>
              <a:rPr lang="nl-NL" noProof="0"/>
              <a:t>Klik op het onderstaand icoon </a:t>
            </a:r>
            <a:br>
              <a:rPr lang="nl-NL" noProof="0"/>
            </a:br>
            <a:r>
              <a:rPr lang="nl-NL" noProof="0"/>
              <a:t>om een video in te voegen.</a:t>
            </a:r>
            <a:br>
              <a:rPr lang="nl-NL" noProof="0"/>
            </a:br>
            <a:br>
              <a:rPr lang="nl-NL" noProof="0"/>
            </a:br>
            <a:r>
              <a:rPr lang="nl-NL" noProof="0"/>
              <a:t>Meer hulp nodig? </a:t>
            </a:r>
            <a:br>
              <a:rPr lang="nl-NL" noProof="0"/>
            </a:br>
            <a:r>
              <a:rPr lang="nl-NL" noProof="0"/>
              <a:t>Aan de zijkanten van de dia's zijn instructies </a:t>
            </a:r>
            <a:br>
              <a:rPr lang="nl-NL" noProof="0"/>
            </a:br>
            <a:r>
              <a:rPr lang="nl-NL" noProof="0"/>
              <a:t>geplaatst voor verdere informatie.</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Media Paars</a:t>
            </a:r>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B502C9A5-716F-45E6-800B-D4D02CE26F90}" type="slidenum">
              <a:rPr lang="nl-NL" smtClean="0"/>
              <a:pPr/>
              <a:t>‹#›</a:t>
            </a:fld>
            <a:endParaRPr lang="nl-NL"/>
          </a:p>
        </p:txBody>
      </p:sp>
      <p:grpSp>
        <p:nvGrpSpPr>
          <p:cNvPr id="9" name="INSTRUCTIE">
            <a:extLst>
              <a:ext uri="{FF2B5EF4-FFF2-40B4-BE49-F238E27FC236}">
                <a16:creationId xmlns:a16="http://schemas.microsoft.com/office/drawing/2014/main" id="{341EB19E-D66F-45C7-92BC-D10BC3E0136F}"/>
              </a:ext>
            </a:extLst>
          </p:cNvPr>
          <p:cNvGrpSpPr/>
          <p:nvPr userDrawn="1"/>
        </p:nvGrpSpPr>
        <p:grpSpPr>
          <a:xfrm>
            <a:off x="12377595" y="1"/>
            <a:ext cx="3693386" cy="5080671"/>
            <a:chOff x="-3786437" y="1"/>
            <a:chExt cx="3693386" cy="5080671"/>
          </a:xfrm>
        </p:grpSpPr>
        <p:sp>
          <p:nvSpPr>
            <p:cNvPr id="10" name="Rechthoek 9">
              <a:extLst>
                <a:ext uri="{FF2B5EF4-FFF2-40B4-BE49-F238E27FC236}">
                  <a16:creationId xmlns:a16="http://schemas.microsoft.com/office/drawing/2014/main" id="{E1B55A7B-4815-4706-A450-E97CB7467940}"/>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1" name="Rechthoek 10">
              <a:extLst>
                <a:ext uri="{FF2B5EF4-FFF2-40B4-BE49-F238E27FC236}">
                  <a16:creationId xmlns:a16="http://schemas.microsoft.com/office/drawing/2014/main" id="{153ED87B-E007-47C8-B9BD-0D9ECD37544B}"/>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Video invoegen/opmaken</a:t>
              </a:r>
            </a:p>
          </p:txBody>
        </p:sp>
        <p:sp>
          <p:nvSpPr>
            <p:cNvPr id="13" name="Ovaal 12">
              <a:extLst>
                <a:ext uri="{FF2B5EF4-FFF2-40B4-BE49-F238E27FC236}">
                  <a16:creationId xmlns:a16="http://schemas.microsoft.com/office/drawing/2014/main" id="{4C320978-155B-4EEF-8676-3A7557951D6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D507497C-C403-4E21-8A9F-B39A30C019E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Ovaal 14">
              <a:extLst>
                <a:ext uri="{FF2B5EF4-FFF2-40B4-BE49-F238E27FC236}">
                  <a16:creationId xmlns:a16="http://schemas.microsoft.com/office/drawing/2014/main" id="{D33B09DE-188C-45B6-9E52-7C0A689716F4}"/>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93082BC2-1961-405B-9189-CE1E3C470F0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B6C7C44E-E0FF-4C92-A814-E4C7D2600179}"/>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D91EB775-6533-4084-85D7-8A78EFBA15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C07B8601-66EB-44F8-A0BC-60C5F86CE46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6D66E1F9-352F-481B-8409-A191979234D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8" name="Ovaal 17">
              <a:extLst>
                <a:ext uri="{FF2B5EF4-FFF2-40B4-BE49-F238E27FC236}">
                  <a16:creationId xmlns:a16="http://schemas.microsoft.com/office/drawing/2014/main" id="{162321A4-81A0-4604-B3B4-BB7BE788A25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30F7121D-8944-42E6-BFD1-FCEA8F28B1E6}"/>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0" name="Groep 19">
              <a:extLst>
                <a:ext uri="{FF2B5EF4-FFF2-40B4-BE49-F238E27FC236}">
                  <a16:creationId xmlns:a16="http://schemas.microsoft.com/office/drawing/2014/main" id="{6471D693-F1B2-4C57-BCFD-C23E2EEFBA58}"/>
                </a:ext>
              </a:extLst>
            </p:cNvPr>
            <p:cNvGrpSpPr/>
            <p:nvPr userDrawn="1"/>
          </p:nvGrpSpPr>
          <p:grpSpPr>
            <a:xfrm>
              <a:off x="-3408294" y="3489160"/>
              <a:ext cx="622283" cy="612920"/>
              <a:chOff x="12617641" y="3403239"/>
              <a:chExt cx="752963" cy="741634"/>
            </a:xfrm>
          </p:grpSpPr>
          <p:grpSp>
            <p:nvGrpSpPr>
              <p:cNvPr id="28" name="Groep 27">
                <a:extLst>
                  <a:ext uri="{FF2B5EF4-FFF2-40B4-BE49-F238E27FC236}">
                    <a16:creationId xmlns:a16="http://schemas.microsoft.com/office/drawing/2014/main" id="{D2E404E6-D278-497B-861A-E3B793E3518E}"/>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FE8FBF32-D158-4BD7-ABE2-96555E5EE93C}"/>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353AF84E-564C-43E3-8EFA-632CBA347715}"/>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DB28C623-5E84-4382-A3C0-B5B1BF3D24E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A110259F-CF40-46AE-B3C4-4DCDA3E7480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C4835ACA-9CF3-4B78-B500-7CA885440F4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D7A0B032-905F-49B5-AA42-BB8AF04E33F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9A2E930A-E5E4-42EE-89A5-8AF8EC514AB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2B581918-F2CC-485F-BFEC-9E0FFE0E266A}"/>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5FD6B2C4-6051-4FA4-81A4-146EC9241E2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470A5651-1AF1-4674-8C8F-501ABE6BFAF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B577A78C-84F8-4686-945C-F9B6FD72272D}"/>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3188A2EF-E67F-40EA-AF0A-FD3500379E5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81ADD8E3-0BAA-4955-9BF2-789F0227AF5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A47982D0-75D7-4915-B438-74EF1886570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40BE3AFA-03C0-4EB6-A2E1-FD67CE41338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 name="ICOON_info">
              <a:extLst>
                <a:ext uri="{FF2B5EF4-FFF2-40B4-BE49-F238E27FC236}">
                  <a16:creationId xmlns:a16="http://schemas.microsoft.com/office/drawing/2014/main" id="{9675B0F2-8458-421C-B823-2F324E4A6178}"/>
                </a:ext>
              </a:extLst>
            </p:cNvPr>
            <p:cNvGrpSpPr/>
            <p:nvPr userDrawn="1"/>
          </p:nvGrpSpPr>
          <p:grpSpPr>
            <a:xfrm>
              <a:off x="-376736" y="4123176"/>
              <a:ext cx="283685" cy="283685"/>
              <a:chOff x="-510741" y="5913713"/>
              <a:chExt cx="267555" cy="267555"/>
            </a:xfrm>
          </p:grpSpPr>
          <p:sp>
            <p:nvSpPr>
              <p:cNvPr id="26" name="Ovaal 25">
                <a:extLst>
                  <a:ext uri="{FF2B5EF4-FFF2-40B4-BE49-F238E27FC236}">
                    <a16:creationId xmlns:a16="http://schemas.microsoft.com/office/drawing/2014/main" id="{22AA0E4E-7D30-4ABF-AAB1-B523B988D25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149ACCCC-7F87-495D-ACE9-4A7F5BD7CBC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2" name="Video icoon">
              <a:extLst>
                <a:ext uri="{FF2B5EF4-FFF2-40B4-BE49-F238E27FC236}">
                  <a16:creationId xmlns:a16="http://schemas.microsoft.com/office/drawing/2014/main" id="{BB67215A-2D70-4631-8B3D-1922CFDD03E3}"/>
                </a:ext>
              </a:extLst>
            </p:cNvPr>
            <p:cNvGrpSpPr/>
            <p:nvPr userDrawn="1"/>
          </p:nvGrpSpPr>
          <p:grpSpPr>
            <a:xfrm>
              <a:off x="-3310781" y="1231352"/>
              <a:ext cx="311450" cy="313414"/>
              <a:chOff x="8066315" y="1676399"/>
              <a:chExt cx="1371600" cy="1380253"/>
            </a:xfrm>
          </p:grpSpPr>
          <p:sp>
            <p:nvSpPr>
              <p:cNvPr id="23" name="Rechthoek 22">
                <a:extLst>
                  <a:ext uri="{FF2B5EF4-FFF2-40B4-BE49-F238E27FC236}">
                    <a16:creationId xmlns:a16="http://schemas.microsoft.com/office/drawing/2014/main" id="{72634E7E-166A-4F0B-9015-B00AFCB7B604}"/>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4" name="Vrije vorm 112">
                <a:extLst>
                  <a:ext uri="{FF2B5EF4-FFF2-40B4-BE49-F238E27FC236}">
                    <a16:creationId xmlns:a16="http://schemas.microsoft.com/office/drawing/2014/main" id="{493D9858-8AB6-49DE-9B90-B143C4AE8AFB}"/>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5" name="Vrije vorm 113">
                <a:extLst>
                  <a:ext uri="{FF2B5EF4-FFF2-40B4-BE49-F238E27FC236}">
                    <a16:creationId xmlns:a16="http://schemas.microsoft.com/office/drawing/2014/main" id="{AB03E0B3-E596-4831-B5C4-740923134604}"/>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pic>
        <p:nvPicPr>
          <p:cNvPr id="47" name="Graphic 46">
            <a:extLst>
              <a:ext uri="{FF2B5EF4-FFF2-40B4-BE49-F238E27FC236}">
                <a16:creationId xmlns:a16="http://schemas.microsoft.com/office/drawing/2014/main" id="{A8F25CE4-5A47-494A-ADF1-5DE199AD0BB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00" y="0"/>
            <a:ext cx="12018819" cy="6760585"/>
          </a:xfrm>
          <a:prstGeom prst="rect">
            <a:avLst/>
          </a:prstGeom>
        </p:spPr>
      </p:pic>
    </p:spTree>
    <p:extLst>
      <p:ext uri="{BB962C8B-B14F-4D97-AF65-F5344CB8AC3E}">
        <p14:creationId xmlns:p14="http://schemas.microsoft.com/office/powerpoint/2010/main" val="223234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dia Licht">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80259239-49BE-4615-A04D-2A00BC009B64}"/>
              </a:ext>
            </a:extLst>
          </p:cNvPr>
          <p:cNvSpPr/>
          <p:nvPr userDrawn="1"/>
        </p:nvSpPr>
        <p:spPr>
          <a:xfrm>
            <a:off x="10185400" y="0"/>
            <a:ext cx="1995850" cy="9101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Media Licht</a:t>
            </a:r>
          </a:p>
        </p:txBody>
      </p:sp>
      <p:sp>
        <p:nvSpPr>
          <p:cNvPr id="4" name="Tijdelijke aanduiding voor dianummer 3"/>
          <p:cNvSpPr>
            <a:spLocks noGrp="1"/>
          </p:cNvSpPr>
          <p:nvPr>
            <p:ph type="sldNum" sz="quarter" idx="12"/>
          </p:nvPr>
        </p:nvSpPr>
        <p:spPr/>
        <p:txBody>
          <a:bodyPr/>
          <a:lstStyle>
            <a:lvl1pPr>
              <a:defRPr>
                <a:solidFill>
                  <a:schemeClr val="tx1"/>
                </a:solidFill>
              </a:defRPr>
            </a:lvl1pPr>
          </a:lstStyle>
          <a:p>
            <a:fld id="{B502C9A5-716F-45E6-800B-D4D02CE26F90}" type="slidenum">
              <a:rPr lang="nl-NL" smtClean="0"/>
              <a:pPr/>
              <a:t>‹#›</a:t>
            </a:fld>
            <a:endParaRPr lang="nl-NL"/>
          </a:p>
        </p:txBody>
      </p:sp>
      <p:grpSp>
        <p:nvGrpSpPr>
          <p:cNvPr id="8" name="INSTRUCTIE">
            <a:extLst>
              <a:ext uri="{FF2B5EF4-FFF2-40B4-BE49-F238E27FC236}">
                <a16:creationId xmlns:a16="http://schemas.microsoft.com/office/drawing/2014/main" id="{ED589F6C-B125-41DE-8F77-21DDB36A2579}"/>
              </a:ext>
            </a:extLst>
          </p:cNvPr>
          <p:cNvGrpSpPr/>
          <p:nvPr userDrawn="1"/>
        </p:nvGrpSpPr>
        <p:grpSpPr>
          <a:xfrm>
            <a:off x="12377595" y="1"/>
            <a:ext cx="3693386" cy="5080671"/>
            <a:chOff x="-3786437" y="1"/>
            <a:chExt cx="3693386" cy="5080671"/>
          </a:xfrm>
        </p:grpSpPr>
        <p:sp>
          <p:nvSpPr>
            <p:cNvPr id="10" name="Rechthoek 9">
              <a:extLst>
                <a:ext uri="{FF2B5EF4-FFF2-40B4-BE49-F238E27FC236}">
                  <a16:creationId xmlns:a16="http://schemas.microsoft.com/office/drawing/2014/main" id="{133F9016-AC77-4CE5-88E2-4AF16A144D0A}"/>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1" name="Rechthoek 10">
              <a:extLst>
                <a:ext uri="{FF2B5EF4-FFF2-40B4-BE49-F238E27FC236}">
                  <a16:creationId xmlns:a16="http://schemas.microsoft.com/office/drawing/2014/main" id="{16A0306B-18A9-456E-A228-42EB0ACD7067}"/>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Video invoegen/opmaken</a:t>
              </a:r>
            </a:p>
          </p:txBody>
        </p:sp>
        <p:sp>
          <p:nvSpPr>
            <p:cNvPr id="13" name="Ovaal 12">
              <a:extLst>
                <a:ext uri="{FF2B5EF4-FFF2-40B4-BE49-F238E27FC236}">
                  <a16:creationId xmlns:a16="http://schemas.microsoft.com/office/drawing/2014/main" id="{6E0C500F-029D-4C27-A5CE-01C1D9AE4E2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83056B53-AC07-43FE-BD71-848A4FE5F7D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Ovaal 14">
              <a:extLst>
                <a:ext uri="{FF2B5EF4-FFF2-40B4-BE49-F238E27FC236}">
                  <a16:creationId xmlns:a16="http://schemas.microsoft.com/office/drawing/2014/main" id="{7FD4188F-083A-4BA9-83A2-BAF45780067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06A2905B-9B0E-418B-BA2A-0E2C9BB0718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D74176EB-B4AC-4AA7-8AA2-7EE24BE10EB9}"/>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3E717A7D-7A53-4A51-B089-09C365001EE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70957A2C-4133-438B-B878-4CD05691627A}"/>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6711CC19-61BF-4C30-99F5-56DE82D2B74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8" name="Ovaal 17">
              <a:extLst>
                <a:ext uri="{FF2B5EF4-FFF2-40B4-BE49-F238E27FC236}">
                  <a16:creationId xmlns:a16="http://schemas.microsoft.com/office/drawing/2014/main" id="{CBF0E4B5-B3E0-47D3-BEC9-FC165EB2EF06}"/>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FA5ABB9E-AE24-4B3B-9EED-2532EFCA59F0}"/>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0" name="Groep 19">
              <a:extLst>
                <a:ext uri="{FF2B5EF4-FFF2-40B4-BE49-F238E27FC236}">
                  <a16:creationId xmlns:a16="http://schemas.microsoft.com/office/drawing/2014/main" id="{CD5C2F81-B2F8-40F8-9B4D-918385B56D16}"/>
                </a:ext>
              </a:extLst>
            </p:cNvPr>
            <p:cNvGrpSpPr/>
            <p:nvPr userDrawn="1"/>
          </p:nvGrpSpPr>
          <p:grpSpPr>
            <a:xfrm>
              <a:off x="-3408294" y="3489160"/>
              <a:ext cx="622283" cy="612920"/>
              <a:chOff x="12617641" y="3403239"/>
              <a:chExt cx="752963" cy="741634"/>
            </a:xfrm>
          </p:grpSpPr>
          <p:grpSp>
            <p:nvGrpSpPr>
              <p:cNvPr id="28" name="Groep 27">
                <a:extLst>
                  <a:ext uri="{FF2B5EF4-FFF2-40B4-BE49-F238E27FC236}">
                    <a16:creationId xmlns:a16="http://schemas.microsoft.com/office/drawing/2014/main" id="{15DD2A03-A649-4088-960F-7C01BC28F0A0}"/>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26445EC6-FF17-41A7-9A68-97CDDA6AB3BF}"/>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3630B1DE-AE32-4868-AB11-342FA70716A2}"/>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E6ED65F5-97F1-4BC0-9AD1-8BD47F17977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391CA993-A38A-49A1-A997-A402C592715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5C1E6116-ECD5-40CD-B877-99C76137405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A55C3756-6069-4598-B95B-55800797CD9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EAF10C1B-99BD-4F28-9E33-A2F9DF0D6ADF}"/>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88CD7A58-B50A-4597-BA3B-C26B5222B751}"/>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62AC503D-86B4-4A30-BE93-826B7E3BE74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B1C2B853-AD96-4F27-9326-D90EA88E78E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D484CCD6-5A61-4EC5-8DC4-C4E4B051F56B}"/>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039BCD81-F277-4D1A-8FE6-64CE41BE910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31823B44-BDA4-4E6B-B127-1D695123CB4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FAF6FF72-9226-4993-BFA4-34EB0A2EBE8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C64C299E-6844-4325-959B-1A2530172310}"/>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 name="ICOON_info">
              <a:extLst>
                <a:ext uri="{FF2B5EF4-FFF2-40B4-BE49-F238E27FC236}">
                  <a16:creationId xmlns:a16="http://schemas.microsoft.com/office/drawing/2014/main" id="{9F4E4511-0D22-4280-984C-D7834DC667CE}"/>
                </a:ext>
              </a:extLst>
            </p:cNvPr>
            <p:cNvGrpSpPr/>
            <p:nvPr userDrawn="1"/>
          </p:nvGrpSpPr>
          <p:grpSpPr>
            <a:xfrm>
              <a:off x="-376736" y="4123176"/>
              <a:ext cx="283685" cy="283685"/>
              <a:chOff x="-510741" y="5913713"/>
              <a:chExt cx="267555" cy="267555"/>
            </a:xfrm>
          </p:grpSpPr>
          <p:sp>
            <p:nvSpPr>
              <p:cNvPr id="26" name="Ovaal 25">
                <a:extLst>
                  <a:ext uri="{FF2B5EF4-FFF2-40B4-BE49-F238E27FC236}">
                    <a16:creationId xmlns:a16="http://schemas.microsoft.com/office/drawing/2014/main" id="{D9139BCE-490A-44CD-92DD-77EFF22CBE1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C2C43B70-8F94-49A3-A8A6-380703DFC2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2" name="Video icoon">
              <a:extLst>
                <a:ext uri="{FF2B5EF4-FFF2-40B4-BE49-F238E27FC236}">
                  <a16:creationId xmlns:a16="http://schemas.microsoft.com/office/drawing/2014/main" id="{60FDE0CE-700F-499C-9F09-FE758F7CF3A0}"/>
                </a:ext>
              </a:extLst>
            </p:cNvPr>
            <p:cNvGrpSpPr/>
            <p:nvPr userDrawn="1"/>
          </p:nvGrpSpPr>
          <p:grpSpPr>
            <a:xfrm>
              <a:off x="-3310781" y="1231352"/>
              <a:ext cx="311450" cy="313414"/>
              <a:chOff x="8066315" y="1676399"/>
              <a:chExt cx="1371600" cy="1380253"/>
            </a:xfrm>
          </p:grpSpPr>
          <p:sp>
            <p:nvSpPr>
              <p:cNvPr id="23" name="Rechthoek 22">
                <a:extLst>
                  <a:ext uri="{FF2B5EF4-FFF2-40B4-BE49-F238E27FC236}">
                    <a16:creationId xmlns:a16="http://schemas.microsoft.com/office/drawing/2014/main" id="{5363638F-B5B9-4300-BDD1-3185EBA6EE08}"/>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4" name="Vrije vorm 112">
                <a:extLst>
                  <a:ext uri="{FF2B5EF4-FFF2-40B4-BE49-F238E27FC236}">
                    <a16:creationId xmlns:a16="http://schemas.microsoft.com/office/drawing/2014/main" id="{01AB9FAC-6D16-4E1F-8BA7-E185D98EA57F}"/>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5" name="Vrije vorm 113">
                <a:extLst>
                  <a:ext uri="{FF2B5EF4-FFF2-40B4-BE49-F238E27FC236}">
                    <a16:creationId xmlns:a16="http://schemas.microsoft.com/office/drawing/2014/main" id="{5C797430-868C-4F4F-95C9-F027A6DDF44C}"/>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pic>
        <p:nvPicPr>
          <p:cNvPr id="47" name="Graphic 46">
            <a:extLst>
              <a:ext uri="{FF2B5EF4-FFF2-40B4-BE49-F238E27FC236}">
                <a16:creationId xmlns:a16="http://schemas.microsoft.com/office/drawing/2014/main" id="{3C4B6326-3400-4543-8E30-ACAD36DD535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00" y="0"/>
            <a:ext cx="12018819" cy="6760585"/>
          </a:xfrm>
          <a:prstGeom prst="rect">
            <a:avLst/>
          </a:prstGeom>
        </p:spPr>
      </p:pic>
      <p:sp>
        <p:nvSpPr>
          <p:cNvPr id="7" name="Tijdelijke aanduiding voor media 28">
            <a:extLst>
              <a:ext uri="{FF2B5EF4-FFF2-40B4-BE49-F238E27FC236}">
                <a16:creationId xmlns:a16="http://schemas.microsoft.com/office/drawing/2014/main" id="{EC7673B8-54B3-BF51-57D0-A798D6AD1321}"/>
              </a:ext>
            </a:extLst>
          </p:cNvPr>
          <p:cNvSpPr>
            <a:spLocks noGrp="1"/>
          </p:cNvSpPr>
          <p:nvPr>
            <p:ph type="media" sz="quarter" idx="19" hasCustomPrompt="1"/>
          </p:nvPr>
        </p:nvSpPr>
        <p:spPr>
          <a:xfrm>
            <a:off x="1318846" y="1089024"/>
            <a:ext cx="9565057" cy="4858875"/>
          </a:xfrm>
          <a:prstGeom prst="roundRect">
            <a:avLst>
              <a:gd name="adj" fmla="val 5713"/>
            </a:avLst>
          </a:prstGeom>
          <a:noFill/>
        </p:spPr>
        <p:txBody>
          <a:bodyPr tIns="0" bIns="1620000" anchor="ctr" anchorCtr="0"/>
          <a:lstStyle>
            <a:lvl1pPr marL="0" indent="0" algn="ctr">
              <a:lnSpc>
                <a:spcPct val="90000"/>
              </a:lnSpc>
              <a:spcBef>
                <a:spcPts val="0"/>
              </a:spcBef>
              <a:spcAft>
                <a:spcPts val="0"/>
              </a:spcAft>
              <a:buFont typeface="Arial" panose="020B0604020202020204" pitchFamily="34" charset="0"/>
              <a:buNone/>
              <a:defRPr sz="1500" b="0" i="1" baseline="0">
                <a:solidFill>
                  <a:schemeClr val="accent4"/>
                </a:solidFill>
                <a:latin typeface="+mn-lt"/>
              </a:defRPr>
            </a:lvl1pPr>
          </a:lstStyle>
          <a:p>
            <a:r>
              <a:rPr lang="nl-NL" noProof="0"/>
              <a:t>Klik op het onderstaand icoon </a:t>
            </a:r>
            <a:br>
              <a:rPr lang="nl-NL" noProof="0"/>
            </a:br>
            <a:r>
              <a:rPr lang="nl-NL" noProof="0"/>
              <a:t>om een video in te voegen.</a:t>
            </a:r>
            <a:br>
              <a:rPr lang="nl-NL" noProof="0"/>
            </a:br>
            <a:br>
              <a:rPr lang="nl-NL" noProof="0"/>
            </a:br>
            <a:r>
              <a:rPr lang="nl-NL" noProof="0"/>
              <a:t>Meer hulp nodig? </a:t>
            </a:r>
            <a:br>
              <a:rPr lang="nl-NL" noProof="0"/>
            </a:br>
            <a:r>
              <a:rPr lang="nl-NL" noProof="0"/>
              <a:t>Aan de zijkanten van de dia's zijn instructies </a:t>
            </a:r>
            <a:br>
              <a:rPr lang="nl-NL" noProof="0"/>
            </a:br>
            <a:r>
              <a:rPr lang="nl-NL" noProof="0"/>
              <a:t>geplaatst voor verdere informatie.</a:t>
            </a:r>
          </a:p>
        </p:txBody>
      </p:sp>
    </p:spTree>
    <p:extLst>
      <p:ext uri="{BB962C8B-B14F-4D97-AF65-F5344CB8AC3E}">
        <p14:creationId xmlns:p14="http://schemas.microsoft.com/office/powerpoint/2010/main" val="138432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aars">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8414AB8D-7520-FCBE-4B23-C261B94FF18E}"/>
              </a:ext>
            </a:extLst>
          </p:cNvPr>
          <p:cNvSpPr/>
          <p:nvPr userDrawn="1"/>
        </p:nvSpPr>
        <p:spPr>
          <a:xfrm>
            <a:off x="-15980" y="0"/>
            <a:ext cx="12207979"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el 5">
            <a:extLst>
              <a:ext uri="{FF2B5EF4-FFF2-40B4-BE49-F238E27FC236}">
                <a16:creationId xmlns:a16="http://schemas.microsoft.com/office/drawing/2014/main" id="{F0E75B0E-2A91-97F5-9A0B-57102A0F9BE7}"/>
              </a:ext>
            </a:extLst>
          </p:cNvPr>
          <p:cNvSpPr>
            <a:spLocks noGrp="1"/>
          </p:cNvSpPr>
          <p:nvPr>
            <p:ph type="title" hasCustomPrompt="1"/>
          </p:nvPr>
        </p:nvSpPr>
        <p:spPr>
          <a:xfrm>
            <a:off x="1316038" y="4366468"/>
            <a:ext cx="8695553" cy="1583482"/>
          </a:xfrm>
        </p:spPr>
        <p:txBody>
          <a:bodyPr/>
          <a:lstStyle>
            <a:lvl1pPr>
              <a:defRPr sz="4800">
                <a:solidFill>
                  <a:schemeClr val="bg1"/>
                </a:solidFill>
              </a:defRPr>
            </a:lvl1pPr>
          </a:lstStyle>
          <a:p>
            <a:r>
              <a:rPr lang="nl-NL"/>
              <a:t>Plaats hier je titel</a:t>
            </a:r>
          </a:p>
        </p:txBody>
      </p:sp>
      <p:sp>
        <p:nvSpPr>
          <p:cNvPr id="8" name="Vrije vorm: vorm 7">
            <a:extLst>
              <a:ext uri="{FF2B5EF4-FFF2-40B4-BE49-F238E27FC236}">
                <a16:creationId xmlns:a16="http://schemas.microsoft.com/office/drawing/2014/main" id="{CD5CB0D6-3A01-7FB7-F583-A7C9EDD90110}"/>
              </a:ext>
            </a:extLst>
          </p:cNvPr>
          <p:cNvSpPr/>
          <p:nvPr userDrawn="1"/>
        </p:nvSpPr>
        <p:spPr>
          <a:xfrm>
            <a:off x="-15979" y="0"/>
            <a:ext cx="5480102" cy="2579079"/>
          </a:xfrm>
          <a:custGeom>
            <a:avLst/>
            <a:gdLst>
              <a:gd name="connsiteX0" fmla="*/ 0 w 5480102"/>
              <a:gd name="connsiteY0" fmla="*/ 0 h 2579079"/>
              <a:gd name="connsiteX1" fmla="*/ 5221642 w 5480102"/>
              <a:gd name="connsiteY1" fmla="*/ 0 h 2579079"/>
              <a:gd name="connsiteX2" fmla="*/ 5477678 w 5480102"/>
              <a:gd name="connsiteY2" fmla="*/ 1451992 h 2579079"/>
              <a:gd name="connsiteX3" fmla="*/ 5348900 w 5480102"/>
              <a:gd name="connsiteY3" fmla="*/ 1635888 h 2579079"/>
              <a:gd name="connsiteX4" fmla="*/ 0 w 5480102"/>
              <a:gd name="connsiteY4" fmla="*/ 2579079 h 257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102" h="2579079">
                <a:moveTo>
                  <a:pt x="0" y="0"/>
                </a:moveTo>
                <a:lnTo>
                  <a:pt x="5221642" y="0"/>
                </a:lnTo>
                <a:lnTo>
                  <a:pt x="5477678" y="1451992"/>
                </a:lnTo>
                <a:cubicBezTo>
                  <a:pt x="5492854" y="1538352"/>
                  <a:pt x="5435196" y="1620711"/>
                  <a:pt x="5348900" y="1635888"/>
                </a:cubicBezTo>
                <a:lnTo>
                  <a:pt x="0" y="2579079"/>
                </a:lnTo>
                <a:close/>
              </a:path>
            </a:pathLst>
          </a:custGeom>
          <a:solidFill>
            <a:srgbClr val="251B4B"/>
          </a:solidFill>
          <a:ln w="6350" cap="flat">
            <a:noFill/>
            <a:prstDash val="solid"/>
            <a:miter/>
          </a:ln>
        </p:spPr>
        <p:txBody>
          <a:bodyPr rtlCol="0" anchor="ctr"/>
          <a:lstStyle/>
          <a:p>
            <a:endParaRPr lang="nl-NL"/>
          </a:p>
        </p:txBody>
      </p:sp>
      <p:sp>
        <p:nvSpPr>
          <p:cNvPr id="10" name="Tekstvak 9">
            <a:extLst>
              <a:ext uri="{FF2B5EF4-FFF2-40B4-BE49-F238E27FC236}">
                <a16:creationId xmlns:a16="http://schemas.microsoft.com/office/drawing/2014/main" id="{390E2729-5319-114D-A2E0-357C753938A9}"/>
              </a:ext>
            </a:extLst>
          </p:cNvPr>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Quote Paars</a:t>
            </a:r>
          </a:p>
        </p:txBody>
      </p:sp>
    </p:spTree>
    <p:extLst>
      <p:ext uri="{BB962C8B-B14F-4D97-AF65-F5344CB8AC3E}">
        <p14:creationId xmlns:p14="http://schemas.microsoft.com/office/powerpoint/2010/main" val="2245077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slide 2 Roz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060E69F-8C73-4D6F-BB0A-8053778F93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2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3" name="Tijdelijke aanduiding voor verticale tekst 2">
            <a:extLst>
              <a:ext uri="{FF2B5EF4-FFF2-40B4-BE49-F238E27FC236}">
                <a16:creationId xmlns:a16="http://schemas.microsoft.com/office/drawing/2014/main" id="{45EF9470-6523-4D04-8E8B-63184C191C39}"/>
              </a:ext>
            </a:extLst>
          </p:cNvPr>
          <p:cNvSpPr>
            <a:spLocks noGrp="1"/>
          </p:cNvSpPr>
          <p:nvPr>
            <p:ph type="body" orient="vert" idx="1" hasCustomPrompt="1"/>
          </p:nvPr>
        </p:nvSpPr>
        <p:spPr>
          <a:xfrm>
            <a:off x="1318846" y="1591900"/>
            <a:ext cx="10283780" cy="4356463"/>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77" name="INSTRUCTIE">
            <a:extLst>
              <a:ext uri="{FF2B5EF4-FFF2-40B4-BE49-F238E27FC236}">
                <a16:creationId xmlns:a16="http://schemas.microsoft.com/office/drawing/2014/main" id="{C0EE5B6C-300E-4B7D-A985-C16CA1746D32}"/>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45EBDC59-931C-4CB6-9724-D64D2AAED7A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A5A26AF8-C658-4B9C-B573-A58FF5623F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7700C2B2-2381-4F97-A554-BE27561158A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E46AACE7-1B7A-45C4-9AFB-F8C65FA70DD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674FF108-96D5-490E-B44F-9F67DA5320F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05B9DC9F-D845-4EFD-841F-A15DEE68211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3979B252-ECB1-44DE-904E-DC9920B1EE8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FC6D9E1C-0E0E-4897-B7AE-DB63B964D56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2F745C33-EE3B-43C1-9F88-236161987F1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98D3E9C3-5D82-4C5F-8362-AC60348D8AC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D34FD3E-80FA-465D-912D-9132B639645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033A2B48-304B-4209-B0E6-6394072ECA3C}"/>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7E7A1D31-C2A3-4A99-B27F-6B203C4032C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BC9138D3-998D-45C8-88EC-F07789E61D6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BE5CC7BA-0C61-471A-B9E9-F2A668801C7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C97F2CDD-0A41-444D-B3DC-77056CCF52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0809B5F7-1AB7-4C5A-9162-2DF237ACF2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E92F8A62-FB85-4E8D-B57A-9A690B1B1C1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7BD52190-5A63-4B9A-8001-2935DA902D6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097FA35E-DBAB-41A6-BEC9-534E175D5C3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6E1F6E0B-7F80-49BA-A652-9407F5F352B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BAB8CE96-D983-40E0-913C-BF4CD7EF734B}"/>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4207CC5D-8BF9-4709-9B32-A18CA532EF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F19E459-9DE6-4B97-8963-CF870206DCF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083A5DE2-F5BC-4E2D-AE72-467C62BB8CE8}"/>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9A88F5BB-6CB2-4D82-8AB9-459A3FFF326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654CA15E-7F52-4986-8628-CCF66755739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7E6367EC-83A8-4EA6-BD1D-BC2C048A71B5}"/>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01AEA4FB-B2D0-432C-ACC1-812B9CBB789B}"/>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5971FD3B-4097-427D-AEBE-1873D3AC933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3AF9F20F-B32E-4E0F-B590-4406806A0D7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70763A0F-2C05-4215-8257-24BA6A5D7B5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48C0AC0A-E249-47BE-B964-A3194E82990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CBF4EFE8-05DE-4F38-B27F-650340AC0F6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2BF18752-2C7E-4E3C-95F4-94C752BB248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9ADE5F82-1E53-49DC-8B13-27FB4BD380FA}"/>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3BE5F6FD-CC1F-4031-A369-7D27A307AD97}"/>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7F92852F-5665-4DDD-8A98-87AD61BA49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6BB01C35-DEBD-4CC4-AB2C-537E3E5504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8252451-D304-4266-8888-6B60C83799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52806379-0D3D-4D29-B9CB-C27091AC7A1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4774853-B9B4-4DA8-8FA4-7BD269D260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7A5FBC0-4696-4AD5-A198-E2F7B57B18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15FD435-FB92-43E0-A6C7-769114A3BC5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82225BA-A163-49C6-AB05-F83F39F7890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537B6721-FAEB-4065-951A-FBA8EB29D4F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B0DCB19B-41AA-433C-BC17-6D7CC390F4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D31CAC38-3ADA-4819-BD6B-868AF251778E}"/>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10E701D8-8855-430F-86DC-32C50FC6ACB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007E06F-BBFD-42F7-ADB4-2FDF53A83D65}"/>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421A94F5-C215-48DB-92FF-03DADEF6B1B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90D88BE1-74EA-4DF8-80BC-C2A82EBE8B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B9A7AF0C-9C6A-46C2-98BF-B93A293B347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2B3D67FD-0591-4F88-A991-14B2B9E3C39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999A3250-153B-4243-94CB-2FF197DC8F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B2CDA698-A194-4442-88B3-C32C5AF0A93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28BF64B8-65A6-4C95-BC49-7A9B99DC8F35}"/>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78EF0CE-B886-476A-A9D6-CBBB432DAF5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49E41B5D-130E-462D-AF33-A2A769A44811}"/>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3220E59F-FD19-4AF7-93B4-FCBC717FE37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0F34633-2169-494E-A4F3-D0F3C87DC58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C063672F-EEDD-4021-A692-78A292AD01E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4BE050C0-D54E-430C-9452-38543AB600F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2918BDDE-E3E7-4F30-8FA1-875D438057F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FF02B6DB-09F1-47AE-9B9A-004C4ED37B5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58477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slide 2 Groen 1">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060E69F-8C73-4D6F-BB0A-8053778F93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2 Groen 1</a:t>
            </a:r>
          </a:p>
        </p:txBody>
      </p:sp>
      <p:grpSp>
        <p:nvGrpSpPr>
          <p:cNvPr id="77" name="INSTRUCTIE">
            <a:extLst>
              <a:ext uri="{FF2B5EF4-FFF2-40B4-BE49-F238E27FC236}">
                <a16:creationId xmlns:a16="http://schemas.microsoft.com/office/drawing/2014/main" id="{C0EE5B6C-300E-4B7D-A985-C16CA1746D32}"/>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45EBDC59-931C-4CB6-9724-D64D2AAED7A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A5A26AF8-C658-4B9C-B573-A58FF5623F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7700C2B2-2381-4F97-A554-BE27561158A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E46AACE7-1B7A-45C4-9AFB-F8C65FA70DD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674FF108-96D5-490E-B44F-9F67DA5320F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05B9DC9F-D845-4EFD-841F-A15DEE68211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3979B252-ECB1-44DE-904E-DC9920B1EE8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FC6D9E1C-0E0E-4897-B7AE-DB63B964D56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2F745C33-EE3B-43C1-9F88-236161987F1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98D3E9C3-5D82-4C5F-8362-AC60348D8AC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D34FD3E-80FA-465D-912D-9132B639645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033A2B48-304B-4209-B0E6-6394072ECA3C}"/>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7E7A1D31-C2A3-4A99-B27F-6B203C4032C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BC9138D3-998D-45C8-88EC-F07789E61D6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BE5CC7BA-0C61-471A-B9E9-F2A668801C7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C97F2CDD-0A41-444D-B3DC-77056CCF52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0809B5F7-1AB7-4C5A-9162-2DF237ACF2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E92F8A62-FB85-4E8D-B57A-9A690B1B1C1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7BD52190-5A63-4B9A-8001-2935DA902D6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097FA35E-DBAB-41A6-BEC9-534E175D5C3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6E1F6E0B-7F80-49BA-A652-9407F5F352B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BAB8CE96-D983-40E0-913C-BF4CD7EF734B}"/>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4207CC5D-8BF9-4709-9B32-A18CA532EF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F19E459-9DE6-4B97-8963-CF870206DCF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083A5DE2-F5BC-4E2D-AE72-467C62BB8CE8}"/>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9A88F5BB-6CB2-4D82-8AB9-459A3FFF326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654CA15E-7F52-4986-8628-CCF66755739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7E6367EC-83A8-4EA6-BD1D-BC2C048A71B5}"/>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01AEA4FB-B2D0-432C-ACC1-812B9CBB789B}"/>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5971FD3B-4097-427D-AEBE-1873D3AC933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3AF9F20F-B32E-4E0F-B590-4406806A0D7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70763A0F-2C05-4215-8257-24BA6A5D7B5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48C0AC0A-E249-47BE-B964-A3194E82990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CBF4EFE8-05DE-4F38-B27F-650340AC0F6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2BF18752-2C7E-4E3C-95F4-94C752BB248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9ADE5F82-1E53-49DC-8B13-27FB4BD380FA}"/>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3BE5F6FD-CC1F-4031-A369-7D27A307AD97}"/>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7F92852F-5665-4DDD-8A98-87AD61BA49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6BB01C35-DEBD-4CC4-AB2C-537E3E5504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8252451-D304-4266-8888-6B60C83799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52806379-0D3D-4D29-B9CB-C27091AC7A1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4774853-B9B4-4DA8-8FA4-7BD269D260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7A5FBC0-4696-4AD5-A198-E2F7B57B18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15FD435-FB92-43E0-A6C7-769114A3BC5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82225BA-A163-49C6-AB05-F83F39F7890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537B6721-FAEB-4065-951A-FBA8EB29D4F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B0DCB19B-41AA-433C-BC17-6D7CC390F4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D31CAC38-3ADA-4819-BD6B-868AF251778E}"/>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10E701D8-8855-430F-86DC-32C50FC6ACB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007E06F-BBFD-42F7-ADB4-2FDF53A83D65}"/>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421A94F5-C215-48DB-92FF-03DADEF6B1B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90D88BE1-74EA-4DF8-80BC-C2A82EBE8B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B9A7AF0C-9C6A-46C2-98BF-B93A293B347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2B3D67FD-0591-4F88-A991-14B2B9E3C39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999A3250-153B-4243-94CB-2FF197DC8F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B2CDA698-A194-4442-88B3-C32C5AF0A93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28BF64B8-65A6-4C95-BC49-7A9B99DC8F35}"/>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78EF0CE-B886-476A-A9D6-CBBB432DAF5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49E41B5D-130E-462D-AF33-A2A769A44811}"/>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3220E59F-FD19-4AF7-93B4-FCBC717FE37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0F34633-2169-494E-A4F3-D0F3C87DC58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C063672F-EEDD-4021-A692-78A292AD01E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4BE050C0-D54E-430C-9452-38543AB600F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2918BDDE-E3E7-4F30-8FA1-875D438057F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FF02B6DB-09F1-47AE-9B9A-004C4ED37B5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875D665C-70CC-23F3-DF50-DC7AC07899E4}"/>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sp>
        <p:nvSpPr>
          <p:cNvPr id="8" name="Tijdelijke aanduiding voor verticale tekst 2">
            <a:extLst>
              <a:ext uri="{FF2B5EF4-FFF2-40B4-BE49-F238E27FC236}">
                <a16:creationId xmlns:a16="http://schemas.microsoft.com/office/drawing/2014/main" id="{6155EDE3-19AA-8EE9-DD7E-0F33F591FEC1}"/>
              </a:ext>
            </a:extLst>
          </p:cNvPr>
          <p:cNvSpPr>
            <a:spLocks noGrp="1"/>
          </p:cNvSpPr>
          <p:nvPr>
            <p:ph type="body" orient="vert" idx="25" hasCustomPrompt="1"/>
          </p:nvPr>
        </p:nvSpPr>
        <p:spPr>
          <a:xfrm>
            <a:off x="1318845" y="2009634"/>
            <a:ext cx="10283779" cy="3938265"/>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10" name="Graphic 9">
            <a:extLst>
              <a:ext uri="{FF2B5EF4-FFF2-40B4-BE49-F238E27FC236}">
                <a16:creationId xmlns:a16="http://schemas.microsoft.com/office/drawing/2014/main" id="{25424FF6-4951-B06A-5CD7-07216284D43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90199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kstslide 2 Groen 2 ">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060E69F-8C73-4D6F-BB0A-8053778F93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2 Groen 2 </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77" name="INSTRUCTIE">
            <a:extLst>
              <a:ext uri="{FF2B5EF4-FFF2-40B4-BE49-F238E27FC236}">
                <a16:creationId xmlns:a16="http://schemas.microsoft.com/office/drawing/2014/main" id="{C0EE5B6C-300E-4B7D-A985-C16CA1746D32}"/>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45EBDC59-931C-4CB6-9724-D64D2AAED7A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A5A26AF8-C658-4B9C-B573-A58FF5623F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7700C2B2-2381-4F97-A554-BE27561158A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E46AACE7-1B7A-45C4-9AFB-F8C65FA70DD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674FF108-96D5-490E-B44F-9F67DA5320F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05B9DC9F-D845-4EFD-841F-A15DEE68211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3979B252-ECB1-44DE-904E-DC9920B1EE8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FC6D9E1C-0E0E-4897-B7AE-DB63B964D56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2F745C33-EE3B-43C1-9F88-236161987F1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98D3E9C3-5D82-4C5F-8362-AC60348D8AC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D34FD3E-80FA-465D-912D-9132B639645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033A2B48-304B-4209-B0E6-6394072ECA3C}"/>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7E7A1D31-C2A3-4A99-B27F-6B203C4032C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BC9138D3-998D-45C8-88EC-F07789E61D6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BE5CC7BA-0C61-471A-B9E9-F2A668801C7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C97F2CDD-0A41-444D-B3DC-77056CCF52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0809B5F7-1AB7-4C5A-9162-2DF237ACF2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E92F8A62-FB85-4E8D-B57A-9A690B1B1C1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7BD52190-5A63-4B9A-8001-2935DA902D6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097FA35E-DBAB-41A6-BEC9-534E175D5C3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6E1F6E0B-7F80-49BA-A652-9407F5F352B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BAB8CE96-D983-40E0-913C-BF4CD7EF734B}"/>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4207CC5D-8BF9-4709-9B32-A18CA532EF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F19E459-9DE6-4B97-8963-CF870206DCF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083A5DE2-F5BC-4E2D-AE72-467C62BB8CE8}"/>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9A88F5BB-6CB2-4D82-8AB9-459A3FFF326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654CA15E-7F52-4986-8628-CCF66755739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7E6367EC-83A8-4EA6-BD1D-BC2C048A71B5}"/>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01AEA4FB-B2D0-432C-ACC1-812B9CBB789B}"/>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5971FD3B-4097-427D-AEBE-1873D3AC933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3AF9F20F-B32E-4E0F-B590-4406806A0D7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70763A0F-2C05-4215-8257-24BA6A5D7B5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48C0AC0A-E249-47BE-B964-A3194E82990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CBF4EFE8-05DE-4F38-B27F-650340AC0F6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2BF18752-2C7E-4E3C-95F4-94C752BB248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9ADE5F82-1E53-49DC-8B13-27FB4BD380FA}"/>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3BE5F6FD-CC1F-4031-A369-7D27A307AD97}"/>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7F92852F-5665-4DDD-8A98-87AD61BA49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6BB01C35-DEBD-4CC4-AB2C-537E3E5504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8252451-D304-4266-8888-6B60C83799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52806379-0D3D-4D29-B9CB-C27091AC7A1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4774853-B9B4-4DA8-8FA4-7BD269D260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7A5FBC0-4696-4AD5-A198-E2F7B57B18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15FD435-FB92-43E0-A6C7-769114A3BC5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82225BA-A163-49C6-AB05-F83F39F7890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537B6721-FAEB-4065-951A-FBA8EB29D4F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B0DCB19B-41AA-433C-BC17-6D7CC390F4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D31CAC38-3ADA-4819-BD6B-868AF251778E}"/>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10E701D8-8855-430F-86DC-32C50FC6ACB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007E06F-BBFD-42F7-ADB4-2FDF53A83D65}"/>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421A94F5-C215-48DB-92FF-03DADEF6B1B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90D88BE1-74EA-4DF8-80BC-C2A82EBE8B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B9A7AF0C-9C6A-46C2-98BF-B93A293B347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2B3D67FD-0591-4F88-A991-14B2B9E3C39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999A3250-153B-4243-94CB-2FF197DC8F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B2CDA698-A194-4442-88B3-C32C5AF0A93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28BF64B8-65A6-4C95-BC49-7A9B99DC8F35}"/>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78EF0CE-B886-476A-A9D6-CBBB432DAF5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49E41B5D-130E-462D-AF33-A2A769A44811}"/>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3220E59F-FD19-4AF7-93B4-FCBC717FE37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0F34633-2169-494E-A4F3-D0F3C87DC58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C063672F-EEDD-4021-A692-78A292AD01E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4BE050C0-D54E-430C-9452-38543AB600F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2918BDDE-E3E7-4F30-8FA1-875D438057F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FF02B6DB-09F1-47AE-9B9A-004C4ED37B5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875D665C-70CC-23F3-DF50-DC7AC07899E4}"/>
              </a:ext>
            </a:extLst>
          </p:cNvPr>
          <p:cNvSpPr>
            <a:spLocks noGrp="1"/>
          </p:cNvSpPr>
          <p:nvPr>
            <p:ph type="body" sz="quarter" idx="13" hasCustomPrompt="1"/>
          </p:nvPr>
        </p:nvSpPr>
        <p:spPr>
          <a:xfrm>
            <a:off x="698500" y="1096875"/>
            <a:ext cx="9313090" cy="504825"/>
          </a:xfrm>
        </p:spPr>
        <p:txBody>
          <a:bodyPr tIns="180000"/>
          <a:lstStyle>
            <a:lvl1pPr>
              <a:defRPr sz="3000">
                <a:solidFill>
                  <a:srgbClr val="A4CDBB"/>
                </a:solidFill>
              </a:defRPr>
            </a:lvl1pPr>
          </a:lstStyle>
          <a:p>
            <a:pPr lvl="0"/>
            <a:r>
              <a:rPr lang="nl-NL"/>
              <a:t>Eventuele subtitel</a:t>
            </a:r>
          </a:p>
        </p:txBody>
      </p:sp>
      <p:sp>
        <p:nvSpPr>
          <p:cNvPr id="8" name="Tijdelijke aanduiding voor verticale tekst 2">
            <a:extLst>
              <a:ext uri="{FF2B5EF4-FFF2-40B4-BE49-F238E27FC236}">
                <a16:creationId xmlns:a16="http://schemas.microsoft.com/office/drawing/2014/main" id="{6155EDE3-19AA-8EE9-DD7E-0F33F591FEC1}"/>
              </a:ext>
            </a:extLst>
          </p:cNvPr>
          <p:cNvSpPr>
            <a:spLocks noGrp="1"/>
          </p:cNvSpPr>
          <p:nvPr>
            <p:ph type="body" orient="vert" idx="25" hasCustomPrompt="1"/>
          </p:nvPr>
        </p:nvSpPr>
        <p:spPr>
          <a:xfrm>
            <a:off x="1318845" y="2009634"/>
            <a:ext cx="10283779" cy="3938265"/>
          </a:xfrm>
        </p:spPr>
        <p:txBody>
          <a:bodyPr vert="horz" lIns="0" tIns="0" rIns="0" bIns="0" anchor="t"/>
          <a:lstStyle>
            <a:lvl1pPr>
              <a:defRPr>
                <a:solidFill>
                  <a:srgbClr val="1A3837"/>
                </a:solidFill>
              </a:defRPr>
            </a:lvl1pPr>
            <a:lvl2pPr>
              <a:defRPr>
                <a:solidFill>
                  <a:srgbClr val="A4CDBB"/>
                </a:solidFill>
              </a:defRPr>
            </a:lvl2pPr>
            <a:lvl3pPr>
              <a:buClr>
                <a:srgbClr val="A4CDBB"/>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Tree>
    <p:extLst>
      <p:ext uri="{BB962C8B-B14F-4D97-AF65-F5344CB8AC3E}">
        <p14:creationId xmlns:p14="http://schemas.microsoft.com/office/powerpoint/2010/main" val="283153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kstslide 2 Groen 3">
    <p:bg>
      <p:bgPr>
        <a:solidFill>
          <a:srgbClr val="1A3837"/>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060E69F-8C73-4D6F-BB0A-8053778F93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rgbClr val="1A38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2 Groen 3</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77" name="INSTRUCTIE">
            <a:extLst>
              <a:ext uri="{FF2B5EF4-FFF2-40B4-BE49-F238E27FC236}">
                <a16:creationId xmlns:a16="http://schemas.microsoft.com/office/drawing/2014/main" id="{C0EE5B6C-300E-4B7D-A985-C16CA1746D32}"/>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45EBDC59-931C-4CB6-9724-D64D2AAED7A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A5A26AF8-C658-4B9C-B573-A58FF5623F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7700C2B2-2381-4F97-A554-BE27561158A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E46AACE7-1B7A-45C4-9AFB-F8C65FA70DD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674FF108-96D5-490E-B44F-9F67DA5320F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05B9DC9F-D845-4EFD-841F-A15DEE68211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3979B252-ECB1-44DE-904E-DC9920B1EE8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FC6D9E1C-0E0E-4897-B7AE-DB63B964D56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2F745C33-EE3B-43C1-9F88-236161987F1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98D3E9C3-5D82-4C5F-8362-AC60348D8AC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D34FD3E-80FA-465D-912D-9132B639645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033A2B48-304B-4209-B0E6-6394072ECA3C}"/>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7E7A1D31-C2A3-4A99-B27F-6B203C4032C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BC9138D3-998D-45C8-88EC-F07789E61D6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BE5CC7BA-0C61-471A-B9E9-F2A668801C7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C97F2CDD-0A41-444D-B3DC-77056CCF52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0809B5F7-1AB7-4C5A-9162-2DF237ACF2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E92F8A62-FB85-4E8D-B57A-9A690B1B1C1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7BD52190-5A63-4B9A-8001-2935DA902D6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097FA35E-DBAB-41A6-BEC9-534E175D5C3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6E1F6E0B-7F80-49BA-A652-9407F5F352B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BAB8CE96-D983-40E0-913C-BF4CD7EF734B}"/>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4207CC5D-8BF9-4709-9B32-A18CA532EF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F19E459-9DE6-4B97-8963-CF870206DCF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083A5DE2-F5BC-4E2D-AE72-467C62BB8CE8}"/>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9A88F5BB-6CB2-4D82-8AB9-459A3FFF326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654CA15E-7F52-4986-8628-CCF66755739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7E6367EC-83A8-4EA6-BD1D-BC2C048A71B5}"/>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01AEA4FB-B2D0-432C-ACC1-812B9CBB789B}"/>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5971FD3B-4097-427D-AEBE-1873D3AC933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3AF9F20F-B32E-4E0F-B590-4406806A0D7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70763A0F-2C05-4215-8257-24BA6A5D7B5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48C0AC0A-E249-47BE-B964-A3194E82990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CBF4EFE8-05DE-4F38-B27F-650340AC0F6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2BF18752-2C7E-4E3C-95F4-94C752BB248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9ADE5F82-1E53-49DC-8B13-27FB4BD380FA}"/>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3BE5F6FD-CC1F-4031-A369-7D27A307AD97}"/>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7F92852F-5665-4DDD-8A98-87AD61BA49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6BB01C35-DEBD-4CC4-AB2C-537E3E5504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8252451-D304-4266-8888-6B60C83799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52806379-0D3D-4D29-B9CB-C27091AC7A1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4774853-B9B4-4DA8-8FA4-7BD269D260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7A5FBC0-4696-4AD5-A198-E2F7B57B18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15FD435-FB92-43E0-A6C7-769114A3BC5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82225BA-A163-49C6-AB05-F83F39F7890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537B6721-FAEB-4065-951A-FBA8EB29D4F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B0DCB19B-41AA-433C-BC17-6D7CC390F4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D31CAC38-3ADA-4819-BD6B-868AF251778E}"/>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10E701D8-8855-430F-86DC-32C50FC6ACB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007E06F-BBFD-42F7-ADB4-2FDF53A83D65}"/>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421A94F5-C215-48DB-92FF-03DADEF6B1B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90D88BE1-74EA-4DF8-80BC-C2A82EBE8B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B9A7AF0C-9C6A-46C2-98BF-B93A293B347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2B3D67FD-0591-4F88-A991-14B2B9E3C39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999A3250-153B-4243-94CB-2FF197DC8F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B2CDA698-A194-4442-88B3-C32C5AF0A93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28BF64B8-65A6-4C95-BC49-7A9B99DC8F35}"/>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78EF0CE-B886-476A-A9D6-CBBB432DAF5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49E41B5D-130E-462D-AF33-A2A769A44811}"/>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3220E59F-FD19-4AF7-93B4-FCBC717FE37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0F34633-2169-494E-A4F3-D0F3C87DC58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C063672F-EEDD-4021-A692-78A292AD01E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4BE050C0-D54E-430C-9452-38543AB600F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2918BDDE-E3E7-4F30-8FA1-875D438057F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FF02B6DB-09F1-47AE-9B9A-004C4ED37B5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875D665C-70CC-23F3-DF50-DC7AC07899E4}"/>
              </a:ext>
            </a:extLst>
          </p:cNvPr>
          <p:cNvSpPr>
            <a:spLocks noGrp="1"/>
          </p:cNvSpPr>
          <p:nvPr>
            <p:ph type="body" sz="quarter" idx="13" hasCustomPrompt="1"/>
          </p:nvPr>
        </p:nvSpPr>
        <p:spPr>
          <a:xfrm>
            <a:off x="698500" y="1096875"/>
            <a:ext cx="9313090" cy="504825"/>
          </a:xfrm>
        </p:spPr>
        <p:txBody>
          <a:bodyPr tIns="180000"/>
          <a:lstStyle>
            <a:lvl1pPr>
              <a:defRPr sz="3000">
                <a:solidFill>
                  <a:srgbClr val="A4CDBB"/>
                </a:solidFill>
              </a:defRPr>
            </a:lvl1pPr>
          </a:lstStyle>
          <a:p>
            <a:pPr lvl="0"/>
            <a:r>
              <a:rPr lang="nl-NL"/>
              <a:t>Eventuele subtitel</a:t>
            </a:r>
          </a:p>
        </p:txBody>
      </p:sp>
      <p:sp>
        <p:nvSpPr>
          <p:cNvPr id="8" name="Tijdelijke aanduiding voor verticale tekst 2">
            <a:extLst>
              <a:ext uri="{FF2B5EF4-FFF2-40B4-BE49-F238E27FC236}">
                <a16:creationId xmlns:a16="http://schemas.microsoft.com/office/drawing/2014/main" id="{6155EDE3-19AA-8EE9-DD7E-0F33F591FEC1}"/>
              </a:ext>
            </a:extLst>
          </p:cNvPr>
          <p:cNvSpPr>
            <a:spLocks noGrp="1"/>
          </p:cNvSpPr>
          <p:nvPr>
            <p:ph type="body" orient="vert" idx="25" hasCustomPrompt="1"/>
          </p:nvPr>
        </p:nvSpPr>
        <p:spPr>
          <a:xfrm>
            <a:off x="1318845" y="2009634"/>
            <a:ext cx="10283779" cy="3938265"/>
          </a:xfrm>
        </p:spPr>
        <p:txBody>
          <a:bodyPr vert="horz" lIns="0" tIns="0" rIns="0" bIns="0" anchor="t"/>
          <a:lstStyle>
            <a:lvl1pPr>
              <a:defRPr>
                <a:solidFill>
                  <a:schemeClr val="bg1"/>
                </a:solidFill>
              </a:defRPr>
            </a:lvl1pPr>
            <a:lvl2pPr>
              <a:defRPr>
                <a:solidFill>
                  <a:srgbClr val="A4CDBB"/>
                </a:solidFill>
              </a:defRPr>
            </a:lvl2pPr>
            <a:lvl3pPr>
              <a:buClr>
                <a:srgbClr val="A4CDBB"/>
              </a:buClr>
              <a:defRPr>
                <a:solidFill>
                  <a:schemeClr val="bg1"/>
                </a:solidFill>
              </a:defRPr>
            </a:lvl3pPr>
            <a:lvl4pPr>
              <a:buClr>
                <a:srgbClr val="A4CDBB"/>
              </a:buClr>
              <a:defRPr>
                <a:solidFill>
                  <a:schemeClr val="bg1"/>
                </a:solidFill>
              </a:defRPr>
            </a:lvl4pPr>
            <a:lvl5pPr marL="263525" indent="-263525">
              <a:buClr>
                <a:srgbClr val="A4CDBB"/>
              </a:buClr>
              <a:buFont typeface="+mj-lt"/>
              <a:buAutoNum type="arabicPeriod"/>
              <a:defRPr>
                <a:solidFill>
                  <a:schemeClr val="bg1"/>
                </a:solidFill>
              </a:defRPr>
            </a:lvl5pPr>
            <a:lvl6pPr marL="538163" indent="-274638">
              <a:buClr>
                <a:srgbClr val="A4CDBB"/>
              </a:buClr>
              <a:buFont typeface="+mj-lt"/>
              <a:buAutoNum type="alphaLcPeriod"/>
              <a:defRPr>
                <a:solidFill>
                  <a:schemeClr val="bg1"/>
                </a:solidFill>
              </a:defRPr>
            </a:lvl6pPr>
            <a:lvl7pPr>
              <a:buFontTx/>
              <a:buNone/>
              <a:defRPr>
                <a:solidFill>
                  <a:schemeClr val="bg1"/>
                </a:solidFill>
              </a:defRPr>
            </a:lvl7pPr>
            <a:lvl8pPr>
              <a:defRPr>
                <a:solidFill>
                  <a:schemeClr val="bg1"/>
                </a:solidFill>
              </a:defRPr>
            </a:lvl8pPr>
            <a:lvl9pPr>
              <a:buClr>
                <a:srgbClr val="3F6866"/>
              </a:buClr>
              <a:defRPr>
                <a:solidFill>
                  <a:schemeClr val="bg1"/>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Tree>
    <p:extLst>
      <p:ext uri="{BB962C8B-B14F-4D97-AF65-F5344CB8AC3E}">
        <p14:creationId xmlns:p14="http://schemas.microsoft.com/office/powerpoint/2010/main" val="316499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slide + 2 kolommen Roz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18A8AD9-A2B0-4F7B-9558-369C0544A6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+ 2 kolommen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3" name="Tijdelijke aanduiding voor verticale tekst 2">
            <a:extLst>
              <a:ext uri="{FF2B5EF4-FFF2-40B4-BE49-F238E27FC236}">
                <a16:creationId xmlns:a16="http://schemas.microsoft.com/office/drawing/2014/main" id="{45EF9470-6523-4D04-8E8B-63184C191C39}"/>
              </a:ext>
            </a:extLst>
          </p:cNvPr>
          <p:cNvSpPr>
            <a:spLocks noGrp="1"/>
          </p:cNvSpPr>
          <p:nvPr>
            <p:ph type="body" orient="vert" idx="1" hasCustomPrompt="1"/>
          </p:nvPr>
        </p:nvSpPr>
        <p:spPr>
          <a:xfrm>
            <a:off x="1318846" y="1871413"/>
            <a:ext cx="8692745" cy="1287212"/>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7" name="Tijdelijke aanduiding voor tekst 8">
            <a:extLst>
              <a:ext uri="{FF2B5EF4-FFF2-40B4-BE49-F238E27FC236}">
                <a16:creationId xmlns:a16="http://schemas.microsoft.com/office/drawing/2014/main" id="{22669527-7D61-4B8C-8EC8-6F1B6ED8471B}"/>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
        <p:nvSpPr>
          <p:cNvPr id="18" name="Tijdelijke aanduiding voor verticale tekst 2">
            <a:extLst>
              <a:ext uri="{FF2B5EF4-FFF2-40B4-BE49-F238E27FC236}">
                <a16:creationId xmlns:a16="http://schemas.microsoft.com/office/drawing/2014/main" id="{799B3739-BC70-4EBE-A46B-BD7BC82B3F4A}"/>
              </a:ext>
            </a:extLst>
          </p:cNvPr>
          <p:cNvSpPr>
            <a:spLocks noGrp="1"/>
          </p:cNvSpPr>
          <p:nvPr>
            <p:ph type="body" orient="vert" idx="14" hasCustomPrompt="1"/>
          </p:nvPr>
        </p:nvSpPr>
        <p:spPr>
          <a:xfrm>
            <a:off x="1318847" y="3411454"/>
            <a:ext cx="3267878" cy="1818271"/>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9" name="Tijdelijke aanduiding voor verticale tekst 2">
            <a:extLst>
              <a:ext uri="{FF2B5EF4-FFF2-40B4-BE49-F238E27FC236}">
                <a16:creationId xmlns:a16="http://schemas.microsoft.com/office/drawing/2014/main" id="{5C6AF751-1DD5-4CA5-B79A-6DCB76C06468}"/>
              </a:ext>
            </a:extLst>
          </p:cNvPr>
          <p:cNvSpPr>
            <a:spLocks noGrp="1"/>
          </p:cNvSpPr>
          <p:nvPr>
            <p:ph type="body" orient="vert" idx="15" hasCustomPrompt="1"/>
          </p:nvPr>
        </p:nvSpPr>
        <p:spPr>
          <a:xfrm>
            <a:off x="6743713" y="3411454"/>
            <a:ext cx="3267878" cy="1818271"/>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80" name="INSTRUCTIE">
            <a:extLst>
              <a:ext uri="{FF2B5EF4-FFF2-40B4-BE49-F238E27FC236}">
                <a16:creationId xmlns:a16="http://schemas.microsoft.com/office/drawing/2014/main" id="{D62261EC-29A2-4C0F-BEEB-316C57710B51}"/>
              </a:ext>
            </a:extLst>
          </p:cNvPr>
          <p:cNvGrpSpPr/>
          <p:nvPr userDrawn="1"/>
        </p:nvGrpSpPr>
        <p:grpSpPr>
          <a:xfrm>
            <a:off x="-3786437" y="0"/>
            <a:ext cx="3693386" cy="5359349"/>
            <a:chOff x="-3786437" y="0"/>
            <a:chExt cx="3693386" cy="5359349"/>
          </a:xfrm>
        </p:grpSpPr>
        <p:sp>
          <p:nvSpPr>
            <p:cNvPr id="81" name="Rechthoek 80">
              <a:extLst>
                <a:ext uri="{FF2B5EF4-FFF2-40B4-BE49-F238E27FC236}">
                  <a16:creationId xmlns:a16="http://schemas.microsoft.com/office/drawing/2014/main" id="{B935780D-E4D7-455B-B686-071260A1D26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82" name="Ovaal 81">
              <a:extLst>
                <a:ext uri="{FF2B5EF4-FFF2-40B4-BE49-F238E27FC236}">
                  <a16:creationId xmlns:a16="http://schemas.microsoft.com/office/drawing/2014/main" id="{C5E128A3-FF2E-4FBF-8F51-6373188A97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3" name="Rechthoek 82">
              <a:extLst>
                <a:ext uri="{FF2B5EF4-FFF2-40B4-BE49-F238E27FC236}">
                  <a16:creationId xmlns:a16="http://schemas.microsoft.com/office/drawing/2014/main" id="{376C97FD-2D0B-4031-BD24-CECB88F7ECDD}"/>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84" name="Ovaal 83">
              <a:extLst>
                <a:ext uri="{FF2B5EF4-FFF2-40B4-BE49-F238E27FC236}">
                  <a16:creationId xmlns:a16="http://schemas.microsoft.com/office/drawing/2014/main" id="{6A4AAEC5-760E-4B8C-8643-BF55EA2CE86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1" name="Rechthoek 150">
              <a:extLst>
                <a:ext uri="{FF2B5EF4-FFF2-40B4-BE49-F238E27FC236}">
                  <a16:creationId xmlns:a16="http://schemas.microsoft.com/office/drawing/2014/main" id="{27557337-FEC6-4A2A-A711-6DD7BB01A44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2" name="Rechthoek 151">
              <a:extLst>
                <a:ext uri="{FF2B5EF4-FFF2-40B4-BE49-F238E27FC236}">
                  <a16:creationId xmlns:a16="http://schemas.microsoft.com/office/drawing/2014/main" id="{527C113F-F971-4B11-98B1-4BC65CE2762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3" name="Ovaal 152">
              <a:extLst>
                <a:ext uri="{FF2B5EF4-FFF2-40B4-BE49-F238E27FC236}">
                  <a16:creationId xmlns:a16="http://schemas.microsoft.com/office/drawing/2014/main" id="{2C72F782-B6C8-4317-9B28-05C87083063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4" name="Rechthoek 153">
              <a:extLst>
                <a:ext uri="{FF2B5EF4-FFF2-40B4-BE49-F238E27FC236}">
                  <a16:creationId xmlns:a16="http://schemas.microsoft.com/office/drawing/2014/main" id="{84660A22-E7EA-483A-8241-EC4219886763}"/>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5" name="Ovaal 154">
              <a:extLst>
                <a:ext uri="{FF2B5EF4-FFF2-40B4-BE49-F238E27FC236}">
                  <a16:creationId xmlns:a16="http://schemas.microsoft.com/office/drawing/2014/main" id="{BE9C34A3-DE42-437F-B418-3AD0232CCBD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6" name="Rechthoek 155">
              <a:extLst>
                <a:ext uri="{FF2B5EF4-FFF2-40B4-BE49-F238E27FC236}">
                  <a16:creationId xmlns:a16="http://schemas.microsoft.com/office/drawing/2014/main" id="{82F0E7DD-5C34-4BAE-AF55-5D1C16F4E167}"/>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7" name="Ovaal 156">
              <a:extLst>
                <a:ext uri="{FF2B5EF4-FFF2-40B4-BE49-F238E27FC236}">
                  <a16:creationId xmlns:a16="http://schemas.microsoft.com/office/drawing/2014/main" id="{1329B25C-FA34-4176-9651-031CEF120830}"/>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8" name="Rechthoek 157">
              <a:extLst>
                <a:ext uri="{FF2B5EF4-FFF2-40B4-BE49-F238E27FC236}">
                  <a16:creationId xmlns:a16="http://schemas.microsoft.com/office/drawing/2014/main" id="{2F723C0F-F964-47E3-981A-FC93EEC71CA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9" name="Ovaal 158">
              <a:extLst>
                <a:ext uri="{FF2B5EF4-FFF2-40B4-BE49-F238E27FC236}">
                  <a16:creationId xmlns:a16="http://schemas.microsoft.com/office/drawing/2014/main" id="{61FE0A15-EBCE-42BF-83A8-F55AFA83530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0" name="Rechthoek 159">
              <a:extLst>
                <a:ext uri="{FF2B5EF4-FFF2-40B4-BE49-F238E27FC236}">
                  <a16:creationId xmlns:a16="http://schemas.microsoft.com/office/drawing/2014/main" id="{0EAB2DA4-2675-4CBE-908D-86B2AC2262E6}"/>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61" name="Ovaal 160">
              <a:extLst>
                <a:ext uri="{FF2B5EF4-FFF2-40B4-BE49-F238E27FC236}">
                  <a16:creationId xmlns:a16="http://schemas.microsoft.com/office/drawing/2014/main" id="{ABD1F89F-2E73-4572-B13F-79DD436EDC10}"/>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2" name="Rechthoek 161">
              <a:extLst>
                <a:ext uri="{FF2B5EF4-FFF2-40B4-BE49-F238E27FC236}">
                  <a16:creationId xmlns:a16="http://schemas.microsoft.com/office/drawing/2014/main" id="{8E1BF089-60BD-4D38-A418-6E8038E6F0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3" name="Ovaal 162">
              <a:extLst>
                <a:ext uri="{FF2B5EF4-FFF2-40B4-BE49-F238E27FC236}">
                  <a16:creationId xmlns:a16="http://schemas.microsoft.com/office/drawing/2014/main" id="{2D5B8523-5973-4682-9A40-91D061C3AD5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4" name="Rechthoek 163">
              <a:extLst>
                <a:ext uri="{FF2B5EF4-FFF2-40B4-BE49-F238E27FC236}">
                  <a16:creationId xmlns:a16="http://schemas.microsoft.com/office/drawing/2014/main" id="{CF35C3A3-E639-4174-A22B-B52DDB021BC8}"/>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5" name="Ovaal 164">
              <a:extLst>
                <a:ext uri="{FF2B5EF4-FFF2-40B4-BE49-F238E27FC236}">
                  <a16:creationId xmlns:a16="http://schemas.microsoft.com/office/drawing/2014/main" id="{F3906DB0-07C1-42AF-9101-CF6C0B836D4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6" name="Rechthoek 165">
              <a:extLst>
                <a:ext uri="{FF2B5EF4-FFF2-40B4-BE49-F238E27FC236}">
                  <a16:creationId xmlns:a16="http://schemas.microsoft.com/office/drawing/2014/main" id="{7B21E241-C079-411E-90DD-626A4CD50B8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7" name="Rechthoek 166">
              <a:extLst>
                <a:ext uri="{FF2B5EF4-FFF2-40B4-BE49-F238E27FC236}">
                  <a16:creationId xmlns:a16="http://schemas.microsoft.com/office/drawing/2014/main" id="{1FE249AC-D29D-4C33-8D39-6D14B2F36BBE}"/>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8" name="ICOON_info">
              <a:extLst>
                <a:ext uri="{FF2B5EF4-FFF2-40B4-BE49-F238E27FC236}">
                  <a16:creationId xmlns:a16="http://schemas.microsoft.com/office/drawing/2014/main" id="{5F1860AE-B93D-42FE-9376-E89982EFAA7F}"/>
                </a:ext>
              </a:extLst>
            </p:cNvPr>
            <p:cNvGrpSpPr/>
            <p:nvPr userDrawn="1"/>
          </p:nvGrpSpPr>
          <p:grpSpPr>
            <a:xfrm>
              <a:off x="-376736" y="4400186"/>
              <a:ext cx="283685" cy="283685"/>
              <a:chOff x="-510741" y="5913713"/>
              <a:chExt cx="267555" cy="267555"/>
            </a:xfrm>
          </p:grpSpPr>
          <p:sp>
            <p:nvSpPr>
              <p:cNvPr id="210" name="Ovaal 209">
                <a:extLst>
                  <a:ext uri="{FF2B5EF4-FFF2-40B4-BE49-F238E27FC236}">
                    <a16:creationId xmlns:a16="http://schemas.microsoft.com/office/drawing/2014/main" id="{14F32EAD-15F5-47AF-9866-E4808AB9417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11" name="Graphic 163" descr="Informatie">
                <a:extLst>
                  <a:ext uri="{FF2B5EF4-FFF2-40B4-BE49-F238E27FC236}">
                    <a16:creationId xmlns:a16="http://schemas.microsoft.com/office/drawing/2014/main" id="{9803AAB4-D6FF-42F2-B70E-76628AE50A0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9" name="VOORBEELD">
              <a:extLst>
                <a:ext uri="{FF2B5EF4-FFF2-40B4-BE49-F238E27FC236}">
                  <a16:creationId xmlns:a16="http://schemas.microsoft.com/office/drawing/2014/main" id="{04269D25-AC87-4D8E-A77E-7F975306B3F2}"/>
                </a:ext>
              </a:extLst>
            </p:cNvPr>
            <p:cNvGrpSpPr/>
            <p:nvPr userDrawn="1"/>
          </p:nvGrpSpPr>
          <p:grpSpPr>
            <a:xfrm>
              <a:off x="-3605171" y="458674"/>
              <a:ext cx="3234311" cy="558875"/>
              <a:chOff x="-3605171" y="458674"/>
              <a:chExt cx="3234311" cy="558875"/>
            </a:xfrm>
          </p:grpSpPr>
          <p:sp>
            <p:nvSpPr>
              <p:cNvPr id="170" name="Rechthoek 169">
                <a:extLst>
                  <a:ext uri="{FF2B5EF4-FFF2-40B4-BE49-F238E27FC236}">
                    <a16:creationId xmlns:a16="http://schemas.microsoft.com/office/drawing/2014/main" id="{8710BEA1-F22E-496D-A7F7-BB2D16A5781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71" name="Rechthoek 170">
                <a:extLst>
                  <a:ext uri="{FF2B5EF4-FFF2-40B4-BE49-F238E27FC236}">
                    <a16:creationId xmlns:a16="http://schemas.microsoft.com/office/drawing/2014/main" id="{0CE42290-FA27-4449-A309-27EDB9C0A8C9}"/>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72" name="Groep 171">
                <a:extLst>
                  <a:ext uri="{FF2B5EF4-FFF2-40B4-BE49-F238E27FC236}">
                    <a16:creationId xmlns:a16="http://schemas.microsoft.com/office/drawing/2014/main" id="{E59EB1C2-DFC3-43F2-92E0-660D722682D4}"/>
                  </a:ext>
                </a:extLst>
              </p:cNvPr>
              <p:cNvGrpSpPr/>
              <p:nvPr userDrawn="1"/>
            </p:nvGrpSpPr>
            <p:grpSpPr>
              <a:xfrm>
                <a:off x="-3386247" y="830871"/>
                <a:ext cx="139423" cy="109566"/>
                <a:chOff x="-2866744" y="827071"/>
                <a:chExt cx="168701" cy="132575"/>
              </a:xfrm>
            </p:grpSpPr>
            <p:grpSp>
              <p:nvGrpSpPr>
                <p:cNvPr id="203" name="Groep 202">
                  <a:extLst>
                    <a:ext uri="{FF2B5EF4-FFF2-40B4-BE49-F238E27FC236}">
                      <a16:creationId xmlns:a16="http://schemas.microsoft.com/office/drawing/2014/main" id="{55D07A8B-0A4A-4CEA-87F1-5B2A41B04981}"/>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4A4D9659-C22F-4CA5-B747-B6161CCEBB9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B9B97734-E7A1-4507-9CA4-BC78748F545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8D058E24-811B-4B55-958C-7C878D02136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415A2CB0-5753-489A-9F2F-D317B37F90F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9F7C2B00-72B3-44FE-9741-4736B51BD44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72BD88A4-5E9C-4CBE-8925-67B87305BF9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3" name="Groep 172">
                <a:extLst>
                  <a:ext uri="{FF2B5EF4-FFF2-40B4-BE49-F238E27FC236}">
                    <a16:creationId xmlns:a16="http://schemas.microsoft.com/office/drawing/2014/main" id="{911F9339-F292-459A-95E9-52C6CC57C19F}"/>
                  </a:ext>
                </a:extLst>
              </p:cNvPr>
              <p:cNvGrpSpPr/>
              <p:nvPr userDrawn="1"/>
            </p:nvGrpSpPr>
            <p:grpSpPr>
              <a:xfrm>
                <a:off x="-3605171" y="830871"/>
                <a:ext cx="139423" cy="109566"/>
                <a:chOff x="-2866744" y="518074"/>
                <a:chExt cx="168701" cy="132575"/>
              </a:xfrm>
            </p:grpSpPr>
            <p:grpSp>
              <p:nvGrpSpPr>
                <p:cNvPr id="196" name="Groep 195">
                  <a:extLst>
                    <a:ext uri="{FF2B5EF4-FFF2-40B4-BE49-F238E27FC236}">
                      <a16:creationId xmlns:a16="http://schemas.microsoft.com/office/drawing/2014/main" id="{A80CDFE4-397B-4097-B567-90ED212CF189}"/>
                    </a:ext>
                  </a:extLst>
                </p:cNvPr>
                <p:cNvGrpSpPr/>
                <p:nvPr userDrawn="1"/>
              </p:nvGrpSpPr>
              <p:grpSpPr>
                <a:xfrm>
                  <a:off x="-2866744" y="518074"/>
                  <a:ext cx="168701" cy="132575"/>
                  <a:chOff x="-2866744" y="518074"/>
                  <a:chExt cx="168701" cy="132575"/>
                </a:xfrm>
              </p:grpSpPr>
              <p:cxnSp>
                <p:nvCxnSpPr>
                  <p:cNvPr id="198" name="Rechte verbindingslijn 197">
                    <a:extLst>
                      <a:ext uri="{FF2B5EF4-FFF2-40B4-BE49-F238E27FC236}">
                        <a16:creationId xmlns:a16="http://schemas.microsoft.com/office/drawing/2014/main" id="{7F8CFDB2-6DBE-42E3-95EE-FC6D57E8092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905E02C-C837-4756-A78D-4E65C79DA90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D28F23D6-C0B0-4E97-A0AB-DF6B2A1E03BB}"/>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9E04D923-E4DC-4546-AC91-44A7D42368E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582AD0DE-A08B-4DA5-8581-A0F26AF3335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7" name="Pijl: rechts 196">
                  <a:extLst>
                    <a:ext uri="{FF2B5EF4-FFF2-40B4-BE49-F238E27FC236}">
                      <a16:creationId xmlns:a16="http://schemas.microsoft.com/office/drawing/2014/main" id="{63D88E63-8EFD-4331-AD27-D3FBD5E71DD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4" name="Rechte verbindingslijn 173">
                <a:extLst>
                  <a:ext uri="{FF2B5EF4-FFF2-40B4-BE49-F238E27FC236}">
                    <a16:creationId xmlns:a16="http://schemas.microsoft.com/office/drawing/2014/main" id="{97CBDCDA-975E-4F09-B49B-2253E21C6A4C}"/>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5" name="Rechte verbindingslijn 174">
                <a:extLst>
                  <a:ext uri="{FF2B5EF4-FFF2-40B4-BE49-F238E27FC236}">
                    <a16:creationId xmlns:a16="http://schemas.microsoft.com/office/drawing/2014/main" id="{68AF0D3C-CD93-440B-8F56-06BC8796962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6" name="Rechthoek 175">
                <a:extLst>
                  <a:ext uri="{FF2B5EF4-FFF2-40B4-BE49-F238E27FC236}">
                    <a16:creationId xmlns:a16="http://schemas.microsoft.com/office/drawing/2014/main" id="{C572C5DA-2CA3-4B27-8500-5DAF08FEA87F}"/>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7" name="Rechthoek 176">
                <a:extLst>
                  <a:ext uri="{FF2B5EF4-FFF2-40B4-BE49-F238E27FC236}">
                    <a16:creationId xmlns:a16="http://schemas.microsoft.com/office/drawing/2014/main" id="{9F2B8280-99D9-4796-B0B4-6ED07B78830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8" name="Groep 177">
                <a:extLst>
                  <a:ext uri="{FF2B5EF4-FFF2-40B4-BE49-F238E27FC236}">
                    <a16:creationId xmlns:a16="http://schemas.microsoft.com/office/drawing/2014/main" id="{CE606B9C-F883-4591-A3B4-F524AE1FC375}"/>
                  </a:ext>
                </a:extLst>
              </p:cNvPr>
              <p:cNvGrpSpPr/>
              <p:nvPr userDrawn="1"/>
            </p:nvGrpSpPr>
            <p:grpSpPr>
              <a:xfrm>
                <a:off x="-2916763" y="769168"/>
                <a:ext cx="268738" cy="248381"/>
                <a:chOff x="-2916763" y="769168"/>
                <a:chExt cx="268738" cy="248381"/>
              </a:xfrm>
            </p:grpSpPr>
            <p:sp>
              <p:nvSpPr>
                <p:cNvPr id="188" name="Rechthoek 187">
                  <a:extLst>
                    <a:ext uri="{FF2B5EF4-FFF2-40B4-BE49-F238E27FC236}">
                      <a16:creationId xmlns:a16="http://schemas.microsoft.com/office/drawing/2014/main" id="{0EA23DBE-57AE-43A7-BA3E-40DF26BC96A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9" name="Groep 188">
                  <a:extLst>
                    <a:ext uri="{FF2B5EF4-FFF2-40B4-BE49-F238E27FC236}">
                      <a16:creationId xmlns:a16="http://schemas.microsoft.com/office/drawing/2014/main" id="{701EFC46-4E2B-46F4-8DCC-ECC60A2D945C}"/>
                    </a:ext>
                  </a:extLst>
                </p:cNvPr>
                <p:cNvGrpSpPr/>
                <p:nvPr userDrawn="1"/>
              </p:nvGrpSpPr>
              <p:grpSpPr>
                <a:xfrm>
                  <a:off x="-2866744" y="827071"/>
                  <a:ext cx="168701" cy="132575"/>
                  <a:chOff x="-2866744" y="827071"/>
                  <a:chExt cx="168701" cy="132575"/>
                </a:xfrm>
              </p:grpSpPr>
              <p:cxnSp>
                <p:nvCxnSpPr>
                  <p:cNvPr id="191" name="Rechte verbindingslijn 190">
                    <a:extLst>
                      <a:ext uri="{FF2B5EF4-FFF2-40B4-BE49-F238E27FC236}">
                        <a16:creationId xmlns:a16="http://schemas.microsoft.com/office/drawing/2014/main" id="{3DD2CBD2-2D5E-4BD4-91ED-6D531FBC4A82}"/>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EDECDB28-E79F-475B-9600-897D4007498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3" name="Rechte verbindingslijn 192">
                    <a:extLst>
                      <a:ext uri="{FF2B5EF4-FFF2-40B4-BE49-F238E27FC236}">
                        <a16:creationId xmlns:a16="http://schemas.microsoft.com/office/drawing/2014/main" id="{31042ACA-C199-4B85-9F1D-0A5A992001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4" name="Rechte verbindingslijn 193">
                    <a:extLst>
                      <a:ext uri="{FF2B5EF4-FFF2-40B4-BE49-F238E27FC236}">
                        <a16:creationId xmlns:a16="http://schemas.microsoft.com/office/drawing/2014/main" id="{E3D1C9BE-D5C3-4AD8-9EC2-E5F3C11F35F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5" name="Rechte verbindingslijn 194">
                    <a:extLst>
                      <a:ext uri="{FF2B5EF4-FFF2-40B4-BE49-F238E27FC236}">
                        <a16:creationId xmlns:a16="http://schemas.microsoft.com/office/drawing/2014/main" id="{C8C46A1D-C99E-48D2-B3B4-16117EC466B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0" name="Pijl: rechts 189">
                  <a:extLst>
                    <a:ext uri="{FF2B5EF4-FFF2-40B4-BE49-F238E27FC236}">
                      <a16:creationId xmlns:a16="http://schemas.microsoft.com/office/drawing/2014/main" id="{42F94BBF-0EA3-4237-95F8-395D6C9F072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9" name="Groep 178">
                <a:extLst>
                  <a:ext uri="{FF2B5EF4-FFF2-40B4-BE49-F238E27FC236}">
                    <a16:creationId xmlns:a16="http://schemas.microsoft.com/office/drawing/2014/main" id="{CE6FD5D7-7F7A-4438-A47F-305DB4C9A593}"/>
                  </a:ext>
                </a:extLst>
              </p:cNvPr>
              <p:cNvGrpSpPr/>
              <p:nvPr userDrawn="1"/>
            </p:nvGrpSpPr>
            <p:grpSpPr>
              <a:xfrm>
                <a:off x="-2916763" y="460171"/>
                <a:ext cx="268738" cy="248381"/>
                <a:chOff x="-2916763" y="460171"/>
                <a:chExt cx="268738" cy="248381"/>
              </a:xfrm>
            </p:grpSpPr>
            <p:sp>
              <p:nvSpPr>
                <p:cNvPr id="180" name="Rechthoek 179">
                  <a:extLst>
                    <a:ext uri="{FF2B5EF4-FFF2-40B4-BE49-F238E27FC236}">
                      <a16:creationId xmlns:a16="http://schemas.microsoft.com/office/drawing/2014/main" id="{044BCA51-DD2B-4512-9C2D-E073AC7B73D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1" name="Groep 180">
                  <a:extLst>
                    <a:ext uri="{FF2B5EF4-FFF2-40B4-BE49-F238E27FC236}">
                      <a16:creationId xmlns:a16="http://schemas.microsoft.com/office/drawing/2014/main" id="{D017F6D0-8DA6-4235-8AE1-34FAB075B6CD}"/>
                    </a:ext>
                  </a:extLst>
                </p:cNvPr>
                <p:cNvGrpSpPr/>
                <p:nvPr userDrawn="1"/>
              </p:nvGrpSpPr>
              <p:grpSpPr>
                <a:xfrm>
                  <a:off x="-2866744" y="518074"/>
                  <a:ext cx="168701" cy="132575"/>
                  <a:chOff x="-2866744" y="518074"/>
                  <a:chExt cx="168701" cy="132575"/>
                </a:xfrm>
              </p:grpSpPr>
              <p:cxnSp>
                <p:nvCxnSpPr>
                  <p:cNvPr id="183" name="Rechte verbindingslijn 182">
                    <a:extLst>
                      <a:ext uri="{FF2B5EF4-FFF2-40B4-BE49-F238E27FC236}">
                        <a16:creationId xmlns:a16="http://schemas.microsoft.com/office/drawing/2014/main" id="{404ADD36-E08D-4CF5-AA91-4F4B5A451B0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017C7359-152A-481B-AE76-D1CE6AF2390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5" name="Rechte verbindingslijn 184">
                    <a:extLst>
                      <a:ext uri="{FF2B5EF4-FFF2-40B4-BE49-F238E27FC236}">
                        <a16:creationId xmlns:a16="http://schemas.microsoft.com/office/drawing/2014/main" id="{28AFD56D-3F9B-4214-8081-7C43B5B1AD9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6" name="Rechte verbindingslijn 185">
                    <a:extLst>
                      <a:ext uri="{FF2B5EF4-FFF2-40B4-BE49-F238E27FC236}">
                        <a16:creationId xmlns:a16="http://schemas.microsoft.com/office/drawing/2014/main" id="{58D1389A-1414-4AA0-B350-37C8D513AFC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20B61825-97D0-4C09-9CDE-84982CCB1F0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2" name="Pijl: rechts 181">
                  <a:extLst>
                    <a:ext uri="{FF2B5EF4-FFF2-40B4-BE49-F238E27FC236}">
                      <a16:creationId xmlns:a16="http://schemas.microsoft.com/office/drawing/2014/main" id="{DCC5F026-F9F1-40FF-9391-8B80A76E263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6715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slide + 2 kolommen Groen">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18A8AD9-A2B0-4F7B-9558-369C0544A6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+ 2 kolommen Groen</a:t>
            </a:r>
          </a:p>
        </p:txBody>
      </p:sp>
      <p:sp>
        <p:nvSpPr>
          <p:cNvPr id="17" name="Tijdelijke aanduiding voor tekst 8">
            <a:extLst>
              <a:ext uri="{FF2B5EF4-FFF2-40B4-BE49-F238E27FC236}">
                <a16:creationId xmlns:a16="http://schemas.microsoft.com/office/drawing/2014/main" id="{22669527-7D61-4B8C-8EC8-6F1B6ED8471B}"/>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grpSp>
        <p:nvGrpSpPr>
          <p:cNvPr id="80" name="INSTRUCTIE">
            <a:extLst>
              <a:ext uri="{FF2B5EF4-FFF2-40B4-BE49-F238E27FC236}">
                <a16:creationId xmlns:a16="http://schemas.microsoft.com/office/drawing/2014/main" id="{D62261EC-29A2-4C0F-BEEB-316C57710B51}"/>
              </a:ext>
            </a:extLst>
          </p:cNvPr>
          <p:cNvGrpSpPr/>
          <p:nvPr userDrawn="1"/>
        </p:nvGrpSpPr>
        <p:grpSpPr>
          <a:xfrm>
            <a:off x="-3786437" y="0"/>
            <a:ext cx="3693386" cy="5359349"/>
            <a:chOff x="-3786437" y="0"/>
            <a:chExt cx="3693386" cy="5359349"/>
          </a:xfrm>
        </p:grpSpPr>
        <p:sp>
          <p:nvSpPr>
            <p:cNvPr id="81" name="Rechthoek 80">
              <a:extLst>
                <a:ext uri="{FF2B5EF4-FFF2-40B4-BE49-F238E27FC236}">
                  <a16:creationId xmlns:a16="http://schemas.microsoft.com/office/drawing/2014/main" id="{B935780D-E4D7-455B-B686-071260A1D26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82" name="Ovaal 81">
              <a:extLst>
                <a:ext uri="{FF2B5EF4-FFF2-40B4-BE49-F238E27FC236}">
                  <a16:creationId xmlns:a16="http://schemas.microsoft.com/office/drawing/2014/main" id="{C5E128A3-FF2E-4FBF-8F51-6373188A97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3" name="Rechthoek 82">
              <a:extLst>
                <a:ext uri="{FF2B5EF4-FFF2-40B4-BE49-F238E27FC236}">
                  <a16:creationId xmlns:a16="http://schemas.microsoft.com/office/drawing/2014/main" id="{376C97FD-2D0B-4031-BD24-CECB88F7ECDD}"/>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84" name="Ovaal 83">
              <a:extLst>
                <a:ext uri="{FF2B5EF4-FFF2-40B4-BE49-F238E27FC236}">
                  <a16:creationId xmlns:a16="http://schemas.microsoft.com/office/drawing/2014/main" id="{6A4AAEC5-760E-4B8C-8643-BF55EA2CE866}"/>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1" name="Rechthoek 150">
              <a:extLst>
                <a:ext uri="{FF2B5EF4-FFF2-40B4-BE49-F238E27FC236}">
                  <a16:creationId xmlns:a16="http://schemas.microsoft.com/office/drawing/2014/main" id="{27557337-FEC6-4A2A-A711-6DD7BB01A44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2" name="Rechthoek 151">
              <a:extLst>
                <a:ext uri="{FF2B5EF4-FFF2-40B4-BE49-F238E27FC236}">
                  <a16:creationId xmlns:a16="http://schemas.microsoft.com/office/drawing/2014/main" id="{527C113F-F971-4B11-98B1-4BC65CE2762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3" name="Ovaal 152">
              <a:extLst>
                <a:ext uri="{FF2B5EF4-FFF2-40B4-BE49-F238E27FC236}">
                  <a16:creationId xmlns:a16="http://schemas.microsoft.com/office/drawing/2014/main" id="{2C72F782-B6C8-4317-9B28-05C87083063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4" name="Rechthoek 153">
              <a:extLst>
                <a:ext uri="{FF2B5EF4-FFF2-40B4-BE49-F238E27FC236}">
                  <a16:creationId xmlns:a16="http://schemas.microsoft.com/office/drawing/2014/main" id="{84660A22-E7EA-483A-8241-EC4219886763}"/>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5" name="Ovaal 154">
              <a:extLst>
                <a:ext uri="{FF2B5EF4-FFF2-40B4-BE49-F238E27FC236}">
                  <a16:creationId xmlns:a16="http://schemas.microsoft.com/office/drawing/2014/main" id="{BE9C34A3-DE42-437F-B418-3AD0232CCBD0}"/>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6" name="Rechthoek 155">
              <a:extLst>
                <a:ext uri="{FF2B5EF4-FFF2-40B4-BE49-F238E27FC236}">
                  <a16:creationId xmlns:a16="http://schemas.microsoft.com/office/drawing/2014/main" id="{82F0E7DD-5C34-4BAE-AF55-5D1C16F4E167}"/>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7" name="Ovaal 156">
              <a:extLst>
                <a:ext uri="{FF2B5EF4-FFF2-40B4-BE49-F238E27FC236}">
                  <a16:creationId xmlns:a16="http://schemas.microsoft.com/office/drawing/2014/main" id="{1329B25C-FA34-4176-9651-031CEF120830}"/>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8" name="Rechthoek 157">
              <a:extLst>
                <a:ext uri="{FF2B5EF4-FFF2-40B4-BE49-F238E27FC236}">
                  <a16:creationId xmlns:a16="http://schemas.microsoft.com/office/drawing/2014/main" id="{2F723C0F-F964-47E3-981A-FC93EEC71CA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9" name="Ovaal 158">
              <a:extLst>
                <a:ext uri="{FF2B5EF4-FFF2-40B4-BE49-F238E27FC236}">
                  <a16:creationId xmlns:a16="http://schemas.microsoft.com/office/drawing/2014/main" id="{61FE0A15-EBCE-42BF-83A8-F55AFA835306}"/>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0" name="Rechthoek 159">
              <a:extLst>
                <a:ext uri="{FF2B5EF4-FFF2-40B4-BE49-F238E27FC236}">
                  <a16:creationId xmlns:a16="http://schemas.microsoft.com/office/drawing/2014/main" id="{0EAB2DA4-2675-4CBE-908D-86B2AC2262E6}"/>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61" name="Ovaal 160">
              <a:extLst>
                <a:ext uri="{FF2B5EF4-FFF2-40B4-BE49-F238E27FC236}">
                  <a16:creationId xmlns:a16="http://schemas.microsoft.com/office/drawing/2014/main" id="{ABD1F89F-2E73-4572-B13F-79DD436EDC10}"/>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2" name="Rechthoek 161">
              <a:extLst>
                <a:ext uri="{FF2B5EF4-FFF2-40B4-BE49-F238E27FC236}">
                  <a16:creationId xmlns:a16="http://schemas.microsoft.com/office/drawing/2014/main" id="{8E1BF089-60BD-4D38-A418-6E8038E6F0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3" name="Ovaal 162">
              <a:extLst>
                <a:ext uri="{FF2B5EF4-FFF2-40B4-BE49-F238E27FC236}">
                  <a16:creationId xmlns:a16="http://schemas.microsoft.com/office/drawing/2014/main" id="{2D5B8523-5973-4682-9A40-91D061C3AD5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4" name="Rechthoek 163">
              <a:extLst>
                <a:ext uri="{FF2B5EF4-FFF2-40B4-BE49-F238E27FC236}">
                  <a16:creationId xmlns:a16="http://schemas.microsoft.com/office/drawing/2014/main" id="{CF35C3A3-E639-4174-A22B-B52DDB021BC8}"/>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5" name="Ovaal 164">
              <a:extLst>
                <a:ext uri="{FF2B5EF4-FFF2-40B4-BE49-F238E27FC236}">
                  <a16:creationId xmlns:a16="http://schemas.microsoft.com/office/drawing/2014/main" id="{F3906DB0-07C1-42AF-9101-CF6C0B836D4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6" name="Rechthoek 165">
              <a:extLst>
                <a:ext uri="{FF2B5EF4-FFF2-40B4-BE49-F238E27FC236}">
                  <a16:creationId xmlns:a16="http://schemas.microsoft.com/office/drawing/2014/main" id="{7B21E241-C079-411E-90DD-626A4CD50B8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7" name="Rechthoek 166">
              <a:extLst>
                <a:ext uri="{FF2B5EF4-FFF2-40B4-BE49-F238E27FC236}">
                  <a16:creationId xmlns:a16="http://schemas.microsoft.com/office/drawing/2014/main" id="{1FE249AC-D29D-4C33-8D39-6D14B2F36BBE}"/>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8" name="ICOON_info">
              <a:extLst>
                <a:ext uri="{FF2B5EF4-FFF2-40B4-BE49-F238E27FC236}">
                  <a16:creationId xmlns:a16="http://schemas.microsoft.com/office/drawing/2014/main" id="{5F1860AE-B93D-42FE-9376-E89982EFAA7F}"/>
                </a:ext>
              </a:extLst>
            </p:cNvPr>
            <p:cNvGrpSpPr/>
            <p:nvPr userDrawn="1"/>
          </p:nvGrpSpPr>
          <p:grpSpPr>
            <a:xfrm>
              <a:off x="-376736" y="4400186"/>
              <a:ext cx="283685" cy="283685"/>
              <a:chOff x="-510741" y="5913713"/>
              <a:chExt cx="267555" cy="267555"/>
            </a:xfrm>
          </p:grpSpPr>
          <p:sp>
            <p:nvSpPr>
              <p:cNvPr id="210" name="Ovaal 209">
                <a:extLst>
                  <a:ext uri="{FF2B5EF4-FFF2-40B4-BE49-F238E27FC236}">
                    <a16:creationId xmlns:a16="http://schemas.microsoft.com/office/drawing/2014/main" id="{14F32EAD-15F5-47AF-9866-E4808AB9417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11" name="Graphic 163" descr="Informatie">
                <a:extLst>
                  <a:ext uri="{FF2B5EF4-FFF2-40B4-BE49-F238E27FC236}">
                    <a16:creationId xmlns:a16="http://schemas.microsoft.com/office/drawing/2014/main" id="{9803AAB4-D6FF-42F2-B70E-76628AE50A0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9" name="VOORBEELD">
              <a:extLst>
                <a:ext uri="{FF2B5EF4-FFF2-40B4-BE49-F238E27FC236}">
                  <a16:creationId xmlns:a16="http://schemas.microsoft.com/office/drawing/2014/main" id="{04269D25-AC87-4D8E-A77E-7F975306B3F2}"/>
                </a:ext>
              </a:extLst>
            </p:cNvPr>
            <p:cNvGrpSpPr/>
            <p:nvPr userDrawn="1"/>
          </p:nvGrpSpPr>
          <p:grpSpPr>
            <a:xfrm>
              <a:off x="-3605171" y="458674"/>
              <a:ext cx="3234311" cy="558875"/>
              <a:chOff x="-3605171" y="458674"/>
              <a:chExt cx="3234311" cy="558875"/>
            </a:xfrm>
          </p:grpSpPr>
          <p:sp>
            <p:nvSpPr>
              <p:cNvPr id="170" name="Rechthoek 169">
                <a:extLst>
                  <a:ext uri="{FF2B5EF4-FFF2-40B4-BE49-F238E27FC236}">
                    <a16:creationId xmlns:a16="http://schemas.microsoft.com/office/drawing/2014/main" id="{8710BEA1-F22E-496D-A7F7-BB2D16A5781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71" name="Rechthoek 170">
                <a:extLst>
                  <a:ext uri="{FF2B5EF4-FFF2-40B4-BE49-F238E27FC236}">
                    <a16:creationId xmlns:a16="http://schemas.microsoft.com/office/drawing/2014/main" id="{0CE42290-FA27-4449-A309-27EDB9C0A8C9}"/>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72" name="Groep 171">
                <a:extLst>
                  <a:ext uri="{FF2B5EF4-FFF2-40B4-BE49-F238E27FC236}">
                    <a16:creationId xmlns:a16="http://schemas.microsoft.com/office/drawing/2014/main" id="{E59EB1C2-DFC3-43F2-92E0-660D722682D4}"/>
                  </a:ext>
                </a:extLst>
              </p:cNvPr>
              <p:cNvGrpSpPr/>
              <p:nvPr userDrawn="1"/>
            </p:nvGrpSpPr>
            <p:grpSpPr>
              <a:xfrm>
                <a:off x="-3386247" y="830871"/>
                <a:ext cx="139423" cy="109566"/>
                <a:chOff x="-2866744" y="827071"/>
                <a:chExt cx="168701" cy="132575"/>
              </a:xfrm>
            </p:grpSpPr>
            <p:grpSp>
              <p:nvGrpSpPr>
                <p:cNvPr id="203" name="Groep 202">
                  <a:extLst>
                    <a:ext uri="{FF2B5EF4-FFF2-40B4-BE49-F238E27FC236}">
                      <a16:creationId xmlns:a16="http://schemas.microsoft.com/office/drawing/2014/main" id="{55D07A8B-0A4A-4CEA-87F1-5B2A41B04981}"/>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4A4D9659-C22F-4CA5-B747-B6161CCEBB9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B9B97734-E7A1-4507-9CA4-BC78748F545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8D058E24-811B-4B55-958C-7C878D02136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415A2CB0-5753-489A-9F2F-D317B37F90F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9F7C2B00-72B3-44FE-9741-4736B51BD44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72BD88A4-5E9C-4CBE-8925-67B87305BF9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3" name="Groep 172">
                <a:extLst>
                  <a:ext uri="{FF2B5EF4-FFF2-40B4-BE49-F238E27FC236}">
                    <a16:creationId xmlns:a16="http://schemas.microsoft.com/office/drawing/2014/main" id="{911F9339-F292-459A-95E9-52C6CC57C19F}"/>
                  </a:ext>
                </a:extLst>
              </p:cNvPr>
              <p:cNvGrpSpPr/>
              <p:nvPr userDrawn="1"/>
            </p:nvGrpSpPr>
            <p:grpSpPr>
              <a:xfrm>
                <a:off x="-3605171" y="830871"/>
                <a:ext cx="139423" cy="109566"/>
                <a:chOff x="-2866744" y="518074"/>
                <a:chExt cx="168701" cy="132575"/>
              </a:xfrm>
            </p:grpSpPr>
            <p:grpSp>
              <p:nvGrpSpPr>
                <p:cNvPr id="196" name="Groep 195">
                  <a:extLst>
                    <a:ext uri="{FF2B5EF4-FFF2-40B4-BE49-F238E27FC236}">
                      <a16:creationId xmlns:a16="http://schemas.microsoft.com/office/drawing/2014/main" id="{A80CDFE4-397B-4097-B567-90ED212CF189}"/>
                    </a:ext>
                  </a:extLst>
                </p:cNvPr>
                <p:cNvGrpSpPr/>
                <p:nvPr userDrawn="1"/>
              </p:nvGrpSpPr>
              <p:grpSpPr>
                <a:xfrm>
                  <a:off x="-2866744" y="518074"/>
                  <a:ext cx="168701" cy="132575"/>
                  <a:chOff x="-2866744" y="518074"/>
                  <a:chExt cx="168701" cy="132575"/>
                </a:xfrm>
              </p:grpSpPr>
              <p:cxnSp>
                <p:nvCxnSpPr>
                  <p:cNvPr id="198" name="Rechte verbindingslijn 197">
                    <a:extLst>
                      <a:ext uri="{FF2B5EF4-FFF2-40B4-BE49-F238E27FC236}">
                        <a16:creationId xmlns:a16="http://schemas.microsoft.com/office/drawing/2014/main" id="{7F8CFDB2-6DBE-42E3-95EE-FC6D57E8092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905E02C-C837-4756-A78D-4E65C79DA90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D28F23D6-C0B0-4E97-A0AB-DF6B2A1E03BB}"/>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9E04D923-E4DC-4546-AC91-44A7D42368E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2" name="Rechte verbindingslijn 201">
                    <a:extLst>
                      <a:ext uri="{FF2B5EF4-FFF2-40B4-BE49-F238E27FC236}">
                        <a16:creationId xmlns:a16="http://schemas.microsoft.com/office/drawing/2014/main" id="{582AD0DE-A08B-4DA5-8581-A0F26AF3335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7" name="Pijl: rechts 196">
                  <a:extLst>
                    <a:ext uri="{FF2B5EF4-FFF2-40B4-BE49-F238E27FC236}">
                      <a16:creationId xmlns:a16="http://schemas.microsoft.com/office/drawing/2014/main" id="{63D88E63-8EFD-4331-AD27-D3FBD5E71DD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4" name="Rechte verbindingslijn 173">
                <a:extLst>
                  <a:ext uri="{FF2B5EF4-FFF2-40B4-BE49-F238E27FC236}">
                    <a16:creationId xmlns:a16="http://schemas.microsoft.com/office/drawing/2014/main" id="{97CBDCDA-975E-4F09-B49B-2253E21C6A4C}"/>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5" name="Rechte verbindingslijn 174">
                <a:extLst>
                  <a:ext uri="{FF2B5EF4-FFF2-40B4-BE49-F238E27FC236}">
                    <a16:creationId xmlns:a16="http://schemas.microsoft.com/office/drawing/2014/main" id="{68AF0D3C-CD93-440B-8F56-06BC8796962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6" name="Rechthoek 175">
                <a:extLst>
                  <a:ext uri="{FF2B5EF4-FFF2-40B4-BE49-F238E27FC236}">
                    <a16:creationId xmlns:a16="http://schemas.microsoft.com/office/drawing/2014/main" id="{C572C5DA-2CA3-4B27-8500-5DAF08FEA87F}"/>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7" name="Rechthoek 176">
                <a:extLst>
                  <a:ext uri="{FF2B5EF4-FFF2-40B4-BE49-F238E27FC236}">
                    <a16:creationId xmlns:a16="http://schemas.microsoft.com/office/drawing/2014/main" id="{9F2B8280-99D9-4796-B0B4-6ED07B78830C}"/>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8" name="Groep 177">
                <a:extLst>
                  <a:ext uri="{FF2B5EF4-FFF2-40B4-BE49-F238E27FC236}">
                    <a16:creationId xmlns:a16="http://schemas.microsoft.com/office/drawing/2014/main" id="{CE606B9C-F883-4591-A3B4-F524AE1FC375}"/>
                  </a:ext>
                </a:extLst>
              </p:cNvPr>
              <p:cNvGrpSpPr/>
              <p:nvPr userDrawn="1"/>
            </p:nvGrpSpPr>
            <p:grpSpPr>
              <a:xfrm>
                <a:off x="-2916763" y="769168"/>
                <a:ext cx="268738" cy="248381"/>
                <a:chOff x="-2916763" y="769168"/>
                <a:chExt cx="268738" cy="248381"/>
              </a:xfrm>
            </p:grpSpPr>
            <p:sp>
              <p:nvSpPr>
                <p:cNvPr id="188" name="Rechthoek 187">
                  <a:extLst>
                    <a:ext uri="{FF2B5EF4-FFF2-40B4-BE49-F238E27FC236}">
                      <a16:creationId xmlns:a16="http://schemas.microsoft.com/office/drawing/2014/main" id="{0EA23DBE-57AE-43A7-BA3E-40DF26BC96A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9" name="Groep 188">
                  <a:extLst>
                    <a:ext uri="{FF2B5EF4-FFF2-40B4-BE49-F238E27FC236}">
                      <a16:creationId xmlns:a16="http://schemas.microsoft.com/office/drawing/2014/main" id="{701EFC46-4E2B-46F4-8DCC-ECC60A2D945C}"/>
                    </a:ext>
                  </a:extLst>
                </p:cNvPr>
                <p:cNvGrpSpPr/>
                <p:nvPr userDrawn="1"/>
              </p:nvGrpSpPr>
              <p:grpSpPr>
                <a:xfrm>
                  <a:off x="-2866744" y="827071"/>
                  <a:ext cx="168701" cy="132575"/>
                  <a:chOff x="-2866744" y="827071"/>
                  <a:chExt cx="168701" cy="132575"/>
                </a:xfrm>
              </p:grpSpPr>
              <p:cxnSp>
                <p:nvCxnSpPr>
                  <p:cNvPr id="191" name="Rechte verbindingslijn 190">
                    <a:extLst>
                      <a:ext uri="{FF2B5EF4-FFF2-40B4-BE49-F238E27FC236}">
                        <a16:creationId xmlns:a16="http://schemas.microsoft.com/office/drawing/2014/main" id="{3DD2CBD2-2D5E-4BD4-91ED-6D531FBC4A82}"/>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EDECDB28-E79F-475B-9600-897D4007498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3" name="Rechte verbindingslijn 192">
                    <a:extLst>
                      <a:ext uri="{FF2B5EF4-FFF2-40B4-BE49-F238E27FC236}">
                        <a16:creationId xmlns:a16="http://schemas.microsoft.com/office/drawing/2014/main" id="{31042ACA-C199-4B85-9F1D-0A5A992001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4" name="Rechte verbindingslijn 193">
                    <a:extLst>
                      <a:ext uri="{FF2B5EF4-FFF2-40B4-BE49-F238E27FC236}">
                        <a16:creationId xmlns:a16="http://schemas.microsoft.com/office/drawing/2014/main" id="{E3D1C9BE-D5C3-4AD8-9EC2-E5F3C11F35F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5" name="Rechte verbindingslijn 194">
                    <a:extLst>
                      <a:ext uri="{FF2B5EF4-FFF2-40B4-BE49-F238E27FC236}">
                        <a16:creationId xmlns:a16="http://schemas.microsoft.com/office/drawing/2014/main" id="{C8C46A1D-C99E-48D2-B3B4-16117EC466B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90" name="Pijl: rechts 189">
                  <a:extLst>
                    <a:ext uri="{FF2B5EF4-FFF2-40B4-BE49-F238E27FC236}">
                      <a16:creationId xmlns:a16="http://schemas.microsoft.com/office/drawing/2014/main" id="{42F94BBF-0EA3-4237-95F8-395D6C9F072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9" name="Groep 178">
                <a:extLst>
                  <a:ext uri="{FF2B5EF4-FFF2-40B4-BE49-F238E27FC236}">
                    <a16:creationId xmlns:a16="http://schemas.microsoft.com/office/drawing/2014/main" id="{CE6FD5D7-7F7A-4438-A47F-305DB4C9A593}"/>
                  </a:ext>
                </a:extLst>
              </p:cNvPr>
              <p:cNvGrpSpPr/>
              <p:nvPr userDrawn="1"/>
            </p:nvGrpSpPr>
            <p:grpSpPr>
              <a:xfrm>
                <a:off x="-2916763" y="460171"/>
                <a:ext cx="268738" cy="248381"/>
                <a:chOff x="-2916763" y="460171"/>
                <a:chExt cx="268738" cy="248381"/>
              </a:xfrm>
            </p:grpSpPr>
            <p:sp>
              <p:nvSpPr>
                <p:cNvPr id="180" name="Rechthoek 179">
                  <a:extLst>
                    <a:ext uri="{FF2B5EF4-FFF2-40B4-BE49-F238E27FC236}">
                      <a16:creationId xmlns:a16="http://schemas.microsoft.com/office/drawing/2014/main" id="{044BCA51-DD2B-4512-9C2D-E073AC7B73D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1" name="Groep 180">
                  <a:extLst>
                    <a:ext uri="{FF2B5EF4-FFF2-40B4-BE49-F238E27FC236}">
                      <a16:creationId xmlns:a16="http://schemas.microsoft.com/office/drawing/2014/main" id="{D017F6D0-8DA6-4235-8AE1-34FAB075B6CD}"/>
                    </a:ext>
                  </a:extLst>
                </p:cNvPr>
                <p:cNvGrpSpPr/>
                <p:nvPr userDrawn="1"/>
              </p:nvGrpSpPr>
              <p:grpSpPr>
                <a:xfrm>
                  <a:off x="-2866744" y="518074"/>
                  <a:ext cx="168701" cy="132575"/>
                  <a:chOff x="-2866744" y="518074"/>
                  <a:chExt cx="168701" cy="132575"/>
                </a:xfrm>
              </p:grpSpPr>
              <p:cxnSp>
                <p:nvCxnSpPr>
                  <p:cNvPr id="183" name="Rechte verbindingslijn 182">
                    <a:extLst>
                      <a:ext uri="{FF2B5EF4-FFF2-40B4-BE49-F238E27FC236}">
                        <a16:creationId xmlns:a16="http://schemas.microsoft.com/office/drawing/2014/main" id="{404ADD36-E08D-4CF5-AA91-4F4B5A451B0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017C7359-152A-481B-AE76-D1CE6AF2390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5" name="Rechte verbindingslijn 184">
                    <a:extLst>
                      <a:ext uri="{FF2B5EF4-FFF2-40B4-BE49-F238E27FC236}">
                        <a16:creationId xmlns:a16="http://schemas.microsoft.com/office/drawing/2014/main" id="{28AFD56D-3F9B-4214-8081-7C43B5B1AD9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6" name="Rechte verbindingslijn 185">
                    <a:extLst>
                      <a:ext uri="{FF2B5EF4-FFF2-40B4-BE49-F238E27FC236}">
                        <a16:creationId xmlns:a16="http://schemas.microsoft.com/office/drawing/2014/main" id="{58D1389A-1414-4AA0-B350-37C8D513AFC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7" name="Rechte verbindingslijn 186">
                    <a:extLst>
                      <a:ext uri="{FF2B5EF4-FFF2-40B4-BE49-F238E27FC236}">
                        <a16:creationId xmlns:a16="http://schemas.microsoft.com/office/drawing/2014/main" id="{20B61825-97D0-4C09-9CDE-84982CCB1F0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2" name="Pijl: rechts 181">
                  <a:extLst>
                    <a:ext uri="{FF2B5EF4-FFF2-40B4-BE49-F238E27FC236}">
                      <a16:creationId xmlns:a16="http://schemas.microsoft.com/office/drawing/2014/main" id="{DCC5F026-F9F1-40FF-9391-8B80A76E263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540981A7-E5C6-6B5E-D0A0-F60DA509EF25}"/>
              </a:ext>
            </a:extLst>
          </p:cNvPr>
          <p:cNvSpPr>
            <a:spLocks noGrp="1"/>
          </p:cNvSpPr>
          <p:nvPr>
            <p:ph type="body" orient="vert" idx="25" hasCustomPrompt="1"/>
          </p:nvPr>
        </p:nvSpPr>
        <p:spPr>
          <a:xfrm>
            <a:off x="1318846" y="1871411"/>
            <a:ext cx="8692744" cy="1311209"/>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8" name="Tijdelijke aanduiding voor verticale tekst 2">
            <a:extLst>
              <a:ext uri="{FF2B5EF4-FFF2-40B4-BE49-F238E27FC236}">
                <a16:creationId xmlns:a16="http://schemas.microsoft.com/office/drawing/2014/main" id="{74D7E87A-04C5-AB81-9F27-61FACD810A3B}"/>
              </a:ext>
            </a:extLst>
          </p:cNvPr>
          <p:cNvSpPr>
            <a:spLocks noGrp="1"/>
          </p:cNvSpPr>
          <p:nvPr>
            <p:ph type="body" orient="vert" idx="26" hasCustomPrompt="1"/>
          </p:nvPr>
        </p:nvSpPr>
        <p:spPr>
          <a:xfrm>
            <a:off x="1316038" y="3411454"/>
            <a:ext cx="3267879" cy="1818271"/>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9" name="Tijdelijke aanduiding voor verticale tekst 2">
            <a:extLst>
              <a:ext uri="{FF2B5EF4-FFF2-40B4-BE49-F238E27FC236}">
                <a16:creationId xmlns:a16="http://schemas.microsoft.com/office/drawing/2014/main" id="{3C4DE16C-8196-00DA-4051-38F58F0EC8CD}"/>
              </a:ext>
            </a:extLst>
          </p:cNvPr>
          <p:cNvSpPr>
            <a:spLocks noGrp="1"/>
          </p:cNvSpPr>
          <p:nvPr>
            <p:ph type="body" orient="vert" idx="27" hasCustomPrompt="1"/>
          </p:nvPr>
        </p:nvSpPr>
        <p:spPr>
          <a:xfrm>
            <a:off x="6743712" y="3411454"/>
            <a:ext cx="3267879" cy="1818271"/>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11" name="Graphic 10">
            <a:extLst>
              <a:ext uri="{FF2B5EF4-FFF2-40B4-BE49-F238E27FC236}">
                <a16:creationId xmlns:a16="http://schemas.microsoft.com/office/drawing/2014/main" id="{269B89AD-E48D-A8F6-8BA2-E2BB1F449A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92653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kolommen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54EBE1A0-6BA0-4597-AE16-8C3DBA4B966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2 kolommen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7" name="Tijdelijke aanduiding voor tekst 8">
            <a:extLst>
              <a:ext uri="{FF2B5EF4-FFF2-40B4-BE49-F238E27FC236}">
                <a16:creationId xmlns:a16="http://schemas.microsoft.com/office/drawing/2014/main" id="{22669527-7D61-4B8C-8EC8-6F1B6ED8471B}"/>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
        <p:nvSpPr>
          <p:cNvPr id="18" name="Tijdelijke aanduiding voor verticale tekst 2">
            <a:extLst>
              <a:ext uri="{FF2B5EF4-FFF2-40B4-BE49-F238E27FC236}">
                <a16:creationId xmlns:a16="http://schemas.microsoft.com/office/drawing/2014/main" id="{799B3739-BC70-4EBE-A46B-BD7BC82B3F4A}"/>
              </a:ext>
            </a:extLst>
          </p:cNvPr>
          <p:cNvSpPr>
            <a:spLocks noGrp="1"/>
          </p:cNvSpPr>
          <p:nvPr>
            <p:ph type="body" orient="vert" idx="14" hasCustomPrompt="1"/>
          </p:nvPr>
        </p:nvSpPr>
        <p:spPr>
          <a:xfrm>
            <a:off x="1318847" y="1861963"/>
            <a:ext cx="3267878" cy="3367763"/>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9" name="Tijdelijke aanduiding voor verticale tekst 2">
            <a:extLst>
              <a:ext uri="{FF2B5EF4-FFF2-40B4-BE49-F238E27FC236}">
                <a16:creationId xmlns:a16="http://schemas.microsoft.com/office/drawing/2014/main" id="{5C6AF751-1DD5-4CA5-B79A-6DCB76C06468}"/>
              </a:ext>
            </a:extLst>
          </p:cNvPr>
          <p:cNvSpPr>
            <a:spLocks noGrp="1"/>
          </p:cNvSpPr>
          <p:nvPr>
            <p:ph type="body" orient="vert" idx="15" hasCustomPrompt="1"/>
          </p:nvPr>
        </p:nvSpPr>
        <p:spPr>
          <a:xfrm>
            <a:off x="6743713" y="1861963"/>
            <a:ext cx="3267878" cy="3367763"/>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79" name="INSTRUCTIE">
            <a:extLst>
              <a:ext uri="{FF2B5EF4-FFF2-40B4-BE49-F238E27FC236}">
                <a16:creationId xmlns:a16="http://schemas.microsoft.com/office/drawing/2014/main" id="{9A71CD81-5934-4C13-A31C-24D2C16AC640}"/>
              </a:ext>
            </a:extLst>
          </p:cNvPr>
          <p:cNvGrpSpPr/>
          <p:nvPr userDrawn="1"/>
        </p:nvGrpSpPr>
        <p:grpSpPr>
          <a:xfrm>
            <a:off x="-3786437" y="0"/>
            <a:ext cx="3693386" cy="5359349"/>
            <a:chOff x="-3786437" y="0"/>
            <a:chExt cx="3693386" cy="5359349"/>
          </a:xfrm>
        </p:grpSpPr>
        <p:sp>
          <p:nvSpPr>
            <p:cNvPr id="80" name="Rechthoek 79">
              <a:extLst>
                <a:ext uri="{FF2B5EF4-FFF2-40B4-BE49-F238E27FC236}">
                  <a16:creationId xmlns:a16="http://schemas.microsoft.com/office/drawing/2014/main" id="{59F24A5A-3706-4742-AD69-C452B5DDCE68}"/>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81" name="Ovaal 80">
              <a:extLst>
                <a:ext uri="{FF2B5EF4-FFF2-40B4-BE49-F238E27FC236}">
                  <a16:creationId xmlns:a16="http://schemas.microsoft.com/office/drawing/2014/main" id="{99B42DFF-2A00-4E01-B8F5-C32B286B30D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2" name="Rechthoek 81">
              <a:extLst>
                <a:ext uri="{FF2B5EF4-FFF2-40B4-BE49-F238E27FC236}">
                  <a16:creationId xmlns:a16="http://schemas.microsoft.com/office/drawing/2014/main" id="{7135CD2E-00FB-46F2-941F-F4CFF0F6C68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83" name="Ovaal 82">
              <a:extLst>
                <a:ext uri="{FF2B5EF4-FFF2-40B4-BE49-F238E27FC236}">
                  <a16:creationId xmlns:a16="http://schemas.microsoft.com/office/drawing/2014/main" id="{4EB25C25-FB1D-4479-9BBB-CDE7C3D93FBD}"/>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4" name="Rechthoek 83">
              <a:extLst>
                <a:ext uri="{FF2B5EF4-FFF2-40B4-BE49-F238E27FC236}">
                  <a16:creationId xmlns:a16="http://schemas.microsoft.com/office/drawing/2014/main" id="{F0D1E8CF-E552-48FF-B5F7-E43866E3366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1" name="Rechthoek 150">
              <a:extLst>
                <a:ext uri="{FF2B5EF4-FFF2-40B4-BE49-F238E27FC236}">
                  <a16:creationId xmlns:a16="http://schemas.microsoft.com/office/drawing/2014/main" id="{589E9A3C-DEB8-459E-BC45-8F18146280A8}"/>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2" name="Ovaal 151">
              <a:extLst>
                <a:ext uri="{FF2B5EF4-FFF2-40B4-BE49-F238E27FC236}">
                  <a16:creationId xmlns:a16="http://schemas.microsoft.com/office/drawing/2014/main" id="{31A4D44D-15E5-4451-BE92-EB4D55D7BB26}"/>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3" name="Rechthoek 152">
              <a:extLst>
                <a:ext uri="{FF2B5EF4-FFF2-40B4-BE49-F238E27FC236}">
                  <a16:creationId xmlns:a16="http://schemas.microsoft.com/office/drawing/2014/main" id="{2A5D3445-683B-4BD8-8DC7-9371FEBF9AF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D22C7973-931B-453D-97C7-871A7A13BA7D}"/>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5" name="Rechthoek 154">
              <a:extLst>
                <a:ext uri="{FF2B5EF4-FFF2-40B4-BE49-F238E27FC236}">
                  <a16:creationId xmlns:a16="http://schemas.microsoft.com/office/drawing/2014/main" id="{814C66A2-67B3-40B8-851D-20C3BD918533}"/>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6" name="Ovaal 155">
              <a:extLst>
                <a:ext uri="{FF2B5EF4-FFF2-40B4-BE49-F238E27FC236}">
                  <a16:creationId xmlns:a16="http://schemas.microsoft.com/office/drawing/2014/main" id="{C7175790-0F12-4DB3-A04E-414849B661C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7" name="Rechthoek 156">
              <a:extLst>
                <a:ext uri="{FF2B5EF4-FFF2-40B4-BE49-F238E27FC236}">
                  <a16:creationId xmlns:a16="http://schemas.microsoft.com/office/drawing/2014/main" id="{D4BC0530-FE09-4165-B508-693846E4569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8" name="Ovaal 157">
              <a:extLst>
                <a:ext uri="{FF2B5EF4-FFF2-40B4-BE49-F238E27FC236}">
                  <a16:creationId xmlns:a16="http://schemas.microsoft.com/office/drawing/2014/main" id="{C92AA55A-9A9B-451B-A6BE-02327E04A13D}"/>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9" name="Rechthoek 158">
              <a:extLst>
                <a:ext uri="{FF2B5EF4-FFF2-40B4-BE49-F238E27FC236}">
                  <a16:creationId xmlns:a16="http://schemas.microsoft.com/office/drawing/2014/main" id="{0E9D53CE-A2F7-4716-AC2F-CFD87D203585}"/>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60" name="Ovaal 159">
              <a:extLst>
                <a:ext uri="{FF2B5EF4-FFF2-40B4-BE49-F238E27FC236}">
                  <a16:creationId xmlns:a16="http://schemas.microsoft.com/office/drawing/2014/main" id="{9FD29553-6208-47F9-B318-6B03BD40EF8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1" name="Rechthoek 160">
              <a:extLst>
                <a:ext uri="{FF2B5EF4-FFF2-40B4-BE49-F238E27FC236}">
                  <a16:creationId xmlns:a16="http://schemas.microsoft.com/office/drawing/2014/main" id="{1014013D-1B91-4F45-87D1-C7826B744AF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2" name="Ovaal 161">
              <a:extLst>
                <a:ext uri="{FF2B5EF4-FFF2-40B4-BE49-F238E27FC236}">
                  <a16:creationId xmlns:a16="http://schemas.microsoft.com/office/drawing/2014/main" id="{7ADE88E0-F4A8-42A4-BBAC-770695254009}"/>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3" name="Rechthoek 162">
              <a:extLst>
                <a:ext uri="{FF2B5EF4-FFF2-40B4-BE49-F238E27FC236}">
                  <a16:creationId xmlns:a16="http://schemas.microsoft.com/office/drawing/2014/main" id="{4242784E-639D-47CD-AE01-1FAF067E82A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4" name="Ovaal 163">
              <a:extLst>
                <a:ext uri="{FF2B5EF4-FFF2-40B4-BE49-F238E27FC236}">
                  <a16:creationId xmlns:a16="http://schemas.microsoft.com/office/drawing/2014/main" id="{FDAE70EE-C841-4A17-A266-8E87D6C5F26A}"/>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5" name="Rechthoek 164">
              <a:extLst>
                <a:ext uri="{FF2B5EF4-FFF2-40B4-BE49-F238E27FC236}">
                  <a16:creationId xmlns:a16="http://schemas.microsoft.com/office/drawing/2014/main" id="{1E15C14F-B3AA-4748-8986-2CB3AA39C18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6" name="Rechthoek 165">
              <a:extLst>
                <a:ext uri="{FF2B5EF4-FFF2-40B4-BE49-F238E27FC236}">
                  <a16:creationId xmlns:a16="http://schemas.microsoft.com/office/drawing/2014/main" id="{34A9A776-531C-42D8-8702-2D19D7F56D71}"/>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7" name="ICOON_info">
              <a:extLst>
                <a:ext uri="{FF2B5EF4-FFF2-40B4-BE49-F238E27FC236}">
                  <a16:creationId xmlns:a16="http://schemas.microsoft.com/office/drawing/2014/main" id="{29731D45-202B-4301-B0CB-08C914A6FBEE}"/>
                </a:ext>
              </a:extLst>
            </p:cNvPr>
            <p:cNvGrpSpPr/>
            <p:nvPr userDrawn="1"/>
          </p:nvGrpSpPr>
          <p:grpSpPr>
            <a:xfrm>
              <a:off x="-376736" y="4400186"/>
              <a:ext cx="283685" cy="283685"/>
              <a:chOff x="-510741" y="5913713"/>
              <a:chExt cx="267555" cy="267555"/>
            </a:xfrm>
          </p:grpSpPr>
          <p:sp>
            <p:nvSpPr>
              <p:cNvPr id="209" name="Ovaal 208">
                <a:extLst>
                  <a:ext uri="{FF2B5EF4-FFF2-40B4-BE49-F238E27FC236}">
                    <a16:creationId xmlns:a16="http://schemas.microsoft.com/office/drawing/2014/main" id="{14F60E87-158B-43D7-AFE8-19975A81CCB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10" name="Graphic 163" descr="Informatie">
                <a:extLst>
                  <a:ext uri="{FF2B5EF4-FFF2-40B4-BE49-F238E27FC236}">
                    <a16:creationId xmlns:a16="http://schemas.microsoft.com/office/drawing/2014/main" id="{799E6D35-0DF6-4003-A15B-B0243F7B063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8" name="VOORBEELD">
              <a:extLst>
                <a:ext uri="{FF2B5EF4-FFF2-40B4-BE49-F238E27FC236}">
                  <a16:creationId xmlns:a16="http://schemas.microsoft.com/office/drawing/2014/main" id="{8B43FA28-A787-4019-A240-E2B9ED5BBC93}"/>
                </a:ext>
              </a:extLst>
            </p:cNvPr>
            <p:cNvGrpSpPr/>
            <p:nvPr userDrawn="1"/>
          </p:nvGrpSpPr>
          <p:grpSpPr>
            <a:xfrm>
              <a:off x="-3605171" y="458674"/>
              <a:ext cx="3234311" cy="558875"/>
              <a:chOff x="-3605171" y="458674"/>
              <a:chExt cx="3234311" cy="558875"/>
            </a:xfrm>
          </p:grpSpPr>
          <p:sp>
            <p:nvSpPr>
              <p:cNvPr id="169" name="Rechthoek 168">
                <a:extLst>
                  <a:ext uri="{FF2B5EF4-FFF2-40B4-BE49-F238E27FC236}">
                    <a16:creationId xmlns:a16="http://schemas.microsoft.com/office/drawing/2014/main" id="{C4AF7CC1-240E-4869-A6E2-7F7244F72A8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70" name="Rechthoek 169">
                <a:extLst>
                  <a:ext uri="{FF2B5EF4-FFF2-40B4-BE49-F238E27FC236}">
                    <a16:creationId xmlns:a16="http://schemas.microsoft.com/office/drawing/2014/main" id="{C075F246-B905-4746-8456-192AD2B5AB6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71" name="Groep 170">
                <a:extLst>
                  <a:ext uri="{FF2B5EF4-FFF2-40B4-BE49-F238E27FC236}">
                    <a16:creationId xmlns:a16="http://schemas.microsoft.com/office/drawing/2014/main" id="{EE1213E0-07F6-4E1E-BB0D-5D05984F0AD7}"/>
                  </a:ext>
                </a:extLst>
              </p:cNvPr>
              <p:cNvGrpSpPr/>
              <p:nvPr userDrawn="1"/>
            </p:nvGrpSpPr>
            <p:grpSpPr>
              <a:xfrm>
                <a:off x="-3386247" y="830871"/>
                <a:ext cx="139423" cy="109566"/>
                <a:chOff x="-2866744" y="827071"/>
                <a:chExt cx="168701" cy="132575"/>
              </a:xfrm>
            </p:grpSpPr>
            <p:grpSp>
              <p:nvGrpSpPr>
                <p:cNvPr id="202" name="Groep 201">
                  <a:extLst>
                    <a:ext uri="{FF2B5EF4-FFF2-40B4-BE49-F238E27FC236}">
                      <a16:creationId xmlns:a16="http://schemas.microsoft.com/office/drawing/2014/main" id="{4131A8B3-006D-4064-B702-7CF1F2AB2380}"/>
                    </a:ext>
                  </a:extLst>
                </p:cNvPr>
                <p:cNvGrpSpPr/>
                <p:nvPr userDrawn="1"/>
              </p:nvGrpSpPr>
              <p:grpSpPr>
                <a:xfrm>
                  <a:off x="-2866744" y="827071"/>
                  <a:ext cx="168701" cy="132575"/>
                  <a:chOff x="-2866744" y="827071"/>
                  <a:chExt cx="168701" cy="132575"/>
                </a:xfrm>
              </p:grpSpPr>
              <p:cxnSp>
                <p:nvCxnSpPr>
                  <p:cNvPr id="204" name="Rechte verbindingslijn 203">
                    <a:extLst>
                      <a:ext uri="{FF2B5EF4-FFF2-40B4-BE49-F238E27FC236}">
                        <a16:creationId xmlns:a16="http://schemas.microsoft.com/office/drawing/2014/main" id="{17469E01-9106-4F6F-B7D0-50A9DA9670CA}"/>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1EA241DB-F476-40BC-BA6E-AD0A2055768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518B417E-345E-4853-8EA2-198C2C60BE9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17E28374-F2BE-411A-9E30-134412753B5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EF274789-8A33-4009-8CE4-BBFEB2E9CE9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3" name="Pijl: rechts 202">
                  <a:extLst>
                    <a:ext uri="{FF2B5EF4-FFF2-40B4-BE49-F238E27FC236}">
                      <a16:creationId xmlns:a16="http://schemas.microsoft.com/office/drawing/2014/main" id="{7694D972-C4C1-4924-B27B-8D5708818DA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2" name="Groep 171">
                <a:extLst>
                  <a:ext uri="{FF2B5EF4-FFF2-40B4-BE49-F238E27FC236}">
                    <a16:creationId xmlns:a16="http://schemas.microsoft.com/office/drawing/2014/main" id="{37906781-F578-4ACE-BF2F-9D0397A0ED67}"/>
                  </a:ext>
                </a:extLst>
              </p:cNvPr>
              <p:cNvGrpSpPr/>
              <p:nvPr userDrawn="1"/>
            </p:nvGrpSpPr>
            <p:grpSpPr>
              <a:xfrm>
                <a:off x="-3605171" y="830871"/>
                <a:ext cx="139423" cy="109566"/>
                <a:chOff x="-2866744" y="518074"/>
                <a:chExt cx="168701" cy="132575"/>
              </a:xfrm>
            </p:grpSpPr>
            <p:grpSp>
              <p:nvGrpSpPr>
                <p:cNvPr id="195" name="Groep 194">
                  <a:extLst>
                    <a:ext uri="{FF2B5EF4-FFF2-40B4-BE49-F238E27FC236}">
                      <a16:creationId xmlns:a16="http://schemas.microsoft.com/office/drawing/2014/main" id="{4403A653-FC5D-40D8-8584-886100BBB52E}"/>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EE7DAEE1-92E4-4664-B4D2-1BAA1744C22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AFD806A1-192B-4C24-A0E9-06F07A92FB2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9E81664B-BAC7-4AE6-A27E-369D16E1CD4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9B2E2297-88BC-43A8-AB9B-1943B408B8C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A023A08D-AB80-4E1E-9CD0-8077D410680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9DD3D2A9-7A71-452C-B255-6E2B2A589EB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3" name="Rechte verbindingslijn 172">
                <a:extLst>
                  <a:ext uri="{FF2B5EF4-FFF2-40B4-BE49-F238E27FC236}">
                    <a16:creationId xmlns:a16="http://schemas.microsoft.com/office/drawing/2014/main" id="{66A6E693-4A3C-4DF8-801A-23DB00ED06B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4" name="Rechte verbindingslijn 173">
                <a:extLst>
                  <a:ext uri="{FF2B5EF4-FFF2-40B4-BE49-F238E27FC236}">
                    <a16:creationId xmlns:a16="http://schemas.microsoft.com/office/drawing/2014/main" id="{E58FA897-DA31-4AE8-A007-8868C5081D4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5" name="Rechthoek 174">
                <a:extLst>
                  <a:ext uri="{FF2B5EF4-FFF2-40B4-BE49-F238E27FC236}">
                    <a16:creationId xmlns:a16="http://schemas.microsoft.com/office/drawing/2014/main" id="{016BE7C1-B78A-4D77-88C7-B2A24945F8E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6" name="Rechthoek 175">
                <a:extLst>
                  <a:ext uri="{FF2B5EF4-FFF2-40B4-BE49-F238E27FC236}">
                    <a16:creationId xmlns:a16="http://schemas.microsoft.com/office/drawing/2014/main" id="{81E5674E-AC8F-4483-B135-D1472582173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7" name="Groep 176">
                <a:extLst>
                  <a:ext uri="{FF2B5EF4-FFF2-40B4-BE49-F238E27FC236}">
                    <a16:creationId xmlns:a16="http://schemas.microsoft.com/office/drawing/2014/main" id="{85AC9F8A-1531-4760-B8D0-6C49E54D8FD8}"/>
                  </a:ext>
                </a:extLst>
              </p:cNvPr>
              <p:cNvGrpSpPr/>
              <p:nvPr userDrawn="1"/>
            </p:nvGrpSpPr>
            <p:grpSpPr>
              <a:xfrm>
                <a:off x="-2916763" y="769168"/>
                <a:ext cx="268738" cy="248381"/>
                <a:chOff x="-2916763" y="769168"/>
                <a:chExt cx="268738" cy="248381"/>
              </a:xfrm>
            </p:grpSpPr>
            <p:sp>
              <p:nvSpPr>
                <p:cNvPr id="187" name="Rechthoek 186">
                  <a:extLst>
                    <a:ext uri="{FF2B5EF4-FFF2-40B4-BE49-F238E27FC236}">
                      <a16:creationId xmlns:a16="http://schemas.microsoft.com/office/drawing/2014/main" id="{92DD2BA8-91E7-4DE6-8DFB-1B7B8CF0933E}"/>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8" name="Groep 187">
                  <a:extLst>
                    <a:ext uri="{FF2B5EF4-FFF2-40B4-BE49-F238E27FC236}">
                      <a16:creationId xmlns:a16="http://schemas.microsoft.com/office/drawing/2014/main" id="{26818F19-C1D3-435A-B90C-BE8FAA5D0386}"/>
                    </a:ext>
                  </a:extLst>
                </p:cNvPr>
                <p:cNvGrpSpPr/>
                <p:nvPr userDrawn="1"/>
              </p:nvGrpSpPr>
              <p:grpSpPr>
                <a:xfrm>
                  <a:off x="-2866744" y="827071"/>
                  <a:ext cx="168701" cy="132575"/>
                  <a:chOff x="-2866744" y="827071"/>
                  <a:chExt cx="168701" cy="132575"/>
                </a:xfrm>
              </p:grpSpPr>
              <p:cxnSp>
                <p:nvCxnSpPr>
                  <p:cNvPr id="190" name="Rechte verbindingslijn 189">
                    <a:extLst>
                      <a:ext uri="{FF2B5EF4-FFF2-40B4-BE49-F238E27FC236}">
                        <a16:creationId xmlns:a16="http://schemas.microsoft.com/office/drawing/2014/main" id="{1ADD3562-4378-4B16-8B17-B4430C8F515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71FB39E8-6AAE-49FF-8785-1121AB4509D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E20BF37-5C29-4708-A66F-B35B0EA385D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3" name="Rechte verbindingslijn 192">
                    <a:extLst>
                      <a:ext uri="{FF2B5EF4-FFF2-40B4-BE49-F238E27FC236}">
                        <a16:creationId xmlns:a16="http://schemas.microsoft.com/office/drawing/2014/main" id="{5BABED05-7B34-490F-9D7D-0D2896A9242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4" name="Rechte verbindingslijn 193">
                    <a:extLst>
                      <a:ext uri="{FF2B5EF4-FFF2-40B4-BE49-F238E27FC236}">
                        <a16:creationId xmlns:a16="http://schemas.microsoft.com/office/drawing/2014/main" id="{509D70AE-4E47-4E05-8525-CDA51C62C33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9" name="Pijl: rechts 188">
                  <a:extLst>
                    <a:ext uri="{FF2B5EF4-FFF2-40B4-BE49-F238E27FC236}">
                      <a16:creationId xmlns:a16="http://schemas.microsoft.com/office/drawing/2014/main" id="{76FFD4C8-DA02-471F-91EC-1934E64E190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8" name="Groep 177">
                <a:extLst>
                  <a:ext uri="{FF2B5EF4-FFF2-40B4-BE49-F238E27FC236}">
                    <a16:creationId xmlns:a16="http://schemas.microsoft.com/office/drawing/2014/main" id="{0C4D7AB8-B1A8-4658-AA5F-30DA3D1B9BC3}"/>
                  </a:ext>
                </a:extLst>
              </p:cNvPr>
              <p:cNvGrpSpPr/>
              <p:nvPr userDrawn="1"/>
            </p:nvGrpSpPr>
            <p:grpSpPr>
              <a:xfrm>
                <a:off x="-2916763" y="460171"/>
                <a:ext cx="268738" cy="248381"/>
                <a:chOff x="-2916763" y="460171"/>
                <a:chExt cx="268738" cy="248381"/>
              </a:xfrm>
            </p:grpSpPr>
            <p:sp>
              <p:nvSpPr>
                <p:cNvPr id="179" name="Rechthoek 178">
                  <a:extLst>
                    <a:ext uri="{FF2B5EF4-FFF2-40B4-BE49-F238E27FC236}">
                      <a16:creationId xmlns:a16="http://schemas.microsoft.com/office/drawing/2014/main" id="{C3F0D593-818D-452B-8056-3C80DCAF204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0" name="Groep 179">
                  <a:extLst>
                    <a:ext uri="{FF2B5EF4-FFF2-40B4-BE49-F238E27FC236}">
                      <a16:creationId xmlns:a16="http://schemas.microsoft.com/office/drawing/2014/main" id="{34CF4DFA-88F9-4EE6-854B-9EDBDFA693AB}"/>
                    </a:ext>
                  </a:extLst>
                </p:cNvPr>
                <p:cNvGrpSpPr/>
                <p:nvPr userDrawn="1"/>
              </p:nvGrpSpPr>
              <p:grpSpPr>
                <a:xfrm>
                  <a:off x="-2866744" y="518074"/>
                  <a:ext cx="168701" cy="132575"/>
                  <a:chOff x="-2866744" y="518074"/>
                  <a:chExt cx="168701" cy="132575"/>
                </a:xfrm>
              </p:grpSpPr>
              <p:cxnSp>
                <p:nvCxnSpPr>
                  <p:cNvPr id="182" name="Rechte verbindingslijn 181">
                    <a:extLst>
                      <a:ext uri="{FF2B5EF4-FFF2-40B4-BE49-F238E27FC236}">
                        <a16:creationId xmlns:a16="http://schemas.microsoft.com/office/drawing/2014/main" id="{ACCCEA8A-CB10-4637-9EA3-BFBEC990672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0AA49843-DE01-4E3A-B0F8-73C2E9DC7BA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EEE77D71-2FBE-4EC8-B658-18359CFA597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5" name="Rechte verbindingslijn 184">
                    <a:extLst>
                      <a:ext uri="{FF2B5EF4-FFF2-40B4-BE49-F238E27FC236}">
                        <a16:creationId xmlns:a16="http://schemas.microsoft.com/office/drawing/2014/main" id="{4291FD51-A2F8-4CFA-BCFB-AAB1BC09801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6" name="Rechte verbindingslijn 185">
                    <a:extLst>
                      <a:ext uri="{FF2B5EF4-FFF2-40B4-BE49-F238E27FC236}">
                        <a16:creationId xmlns:a16="http://schemas.microsoft.com/office/drawing/2014/main" id="{39A31CC2-D47D-4A89-8917-CEEB83A0331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1" name="Pijl: rechts 180">
                  <a:extLst>
                    <a:ext uri="{FF2B5EF4-FFF2-40B4-BE49-F238E27FC236}">
                      <a16:creationId xmlns:a16="http://schemas.microsoft.com/office/drawing/2014/main" id="{588EB4B7-022C-4ED0-AE67-60997746436F}"/>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73962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aars">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E573CE70-D7A9-4D0E-83D7-6EFD52A1E1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6x Paars</a:t>
            </a:r>
          </a:p>
        </p:txBody>
      </p:sp>
      <p:sp>
        <p:nvSpPr>
          <p:cNvPr id="42" name="Tijdelijke aanduiding voor tekst 35">
            <a:extLst>
              <a:ext uri="{FF2B5EF4-FFF2-40B4-BE49-F238E27FC236}">
                <a16:creationId xmlns:a16="http://schemas.microsoft.com/office/drawing/2014/main" id="{4AF45E5D-CDE7-460D-B5B0-837FC5719E95}"/>
              </a:ext>
            </a:extLst>
          </p:cNvPr>
          <p:cNvSpPr>
            <a:spLocks noGrp="1"/>
          </p:cNvSpPr>
          <p:nvPr>
            <p:ph type="body" sz="quarter" idx="16" hasCustomPrompt="1"/>
          </p:nvPr>
        </p:nvSpPr>
        <p:spPr>
          <a:xfrm>
            <a:off x="36068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43" name="Tijdelijke aanduiding voor afbeelding 8">
            <a:extLst>
              <a:ext uri="{FF2B5EF4-FFF2-40B4-BE49-F238E27FC236}">
                <a16:creationId xmlns:a16="http://schemas.microsoft.com/office/drawing/2014/main" id="{D885BCAD-B128-4BC2-ABF3-2C2EE8CE9415}"/>
              </a:ext>
            </a:extLst>
          </p:cNvPr>
          <p:cNvSpPr>
            <a:spLocks noGrp="1"/>
          </p:cNvSpPr>
          <p:nvPr>
            <p:ph type="pic" sz="quarter" idx="17" hasCustomPrompt="1"/>
          </p:nvPr>
        </p:nvSpPr>
        <p:spPr>
          <a:xfrm>
            <a:off x="39624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44" name="Tijdelijke aanduiding voor tekst 49">
            <a:extLst>
              <a:ext uri="{FF2B5EF4-FFF2-40B4-BE49-F238E27FC236}">
                <a16:creationId xmlns:a16="http://schemas.microsoft.com/office/drawing/2014/main" id="{B56E5D91-CF95-4750-917F-5EC6DB226AD9}"/>
              </a:ext>
            </a:extLst>
          </p:cNvPr>
          <p:cNvSpPr>
            <a:spLocks noGrp="1"/>
          </p:cNvSpPr>
          <p:nvPr>
            <p:ph type="body" sz="quarter" idx="18" hasCustomPrompt="1"/>
          </p:nvPr>
        </p:nvSpPr>
        <p:spPr>
          <a:xfrm>
            <a:off x="3677400" y="3175000"/>
            <a:ext cx="1332000" cy="215900"/>
          </a:xfrm>
        </p:spPr>
        <p:txBody>
          <a:bodyPr anchor="b"/>
          <a:lstStyle>
            <a:lvl1pPr algn="ctr">
              <a:defRPr sz="1400">
                <a:solidFill>
                  <a:schemeClr val="bg1"/>
                </a:solidFill>
              </a:defRPr>
            </a:lvl1pPr>
          </a:lstStyle>
          <a:p>
            <a:pPr lvl="0"/>
            <a:r>
              <a:rPr lang="nl-NL"/>
              <a:t>Titel</a:t>
            </a:r>
          </a:p>
        </p:txBody>
      </p:sp>
      <p:sp>
        <p:nvSpPr>
          <p:cNvPr id="45" name="Tijdelijke aanduiding voor tekst 35">
            <a:extLst>
              <a:ext uri="{FF2B5EF4-FFF2-40B4-BE49-F238E27FC236}">
                <a16:creationId xmlns:a16="http://schemas.microsoft.com/office/drawing/2014/main" id="{DC195147-ED00-4240-98DE-B5BE1DB07EA2}"/>
              </a:ext>
            </a:extLst>
          </p:cNvPr>
          <p:cNvSpPr>
            <a:spLocks noGrp="1"/>
          </p:cNvSpPr>
          <p:nvPr>
            <p:ph type="body" sz="quarter" idx="19" hasCustomPrompt="1"/>
          </p:nvPr>
        </p:nvSpPr>
        <p:spPr>
          <a:xfrm>
            <a:off x="53340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46" name="Tijdelijke aanduiding voor afbeelding 8">
            <a:extLst>
              <a:ext uri="{FF2B5EF4-FFF2-40B4-BE49-F238E27FC236}">
                <a16:creationId xmlns:a16="http://schemas.microsoft.com/office/drawing/2014/main" id="{47A4D853-DAC4-4F5C-BF1E-4338425B6F8C}"/>
              </a:ext>
            </a:extLst>
          </p:cNvPr>
          <p:cNvSpPr>
            <a:spLocks noGrp="1"/>
          </p:cNvSpPr>
          <p:nvPr>
            <p:ph type="pic" sz="quarter" idx="20" hasCustomPrompt="1"/>
          </p:nvPr>
        </p:nvSpPr>
        <p:spPr>
          <a:xfrm>
            <a:off x="56896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47" name="Tijdelijke aanduiding voor tekst 49">
            <a:extLst>
              <a:ext uri="{FF2B5EF4-FFF2-40B4-BE49-F238E27FC236}">
                <a16:creationId xmlns:a16="http://schemas.microsoft.com/office/drawing/2014/main" id="{3DD53817-41FA-4BE2-94A7-E4B5292D7D24}"/>
              </a:ext>
            </a:extLst>
          </p:cNvPr>
          <p:cNvSpPr>
            <a:spLocks noGrp="1"/>
          </p:cNvSpPr>
          <p:nvPr>
            <p:ph type="body" sz="quarter" idx="21" hasCustomPrompt="1"/>
          </p:nvPr>
        </p:nvSpPr>
        <p:spPr>
          <a:xfrm>
            <a:off x="5404600" y="3175000"/>
            <a:ext cx="1332000" cy="215900"/>
          </a:xfrm>
        </p:spPr>
        <p:txBody>
          <a:bodyPr anchor="b"/>
          <a:lstStyle>
            <a:lvl1pPr algn="ctr">
              <a:defRPr sz="1400">
                <a:solidFill>
                  <a:schemeClr val="bg1"/>
                </a:solidFill>
              </a:defRPr>
            </a:lvl1pPr>
          </a:lstStyle>
          <a:p>
            <a:pPr lvl="0"/>
            <a:r>
              <a:rPr lang="nl-NL"/>
              <a:t>Titel</a:t>
            </a:r>
          </a:p>
        </p:txBody>
      </p:sp>
      <p:sp>
        <p:nvSpPr>
          <p:cNvPr id="49" name="Tijdelijke aanduiding voor tekst 35">
            <a:extLst>
              <a:ext uri="{FF2B5EF4-FFF2-40B4-BE49-F238E27FC236}">
                <a16:creationId xmlns:a16="http://schemas.microsoft.com/office/drawing/2014/main" id="{239B1F4F-10C4-4D8F-951D-5E03012B9316}"/>
              </a:ext>
            </a:extLst>
          </p:cNvPr>
          <p:cNvSpPr>
            <a:spLocks noGrp="1"/>
          </p:cNvSpPr>
          <p:nvPr>
            <p:ph type="body" sz="quarter" idx="22" hasCustomPrompt="1"/>
          </p:nvPr>
        </p:nvSpPr>
        <p:spPr>
          <a:xfrm>
            <a:off x="7061200" y="20447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78" name="Tijdelijke aanduiding voor afbeelding 8">
            <a:extLst>
              <a:ext uri="{FF2B5EF4-FFF2-40B4-BE49-F238E27FC236}">
                <a16:creationId xmlns:a16="http://schemas.microsoft.com/office/drawing/2014/main" id="{0A4AEEDB-9ADC-4E70-AD4B-8FC944A3A30C}"/>
              </a:ext>
            </a:extLst>
          </p:cNvPr>
          <p:cNvSpPr>
            <a:spLocks noGrp="1"/>
          </p:cNvSpPr>
          <p:nvPr>
            <p:ph type="pic" sz="quarter" idx="23" hasCustomPrompt="1"/>
          </p:nvPr>
        </p:nvSpPr>
        <p:spPr>
          <a:xfrm>
            <a:off x="7416800" y="22479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79" name="Tijdelijke aanduiding voor tekst 49">
            <a:extLst>
              <a:ext uri="{FF2B5EF4-FFF2-40B4-BE49-F238E27FC236}">
                <a16:creationId xmlns:a16="http://schemas.microsoft.com/office/drawing/2014/main" id="{AEA01B38-B8F2-4294-BEE1-43BD7D17F835}"/>
              </a:ext>
            </a:extLst>
          </p:cNvPr>
          <p:cNvSpPr>
            <a:spLocks noGrp="1"/>
          </p:cNvSpPr>
          <p:nvPr>
            <p:ph type="body" sz="quarter" idx="24" hasCustomPrompt="1"/>
          </p:nvPr>
        </p:nvSpPr>
        <p:spPr>
          <a:xfrm>
            <a:off x="7131800" y="3175000"/>
            <a:ext cx="1332000" cy="215900"/>
          </a:xfrm>
        </p:spPr>
        <p:txBody>
          <a:bodyPr anchor="b"/>
          <a:lstStyle>
            <a:lvl1pPr algn="ctr">
              <a:defRPr sz="1400">
                <a:solidFill>
                  <a:schemeClr val="bg1"/>
                </a:solidFill>
              </a:defRPr>
            </a:lvl1pPr>
          </a:lstStyle>
          <a:p>
            <a:pPr lvl="0"/>
            <a:r>
              <a:rPr lang="nl-NL"/>
              <a:t>Titel</a:t>
            </a:r>
          </a:p>
        </p:txBody>
      </p:sp>
      <p:sp>
        <p:nvSpPr>
          <p:cNvPr id="80" name="Tijdelijke aanduiding voor tekst 35">
            <a:extLst>
              <a:ext uri="{FF2B5EF4-FFF2-40B4-BE49-F238E27FC236}">
                <a16:creationId xmlns:a16="http://schemas.microsoft.com/office/drawing/2014/main" id="{4CC76411-B265-4EFB-B9B9-22B3ACAC4195}"/>
              </a:ext>
            </a:extLst>
          </p:cNvPr>
          <p:cNvSpPr>
            <a:spLocks noGrp="1"/>
          </p:cNvSpPr>
          <p:nvPr>
            <p:ph type="body" sz="quarter" idx="31" hasCustomPrompt="1"/>
          </p:nvPr>
        </p:nvSpPr>
        <p:spPr>
          <a:xfrm>
            <a:off x="36068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81" name="Tijdelijke aanduiding voor afbeelding 8">
            <a:extLst>
              <a:ext uri="{FF2B5EF4-FFF2-40B4-BE49-F238E27FC236}">
                <a16:creationId xmlns:a16="http://schemas.microsoft.com/office/drawing/2014/main" id="{2E8E6EE3-CFDC-4ECA-8392-6D3A3DBEAFC1}"/>
              </a:ext>
            </a:extLst>
          </p:cNvPr>
          <p:cNvSpPr>
            <a:spLocks noGrp="1"/>
          </p:cNvSpPr>
          <p:nvPr>
            <p:ph type="pic" sz="quarter" idx="32" hasCustomPrompt="1"/>
          </p:nvPr>
        </p:nvSpPr>
        <p:spPr>
          <a:xfrm>
            <a:off x="39624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2" name="Tijdelijke aanduiding voor tekst 49">
            <a:extLst>
              <a:ext uri="{FF2B5EF4-FFF2-40B4-BE49-F238E27FC236}">
                <a16:creationId xmlns:a16="http://schemas.microsoft.com/office/drawing/2014/main" id="{2A92FC02-7D49-4C80-81EF-2FE7C6B3A41D}"/>
              </a:ext>
            </a:extLst>
          </p:cNvPr>
          <p:cNvSpPr>
            <a:spLocks noGrp="1"/>
          </p:cNvSpPr>
          <p:nvPr>
            <p:ph type="body" sz="quarter" idx="33" hasCustomPrompt="1"/>
          </p:nvPr>
        </p:nvSpPr>
        <p:spPr>
          <a:xfrm>
            <a:off x="3677400" y="4940300"/>
            <a:ext cx="1332000" cy="215900"/>
          </a:xfrm>
        </p:spPr>
        <p:txBody>
          <a:bodyPr anchor="b"/>
          <a:lstStyle>
            <a:lvl1pPr algn="ctr">
              <a:defRPr sz="1400">
                <a:solidFill>
                  <a:schemeClr val="bg1"/>
                </a:solidFill>
              </a:defRPr>
            </a:lvl1pPr>
          </a:lstStyle>
          <a:p>
            <a:pPr lvl="0"/>
            <a:r>
              <a:rPr lang="nl-NL"/>
              <a:t>Titel</a:t>
            </a:r>
          </a:p>
        </p:txBody>
      </p:sp>
      <p:sp>
        <p:nvSpPr>
          <p:cNvPr id="83" name="Tijdelijke aanduiding voor tekst 35">
            <a:extLst>
              <a:ext uri="{FF2B5EF4-FFF2-40B4-BE49-F238E27FC236}">
                <a16:creationId xmlns:a16="http://schemas.microsoft.com/office/drawing/2014/main" id="{28A6B384-BB53-4DD4-8F57-D53314FBBD19}"/>
              </a:ext>
            </a:extLst>
          </p:cNvPr>
          <p:cNvSpPr>
            <a:spLocks noGrp="1"/>
          </p:cNvSpPr>
          <p:nvPr>
            <p:ph type="body" sz="quarter" idx="34" hasCustomPrompt="1"/>
          </p:nvPr>
        </p:nvSpPr>
        <p:spPr>
          <a:xfrm>
            <a:off x="53340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84" name="Tijdelijke aanduiding voor afbeelding 8">
            <a:extLst>
              <a:ext uri="{FF2B5EF4-FFF2-40B4-BE49-F238E27FC236}">
                <a16:creationId xmlns:a16="http://schemas.microsoft.com/office/drawing/2014/main" id="{135389CB-C8D5-4AFF-A261-41D4ED9F3360}"/>
              </a:ext>
            </a:extLst>
          </p:cNvPr>
          <p:cNvSpPr>
            <a:spLocks noGrp="1"/>
          </p:cNvSpPr>
          <p:nvPr>
            <p:ph type="pic" sz="quarter" idx="35" hasCustomPrompt="1"/>
          </p:nvPr>
        </p:nvSpPr>
        <p:spPr>
          <a:xfrm>
            <a:off x="56896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5" name="Tijdelijke aanduiding voor tekst 49">
            <a:extLst>
              <a:ext uri="{FF2B5EF4-FFF2-40B4-BE49-F238E27FC236}">
                <a16:creationId xmlns:a16="http://schemas.microsoft.com/office/drawing/2014/main" id="{206ACA80-BB1D-454F-AD7B-9C37592D4E1B}"/>
              </a:ext>
            </a:extLst>
          </p:cNvPr>
          <p:cNvSpPr>
            <a:spLocks noGrp="1"/>
          </p:cNvSpPr>
          <p:nvPr>
            <p:ph type="body" sz="quarter" idx="36" hasCustomPrompt="1"/>
          </p:nvPr>
        </p:nvSpPr>
        <p:spPr>
          <a:xfrm>
            <a:off x="5404600" y="4940300"/>
            <a:ext cx="1332000" cy="215900"/>
          </a:xfrm>
        </p:spPr>
        <p:txBody>
          <a:bodyPr anchor="b"/>
          <a:lstStyle>
            <a:lvl1pPr algn="ctr">
              <a:defRPr sz="1400">
                <a:solidFill>
                  <a:schemeClr val="bg1"/>
                </a:solidFill>
              </a:defRPr>
            </a:lvl1pPr>
          </a:lstStyle>
          <a:p>
            <a:pPr lvl="0"/>
            <a:r>
              <a:rPr lang="nl-NL"/>
              <a:t>Titel</a:t>
            </a:r>
          </a:p>
        </p:txBody>
      </p:sp>
      <p:sp>
        <p:nvSpPr>
          <p:cNvPr id="86" name="Tijdelijke aanduiding voor tekst 35">
            <a:extLst>
              <a:ext uri="{FF2B5EF4-FFF2-40B4-BE49-F238E27FC236}">
                <a16:creationId xmlns:a16="http://schemas.microsoft.com/office/drawing/2014/main" id="{546BA684-8A6A-4F63-A7CE-965BB5FF2175}"/>
              </a:ext>
            </a:extLst>
          </p:cNvPr>
          <p:cNvSpPr>
            <a:spLocks noGrp="1"/>
          </p:cNvSpPr>
          <p:nvPr>
            <p:ph type="body" sz="quarter" idx="37" hasCustomPrompt="1"/>
          </p:nvPr>
        </p:nvSpPr>
        <p:spPr>
          <a:xfrm>
            <a:off x="7061200" y="3810000"/>
            <a:ext cx="1473200" cy="1473200"/>
          </a:xfrm>
          <a:prstGeom prst="roundRect">
            <a:avLst>
              <a:gd name="adj" fmla="val 7184"/>
            </a:avLst>
          </a:prstGeom>
          <a:solidFill>
            <a:srgbClr val="463F68"/>
          </a:solidFill>
        </p:spPr>
        <p:txBody>
          <a:bodyPr/>
          <a:lstStyle>
            <a:lvl1pPr>
              <a:defRPr/>
            </a:lvl1pPr>
          </a:lstStyle>
          <a:p>
            <a:pPr lvl="0"/>
            <a:r>
              <a:rPr lang="nl-NL"/>
              <a:t>   </a:t>
            </a:r>
          </a:p>
        </p:txBody>
      </p:sp>
      <p:sp>
        <p:nvSpPr>
          <p:cNvPr id="87" name="Tijdelijke aanduiding voor afbeelding 8">
            <a:extLst>
              <a:ext uri="{FF2B5EF4-FFF2-40B4-BE49-F238E27FC236}">
                <a16:creationId xmlns:a16="http://schemas.microsoft.com/office/drawing/2014/main" id="{BCF73A62-0E48-48B9-9B34-3957D75D6EDF}"/>
              </a:ext>
            </a:extLst>
          </p:cNvPr>
          <p:cNvSpPr>
            <a:spLocks noGrp="1"/>
          </p:cNvSpPr>
          <p:nvPr>
            <p:ph type="pic" sz="quarter" idx="38" hasCustomPrompt="1"/>
          </p:nvPr>
        </p:nvSpPr>
        <p:spPr>
          <a:xfrm>
            <a:off x="7416800" y="4013200"/>
            <a:ext cx="762000" cy="807432"/>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88" name="Tijdelijke aanduiding voor tekst 49">
            <a:extLst>
              <a:ext uri="{FF2B5EF4-FFF2-40B4-BE49-F238E27FC236}">
                <a16:creationId xmlns:a16="http://schemas.microsoft.com/office/drawing/2014/main" id="{24E721AC-4543-4AC6-B194-AE89D90F0FB5}"/>
              </a:ext>
            </a:extLst>
          </p:cNvPr>
          <p:cNvSpPr>
            <a:spLocks noGrp="1"/>
          </p:cNvSpPr>
          <p:nvPr>
            <p:ph type="body" sz="quarter" idx="39" hasCustomPrompt="1"/>
          </p:nvPr>
        </p:nvSpPr>
        <p:spPr>
          <a:xfrm>
            <a:off x="7131800" y="4940300"/>
            <a:ext cx="1332000" cy="215900"/>
          </a:xfrm>
        </p:spPr>
        <p:txBody>
          <a:bodyPr anchor="b"/>
          <a:lstStyle>
            <a:lvl1pPr algn="ctr">
              <a:defRPr sz="1400">
                <a:solidFill>
                  <a:schemeClr val="bg1"/>
                </a:solidFill>
              </a:defRPr>
            </a:lvl1pPr>
          </a:lstStyle>
          <a:p>
            <a:pPr lvl="0"/>
            <a:r>
              <a:rPr lang="nl-NL"/>
              <a:t>Titel</a:t>
            </a:r>
          </a:p>
        </p:txBody>
      </p:sp>
      <p:grpSp>
        <p:nvGrpSpPr>
          <p:cNvPr id="26" name="INSTRUCTIE">
            <a:extLst>
              <a:ext uri="{FF2B5EF4-FFF2-40B4-BE49-F238E27FC236}">
                <a16:creationId xmlns:a16="http://schemas.microsoft.com/office/drawing/2014/main" id="{D9A89CEF-0DE1-4DF4-BB80-234A9EE7D16E}"/>
              </a:ext>
            </a:extLst>
          </p:cNvPr>
          <p:cNvGrpSpPr/>
          <p:nvPr userDrawn="1"/>
        </p:nvGrpSpPr>
        <p:grpSpPr>
          <a:xfrm>
            <a:off x="12377595" y="0"/>
            <a:ext cx="3693386" cy="6769481"/>
            <a:chOff x="-3786437" y="0"/>
            <a:chExt cx="3693386" cy="6769481"/>
          </a:xfrm>
        </p:grpSpPr>
        <p:sp>
          <p:nvSpPr>
            <p:cNvPr id="27" name="Rechthoek 26">
              <a:extLst>
                <a:ext uri="{FF2B5EF4-FFF2-40B4-BE49-F238E27FC236}">
                  <a16:creationId xmlns:a16="http://schemas.microsoft.com/office/drawing/2014/main" id="{5A17D3F9-5B8C-406B-8C82-8EABE978354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 name="INSTRUCTIES">
              <a:extLst>
                <a:ext uri="{FF2B5EF4-FFF2-40B4-BE49-F238E27FC236}">
                  <a16:creationId xmlns:a16="http://schemas.microsoft.com/office/drawing/2014/main" id="{9FF6C386-FDFF-43E2-8CDC-B91B1DBC56C3}"/>
                </a:ext>
              </a:extLst>
            </p:cNvPr>
            <p:cNvGrpSpPr/>
            <p:nvPr userDrawn="1"/>
          </p:nvGrpSpPr>
          <p:grpSpPr>
            <a:xfrm>
              <a:off x="-3786437" y="0"/>
              <a:ext cx="3693386" cy="6089184"/>
              <a:chOff x="-3786437" y="0"/>
              <a:chExt cx="3693386" cy="6089184"/>
            </a:xfrm>
          </p:grpSpPr>
          <p:sp>
            <p:nvSpPr>
              <p:cNvPr id="29" name="Rechthoek 28">
                <a:extLst>
                  <a:ext uri="{FF2B5EF4-FFF2-40B4-BE49-F238E27FC236}">
                    <a16:creationId xmlns:a16="http://schemas.microsoft.com/office/drawing/2014/main" id="{26404C13-76A1-4932-B15B-2C78B93E3EB7}"/>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30" name="Ovaal 29">
                <a:extLst>
                  <a:ext uri="{FF2B5EF4-FFF2-40B4-BE49-F238E27FC236}">
                    <a16:creationId xmlns:a16="http://schemas.microsoft.com/office/drawing/2014/main" id="{EE8751DB-D3A3-4881-B465-F9715B2504E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1" name="Rechthoek 30">
                <a:extLst>
                  <a:ext uri="{FF2B5EF4-FFF2-40B4-BE49-F238E27FC236}">
                    <a16:creationId xmlns:a16="http://schemas.microsoft.com/office/drawing/2014/main" id="{0390C37E-78E6-4B1E-B605-81F9C1734BF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33D99F84-05CB-4849-A94A-32B018C69154}"/>
                  </a:ext>
                </a:extLst>
              </p:cNvPr>
              <p:cNvGrpSpPr/>
              <p:nvPr userDrawn="1"/>
            </p:nvGrpSpPr>
            <p:grpSpPr>
              <a:xfrm>
                <a:off x="-3316179" y="1231351"/>
                <a:ext cx="294789" cy="318834"/>
                <a:chOff x="14466489" y="1001522"/>
                <a:chExt cx="290627" cy="314333"/>
              </a:xfrm>
            </p:grpSpPr>
            <p:sp>
              <p:nvSpPr>
                <p:cNvPr id="98" name="Rechthoek 97">
                  <a:extLst>
                    <a:ext uri="{FF2B5EF4-FFF2-40B4-BE49-F238E27FC236}">
                      <a16:creationId xmlns:a16="http://schemas.microsoft.com/office/drawing/2014/main" id="{BF8D829C-13CF-4422-867E-F32A232C7E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9" name="Ovaal 98">
                  <a:extLst>
                    <a:ext uri="{FF2B5EF4-FFF2-40B4-BE49-F238E27FC236}">
                      <a16:creationId xmlns:a16="http://schemas.microsoft.com/office/drawing/2014/main" id="{C2F9B4C4-36DF-4402-9DE6-5C45634BD39E}"/>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0" name="Vrije vorm: vorm 99">
                  <a:extLst>
                    <a:ext uri="{FF2B5EF4-FFF2-40B4-BE49-F238E27FC236}">
                      <a16:creationId xmlns:a16="http://schemas.microsoft.com/office/drawing/2014/main" id="{A9DA13FF-963B-4F18-A1B0-549DEDB8829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1" name="Rechthoek: afgeronde hoeken 100">
                  <a:extLst>
                    <a:ext uri="{FF2B5EF4-FFF2-40B4-BE49-F238E27FC236}">
                      <a16:creationId xmlns:a16="http://schemas.microsoft.com/office/drawing/2014/main" id="{0A5CE940-1465-4B7C-BC55-2ACC6A7630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02" name="Rechte verbindingslijn 101">
                  <a:extLst>
                    <a:ext uri="{FF2B5EF4-FFF2-40B4-BE49-F238E27FC236}">
                      <a16:creationId xmlns:a16="http://schemas.microsoft.com/office/drawing/2014/main" id="{4C7889B2-166C-4B4A-A2ED-95569EFF5C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Rechte verbindingslijn 102">
                  <a:extLst>
                    <a:ext uri="{FF2B5EF4-FFF2-40B4-BE49-F238E27FC236}">
                      <a16:creationId xmlns:a16="http://schemas.microsoft.com/office/drawing/2014/main" id="{1D1F2ADA-8CD7-4193-B249-3A3FC717B703}"/>
                    </a:ext>
                  </a:extLst>
                </p:cNvPr>
                <p:cNvCxnSpPr>
                  <a:cxnSpLocks/>
                  <a:stCxn id="10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4" name="Ovaal 33">
                <a:extLst>
                  <a:ext uri="{FF2B5EF4-FFF2-40B4-BE49-F238E27FC236}">
                    <a16:creationId xmlns:a16="http://schemas.microsoft.com/office/drawing/2014/main" id="{10064E98-4B71-431A-97F3-F85EC06473B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5" name="Rechthoek 34">
                <a:extLst>
                  <a:ext uri="{FF2B5EF4-FFF2-40B4-BE49-F238E27FC236}">
                    <a16:creationId xmlns:a16="http://schemas.microsoft.com/office/drawing/2014/main" id="{F68BAD68-5FBE-4EF9-8A17-106F9BA76FF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6" name="Groep 35">
                <a:extLst>
                  <a:ext uri="{FF2B5EF4-FFF2-40B4-BE49-F238E27FC236}">
                    <a16:creationId xmlns:a16="http://schemas.microsoft.com/office/drawing/2014/main" id="{6329F3A8-4AD6-4C63-A1CF-243F12BBC5AA}"/>
                  </a:ext>
                </a:extLst>
              </p:cNvPr>
              <p:cNvGrpSpPr/>
              <p:nvPr userDrawn="1"/>
            </p:nvGrpSpPr>
            <p:grpSpPr>
              <a:xfrm>
                <a:off x="-3311319" y="2164285"/>
                <a:ext cx="825500" cy="209550"/>
                <a:chOff x="13504624" y="2482850"/>
                <a:chExt cx="825500" cy="209550"/>
              </a:xfrm>
            </p:grpSpPr>
            <p:sp>
              <p:nvSpPr>
                <p:cNvPr id="95" name="Rechthoek 94">
                  <a:extLst>
                    <a:ext uri="{FF2B5EF4-FFF2-40B4-BE49-F238E27FC236}">
                      <a16:creationId xmlns:a16="http://schemas.microsoft.com/office/drawing/2014/main" id="{801658FD-B866-48DF-8C83-7D82F0DB68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96" name="Rechte verbindingslijn 95">
                  <a:extLst>
                    <a:ext uri="{FF2B5EF4-FFF2-40B4-BE49-F238E27FC236}">
                      <a16:creationId xmlns:a16="http://schemas.microsoft.com/office/drawing/2014/main" id="{99C138A2-9205-42BB-B92D-0D928BF5175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7" name="Gelijkbenige driehoek 96">
                  <a:extLst>
                    <a:ext uri="{FF2B5EF4-FFF2-40B4-BE49-F238E27FC236}">
                      <a16:creationId xmlns:a16="http://schemas.microsoft.com/office/drawing/2014/main" id="{0627BF5E-A868-483F-9DD8-22C2F7BF818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37" name="Ovaal 36">
                <a:extLst>
                  <a:ext uri="{FF2B5EF4-FFF2-40B4-BE49-F238E27FC236}">
                    <a16:creationId xmlns:a16="http://schemas.microsoft.com/office/drawing/2014/main" id="{9584AD07-962E-4E9E-AF5B-C3D512386E9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8" name="Rechthoek 37">
                <a:extLst>
                  <a:ext uri="{FF2B5EF4-FFF2-40B4-BE49-F238E27FC236}">
                    <a16:creationId xmlns:a16="http://schemas.microsoft.com/office/drawing/2014/main" id="{EBE4ADD9-B987-4D82-A298-CA3FA93C0B21}"/>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39" name="Groep 38">
                <a:extLst>
                  <a:ext uri="{FF2B5EF4-FFF2-40B4-BE49-F238E27FC236}">
                    <a16:creationId xmlns:a16="http://schemas.microsoft.com/office/drawing/2014/main" id="{C9CC9002-42A3-4BF8-8F38-4037C5491633}"/>
                  </a:ext>
                </a:extLst>
              </p:cNvPr>
              <p:cNvGrpSpPr/>
              <p:nvPr userDrawn="1"/>
            </p:nvGrpSpPr>
            <p:grpSpPr>
              <a:xfrm>
                <a:off x="-3408294" y="3470504"/>
                <a:ext cx="622283" cy="612920"/>
                <a:chOff x="12617641" y="3403239"/>
                <a:chExt cx="752963" cy="741634"/>
              </a:xfrm>
            </p:grpSpPr>
            <p:grpSp>
              <p:nvGrpSpPr>
                <p:cNvPr id="68" name="Groep 67">
                  <a:extLst>
                    <a:ext uri="{FF2B5EF4-FFF2-40B4-BE49-F238E27FC236}">
                      <a16:creationId xmlns:a16="http://schemas.microsoft.com/office/drawing/2014/main" id="{677FAB1E-125B-4FFC-8F8D-43DF4029429C}"/>
                    </a:ext>
                  </a:extLst>
                </p:cNvPr>
                <p:cNvGrpSpPr/>
                <p:nvPr userDrawn="1"/>
              </p:nvGrpSpPr>
              <p:grpSpPr>
                <a:xfrm>
                  <a:off x="12771530" y="3403239"/>
                  <a:ext cx="467176" cy="448491"/>
                  <a:chOff x="12782157" y="3403239"/>
                  <a:chExt cx="467176" cy="448491"/>
                </a:xfrm>
              </p:grpSpPr>
              <p:grpSp>
                <p:nvGrpSpPr>
                  <p:cNvPr id="71" name="Groep 70">
                    <a:extLst>
                      <a:ext uri="{FF2B5EF4-FFF2-40B4-BE49-F238E27FC236}">
                        <a16:creationId xmlns:a16="http://schemas.microsoft.com/office/drawing/2014/main" id="{5C79373E-E247-4CB7-B10B-0407BCCC7CCE}"/>
                      </a:ext>
                    </a:extLst>
                  </p:cNvPr>
                  <p:cNvGrpSpPr/>
                  <p:nvPr userDrawn="1"/>
                </p:nvGrpSpPr>
                <p:grpSpPr>
                  <a:xfrm>
                    <a:off x="12782157" y="3403239"/>
                    <a:ext cx="412976" cy="396132"/>
                    <a:chOff x="13554906" y="3320109"/>
                    <a:chExt cx="443917" cy="425811"/>
                  </a:xfrm>
                </p:grpSpPr>
                <p:grpSp>
                  <p:nvGrpSpPr>
                    <p:cNvPr id="89" name="Groep 88">
                      <a:extLst>
                        <a:ext uri="{FF2B5EF4-FFF2-40B4-BE49-F238E27FC236}">
                          <a16:creationId xmlns:a16="http://schemas.microsoft.com/office/drawing/2014/main" id="{49FB361B-E40C-476A-B6BD-9E3AE7C541F1}"/>
                        </a:ext>
                      </a:extLst>
                    </p:cNvPr>
                    <p:cNvGrpSpPr/>
                    <p:nvPr userDrawn="1"/>
                  </p:nvGrpSpPr>
                  <p:grpSpPr>
                    <a:xfrm>
                      <a:off x="13554906" y="3320109"/>
                      <a:ext cx="443917" cy="425811"/>
                      <a:chOff x="12909684" y="1276143"/>
                      <a:chExt cx="443917" cy="425811"/>
                    </a:xfrm>
                  </p:grpSpPr>
                  <p:sp>
                    <p:nvSpPr>
                      <p:cNvPr id="92" name="Rechthoek 91">
                        <a:extLst>
                          <a:ext uri="{FF2B5EF4-FFF2-40B4-BE49-F238E27FC236}">
                            <a16:creationId xmlns:a16="http://schemas.microsoft.com/office/drawing/2014/main" id="{FCF7E6F0-00EE-4B34-A21E-325F2ACDD3C3}"/>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8DB103EB-2F71-4FCA-90D0-E2201B5EEEA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4" name="Ovaal 93">
                        <a:extLst>
                          <a:ext uri="{FF2B5EF4-FFF2-40B4-BE49-F238E27FC236}">
                            <a16:creationId xmlns:a16="http://schemas.microsoft.com/office/drawing/2014/main" id="{E9B8858C-26DE-4CD9-90F8-81B3487C98D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90" name="Afbeelding 89">
                      <a:extLst>
                        <a:ext uri="{FF2B5EF4-FFF2-40B4-BE49-F238E27FC236}">
                          <a16:creationId xmlns:a16="http://schemas.microsoft.com/office/drawing/2014/main" id="{E9CF9397-46AB-49AC-978F-61D643FF1976}"/>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1" name="Afbeelding 90">
                      <a:extLst>
                        <a:ext uri="{FF2B5EF4-FFF2-40B4-BE49-F238E27FC236}">
                          <a16:creationId xmlns:a16="http://schemas.microsoft.com/office/drawing/2014/main" id="{C0A68FE0-06E1-4C71-BD3F-2A97693021D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72" name="Groep 71">
                    <a:extLst>
                      <a:ext uri="{FF2B5EF4-FFF2-40B4-BE49-F238E27FC236}">
                        <a16:creationId xmlns:a16="http://schemas.microsoft.com/office/drawing/2014/main" id="{BE771B3E-6B79-49D3-A822-422F6F63A0E6}"/>
                      </a:ext>
                    </a:extLst>
                  </p:cNvPr>
                  <p:cNvGrpSpPr/>
                  <p:nvPr userDrawn="1"/>
                </p:nvGrpSpPr>
                <p:grpSpPr>
                  <a:xfrm>
                    <a:off x="13103513" y="3705268"/>
                    <a:ext cx="145820" cy="146462"/>
                    <a:chOff x="13096169" y="3602278"/>
                    <a:chExt cx="145820" cy="146462"/>
                  </a:xfrm>
                </p:grpSpPr>
                <p:sp>
                  <p:nvSpPr>
                    <p:cNvPr id="76" name="Rechthoek 75">
                      <a:extLst>
                        <a:ext uri="{FF2B5EF4-FFF2-40B4-BE49-F238E27FC236}">
                          <a16:creationId xmlns:a16="http://schemas.microsoft.com/office/drawing/2014/main" id="{2A9E8699-1F99-45FB-9863-59FC4BC6E76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E4577457-CFBE-4606-9F59-F050D80F6E6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3" name="Groep 72">
                    <a:extLst>
                      <a:ext uri="{FF2B5EF4-FFF2-40B4-BE49-F238E27FC236}">
                        <a16:creationId xmlns:a16="http://schemas.microsoft.com/office/drawing/2014/main" id="{01A2D6C7-1DB2-493F-BCF0-937A16C97537}"/>
                      </a:ext>
                    </a:extLst>
                  </p:cNvPr>
                  <p:cNvGrpSpPr/>
                  <p:nvPr userDrawn="1"/>
                </p:nvGrpSpPr>
                <p:grpSpPr>
                  <a:xfrm rot="10800000">
                    <a:off x="13061402" y="3665637"/>
                    <a:ext cx="145820" cy="146462"/>
                    <a:chOff x="13096169" y="3602278"/>
                    <a:chExt cx="145820" cy="146462"/>
                  </a:xfrm>
                </p:grpSpPr>
                <p:sp>
                  <p:nvSpPr>
                    <p:cNvPr id="74" name="Rechthoek 73">
                      <a:extLst>
                        <a:ext uri="{FF2B5EF4-FFF2-40B4-BE49-F238E27FC236}">
                          <a16:creationId xmlns:a16="http://schemas.microsoft.com/office/drawing/2014/main" id="{6A587CF7-76BE-46E1-B383-678E51677B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47FBE6D-9CEC-486A-A3F3-F7C082A6E4B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9" name="Rechthoek 68">
                  <a:extLst>
                    <a:ext uri="{FF2B5EF4-FFF2-40B4-BE49-F238E27FC236}">
                      <a16:creationId xmlns:a16="http://schemas.microsoft.com/office/drawing/2014/main" id="{9A8F758B-B866-4A46-BD23-E2EBA98A2A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70" name="Gelijkbenige driehoek 69">
                  <a:extLst>
                    <a:ext uri="{FF2B5EF4-FFF2-40B4-BE49-F238E27FC236}">
                      <a16:creationId xmlns:a16="http://schemas.microsoft.com/office/drawing/2014/main" id="{A14BA8D9-3588-4389-AE17-9DEF0968085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0" name="ICOON_info">
                <a:extLst>
                  <a:ext uri="{FF2B5EF4-FFF2-40B4-BE49-F238E27FC236}">
                    <a16:creationId xmlns:a16="http://schemas.microsoft.com/office/drawing/2014/main" id="{2E0E96E4-1F90-4E6A-AC7C-59DC21C1BAAD}"/>
                  </a:ext>
                </a:extLst>
              </p:cNvPr>
              <p:cNvGrpSpPr/>
              <p:nvPr userDrawn="1"/>
            </p:nvGrpSpPr>
            <p:grpSpPr>
              <a:xfrm>
                <a:off x="-376736" y="5805499"/>
                <a:ext cx="283685" cy="283685"/>
                <a:chOff x="-510741" y="5913713"/>
                <a:chExt cx="267555" cy="267555"/>
              </a:xfrm>
            </p:grpSpPr>
            <p:sp>
              <p:nvSpPr>
                <p:cNvPr id="66" name="Ovaal 65">
                  <a:extLst>
                    <a:ext uri="{FF2B5EF4-FFF2-40B4-BE49-F238E27FC236}">
                      <a16:creationId xmlns:a16="http://schemas.microsoft.com/office/drawing/2014/main" id="{3D86C014-53D6-4A07-83DE-42646C29674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7" name="Graphic 163" descr="Informatie">
                  <a:extLst>
                    <a:ext uri="{FF2B5EF4-FFF2-40B4-BE49-F238E27FC236}">
                      <a16:creationId xmlns:a16="http://schemas.microsoft.com/office/drawing/2014/main" id="{B4651017-C44B-4EE3-A241-F6752AA467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9FC3488E-300C-47A7-9A4C-79EF74F9719C}"/>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8" name="Rechthoek 47">
                <a:extLst>
                  <a:ext uri="{FF2B5EF4-FFF2-40B4-BE49-F238E27FC236}">
                    <a16:creationId xmlns:a16="http://schemas.microsoft.com/office/drawing/2014/main" id="{007DF3E1-645C-4310-A63F-7B931DC5AD0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0" name="Groep 49">
                <a:extLst>
                  <a:ext uri="{FF2B5EF4-FFF2-40B4-BE49-F238E27FC236}">
                    <a16:creationId xmlns:a16="http://schemas.microsoft.com/office/drawing/2014/main" id="{E5497202-039F-4E53-A8E1-3DEBEA1FF8E5}"/>
                  </a:ext>
                </a:extLst>
              </p:cNvPr>
              <p:cNvGrpSpPr/>
              <p:nvPr userDrawn="1"/>
            </p:nvGrpSpPr>
            <p:grpSpPr>
              <a:xfrm>
                <a:off x="-3314821" y="5192208"/>
                <a:ext cx="1108877" cy="563933"/>
                <a:chOff x="-3314821" y="3885197"/>
                <a:chExt cx="1108877" cy="563933"/>
              </a:xfrm>
            </p:grpSpPr>
            <p:sp>
              <p:nvSpPr>
                <p:cNvPr id="51" name="Rechthoek 50">
                  <a:extLst>
                    <a:ext uri="{FF2B5EF4-FFF2-40B4-BE49-F238E27FC236}">
                      <a16:creationId xmlns:a16="http://schemas.microsoft.com/office/drawing/2014/main" id="{BD465072-D400-4F15-8DF8-E8F3777190C2}"/>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3AC92176-2528-47A7-8B5F-07B1F585E0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3" name="Tekstvak 52">
                  <a:extLst>
                    <a:ext uri="{FF2B5EF4-FFF2-40B4-BE49-F238E27FC236}">
                      <a16:creationId xmlns:a16="http://schemas.microsoft.com/office/drawing/2014/main" id="{A81FBD5D-D581-4005-9F22-267735122696}"/>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54" name="Tekstvak 53">
                  <a:extLst>
                    <a:ext uri="{FF2B5EF4-FFF2-40B4-BE49-F238E27FC236}">
                      <a16:creationId xmlns:a16="http://schemas.microsoft.com/office/drawing/2014/main" id="{121FF6EB-A26F-4F34-BB18-4ABB57D44502}"/>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55" name="Vrije vorm: vorm 54">
                  <a:extLst>
                    <a:ext uri="{FF2B5EF4-FFF2-40B4-BE49-F238E27FC236}">
                      <a16:creationId xmlns:a16="http://schemas.microsoft.com/office/drawing/2014/main" id="{C0B8887F-6F94-4EFD-8915-620F31C9919F}"/>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2DA9511D-942F-48B2-B476-2EB3062D624D}"/>
                    </a:ext>
                  </a:extLst>
                </p:cNvPr>
                <p:cNvGrpSpPr/>
                <p:nvPr userDrawn="1"/>
              </p:nvGrpSpPr>
              <p:grpSpPr>
                <a:xfrm>
                  <a:off x="-3254609" y="3946178"/>
                  <a:ext cx="184194" cy="143334"/>
                  <a:chOff x="6218544" y="2402421"/>
                  <a:chExt cx="144156" cy="112178"/>
                </a:xfrm>
              </p:grpSpPr>
              <p:sp>
                <p:nvSpPr>
                  <p:cNvPr id="62" name="Rechthoek 61">
                    <a:extLst>
                      <a:ext uri="{FF2B5EF4-FFF2-40B4-BE49-F238E27FC236}">
                        <a16:creationId xmlns:a16="http://schemas.microsoft.com/office/drawing/2014/main" id="{E031E3AD-5FB0-4BE6-8DC8-5AA2406C7C60}"/>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3" name="Rechthoek 47">
                    <a:extLst>
                      <a:ext uri="{FF2B5EF4-FFF2-40B4-BE49-F238E27FC236}">
                        <a16:creationId xmlns:a16="http://schemas.microsoft.com/office/drawing/2014/main" id="{BB1CE779-251F-4A17-BD07-AA0541F0C264}"/>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4" name="Rechthoek 47">
                    <a:extLst>
                      <a:ext uri="{FF2B5EF4-FFF2-40B4-BE49-F238E27FC236}">
                        <a16:creationId xmlns:a16="http://schemas.microsoft.com/office/drawing/2014/main" id="{62594B55-5CCE-4F92-A75E-C197A98E903C}"/>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Koorde 64">
                    <a:extLst>
                      <a:ext uri="{FF2B5EF4-FFF2-40B4-BE49-F238E27FC236}">
                        <a16:creationId xmlns:a16="http://schemas.microsoft.com/office/drawing/2014/main" id="{A9903B19-905B-4CA7-A6CF-C83E0950659B}"/>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65B39683-0DD0-4D2B-8777-D145CE55EDD4}"/>
                    </a:ext>
                  </a:extLst>
                </p:cNvPr>
                <p:cNvGrpSpPr/>
                <p:nvPr userDrawn="1"/>
              </p:nvGrpSpPr>
              <p:grpSpPr>
                <a:xfrm>
                  <a:off x="-3254609" y="4199853"/>
                  <a:ext cx="184194" cy="124747"/>
                  <a:chOff x="6218544" y="2636044"/>
                  <a:chExt cx="144156" cy="97631"/>
                </a:xfrm>
              </p:grpSpPr>
              <p:sp>
                <p:nvSpPr>
                  <p:cNvPr id="58" name="Rechthoek 57">
                    <a:extLst>
                      <a:ext uri="{FF2B5EF4-FFF2-40B4-BE49-F238E27FC236}">
                        <a16:creationId xmlns:a16="http://schemas.microsoft.com/office/drawing/2014/main" id="{C8310182-2D8E-4B3E-B7F8-90F163BBE920}"/>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9B1931EA-4939-4F1B-8F0A-5F83C5052BA1}"/>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0" name="Ovaal 59">
                    <a:extLst>
                      <a:ext uri="{FF2B5EF4-FFF2-40B4-BE49-F238E27FC236}">
                        <a16:creationId xmlns:a16="http://schemas.microsoft.com/office/drawing/2014/main" id="{5257C357-A49C-4033-A677-61C9CE8B48B8}"/>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1" name="Rechthoek 47">
                    <a:extLst>
                      <a:ext uri="{FF2B5EF4-FFF2-40B4-BE49-F238E27FC236}">
                        <a16:creationId xmlns:a16="http://schemas.microsoft.com/office/drawing/2014/main" id="{CA80E61A-835D-419E-A80C-2523394F8904}"/>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07" name="INSTRUCTIE">
            <a:extLst>
              <a:ext uri="{FF2B5EF4-FFF2-40B4-BE49-F238E27FC236}">
                <a16:creationId xmlns:a16="http://schemas.microsoft.com/office/drawing/2014/main" id="{B62DBB94-8ED0-4A05-AEC0-67EB42680B75}"/>
              </a:ext>
            </a:extLst>
          </p:cNvPr>
          <p:cNvGrpSpPr/>
          <p:nvPr userDrawn="1"/>
        </p:nvGrpSpPr>
        <p:grpSpPr>
          <a:xfrm>
            <a:off x="-3786165" y="0"/>
            <a:ext cx="3593091" cy="1468777"/>
            <a:chOff x="-3786165" y="0"/>
            <a:chExt cx="3593091" cy="1468777"/>
          </a:xfrm>
        </p:grpSpPr>
        <p:sp>
          <p:nvSpPr>
            <p:cNvPr id="108" name="Rechthoek 107">
              <a:extLst>
                <a:ext uri="{FF2B5EF4-FFF2-40B4-BE49-F238E27FC236}">
                  <a16:creationId xmlns:a16="http://schemas.microsoft.com/office/drawing/2014/main" id="{BF3E0EFC-C2C4-41C9-8987-C3CD413B24A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09" name="Rechthoek 108">
              <a:extLst>
                <a:ext uri="{FF2B5EF4-FFF2-40B4-BE49-F238E27FC236}">
                  <a16:creationId xmlns:a16="http://schemas.microsoft.com/office/drawing/2014/main" id="{E2E89185-24B9-466C-8E6D-B718C06FBEFB}"/>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110" name="INSTRUCTIE">
            <a:extLst>
              <a:ext uri="{FF2B5EF4-FFF2-40B4-BE49-F238E27FC236}">
                <a16:creationId xmlns:a16="http://schemas.microsoft.com/office/drawing/2014/main" id="{601B52B6-C213-406C-A6E4-CD00ECFCBEFB}"/>
              </a:ext>
            </a:extLst>
          </p:cNvPr>
          <p:cNvGrpSpPr/>
          <p:nvPr userDrawn="1"/>
        </p:nvGrpSpPr>
        <p:grpSpPr>
          <a:xfrm>
            <a:off x="-3786165" y="1565563"/>
            <a:ext cx="3593091" cy="1468777"/>
            <a:chOff x="-3786165" y="0"/>
            <a:chExt cx="3593091" cy="1468777"/>
          </a:xfrm>
        </p:grpSpPr>
        <p:sp>
          <p:nvSpPr>
            <p:cNvPr id="111" name="Rechthoek 110">
              <a:extLst>
                <a:ext uri="{FF2B5EF4-FFF2-40B4-BE49-F238E27FC236}">
                  <a16:creationId xmlns:a16="http://schemas.microsoft.com/office/drawing/2014/main" id="{B427A743-BF0A-4408-BBAF-7303E88D6E56}"/>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112" name="Rechthoek 111">
              <a:extLst>
                <a:ext uri="{FF2B5EF4-FFF2-40B4-BE49-F238E27FC236}">
                  <a16:creationId xmlns:a16="http://schemas.microsoft.com/office/drawing/2014/main" id="{627885EC-A67A-4DB4-B644-CCF38A334529}"/>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632081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kolommen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54EBE1A0-6BA0-4597-AE16-8C3DBA4B966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1A3837"/>
              </a:solidFill>
            </a:endParaRPr>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tabLst>
                <a:tab pos="6815138" algn="l"/>
              </a:tabLst>
            </a:pPr>
            <a:r>
              <a:rPr lang="nl-NL" sz="2400" b="0" spc="50" baseline="0">
                <a:solidFill>
                  <a:schemeClr val="accent2"/>
                </a:solidFill>
                <a:latin typeface="+mj-lt"/>
                <a:cs typeface="Calibri" panose="020F0502020204030204" pitchFamily="34" charset="0"/>
              </a:rPr>
              <a:t>2 kolommen Groen</a:t>
            </a:r>
          </a:p>
        </p:txBody>
      </p:sp>
      <p:sp>
        <p:nvSpPr>
          <p:cNvPr id="17" name="Tijdelijke aanduiding voor tekst 8">
            <a:extLst>
              <a:ext uri="{FF2B5EF4-FFF2-40B4-BE49-F238E27FC236}">
                <a16:creationId xmlns:a16="http://schemas.microsoft.com/office/drawing/2014/main" id="{22669527-7D61-4B8C-8EC8-6F1B6ED8471B}"/>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grpSp>
        <p:nvGrpSpPr>
          <p:cNvPr id="79" name="INSTRUCTIE">
            <a:extLst>
              <a:ext uri="{FF2B5EF4-FFF2-40B4-BE49-F238E27FC236}">
                <a16:creationId xmlns:a16="http://schemas.microsoft.com/office/drawing/2014/main" id="{9A71CD81-5934-4C13-A31C-24D2C16AC640}"/>
              </a:ext>
            </a:extLst>
          </p:cNvPr>
          <p:cNvGrpSpPr/>
          <p:nvPr userDrawn="1"/>
        </p:nvGrpSpPr>
        <p:grpSpPr>
          <a:xfrm>
            <a:off x="-3786437" y="0"/>
            <a:ext cx="3693386" cy="5359349"/>
            <a:chOff x="-3786437" y="0"/>
            <a:chExt cx="3693386" cy="5359349"/>
          </a:xfrm>
        </p:grpSpPr>
        <p:sp>
          <p:nvSpPr>
            <p:cNvPr id="80" name="Rechthoek 79">
              <a:extLst>
                <a:ext uri="{FF2B5EF4-FFF2-40B4-BE49-F238E27FC236}">
                  <a16:creationId xmlns:a16="http://schemas.microsoft.com/office/drawing/2014/main" id="{59F24A5A-3706-4742-AD69-C452B5DDCE68}"/>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81" name="Ovaal 80">
              <a:extLst>
                <a:ext uri="{FF2B5EF4-FFF2-40B4-BE49-F238E27FC236}">
                  <a16:creationId xmlns:a16="http://schemas.microsoft.com/office/drawing/2014/main" id="{99B42DFF-2A00-4E01-B8F5-C32B286B30D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2" name="Rechthoek 81">
              <a:extLst>
                <a:ext uri="{FF2B5EF4-FFF2-40B4-BE49-F238E27FC236}">
                  <a16:creationId xmlns:a16="http://schemas.microsoft.com/office/drawing/2014/main" id="{7135CD2E-00FB-46F2-941F-F4CFF0F6C68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83" name="Ovaal 82">
              <a:extLst>
                <a:ext uri="{FF2B5EF4-FFF2-40B4-BE49-F238E27FC236}">
                  <a16:creationId xmlns:a16="http://schemas.microsoft.com/office/drawing/2014/main" id="{4EB25C25-FB1D-4479-9BBB-CDE7C3D93FBD}"/>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4" name="Rechthoek 83">
              <a:extLst>
                <a:ext uri="{FF2B5EF4-FFF2-40B4-BE49-F238E27FC236}">
                  <a16:creationId xmlns:a16="http://schemas.microsoft.com/office/drawing/2014/main" id="{F0D1E8CF-E552-48FF-B5F7-E43866E3366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51" name="Rechthoek 150">
              <a:extLst>
                <a:ext uri="{FF2B5EF4-FFF2-40B4-BE49-F238E27FC236}">
                  <a16:creationId xmlns:a16="http://schemas.microsoft.com/office/drawing/2014/main" id="{589E9A3C-DEB8-459E-BC45-8F18146280A8}"/>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2" name="Ovaal 151">
              <a:extLst>
                <a:ext uri="{FF2B5EF4-FFF2-40B4-BE49-F238E27FC236}">
                  <a16:creationId xmlns:a16="http://schemas.microsoft.com/office/drawing/2014/main" id="{31A4D44D-15E5-4451-BE92-EB4D55D7BB26}"/>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3" name="Rechthoek 152">
              <a:extLst>
                <a:ext uri="{FF2B5EF4-FFF2-40B4-BE49-F238E27FC236}">
                  <a16:creationId xmlns:a16="http://schemas.microsoft.com/office/drawing/2014/main" id="{2A5D3445-683B-4BD8-8DC7-9371FEBF9AF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D22C7973-931B-453D-97C7-871A7A13BA7D}"/>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5" name="Rechthoek 154">
              <a:extLst>
                <a:ext uri="{FF2B5EF4-FFF2-40B4-BE49-F238E27FC236}">
                  <a16:creationId xmlns:a16="http://schemas.microsoft.com/office/drawing/2014/main" id="{814C66A2-67B3-40B8-851D-20C3BD918533}"/>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6" name="Ovaal 155">
              <a:extLst>
                <a:ext uri="{FF2B5EF4-FFF2-40B4-BE49-F238E27FC236}">
                  <a16:creationId xmlns:a16="http://schemas.microsoft.com/office/drawing/2014/main" id="{C7175790-0F12-4DB3-A04E-414849B661C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7" name="Rechthoek 156">
              <a:extLst>
                <a:ext uri="{FF2B5EF4-FFF2-40B4-BE49-F238E27FC236}">
                  <a16:creationId xmlns:a16="http://schemas.microsoft.com/office/drawing/2014/main" id="{D4BC0530-FE09-4165-B508-693846E4569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8" name="Ovaal 157">
              <a:extLst>
                <a:ext uri="{FF2B5EF4-FFF2-40B4-BE49-F238E27FC236}">
                  <a16:creationId xmlns:a16="http://schemas.microsoft.com/office/drawing/2014/main" id="{C92AA55A-9A9B-451B-A6BE-02327E04A13D}"/>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9" name="Rechthoek 158">
              <a:extLst>
                <a:ext uri="{FF2B5EF4-FFF2-40B4-BE49-F238E27FC236}">
                  <a16:creationId xmlns:a16="http://schemas.microsoft.com/office/drawing/2014/main" id="{0E9D53CE-A2F7-4716-AC2F-CFD87D203585}"/>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60" name="Ovaal 159">
              <a:extLst>
                <a:ext uri="{FF2B5EF4-FFF2-40B4-BE49-F238E27FC236}">
                  <a16:creationId xmlns:a16="http://schemas.microsoft.com/office/drawing/2014/main" id="{9FD29553-6208-47F9-B318-6B03BD40EF8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61" name="Rechthoek 160">
              <a:extLst>
                <a:ext uri="{FF2B5EF4-FFF2-40B4-BE49-F238E27FC236}">
                  <a16:creationId xmlns:a16="http://schemas.microsoft.com/office/drawing/2014/main" id="{1014013D-1B91-4F45-87D1-C7826B744AF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2" name="Ovaal 161">
              <a:extLst>
                <a:ext uri="{FF2B5EF4-FFF2-40B4-BE49-F238E27FC236}">
                  <a16:creationId xmlns:a16="http://schemas.microsoft.com/office/drawing/2014/main" id="{7ADE88E0-F4A8-42A4-BBAC-770695254009}"/>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3" name="Rechthoek 162">
              <a:extLst>
                <a:ext uri="{FF2B5EF4-FFF2-40B4-BE49-F238E27FC236}">
                  <a16:creationId xmlns:a16="http://schemas.microsoft.com/office/drawing/2014/main" id="{4242784E-639D-47CD-AE01-1FAF067E82A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4" name="Ovaal 163">
              <a:extLst>
                <a:ext uri="{FF2B5EF4-FFF2-40B4-BE49-F238E27FC236}">
                  <a16:creationId xmlns:a16="http://schemas.microsoft.com/office/drawing/2014/main" id="{FDAE70EE-C841-4A17-A266-8E87D6C5F26A}"/>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5" name="Rechthoek 164">
              <a:extLst>
                <a:ext uri="{FF2B5EF4-FFF2-40B4-BE49-F238E27FC236}">
                  <a16:creationId xmlns:a16="http://schemas.microsoft.com/office/drawing/2014/main" id="{1E15C14F-B3AA-4748-8986-2CB3AA39C18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6" name="Rechthoek 165">
              <a:extLst>
                <a:ext uri="{FF2B5EF4-FFF2-40B4-BE49-F238E27FC236}">
                  <a16:creationId xmlns:a16="http://schemas.microsoft.com/office/drawing/2014/main" id="{34A9A776-531C-42D8-8702-2D19D7F56D71}"/>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7" name="ICOON_info">
              <a:extLst>
                <a:ext uri="{FF2B5EF4-FFF2-40B4-BE49-F238E27FC236}">
                  <a16:creationId xmlns:a16="http://schemas.microsoft.com/office/drawing/2014/main" id="{29731D45-202B-4301-B0CB-08C914A6FBEE}"/>
                </a:ext>
              </a:extLst>
            </p:cNvPr>
            <p:cNvGrpSpPr/>
            <p:nvPr userDrawn="1"/>
          </p:nvGrpSpPr>
          <p:grpSpPr>
            <a:xfrm>
              <a:off x="-376736" y="4400186"/>
              <a:ext cx="283685" cy="283685"/>
              <a:chOff x="-510741" y="5913713"/>
              <a:chExt cx="267555" cy="267555"/>
            </a:xfrm>
          </p:grpSpPr>
          <p:sp>
            <p:nvSpPr>
              <p:cNvPr id="209" name="Ovaal 208">
                <a:extLst>
                  <a:ext uri="{FF2B5EF4-FFF2-40B4-BE49-F238E27FC236}">
                    <a16:creationId xmlns:a16="http://schemas.microsoft.com/office/drawing/2014/main" id="{14F60E87-158B-43D7-AFE8-19975A81CCB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10" name="Graphic 163" descr="Informatie">
                <a:extLst>
                  <a:ext uri="{FF2B5EF4-FFF2-40B4-BE49-F238E27FC236}">
                    <a16:creationId xmlns:a16="http://schemas.microsoft.com/office/drawing/2014/main" id="{799E6D35-0DF6-4003-A15B-B0243F7B063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8" name="VOORBEELD">
              <a:extLst>
                <a:ext uri="{FF2B5EF4-FFF2-40B4-BE49-F238E27FC236}">
                  <a16:creationId xmlns:a16="http://schemas.microsoft.com/office/drawing/2014/main" id="{8B43FA28-A787-4019-A240-E2B9ED5BBC93}"/>
                </a:ext>
              </a:extLst>
            </p:cNvPr>
            <p:cNvGrpSpPr/>
            <p:nvPr userDrawn="1"/>
          </p:nvGrpSpPr>
          <p:grpSpPr>
            <a:xfrm>
              <a:off x="-3605171" y="458674"/>
              <a:ext cx="3234311" cy="558875"/>
              <a:chOff x="-3605171" y="458674"/>
              <a:chExt cx="3234311" cy="558875"/>
            </a:xfrm>
          </p:grpSpPr>
          <p:sp>
            <p:nvSpPr>
              <p:cNvPr id="169" name="Rechthoek 168">
                <a:extLst>
                  <a:ext uri="{FF2B5EF4-FFF2-40B4-BE49-F238E27FC236}">
                    <a16:creationId xmlns:a16="http://schemas.microsoft.com/office/drawing/2014/main" id="{C4AF7CC1-240E-4869-A6E2-7F7244F72A8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70" name="Rechthoek 169">
                <a:extLst>
                  <a:ext uri="{FF2B5EF4-FFF2-40B4-BE49-F238E27FC236}">
                    <a16:creationId xmlns:a16="http://schemas.microsoft.com/office/drawing/2014/main" id="{C075F246-B905-4746-8456-192AD2B5AB6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71" name="Groep 170">
                <a:extLst>
                  <a:ext uri="{FF2B5EF4-FFF2-40B4-BE49-F238E27FC236}">
                    <a16:creationId xmlns:a16="http://schemas.microsoft.com/office/drawing/2014/main" id="{EE1213E0-07F6-4E1E-BB0D-5D05984F0AD7}"/>
                  </a:ext>
                </a:extLst>
              </p:cNvPr>
              <p:cNvGrpSpPr/>
              <p:nvPr userDrawn="1"/>
            </p:nvGrpSpPr>
            <p:grpSpPr>
              <a:xfrm>
                <a:off x="-3386247" y="830871"/>
                <a:ext cx="139423" cy="109566"/>
                <a:chOff x="-2866744" y="827071"/>
                <a:chExt cx="168701" cy="132575"/>
              </a:xfrm>
            </p:grpSpPr>
            <p:grpSp>
              <p:nvGrpSpPr>
                <p:cNvPr id="202" name="Groep 201">
                  <a:extLst>
                    <a:ext uri="{FF2B5EF4-FFF2-40B4-BE49-F238E27FC236}">
                      <a16:creationId xmlns:a16="http://schemas.microsoft.com/office/drawing/2014/main" id="{4131A8B3-006D-4064-B702-7CF1F2AB2380}"/>
                    </a:ext>
                  </a:extLst>
                </p:cNvPr>
                <p:cNvGrpSpPr/>
                <p:nvPr userDrawn="1"/>
              </p:nvGrpSpPr>
              <p:grpSpPr>
                <a:xfrm>
                  <a:off x="-2866744" y="827071"/>
                  <a:ext cx="168701" cy="132575"/>
                  <a:chOff x="-2866744" y="827071"/>
                  <a:chExt cx="168701" cy="132575"/>
                </a:xfrm>
              </p:grpSpPr>
              <p:cxnSp>
                <p:nvCxnSpPr>
                  <p:cNvPr id="204" name="Rechte verbindingslijn 203">
                    <a:extLst>
                      <a:ext uri="{FF2B5EF4-FFF2-40B4-BE49-F238E27FC236}">
                        <a16:creationId xmlns:a16="http://schemas.microsoft.com/office/drawing/2014/main" id="{17469E01-9106-4F6F-B7D0-50A9DA9670CA}"/>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1EA241DB-F476-40BC-BA6E-AD0A2055768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518B417E-345E-4853-8EA2-198C2C60BE9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17E28374-F2BE-411A-9E30-134412753B5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EF274789-8A33-4009-8CE4-BBFEB2E9CE9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3" name="Pijl: rechts 202">
                  <a:extLst>
                    <a:ext uri="{FF2B5EF4-FFF2-40B4-BE49-F238E27FC236}">
                      <a16:creationId xmlns:a16="http://schemas.microsoft.com/office/drawing/2014/main" id="{7694D972-C4C1-4924-B27B-8D5708818DA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2" name="Groep 171">
                <a:extLst>
                  <a:ext uri="{FF2B5EF4-FFF2-40B4-BE49-F238E27FC236}">
                    <a16:creationId xmlns:a16="http://schemas.microsoft.com/office/drawing/2014/main" id="{37906781-F578-4ACE-BF2F-9D0397A0ED67}"/>
                  </a:ext>
                </a:extLst>
              </p:cNvPr>
              <p:cNvGrpSpPr/>
              <p:nvPr userDrawn="1"/>
            </p:nvGrpSpPr>
            <p:grpSpPr>
              <a:xfrm>
                <a:off x="-3605171" y="830871"/>
                <a:ext cx="139423" cy="109566"/>
                <a:chOff x="-2866744" y="518074"/>
                <a:chExt cx="168701" cy="132575"/>
              </a:xfrm>
            </p:grpSpPr>
            <p:grpSp>
              <p:nvGrpSpPr>
                <p:cNvPr id="195" name="Groep 194">
                  <a:extLst>
                    <a:ext uri="{FF2B5EF4-FFF2-40B4-BE49-F238E27FC236}">
                      <a16:creationId xmlns:a16="http://schemas.microsoft.com/office/drawing/2014/main" id="{4403A653-FC5D-40D8-8584-886100BBB52E}"/>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EE7DAEE1-92E4-4664-B4D2-1BAA1744C22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AFD806A1-192B-4C24-A0E9-06F07A92FB2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9E81664B-BAC7-4AE6-A27E-369D16E1CD4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9B2E2297-88BC-43A8-AB9B-1943B408B8C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A023A08D-AB80-4E1E-9CD0-8077D410680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9DD3D2A9-7A71-452C-B255-6E2B2A589EB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3" name="Rechte verbindingslijn 172">
                <a:extLst>
                  <a:ext uri="{FF2B5EF4-FFF2-40B4-BE49-F238E27FC236}">
                    <a16:creationId xmlns:a16="http://schemas.microsoft.com/office/drawing/2014/main" id="{66A6E693-4A3C-4DF8-801A-23DB00ED06B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4" name="Rechte verbindingslijn 173">
                <a:extLst>
                  <a:ext uri="{FF2B5EF4-FFF2-40B4-BE49-F238E27FC236}">
                    <a16:creationId xmlns:a16="http://schemas.microsoft.com/office/drawing/2014/main" id="{E58FA897-DA31-4AE8-A007-8868C5081D4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5" name="Rechthoek 174">
                <a:extLst>
                  <a:ext uri="{FF2B5EF4-FFF2-40B4-BE49-F238E27FC236}">
                    <a16:creationId xmlns:a16="http://schemas.microsoft.com/office/drawing/2014/main" id="{016BE7C1-B78A-4D77-88C7-B2A24945F8E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6" name="Rechthoek 175">
                <a:extLst>
                  <a:ext uri="{FF2B5EF4-FFF2-40B4-BE49-F238E27FC236}">
                    <a16:creationId xmlns:a16="http://schemas.microsoft.com/office/drawing/2014/main" id="{81E5674E-AC8F-4483-B135-D1472582173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7" name="Groep 176">
                <a:extLst>
                  <a:ext uri="{FF2B5EF4-FFF2-40B4-BE49-F238E27FC236}">
                    <a16:creationId xmlns:a16="http://schemas.microsoft.com/office/drawing/2014/main" id="{85AC9F8A-1531-4760-B8D0-6C49E54D8FD8}"/>
                  </a:ext>
                </a:extLst>
              </p:cNvPr>
              <p:cNvGrpSpPr/>
              <p:nvPr userDrawn="1"/>
            </p:nvGrpSpPr>
            <p:grpSpPr>
              <a:xfrm>
                <a:off x="-2916763" y="769168"/>
                <a:ext cx="268738" cy="248381"/>
                <a:chOff x="-2916763" y="769168"/>
                <a:chExt cx="268738" cy="248381"/>
              </a:xfrm>
            </p:grpSpPr>
            <p:sp>
              <p:nvSpPr>
                <p:cNvPr id="187" name="Rechthoek 186">
                  <a:extLst>
                    <a:ext uri="{FF2B5EF4-FFF2-40B4-BE49-F238E27FC236}">
                      <a16:creationId xmlns:a16="http://schemas.microsoft.com/office/drawing/2014/main" id="{92DD2BA8-91E7-4DE6-8DFB-1B7B8CF0933E}"/>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8" name="Groep 187">
                  <a:extLst>
                    <a:ext uri="{FF2B5EF4-FFF2-40B4-BE49-F238E27FC236}">
                      <a16:creationId xmlns:a16="http://schemas.microsoft.com/office/drawing/2014/main" id="{26818F19-C1D3-435A-B90C-BE8FAA5D0386}"/>
                    </a:ext>
                  </a:extLst>
                </p:cNvPr>
                <p:cNvGrpSpPr/>
                <p:nvPr userDrawn="1"/>
              </p:nvGrpSpPr>
              <p:grpSpPr>
                <a:xfrm>
                  <a:off x="-2866744" y="827071"/>
                  <a:ext cx="168701" cy="132575"/>
                  <a:chOff x="-2866744" y="827071"/>
                  <a:chExt cx="168701" cy="132575"/>
                </a:xfrm>
              </p:grpSpPr>
              <p:cxnSp>
                <p:nvCxnSpPr>
                  <p:cNvPr id="190" name="Rechte verbindingslijn 189">
                    <a:extLst>
                      <a:ext uri="{FF2B5EF4-FFF2-40B4-BE49-F238E27FC236}">
                        <a16:creationId xmlns:a16="http://schemas.microsoft.com/office/drawing/2014/main" id="{1ADD3562-4378-4B16-8B17-B4430C8F515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71FB39E8-6AAE-49FF-8785-1121AB4509D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CE20BF37-5C29-4708-A66F-B35B0EA385D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3" name="Rechte verbindingslijn 192">
                    <a:extLst>
                      <a:ext uri="{FF2B5EF4-FFF2-40B4-BE49-F238E27FC236}">
                        <a16:creationId xmlns:a16="http://schemas.microsoft.com/office/drawing/2014/main" id="{5BABED05-7B34-490F-9D7D-0D2896A9242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4" name="Rechte verbindingslijn 193">
                    <a:extLst>
                      <a:ext uri="{FF2B5EF4-FFF2-40B4-BE49-F238E27FC236}">
                        <a16:creationId xmlns:a16="http://schemas.microsoft.com/office/drawing/2014/main" id="{509D70AE-4E47-4E05-8525-CDA51C62C33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9" name="Pijl: rechts 188">
                  <a:extLst>
                    <a:ext uri="{FF2B5EF4-FFF2-40B4-BE49-F238E27FC236}">
                      <a16:creationId xmlns:a16="http://schemas.microsoft.com/office/drawing/2014/main" id="{76FFD4C8-DA02-471F-91EC-1934E64E190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8" name="Groep 177">
                <a:extLst>
                  <a:ext uri="{FF2B5EF4-FFF2-40B4-BE49-F238E27FC236}">
                    <a16:creationId xmlns:a16="http://schemas.microsoft.com/office/drawing/2014/main" id="{0C4D7AB8-B1A8-4658-AA5F-30DA3D1B9BC3}"/>
                  </a:ext>
                </a:extLst>
              </p:cNvPr>
              <p:cNvGrpSpPr/>
              <p:nvPr userDrawn="1"/>
            </p:nvGrpSpPr>
            <p:grpSpPr>
              <a:xfrm>
                <a:off x="-2916763" y="460171"/>
                <a:ext cx="268738" cy="248381"/>
                <a:chOff x="-2916763" y="460171"/>
                <a:chExt cx="268738" cy="248381"/>
              </a:xfrm>
            </p:grpSpPr>
            <p:sp>
              <p:nvSpPr>
                <p:cNvPr id="179" name="Rechthoek 178">
                  <a:extLst>
                    <a:ext uri="{FF2B5EF4-FFF2-40B4-BE49-F238E27FC236}">
                      <a16:creationId xmlns:a16="http://schemas.microsoft.com/office/drawing/2014/main" id="{C3F0D593-818D-452B-8056-3C80DCAF204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0" name="Groep 179">
                  <a:extLst>
                    <a:ext uri="{FF2B5EF4-FFF2-40B4-BE49-F238E27FC236}">
                      <a16:creationId xmlns:a16="http://schemas.microsoft.com/office/drawing/2014/main" id="{34CF4DFA-88F9-4EE6-854B-9EDBDFA693AB}"/>
                    </a:ext>
                  </a:extLst>
                </p:cNvPr>
                <p:cNvGrpSpPr/>
                <p:nvPr userDrawn="1"/>
              </p:nvGrpSpPr>
              <p:grpSpPr>
                <a:xfrm>
                  <a:off x="-2866744" y="518074"/>
                  <a:ext cx="168701" cy="132575"/>
                  <a:chOff x="-2866744" y="518074"/>
                  <a:chExt cx="168701" cy="132575"/>
                </a:xfrm>
              </p:grpSpPr>
              <p:cxnSp>
                <p:nvCxnSpPr>
                  <p:cNvPr id="182" name="Rechte verbindingslijn 181">
                    <a:extLst>
                      <a:ext uri="{FF2B5EF4-FFF2-40B4-BE49-F238E27FC236}">
                        <a16:creationId xmlns:a16="http://schemas.microsoft.com/office/drawing/2014/main" id="{ACCCEA8A-CB10-4637-9EA3-BFBEC990672A}"/>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0AA49843-DE01-4E3A-B0F8-73C2E9DC7BA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EEE77D71-2FBE-4EC8-B658-18359CFA597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5" name="Rechte verbindingslijn 184">
                    <a:extLst>
                      <a:ext uri="{FF2B5EF4-FFF2-40B4-BE49-F238E27FC236}">
                        <a16:creationId xmlns:a16="http://schemas.microsoft.com/office/drawing/2014/main" id="{4291FD51-A2F8-4CFA-BCFB-AAB1BC09801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6" name="Rechte verbindingslijn 185">
                    <a:extLst>
                      <a:ext uri="{FF2B5EF4-FFF2-40B4-BE49-F238E27FC236}">
                        <a16:creationId xmlns:a16="http://schemas.microsoft.com/office/drawing/2014/main" id="{39A31CC2-D47D-4A89-8917-CEEB83A0331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81" name="Pijl: rechts 180">
                  <a:extLst>
                    <a:ext uri="{FF2B5EF4-FFF2-40B4-BE49-F238E27FC236}">
                      <a16:creationId xmlns:a16="http://schemas.microsoft.com/office/drawing/2014/main" id="{588EB4B7-022C-4ED0-AE67-60997746436F}"/>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 name="Tijdelijke aanduiding voor verticale tekst 2">
            <a:extLst>
              <a:ext uri="{FF2B5EF4-FFF2-40B4-BE49-F238E27FC236}">
                <a16:creationId xmlns:a16="http://schemas.microsoft.com/office/drawing/2014/main" id="{7C4418C5-781D-BA4A-25B8-0AA4D22551EB}"/>
              </a:ext>
            </a:extLst>
          </p:cNvPr>
          <p:cNvSpPr>
            <a:spLocks noGrp="1"/>
          </p:cNvSpPr>
          <p:nvPr>
            <p:ph type="body" orient="vert" idx="26" hasCustomPrompt="1"/>
          </p:nvPr>
        </p:nvSpPr>
        <p:spPr>
          <a:xfrm>
            <a:off x="1316038" y="1837485"/>
            <a:ext cx="3267879" cy="3416236"/>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9" name="Tijdelijke aanduiding voor verticale tekst 2">
            <a:extLst>
              <a:ext uri="{FF2B5EF4-FFF2-40B4-BE49-F238E27FC236}">
                <a16:creationId xmlns:a16="http://schemas.microsoft.com/office/drawing/2014/main" id="{042E85F1-8C14-6D42-0741-52B444428B79}"/>
              </a:ext>
            </a:extLst>
          </p:cNvPr>
          <p:cNvSpPr>
            <a:spLocks noGrp="1"/>
          </p:cNvSpPr>
          <p:nvPr>
            <p:ph type="body" orient="vert" idx="27" hasCustomPrompt="1"/>
          </p:nvPr>
        </p:nvSpPr>
        <p:spPr>
          <a:xfrm>
            <a:off x="6743712" y="1837485"/>
            <a:ext cx="3267879" cy="3416236"/>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7" name="Graphic 6">
            <a:extLst>
              <a:ext uri="{FF2B5EF4-FFF2-40B4-BE49-F238E27FC236}">
                <a16:creationId xmlns:a16="http://schemas.microsoft.com/office/drawing/2014/main" id="{3F046D7D-940E-F011-8DCE-71AF9F6927C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29475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fbeelding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Afbeelding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2" name="INSTRUCTIE">
            <a:extLst>
              <a:ext uri="{FF2B5EF4-FFF2-40B4-BE49-F238E27FC236}">
                <a16:creationId xmlns:a16="http://schemas.microsoft.com/office/drawing/2014/main" id="{759214AF-88B1-44B1-820C-388BFD9CA5CB}"/>
              </a:ext>
            </a:extLst>
          </p:cNvPr>
          <p:cNvGrpSpPr/>
          <p:nvPr userDrawn="1"/>
        </p:nvGrpSpPr>
        <p:grpSpPr>
          <a:xfrm>
            <a:off x="12377595" y="0"/>
            <a:ext cx="3693386" cy="5270646"/>
            <a:chOff x="-3786437" y="0"/>
            <a:chExt cx="3693386" cy="5270646"/>
          </a:xfrm>
        </p:grpSpPr>
        <p:sp>
          <p:nvSpPr>
            <p:cNvPr id="13" name="Rechthoek 12">
              <a:extLst>
                <a:ext uri="{FF2B5EF4-FFF2-40B4-BE49-F238E27FC236}">
                  <a16:creationId xmlns:a16="http://schemas.microsoft.com/office/drawing/2014/main" id="{8EBF6292-E28F-4E47-BE36-9236E9AF38D8}"/>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4" name="Rechthoek 13">
              <a:extLst>
                <a:ext uri="{FF2B5EF4-FFF2-40B4-BE49-F238E27FC236}">
                  <a16:creationId xmlns:a16="http://schemas.microsoft.com/office/drawing/2014/main" id="{D37059D9-D1DE-414A-83FC-7E14AB66AED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5" name="Ovaal 14">
              <a:extLst>
                <a:ext uri="{FF2B5EF4-FFF2-40B4-BE49-F238E27FC236}">
                  <a16:creationId xmlns:a16="http://schemas.microsoft.com/office/drawing/2014/main" id="{354530E6-C9D6-4F77-8100-8845A8708F0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4F7A9896-8B03-425E-82A2-896CE6E028B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509C9C55-E51C-4B9D-BEAB-388A0E6F287A}"/>
                </a:ext>
              </a:extLst>
            </p:cNvPr>
            <p:cNvGrpSpPr/>
            <p:nvPr userDrawn="1"/>
          </p:nvGrpSpPr>
          <p:grpSpPr>
            <a:xfrm>
              <a:off x="-3316179" y="1231351"/>
              <a:ext cx="294789" cy="318834"/>
              <a:chOff x="14466489" y="1001522"/>
              <a:chExt cx="290627" cy="314333"/>
            </a:xfrm>
          </p:grpSpPr>
          <p:sp>
            <p:nvSpPr>
              <p:cNvPr id="49" name="Rechthoek 48">
                <a:extLst>
                  <a:ext uri="{FF2B5EF4-FFF2-40B4-BE49-F238E27FC236}">
                    <a16:creationId xmlns:a16="http://schemas.microsoft.com/office/drawing/2014/main" id="{D54E0D86-6BEA-4066-A4C4-29708294C3B5}"/>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0" name="Ovaal 49">
                <a:extLst>
                  <a:ext uri="{FF2B5EF4-FFF2-40B4-BE49-F238E27FC236}">
                    <a16:creationId xmlns:a16="http://schemas.microsoft.com/office/drawing/2014/main" id="{CED1C5C9-5FA4-4380-A4F3-7A4CBA7E9F7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1" name="Vrije vorm: vorm 50">
                <a:extLst>
                  <a:ext uri="{FF2B5EF4-FFF2-40B4-BE49-F238E27FC236}">
                    <a16:creationId xmlns:a16="http://schemas.microsoft.com/office/drawing/2014/main" id="{C640E73D-4000-4678-B3A9-E1CBD9194DB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2" name="Rechthoek: afgeronde hoeken 51">
                <a:extLst>
                  <a:ext uri="{FF2B5EF4-FFF2-40B4-BE49-F238E27FC236}">
                    <a16:creationId xmlns:a16="http://schemas.microsoft.com/office/drawing/2014/main" id="{7108F088-5120-49FD-A10F-48AC907C07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3" name="Rechte verbindingslijn 52">
                <a:extLst>
                  <a:ext uri="{FF2B5EF4-FFF2-40B4-BE49-F238E27FC236}">
                    <a16:creationId xmlns:a16="http://schemas.microsoft.com/office/drawing/2014/main" id="{0CB29D36-D50F-44D3-B0BC-1DF7B964E90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246CAF3-0D2D-4EAC-A51A-062BA949B3F5}"/>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 name="Ovaal 18">
              <a:extLst>
                <a:ext uri="{FF2B5EF4-FFF2-40B4-BE49-F238E27FC236}">
                  <a16:creationId xmlns:a16="http://schemas.microsoft.com/office/drawing/2014/main" id="{78784F35-4989-4A66-8C7B-43561B468A8F}"/>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191D752E-0954-4BBE-9D65-1795527D890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2D6028EE-2CDB-4A62-B93C-06027C695707}"/>
                </a:ext>
              </a:extLst>
            </p:cNvPr>
            <p:cNvGrpSpPr/>
            <p:nvPr userDrawn="1"/>
          </p:nvGrpSpPr>
          <p:grpSpPr>
            <a:xfrm>
              <a:off x="-3311319" y="2164285"/>
              <a:ext cx="825500" cy="209550"/>
              <a:chOff x="13504624" y="2482850"/>
              <a:chExt cx="825500" cy="209550"/>
            </a:xfrm>
          </p:grpSpPr>
          <p:sp>
            <p:nvSpPr>
              <p:cNvPr id="46" name="Rechthoek 45">
                <a:extLst>
                  <a:ext uri="{FF2B5EF4-FFF2-40B4-BE49-F238E27FC236}">
                    <a16:creationId xmlns:a16="http://schemas.microsoft.com/office/drawing/2014/main" id="{5AC72D06-DE0A-4767-9AD3-F7C9A8AA32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7" name="Rechte verbindingslijn 46">
                <a:extLst>
                  <a:ext uri="{FF2B5EF4-FFF2-40B4-BE49-F238E27FC236}">
                    <a16:creationId xmlns:a16="http://schemas.microsoft.com/office/drawing/2014/main" id="{6765AF3A-6246-4B1B-A00D-0FD895EF904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8" name="Gelijkbenige driehoek 47">
                <a:extLst>
                  <a:ext uri="{FF2B5EF4-FFF2-40B4-BE49-F238E27FC236}">
                    <a16:creationId xmlns:a16="http://schemas.microsoft.com/office/drawing/2014/main" id="{4A89B97E-74CB-46C0-A27D-16EA4C29ED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AEEBC42B-F7F3-4613-8E80-F571799C7066}"/>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8015399D-7F51-4374-A7EC-292CAA7755A3}"/>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88FE470F-C896-4B55-A424-C024F6C86944}"/>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8492395E-7D5B-40E0-8F0C-9C2AEA67D9FE}"/>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0A2BAC26-469B-4D78-92B8-128E6F02DFE7}"/>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50A327D9-E900-4481-8C07-21D8E96BD04E}"/>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9E417799-16F5-4F2F-B34A-B15B378BD83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09EFDDEE-FA23-4652-AE47-B3DA100AD26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0E40479A-4F91-4BB6-92ED-EE3D3E5B628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14F00174-1862-4690-93B0-745221A65F1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7D05E505-DE3B-45EA-9E8C-5E63ED986154}"/>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9FEE1093-8A77-422E-85B1-8285C369B328}"/>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23196708-FDCF-41F4-9B4F-0121FFFCC58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4FB53728-16C4-4626-AA48-8468470265E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135C3328-4FB9-4CD7-B572-4FC8BBC95922}"/>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40AAEFC2-6DC6-4FCE-AD6A-021AEB08924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DD48D5E3-6451-40EC-B6D7-C1FBFC53F96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631666B8-F3EE-4044-8634-44445775BB3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78B682FA-43E6-4A37-9C40-07B009A83CF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D6905498-DBEE-4916-87E5-9E012A1979CD}"/>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D0D125F3-2054-40BF-ABC7-3C5444BBBA6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211C41F1-1508-4923-9043-D63E3A69BDB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7" name="Tijdelijke aanduiding voor afbeelding 8">
            <a:extLst>
              <a:ext uri="{FF2B5EF4-FFF2-40B4-BE49-F238E27FC236}">
                <a16:creationId xmlns:a16="http://schemas.microsoft.com/office/drawing/2014/main" id="{A7DA4234-6E2D-05FB-D294-D2709C22A842}"/>
              </a:ext>
            </a:extLst>
          </p:cNvPr>
          <p:cNvSpPr>
            <a:spLocks noGrp="1"/>
          </p:cNvSpPr>
          <p:nvPr>
            <p:ph type="pic" sz="quarter" idx="16" hasCustomPrompt="1"/>
          </p:nvPr>
        </p:nvSpPr>
        <p:spPr>
          <a:xfrm>
            <a:off x="1316038" y="1591900"/>
            <a:ext cx="8702954"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3398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Afbeelding Groen</a:t>
            </a:r>
          </a:p>
        </p:txBody>
      </p:sp>
      <p:grpSp>
        <p:nvGrpSpPr>
          <p:cNvPr id="12" name="INSTRUCTIE">
            <a:extLst>
              <a:ext uri="{FF2B5EF4-FFF2-40B4-BE49-F238E27FC236}">
                <a16:creationId xmlns:a16="http://schemas.microsoft.com/office/drawing/2014/main" id="{759214AF-88B1-44B1-820C-388BFD9CA5CB}"/>
              </a:ext>
            </a:extLst>
          </p:cNvPr>
          <p:cNvGrpSpPr/>
          <p:nvPr userDrawn="1"/>
        </p:nvGrpSpPr>
        <p:grpSpPr>
          <a:xfrm>
            <a:off x="12377595" y="0"/>
            <a:ext cx="3693386" cy="5270646"/>
            <a:chOff x="-3786437" y="0"/>
            <a:chExt cx="3693386" cy="5270646"/>
          </a:xfrm>
        </p:grpSpPr>
        <p:sp>
          <p:nvSpPr>
            <p:cNvPr id="13" name="Rechthoek 12">
              <a:extLst>
                <a:ext uri="{FF2B5EF4-FFF2-40B4-BE49-F238E27FC236}">
                  <a16:creationId xmlns:a16="http://schemas.microsoft.com/office/drawing/2014/main" id="{8EBF6292-E28F-4E47-BE36-9236E9AF38D8}"/>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4" name="Rechthoek 13">
              <a:extLst>
                <a:ext uri="{FF2B5EF4-FFF2-40B4-BE49-F238E27FC236}">
                  <a16:creationId xmlns:a16="http://schemas.microsoft.com/office/drawing/2014/main" id="{D37059D9-D1DE-414A-83FC-7E14AB66AED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5" name="Ovaal 14">
              <a:extLst>
                <a:ext uri="{FF2B5EF4-FFF2-40B4-BE49-F238E27FC236}">
                  <a16:creationId xmlns:a16="http://schemas.microsoft.com/office/drawing/2014/main" id="{354530E6-C9D6-4F77-8100-8845A8708F0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4F7A9896-8B03-425E-82A2-896CE6E028B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509C9C55-E51C-4B9D-BEAB-388A0E6F287A}"/>
                </a:ext>
              </a:extLst>
            </p:cNvPr>
            <p:cNvGrpSpPr/>
            <p:nvPr userDrawn="1"/>
          </p:nvGrpSpPr>
          <p:grpSpPr>
            <a:xfrm>
              <a:off x="-3316179" y="1231351"/>
              <a:ext cx="294789" cy="318834"/>
              <a:chOff x="14466489" y="1001522"/>
              <a:chExt cx="290627" cy="314333"/>
            </a:xfrm>
          </p:grpSpPr>
          <p:sp>
            <p:nvSpPr>
              <p:cNvPr id="49" name="Rechthoek 48">
                <a:extLst>
                  <a:ext uri="{FF2B5EF4-FFF2-40B4-BE49-F238E27FC236}">
                    <a16:creationId xmlns:a16="http://schemas.microsoft.com/office/drawing/2014/main" id="{D54E0D86-6BEA-4066-A4C4-29708294C3B5}"/>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0" name="Ovaal 49">
                <a:extLst>
                  <a:ext uri="{FF2B5EF4-FFF2-40B4-BE49-F238E27FC236}">
                    <a16:creationId xmlns:a16="http://schemas.microsoft.com/office/drawing/2014/main" id="{CED1C5C9-5FA4-4380-A4F3-7A4CBA7E9F7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1" name="Vrije vorm: vorm 50">
                <a:extLst>
                  <a:ext uri="{FF2B5EF4-FFF2-40B4-BE49-F238E27FC236}">
                    <a16:creationId xmlns:a16="http://schemas.microsoft.com/office/drawing/2014/main" id="{C640E73D-4000-4678-B3A9-E1CBD9194DB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2" name="Rechthoek: afgeronde hoeken 51">
                <a:extLst>
                  <a:ext uri="{FF2B5EF4-FFF2-40B4-BE49-F238E27FC236}">
                    <a16:creationId xmlns:a16="http://schemas.microsoft.com/office/drawing/2014/main" id="{7108F088-5120-49FD-A10F-48AC907C07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3" name="Rechte verbindingslijn 52">
                <a:extLst>
                  <a:ext uri="{FF2B5EF4-FFF2-40B4-BE49-F238E27FC236}">
                    <a16:creationId xmlns:a16="http://schemas.microsoft.com/office/drawing/2014/main" id="{0CB29D36-D50F-44D3-B0BC-1DF7B964E90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246CAF3-0D2D-4EAC-A51A-062BA949B3F5}"/>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 name="Ovaal 18">
              <a:extLst>
                <a:ext uri="{FF2B5EF4-FFF2-40B4-BE49-F238E27FC236}">
                  <a16:creationId xmlns:a16="http://schemas.microsoft.com/office/drawing/2014/main" id="{78784F35-4989-4A66-8C7B-43561B468A8F}"/>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191D752E-0954-4BBE-9D65-1795527D890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2D6028EE-2CDB-4A62-B93C-06027C695707}"/>
                </a:ext>
              </a:extLst>
            </p:cNvPr>
            <p:cNvGrpSpPr/>
            <p:nvPr userDrawn="1"/>
          </p:nvGrpSpPr>
          <p:grpSpPr>
            <a:xfrm>
              <a:off x="-3311319" y="2164285"/>
              <a:ext cx="825500" cy="209550"/>
              <a:chOff x="13504624" y="2482850"/>
              <a:chExt cx="825500" cy="209550"/>
            </a:xfrm>
          </p:grpSpPr>
          <p:sp>
            <p:nvSpPr>
              <p:cNvPr id="46" name="Rechthoek 45">
                <a:extLst>
                  <a:ext uri="{FF2B5EF4-FFF2-40B4-BE49-F238E27FC236}">
                    <a16:creationId xmlns:a16="http://schemas.microsoft.com/office/drawing/2014/main" id="{5AC72D06-DE0A-4767-9AD3-F7C9A8AA32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7" name="Rechte verbindingslijn 46">
                <a:extLst>
                  <a:ext uri="{FF2B5EF4-FFF2-40B4-BE49-F238E27FC236}">
                    <a16:creationId xmlns:a16="http://schemas.microsoft.com/office/drawing/2014/main" id="{6765AF3A-6246-4B1B-A00D-0FD895EF904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8" name="Gelijkbenige driehoek 47">
                <a:extLst>
                  <a:ext uri="{FF2B5EF4-FFF2-40B4-BE49-F238E27FC236}">
                    <a16:creationId xmlns:a16="http://schemas.microsoft.com/office/drawing/2014/main" id="{4A89B97E-74CB-46C0-A27D-16EA4C29ED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AEEBC42B-F7F3-4613-8E80-F571799C7066}"/>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8015399D-7F51-4374-A7EC-292CAA7755A3}"/>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88FE470F-C896-4B55-A424-C024F6C86944}"/>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8492395E-7D5B-40E0-8F0C-9C2AEA67D9FE}"/>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0A2BAC26-469B-4D78-92B8-128E6F02DFE7}"/>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50A327D9-E900-4481-8C07-21D8E96BD04E}"/>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9E417799-16F5-4F2F-B34A-B15B378BD83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09EFDDEE-FA23-4652-AE47-B3DA100AD26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0E40479A-4F91-4BB6-92ED-EE3D3E5B628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14F00174-1862-4690-93B0-745221A65F1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7D05E505-DE3B-45EA-9E8C-5E63ED986154}"/>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9FEE1093-8A77-422E-85B1-8285C369B328}"/>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23196708-FDCF-41F4-9B4F-0121FFFCC58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4FB53728-16C4-4626-AA48-8468470265E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135C3328-4FB9-4CD7-B572-4FC8BBC95922}"/>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40AAEFC2-6DC6-4FCE-AD6A-021AEB08924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DD48D5E3-6451-40EC-B6D7-C1FBFC53F96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631666B8-F3EE-4044-8634-44445775BB3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78B682FA-43E6-4A37-9C40-07B009A83CF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D6905498-DBEE-4916-87E5-9E012A1979CD}"/>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D0D125F3-2054-40BF-ABC7-3C5444BBBA6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211C41F1-1508-4923-9043-D63E3A69BDB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7" name="Tijdelijke aanduiding voor afbeelding 8">
            <a:extLst>
              <a:ext uri="{FF2B5EF4-FFF2-40B4-BE49-F238E27FC236}">
                <a16:creationId xmlns:a16="http://schemas.microsoft.com/office/drawing/2014/main" id="{545C99C0-E438-A1D7-07A1-482DDDF20644}"/>
              </a:ext>
            </a:extLst>
          </p:cNvPr>
          <p:cNvSpPr>
            <a:spLocks noGrp="1"/>
          </p:cNvSpPr>
          <p:nvPr>
            <p:ph type="pic" sz="quarter" idx="16" hasCustomPrompt="1"/>
          </p:nvPr>
        </p:nvSpPr>
        <p:spPr>
          <a:xfrm>
            <a:off x="1316038" y="1591900"/>
            <a:ext cx="8702954"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pic>
        <p:nvPicPr>
          <p:cNvPr id="8" name="Graphic 7">
            <a:extLst>
              <a:ext uri="{FF2B5EF4-FFF2-40B4-BE49-F238E27FC236}">
                <a16:creationId xmlns:a16="http://schemas.microsoft.com/office/drawing/2014/main" id="{DCBA2770-8EA3-1BD2-CE5D-938165F7D51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1202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Afbeelding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Afbeelding Groen</a:t>
            </a:r>
          </a:p>
        </p:txBody>
      </p:sp>
      <p:grpSp>
        <p:nvGrpSpPr>
          <p:cNvPr id="12" name="INSTRUCTIE">
            <a:extLst>
              <a:ext uri="{FF2B5EF4-FFF2-40B4-BE49-F238E27FC236}">
                <a16:creationId xmlns:a16="http://schemas.microsoft.com/office/drawing/2014/main" id="{759214AF-88B1-44B1-820C-388BFD9CA5CB}"/>
              </a:ext>
            </a:extLst>
          </p:cNvPr>
          <p:cNvGrpSpPr/>
          <p:nvPr userDrawn="1"/>
        </p:nvGrpSpPr>
        <p:grpSpPr>
          <a:xfrm>
            <a:off x="12377595" y="0"/>
            <a:ext cx="3693386" cy="5270646"/>
            <a:chOff x="-3786437" y="0"/>
            <a:chExt cx="3693386" cy="5270646"/>
          </a:xfrm>
        </p:grpSpPr>
        <p:sp>
          <p:nvSpPr>
            <p:cNvPr id="13" name="Rechthoek 12">
              <a:extLst>
                <a:ext uri="{FF2B5EF4-FFF2-40B4-BE49-F238E27FC236}">
                  <a16:creationId xmlns:a16="http://schemas.microsoft.com/office/drawing/2014/main" id="{8EBF6292-E28F-4E47-BE36-9236E9AF38D8}"/>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4" name="Rechthoek 13">
              <a:extLst>
                <a:ext uri="{FF2B5EF4-FFF2-40B4-BE49-F238E27FC236}">
                  <a16:creationId xmlns:a16="http://schemas.microsoft.com/office/drawing/2014/main" id="{D37059D9-D1DE-414A-83FC-7E14AB66AED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5" name="Ovaal 14">
              <a:extLst>
                <a:ext uri="{FF2B5EF4-FFF2-40B4-BE49-F238E27FC236}">
                  <a16:creationId xmlns:a16="http://schemas.microsoft.com/office/drawing/2014/main" id="{354530E6-C9D6-4F77-8100-8845A8708F0C}"/>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4F7A9896-8B03-425E-82A2-896CE6E028B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509C9C55-E51C-4B9D-BEAB-388A0E6F287A}"/>
                </a:ext>
              </a:extLst>
            </p:cNvPr>
            <p:cNvGrpSpPr/>
            <p:nvPr userDrawn="1"/>
          </p:nvGrpSpPr>
          <p:grpSpPr>
            <a:xfrm>
              <a:off x="-3316179" y="1231351"/>
              <a:ext cx="294789" cy="318834"/>
              <a:chOff x="14466489" y="1001522"/>
              <a:chExt cx="290627" cy="314333"/>
            </a:xfrm>
          </p:grpSpPr>
          <p:sp>
            <p:nvSpPr>
              <p:cNvPr id="49" name="Rechthoek 48">
                <a:extLst>
                  <a:ext uri="{FF2B5EF4-FFF2-40B4-BE49-F238E27FC236}">
                    <a16:creationId xmlns:a16="http://schemas.microsoft.com/office/drawing/2014/main" id="{D54E0D86-6BEA-4066-A4C4-29708294C3B5}"/>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0" name="Ovaal 49">
                <a:extLst>
                  <a:ext uri="{FF2B5EF4-FFF2-40B4-BE49-F238E27FC236}">
                    <a16:creationId xmlns:a16="http://schemas.microsoft.com/office/drawing/2014/main" id="{CED1C5C9-5FA4-4380-A4F3-7A4CBA7E9F7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1" name="Vrije vorm: vorm 50">
                <a:extLst>
                  <a:ext uri="{FF2B5EF4-FFF2-40B4-BE49-F238E27FC236}">
                    <a16:creationId xmlns:a16="http://schemas.microsoft.com/office/drawing/2014/main" id="{C640E73D-4000-4678-B3A9-E1CBD9194DB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2" name="Rechthoek: afgeronde hoeken 51">
                <a:extLst>
                  <a:ext uri="{FF2B5EF4-FFF2-40B4-BE49-F238E27FC236}">
                    <a16:creationId xmlns:a16="http://schemas.microsoft.com/office/drawing/2014/main" id="{7108F088-5120-49FD-A10F-48AC907C0799}"/>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3" name="Rechte verbindingslijn 52">
                <a:extLst>
                  <a:ext uri="{FF2B5EF4-FFF2-40B4-BE49-F238E27FC236}">
                    <a16:creationId xmlns:a16="http://schemas.microsoft.com/office/drawing/2014/main" id="{0CB29D36-D50F-44D3-B0BC-1DF7B964E90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246CAF3-0D2D-4EAC-A51A-062BA949B3F5}"/>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 name="Ovaal 18">
              <a:extLst>
                <a:ext uri="{FF2B5EF4-FFF2-40B4-BE49-F238E27FC236}">
                  <a16:creationId xmlns:a16="http://schemas.microsoft.com/office/drawing/2014/main" id="{78784F35-4989-4A66-8C7B-43561B468A8F}"/>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191D752E-0954-4BBE-9D65-1795527D890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2D6028EE-2CDB-4A62-B93C-06027C695707}"/>
                </a:ext>
              </a:extLst>
            </p:cNvPr>
            <p:cNvGrpSpPr/>
            <p:nvPr userDrawn="1"/>
          </p:nvGrpSpPr>
          <p:grpSpPr>
            <a:xfrm>
              <a:off x="-3311319" y="2164285"/>
              <a:ext cx="825500" cy="209550"/>
              <a:chOff x="13504624" y="2482850"/>
              <a:chExt cx="825500" cy="209550"/>
            </a:xfrm>
          </p:grpSpPr>
          <p:sp>
            <p:nvSpPr>
              <p:cNvPr id="46" name="Rechthoek 45">
                <a:extLst>
                  <a:ext uri="{FF2B5EF4-FFF2-40B4-BE49-F238E27FC236}">
                    <a16:creationId xmlns:a16="http://schemas.microsoft.com/office/drawing/2014/main" id="{5AC72D06-DE0A-4767-9AD3-F7C9A8AA32B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7" name="Rechte verbindingslijn 46">
                <a:extLst>
                  <a:ext uri="{FF2B5EF4-FFF2-40B4-BE49-F238E27FC236}">
                    <a16:creationId xmlns:a16="http://schemas.microsoft.com/office/drawing/2014/main" id="{6765AF3A-6246-4B1B-A00D-0FD895EF904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8" name="Gelijkbenige driehoek 47">
                <a:extLst>
                  <a:ext uri="{FF2B5EF4-FFF2-40B4-BE49-F238E27FC236}">
                    <a16:creationId xmlns:a16="http://schemas.microsoft.com/office/drawing/2014/main" id="{4A89B97E-74CB-46C0-A27D-16EA4C29ED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AEEBC42B-F7F3-4613-8E80-F571799C7066}"/>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8015399D-7F51-4374-A7EC-292CAA7755A3}"/>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88FE470F-C896-4B55-A424-C024F6C86944}"/>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8492395E-7D5B-40E0-8F0C-9C2AEA67D9FE}"/>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0A2BAC26-469B-4D78-92B8-128E6F02DFE7}"/>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50A327D9-E900-4481-8C07-21D8E96BD04E}"/>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9E417799-16F5-4F2F-B34A-B15B378BD83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09EFDDEE-FA23-4652-AE47-B3DA100AD26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0E40479A-4F91-4BB6-92ED-EE3D3E5B628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14F00174-1862-4690-93B0-745221A65F1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7D05E505-DE3B-45EA-9E8C-5E63ED986154}"/>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9FEE1093-8A77-422E-85B1-8285C369B328}"/>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23196708-FDCF-41F4-9B4F-0121FFFCC58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4FB53728-16C4-4626-AA48-8468470265E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135C3328-4FB9-4CD7-B572-4FC8BBC95922}"/>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40AAEFC2-6DC6-4FCE-AD6A-021AEB08924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DD48D5E3-6451-40EC-B6D7-C1FBFC53F96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631666B8-F3EE-4044-8634-44445775BB3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78B682FA-43E6-4A37-9C40-07B009A83CF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D6905498-DBEE-4916-87E5-9E012A1979CD}"/>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D0D125F3-2054-40BF-ABC7-3C5444BBBA6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211C41F1-1508-4923-9043-D63E3A69BDB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7" name="Tijdelijke aanduiding voor afbeelding 8">
            <a:extLst>
              <a:ext uri="{FF2B5EF4-FFF2-40B4-BE49-F238E27FC236}">
                <a16:creationId xmlns:a16="http://schemas.microsoft.com/office/drawing/2014/main" id="{545C99C0-E438-A1D7-07A1-482DDDF20644}"/>
              </a:ext>
            </a:extLst>
          </p:cNvPr>
          <p:cNvSpPr>
            <a:spLocks noGrp="1"/>
          </p:cNvSpPr>
          <p:nvPr>
            <p:ph type="pic" sz="quarter" idx="16" hasCustomPrompt="1"/>
          </p:nvPr>
        </p:nvSpPr>
        <p:spPr>
          <a:xfrm>
            <a:off x="1301271" y="2036392"/>
            <a:ext cx="8702954"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pic>
        <p:nvPicPr>
          <p:cNvPr id="8" name="Graphic 7">
            <a:extLst>
              <a:ext uri="{FF2B5EF4-FFF2-40B4-BE49-F238E27FC236}">
                <a16:creationId xmlns:a16="http://schemas.microsoft.com/office/drawing/2014/main" id="{DCBA2770-8EA3-1BD2-CE5D-938165F7D51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
        <p:nvSpPr>
          <p:cNvPr id="81" name="Tijdelijke aanduiding voor tekst 8">
            <a:extLst>
              <a:ext uri="{FF2B5EF4-FFF2-40B4-BE49-F238E27FC236}">
                <a16:creationId xmlns:a16="http://schemas.microsoft.com/office/drawing/2014/main" id="{CB07BD19-C58F-7AA7-C8CC-B7B7A3729DE8}"/>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spTree>
    <p:extLst>
      <p:ext uri="{BB962C8B-B14F-4D97-AF65-F5344CB8AC3E}">
        <p14:creationId xmlns:p14="http://schemas.microsoft.com/office/powerpoint/2010/main" val="94135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 + Afbeelding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7" y="1591900"/>
            <a:ext cx="3267878"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82" name="INSTRUCTIE">
            <a:extLst>
              <a:ext uri="{FF2B5EF4-FFF2-40B4-BE49-F238E27FC236}">
                <a16:creationId xmlns:a16="http://schemas.microsoft.com/office/drawing/2014/main" id="{B3DF9876-98C7-4803-9695-C46A79158311}"/>
              </a:ext>
            </a:extLst>
          </p:cNvPr>
          <p:cNvGrpSpPr/>
          <p:nvPr userDrawn="1"/>
        </p:nvGrpSpPr>
        <p:grpSpPr>
          <a:xfrm>
            <a:off x="12377595" y="0"/>
            <a:ext cx="3693386" cy="5270646"/>
            <a:chOff x="-3786437" y="0"/>
            <a:chExt cx="3693386" cy="5270646"/>
          </a:xfrm>
        </p:grpSpPr>
        <p:sp>
          <p:nvSpPr>
            <p:cNvPr id="83" name="Rechthoek 82">
              <a:extLst>
                <a:ext uri="{FF2B5EF4-FFF2-40B4-BE49-F238E27FC236}">
                  <a16:creationId xmlns:a16="http://schemas.microsoft.com/office/drawing/2014/main" id="{217994B5-550F-4F95-8B62-6A32DF0147E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4" name="Rechthoek 83">
              <a:extLst>
                <a:ext uri="{FF2B5EF4-FFF2-40B4-BE49-F238E27FC236}">
                  <a16:creationId xmlns:a16="http://schemas.microsoft.com/office/drawing/2014/main" id="{E84CB6A2-E528-4A24-91A2-0C5397071406}"/>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5" name="Ovaal 84">
              <a:extLst>
                <a:ext uri="{FF2B5EF4-FFF2-40B4-BE49-F238E27FC236}">
                  <a16:creationId xmlns:a16="http://schemas.microsoft.com/office/drawing/2014/main" id="{58BAF0E5-3054-4A45-B01F-E0787493D38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37A116D0-64E4-431F-B346-2B368584159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7D4E1FBD-3C1F-4810-8C31-CB6A9A81B7AE}"/>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5D4CE64C-024E-46AA-83EF-90F305A23F8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BA1EFDA9-09F0-457F-B96A-17214AE30D3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8171F486-3291-4FD5-871E-B6009E0486B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770274DD-85DE-41C4-991D-497772D0AC1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01B6A53B-45A0-4E9C-B1F3-33FCE725B45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57A500DB-084F-448A-AF2F-0369FE3E304C}"/>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8" name="Ovaal 87">
              <a:extLst>
                <a:ext uri="{FF2B5EF4-FFF2-40B4-BE49-F238E27FC236}">
                  <a16:creationId xmlns:a16="http://schemas.microsoft.com/office/drawing/2014/main" id="{B848EBA4-F5BB-4AC0-A520-BB92C7D0DAE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9" name="Rechthoek 88">
              <a:extLst>
                <a:ext uri="{FF2B5EF4-FFF2-40B4-BE49-F238E27FC236}">
                  <a16:creationId xmlns:a16="http://schemas.microsoft.com/office/drawing/2014/main" id="{4F0DFA0B-C1D0-4A01-BF92-0B79C720E0A0}"/>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0" name="Groep 89">
              <a:extLst>
                <a:ext uri="{FF2B5EF4-FFF2-40B4-BE49-F238E27FC236}">
                  <a16:creationId xmlns:a16="http://schemas.microsoft.com/office/drawing/2014/main" id="{66CB4AFE-18FB-494F-8C3A-5D52430DAA03}"/>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9A3A47B8-A203-42F6-81ED-1B34046421C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4D37C0CC-9971-47A6-BD69-2D7DCE3035A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38245417-3FBA-423E-92D5-B91DA0752DA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1" name="Ovaal 90">
              <a:extLst>
                <a:ext uri="{FF2B5EF4-FFF2-40B4-BE49-F238E27FC236}">
                  <a16:creationId xmlns:a16="http://schemas.microsoft.com/office/drawing/2014/main" id="{C4DAF74F-042A-47B8-ADC1-6FD07FF6ED7F}"/>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2" name="Rechthoek 91">
              <a:extLst>
                <a:ext uri="{FF2B5EF4-FFF2-40B4-BE49-F238E27FC236}">
                  <a16:creationId xmlns:a16="http://schemas.microsoft.com/office/drawing/2014/main" id="{85276F78-7783-427C-BDA8-86FD99431BDD}"/>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3" name="Groep 92">
              <a:extLst>
                <a:ext uri="{FF2B5EF4-FFF2-40B4-BE49-F238E27FC236}">
                  <a16:creationId xmlns:a16="http://schemas.microsoft.com/office/drawing/2014/main" id="{39FF221B-EBC4-464D-8C7C-6490AD87AC46}"/>
                </a:ext>
              </a:extLst>
            </p:cNvPr>
            <p:cNvGrpSpPr/>
            <p:nvPr userDrawn="1"/>
          </p:nvGrpSpPr>
          <p:grpSpPr>
            <a:xfrm>
              <a:off x="-3408294" y="3643742"/>
              <a:ext cx="622283" cy="612920"/>
              <a:chOff x="12617641" y="3403239"/>
              <a:chExt cx="752963" cy="741634"/>
            </a:xfrm>
          </p:grpSpPr>
          <p:grpSp>
            <p:nvGrpSpPr>
              <p:cNvPr id="97" name="Groep 96">
                <a:extLst>
                  <a:ext uri="{FF2B5EF4-FFF2-40B4-BE49-F238E27FC236}">
                    <a16:creationId xmlns:a16="http://schemas.microsoft.com/office/drawing/2014/main" id="{04C1FA52-B865-4BFB-A163-798EBB05AF65}"/>
                  </a:ext>
                </a:extLst>
              </p:cNvPr>
              <p:cNvGrpSpPr/>
              <p:nvPr userDrawn="1"/>
            </p:nvGrpSpPr>
            <p:grpSpPr>
              <a:xfrm>
                <a:off x="12771530" y="3403239"/>
                <a:ext cx="467176" cy="448491"/>
                <a:chOff x="12782157" y="3403239"/>
                <a:chExt cx="467176" cy="448491"/>
              </a:xfrm>
            </p:grpSpPr>
            <p:grpSp>
              <p:nvGrpSpPr>
                <p:cNvPr id="100" name="Groep 99">
                  <a:extLst>
                    <a:ext uri="{FF2B5EF4-FFF2-40B4-BE49-F238E27FC236}">
                      <a16:creationId xmlns:a16="http://schemas.microsoft.com/office/drawing/2014/main" id="{B8A9C191-E58A-413D-8842-5FF70F29C730}"/>
                    </a:ext>
                  </a:extLst>
                </p:cNvPr>
                <p:cNvGrpSpPr/>
                <p:nvPr userDrawn="1"/>
              </p:nvGrpSpPr>
              <p:grpSpPr>
                <a:xfrm>
                  <a:off x="12782157" y="3403239"/>
                  <a:ext cx="412976" cy="396132"/>
                  <a:chOff x="13554906" y="3320109"/>
                  <a:chExt cx="443917" cy="425811"/>
                </a:xfrm>
              </p:grpSpPr>
              <p:grpSp>
                <p:nvGrpSpPr>
                  <p:cNvPr id="107" name="Groep 106">
                    <a:extLst>
                      <a:ext uri="{FF2B5EF4-FFF2-40B4-BE49-F238E27FC236}">
                        <a16:creationId xmlns:a16="http://schemas.microsoft.com/office/drawing/2014/main" id="{5FD72B02-0EEA-417E-AB69-493D90139788}"/>
                      </a:ext>
                    </a:extLst>
                  </p:cNvPr>
                  <p:cNvGrpSpPr/>
                  <p:nvPr userDrawn="1"/>
                </p:nvGrpSpPr>
                <p:grpSpPr>
                  <a:xfrm>
                    <a:off x="13554906" y="3320109"/>
                    <a:ext cx="443917" cy="425811"/>
                    <a:chOff x="12909684" y="1276143"/>
                    <a:chExt cx="443917" cy="425811"/>
                  </a:xfrm>
                </p:grpSpPr>
                <p:sp>
                  <p:nvSpPr>
                    <p:cNvPr id="110" name="Rechthoek 109">
                      <a:extLst>
                        <a:ext uri="{FF2B5EF4-FFF2-40B4-BE49-F238E27FC236}">
                          <a16:creationId xmlns:a16="http://schemas.microsoft.com/office/drawing/2014/main" id="{E05DD827-ADEC-45F5-83C4-18502E21831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A701202-6720-4C1C-BE81-640D98A3C6A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2" name="Ovaal 111">
                      <a:extLst>
                        <a:ext uri="{FF2B5EF4-FFF2-40B4-BE49-F238E27FC236}">
                          <a16:creationId xmlns:a16="http://schemas.microsoft.com/office/drawing/2014/main" id="{079F752B-AF09-4FCD-957A-478B87828F1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8" name="Afbeelding 107">
                    <a:extLst>
                      <a:ext uri="{FF2B5EF4-FFF2-40B4-BE49-F238E27FC236}">
                        <a16:creationId xmlns:a16="http://schemas.microsoft.com/office/drawing/2014/main" id="{FFAE6532-9D8C-4B04-A2B9-DDD8701C597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9" name="Afbeelding 108">
                    <a:extLst>
                      <a:ext uri="{FF2B5EF4-FFF2-40B4-BE49-F238E27FC236}">
                        <a16:creationId xmlns:a16="http://schemas.microsoft.com/office/drawing/2014/main" id="{9179A9BA-749F-4BCF-8BAE-838C0562A9B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1" name="Groep 100">
                  <a:extLst>
                    <a:ext uri="{FF2B5EF4-FFF2-40B4-BE49-F238E27FC236}">
                      <a16:creationId xmlns:a16="http://schemas.microsoft.com/office/drawing/2014/main" id="{2784218A-F8D1-4B03-8C67-C50EF6ACC86A}"/>
                    </a:ext>
                  </a:extLst>
                </p:cNvPr>
                <p:cNvGrpSpPr/>
                <p:nvPr userDrawn="1"/>
              </p:nvGrpSpPr>
              <p:grpSpPr>
                <a:xfrm>
                  <a:off x="13103513" y="3705268"/>
                  <a:ext cx="145820" cy="146462"/>
                  <a:chOff x="13096169" y="3602278"/>
                  <a:chExt cx="145820" cy="146462"/>
                </a:xfrm>
              </p:grpSpPr>
              <p:sp>
                <p:nvSpPr>
                  <p:cNvPr id="105" name="Rechthoek 104">
                    <a:extLst>
                      <a:ext uri="{FF2B5EF4-FFF2-40B4-BE49-F238E27FC236}">
                        <a16:creationId xmlns:a16="http://schemas.microsoft.com/office/drawing/2014/main" id="{650A0E13-65CF-4C0A-A387-E678A69F1EF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4B7EE7BF-FD7B-4F8F-910B-66BBF558550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2" name="Groep 101">
                  <a:extLst>
                    <a:ext uri="{FF2B5EF4-FFF2-40B4-BE49-F238E27FC236}">
                      <a16:creationId xmlns:a16="http://schemas.microsoft.com/office/drawing/2014/main" id="{883706D9-685D-4AA6-940C-55B642B3B297}"/>
                    </a:ext>
                  </a:extLst>
                </p:cNvPr>
                <p:cNvGrpSpPr/>
                <p:nvPr userDrawn="1"/>
              </p:nvGrpSpPr>
              <p:grpSpPr>
                <a:xfrm rot="10800000">
                  <a:off x="13061402" y="3665637"/>
                  <a:ext cx="145820" cy="146462"/>
                  <a:chOff x="13096169" y="3602278"/>
                  <a:chExt cx="145820" cy="146462"/>
                </a:xfrm>
              </p:grpSpPr>
              <p:sp>
                <p:nvSpPr>
                  <p:cNvPr id="103" name="Rechthoek 102">
                    <a:extLst>
                      <a:ext uri="{FF2B5EF4-FFF2-40B4-BE49-F238E27FC236}">
                        <a16:creationId xmlns:a16="http://schemas.microsoft.com/office/drawing/2014/main" id="{72B968C4-A683-45F8-9CC5-742A1E4CC8A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60C8D6D9-2FAC-4592-A4A3-E51FD1CD519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8" name="Rechthoek 97">
                <a:extLst>
                  <a:ext uri="{FF2B5EF4-FFF2-40B4-BE49-F238E27FC236}">
                    <a16:creationId xmlns:a16="http://schemas.microsoft.com/office/drawing/2014/main" id="{3AACF893-BCBB-44B5-A29F-9B700959552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9" name="Gelijkbenige driehoek 98">
                <a:extLst>
                  <a:ext uri="{FF2B5EF4-FFF2-40B4-BE49-F238E27FC236}">
                    <a16:creationId xmlns:a16="http://schemas.microsoft.com/office/drawing/2014/main" id="{89AB6AE3-1107-4A7A-84C4-182B97338EC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4" name="ICOON_info">
              <a:extLst>
                <a:ext uri="{FF2B5EF4-FFF2-40B4-BE49-F238E27FC236}">
                  <a16:creationId xmlns:a16="http://schemas.microsoft.com/office/drawing/2014/main" id="{CB4F977A-ABCF-4231-9E23-33E7C01CDB35}"/>
                </a:ext>
              </a:extLst>
            </p:cNvPr>
            <p:cNvGrpSpPr/>
            <p:nvPr userDrawn="1"/>
          </p:nvGrpSpPr>
          <p:grpSpPr>
            <a:xfrm>
              <a:off x="-376736" y="4271597"/>
              <a:ext cx="283685" cy="283685"/>
              <a:chOff x="-510741" y="5913713"/>
              <a:chExt cx="267555" cy="267555"/>
            </a:xfrm>
          </p:grpSpPr>
          <p:sp>
            <p:nvSpPr>
              <p:cNvPr id="95" name="Ovaal 94">
                <a:extLst>
                  <a:ext uri="{FF2B5EF4-FFF2-40B4-BE49-F238E27FC236}">
                    <a16:creationId xmlns:a16="http://schemas.microsoft.com/office/drawing/2014/main" id="{CC5700B4-E876-4195-BF2A-99A394E787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6" name="Graphic 163" descr="Informatie">
                <a:extLst>
                  <a:ext uri="{FF2B5EF4-FFF2-40B4-BE49-F238E27FC236}">
                    <a16:creationId xmlns:a16="http://schemas.microsoft.com/office/drawing/2014/main" id="{FD2297BA-79EB-4B0F-94EC-14078BED861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8" name="INSTRUCTIE">
            <a:extLst>
              <a:ext uri="{FF2B5EF4-FFF2-40B4-BE49-F238E27FC236}">
                <a16:creationId xmlns:a16="http://schemas.microsoft.com/office/drawing/2014/main" id="{5684145E-676A-4506-94A1-EC37ABD7663F}"/>
              </a:ext>
            </a:extLst>
          </p:cNvPr>
          <p:cNvGrpSpPr/>
          <p:nvPr userDrawn="1"/>
        </p:nvGrpSpPr>
        <p:grpSpPr>
          <a:xfrm>
            <a:off x="-3786437" y="0"/>
            <a:ext cx="3693386" cy="5359349"/>
            <a:chOff x="-3786437" y="0"/>
            <a:chExt cx="3693386" cy="5359349"/>
          </a:xfrm>
        </p:grpSpPr>
        <p:sp>
          <p:nvSpPr>
            <p:cNvPr id="189" name="Rechthoek 188">
              <a:extLst>
                <a:ext uri="{FF2B5EF4-FFF2-40B4-BE49-F238E27FC236}">
                  <a16:creationId xmlns:a16="http://schemas.microsoft.com/office/drawing/2014/main" id="{6BDE9103-16FA-4AC8-97F5-42B04B71C4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90" name="Ovaal 189">
              <a:extLst>
                <a:ext uri="{FF2B5EF4-FFF2-40B4-BE49-F238E27FC236}">
                  <a16:creationId xmlns:a16="http://schemas.microsoft.com/office/drawing/2014/main" id="{F2D0FD80-31A6-4E76-A8D5-C4FC3E2F9F8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1" name="Rechthoek 190">
              <a:extLst>
                <a:ext uri="{FF2B5EF4-FFF2-40B4-BE49-F238E27FC236}">
                  <a16:creationId xmlns:a16="http://schemas.microsoft.com/office/drawing/2014/main" id="{ED6E9707-0176-409A-8166-A83D2CC2F7B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2" name="Ovaal 191">
              <a:extLst>
                <a:ext uri="{FF2B5EF4-FFF2-40B4-BE49-F238E27FC236}">
                  <a16:creationId xmlns:a16="http://schemas.microsoft.com/office/drawing/2014/main" id="{2587CF02-0C1D-471A-81A3-EF21F4401175}"/>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3" name="Rechthoek 192">
              <a:extLst>
                <a:ext uri="{FF2B5EF4-FFF2-40B4-BE49-F238E27FC236}">
                  <a16:creationId xmlns:a16="http://schemas.microsoft.com/office/drawing/2014/main" id="{08C4E49E-7845-4DF4-9066-DB6676DED3E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4" name="Rechthoek 193">
              <a:extLst>
                <a:ext uri="{FF2B5EF4-FFF2-40B4-BE49-F238E27FC236}">
                  <a16:creationId xmlns:a16="http://schemas.microsoft.com/office/drawing/2014/main" id="{C5CFDD17-69F0-41F2-9B22-402E9C4BFBD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5" name="Ovaal 194">
              <a:extLst>
                <a:ext uri="{FF2B5EF4-FFF2-40B4-BE49-F238E27FC236}">
                  <a16:creationId xmlns:a16="http://schemas.microsoft.com/office/drawing/2014/main" id="{E94BFBD8-357D-43A8-9A2B-51C41547F73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6" name="Rechthoek 195">
              <a:extLst>
                <a:ext uri="{FF2B5EF4-FFF2-40B4-BE49-F238E27FC236}">
                  <a16:creationId xmlns:a16="http://schemas.microsoft.com/office/drawing/2014/main" id="{A31E0328-12E5-4741-B0AB-14F54614B19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10D3A484-4583-423D-97CE-8D28D82F9C7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8" name="Rechthoek 197">
              <a:extLst>
                <a:ext uri="{FF2B5EF4-FFF2-40B4-BE49-F238E27FC236}">
                  <a16:creationId xmlns:a16="http://schemas.microsoft.com/office/drawing/2014/main" id="{0D015782-6E6A-43EC-A2F3-BECC5260F3E2}"/>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9" name="Ovaal 198">
              <a:extLst>
                <a:ext uri="{FF2B5EF4-FFF2-40B4-BE49-F238E27FC236}">
                  <a16:creationId xmlns:a16="http://schemas.microsoft.com/office/drawing/2014/main" id="{92791771-CA86-4CF6-B79E-53F73EC6723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0" name="Rechthoek 199">
              <a:extLst>
                <a:ext uri="{FF2B5EF4-FFF2-40B4-BE49-F238E27FC236}">
                  <a16:creationId xmlns:a16="http://schemas.microsoft.com/office/drawing/2014/main" id="{BA008267-E4B6-4709-B9A6-7D5278B250DB}"/>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01" name="Ovaal 200">
              <a:extLst>
                <a:ext uri="{FF2B5EF4-FFF2-40B4-BE49-F238E27FC236}">
                  <a16:creationId xmlns:a16="http://schemas.microsoft.com/office/drawing/2014/main" id="{B8812B13-6FE7-4617-BE54-8CEDAE0F431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2" name="Rechthoek 201">
              <a:extLst>
                <a:ext uri="{FF2B5EF4-FFF2-40B4-BE49-F238E27FC236}">
                  <a16:creationId xmlns:a16="http://schemas.microsoft.com/office/drawing/2014/main" id="{E5ACEA9F-CD15-4AFE-9BD4-1D781487896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3" name="Ovaal 202">
              <a:extLst>
                <a:ext uri="{FF2B5EF4-FFF2-40B4-BE49-F238E27FC236}">
                  <a16:creationId xmlns:a16="http://schemas.microsoft.com/office/drawing/2014/main" id="{EDD55D7D-4C12-43E9-8005-60A4B3B698D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4" name="Rechthoek 203">
              <a:extLst>
                <a:ext uri="{FF2B5EF4-FFF2-40B4-BE49-F238E27FC236}">
                  <a16:creationId xmlns:a16="http://schemas.microsoft.com/office/drawing/2014/main" id="{30FE327D-4DD1-47D5-A95E-D21F2B977BB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5" name="Ovaal 204">
              <a:extLst>
                <a:ext uri="{FF2B5EF4-FFF2-40B4-BE49-F238E27FC236}">
                  <a16:creationId xmlns:a16="http://schemas.microsoft.com/office/drawing/2014/main" id="{E874D778-11CF-462E-896E-BD66D13434F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6" name="Rechthoek 205">
              <a:extLst>
                <a:ext uri="{FF2B5EF4-FFF2-40B4-BE49-F238E27FC236}">
                  <a16:creationId xmlns:a16="http://schemas.microsoft.com/office/drawing/2014/main" id="{F91532A1-67E7-47DE-AEDF-4F300A4CE7C9}"/>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7" name="Ovaal 206">
              <a:extLst>
                <a:ext uri="{FF2B5EF4-FFF2-40B4-BE49-F238E27FC236}">
                  <a16:creationId xmlns:a16="http://schemas.microsoft.com/office/drawing/2014/main" id="{3DE1DB4C-051B-49E9-BC9D-FFCA0A2B412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8" name="Rechthoek 207">
              <a:extLst>
                <a:ext uri="{FF2B5EF4-FFF2-40B4-BE49-F238E27FC236}">
                  <a16:creationId xmlns:a16="http://schemas.microsoft.com/office/drawing/2014/main" id="{9B618672-F49A-498C-89D2-33381BF82B7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9" name="Rechthoek 208">
              <a:extLst>
                <a:ext uri="{FF2B5EF4-FFF2-40B4-BE49-F238E27FC236}">
                  <a16:creationId xmlns:a16="http://schemas.microsoft.com/office/drawing/2014/main" id="{682E1E16-0B50-4621-8677-3EB28B7135F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10" name="ICOON_info">
              <a:extLst>
                <a:ext uri="{FF2B5EF4-FFF2-40B4-BE49-F238E27FC236}">
                  <a16:creationId xmlns:a16="http://schemas.microsoft.com/office/drawing/2014/main" id="{23B28976-29DB-4FE5-AB13-3A9EBDCAB400}"/>
                </a:ext>
              </a:extLst>
            </p:cNvPr>
            <p:cNvGrpSpPr/>
            <p:nvPr userDrawn="1"/>
          </p:nvGrpSpPr>
          <p:grpSpPr>
            <a:xfrm>
              <a:off x="-376736" y="4400186"/>
              <a:ext cx="283685" cy="283685"/>
              <a:chOff x="-510741" y="5913713"/>
              <a:chExt cx="267555" cy="267555"/>
            </a:xfrm>
          </p:grpSpPr>
          <p:sp>
            <p:nvSpPr>
              <p:cNvPr id="252" name="Ovaal 251">
                <a:extLst>
                  <a:ext uri="{FF2B5EF4-FFF2-40B4-BE49-F238E27FC236}">
                    <a16:creationId xmlns:a16="http://schemas.microsoft.com/office/drawing/2014/main" id="{624F07AE-2B06-463E-98E4-D03689858E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3" name="Graphic 163" descr="Informatie">
                <a:extLst>
                  <a:ext uri="{FF2B5EF4-FFF2-40B4-BE49-F238E27FC236}">
                    <a16:creationId xmlns:a16="http://schemas.microsoft.com/office/drawing/2014/main" id="{2D282A37-B194-48D4-A4A9-469F961F37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11" name="VOORBEELD">
              <a:extLst>
                <a:ext uri="{FF2B5EF4-FFF2-40B4-BE49-F238E27FC236}">
                  <a16:creationId xmlns:a16="http://schemas.microsoft.com/office/drawing/2014/main" id="{345B4AC9-F34C-469A-B804-3C69670BC279}"/>
                </a:ext>
              </a:extLst>
            </p:cNvPr>
            <p:cNvGrpSpPr/>
            <p:nvPr userDrawn="1"/>
          </p:nvGrpSpPr>
          <p:grpSpPr>
            <a:xfrm>
              <a:off x="-3605171" y="458674"/>
              <a:ext cx="3234311" cy="558875"/>
              <a:chOff x="-3605171" y="458674"/>
              <a:chExt cx="3234311" cy="558875"/>
            </a:xfrm>
          </p:grpSpPr>
          <p:sp>
            <p:nvSpPr>
              <p:cNvPr id="212" name="Rechthoek 211">
                <a:extLst>
                  <a:ext uri="{FF2B5EF4-FFF2-40B4-BE49-F238E27FC236}">
                    <a16:creationId xmlns:a16="http://schemas.microsoft.com/office/drawing/2014/main" id="{08B3974A-9354-4F17-8C60-22909029FDE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3" name="Rechthoek 212">
                <a:extLst>
                  <a:ext uri="{FF2B5EF4-FFF2-40B4-BE49-F238E27FC236}">
                    <a16:creationId xmlns:a16="http://schemas.microsoft.com/office/drawing/2014/main" id="{C1F18C24-BC31-4815-B50B-CE328DA70825}"/>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4" name="Groep 213">
                <a:extLst>
                  <a:ext uri="{FF2B5EF4-FFF2-40B4-BE49-F238E27FC236}">
                    <a16:creationId xmlns:a16="http://schemas.microsoft.com/office/drawing/2014/main" id="{FDE61575-F719-47FE-AFAF-6564C613998D}"/>
                  </a:ext>
                </a:extLst>
              </p:cNvPr>
              <p:cNvGrpSpPr/>
              <p:nvPr userDrawn="1"/>
            </p:nvGrpSpPr>
            <p:grpSpPr>
              <a:xfrm>
                <a:off x="-3386247" y="830871"/>
                <a:ext cx="139423" cy="109566"/>
                <a:chOff x="-2866744" y="827071"/>
                <a:chExt cx="168701" cy="132575"/>
              </a:xfrm>
            </p:grpSpPr>
            <p:grpSp>
              <p:nvGrpSpPr>
                <p:cNvPr id="245" name="Groep 244">
                  <a:extLst>
                    <a:ext uri="{FF2B5EF4-FFF2-40B4-BE49-F238E27FC236}">
                      <a16:creationId xmlns:a16="http://schemas.microsoft.com/office/drawing/2014/main" id="{2406D8FB-7104-4472-9040-434FFD88E2D5}"/>
                    </a:ext>
                  </a:extLst>
                </p:cNvPr>
                <p:cNvGrpSpPr/>
                <p:nvPr userDrawn="1"/>
              </p:nvGrpSpPr>
              <p:grpSpPr>
                <a:xfrm>
                  <a:off x="-2866744" y="827071"/>
                  <a:ext cx="168701" cy="132575"/>
                  <a:chOff x="-2866744" y="827071"/>
                  <a:chExt cx="168701" cy="132575"/>
                </a:xfrm>
              </p:grpSpPr>
              <p:cxnSp>
                <p:nvCxnSpPr>
                  <p:cNvPr id="247" name="Rechte verbindingslijn 246">
                    <a:extLst>
                      <a:ext uri="{FF2B5EF4-FFF2-40B4-BE49-F238E27FC236}">
                        <a16:creationId xmlns:a16="http://schemas.microsoft.com/office/drawing/2014/main" id="{3601D5A8-6362-4E3E-B1C6-AC071B990E5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1FFDA9BF-1988-40C5-8AEA-B0495F2AAD8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3B2C8699-7B41-4816-92C2-CADD710D745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50" name="Rechte verbindingslijn 249">
                    <a:extLst>
                      <a:ext uri="{FF2B5EF4-FFF2-40B4-BE49-F238E27FC236}">
                        <a16:creationId xmlns:a16="http://schemas.microsoft.com/office/drawing/2014/main" id="{BB22BA3F-E52B-47A5-B482-1D2D0F99AE2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51" name="Rechte verbindingslijn 250">
                    <a:extLst>
                      <a:ext uri="{FF2B5EF4-FFF2-40B4-BE49-F238E27FC236}">
                        <a16:creationId xmlns:a16="http://schemas.microsoft.com/office/drawing/2014/main" id="{D3D7E885-7B1D-454F-B9E5-DA9CEACE257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6" name="Pijl: rechts 245">
                  <a:extLst>
                    <a:ext uri="{FF2B5EF4-FFF2-40B4-BE49-F238E27FC236}">
                      <a16:creationId xmlns:a16="http://schemas.microsoft.com/office/drawing/2014/main" id="{02798072-B1D4-4FC7-88D8-601B448E6FB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5" name="Groep 214">
                <a:extLst>
                  <a:ext uri="{FF2B5EF4-FFF2-40B4-BE49-F238E27FC236}">
                    <a16:creationId xmlns:a16="http://schemas.microsoft.com/office/drawing/2014/main" id="{B3C4EDA3-1A89-449C-9462-CC593DAD421E}"/>
                  </a:ext>
                </a:extLst>
              </p:cNvPr>
              <p:cNvGrpSpPr/>
              <p:nvPr userDrawn="1"/>
            </p:nvGrpSpPr>
            <p:grpSpPr>
              <a:xfrm>
                <a:off x="-3605171" y="830871"/>
                <a:ext cx="139423" cy="109566"/>
                <a:chOff x="-2866744" y="518074"/>
                <a:chExt cx="168701" cy="132575"/>
              </a:xfrm>
            </p:grpSpPr>
            <p:grpSp>
              <p:nvGrpSpPr>
                <p:cNvPr id="238" name="Groep 237">
                  <a:extLst>
                    <a:ext uri="{FF2B5EF4-FFF2-40B4-BE49-F238E27FC236}">
                      <a16:creationId xmlns:a16="http://schemas.microsoft.com/office/drawing/2014/main" id="{7B81B66A-5BDF-4DA5-8E86-026F69CEC6F4}"/>
                    </a:ext>
                  </a:extLst>
                </p:cNvPr>
                <p:cNvGrpSpPr/>
                <p:nvPr userDrawn="1"/>
              </p:nvGrpSpPr>
              <p:grpSpPr>
                <a:xfrm>
                  <a:off x="-2866744" y="518074"/>
                  <a:ext cx="168701" cy="132575"/>
                  <a:chOff x="-2866744" y="518074"/>
                  <a:chExt cx="168701" cy="132575"/>
                </a:xfrm>
              </p:grpSpPr>
              <p:cxnSp>
                <p:nvCxnSpPr>
                  <p:cNvPr id="240" name="Rechte verbindingslijn 239">
                    <a:extLst>
                      <a:ext uri="{FF2B5EF4-FFF2-40B4-BE49-F238E27FC236}">
                        <a16:creationId xmlns:a16="http://schemas.microsoft.com/office/drawing/2014/main" id="{A328CE3C-89D0-4728-90DA-4E66A002A1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4CA74E7E-74EA-40ED-A997-56BE3C92F3D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C7FD5A55-62CD-426A-9F02-D32556A7F87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3" name="Rechte verbindingslijn 242">
                    <a:extLst>
                      <a:ext uri="{FF2B5EF4-FFF2-40B4-BE49-F238E27FC236}">
                        <a16:creationId xmlns:a16="http://schemas.microsoft.com/office/drawing/2014/main" id="{6BF2758F-9020-4D66-99F0-E5DA1225627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4" name="Rechte verbindingslijn 243">
                    <a:extLst>
                      <a:ext uri="{FF2B5EF4-FFF2-40B4-BE49-F238E27FC236}">
                        <a16:creationId xmlns:a16="http://schemas.microsoft.com/office/drawing/2014/main" id="{82A4EB59-51D3-4A18-AA52-D8A3DF2A59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9" name="Pijl: rechts 238">
                  <a:extLst>
                    <a:ext uri="{FF2B5EF4-FFF2-40B4-BE49-F238E27FC236}">
                      <a16:creationId xmlns:a16="http://schemas.microsoft.com/office/drawing/2014/main" id="{8116951A-9DDE-4BED-AAF9-A6EB868CF25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6" name="Rechte verbindingslijn 215">
                <a:extLst>
                  <a:ext uri="{FF2B5EF4-FFF2-40B4-BE49-F238E27FC236}">
                    <a16:creationId xmlns:a16="http://schemas.microsoft.com/office/drawing/2014/main" id="{E897EF8A-BF09-43B1-B278-60A29A6066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7" name="Rechte verbindingslijn 216">
                <a:extLst>
                  <a:ext uri="{FF2B5EF4-FFF2-40B4-BE49-F238E27FC236}">
                    <a16:creationId xmlns:a16="http://schemas.microsoft.com/office/drawing/2014/main" id="{939BE041-EE52-4D7D-85C2-E6FA62D2E0D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8" name="Rechthoek 217">
                <a:extLst>
                  <a:ext uri="{FF2B5EF4-FFF2-40B4-BE49-F238E27FC236}">
                    <a16:creationId xmlns:a16="http://schemas.microsoft.com/office/drawing/2014/main" id="{68E252F5-EAF2-43C8-8DE9-D851578791A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9" name="Rechthoek 218">
                <a:extLst>
                  <a:ext uri="{FF2B5EF4-FFF2-40B4-BE49-F238E27FC236}">
                    <a16:creationId xmlns:a16="http://schemas.microsoft.com/office/drawing/2014/main" id="{4FF699FB-07AC-45CC-ACE3-0AAF8B89364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20" name="Groep 219">
                <a:extLst>
                  <a:ext uri="{FF2B5EF4-FFF2-40B4-BE49-F238E27FC236}">
                    <a16:creationId xmlns:a16="http://schemas.microsoft.com/office/drawing/2014/main" id="{2A855F3B-53CE-4B22-9949-5E434E1981A9}"/>
                  </a:ext>
                </a:extLst>
              </p:cNvPr>
              <p:cNvGrpSpPr/>
              <p:nvPr userDrawn="1"/>
            </p:nvGrpSpPr>
            <p:grpSpPr>
              <a:xfrm>
                <a:off x="-2916763" y="769168"/>
                <a:ext cx="268738" cy="248381"/>
                <a:chOff x="-2916763" y="769168"/>
                <a:chExt cx="268738" cy="248381"/>
              </a:xfrm>
            </p:grpSpPr>
            <p:sp>
              <p:nvSpPr>
                <p:cNvPr id="230" name="Rechthoek 229">
                  <a:extLst>
                    <a:ext uri="{FF2B5EF4-FFF2-40B4-BE49-F238E27FC236}">
                      <a16:creationId xmlns:a16="http://schemas.microsoft.com/office/drawing/2014/main" id="{B1F2478D-CE62-4066-BB71-A631A344894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31" name="Groep 230">
                  <a:extLst>
                    <a:ext uri="{FF2B5EF4-FFF2-40B4-BE49-F238E27FC236}">
                      <a16:creationId xmlns:a16="http://schemas.microsoft.com/office/drawing/2014/main" id="{8487559F-D149-4732-880C-A9559DFD2723}"/>
                    </a:ext>
                  </a:extLst>
                </p:cNvPr>
                <p:cNvGrpSpPr/>
                <p:nvPr userDrawn="1"/>
              </p:nvGrpSpPr>
              <p:grpSpPr>
                <a:xfrm>
                  <a:off x="-2866744" y="827071"/>
                  <a:ext cx="168701" cy="132575"/>
                  <a:chOff x="-2866744" y="827071"/>
                  <a:chExt cx="168701" cy="132575"/>
                </a:xfrm>
              </p:grpSpPr>
              <p:cxnSp>
                <p:nvCxnSpPr>
                  <p:cNvPr id="233" name="Rechte verbindingslijn 232">
                    <a:extLst>
                      <a:ext uri="{FF2B5EF4-FFF2-40B4-BE49-F238E27FC236}">
                        <a16:creationId xmlns:a16="http://schemas.microsoft.com/office/drawing/2014/main" id="{741D09C2-C1BF-4E44-B654-B9BA028935E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ACBE6823-38FD-4FEB-8613-E11D3D6CC1F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4B1E860-D37B-45B7-AD06-3DBD6B4CDE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E81841F3-9135-499D-B843-0A0B2EB20F1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BEFD0EBB-9D8D-4251-8026-106C712F308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2" name="Pijl: rechts 231">
                  <a:extLst>
                    <a:ext uri="{FF2B5EF4-FFF2-40B4-BE49-F238E27FC236}">
                      <a16:creationId xmlns:a16="http://schemas.microsoft.com/office/drawing/2014/main" id="{2BBCE4CF-F01E-4F95-98C0-A833D76B4CF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1" name="Groep 220">
                <a:extLst>
                  <a:ext uri="{FF2B5EF4-FFF2-40B4-BE49-F238E27FC236}">
                    <a16:creationId xmlns:a16="http://schemas.microsoft.com/office/drawing/2014/main" id="{F4F106A2-F2DB-4F47-B724-5963FF4E0598}"/>
                  </a:ext>
                </a:extLst>
              </p:cNvPr>
              <p:cNvGrpSpPr/>
              <p:nvPr userDrawn="1"/>
            </p:nvGrpSpPr>
            <p:grpSpPr>
              <a:xfrm>
                <a:off x="-2916763" y="460171"/>
                <a:ext cx="268738" cy="248381"/>
                <a:chOff x="-2916763" y="460171"/>
                <a:chExt cx="268738" cy="248381"/>
              </a:xfrm>
            </p:grpSpPr>
            <p:sp>
              <p:nvSpPr>
                <p:cNvPr id="222" name="Rechthoek 221">
                  <a:extLst>
                    <a:ext uri="{FF2B5EF4-FFF2-40B4-BE49-F238E27FC236}">
                      <a16:creationId xmlns:a16="http://schemas.microsoft.com/office/drawing/2014/main" id="{D83D571A-C071-4FB4-9DA3-64B7166E77F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3" name="Groep 222">
                  <a:extLst>
                    <a:ext uri="{FF2B5EF4-FFF2-40B4-BE49-F238E27FC236}">
                      <a16:creationId xmlns:a16="http://schemas.microsoft.com/office/drawing/2014/main" id="{FD763D8B-8889-4DED-84CE-C1D03DF2EC12}"/>
                    </a:ext>
                  </a:extLst>
                </p:cNvPr>
                <p:cNvGrpSpPr/>
                <p:nvPr userDrawn="1"/>
              </p:nvGrpSpPr>
              <p:grpSpPr>
                <a:xfrm>
                  <a:off x="-2866744" y="518074"/>
                  <a:ext cx="168701" cy="132575"/>
                  <a:chOff x="-2866744" y="518074"/>
                  <a:chExt cx="168701" cy="132575"/>
                </a:xfrm>
              </p:grpSpPr>
              <p:cxnSp>
                <p:nvCxnSpPr>
                  <p:cNvPr id="225" name="Rechte verbindingslijn 224">
                    <a:extLst>
                      <a:ext uri="{FF2B5EF4-FFF2-40B4-BE49-F238E27FC236}">
                        <a16:creationId xmlns:a16="http://schemas.microsoft.com/office/drawing/2014/main" id="{A58D8E08-08F0-410D-AA13-7F9D9FCDE9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1A127420-FE77-4400-B456-F22544C8C35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FD3844E-B728-4010-8868-1EF650FA1B9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87FCCF69-EA0B-4C31-933A-B6570949D6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C1819402-0850-4544-A0D7-7E9F496DCF5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4" name="Pijl: rechts 223">
                  <a:extLst>
                    <a:ext uri="{FF2B5EF4-FFF2-40B4-BE49-F238E27FC236}">
                      <a16:creationId xmlns:a16="http://schemas.microsoft.com/office/drawing/2014/main" id="{85BAB4DC-CB9F-4D9F-913A-F55CA1C4D0A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 name="Tijdelijke aanduiding voor afbeelding 8">
            <a:extLst>
              <a:ext uri="{FF2B5EF4-FFF2-40B4-BE49-F238E27FC236}">
                <a16:creationId xmlns:a16="http://schemas.microsoft.com/office/drawing/2014/main" id="{0F757411-E86B-01E1-4B09-8F6985110CEE}"/>
              </a:ext>
            </a:extLst>
          </p:cNvPr>
          <p:cNvSpPr>
            <a:spLocks noGrp="1"/>
          </p:cNvSpPr>
          <p:nvPr>
            <p:ph type="pic" sz="quarter" idx="16" hasCustomPrompt="1"/>
          </p:nvPr>
        </p:nvSpPr>
        <p:spPr>
          <a:xfrm>
            <a:off x="5791200" y="1591900"/>
            <a:ext cx="5831453"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118783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 + Afbeelding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Groen</a:t>
            </a:r>
          </a:p>
        </p:txBody>
      </p:sp>
      <p:grpSp>
        <p:nvGrpSpPr>
          <p:cNvPr id="82" name="INSTRUCTIE">
            <a:extLst>
              <a:ext uri="{FF2B5EF4-FFF2-40B4-BE49-F238E27FC236}">
                <a16:creationId xmlns:a16="http://schemas.microsoft.com/office/drawing/2014/main" id="{B3DF9876-98C7-4803-9695-C46A79158311}"/>
              </a:ext>
            </a:extLst>
          </p:cNvPr>
          <p:cNvGrpSpPr/>
          <p:nvPr userDrawn="1"/>
        </p:nvGrpSpPr>
        <p:grpSpPr>
          <a:xfrm>
            <a:off x="12377595" y="0"/>
            <a:ext cx="3693386" cy="5270646"/>
            <a:chOff x="-3786437" y="0"/>
            <a:chExt cx="3693386" cy="5270646"/>
          </a:xfrm>
        </p:grpSpPr>
        <p:sp>
          <p:nvSpPr>
            <p:cNvPr id="83" name="Rechthoek 82">
              <a:extLst>
                <a:ext uri="{FF2B5EF4-FFF2-40B4-BE49-F238E27FC236}">
                  <a16:creationId xmlns:a16="http://schemas.microsoft.com/office/drawing/2014/main" id="{217994B5-550F-4F95-8B62-6A32DF0147E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4" name="Rechthoek 83">
              <a:extLst>
                <a:ext uri="{FF2B5EF4-FFF2-40B4-BE49-F238E27FC236}">
                  <a16:creationId xmlns:a16="http://schemas.microsoft.com/office/drawing/2014/main" id="{E84CB6A2-E528-4A24-91A2-0C5397071406}"/>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5" name="Ovaal 84">
              <a:extLst>
                <a:ext uri="{FF2B5EF4-FFF2-40B4-BE49-F238E27FC236}">
                  <a16:creationId xmlns:a16="http://schemas.microsoft.com/office/drawing/2014/main" id="{58BAF0E5-3054-4A45-B01F-E0787493D38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37A116D0-64E4-431F-B346-2B368584159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7D4E1FBD-3C1F-4810-8C31-CB6A9A81B7AE}"/>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5D4CE64C-024E-46AA-83EF-90F305A23F8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BA1EFDA9-09F0-457F-B96A-17214AE30D3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8171F486-3291-4FD5-871E-B6009E0486B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770274DD-85DE-41C4-991D-497772D0AC1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01B6A53B-45A0-4E9C-B1F3-33FCE725B45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57A500DB-084F-448A-AF2F-0369FE3E304C}"/>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8" name="Ovaal 87">
              <a:extLst>
                <a:ext uri="{FF2B5EF4-FFF2-40B4-BE49-F238E27FC236}">
                  <a16:creationId xmlns:a16="http://schemas.microsoft.com/office/drawing/2014/main" id="{B848EBA4-F5BB-4AC0-A520-BB92C7D0DAE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9" name="Rechthoek 88">
              <a:extLst>
                <a:ext uri="{FF2B5EF4-FFF2-40B4-BE49-F238E27FC236}">
                  <a16:creationId xmlns:a16="http://schemas.microsoft.com/office/drawing/2014/main" id="{4F0DFA0B-C1D0-4A01-BF92-0B79C720E0A0}"/>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0" name="Groep 89">
              <a:extLst>
                <a:ext uri="{FF2B5EF4-FFF2-40B4-BE49-F238E27FC236}">
                  <a16:creationId xmlns:a16="http://schemas.microsoft.com/office/drawing/2014/main" id="{66CB4AFE-18FB-494F-8C3A-5D52430DAA03}"/>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9A3A47B8-A203-42F6-81ED-1B34046421C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4D37C0CC-9971-47A6-BD69-2D7DCE3035A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38245417-3FBA-423E-92D5-B91DA0752DA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1" name="Ovaal 90">
              <a:extLst>
                <a:ext uri="{FF2B5EF4-FFF2-40B4-BE49-F238E27FC236}">
                  <a16:creationId xmlns:a16="http://schemas.microsoft.com/office/drawing/2014/main" id="{C4DAF74F-042A-47B8-ADC1-6FD07FF6ED7F}"/>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2" name="Rechthoek 91">
              <a:extLst>
                <a:ext uri="{FF2B5EF4-FFF2-40B4-BE49-F238E27FC236}">
                  <a16:creationId xmlns:a16="http://schemas.microsoft.com/office/drawing/2014/main" id="{85276F78-7783-427C-BDA8-86FD99431BDD}"/>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3" name="Groep 92">
              <a:extLst>
                <a:ext uri="{FF2B5EF4-FFF2-40B4-BE49-F238E27FC236}">
                  <a16:creationId xmlns:a16="http://schemas.microsoft.com/office/drawing/2014/main" id="{39FF221B-EBC4-464D-8C7C-6490AD87AC46}"/>
                </a:ext>
              </a:extLst>
            </p:cNvPr>
            <p:cNvGrpSpPr/>
            <p:nvPr userDrawn="1"/>
          </p:nvGrpSpPr>
          <p:grpSpPr>
            <a:xfrm>
              <a:off x="-3408294" y="3643742"/>
              <a:ext cx="622283" cy="612920"/>
              <a:chOff x="12617641" y="3403239"/>
              <a:chExt cx="752963" cy="741634"/>
            </a:xfrm>
          </p:grpSpPr>
          <p:grpSp>
            <p:nvGrpSpPr>
              <p:cNvPr id="97" name="Groep 96">
                <a:extLst>
                  <a:ext uri="{FF2B5EF4-FFF2-40B4-BE49-F238E27FC236}">
                    <a16:creationId xmlns:a16="http://schemas.microsoft.com/office/drawing/2014/main" id="{04C1FA52-B865-4BFB-A163-798EBB05AF65}"/>
                  </a:ext>
                </a:extLst>
              </p:cNvPr>
              <p:cNvGrpSpPr/>
              <p:nvPr userDrawn="1"/>
            </p:nvGrpSpPr>
            <p:grpSpPr>
              <a:xfrm>
                <a:off x="12771530" y="3403239"/>
                <a:ext cx="467176" cy="448491"/>
                <a:chOff x="12782157" y="3403239"/>
                <a:chExt cx="467176" cy="448491"/>
              </a:xfrm>
            </p:grpSpPr>
            <p:grpSp>
              <p:nvGrpSpPr>
                <p:cNvPr id="100" name="Groep 99">
                  <a:extLst>
                    <a:ext uri="{FF2B5EF4-FFF2-40B4-BE49-F238E27FC236}">
                      <a16:creationId xmlns:a16="http://schemas.microsoft.com/office/drawing/2014/main" id="{B8A9C191-E58A-413D-8842-5FF70F29C730}"/>
                    </a:ext>
                  </a:extLst>
                </p:cNvPr>
                <p:cNvGrpSpPr/>
                <p:nvPr userDrawn="1"/>
              </p:nvGrpSpPr>
              <p:grpSpPr>
                <a:xfrm>
                  <a:off x="12782157" y="3403239"/>
                  <a:ext cx="412976" cy="396132"/>
                  <a:chOff x="13554906" y="3320109"/>
                  <a:chExt cx="443917" cy="425811"/>
                </a:xfrm>
              </p:grpSpPr>
              <p:grpSp>
                <p:nvGrpSpPr>
                  <p:cNvPr id="107" name="Groep 106">
                    <a:extLst>
                      <a:ext uri="{FF2B5EF4-FFF2-40B4-BE49-F238E27FC236}">
                        <a16:creationId xmlns:a16="http://schemas.microsoft.com/office/drawing/2014/main" id="{5FD72B02-0EEA-417E-AB69-493D90139788}"/>
                      </a:ext>
                    </a:extLst>
                  </p:cNvPr>
                  <p:cNvGrpSpPr/>
                  <p:nvPr userDrawn="1"/>
                </p:nvGrpSpPr>
                <p:grpSpPr>
                  <a:xfrm>
                    <a:off x="13554906" y="3320109"/>
                    <a:ext cx="443917" cy="425811"/>
                    <a:chOff x="12909684" y="1276143"/>
                    <a:chExt cx="443917" cy="425811"/>
                  </a:xfrm>
                </p:grpSpPr>
                <p:sp>
                  <p:nvSpPr>
                    <p:cNvPr id="110" name="Rechthoek 109">
                      <a:extLst>
                        <a:ext uri="{FF2B5EF4-FFF2-40B4-BE49-F238E27FC236}">
                          <a16:creationId xmlns:a16="http://schemas.microsoft.com/office/drawing/2014/main" id="{E05DD827-ADEC-45F5-83C4-18502E21831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A701202-6720-4C1C-BE81-640D98A3C6A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2" name="Ovaal 111">
                      <a:extLst>
                        <a:ext uri="{FF2B5EF4-FFF2-40B4-BE49-F238E27FC236}">
                          <a16:creationId xmlns:a16="http://schemas.microsoft.com/office/drawing/2014/main" id="{079F752B-AF09-4FCD-957A-478B87828F1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8" name="Afbeelding 107">
                    <a:extLst>
                      <a:ext uri="{FF2B5EF4-FFF2-40B4-BE49-F238E27FC236}">
                        <a16:creationId xmlns:a16="http://schemas.microsoft.com/office/drawing/2014/main" id="{FFAE6532-9D8C-4B04-A2B9-DDD8701C597D}"/>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9" name="Afbeelding 108">
                    <a:extLst>
                      <a:ext uri="{FF2B5EF4-FFF2-40B4-BE49-F238E27FC236}">
                        <a16:creationId xmlns:a16="http://schemas.microsoft.com/office/drawing/2014/main" id="{9179A9BA-749F-4BCF-8BAE-838C0562A9B8}"/>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1" name="Groep 100">
                  <a:extLst>
                    <a:ext uri="{FF2B5EF4-FFF2-40B4-BE49-F238E27FC236}">
                      <a16:creationId xmlns:a16="http://schemas.microsoft.com/office/drawing/2014/main" id="{2784218A-F8D1-4B03-8C67-C50EF6ACC86A}"/>
                    </a:ext>
                  </a:extLst>
                </p:cNvPr>
                <p:cNvGrpSpPr/>
                <p:nvPr userDrawn="1"/>
              </p:nvGrpSpPr>
              <p:grpSpPr>
                <a:xfrm>
                  <a:off x="13103513" y="3705268"/>
                  <a:ext cx="145820" cy="146462"/>
                  <a:chOff x="13096169" y="3602278"/>
                  <a:chExt cx="145820" cy="146462"/>
                </a:xfrm>
              </p:grpSpPr>
              <p:sp>
                <p:nvSpPr>
                  <p:cNvPr id="105" name="Rechthoek 104">
                    <a:extLst>
                      <a:ext uri="{FF2B5EF4-FFF2-40B4-BE49-F238E27FC236}">
                        <a16:creationId xmlns:a16="http://schemas.microsoft.com/office/drawing/2014/main" id="{650A0E13-65CF-4C0A-A387-E678A69F1EF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4B7EE7BF-FD7B-4F8F-910B-66BBF558550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2" name="Groep 101">
                  <a:extLst>
                    <a:ext uri="{FF2B5EF4-FFF2-40B4-BE49-F238E27FC236}">
                      <a16:creationId xmlns:a16="http://schemas.microsoft.com/office/drawing/2014/main" id="{883706D9-685D-4AA6-940C-55B642B3B297}"/>
                    </a:ext>
                  </a:extLst>
                </p:cNvPr>
                <p:cNvGrpSpPr/>
                <p:nvPr userDrawn="1"/>
              </p:nvGrpSpPr>
              <p:grpSpPr>
                <a:xfrm rot="10800000">
                  <a:off x="13061402" y="3665637"/>
                  <a:ext cx="145820" cy="146462"/>
                  <a:chOff x="13096169" y="3602278"/>
                  <a:chExt cx="145820" cy="146462"/>
                </a:xfrm>
              </p:grpSpPr>
              <p:sp>
                <p:nvSpPr>
                  <p:cNvPr id="103" name="Rechthoek 102">
                    <a:extLst>
                      <a:ext uri="{FF2B5EF4-FFF2-40B4-BE49-F238E27FC236}">
                        <a16:creationId xmlns:a16="http://schemas.microsoft.com/office/drawing/2014/main" id="{72B968C4-A683-45F8-9CC5-742A1E4CC8A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60C8D6D9-2FAC-4592-A4A3-E51FD1CD519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8" name="Rechthoek 97">
                <a:extLst>
                  <a:ext uri="{FF2B5EF4-FFF2-40B4-BE49-F238E27FC236}">
                    <a16:creationId xmlns:a16="http://schemas.microsoft.com/office/drawing/2014/main" id="{3AACF893-BCBB-44B5-A29F-9B700959552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9" name="Gelijkbenige driehoek 98">
                <a:extLst>
                  <a:ext uri="{FF2B5EF4-FFF2-40B4-BE49-F238E27FC236}">
                    <a16:creationId xmlns:a16="http://schemas.microsoft.com/office/drawing/2014/main" id="{89AB6AE3-1107-4A7A-84C4-182B97338EC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4" name="ICOON_info">
              <a:extLst>
                <a:ext uri="{FF2B5EF4-FFF2-40B4-BE49-F238E27FC236}">
                  <a16:creationId xmlns:a16="http://schemas.microsoft.com/office/drawing/2014/main" id="{CB4F977A-ABCF-4231-9E23-33E7C01CDB35}"/>
                </a:ext>
              </a:extLst>
            </p:cNvPr>
            <p:cNvGrpSpPr/>
            <p:nvPr userDrawn="1"/>
          </p:nvGrpSpPr>
          <p:grpSpPr>
            <a:xfrm>
              <a:off x="-376736" y="4271597"/>
              <a:ext cx="283685" cy="283685"/>
              <a:chOff x="-510741" y="5913713"/>
              <a:chExt cx="267555" cy="267555"/>
            </a:xfrm>
          </p:grpSpPr>
          <p:sp>
            <p:nvSpPr>
              <p:cNvPr id="95" name="Ovaal 94">
                <a:extLst>
                  <a:ext uri="{FF2B5EF4-FFF2-40B4-BE49-F238E27FC236}">
                    <a16:creationId xmlns:a16="http://schemas.microsoft.com/office/drawing/2014/main" id="{CC5700B4-E876-4195-BF2A-99A394E787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6" name="Graphic 163" descr="Informatie">
                <a:extLst>
                  <a:ext uri="{FF2B5EF4-FFF2-40B4-BE49-F238E27FC236}">
                    <a16:creationId xmlns:a16="http://schemas.microsoft.com/office/drawing/2014/main" id="{FD2297BA-79EB-4B0F-94EC-14078BED861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8" name="INSTRUCTIE">
            <a:extLst>
              <a:ext uri="{FF2B5EF4-FFF2-40B4-BE49-F238E27FC236}">
                <a16:creationId xmlns:a16="http://schemas.microsoft.com/office/drawing/2014/main" id="{5684145E-676A-4506-94A1-EC37ABD7663F}"/>
              </a:ext>
            </a:extLst>
          </p:cNvPr>
          <p:cNvGrpSpPr/>
          <p:nvPr userDrawn="1"/>
        </p:nvGrpSpPr>
        <p:grpSpPr>
          <a:xfrm>
            <a:off x="-3786437" y="0"/>
            <a:ext cx="3693386" cy="5359349"/>
            <a:chOff x="-3786437" y="0"/>
            <a:chExt cx="3693386" cy="5359349"/>
          </a:xfrm>
        </p:grpSpPr>
        <p:sp>
          <p:nvSpPr>
            <p:cNvPr id="189" name="Rechthoek 188">
              <a:extLst>
                <a:ext uri="{FF2B5EF4-FFF2-40B4-BE49-F238E27FC236}">
                  <a16:creationId xmlns:a16="http://schemas.microsoft.com/office/drawing/2014/main" id="{6BDE9103-16FA-4AC8-97F5-42B04B71C4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90" name="Ovaal 189">
              <a:extLst>
                <a:ext uri="{FF2B5EF4-FFF2-40B4-BE49-F238E27FC236}">
                  <a16:creationId xmlns:a16="http://schemas.microsoft.com/office/drawing/2014/main" id="{F2D0FD80-31A6-4E76-A8D5-C4FC3E2F9F8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1" name="Rechthoek 190">
              <a:extLst>
                <a:ext uri="{FF2B5EF4-FFF2-40B4-BE49-F238E27FC236}">
                  <a16:creationId xmlns:a16="http://schemas.microsoft.com/office/drawing/2014/main" id="{ED6E9707-0176-409A-8166-A83D2CC2F7B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2" name="Ovaal 191">
              <a:extLst>
                <a:ext uri="{FF2B5EF4-FFF2-40B4-BE49-F238E27FC236}">
                  <a16:creationId xmlns:a16="http://schemas.microsoft.com/office/drawing/2014/main" id="{2587CF02-0C1D-471A-81A3-EF21F4401175}"/>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3" name="Rechthoek 192">
              <a:extLst>
                <a:ext uri="{FF2B5EF4-FFF2-40B4-BE49-F238E27FC236}">
                  <a16:creationId xmlns:a16="http://schemas.microsoft.com/office/drawing/2014/main" id="{08C4E49E-7845-4DF4-9066-DB6676DED3E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4" name="Rechthoek 193">
              <a:extLst>
                <a:ext uri="{FF2B5EF4-FFF2-40B4-BE49-F238E27FC236}">
                  <a16:creationId xmlns:a16="http://schemas.microsoft.com/office/drawing/2014/main" id="{C5CFDD17-69F0-41F2-9B22-402E9C4BFBD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5" name="Ovaal 194">
              <a:extLst>
                <a:ext uri="{FF2B5EF4-FFF2-40B4-BE49-F238E27FC236}">
                  <a16:creationId xmlns:a16="http://schemas.microsoft.com/office/drawing/2014/main" id="{E94BFBD8-357D-43A8-9A2B-51C41547F73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6" name="Rechthoek 195">
              <a:extLst>
                <a:ext uri="{FF2B5EF4-FFF2-40B4-BE49-F238E27FC236}">
                  <a16:creationId xmlns:a16="http://schemas.microsoft.com/office/drawing/2014/main" id="{A31E0328-12E5-4741-B0AB-14F54614B19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10D3A484-4583-423D-97CE-8D28D82F9C7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8" name="Rechthoek 197">
              <a:extLst>
                <a:ext uri="{FF2B5EF4-FFF2-40B4-BE49-F238E27FC236}">
                  <a16:creationId xmlns:a16="http://schemas.microsoft.com/office/drawing/2014/main" id="{0D015782-6E6A-43EC-A2F3-BECC5260F3E2}"/>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9" name="Ovaal 198">
              <a:extLst>
                <a:ext uri="{FF2B5EF4-FFF2-40B4-BE49-F238E27FC236}">
                  <a16:creationId xmlns:a16="http://schemas.microsoft.com/office/drawing/2014/main" id="{92791771-CA86-4CF6-B79E-53F73EC6723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0" name="Rechthoek 199">
              <a:extLst>
                <a:ext uri="{FF2B5EF4-FFF2-40B4-BE49-F238E27FC236}">
                  <a16:creationId xmlns:a16="http://schemas.microsoft.com/office/drawing/2014/main" id="{BA008267-E4B6-4709-B9A6-7D5278B250DB}"/>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01" name="Ovaal 200">
              <a:extLst>
                <a:ext uri="{FF2B5EF4-FFF2-40B4-BE49-F238E27FC236}">
                  <a16:creationId xmlns:a16="http://schemas.microsoft.com/office/drawing/2014/main" id="{B8812B13-6FE7-4617-BE54-8CEDAE0F431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2" name="Rechthoek 201">
              <a:extLst>
                <a:ext uri="{FF2B5EF4-FFF2-40B4-BE49-F238E27FC236}">
                  <a16:creationId xmlns:a16="http://schemas.microsoft.com/office/drawing/2014/main" id="{E5ACEA9F-CD15-4AFE-9BD4-1D781487896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3" name="Ovaal 202">
              <a:extLst>
                <a:ext uri="{FF2B5EF4-FFF2-40B4-BE49-F238E27FC236}">
                  <a16:creationId xmlns:a16="http://schemas.microsoft.com/office/drawing/2014/main" id="{EDD55D7D-4C12-43E9-8005-60A4B3B698D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4" name="Rechthoek 203">
              <a:extLst>
                <a:ext uri="{FF2B5EF4-FFF2-40B4-BE49-F238E27FC236}">
                  <a16:creationId xmlns:a16="http://schemas.microsoft.com/office/drawing/2014/main" id="{30FE327D-4DD1-47D5-A95E-D21F2B977BB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5" name="Ovaal 204">
              <a:extLst>
                <a:ext uri="{FF2B5EF4-FFF2-40B4-BE49-F238E27FC236}">
                  <a16:creationId xmlns:a16="http://schemas.microsoft.com/office/drawing/2014/main" id="{E874D778-11CF-462E-896E-BD66D13434F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6" name="Rechthoek 205">
              <a:extLst>
                <a:ext uri="{FF2B5EF4-FFF2-40B4-BE49-F238E27FC236}">
                  <a16:creationId xmlns:a16="http://schemas.microsoft.com/office/drawing/2014/main" id="{F91532A1-67E7-47DE-AEDF-4F300A4CE7C9}"/>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7" name="Ovaal 206">
              <a:extLst>
                <a:ext uri="{FF2B5EF4-FFF2-40B4-BE49-F238E27FC236}">
                  <a16:creationId xmlns:a16="http://schemas.microsoft.com/office/drawing/2014/main" id="{3DE1DB4C-051B-49E9-BC9D-FFCA0A2B412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8" name="Rechthoek 207">
              <a:extLst>
                <a:ext uri="{FF2B5EF4-FFF2-40B4-BE49-F238E27FC236}">
                  <a16:creationId xmlns:a16="http://schemas.microsoft.com/office/drawing/2014/main" id="{9B618672-F49A-498C-89D2-33381BF82B7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9" name="Rechthoek 208">
              <a:extLst>
                <a:ext uri="{FF2B5EF4-FFF2-40B4-BE49-F238E27FC236}">
                  <a16:creationId xmlns:a16="http://schemas.microsoft.com/office/drawing/2014/main" id="{682E1E16-0B50-4621-8677-3EB28B7135F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10" name="ICOON_info">
              <a:extLst>
                <a:ext uri="{FF2B5EF4-FFF2-40B4-BE49-F238E27FC236}">
                  <a16:creationId xmlns:a16="http://schemas.microsoft.com/office/drawing/2014/main" id="{23B28976-29DB-4FE5-AB13-3A9EBDCAB400}"/>
                </a:ext>
              </a:extLst>
            </p:cNvPr>
            <p:cNvGrpSpPr/>
            <p:nvPr userDrawn="1"/>
          </p:nvGrpSpPr>
          <p:grpSpPr>
            <a:xfrm>
              <a:off x="-376736" y="4400186"/>
              <a:ext cx="283685" cy="283685"/>
              <a:chOff x="-510741" y="5913713"/>
              <a:chExt cx="267555" cy="267555"/>
            </a:xfrm>
          </p:grpSpPr>
          <p:sp>
            <p:nvSpPr>
              <p:cNvPr id="252" name="Ovaal 251">
                <a:extLst>
                  <a:ext uri="{FF2B5EF4-FFF2-40B4-BE49-F238E27FC236}">
                    <a16:creationId xmlns:a16="http://schemas.microsoft.com/office/drawing/2014/main" id="{624F07AE-2B06-463E-98E4-D03689858E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3" name="Graphic 163" descr="Informatie">
                <a:extLst>
                  <a:ext uri="{FF2B5EF4-FFF2-40B4-BE49-F238E27FC236}">
                    <a16:creationId xmlns:a16="http://schemas.microsoft.com/office/drawing/2014/main" id="{2D282A37-B194-48D4-A4A9-469F961F37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11" name="VOORBEELD">
              <a:extLst>
                <a:ext uri="{FF2B5EF4-FFF2-40B4-BE49-F238E27FC236}">
                  <a16:creationId xmlns:a16="http://schemas.microsoft.com/office/drawing/2014/main" id="{345B4AC9-F34C-469A-B804-3C69670BC279}"/>
                </a:ext>
              </a:extLst>
            </p:cNvPr>
            <p:cNvGrpSpPr/>
            <p:nvPr userDrawn="1"/>
          </p:nvGrpSpPr>
          <p:grpSpPr>
            <a:xfrm>
              <a:off x="-3605171" y="458674"/>
              <a:ext cx="3234311" cy="558875"/>
              <a:chOff x="-3605171" y="458674"/>
              <a:chExt cx="3234311" cy="558875"/>
            </a:xfrm>
          </p:grpSpPr>
          <p:sp>
            <p:nvSpPr>
              <p:cNvPr id="212" name="Rechthoek 211">
                <a:extLst>
                  <a:ext uri="{FF2B5EF4-FFF2-40B4-BE49-F238E27FC236}">
                    <a16:creationId xmlns:a16="http://schemas.microsoft.com/office/drawing/2014/main" id="{08B3974A-9354-4F17-8C60-22909029FDE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3" name="Rechthoek 212">
                <a:extLst>
                  <a:ext uri="{FF2B5EF4-FFF2-40B4-BE49-F238E27FC236}">
                    <a16:creationId xmlns:a16="http://schemas.microsoft.com/office/drawing/2014/main" id="{C1F18C24-BC31-4815-B50B-CE328DA70825}"/>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4" name="Groep 213">
                <a:extLst>
                  <a:ext uri="{FF2B5EF4-FFF2-40B4-BE49-F238E27FC236}">
                    <a16:creationId xmlns:a16="http://schemas.microsoft.com/office/drawing/2014/main" id="{FDE61575-F719-47FE-AFAF-6564C613998D}"/>
                  </a:ext>
                </a:extLst>
              </p:cNvPr>
              <p:cNvGrpSpPr/>
              <p:nvPr userDrawn="1"/>
            </p:nvGrpSpPr>
            <p:grpSpPr>
              <a:xfrm>
                <a:off x="-3386247" y="830871"/>
                <a:ext cx="139423" cy="109566"/>
                <a:chOff x="-2866744" y="827071"/>
                <a:chExt cx="168701" cy="132575"/>
              </a:xfrm>
            </p:grpSpPr>
            <p:grpSp>
              <p:nvGrpSpPr>
                <p:cNvPr id="245" name="Groep 244">
                  <a:extLst>
                    <a:ext uri="{FF2B5EF4-FFF2-40B4-BE49-F238E27FC236}">
                      <a16:creationId xmlns:a16="http://schemas.microsoft.com/office/drawing/2014/main" id="{2406D8FB-7104-4472-9040-434FFD88E2D5}"/>
                    </a:ext>
                  </a:extLst>
                </p:cNvPr>
                <p:cNvGrpSpPr/>
                <p:nvPr userDrawn="1"/>
              </p:nvGrpSpPr>
              <p:grpSpPr>
                <a:xfrm>
                  <a:off x="-2866744" y="827071"/>
                  <a:ext cx="168701" cy="132575"/>
                  <a:chOff x="-2866744" y="827071"/>
                  <a:chExt cx="168701" cy="132575"/>
                </a:xfrm>
              </p:grpSpPr>
              <p:cxnSp>
                <p:nvCxnSpPr>
                  <p:cNvPr id="247" name="Rechte verbindingslijn 246">
                    <a:extLst>
                      <a:ext uri="{FF2B5EF4-FFF2-40B4-BE49-F238E27FC236}">
                        <a16:creationId xmlns:a16="http://schemas.microsoft.com/office/drawing/2014/main" id="{3601D5A8-6362-4E3E-B1C6-AC071B990E5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1FFDA9BF-1988-40C5-8AEA-B0495F2AAD8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3B2C8699-7B41-4816-92C2-CADD710D745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50" name="Rechte verbindingslijn 249">
                    <a:extLst>
                      <a:ext uri="{FF2B5EF4-FFF2-40B4-BE49-F238E27FC236}">
                        <a16:creationId xmlns:a16="http://schemas.microsoft.com/office/drawing/2014/main" id="{BB22BA3F-E52B-47A5-B482-1D2D0F99AE2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51" name="Rechte verbindingslijn 250">
                    <a:extLst>
                      <a:ext uri="{FF2B5EF4-FFF2-40B4-BE49-F238E27FC236}">
                        <a16:creationId xmlns:a16="http://schemas.microsoft.com/office/drawing/2014/main" id="{D3D7E885-7B1D-454F-B9E5-DA9CEACE257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6" name="Pijl: rechts 245">
                  <a:extLst>
                    <a:ext uri="{FF2B5EF4-FFF2-40B4-BE49-F238E27FC236}">
                      <a16:creationId xmlns:a16="http://schemas.microsoft.com/office/drawing/2014/main" id="{02798072-B1D4-4FC7-88D8-601B448E6FB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5" name="Groep 214">
                <a:extLst>
                  <a:ext uri="{FF2B5EF4-FFF2-40B4-BE49-F238E27FC236}">
                    <a16:creationId xmlns:a16="http://schemas.microsoft.com/office/drawing/2014/main" id="{B3C4EDA3-1A89-449C-9462-CC593DAD421E}"/>
                  </a:ext>
                </a:extLst>
              </p:cNvPr>
              <p:cNvGrpSpPr/>
              <p:nvPr userDrawn="1"/>
            </p:nvGrpSpPr>
            <p:grpSpPr>
              <a:xfrm>
                <a:off x="-3605171" y="830871"/>
                <a:ext cx="139423" cy="109566"/>
                <a:chOff x="-2866744" y="518074"/>
                <a:chExt cx="168701" cy="132575"/>
              </a:xfrm>
            </p:grpSpPr>
            <p:grpSp>
              <p:nvGrpSpPr>
                <p:cNvPr id="238" name="Groep 237">
                  <a:extLst>
                    <a:ext uri="{FF2B5EF4-FFF2-40B4-BE49-F238E27FC236}">
                      <a16:creationId xmlns:a16="http://schemas.microsoft.com/office/drawing/2014/main" id="{7B81B66A-5BDF-4DA5-8E86-026F69CEC6F4}"/>
                    </a:ext>
                  </a:extLst>
                </p:cNvPr>
                <p:cNvGrpSpPr/>
                <p:nvPr userDrawn="1"/>
              </p:nvGrpSpPr>
              <p:grpSpPr>
                <a:xfrm>
                  <a:off x="-2866744" y="518074"/>
                  <a:ext cx="168701" cy="132575"/>
                  <a:chOff x="-2866744" y="518074"/>
                  <a:chExt cx="168701" cy="132575"/>
                </a:xfrm>
              </p:grpSpPr>
              <p:cxnSp>
                <p:nvCxnSpPr>
                  <p:cNvPr id="240" name="Rechte verbindingslijn 239">
                    <a:extLst>
                      <a:ext uri="{FF2B5EF4-FFF2-40B4-BE49-F238E27FC236}">
                        <a16:creationId xmlns:a16="http://schemas.microsoft.com/office/drawing/2014/main" id="{A328CE3C-89D0-4728-90DA-4E66A002A1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4CA74E7E-74EA-40ED-A997-56BE3C92F3D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C7FD5A55-62CD-426A-9F02-D32556A7F87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3" name="Rechte verbindingslijn 242">
                    <a:extLst>
                      <a:ext uri="{FF2B5EF4-FFF2-40B4-BE49-F238E27FC236}">
                        <a16:creationId xmlns:a16="http://schemas.microsoft.com/office/drawing/2014/main" id="{6BF2758F-9020-4D66-99F0-E5DA1225627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4" name="Rechte verbindingslijn 243">
                    <a:extLst>
                      <a:ext uri="{FF2B5EF4-FFF2-40B4-BE49-F238E27FC236}">
                        <a16:creationId xmlns:a16="http://schemas.microsoft.com/office/drawing/2014/main" id="{82A4EB59-51D3-4A18-AA52-D8A3DF2A59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9" name="Pijl: rechts 238">
                  <a:extLst>
                    <a:ext uri="{FF2B5EF4-FFF2-40B4-BE49-F238E27FC236}">
                      <a16:creationId xmlns:a16="http://schemas.microsoft.com/office/drawing/2014/main" id="{8116951A-9DDE-4BED-AAF9-A6EB868CF25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6" name="Rechte verbindingslijn 215">
                <a:extLst>
                  <a:ext uri="{FF2B5EF4-FFF2-40B4-BE49-F238E27FC236}">
                    <a16:creationId xmlns:a16="http://schemas.microsoft.com/office/drawing/2014/main" id="{E897EF8A-BF09-43B1-B278-60A29A6066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7" name="Rechte verbindingslijn 216">
                <a:extLst>
                  <a:ext uri="{FF2B5EF4-FFF2-40B4-BE49-F238E27FC236}">
                    <a16:creationId xmlns:a16="http://schemas.microsoft.com/office/drawing/2014/main" id="{939BE041-EE52-4D7D-85C2-E6FA62D2E0D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8" name="Rechthoek 217">
                <a:extLst>
                  <a:ext uri="{FF2B5EF4-FFF2-40B4-BE49-F238E27FC236}">
                    <a16:creationId xmlns:a16="http://schemas.microsoft.com/office/drawing/2014/main" id="{68E252F5-EAF2-43C8-8DE9-D851578791A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9" name="Rechthoek 218">
                <a:extLst>
                  <a:ext uri="{FF2B5EF4-FFF2-40B4-BE49-F238E27FC236}">
                    <a16:creationId xmlns:a16="http://schemas.microsoft.com/office/drawing/2014/main" id="{4FF699FB-07AC-45CC-ACE3-0AAF8B89364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20" name="Groep 219">
                <a:extLst>
                  <a:ext uri="{FF2B5EF4-FFF2-40B4-BE49-F238E27FC236}">
                    <a16:creationId xmlns:a16="http://schemas.microsoft.com/office/drawing/2014/main" id="{2A855F3B-53CE-4B22-9949-5E434E1981A9}"/>
                  </a:ext>
                </a:extLst>
              </p:cNvPr>
              <p:cNvGrpSpPr/>
              <p:nvPr userDrawn="1"/>
            </p:nvGrpSpPr>
            <p:grpSpPr>
              <a:xfrm>
                <a:off x="-2916763" y="769168"/>
                <a:ext cx="268738" cy="248381"/>
                <a:chOff x="-2916763" y="769168"/>
                <a:chExt cx="268738" cy="248381"/>
              </a:xfrm>
            </p:grpSpPr>
            <p:sp>
              <p:nvSpPr>
                <p:cNvPr id="230" name="Rechthoek 229">
                  <a:extLst>
                    <a:ext uri="{FF2B5EF4-FFF2-40B4-BE49-F238E27FC236}">
                      <a16:creationId xmlns:a16="http://schemas.microsoft.com/office/drawing/2014/main" id="{B1F2478D-CE62-4066-BB71-A631A344894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31" name="Groep 230">
                  <a:extLst>
                    <a:ext uri="{FF2B5EF4-FFF2-40B4-BE49-F238E27FC236}">
                      <a16:creationId xmlns:a16="http://schemas.microsoft.com/office/drawing/2014/main" id="{8487559F-D149-4732-880C-A9559DFD2723}"/>
                    </a:ext>
                  </a:extLst>
                </p:cNvPr>
                <p:cNvGrpSpPr/>
                <p:nvPr userDrawn="1"/>
              </p:nvGrpSpPr>
              <p:grpSpPr>
                <a:xfrm>
                  <a:off x="-2866744" y="827071"/>
                  <a:ext cx="168701" cy="132575"/>
                  <a:chOff x="-2866744" y="827071"/>
                  <a:chExt cx="168701" cy="132575"/>
                </a:xfrm>
              </p:grpSpPr>
              <p:cxnSp>
                <p:nvCxnSpPr>
                  <p:cNvPr id="233" name="Rechte verbindingslijn 232">
                    <a:extLst>
                      <a:ext uri="{FF2B5EF4-FFF2-40B4-BE49-F238E27FC236}">
                        <a16:creationId xmlns:a16="http://schemas.microsoft.com/office/drawing/2014/main" id="{741D09C2-C1BF-4E44-B654-B9BA028935E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ACBE6823-38FD-4FEB-8613-E11D3D6CC1F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4B1E860-D37B-45B7-AD06-3DBD6B4CDE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E81841F3-9135-499D-B843-0A0B2EB20F1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BEFD0EBB-9D8D-4251-8026-106C712F308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2" name="Pijl: rechts 231">
                  <a:extLst>
                    <a:ext uri="{FF2B5EF4-FFF2-40B4-BE49-F238E27FC236}">
                      <a16:creationId xmlns:a16="http://schemas.microsoft.com/office/drawing/2014/main" id="{2BBCE4CF-F01E-4F95-98C0-A833D76B4CF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1" name="Groep 220">
                <a:extLst>
                  <a:ext uri="{FF2B5EF4-FFF2-40B4-BE49-F238E27FC236}">
                    <a16:creationId xmlns:a16="http://schemas.microsoft.com/office/drawing/2014/main" id="{F4F106A2-F2DB-4F47-B724-5963FF4E0598}"/>
                  </a:ext>
                </a:extLst>
              </p:cNvPr>
              <p:cNvGrpSpPr/>
              <p:nvPr userDrawn="1"/>
            </p:nvGrpSpPr>
            <p:grpSpPr>
              <a:xfrm>
                <a:off x="-2916763" y="460171"/>
                <a:ext cx="268738" cy="248381"/>
                <a:chOff x="-2916763" y="460171"/>
                <a:chExt cx="268738" cy="248381"/>
              </a:xfrm>
            </p:grpSpPr>
            <p:sp>
              <p:nvSpPr>
                <p:cNvPr id="222" name="Rechthoek 221">
                  <a:extLst>
                    <a:ext uri="{FF2B5EF4-FFF2-40B4-BE49-F238E27FC236}">
                      <a16:creationId xmlns:a16="http://schemas.microsoft.com/office/drawing/2014/main" id="{D83D571A-C071-4FB4-9DA3-64B7166E77F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3" name="Groep 222">
                  <a:extLst>
                    <a:ext uri="{FF2B5EF4-FFF2-40B4-BE49-F238E27FC236}">
                      <a16:creationId xmlns:a16="http://schemas.microsoft.com/office/drawing/2014/main" id="{FD763D8B-8889-4DED-84CE-C1D03DF2EC12}"/>
                    </a:ext>
                  </a:extLst>
                </p:cNvPr>
                <p:cNvGrpSpPr/>
                <p:nvPr userDrawn="1"/>
              </p:nvGrpSpPr>
              <p:grpSpPr>
                <a:xfrm>
                  <a:off x="-2866744" y="518074"/>
                  <a:ext cx="168701" cy="132575"/>
                  <a:chOff x="-2866744" y="518074"/>
                  <a:chExt cx="168701" cy="132575"/>
                </a:xfrm>
              </p:grpSpPr>
              <p:cxnSp>
                <p:nvCxnSpPr>
                  <p:cNvPr id="225" name="Rechte verbindingslijn 224">
                    <a:extLst>
                      <a:ext uri="{FF2B5EF4-FFF2-40B4-BE49-F238E27FC236}">
                        <a16:creationId xmlns:a16="http://schemas.microsoft.com/office/drawing/2014/main" id="{A58D8E08-08F0-410D-AA13-7F9D9FCDE9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1A127420-FE77-4400-B456-F22544C8C35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FD3844E-B728-4010-8868-1EF650FA1B9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87FCCF69-EA0B-4C31-933A-B6570949D6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C1819402-0850-4544-A0D7-7E9F496DCF5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4" name="Pijl: rechts 223">
                  <a:extLst>
                    <a:ext uri="{FF2B5EF4-FFF2-40B4-BE49-F238E27FC236}">
                      <a16:creationId xmlns:a16="http://schemas.microsoft.com/office/drawing/2014/main" id="{85BAB4DC-CB9F-4D9F-913A-F55CA1C4D0A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afbeelding 8">
            <a:extLst>
              <a:ext uri="{FF2B5EF4-FFF2-40B4-BE49-F238E27FC236}">
                <a16:creationId xmlns:a16="http://schemas.microsoft.com/office/drawing/2014/main" id="{E194D8F5-B34F-BAAD-4993-20BED4F91C38}"/>
              </a:ext>
            </a:extLst>
          </p:cNvPr>
          <p:cNvSpPr>
            <a:spLocks noGrp="1"/>
          </p:cNvSpPr>
          <p:nvPr>
            <p:ph type="pic" sz="quarter" idx="16" hasCustomPrompt="1"/>
          </p:nvPr>
        </p:nvSpPr>
        <p:spPr>
          <a:xfrm>
            <a:off x="5791200" y="1591900"/>
            <a:ext cx="5831453"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8" name="Tijdelijke aanduiding voor verticale tekst 2">
            <a:extLst>
              <a:ext uri="{FF2B5EF4-FFF2-40B4-BE49-F238E27FC236}">
                <a16:creationId xmlns:a16="http://schemas.microsoft.com/office/drawing/2014/main" id="{8B6CAC35-D3D8-B7F2-4E0A-E8EB7E4F5ED0}"/>
              </a:ext>
            </a:extLst>
          </p:cNvPr>
          <p:cNvSpPr>
            <a:spLocks noGrp="1"/>
          </p:cNvSpPr>
          <p:nvPr>
            <p:ph type="body" orient="vert" idx="26" hasCustomPrompt="1"/>
          </p:nvPr>
        </p:nvSpPr>
        <p:spPr>
          <a:xfrm>
            <a:off x="1316038" y="1578028"/>
            <a:ext cx="3267879" cy="4371922"/>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9" name="Graphic 8">
            <a:extLst>
              <a:ext uri="{FF2B5EF4-FFF2-40B4-BE49-F238E27FC236}">
                <a16:creationId xmlns:a16="http://schemas.microsoft.com/office/drawing/2014/main" id="{8AC6781F-741F-F1BF-9DCF-1A31C859E77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62938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kst + afbeelding Groen 2">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332435F-8B33-EA6A-2CD7-43ECA12324A7}"/>
              </a:ext>
            </a:extLst>
          </p:cNvPr>
          <p:cNvSpPr/>
          <p:nvPr userDrawn="1"/>
        </p:nvSpPr>
        <p:spPr>
          <a:xfrm>
            <a:off x="0" y="0"/>
            <a:ext cx="12192000" cy="6858000"/>
          </a:xfrm>
          <a:prstGeom prst="rect">
            <a:avLst/>
          </a:prstGeom>
          <a:solidFill>
            <a:srgbClr val="1A38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afbeelding 8">
            <a:extLst>
              <a:ext uri="{FF2B5EF4-FFF2-40B4-BE49-F238E27FC236}">
                <a16:creationId xmlns:a16="http://schemas.microsoft.com/office/drawing/2014/main" id="{EA6C46B1-A70A-583F-45E0-034EB2A25852}"/>
              </a:ext>
            </a:extLst>
          </p:cNvPr>
          <p:cNvSpPr>
            <a:spLocks noGrp="1"/>
          </p:cNvSpPr>
          <p:nvPr>
            <p:ph type="pic" sz="quarter" idx="14" hasCustomPrompt="1"/>
          </p:nvPr>
        </p:nvSpPr>
        <p:spPr>
          <a:xfrm>
            <a:off x="6095999" y="1096875"/>
            <a:ext cx="5689601" cy="4853075"/>
          </a:xfrm>
          <a:prstGeom prst="roundRect">
            <a:avLst>
              <a:gd name="adj" fmla="val 4882"/>
            </a:avLst>
          </a:prstGeom>
          <a:noFill/>
          <a:ln>
            <a:solidFill>
              <a:schemeClr val="bg1">
                <a:lumMod val="85000"/>
              </a:schemeClr>
            </a:solidFill>
          </a:ln>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6" name="Titel 5">
            <a:extLst>
              <a:ext uri="{FF2B5EF4-FFF2-40B4-BE49-F238E27FC236}">
                <a16:creationId xmlns:a16="http://schemas.microsoft.com/office/drawing/2014/main" id="{0DEE9F3A-BBE9-5229-2D3F-93080D4806CF}"/>
              </a:ext>
            </a:extLst>
          </p:cNvPr>
          <p:cNvSpPr>
            <a:spLocks noGrp="1"/>
          </p:cNvSpPr>
          <p:nvPr>
            <p:ph type="title" hasCustomPrompt="1"/>
          </p:nvPr>
        </p:nvSpPr>
        <p:spPr>
          <a:xfrm>
            <a:off x="698501" y="584200"/>
            <a:ext cx="4876800" cy="504825"/>
          </a:xfrm>
        </p:spPr>
        <p:txBody>
          <a:bodyPr/>
          <a:lstStyle>
            <a:lvl1pPr>
              <a:defRPr>
                <a:solidFill>
                  <a:schemeClr val="bg1"/>
                </a:solidFill>
              </a:defRPr>
            </a:lvl1pPr>
          </a:lstStyle>
          <a:p>
            <a:r>
              <a:rPr lang="nl-NL"/>
              <a:t>Plaats hier je titel</a:t>
            </a:r>
          </a:p>
        </p:txBody>
      </p:sp>
      <p:sp>
        <p:nvSpPr>
          <p:cNvPr id="7" name="Tijdelijke aanduiding voor tekst 8">
            <a:extLst>
              <a:ext uri="{FF2B5EF4-FFF2-40B4-BE49-F238E27FC236}">
                <a16:creationId xmlns:a16="http://schemas.microsoft.com/office/drawing/2014/main" id="{F1E11370-3B26-382F-A640-941D2E117F37}"/>
              </a:ext>
            </a:extLst>
          </p:cNvPr>
          <p:cNvSpPr>
            <a:spLocks noGrp="1"/>
          </p:cNvSpPr>
          <p:nvPr>
            <p:ph type="body" sz="quarter" idx="13" hasCustomPrompt="1"/>
          </p:nvPr>
        </p:nvSpPr>
        <p:spPr>
          <a:xfrm>
            <a:off x="698500" y="1096875"/>
            <a:ext cx="4876799" cy="504825"/>
          </a:xfrm>
        </p:spPr>
        <p:txBody>
          <a:bodyPr tIns="180000"/>
          <a:lstStyle>
            <a:lvl1pPr>
              <a:defRPr sz="3000">
                <a:solidFill>
                  <a:srgbClr val="A4CDBB"/>
                </a:solidFill>
              </a:defRPr>
            </a:lvl1pPr>
          </a:lstStyle>
          <a:p>
            <a:pPr lvl="0"/>
            <a:r>
              <a:rPr lang="nl-NL"/>
              <a:t>Eventuele subtitel</a:t>
            </a:r>
          </a:p>
        </p:txBody>
      </p:sp>
      <p:sp>
        <p:nvSpPr>
          <p:cNvPr id="8" name="Tijdelijke aanduiding voor verticale tekst 2">
            <a:extLst>
              <a:ext uri="{FF2B5EF4-FFF2-40B4-BE49-F238E27FC236}">
                <a16:creationId xmlns:a16="http://schemas.microsoft.com/office/drawing/2014/main" id="{B6002AEE-3CB6-2FA1-565F-584C19A9B110}"/>
              </a:ext>
            </a:extLst>
          </p:cNvPr>
          <p:cNvSpPr>
            <a:spLocks noGrp="1"/>
          </p:cNvSpPr>
          <p:nvPr>
            <p:ph type="body" orient="vert" idx="25" hasCustomPrompt="1"/>
          </p:nvPr>
        </p:nvSpPr>
        <p:spPr>
          <a:xfrm>
            <a:off x="1318846" y="2009634"/>
            <a:ext cx="4256454" cy="3938265"/>
          </a:xfrm>
        </p:spPr>
        <p:txBody>
          <a:bodyPr vert="horz" lIns="0" tIns="0" rIns="0" bIns="0" anchor="t"/>
          <a:lstStyle>
            <a:lvl1pPr>
              <a:defRPr>
                <a:solidFill>
                  <a:schemeClr val="bg1"/>
                </a:solidFill>
              </a:defRPr>
            </a:lvl1pPr>
            <a:lvl2pPr>
              <a:defRPr>
                <a:solidFill>
                  <a:srgbClr val="A4CDBB"/>
                </a:solidFill>
              </a:defRPr>
            </a:lvl2pPr>
            <a:lvl3pPr>
              <a:buClr>
                <a:srgbClr val="A4CDBB"/>
              </a:buClr>
              <a:defRPr>
                <a:solidFill>
                  <a:schemeClr val="bg1"/>
                </a:solidFill>
              </a:defRPr>
            </a:lvl3pPr>
            <a:lvl4pPr>
              <a:buClr>
                <a:srgbClr val="A4CDBB"/>
              </a:buClr>
              <a:defRPr>
                <a:solidFill>
                  <a:schemeClr val="bg1"/>
                </a:solidFill>
              </a:defRPr>
            </a:lvl4pPr>
            <a:lvl5pPr marL="263525" indent="-263525">
              <a:buClr>
                <a:srgbClr val="A4CDBB"/>
              </a:buClr>
              <a:buFont typeface="+mj-lt"/>
              <a:buAutoNum type="arabicPeriod"/>
              <a:defRPr>
                <a:solidFill>
                  <a:schemeClr val="bg1"/>
                </a:solidFill>
              </a:defRPr>
            </a:lvl5pPr>
            <a:lvl6pPr marL="538163" indent="-274638">
              <a:buClr>
                <a:srgbClr val="A4CDBB"/>
              </a:buClr>
              <a:buFont typeface="+mj-lt"/>
              <a:buAutoNum type="alphaLcPeriod"/>
              <a:defRPr>
                <a:solidFill>
                  <a:schemeClr val="bg1"/>
                </a:solidFill>
              </a:defRPr>
            </a:lvl6pPr>
            <a:lvl7pPr>
              <a:buFontTx/>
              <a:buNone/>
              <a:defRPr>
                <a:solidFill>
                  <a:schemeClr val="bg1"/>
                </a:solidFill>
              </a:defRPr>
            </a:lvl7pPr>
            <a:lvl8pPr>
              <a:defRPr>
                <a:solidFill>
                  <a:schemeClr val="bg1"/>
                </a:solidFill>
              </a:defRPr>
            </a:lvl8pPr>
            <a:lvl9pPr>
              <a:buClr>
                <a:srgbClr val="3F6866"/>
              </a:buClr>
              <a:defRPr>
                <a:solidFill>
                  <a:schemeClr val="bg1"/>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0" name="Tijdelijke aanduiding voor dianummer 3">
            <a:extLst>
              <a:ext uri="{FF2B5EF4-FFF2-40B4-BE49-F238E27FC236}">
                <a16:creationId xmlns:a16="http://schemas.microsoft.com/office/drawing/2014/main" id="{35896E64-A2BA-B478-2502-6A2EBFABCFB4}"/>
              </a:ext>
            </a:extLst>
          </p:cNvPr>
          <p:cNvSpPr>
            <a:spLocks noGrp="1"/>
          </p:cNvSpPr>
          <p:nvPr>
            <p:ph type="sldNum" sz="quarter" idx="12"/>
          </p:nvPr>
        </p:nvSpPr>
        <p:spPr>
          <a:xfrm>
            <a:off x="11059886" y="339810"/>
            <a:ext cx="542740" cy="365125"/>
          </a:xfrm>
        </p:spPr>
        <p:txBody>
          <a:bodyPr/>
          <a:lstStyle>
            <a:lvl1pPr>
              <a:defRPr>
                <a:solidFill>
                  <a:schemeClr val="bg1"/>
                </a:solidFill>
              </a:defRPr>
            </a:lvl1pPr>
          </a:lstStyle>
          <a:p>
            <a:fld id="{B502C9A5-716F-45E6-800B-D4D02CE26F90}" type="slidenum">
              <a:rPr lang="nl-NL" smtClean="0"/>
              <a:pPr/>
              <a:t>‹#›</a:t>
            </a:fld>
            <a:endParaRPr lang="nl-NL"/>
          </a:p>
        </p:txBody>
      </p:sp>
      <p:pic>
        <p:nvPicPr>
          <p:cNvPr id="11" name="Graphic 10">
            <a:extLst>
              <a:ext uri="{FF2B5EF4-FFF2-40B4-BE49-F238E27FC236}">
                <a16:creationId xmlns:a16="http://schemas.microsoft.com/office/drawing/2014/main" id="{3CAA42BC-FF20-09B5-C23B-AD2BD62D66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1591" y="-1"/>
            <a:ext cx="2238884" cy="1279363"/>
          </a:xfrm>
          <a:prstGeom prst="rect">
            <a:avLst/>
          </a:prstGeom>
        </p:spPr>
      </p:pic>
      <p:sp>
        <p:nvSpPr>
          <p:cNvPr id="12" name="Tekstvak 11">
            <a:extLst>
              <a:ext uri="{FF2B5EF4-FFF2-40B4-BE49-F238E27FC236}">
                <a16:creationId xmlns:a16="http://schemas.microsoft.com/office/drawing/2014/main" id="{9EA11F1C-102F-89CD-B77C-288ADE829F13}"/>
              </a:ext>
            </a:extLst>
          </p:cNvPr>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 + afbeelding Groen</a:t>
            </a:r>
          </a:p>
        </p:txBody>
      </p:sp>
    </p:spTree>
    <p:extLst>
      <p:ext uri="{BB962C8B-B14F-4D97-AF65-F5344CB8AC3E}">
        <p14:creationId xmlns:p14="http://schemas.microsoft.com/office/powerpoint/2010/main" val="1141996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tch">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332435F-8B33-EA6A-2CD7-43ECA12324A7}"/>
              </a:ext>
            </a:extLst>
          </p:cNvPr>
          <p:cNvSpPr/>
          <p:nvPr userDrawn="1"/>
        </p:nvSpPr>
        <p:spPr>
          <a:xfrm>
            <a:off x="0" y="0"/>
            <a:ext cx="12192000" cy="6858000"/>
          </a:xfrm>
          <a:prstGeom prst="rect">
            <a:avLst/>
          </a:prstGeom>
          <a:solidFill>
            <a:srgbClr val="1A38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afbeelding 8">
            <a:extLst>
              <a:ext uri="{FF2B5EF4-FFF2-40B4-BE49-F238E27FC236}">
                <a16:creationId xmlns:a16="http://schemas.microsoft.com/office/drawing/2014/main" id="{EA6C46B1-A70A-583F-45E0-034EB2A25852}"/>
              </a:ext>
            </a:extLst>
          </p:cNvPr>
          <p:cNvSpPr>
            <a:spLocks noGrp="1"/>
          </p:cNvSpPr>
          <p:nvPr>
            <p:ph type="pic" sz="quarter" idx="14" hasCustomPrompt="1"/>
          </p:nvPr>
        </p:nvSpPr>
        <p:spPr>
          <a:xfrm>
            <a:off x="6095999" y="1096875"/>
            <a:ext cx="5689601" cy="4853075"/>
          </a:xfrm>
          <a:prstGeom prst="roundRect">
            <a:avLst>
              <a:gd name="adj" fmla="val 4882"/>
            </a:avLst>
          </a:prstGeom>
          <a:noFill/>
          <a:ln>
            <a:solidFill>
              <a:schemeClr val="bg1">
                <a:lumMod val="85000"/>
              </a:schemeClr>
            </a:solidFill>
          </a:ln>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p>
        </p:txBody>
      </p:sp>
      <p:sp>
        <p:nvSpPr>
          <p:cNvPr id="6" name="Titel 5">
            <a:extLst>
              <a:ext uri="{FF2B5EF4-FFF2-40B4-BE49-F238E27FC236}">
                <a16:creationId xmlns:a16="http://schemas.microsoft.com/office/drawing/2014/main" id="{0DEE9F3A-BBE9-5229-2D3F-93080D4806CF}"/>
              </a:ext>
            </a:extLst>
          </p:cNvPr>
          <p:cNvSpPr>
            <a:spLocks noGrp="1"/>
          </p:cNvSpPr>
          <p:nvPr>
            <p:ph type="title" hasCustomPrompt="1"/>
          </p:nvPr>
        </p:nvSpPr>
        <p:spPr>
          <a:xfrm>
            <a:off x="698501" y="584200"/>
            <a:ext cx="4876800" cy="504825"/>
          </a:xfrm>
        </p:spPr>
        <p:txBody>
          <a:bodyPr/>
          <a:lstStyle>
            <a:lvl1pPr algn="ctr">
              <a:defRPr>
                <a:solidFill>
                  <a:schemeClr val="bg1"/>
                </a:solidFill>
              </a:defRPr>
            </a:lvl1pPr>
          </a:lstStyle>
          <a:p>
            <a:r>
              <a:rPr lang="nl-NL"/>
              <a:t>Plaats hier je titel</a:t>
            </a:r>
          </a:p>
        </p:txBody>
      </p:sp>
      <p:sp>
        <p:nvSpPr>
          <p:cNvPr id="8" name="Tijdelijke aanduiding voor verticale tekst 2">
            <a:extLst>
              <a:ext uri="{FF2B5EF4-FFF2-40B4-BE49-F238E27FC236}">
                <a16:creationId xmlns:a16="http://schemas.microsoft.com/office/drawing/2014/main" id="{B6002AEE-3CB6-2FA1-565F-584C19A9B110}"/>
              </a:ext>
            </a:extLst>
          </p:cNvPr>
          <p:cNvSpPr>
            <a:spLocks noGrp="1"/>
          </p:cNvSpPr>
          <p:nvPr>
            <p:ph type="body" orient="vert" idx="25" hasCustomPrompt="1"/>
          </p:nvPr>
        </p:nvSpPr>
        <p:spPr>
          <a:xfrm>
            <a:off x="698500" y="2691921"/>
            <a:ext cx="4876800" cy="2375757"/>
          </a:xfrm>
        </p:spPr>
        <p:txBody>
          <a:bodyPr vert="horz" lIns="0" tIns="0" rIns="0" bIns="0" anchor="t"/>
          <a:lstStyle>
            <a:lvl1pPr algn="ctr">
              <a:defRPr sz="2400">
                <a:solidFill>
                  <a:schemeClr val="bg1"/>
                </a:solidFill>
              </a:defRPr>
            </a:lvl1pPr>
            <a:lvl2pPr algn="ctr">
              <a:defRPr sz="2400">
                <a:solidFill>
                  <a:srgbClr val="A4CDBB"/>
                </a:solidFill>
              </a:defRPr>
            </a:lvl2pPr>
            <a:lvl3pPr>
              <a:buClr>
                <a:srgbClr val="A4CDBB"/>
              </a:buClr>
              <a:defRPr>
                <a:solidFill>
                  <a:schemeClr val="bg1"/>
                </a:solidFill>
              </a:defRPr>
            </a:lvl3pPr>
            <a:lvl4pPr>
              <a:buClr>
                <a:srgbClr val="A4CDBB"/>
              </a:buClr>
              <a:defRPr>
                <a:solidFill>
                  <a:schemeClr val="bg1"/>
                </a:solidFill>
              </a:defRPr>
            </a:lvl4pPr>
            <a:lvl5pPr marL="263525" indent="-263525">
              <a:buClr>
                <a:srgbClr val="A4CDBB"/>
              </a:buClr>
              <a:buFont typeface="+mj-lt"/>
              <a:buAutoNum type="arabicPeriod"/>
              <a:defRPr>
                <a:solidFill>
                  <a:schemeClr val="bg1"/>
                </a:solidFill>
              </a:defRPr>
            </a:lvl5pPr>
            <a:lvl6pPr marL="538163" indent="-274638">
              <a:buClr>
                <a:srgbClr val="A4CDBB"/>
              </a:buClr>
              <a:buFont typeface="+mj-lt"/>
              <a:buAutoNum type="alphaLcPeriod"/>
              <a:defRPr>
                <a:solidFill>
                  <a:schemeClr val="bg1"/>
                </a:solidFill>
              </a:defRPr>
            </a:lvl6pPr>
            <a:lvl7pPr>
              <a:buFontTx/>
              <a:buNone/>
              <a:defRPr>
                <a:solidFill>
                  <a:schemeClr val="bg1"/>
                </a:solidFill>
              </a:defRPr>
            </a:lvl7pPr>
            <a:lvl8pPr>
              <a:defRPr>
                <a:solidFill>
                  <a:schemeClr val="bg1"/>
                </a:solidFill>
              </a:defRPr>
            </a:lvl8pPr>
            <a:lvl9pPr>
              <a:buClr>
                <a:srgbClr val="3F6866"/>
              </a:buClr>
              <a:defRPr>
                <a:solidFill>
                  <a:schemeClr val="bg1"/>
                </a:solidFill>
              </a:defRPr>
            </a:lvl9pPr>
          </a:lstStyle>
          <a:p>
            <a:pPr lvl="0"/>
            <a:r>
              <a:rPr lang="nl-NL"/>
              <a:t>Klik hier om een </a:t>
            </a:r>
            <a:r>
              <a:rPr lang="nl-NL" err="1"/>
              <a:t>bullet</a:t>
            </a:r>
            <a:r>
              <a:rPr lang="nl-NL"/>
              <a:t> te plaatsen.</a:t>
            </a:r>
          </a:p>
          <a:p>
            <a:pPr lvl="1"/>
            <a:endParaRPr lang="nl-NL"/>
          </a:p>
        </p:txBody>
      </p:sp>
      <p:sp>
        <p:nvSpPr>
          <p:cNvPr id="10" name="Tijdelijke aanduiding voor dianummer 3">
            <a:extLst>
              <a:ext uri="{FF2B5EF4-FFF2-40B4-BE49-F238E27FC236}">
                <a16:creationId xmlns:a16="http://schemas.microsoft.com/office/drawing/2014/main" id="{35896E64-A2BA-B478-2502-6A2EBFABCFB4}"/>
              </a:ext>
            </a:extLst>
          </p:cNvPr>
          <p:cNvSpPr>
            <a:spLocks noGrp="1"/>
          </p:cNvSpPr>
          <p:nvPr>
            <p:ph type="sldNum" sz="quarter" idx="12"/>
          </p:nvPr>
        </p:nvSpPr>
        <p:spPr>
          <a:xfrm>
            <a:off x="11059886" y="339810"/>
            <a:ext cx="542740" cy="365125"/>
          </a:xfrm>
        </p:spPr>
        <p:txBody>
          <a:bodyPr/>
          <a:lstStyle>
            <a:lvl1pPr>
              <a:defRPr>
                <a:solidFill>
                  <a:schemeClr val="bg1"/>
                </a:solidFill>
              </a:defRPr>
            </a:lvl1pPr>
          </a:lstStyle>
          <a:p>
            <a:fld id="{B502C9A5-716F-45E6-800B-D4D02CE26F90}" type="slidenum">
              <a:rPr lang="nl-NL" smtClean="0"/>
              <a:pPr/>
              <a:t>‹#›</a:t>
            </a:fld>
            <a:endParaRPr lang="nl-NL"/>
          </a:p>
        </p:txBody>
      </p:sp>
      <p:pic>
        <p:nvPicPr>
          <p:cNvPr id="11" name="Graphic 10">
            <a:extLst>
              <a:ext uri="{FF2B5EF4-FFF2-40B4-BE49-F238E27FC236}">
                <a16:creationId xmlns:a16="http://schemas.microsoft.com/office/drawing/2014/main" id="{3CAA42BC-FF20-09B5-C23B-AD2BD62D66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1591" y="-1"/>
            <a:ext cx="2238884" cy="1279363"/>
          </a:xfrm>
          <a:prstGeom prst="rect">
            <a:avLst/>
          </a:prstGeom>
        </p:spPr>
      </p:pic>
      <p:sp>
        <p:nvSpPr>
          <p:cNvPr id="12" name="Tekstvak 11">
            <a:extLst>
              <a:ext uri="{FF2B5EF4-FFF2-40B4-BE49-F238E27FC236}">
                <a16:creationId xmlns:a16="http://schemas.microsoft.com/office/drawing/2014/main" id="{9EA11F1C-102F-89CD-B77C-288ADE829F13}"/>
              </a:ext>
            </a:extLst>
          </p:cNvPr>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 + afbeelding Groen</a:t>
            </a:r>
          </a:p>
        </p:txBody>
      </p:sp>
    </p:spTree>
    <p:extLst>
      <p:ext uri="{BB962C8B-B14F-4D97-AF65-F5344CB8AC3E}">
        <p14:creationId xmlns:p14="http://schemas.microsoft.com/office/powerpoint/2010/main" val="227179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Groot">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055ED7AE-5B2D-4CB0-B811-2A7E664043A4}"/>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Groot</a:t>
            </a:r>
          </a:p>
        </p:txBody>
      </p:sp>
      <p:pic>
        <p:nvPicPr>
          <p:cNvPr id="19" name="Graphic 18">
            <a:extLst>
              <a:ext uri="{FF2B5EF4-FFF2-40B4-BE49-F238E27FC236}">
                <a16:creationId xmlns:a16="http://schemas.microsoft.com/office/drawing/2014/main" id="{38D1C5F9-192A-480A-B0E7-4D9CE923373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900" y="0"/>
            <a:ext cx="12018819" cy="6760585"/>
          </a:xfrm>
          <a:prstGeom prst="rect">
            <a:avLst/>
          </a:prstGeom>
        </p:spPr>
      </p:pic>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grpSp>
        <p:nvGrpSpPr>
          <p:cNvPr id="9" name="INSTRUCTIE">
            <a:extLst>
              <a:ext uri="{FF2B5EF4-FFF2-40B4-BE49-F238E27FC236}">
                <a16:creationId xmlns:a16="http://schemas.microsoft.com/office/drawing/2014/main" id="{7E3BC5F1-28E8-4A99-B9E8-FF48BED0C093}"/>
              </a:ext>
            </a:extLst>
          </p:cNvPr>
          <p:cNvGrpSpPr/>
          <p:nvPr userDrawn="1"/>
        </p:nvGrpSpPr>
        <p:grpSpPr>
          <a:xfrm>
            <a:off x="12377595" y="0"/>
            <a:ext cx="3693386" cy="5270646"/>
            <a:chOff x="-3786437" y="0"/>
            <a:chExt cx="3693386" cy="5270646"/>
          </a:xfrm>
        </p:grpSpPr>
        <p:sp>
          <p:nvSpPr>
            <p:cNvPr id="10" name="Rechthoek 9">
              <a:extLst>
                <a:ext uri="{FF2B5EF4-FFF2-40B4-BE49-F238E27FC236}">
                  <a16:creationId xmlns:a16="http://schemas.microsoft.com/office/drawing/2014/main" id="{D5B500B9-DB09-4257-AEF2-E0027E4FEBD0}"/>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1" name="Rechthoek 10">
              <a:extLst>
                <a:ext uri="{FF2B5EF4-FFF2-40B4-BE49-F238E27FC236}">
                  <a16:creationId xmlns:a16="http://schemas.microsoft.com/office/drawing/2014/main" id="{DB6A1B15-A61E-4F61-9C96-5ED2705C89B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2" name="Ovaal 11">
              <a:extLst>
                <a:ext uri="{FF2B5EF4-FFF2-40B4-BE49-F238E27FC236}">
                  <a16:creationId xmlns:a16="http://schemas.microsoft.com/office/drawing/2014/main" id="{486B8A2A-6A0D-449E-8711-7C22FD8BDA1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 name="Rechthoek 12">
              <a:extLst>
                <a:ext uri="{FF2B5EF4-FFF2-40B4-BE49-F238E27FC236}">
                  <a16:creationId xmlns:a16="http://schemas.microsoft.com/office/drawing/2014/main" id="{B342240E-918F-45B1-95E4-7A32DD2600CF}"/>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4" name="Groep 13">
              <a:extLst>
                <a:ext uri="{FF2B5EF4-FFF2-40B4-BE49-F238E27FC236}">
                  <a16:creationId xmlns:a16="http://schemas.microsoft.com/office/drawing/2014/main" id="{8590B2F0-8F4F-4475-8E84-1FAB3D4515D3}"/>
                </a:ext>
              </a:extLst>
            </p:cNvPr>
            <p:cNvGrpSpPr/>
            <p:nvPr userDrawn="1"/>
          </p:nvGrpSpPr>
          <p:grpSpPr>
            <a:xfrm>
              <a:off x="-3316179" y="1231351"/>
              <a:ext cx="294789" cy="318834"/>
              <a:chOff x="14466489" y="1001522"/>
              <a:chExt cx="290627" cy="314333"/>
            </a:xfrm>
          </p:grpSpPr>
          <p:sp>
            <p:nvSpPr>
              <p:cNvPr id="46" name="Rechthoek 45">
                <a:extLst>
                  <a:ext uri="{FF2B5EF4-FFF2-40B4-BE49-F238E27FC236}">
                    <a16:creationId xmlns:a16="http://schemas.microsoft.com/office/drawing/2014/main" id="{7CA0E88C-1794-4D8B-83A7-AB8BFEB46E5E}"/>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7" name="Ovaal 46">
                <a:extLst>
                  <a:ext uri="{FF2B5EF4-FFF2-40B4-BE49-F238E27FC236}">
                    <a16:creationId xmlns:a16="http://schemas.microsoft.com/office/drawing/2014/main" id="{943FD264-ED4F-4C68-8318-2CF50AD5BD0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8" name="Vrije vorm: vorm 47">
                <a:extLst>
                  <a:ext uri="{FF2B5EF4-FFF2-40B4-BE49-F238E27FC236}">
                    <a16:creationId xmlns:a16="http://schemas.microsoft.com/office/drawing/2014/main" id="{AD1DE36D-734F-433A-900B-9FCB799347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9" name="Rechthoek: afgeronde hoeken 48">
                <a:extLst>
                  <a:ext uri="{FF2B5EF4-FFF2-40B4-BE49-F238E27FC236}">
                    <a16:creationId xmlns:a16="http://schemas.microsoft.com/office/drawing/2014/main" id="{F85E16FC-669C-4EBA-87D3-2684159448C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0" name="Rechte verbindingslijn 49">
                <a:extLst>
                  <a:ext uri="{FF2B5EF4-FFF2-40B4-BE49-F238E27FC236}">
                    <a16:creationId xmlns:a16="http://schemas.microsoft.com/office/drawing/2014/main" id="{37C3F0D0-06D2-4D70-8B21-14FCBCA86BC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Rechte verbindingslijn 50">
                <a:extLst>
                  <a:ext uri="{FF2B5EF4-FFF2-40B4-BE49-F238E27FC236}">
                    <a16:creationId xmlns:a16="http://schemas.microsoft.com/office/drawing/2014/main" id="{AD803AA9-D5C8-4E48-B145-83977409F144}"/>
                  </a:ext>
                </a:extLst>
              </p:cNvPr>
              <p:cNvCxnSpPr>
                <a:cxnSpLocks/>
                <a:stCxn id="4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5" name="Ovaal 14">
              <a:extLst>
                <a:ext uri="{FF2B5EF4-FFF2-40B4-BE49-F238E27FC236}">
                  <a16:creationId xmlns:a16="http://schemas.microsoft.com/office/drawing/2014/main" id="{65553030-82B3-4E02-B9DE-1A3775C3A4D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482E49A7-2703-469D-9F74-A6A40BD2ABE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0C59B3B3-7C81-43F2-98A4-9CF1E7BB906A}"/>
                </a:ext>
              </a:extLst>
            </p:cNvPr>
            <p:cNvGrpSpPr/>
            <p:nvPr userDrawn="1"/>
          </p:nvGrpSpPr>
          <p:grpSpPr>
            <a:xfrm>
              <a:off x="-3311319" y="2164285"/>
              <a:ext cx="825500" cy="209550"/>
              <a:chOff x="13504624" y="2482850"/>
              <a:chExt cx="825500" cy="209550"/>
            </a:xfrm>
          </p:grpSpPr>
          <p:sp>
            <p:nvSpPr>
              <p:cNvPr id="43" name="Rechthoek 42">
                <a:extLst>
                  <a:ext uri="{FF2B5EF4-FFF2-40B4-BE49-F238E27FC236}">
                    <a16:creationId xmlns:a16="http://schemas.microsoft.com/office/drawing/2014/main" id="{A46563DE-4DC4-45BB-BAAC-1D9F26FDF48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4" name="Rechte verbindingslijn 43">
                <a:extLst>
                  <a:ext uri="{FF2B5EF4-FFF2-40B4-BE49-F238E27FC236}">
                    <a16:creationId xmlns:a16="http://schemas.microsoft.com/office/drawing/2014/main" id="{8C575607-29D4-462A-889A-3C27BC595B2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5" name="Gelijkbenige driehoek 44">
                <a:extLst>
                  <a:ext uri="{FF2B5EF4-FFF2-40B4-BE49-F238E27FC236}">
                    <a16:creationId xmlns:a16="http://schemas.microsoft.com/office/drawing/2014/main" id="{A9F392FC-F110-474B-ABAB-7F2580733DF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8" name="Ovaal 17">
              <a:extLst>
                <a:ext uri="{FF2B5EF4-FFF2-40B4-BE49-F238E27FC236}">
                  <a16:creationId xmlns:a16="http://schemas.microsoft.com/office/drawing/2014/main" id="{80DD46FF-A522-4B11-8FCD-268402589A0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A202CCDB-E3F4-493E-B334-DF83AF1B5EF6}"/>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1" name="Groep 20">
              <a:extLst>
                <a:ext uri="{FF2B5EF4-FFF2-40B4-BE49-F238E27FC236}">
                  <a16:creationId xmlns:a16="http://schemas.microsoft.com/office/drawing/2014/main" id="{7297E700-9208-4343-B27F-AE4CD4D7E289}"/>
                </a:ext>
              </a:extLst>
            </p:cNvPr>
            <p:cNvGrpSpPr/>
            <p:nvPr userDrawn="1"/>
          </p:nvGrpSpPr>
          <p:grpSpPr>
            <a:xfrm>
              <a:off x="-3408294" y="3643742"/>
              <a:ext cx="622283" cy="612920"/>
              <a:chOff x="12617641" y="3403239"/>
              <a:chExt cx="752963" cy="741634"/>
            </a:xfrm>
          </p:grpSpPr>
          <p:grpSp>
            <p:nvGrpSpPr>
              <p:cNvPr id="27" name="Groep 26">
                <a:extLst>
                  <a:ext uri="{FF2B5EF4-FFF2-40B4-BE49-F238E27FC236}">
                    <a16:creationId xmlns:a16="http://schemas.microsoft.com/office/drawing/2014/main" id="{3929F14E-68E6-4D46-A8D2-762C8DEF64B7}"/>
                  </a:ext>
                </a:extLst>
              </p:cNvPr>
              <p:cNvGrpSpPr/>
              <p:nvPr userDrawn="1"/>
            </p:nvGrpSpPr>
            <p:grpSpPr>
              <a:xfrm>
                <a:off x="12771530" y="3403239"/>
                <a:ext cx="467176" cy="448491"/>
                <a:chOff x="12782157" y="3403239"/>
                <a:chExt cx="467176" cy="448491"/>
              </a:xfrm>
            </p:grpSpPr>
            <p:grpSp>
              <p:nvGrpSpPr>
                <p:cNvPr id="30" name="Groep 29">
                  <a:extLst>
                    <a:ext uri="{FF2B5EF4-FFF2-40B4-BE49-F238E27FC236}">
                      <a16:creationId xmlns:a16="http://schemas.microsoft.com/office/drawing/2014/main" id="{0460EA6F-B2D1-437B-B62A-AA42DDE30514}"/>
                    </a:ext>
                  </a:extLst>
                </p:cNvPr>
                <p:cNvGrpSpPr/>
                <p:nvPr userDrawn="1"/>
              </p:nvGrpSpPr>
              <p:grpSpPr>
                <a:xfrm>
                  <a:off x="12782157" y="3403239"/>
                  <a:ext cx="412976" cy="396132"/>
                  <a:chOff x="13554906" y="3320109"/>
                  <a:chExt cx="443917" cy="425811"/>
                </a:xfrm>
              </p:grpSpPr>
              <p:grpSp>
                <p:nvGrpSpPr>
                  <p:cNvPr id="37" name="Groep 36">
                    <a:extLst>
                      <a:ext uri="{FF2B5EF4-FFF2-40B4-BE49-F238E27FC236}">
                        <a16:creationId xmlns:a16="http://schemas.microsoft.com/office/drawing/2014/main" id="{12807CE1-11DB-41C4-8E89-D4DD07F2898D}"/>
                      </a:ext>
                    </a:extLst>
                  </p:cNvPr>
                  <p:cNvGrpSpPr/>
                  <p:nvPr userDrawn="1"/>
                </p:nvGrpSpPr>
                <p:grpSpPr>
                  <a:xfrm>
                    <a:off x="13554906" y="3320109"/>
                    <a:ext cx="443917" cy="425811"/>
                    <a:chOff x="12909684" y="1276143"/>
                    <a:chExt cx="443917" cy="425811"/>
                  </a:xfrm>
                </p:grpSpPr>
                <p:sp>
                  <p:nvSpPr>
                    <p:cNvPr id="40" name="Rechthoek 39">
                      <a:extLst>
                        <a:ext uri="{FF2B5EF4-FFF2-40B4-BE49-F238E27FC236}">
                          <a16:creationId xmlns:a16="http://schemas.microsoft.com/office/drawing/2014/main" id="{0A814518-6D19-4EA4-A500-271864194A1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1" name="Rechthoek 40">
                      <a:extLst>
                        <a:ext uri="{FF2B5EF4-FFF2-40B4-BE49-F238E27FC236}">
                          <a16:creationId xmlns:a16="http://schemas.microsoft.com/office/drawing/2014/main" id="{9E73B7DF-17B5-437F-9A45-185D2B540CD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Ovaal 41">
                      <a:extLst>
                        <a:ext uri="{FF2B5EF4-FFF2-40B4-BE49-F238E27FC236}">
                          <a16:creationId xmlns:a16="http://schemas.microsoft.com/office/drawing/2014/main" id="{85B28586-38F8-406A-AEF9-283D24A537F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8" name="Afbeelding 37">
                    <a:extLst>
                      <a:ext uri="{FF2B5EF4-FFF2-40B4-BE49-F238E27FC236}">
                        <a16:creationId xmlns:a16="http://schemas.microsoft.com/office/drawing/2014/main" id="{2380B73C-3326-4058-B4FA-69E018C380AA}"/>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39" name="Afbeelding 38">
                    <a:extLst>
                      <a:ext uri="{FF2B5EF4-FFF2-40B4-BE49-F238E27FC236}">
                        <a16:creationId xmlns:a16="http://schemas.microsoft.com/office/drawing/2014/main" id="{94930F76-0926-4FED-AEAF-7655748B24C6}"/>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1" name="Groep 30">
                  <a:extLst>
                    <a:ext uri="{FF2B5EF4-FFF2-40B4-BE49-F238E27FC236}">
                      <a16:creationId xmlns:a16="http://schemas.microsoft.com/office/drawing/2014/main" id="{317430A3-B96B-48DE-8E01-0022A96B7DCB}"/>
                    </a:ext>
                  </a:extLst>
                </p:cNvPr>
                <p:cNvGrpSpPr/>
                <p:nvPr userDrawn="1"/>
              </p:nvGrpSpPr>
              <p:grpSpPr>
                <a:xfrm>
                  <a:off x="13103513" y="3705268"/>
                  <a:ext cx="145820" cy="146462"/>
                  <a:chOff x="13096169" y="3602278"/>
                  <a:chExt cx="145820" cy="146462"/>
                </a:xfrm>
              </p:grpSpPr>
              <p:sp>
                <p:nvSpPr>
                  <p:cNvPr id="35" name="Rechthoek 34">
                    <a:extLst>
                      <a:ext uri="{FF2B5EF4-FFF2-40B4-BE49-F238E27FC236}">
                        <a16:creationId xmlns:a16="http://schemas.microsoft.com/office/drawing/2014/main" id="{7359EDF9-E661-4236-A74F-CB13DBE909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6" name="Rechthoek 35">
                    <a:extLst>
                      <a:ext uri="{FF2B5EF4-FFF2-40B4-BE49-F238E27FC236}">
                        <a16:creationId xmlns:a16="http://schemas.microsoft.com/office/drawing/2014/main" id="{F5B7FDB0-E49A-4722-B72A-0482FA7E999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825F5D8B-B67C-495F-ADBD-C3CB8F6A3605}"/>
                    </a:ext>
                  </a:extLst>
                </p:cNvPr>
                <p:cNvGrpSpPr/>
                <p:nvPr userDrawn="1"/>
              </p:nvGrpSpPr>
              <p:grpSpPr>
                <a:xfrm rot="10800000">
                  <a:off x="13061402" y="3665637"/>
                  <a:ext cx="145820" cy="146462"/>
                  <a:chOff x="13096169" y="3602278"/>
                  <a:chExt cx="145820" cy="146462"/>
                </a:xfrm>
              </p:grpSpPr>
              <p:sp>
                <p:nvSpPr>
                  <p:cNvPr id="33" name="Rechthoek 32">
                    <a:extLst>
                      <a:ext uri="{FF2B5EF4-FFF2-40B4-BE49-F238E27FC236}">
                        <a16:creationId xmlns:a16="http://schemas.microsoft.com/office/drawing/2014/main" id="{393AD21B-BDCC-4195-BC00-A289F030C8B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4" name="Rechthoek 33">
                    <a:extLst>
                      <a:ext uri="{FF2B5EF4-FFF2-40B4-BE49-F238E27FC236}">
                        <a16:creationId xmlns:a16="http://schemas.microsoft.com/office/drawing/2014/main" id="{0C7470FA-273E-4FEA-BAAB-517543E1E4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8" name="Rechthoek 27">
                <a:extLst>
                  <a:ext uri="{FF2B5EF4-FFF2-40B4-BE49-F238E27FC236}">
                    <a16:creationId xmlns:a16="http://schemas.microsoft.com/office/drawing/2014/main" id="{19388519-24C1-4888-9E82-26803DB10A0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9" name="Gelijkbenige driehoek 28">
                <a:extLst>
                  <a:ext uri="{FF2B5EF4-FFF2-40B4-BE49-F238E27FC236}">
                    <a16:creationId xmlns:a16="http://schemas.microsoft.com/office/drawing/2014/main" id="{6C3EB715-8477-4207-B937-D504DA808088}"/>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 name="ICOON_info">
              <a:extLst>
                <a:ext uri="{FF2B5EF4-FFF2-40B4-BE49-F238E27FC236}">
                  <a16:creationId xmlns:a16="http://schemas.microsoft.com/office/drawing/2014/main" id="{C060612D-A696-497C-AF1B-250EA95FDF7A}"/>
                </a:ext>
              </a:extLst>
            </p:cNvPr>
            <p:cNvGrpSpPr/>
            <p:nvPr userDrawn="1"/>
          </p:nvGrpSpPr>
          <p:grpSpPr>
            <a:xfrm>
              <a:off x="-376736" y="4271597"/>
              <a:ext cx="283685" cy="283685"/>
              <a:chOff x="-510741" y="5913713"/>
              <a:chExt cx="267555" cy="267555"/>
            </a:xfrm>
          </p:grpSpPr>
          <p:sp>
            <p:nvSpPr>
              <p:cNvPr id="25" name="Ovaal 24">
                <a:extLst>
                  <a:ext uri="{FF2B5EF4-FFF2-40B4-BE49-F238E27FC236}">
                    <a16:creationId xmlns:a16="http://schemas.microsoft.com/office/drawing/2014/main" id="{396C53FA-51BB-4A75-83C7-6EE9085A60C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6" name="Graphic 163" descr="Informatie">
                <a:extLst>
                  <a:ext uri="{FF2B5EF4-FFF2-40B4-BE49-F238E27FC236}">
                    <a16:creationId xmlns:a16="http://schemas.microsoft.com/office/drawing/2014/main" id="{263B4CF4-526E-4C8D-9128-4E332C67EC5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6" name="Tijdelijke aanduiding voor afbeelding 8">
            <a:extLst>
              <a:ext uri="{FF2B5EF4-FFF2-40B4-BE49-F238E27FC236}">
                <a16:creationId xmlns:a16="http://schemas.microsoft.com/office/drawing/2014/main" id="{94EAF1F5-FACF-A6EE-ED4D-B10A5083CB60}"/>
              </a:ext>
            </a:extLst>
          </p:cNvPr>
          <p:cNvSpPr>
            <a:spLocks noGrp="1"/>
          </p:cNvSpPr>
          <p:nvPr>
            <p:ph type="pic" sz="quarter" idx="17" hasCustomPrompt="1"/>
          </p:nvPr>
        </p:nvSpPr>
        <p:spPr>
          <a:xfrm>
            <a:off x="1316037" y="452104"/>
            <a:ext cx="9557115" cy="5495796"/>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35789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Rond 2x Roz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1318848" y="1591900"/>
            <a:ext cx="379541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11" name="Tijdelijke aanduiding voor afbeelding 8">
            <a:extLst>
              <a:ext uri="{FF2B5EF4-FFF2-40B4-BE49-F238E27FC236}">
                <a16:creationId xmlns:a16="http://schemas.microsoft.com/office/drawing/2014/main" id="{CA877D12-C9B5-4051-831C-067CF8EB695D}"/>
              </a:ext>
            </a:extLst>
          </p:cNvPr>
          <p:cNvSpPr>
            <a:spLocks noGrp="1"/>
          </p:cNvSpPr>
          <p:nvPr>
            <p:ph type="pic" sz="quarter" idx="14" hasCustomPrompt="1"/>
          </p:nvPr>
        </p:nvSpPr>
        <p:spPr>
          <a:xfrm>
            <a:off x="6674884" y="1591900"/>
            <a:ext cx="379541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2x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10351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3x Paars">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E573CE70-D7A9-4D0E-83D7-6EFD52A1E1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3x Paars</a:t>
            </a:r>
          </a:p>
        </p:txBody>
      </p:sp>
      <p:sp>
        <p:nvSpPr>
          <p:cNvPr id="36" name="Tijdelijke aanduiding voor tekst 35">
            <a:extLst>
              <a:ext uri="{FF2B5EF4-FFF2-40B4-BE49-F238E27FC236}">
                <a16:creationId xmlns:a16="http://schemas.microsoft.com/office/drawing/2014/main" id="{045F3BF9-5988-4401-8063-3B7EEEEBC452}"/>
              </a:ext>
            </a:extLst>
          </p:cNvPr>
          <p:cNvSpPr>
            <a:spLocks noGrp="1"/>
          </p:cNvSpPr>
          <p:nvPr>
            <p:ph type="body" sz="quarter" idx="13" hasCustomPrompt="1"/>
          </p:nvPr>
        </p:nvSpPr>
        <p:spPr>
          <a:xfrm>
            <a:off x="2457116" y="2546278"/>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48" name="Tijdelijke aanduiding voor afbeelding 8">
            <a:extLst>
              <a:ext uri="{FF2B5EF4-FFF2-40B4-BE49-F238E27FC236}">
                <a16:creationId xmlns:a16="http://schemas.microsoft.com/office/drawing/2014/main" id="{1C646A99-E0F7-40A2-98AD-872806B87332}"/>
              </a:ext>
            </a:extLst>
          </p:cNvPr>
          <p:cNvSpPr>
            <a:spLocks noGrp="1"/>
          </p:cNvSpPr>
          <p:nvPr>
            <p:ph type="pic" sz="quarter" idx="14" hasCustomPrompt="1"/>
          </p:nvPr>
        </p:nvSpPr>
        <p:spPr>
          <a:xfrm>
            <a:off x="2941864"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0" name="Tijdelijke aanduiding voor tekst 49">
            <a:extLst>
              <a:ext uri="{FF2B5EF4-FFF2-40B4-BE49-F238E27FC236}">
                <a16:creationId xmlns:a16="http://schemas.microsoft.com/office/drawing/2014/main" id="{4155262E-D06D-4901-B25E-8A7CC91889A5}"/>
              </a:ext>
            </a:extLst>
          </p:cNvPr>
          <p:cNvSpPr>
            <a:spLocks noGrp="1"/>
          </p:cNvSpPr>
          <p:nvPr>
            <p:ph type="body" sz="quarter" idx="15" hasCustomPrompt="1"/>
          </p:nvPr>
        </p:nvSpPr>
        <p:spPr>
          <a:xfrm>
            <a:off x="2656544" y="4347883"/>
            <a:ext cx="1833145" cy="215900"/>
          </a:xfrm>
        </p:spPr>
        <p:txBody>
          <a:bodyPr anchor="b"/>
          <a:lstStyle>
            <a:lvl1pPr algn="ctr">
              <a:defRPr sz="1600">
                <a:solidFill>
                  <a:schemeClr val="bg1"/>
                </a:solidFill>
              </a:defRPr>
            </a:lvl1pPr>
          </a:lstStyle>
          <a:p>
            <a:pPr lvl="0"/>
            <a:r>
              <a:rPr lang="nl-NL"/>
              <a:t>Titel</a:t>
            </a:r>
          </a:p>
        </p:txBody>
      </p:sp>
      <p:sp>
        <p:nvSpPr>
          <p:cNvPr id="51" name="Tijdelijke aanduiding voor tekst 35">
            <a:extLst>
              <a:ext uri="{FF2B5EF4-FFF2-40B4-BE49-F238E27FC236}">
                <a16:creationId xmlns:a16="http://schemas.microsoft.com/office/drawing/2014/main" id="{FAE41AEA-48E7-4A47-9026-64DE77AA8418}"/>
              </a:ext>
            </a:extLst>
          </p:cNvPr>
          <p:cNvSpPr>
            <a:spLocks noGrp="1"/>
          </p:cNvSpPr>
          <p:nvPr>
            <p:ph type="body" sz="quarter" idx="16" hasCustomPrompt="1"/>
          </p:nvPr>
        </p:nvSpPr>
        <p:spPr>
          <a:xfrm>
            <a:off x="4995623" y="2546278"/>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52" name="Tijdelijke aanduiding voor afbeelding 8">
            <a:extLst>
              <a:ext uri="{FF2B5EF4-FFF2-40B4-BE49-F238E27FC236}">
                <a16:creationId xmlns:a16="http://schemas.microsoft.com/office/drawing/2014/main" id="{4465F0BA-0CE9-4F87-8D8E-7F1B2F49F936}"/>
              </a:ext>
            </a:extLst>
          </p:cNvPr>
          <p:cNvSpPr>
            <a:spLocks noGrp="1"/>
          </p:cNvSpPr>
          <p:nvPr>
            <p:ph type="pic" sz="quarter" idx="17" hasCustomPrompt="1"/>
          </p:nvPr>
        </p:nvSpPr>
        <p:spPr>
          <a:xfrm>
            <a:off x="5480371"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3" name="Tijdelijke aanduiding voor tekst 49">
            <a:extLst>
              <a:ext uri="{FF2B5EF4-FFF2-40B4-BE49-F238E27FC236}">
                <a16:creationId xmlns:a16="http://schemas.microsoft.com/office/drawing/2014/main" id="{86868998-11BC-4112-9E34-AFD6E2F544C0}"/>
              </a:ext>
            </a:extLst>
          </p:cNvPr>
          <p:cNvSpPr>
            <a:spLocks noGrp="1"/>
          </p:cNvSpPr>
          <p:nvPr>
            <p:ph type="body" sz="quarter" idx="18" hasCustomPrompt="1"/>
          </p:nvPr>
        </p:nvSpPr>
        <p:spPr>
          <a:xfrm>
            <a:off x="5195051" y="4347883"/>
            <a:ext cx="1833145" cy="215900"/>
          </a:xfrm>
        </p:spPr>
        <p:txBody>
          <a:bodyPr anchor="b"/>
          <a:lstStyle>
            <a:lvl1pPr algn="ctr">
              <a:defRPr sz="1600">
                <a:solidFill>
                  <a:schemeClr val="bg1"/>
                </a:solidFill>
              </a:defRPr>
            </a:lvl1pPr>
          </a:lstStyle>
          <a:p>
            <a:pPr lvl="0"/>
            <a:r>
              <a:rPr lang="nl-NL"/>
              <a:t>Titel</a:t>
            </a:r>
          </a:p>
        </p:txBody>
      </p:sp>
      <p:sp>
        <p:nvSpPr>
          <p:cNvPr id="54" name="Tijdelijke aanduiding voor tekst 35">
            <a:extLst>
              <a:ext uri="{FF2B5EF4-FFF2-40B4-BE49-F238E27FC236}">
                <a16:creationId xmlns:a16="http://schemas.microsoft.com/office/drawing/2014/main" id="{198018F2-6283-4B71-B1DA-0E6704621E84}"/>
              </a:ext>
            </a:extLst>
          </p:cNvPr>
          <p:cNvSpPr>
            <a:spLocks noGrp="1"/>
          </p:cNvSpPr>
          <p:nvPr>
            <p:ph type="body" sz="quarter" idx="19" hasCustomPrompt="1"/>
          </p:nvPr>
        </p:nvSpPr>
        <p:spPr>
          <a:xfrm>
            <a:off x="7534130" y="2546278"/>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55" name="Tijdelijke aanduiding voor afbeelding 8">
            <a:extLst>
              <a:ext uri="{FF2B5EF4-FFF2-40B4-BE49-F238E27FC236}">
                <a16:creationId xmlns:a16="http://schemas.microsoft.com/office/drawing/2014/main" id="{8F3915AB-C56E-463D-A780-CA461C243E85}"/>
              </a:ext>
            </a:extLst>
          </p:cNvPr>
          <p:cNvSpPr>
            <a:spLocks noGrp="1"/>
          </p:cNvSpPr>
          <p:nvPr>
            <p:ph type="pic" sz="quarter" idx="20" hasCustomPrompt="1"/>
          </p:nvPr>
        </p:nvSpPr>
        <p:spPr>
          <a:xfrm>
            <a:off x="8018878" y="2749478"/>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56" name="Tijdelijke aanduiding voor tekst 49">
            <a:extLst>
              <a:ext uri="{FF2B5EF4-FFF2-40B4-BE49-F238E27FC236}">
                <a16:creationId xmlns:a16="http://schemas.microsoft.com/office/drawing/2014/main" id="{D21DBDB5-2F57-4E08-96AF-EA16252F3865}"/>
              </a:ext>
            </a:extLst>
          </p:cNvPr>
          <p:cNvSpPr>
            <a:spLocks noGrp="1"/>
          </p:cNvSpPr>
          <p:nvPr>
            <p:ph type="body" sz="quarter" idx="21" hasCustomPrompt="1"/>
          </p:nvPr>
        </p:nvSpPr>
        <p:spPr>
          <a:xfrm>
            <a:off x="7733558" y="4347883"/>
            <a:ext cx="1833145" cy="215900"/>
          </a:xfrm>
        </p:spPr>
        <p:txBody>
          <a:bodyPr anchor="b"/>
          <a:lstStyle>
            <a:lvl1pPr algn="ctr">
              <a:defRPr sz="1600">
                <a:solidFill>
                  <a:schemeClr val="bg1"/>
                </a:solidFill>
              </a:defRPr>
            </a:lvl1pPr>
          </a:lstStyle>
          <a:p>
            <a:pPr lvl="0"/>
            <a:r>
              <a:rPr lang="nl-NL"/>
              <a:t>Titel</a:t>
            </a:r>
          </a:p>
        </p:txBody>
      </p:sp>
      <p:grpSp>
        <p:nvGrpSpPr>
          <p:cNvPr id="17" name="INSTRUCTIE">
            <a:extLst>
              <a:ext uri="{FF2B5EF4-FFF2-40B4-BE49-F238E27FC236}">
                <a16:creationId xmlns:a16="http://schemas.microsoft.com/office/drawing/2014/main" id="{82EB92FA-2EA7-419C-AFB5-EB0EC8A5EE02}"/>
              </a:ext>
            </a:extLst>
          </p:cNvPr>
          <p:cNvGrpSpPr/>
          <p:nvPr userDrawn="1"/>
        </p:nvGrpSpPr>
        <p:grpSpPr>
          <a:xfrm>
            <a:off x="12377595" y="0"/>
            <a:ext cx="3693386" cy="6769481"/>
            <a:chOff x="-3786437" y="0"/>
            <a:chExt cx="3693386" cy="6769481"/>
          </a:xfrm>
        </p:grpSpPr>
        <p:sp>
          <p:nvSpPr>
            <p:cNvPr id="18" name="Rechthoek 17">
              <a:extLst>
                <a:ext uri="{FF2B5EF4-FFF2-40B4-BE49-F238E27FC236}">
                  <a16:creationId xmlns:a16="http://schemas.microsoft.com/office/drawing/2014/main" id="{2A560671-0814-4A68-9E39-F6FB414E651D}"/>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 name="INSTRUCTIES">
              <a:extLst>
                <a:ext uri="{FF2B5EF4-FFF2-40B4-BE49-F238E27FC236}">
                  <a16:creationId xmlns:a16="http://schemas.microsoft.com/office/drawing/2014/main" id="{3E3F6167-1090-4C53-AB60-36716A284640}"/>
                </a:ext>
              </a:extLst>
            </p:cNvPr>
            <p:cNvGrpSpPr/>
            <p:nvPr userDrawn="1"/>
          </p:nvGrpSpPr>
          <p:grpSpPr>
            <a:xfrm>
              <a:off x="-3786437" y="0"/>
              <a:ext cx="3693386" cy="6089184"/>
              <a:chOff x="-3786437" y="0"/>
              <a:chExt cx="3693386" cy="6089184"/>
            </a:xfrm>
          </p:grpSpPr>
          <p:sp>
            <p:nvSpPr>
              <p:cNvPr id="20" name="Rechthoek 19">
                <a:extLst>
                  <a:ext uri="{FF2B5EF4-FFF2-40B4-BE49-F238E27FC236}">
                    <a16:creationId xmlns:a16="http://schemas.microsoft.com/office/drawing/2014/main" id="{8518A9D9-F938-4818-B7AC-DE7EAA5D0BB4}"/>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1" name="Ovaal 20">
                <a:extLst>
                  <a:ext uri="{FF2B5EF4-FFF2-40B4-BE49-F238E27FC236}">
                    <a16:creationId xmlns:a16="http://schemas.microsoft.com/office/drawing/2014/main" id="{A1668968-B3F1-467E-8D46-F28F3D31B6E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 name="Rechthoek 21">
                <a:extLst>
                  <a:ext uri="{FF2B5EF4-FFF2-40B4-BE49-F238E27FC236}">
                    <a16:creationId xmlns:a16="http://schemas.microsoft.com/office/drawing/2014/main" id="{1D5DC3E5-C6C5-448A-87C4-1779745132B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C77BF711-ACAB-4895-ACE6-627292AA12BF}"/>
                  </a:ext>
                </a:extLst>
              </p:cNvPr>
              <p:cNvGrpSpPr/>
              <p:nvPr userDrawn="1"/>
            </p:nvGrpSpPr>
            <p:grpSpPr>
              <a:xfrm>
                <a:off x="-3316179" y="1231351"/>
                <a:ext cx="294789" cy="318834"/>
                <a:chOff x="14466489" y="1001522"/>
                <a:chExt cx="290627" cy="314333"/>
              </a:xfrm>
            </p:grpSpPr>
            <p:sp>
              <p:nvSpPr>
                <p:cNvPr id="80" name="Rechthoek 79">
                  <a:extLst>
                    <a:ext uri="{FF2B5EF4-FFF2-40B4-BE49-F238E27FC236}">
                      <a16:creationId xmlns:a16="http://schemas.microsoft.com/office/drawing/2014/main" id="{C3ECA4FC-22C5-4AD5-9E77-FF315F27A0E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1" name="Ovaal 80">
                  <a:extLst>
                    <a:ext uri="{FF2B5EF4-FFF2-40B4-BE49-F238E27FC236}">
                      <a16:creationId xmlns:a16="http://schemas.microsoft.com/office/drawing/2014/main" id="{1AE759B7-4808-4EAB-88CA-FA9230F0E01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82" name="Vrije vorm: vorm 81">
                  <a:extLst>
                    <a:ext uri="{FF2B5EF4-FFF2-40B4-BE49-F238E27FC236}">
                      <a16:creationId xmlns:a16="http://schemas.microsoft.com/office/drawing/2014/main" id="{10D08130-D092-453F-9CC7-66C671425E8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83" name="Rechthoek: afgeronde hoeken 82">
                  <a:extLst>
                    <a:ext uri="{FF2B5EF4-FFF2-40B4-BE49-F238E27FC236}">
                      <a16:creationId xmlns:a16="http://schemas.microsoft.com/office/drawing/2014/main" id="{4CA5C121-36C1-4693-8E1C-C06283EC427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84" name="Rechte verbindingslijn 83">
                  <a:extLst>
                    <a:ext uri="{FF2B5EF4-FFF2-40B4-BE49-F238E27FC236}">
                      <a16:creationId xmlns:a16="http://schemas.microsoft.com/office/drawing/2014/main" id="{667F38FD-AAAF-44D1-8E3F-64B424FC8E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Rechte verbindingslijn 84">
                  <a:extLst>
                    <a:ext uri="{FF2B5EF4-FFF2-40B4-BE49-F238E27FC236}">
                      <a16:creationId xmlns:a16="http://schemas.microsoft.com/office/drawing/2014/main" id="{50AD50DB-029F-4CE7-98C8-1F32905079F6}"/>
                    </a:ext>
                  </a:extLst>
                </p:cNvPr>
                <p:cNvCxnSpPr>
                  <a:cxnSpLocks/>
                  <a:stCxn id="8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4" name="Ovaal 23">
                <a:extLst>
                  <a:ext uri="{FF2B5EF4-FFF2-40B4-BE49-F238E27FC236}">
                    <a16:creationId xmlns:a16="http://schemas.microsoft.com/office/drawing/2014/main" id="{6A94FBAC-6E0F-4F08-9B6C-989F21EDF821}"/>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A4BB1115-E4E6-4852-BADF-CCA36F94AF59}"/>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 name="Groep 25">
                <a:extLst>
                  <a:ext uri="{FF2B5EF4-FFF2-40B4-BE49-F238E27FC236}">
                    <a16:creationId xmlns:a16="http://schemas.microsoft.com/office/drawing/2014/main" id="{72854CAF-B1E4-4D40-ABB6-718FFA24793B}"/>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47CBFD80-2E0B-4DBD-9FD8-623FE704D91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2DC80AE6-39A8-4CAC-BE99-FE5B6F04D5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0DC2450B-2BF6-429E-BA79-6355CF1B164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8B1E4B0D-4913-4E31-9687-D1B0A43CD77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Rechthoek 27">
                <a:extLst>
                  <a:ext uri="{FF2B5EF4-FFF2-40B4-BE49-F238E27FC236}">
                    <a16:creationId xmlns:a16="http://schemas.microsoft.com/office/drawing/2014/main" id="{6DBB4822-28B4-4D5D-B3F7-F6FD417C2D62}"/>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29" name="Groep 28">
                <a:extLst>
                  <a:ext uri="{FF2B5EF4-FFF2-40B4-BE49-F238E27FC236}">
                    <a16:creationId xmlns:a16="http://schemas.microsoft.com/office/drawing/2014/main" id="{DDD6AEF6-E5AA-4FD8-95F5-998D7C1B49BE}"/>
                  </a:ext>
                </a:extLst>
              </p:cNvPr>
              <p:cNvGrpSpPr/>
              <p:nvPr userDrawn="1"/>
            </p:nvGrpSpPr>
            <p:grpSpPr>
              <a:xfrm>
                <a:off x="-3408294" y="3470504"/>
                <a:ext cx="622283" cy="612920"/>
                <a:chOff x="12617641" y="3403239"/>
                <a:chExt cx="752963" cy="741634"/>
              </a:xfrm>
            </p:grpSpPr>
            <p:grpSp>
              <p:nvGrpSpPr>
                <p:cNvPr id="61" name="Groep 60">
                  <a:extLst>
                    <a:ext uri="{FF2B5EF4-FFF2-40B4-BE49-F238E27FC236}">
                      <a16:creationId xmlns:a16="http://schemas.microsoft.com/office/drawing/2014/main" id="{8DFEBC3E-4CBF-41B6-AA78-FC435890C535}"/>
                    </a:ext>
                  </a:extLst>
                </p:cNvPr>
                <p:cNvGrpSpPr/>
                <p:nvPr userDrawn="1"/>
              </p:nvGrpSpPr>
              <p:grpSpPr>
                <a:xfrm>
                  <a:off x="12771530" y="3403239"/>
                  <a:ext cx="467176" cy="448491"/>
                  <a:chOff x="12782157" y="3403239"/>
                  <a:chExt cx="467176" cy="448491"/>
                </a:xfrm>
              </p:grpSpPr>
              <p:grpSp>
                <p:nvGrpSpPr>
                  <p:cNvPr id="64" name="Groep 63">
                    <a:extLst>
                      <a:ext uri="{FF2B5EF4-FFF2-40B4-BE49-F238E27FC236}">
                        <a16:creationId xmlns:a16="http://schemas.microsoft.com/office/drawing/2014/main" id="{B8818C8E-FE8C-4D4C-9D51-35EB5435581B}"/>
                      </a:ext>
                    </a:extLst>
                  </p:cNvPr>
                  <p:cNvGrpSpPr/>
                  <p:nvPr userDrawn="1"/>
                </p:nvGrpSpPr>
                <p:grpSpPr>
                  <a:xfrm>
                    <a:off x="12782157" y="3403239"/>
                    <a:ext cx="412976" cy="396132"/>
                    <a:chOff x="13554906" y="3320109"/>
                    <a:chExt cx="443917" cy="425811"/>
                  </a:xfrm>
                </p:grpSpPr>
                <p:grpSp>
                  <p:nvGrpSpPr>
                    <p:cNvPr id="71" name="Groep 70">
                      <a:extLst>
                        <a:ext uri="{FF2B5EF4-FFF2-40B4-BE49-F238E27FC236}">
                          <a16:creationId xmlns:a16="http://schemas.microsoft.com/office/drawing/2014/main" id="{43A9D766-0E5D-48AD-B08B-D14B1C02C797}"/>
                        </a:ext>
                      </a:extLst>
                    </p:cNvPr>
                    <p:cNvGrpSpPr/>
                    <p:nvPr userDrawn="1"/>
                  </p:nvGrpSpPr>
                  <p:grpSpPr>
                    <a:xfrm>
                      <a:off x="13554906" y="3320109"/>
                      <a:ext cx="443917" cy="425811"/>
                      <a:chOff x="12909684" y="1276143"/>
                      <a:chExt cx="443917" cy="425811"/>
                    </a:xfrm>
                  </p:grpSpPr>
                  <p:sp>
                    <p:nvSpPr>
                      <p:cNvPr id="74" name="Rechthoek 73">
                        <a:extLst>
                          <a:ext uri="{FF2B5EF4-FFF2-40B4-BE49-F238E27FC236}">
                            <a16:creationId xmlns:a16="http://schemas.microsoft.com/office/drawing/2014/main" id="{B0691166-B38F-4A56-9F63-FF640953B59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53AA688B-8DB0-472E-BED7-A93DB9B8DA6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6" name="Ovaal 75">
                        <a:extLst>
                          <a:ext uri="{FF2B5EF4-FFF2-40B4-BE49-F238E27FC236}">
                            <a16:creationId xmlns:a16="http://schemas.microsoft.com/office/drawing/2014/main" id="{683E766D-1C72-4C1A-AEC4-1B95CA55D6E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72" name="Afbeelding 71">
                      <a:extLst>
                        <a:ext uri="{FF2B5EF4-FFF2-40B4-BE49-F238E27FC236}">
                          <a16:creationId xmlns:a16="http://schemas.microsoft.com/office/drawing/2014/main" id="{74DE758F-1A42-4FCA-AD79-AB9C795E280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73" name="Afbeelding 72">
                      <a:extLst>
                        <a:ext uri="{FF2B5EF4-FFF2-40B4-BE49-F238E27FC236}">
                          <a16:creationId xmlns:a16="http://schemas.microsoft.com/office/drawing/2014/main" id="{93603375-9FF6-48ED-B7B8-2FCBC75FF0EE}"/>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65" name="Groep 64">
                    <a:extLst>
                      <a:ext uri="{FF2B5EF4-FFF2-40B4-BE49-F238E27FC236}">
                        <a16:creationId xmlns:a16="http://schemas.microsoft.com/office/drawing/2014/main" id="{AEDD27F4-13F0-4191-9040-560FF54900A8}"/>
                      </a:ext>
                    </a:extLst>
                  </p:cNvPr>
                  <p:cNvGrpSpPr/>
                  <p:nvPr userDrawn="1"/>
                </p:nvGrpSpPr>
                <p:grpSpPr>
                  <a:xfrm>
                    <a:off x="13103513" y="3705268"/>
                    <a:ext cx="145820" cy="146462"/>
                    <a:chOff x="13096169" y="3602278"/>
                    <a:chExt cx="145820" cy="146462"/>
                  </a:xfrm>
                </p:grpSpPr>
                <p:sp>
                  <p:nvSpPr>
                    <p:cNvPr id="69" name="Rechthoek 68">
                      <a:extLst>
                        <a:ext uri="{FF2B5EF4-FFF2-40B4-BE49-F238E27FC236}">
                          <a16:creationId xmlns:a16="http://schemas.microsoft.com/office/drawing/2014/main" id="{17A1477C-4E38-49AA-BC53-63716B1609B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0E9080CC-A96D-47F5-8398-4D319D051B0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66" name="Groep 65">
                    <a:extLst>
                      <a:ext uri="{FF2B5EF4-FFF2-40B4-BE49-F238E27FC236}">
                        <a16:creationId xmlns:a16="http://schemas.microsoft.com/office/drawing/2014/main" id="{FE3A466B-20B3-4A8B-BE30-1A3246539F49}"/>
                      </a:ext>
                    </a:extLst>
                  </p:cNvPr>
                  <p:cNvGrpSpPr/>
                  <p:nvPr userDrawn="1"/>
                </p:nvGrpSpPr>
                <p:grpSpPr>
                  <a:xfrm rot="10800000">
                    <a:off x="13061402" y="3665637"/>
                    <a:ext cx="145820" cy="146462"/>
                    <a:chOff x="13096169" y="3602278"/>
                    <a:chExt cx="145820" cy="146462"/>
                  </a:xfrm>
                </p:grpSpPr>
                <p:sp>
                  <p:nvSpPr>
                    <p:cNvPr id="67" name="Rechthoek 66">
                      <a:extLst>
                        <a:ext uri="{FF2B5EF4-FFF2-40B4-BE49-F238E27FC236}">
                          <a16:creationId xmlns:a16="http://schemas.microsoft.com/office/drawing/2014/main" id="{040E3526-2C1C-4366-B17A-BB3EC7F1B72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356974AE-E5C0-4DA0-9DF2-ACBC37249E8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2" name="Rechthoek 61">
                  <a:extLst>
                    <a:ext uri="{FF2B5EF4-FFF2-40B4-BE49-F238E27FC236}">
                      <a16:creationId xmlns:a16="http://schemas.microsoft.com/office/drawing/2014/main" id="{815449E0-B019-42E1-A6AA-BDFC621040C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63" name="Gelijkbenige driehoek 62">
                  <a:extLst>
                    <a:ext uri="{FF2B5EF4-FFF2-40B4-BE49-F238E27FC236}">
                      <a16:creationId xmlns:a16="http://schemas.microsoft.com/office/drawing/2014/main" id="{308FC0F4-1B94-4D54-85DE-923C82BBB82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0" name="ICOON_info">
                <a:extLst>
                  <a:ext uri="{FF2B5EF4-FFF2-40B4-BE49-F238E27FC236}">
                    <a16:creationId xmlns:a16="http://schemas.microsoft.com/office/drawing/2014/main" id="{97339165-C85D-4F74-B89D-5B0BF9893121}"/>
                  </a:ext>
                </a:extLst>
              </p:cNvPr>
              <p:cNvGrpSpPr/>
              <p:nvPr userDrawn="1"/>
            </p:nvGrpSpPr>
            <p:grpSpPr>
              <a:xfrm>
                <a:off x="-376736" y="5805499"/>
                <a:ext cx="283685" cy="283685"/>
                <a:chOff x="-510741" y="5913713"/>
                <a:chExt cx="267555" cy="267555"/>
              </a:xfrm>
            </p:grpSpPr>
            <p:sp>
              <p:nvSpPr>
                <p:cNvPr id="59" name="Ovaal 58">
                  <a:extLst>
                    <a:ext uri="{FF2B5EF4-FFF2-40B4-BE49-F238E27FC236}">
                      <a16:creationId xmlns:a16="http://schemas.microsoft.com/office/drawing/2014/main" id="{702C29BB-D368-4F15-A993-96725E3D854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0" name="Graphic 163" descr="Informatie">
                  <a:extLst>
                    <a:ext uri="{FF2B5EF4-FFF2-40B4-BE49-F238E27FC236}">
                      <a16:creationId xmlns:a16="http://schemas.microsoft.com/office/drawing/2014/main" id="{8C4D32EA-C94E-4990-81C2-04DE5950B20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31" name="Ovaal 30">
                <a:extLst>
                  <a:ext uri="{FF2B5EF4-FFF2-40B4-BE49-F238E27FC236}">
                    <a16:creationId xmlns:a16="http://schemas.microsoft.com/office/drawing/2014/main" id="{ECB19663-A1CA-4827-ACBF-CE30C5A1F039}"/>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3" name="Rechthoek 32">
                <a:extLst>
                  <a:ext uri="{FF2B5EF4-FFF2-40B4-BE49-F238E27FC236}">
                    <a16:creationId xmlns:a16="http://schemas.microsoft.com/office/drawing/2014/main" id="{B97F194C-EE1E-4EC1-8C31-337D5B59131F}"/>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4" name="Groep 33">
                <a:extLst>
                  <a:ext uri="{FF2B5EF4-FFF2-40B4-BE49-F238E27FC236}">
                    <a16:creationId xmlns:a16="http://schemas.microsoft.com/office/drawing/2014/main" id="{43BABFCF-8292-49C8-840B-AAC26DCA7121}"/>
                  </a:ext>
                </a:extLst>
              </p:cNvPr>
              <p:cNvGrpSpPr/>
              <p:nvPr userDrawn="1"/>
            </p:nvGrpSpPr>
            <p:grpSpPr>
              <a:xfrm>
                <a:off x="-3314821" y="5192208"/>
                <a:ext cx="1108877" cy="563933"/>
                <a:chOff x="-3314821" y="3885197"/>
                <a:chExt cx="1108877" cy="563933"/>
              </a:xfrm>
            </p:grpSpPr>
            <p:sp>
              <p:nvSpPr>
                <p:cNvPr id="35" name="Rechthoek 34">
                  <a:extLst>
                    <a:ext uri="{FF2B5EF4-FFF2-40B4-BE49-F238E27FC236}">
                      <a16:creationId xmlns:a16="http://schemas.microsoft.com/office/drawing/2014/main" id="{BF051DCC-EA50-45E6-B4C5-264AA56127BB}"/>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15CD7A53-E715-4BA9-BC66-73802AFD997E}"/>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8" name="Tekstvak 37">
                  <a:extLst>
                    <a:ext uri="{FF2B5EF4-FFF2-40B4-BE49-F238E27FC236}">
                      <a16:creationId xmlns:a16="http://schemas.microsoft.com/office/drawing/2014/main" id="{177F51BB-C599-488A-B578-C8FD89384407}"/>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39" name="Tekstvak 38">
                  <a:extLst>
                    <a:ext uri="{FF2B5EF4-FFF2-40B4-BE49-F238E27FC236}">
                      <a16:creationId xmlns:a16="http://schemas.microsoft.com/office/drawing/2014/main" id="{FBDBBD2C-1252-4632-BBAC-3A6E2B207483}"/>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40" name="Vrije vorm: vorm 39">
                  <a:extLst>
                    <a:ext uri="{FF2B5EF4-FFF2-40B4-BE49-F238E27FC236}">
                      <a16:creationId xmlns:a16="http://schemas.microsoft.com/office/drawing/2014/main" id="{CE20CA45-C547-4240-AAE5-5405FE09A4FC}"/>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0A363DE2-1E1E-4A26-83CF-367F87B08BE3}"/>
                    </a:ext>
                  </a:extLst>
                </p:cNvPr>
                <p:cNvGrpSpPr/>
                <p:nvPr userDrawn="1"/>
              </p:nvGrpSpPr>
              <p:grpSpPr>
                <a:xfrm>
                  <a:off x="-3254609" y="3946178"/>
                  <a:ext cx="184194" cy="143334"/>
                  <a:chOff x="6218544" y="2402421"/>
                  <a:chExt cx="144156" cy="112178"/>
                </a:xfrm>
              </p:grpSpPr>
              <p:sp>
                <p:nvSpPr>
                  <p:cNvPr id="47" name="Rechthoek 46">
                    <a:extLst>
                      <a:ext uri="{FF2B5EF4-FFF2-40B4-BE49-F238E27FC236}">
                        <a16:creationId xmlns:a16="http://schemas.microsoft.com/office/drawing/2014/main" id="{67C3A0FC-5FD9-40D8-9836-7362FC728A32}"/>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9" name="Rechthoek 47">
                    <a:extLst>
                      <a:ext uri="{FF2B5EF4-FFF2-40B4-BE49-F238E27FC236}">
                        <a16:creationId xmlns:a16="http://schemas.microsoft.com/office/drawing/2014/main" id="{7FB0BC37-8D83-444F-9D38-50F7D4482F4C}"/>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7" name="Rechthoek 47">
                    <a:extLst>
                      <a:ext uri="{FF2B5EF4-FFF2-40B4-BE49-F238E27FC236}">
                        <a16:creationId xmlns:a16="http://schemas.microsoft.com/office/drawing/2014/main" id="{E0725E4B-B220-4E68-9A48-B6D06652C047}"/>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8" name="Koorde 57">
                    <a:extLst>
                      <a:ext uri="{FF2B5EF4-FFF2-40B4-BE49-F238E27FC236}">
                        <a16:creationId xmlns:a16="http://schemas.microsoft.com/office/drawing/2014/main" id="{F47DFFD0-2128-418A-91C2-AFF3CC28536D}"/>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DA8769B7-8CFA-41B5-8B0C-B4526FB29A6B}"/>
                    </a:ext>
                  </a:extLst>
                </p:cNvPr>
                <p:cNvGrpSpPr/>
                <p:nvPr userDrawn="1"/>
              </p:nvGrpSpPr>
              <p:grpSpPr>
                <a:xfrm>
                  <a:off x="-3254609" y="4199853"/>
                  <a:ext cx="184194" cy="124747"/>
                  <a:chOff x="6218544" y="2636044"/>
                  <a:chExt cx="144156" cy="97631"/>
                </a:xfrm>
              </p:grpSpPr>
              <p:sp>
                <p:nvSpPr>
                  <p:cNvPr id="43" name="Rechthoek 42">
                    <a:extLst>
                      <a:ext uri="{FF2B5EF4-FFF2-40B4-BE49-F238E27FC236}">
                        <a16:creationId xmlns:a16="http://schemas.microsoft.com/office/drawing/2014/main" id="{78EF58AD-1BCD-477B-91F6-C75A292D1C4E}"/>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4" name="Rechthoek 43">
                    <a:extLst>
                      <a:ext uri="{FF2B5EF4-FFF2-40B4-BE49-F238E27FC236}">
                        <a16:creationId xmlns:a16="http://schemas.microsoft.com/office/drawing/2014/main" id="{C0C91BEB-652A-42A5-8171-D4B3838147AF}"/>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5" name="Ovaal 44">
                    <a:extLst>
                      <a:ext uri="{FF2B5EF4-FFF2-40B4-BE49-F238E27FC236}">
                        <a16:creationId xmlns:a16="http://schemas.microsoft.com/office/drawing/2014/main" id="{FB8AB75E-9708-40CB-9518-3268C096D18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6" name="Rechthoek 47">
                    <a:extLst>
                      <a:ext uri="{FF2B5EF4-FFF2-40B4-BE49-F238E27FC236}">
                        <a16:creationId xmlns:a16="http://schemas.microsoft.com/office/drawing/2014/main" id="{71180055-EDC0-44A6-A869-E06DA071F12F}"/>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89" name="INSTRUCTIE">
            <a:extLst>
              <a:ext uri="{FF2B5EF4-FFF2-40B4-BE49-F238E27FC236}">
                <a16:creationId xmlns:a16="http://schemas.microsoft.com/office/drawing/2014/main" id="{EB92F083-6A2E-4764-82C3-92B9E78664E9}"/>
              </a:ext>
            </a:extLst>
          </p:cNvPr>
          <p:cNvGrpSpPr/>
          <p:nvPr userDrawn="1"/>
        </p:nvGrpSpPr>
        <p:grpSpPr>
          <a:xfrm>
            <a:off x="-3786165" y="0"/>
            <a:ext cx="3593091" cy="1468777"/>
            <a:chOff x="-3786165" y="0"/>
            <a:chExt cx="3593091" cy="1468777"/>
          </a:xfrm>
        </p:grpSpPr>
        <p:sp>
          <p:nvSpPr>
            <p:cNvPr id="90" name="Rechthoek 89">
              <a:extLst>
                <a:ext uri="{FF2B5EF4-FFF2-40B4-BE49-F238E27FC236}">
                  <a16:creationId xmlns:a16="http://schemas.microsoft.com/office/drawing/2014/main" id="{BFDE23D8-BA3B-4A7B-BF7E-4BB0609AAB4F}"/>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91" name="Rechthoek 90">
              <a:extLst>
                <a:ext uri="{FF2B5EF4-FFF2-40B4-BE49-F238E27FC236}">
                  <a16:creationId xmlns:a16="http://schemas.microsoft.com/office/drawing/2014/main" id="{0BEEE536-7B21-40E2-B119-BB59159D2EDD}"/>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grpSp>
        <p:nvGrpSpPr>
          <p:cNvPr id="92" name="INSTRUCTIE">
            <a:extLst>
              <a:ext uri="{FF2B5EF4-FFF2-40B4-BE49-F238E27FC236}">
                <a16:creationId xmlns:a16="http://schemas.microsoft.com/office/drawing/2014/main" id="{FBB9A61A-7AE3-4A82-9B59-62209EEFF8C9}"/>
              </a:ext>
            </a:extLst>
          </p:cNvPr>
          <p:cNvGrpSpPr/>
          <p:nvPr userDrawn="1"/>
        </p:nvGrpSpPr>
        <p:grpSpPr>
          <a:xfrm>
            <a:off x="-3786165" y="1565563"/>
            <a:ext cx="3593091" cy="1468777"/>
            <a:chOff x="-3786165" y="0"/>
            <a:chExt cx="3593091" cy="1468777"/>
          </a:xfrm>
        </p:grpSpPr>
        <p:sp>
          <p:nvSpPr>
            <p:cNvPr id="93" name="Rechthoek 92">
              <a:extLst>
                <a:ext uri="{FF2B5EF4-FFF2-40B4-BE49-F238E27FC236}">
                  <a16:creationId xmlns:a16="http://schemas.microsoft.com/office/drawing/2014/main" id="{C1F4EBD0-BD69-42F1-89D1-492A6CE5F057}"/>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94" name="Rechthoek 93">
              <a:extLst>
                <a:ext uri="{FF2B5EF4-FFF2-40B4-BE49-F238E27FC236}">
                  <a16:creationId xmlns:a16="http://schemas.microsoft.com/office/drawing/2014/main" id="{4441D482-BBE5-45D8-ADAE-4D4B1BF3C3E0}"/>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2793394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Rond 2x Groe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1318848" y="1591900"/>
            <a:ext cx="379541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11" name="Tijdelijke aanduiding voor afbeelding 8">
            <a:extLst>
              <a:ext uri="{FF2B5EF4-FFF2-40B4-BE49-F238E27FC236}">
                <a16:creationId xmlns:a16="http://schemas.microsoft.com/office/drawing/2014/main" id="{CA877D12-C9B5-4051-831C-067CF8EB695D}"/>
              </a:ext>
            </a:extLst>
          </p:cNvPr>
          <p:cNvSpPr>
            <a:spLocks noGrp="1"/>
          </p:cNvSpPr>
          <p:nvPr>
            <p:ph type="pic" sz="quarter" idx="14" hasCustomPrompt="1"/>
          </p:nvPr>
        </p:nvSpPr>
        <p:spPr>
          <a:xfrm>
            <a:off x="6674884" y="1591900"/>
            <a:ext cx="379541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2x Groen</a:t>
            </a:r>
          </a:p>
        </p:txBody>
      </p:sp>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pic>
        <p:nvPicPr>
          <p:cNvPr id="7" name="Graphic 6">
            <a:extLst>
              <a:ext uri="{FF2B5EF4-FFF2-40B4-BE49-F238E27FC236}">
                <a16:creationId xmlns:a16="http://schemas.microsoft.com/office/drawing/2014/main" id="{0523C2C8-DB40-2880-C661-DDF875E7E53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59492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Rond 2x breed Roz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695326" y="1576134"/>
            <a:ext cx="527980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2x breed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122" name="Tijdelijke aanduiding voor afbeelding 8">
            <a:extLst>
              <a:ext uri="{FF2B5EF4-FFF2-40B4-BE49-F238E27FC236}">
                <a16:creationId xmlns:a16="http://schemas.microsoft.com/office/drawing/2014/main" id="{C5CD9B6C-4EA5-451F-B42E-9135FBE121F0}"/>
              </a:ext>
            </a:extLst>
          </p:cNvPr>
          <p:cNvSpPr>
            <a:spLocks noGrp="1"/>
          </p:cNvSpPr>
          <p:nvPr>
            <p:ph type="pic" sz="quarter" idx="17" hasCustomPrompt="1"/>
          </p:nvPr>
        </p:nvSpPr>
        <p:spPr>
          <a:xfrm>
            <a:off x="6500143" y="1575600"/>
            <a:ext cx="5279806"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55607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Rond 2x breed Groe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695326" y="1576134"/>
            <a:ext cx="5279805"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2x breed Groen</a:t>
            </a:r>
          </a:p>
        </p:txBody>
      </p:sp>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122" name="Tijdelijke aanduiding voor afbeelding 8">
            <a:extLst>
              <a:ext uri="{FF2B5EF4-FFF2-40B4-BE49-F238E27FC236}">
                <a16:creationId xmlns:a16="http://schemas.microsoft.com/office/drawing/2014/main" id="{C5CD9B6C-4EA5-451F-B42E-9135FBE121F0}"/>
              </a:ext>
            </a:extLst>
          </p:cNvPr>
          <p:cNvSpPr>
            <a:spLocks noGrp="1"/>
          </p:cNvSpPr>
          <p:nvPr>
            <p:ph type="pic" sz="quarter" idx="17" hasCustomPrompt="1"/>
          </p:nvPr>
        </p:nvSpPr>
        <p:spPr>
          <a:xfrm>
            <a:off x="6500143" y="1575600"/>
            <a:ext cx="5279806"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pic>
        <p:nvPicPr>
          <p:cNvPr id="7" name="Graphic 6">
            <a:extLst>
              <a:ext uri="{FF2B5EF4-FFF2-40B4-BE49-F238E27FC236}">
                <a16:creationId xmlns:a16="http://schemas.microsoft.com/office/drawing/2014/main" id="{5A90E892-AD95-A75F-48F6-FAB1C4A4914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
        <p:nvSpPr>
          <p:cNvPr id="8" name="Tijdelijke aanduiding voor verticale tekst 2">
            <a:extLst>
              <a:ext uri="{FF2B5EF4-FFF2-40B4-BE49-F238E27FC236}">
                <a16:creationId xmlns:a16="http://schemas.microsoft.com/office/drawing/2014/main" id="{9A521A00-0006-CF4E-2F5D-8B5AB13D4870}"/>
              </a:ext>
            </a:extLst>
          </p:cNvPr>
          <p:cNvSpPr>
            <a:spLocks noGrp="1"/>
          </p:cNvSpPr>
          <p:nvPr>
            <p:ph type="body" orient="vert" idx="40" hasCustomPrompt="1"/>
          </p:nvPr>
        </p:nvSpPr>
        <p:spPr>
          <a:xfrm>
            <a:off x="695326" y="6082619"/>
            <a:ext cx="5279805" cy="312448"/>
          </a:xfrm>
        </p:spPr>
        <p:txBody>
          <a:bodyPr vert="horz" lIns="0" tIns="0" rIns="0" bIns="0" anchor="t"/>
          <a:lstStyle>
            <a:lvl1pPr algn="ctr">
              <a:lnSpc>
                <a:spcPct val="80000"/>
              </a:lnSpc>
              <a:defRPr sz="18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Projectnaam &amp; - plaats</a:t>
            </a:r>
          </a:p>
        </p:txBody>
      </p:sp>
      <p:sp>
        <p:nvSpPr>
          <p:cNvPr id="9" name="Tijdelijke aanduiding voor verticale tekst 2">
            <a:extLst>
              <a:ext uri="{FF2B5EF4-FFF2-40B4-BE49-F238E27FC236}">
                <a16:creationId xmlns:a16="http://schemas.microsoft.com/office/drawing/2014/main" id="{6F568852-7209-AD9A-D9AE-B2D794618D8B}"/>
              </a:ext>
            </a:extLst>
          </p:cNvPr>
          <p:cNvSpPr>
            <a:spLocks noGrp="1"/>
          </p:cNvSpPr>
          <p:nvPr>
            <p:ph type="body" orient="vert" idx="41" hasCustomPrompt="1"/>
          </p:nvPr>
        </p:nvSpPr>
        <p:spPr>
          <a:xfrm>
            <a:off x="6500143" y="6082619"/>
            <a:ext cx="5279805" cy="312448"/>
          </a:xfrm>
        </p:spPr>
        <p:txBody>
          <a:bodyPr vert="horz" lIns="0" tIns="0" rIns="0" bIns="0" anchor="t"/>
          <a:lstStyle>
            <a:lvl1pPr algn="ctr">
              <a:lnSpc>
                <a:spcPct val="80000"/>
              </a:lnSpc>
              <a:defRPr sz="1800" b="0">
                <a:solidFill>
                  <a:srgbClr val="3F6866"/>
                </a:solidFill>
              </a:defRPr>
            </a:lvl1pPr>
            <a:lvl2pPr>
              <a:defRPr/>
            </a:lvl2pPr>
            <a:lvl3pPr>
              <a:defRPr/>
            </a:lvl3pPr>
            <a:lvl4pPr>
              <a:defRPr/>
            </a:lvl4pPr>
            <a:lvl5pPr>
              <a:defRPr/>
            </a:lvl5pPr>
            <a:lvl6pPr>
              <a:defRPr/>
            </a:lvl6pPr>
            <a:lvl7pPr>
              <a:defRPr/>
            </a:lvl7pPr>
            <a:lvl8pPr>
              <a:defRPr/>
            </a:lvl8pPr>
            <a:lvl9pPr>
              <a:defRPr/>
            </a:lvl9pPr>
          </a:lstStyle>
          <a:p>
            <a:pPr lvl="0"/>
            <a:r>
              <a:rPr lang="nl-NL"/>
              <a:t>Projectnaam &amp; - plaats</a:t>
            </a:r>
          </a:p>
        </p:txBody>
      </p:sp>
    </p:spTree>
    <p:extLst>
      <p:ext uri="{BB962C8B-B14F-4D97-AF65-F5344CB8AC3E}">
        <p14:creationId xmlns:p14="http://schemas.microsoft.com/office/powerpoint/2010/main" val="247489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Rond 3x Roz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1318849" y="1591900"/>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3x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123" name="Tijdelijke aanduiding voor afbeelding 8">
            <a:extLst>
              <a:ext uri="{FF2B5EF4-FFF2-40B4-BE49-F238E27FC236}">
                <a16:creationId xmlns:a16="http://schemas.microsoft.com/office/drawing/2014/main" id="{A38B655A-9D13-426B-847A-99C178744B0C}"/>
              </a:ext>
            </a:extLst>
          </p:cNvPr>
          <p:cNvSpPr>
            <a:spLocks noGrp="1"/>
          </p:cNvSpPr>
          <p:nvPr>
            <p:ph type="pic" sz="quarter" idx="17" hasCustomPrompt="1"/>
          </p:nvPr>
        </p:nvSpPr>
        <p:spPr>
          <a:xfrm>
            <a:off x="4723217" y="1593950"/>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124" name="Tijdelijke aanduiding voor afbeelding 8">
            <a:extLst>
              <a:ext uri="{FF2B5EF4-FFF2-40B4-BE49-F238E27FC236}">
                <a16:creationId xmlns:a16="http://schemas.microsoft.com/office/drawing/2014/main" id="{A6C9382E-E856-4DD0-926C-3340C3C8D5F6}"/>
              </a:ext>
            </a:extLst>
          </p:cNvPr>
          <p:cNvSpPr>
            <a:spLocks noGrp="1"/>
          </p:cNvSpPr>
          <p:nvPr>
            <p:ph type="pic" sz="quarter" idx="18" hasCustomPrompt="1"/>
          </p:nvPr>
        </p:nvSpPr>
        <p:spPr>
          <a:xfrm>
            <a:off x="8151769" y="1578028"/>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907341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fbeelding Rond 3x Groe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7DDE672-0716-4994-9745-259C303930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982CBF20-3A55-4C17-8AC8-EC26B525B2BB}"/>
              </a:ext>
            </a:extLst>
          </p:cNvPr>
          <p:cNvSpPr>
            <a:spLocks noGrp="1"/>
          </p:cNvSpPr>
          <p:nvPr>
            <p:ph type="pic" sz="quarter" idx="16" hasCustomPrompt="1"/>
          </p:nvPr>
        </p:nvSpPr>
        <p:spPr>
          <a:xfrm>
            <a:off x="1318849" y="1591900"/>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Afbeelding Rond 3x Groen</a:t>
            </a:r>
          </a:p>
        </p:txBody>
      </p:sp>
      <p:grpSp>
        <p:nvGrpSpPr>
          <p:cNvPr id="56" name="INSTRUCTIE">
            <a:extLst>
              <a:ext uri="{FF2B5EF4-FFF2-40B4-BE49-F238E27FC236}">
                <a16:creationId xmlns:a16="http://schemas.microsoft.com/office/drawing/2014/main" id="{5844767C-94A0-4266-8DAC-A53AB76E9552}"/>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E2F48990-0658-4E06-92B1-18B0AD7910BD}"/>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95F6B12D-FB8B-4D65-B175-3F8A01997331}"/>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43A7496B-4C8A-4549-A054-C1E45CFD93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D1E026EE-EE15-4B4D-95A9-0EAF4279F5E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17416FEF-7293-46C2-A529-F6DABCDBB7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BA12A105-14E2-494F-B428-1F43DCD3E3D1}"/>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04B39772-7C34-49E1-8719-0EF8013E8BF2}"/>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5F68A4E5-4EFB-4455-A5B0-911CFA0C6021}"/>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7ECD49E4-F876-4B39-851E-3B7D914AE41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CBE3DE79-0E00-41B1-9907-DEC1C83AB7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D1FFEC84-43A0-44A8-B5F9-8A356237D6F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EED68355-53C1-45F6-8F44-43B7683A9518}"/>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DFD5938A-D7E5-4BAF-97C7-4C78CAA011C9}"/>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7D50A523-C174-4EE3-8380-C39BBCB1E1D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EDD4EF6B-374A-4F4C-8F2F-5E26B846BD71}"/>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B88965DB-0CB6-4490-89C0-4DB70E5E5F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560F0DD4-7CF6-4505-983D-0B84442279C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5C412F3F-FF99-43E7-AB82-FF6C160B8B7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8C7EC91D-886A-489D-A01B-18A846BEC19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A3577115-A22B-4CD2-B283-B4B6AEFDBBA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1E9DAA63-48FE-4B1A-BEE2-D2CD7DFA2A6F}"/>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C7D4F253-CE03-47A0-8B46-6738133027D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987FB350-2CC1-4314-817C-A6E12D18536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E776EE0-4B93-4650-A2ED-08670311688D}"/>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AA56F5AF-4662-4FE9-871D-8952BE23D547}"/>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864C82A5-4D75-4E2A-B04F-3E60168D702C}"/>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DD2B6C31-D95B-4FA0-994A-66EEAB9E4AE5}"/>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6E08635E-B924-484C-93DC-94168C4BBBA0}"/>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7050F25B-7BB3-4C84-9FBF-7CDE812BD7A8}"/>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43F096E4-97A0-4F2F-BAC9-B7EDF4DE4056}"/>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E9AB174C-6AA2-4274-8AC5-5F291E8674B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1972EBCF-C008-458E-8740-43159E5E204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57B99A35-7055-4598-8ED9-B54878FDC935}"/>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9D860AE0-B87B-4DC5-B13D-A189C071CD6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6F36E4D4-696C-463D-82C8-DDBA20B720E1}"/>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51CA376F-3EC5-4307-A166-E4BA2329546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1E6F26BB-AED3-4936-9AFC-BD7D239CC0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231D7A77-67D8-4153-A0A0-1F31672962FE}"/>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ED7325DC-9B5A-420A-A220-BCC50FA9992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426854C5-04DA-4CF1-9DB8-E2CD55B89C7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4CFA6492-E4CF-4297-8D40-6321EBFEEBB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96">
                  <a:extLst>
                    <a:ext uri="{FF2B5EF4-FFF2-40B4-BE49-F238E27FC236}">
                      <a16:creationId xmlns:a16="http://schemas.microsoft.com/office/drawing/2014/main" id="{1EB71DA1-AD7D-4688-8B60-A190A007B0B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CFCFCE39-A47F-4AF5-9849-B997DDA39A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7AEF9EDC-6716-476A-8F4B-48CC0E88733D}"/>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F2420F39-FF65-4C3F-8506-F25F2E8DC97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9ED25E1D-0D1B-479F-90A0-DE5D33FA5990}"/>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E2A47748-42D4-4650-B373-9A5DDEA7D854}"/>
                    </a:ext>
                  </a:extLst>
                </p:cNvPr>
                <p:cNvGrpSpPr/>
                <p:nvPr userDrawn="1"/>
              </p:nvGrpSpPr>
              <p:grpSpPr>
                <a:xfrm>
                  <a:off x="-2403869" y="3460544"/>
                  <a:ext cx="155951" cy="131922"/>
                  <a:chOff x="12968836" y="3354170"/>
                  <a:chExt cx="404806" cy="342433"/>
                </a:xfrm>
              </p:grpSpPr>
              <p:sp>
                <p:nvSpPr>
                  <p:cNvPr id="89" name="Rechthoek: afgeronde hoeken 88">
                    <a:extLst>
                      <a:ext uri="{FF2B5EF4-FFF2-40B4-BE49-F238E27FC236}">
                        <a16:creationId xmlns:a16="http://schemas.microsoft.com/office/drawing/2014/main" id="{0D9B5648-A508-4C82-B4CB-EC00AEC4141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8BD22D2-45A0-4B3A-BFDF-B9BB126DE0B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C9CC4D08-2C2D-4087-A658-388F16B7216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8ABD1E88-CBF0-453E-86B1-35D49B138AD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5AAF1642-0E60-41E5-B176-4F88A0AC235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5AFFF616-C8D8-47E0-93C4-E5D15A63C12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EC2C9087-2355-4614-B1FC-7CCB547D237D}"/>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FB556BC8-C255-4781-9801-2ADFF9E0A745}"/>
                      </a:ext>
                    </a:extLst>
                  </p:cNvPr>
                  <p:cNvGrpSpPr/>
                  <p:nvPr userDrawn="1"/>
                </p:nvGrpSpPr>
                <p:grpSpPr>
                  <a:xfrm>
                    <a:off x="13000382" y="4006891"/>
                    <a:ext cx="373259" cy="315747"/>
                    <a:chOff x="12968836" y="3354170"/>
                    <a:chExt cx="404806" cy="342433"/>
                  </a:xfrm>
                </p:grpSpPr>
                <p:sp>
                  <p:nvSpPr>
                    <p:cNvPr id="83" name="Rechthoek: afgeronde hoeken 82">
                      <a:extLst>
                        <a:ext uri="{FF2B5EF4-FFF2-40B4-BE49-F238E27FC236}">
                          <a16:creationId xmlns:a16="http://schemas.microsoft.com/office/drawing/2014/main" id="{8CD0395A-89C1-400A-9EC1-DCC27A8580A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B2827A86-A2BF-4567-9D27-019B63BF7D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C6EA931F-867F-462C-B6AF-BA199B4986B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15CA4633-3E9E-4BA9-B598-3B31D17BD02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D58360B-5C39-470B-8887-6823C1EDCBA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F5879E4-AC2B-41D3-AF5E-413E3134497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7A79C03-4E7B-4F97-A574-0FF08C26268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2AE97A6B-96D5-4282-A357-AD23CE765DE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48F49A86-A26D-4357-8A20-74C645C095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79">
                  <a:extLst>
                    <a:ext uri="{FF2B5EF4-FFF2-40B4-BE49-F238E27FC236}">
                      <a16:creationId xmlns:a16="http://schemas.microsoft.com/office/drawing/2014/main" id="{0BC21531-6161-4902-A8D3-EF11B433165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123" name="Tijdelijke aanduiding voor afbeelding 8">
            <a:extLst>
              <a:ext uri="{FF2B5EF4-FFF2-40B4-BE49-F238E27FC236}">
                <a16:creationId xmlns:a16="http://schemas.microsoft.com/office/drawing/2014/main" id="{A38B655A-9D13-426B-847A-99C178744B0C}"/>
              </a:ext>
            </a:extLst>
          </p:cNvPr>
          <p:cNvSpPr>
            <a:spLocks noGrp="1"/>
          </p:cNvSpPr>
          <p:nvPr>
            <p:ph type="pic" sz="quarter" idx="17" hasCustomPrompt="1"/>
          </p:nvPr>
        </p:nvSpPr>
        <p:spPr>
          <a:xfrm>
            <a:off x="4723217" y="1593950"/>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124" name="Tijdelijke aanduiding voor afbeelding 8">
            <a:extLst>
              <a:ext uri="{FF2B5EF4-FFF2-40B4-BE49-F238E27FC236}">
                <a16:creationId xmlns:a16="http://schemas.microsoft.com/office/drawing/2014/main" id="{A6C9382E-E856-4DD0-926C-3340C3C8D5F6}"/>
              </a:ext>
            </a:extLst>
          </p:cNvPr>
          <p:cNvSpPr>
            <a:spLocks noGrp="1"/>
          </p:cNvSpPr>
          <p:nvPr>
            <p:ph type="pic" sz="quarter" idx="18" hasCustomPrompt="1"/>
          </p:nvPr>
        </p:nvSpPr>
        <p:spPr>
          <a:xfrm>
            <a:off x="8151769" y="1578028"/>
            <a:ext cx="2937619"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pic>
        <p:nvPicPr>
          <p:cNvPr id="7" name="Graphic 6">
            <a:extLst>
              <a:ext uri="{FF2B5EF4-FFF2-40B4-BE49-F238E27FC236}">
                <a16:creationId xmlns:a16="http://schemas.microsoft.com/office/drawing/2014/main" id="{BD7F058A-AC7F-8570-CDCD-BD3A2B6AA62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10832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 Afbeelding Rond 1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1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5" y="1591900"/>
            <a:ext cx="5195171"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3" name="Tijdelijke aanduiding voor afbeelding 8">
            <a:extLst>
              <a:ext uri="{FF2B5EF4-FFF2-40B4-BE49-F238E27FC236}">
                <a16:creationId xmlns:a16="http://schemas.microsoft.com/office/drawing/2014/main" id="{795C18CD-041C-496B-B675-1BD883328846}"/>
              </a:ext>
            </a:extLst>
          </p:cNvPr>
          <p:cNvSpPr>
            <a:spLocks noGrp="1"/>
          </p:cNvSpPr>
          <p:nvPr>
            <p:ph type="pic" sz="quarter" idx="14" hasCustomPrompt="1"/>
          </p:nvPr>
        </p:nvSpPr>
        <p:spPr>
          <a:xfrm>
            <a:off x="7410310" y="1591900"/>
            <a:ext cx="3645340"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189" name="INSTRUCTIE">
            <a:extLst>
              <a:ext uri="{FF2B5EF4-FFF2-40B4-BE49-F238E27FC236}">
                <a16:creationId xmlns:a16="http://schemas.microsoft.com/office/drawing/2014/main" id="{AA082B19-CBEF-4E47-A822-20872A3EF76F}"/>
              </a:ext>
            </a:extLst>
          </p:cNvPr>
          <p:cNvGrpSpPr/>
          <p:nvPr userDrawn="1"/>
        </p:nvGrpSpPr>
        <p:grpSpPr>
          <a:xfrm>
            <a:off x="12377595" y="0"/>
            <a:ext cx="3693386" cy="6857760"/>
            <a:chOff x="-3786437" y="0"/>
            <a:chExt cx="3693386" cy="6857760"/>
          </a:xfrm>
        </p:grpSpPr>
        <p:sp>
          <p:nvSpPr>
            <p:cNvPr id="190" name="Rechthoek 189">
              <a:extLst>
                <a:ext uri="{FF2B5EF4-FFF2-40B4-BE49-F238E27FC236}">
                  <a16:creationId xmlns:a16="http://schemas.microsoft.com/office/drawing/2014/main" id="{F2D665BC-3041-43F9-BDC3-6DCEC2F23B1E}"/>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1" name="INSTRUCTIE">
              <a:extLst>
                <a:ext uri="{FF2B5EF4-FFF2-40B4-BE49-F238E27FC236}">
                  <a16:creationId xmlns:a16="http://schemas.microsoft.com/office/drawing/2014/main" id="{199DC5AA-C9EA-48BF-9708-8E09E5945CC0}"/>
                </a:ext>
              </a:extLst>
            </p:cNvPr>
            <p:cNvGrpSpPr/>
            <p:nvPr userDrawn="1"/>
          </p:nvGrpSpPr>
          <p:grpSpPr>
            <a:xfrm>
              <a:off x="-3786165" y="0"/>
              <a:ext cx="3693114" cy="6177730"/>
              <a:chOff x="-3786165" y="0"/>
              <a:chExt cx="3693114" cy="6177730"/>
            </a:xfrm>
          </p:grpSpPr>
          <p:sp>
            <p:nvSpPr>
              <p:cNvPr id="192" name="Rechthoek 191">
                <a:extLst>
                  <a:ext uri="{FF2B5EF4-FFF2-40B4-BE49-F238E27FC236}">
                    <a16:creationId xmlns:a16="http://schemas.microsoft.com/office/drawing/2014/main" id="{E9C63625-4809-44B0-A2C2-95AF196CB20B}"/>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3" name="Ovaal 192">
                <a:extLst>
                  <a:ext uri="{FF2B5EF4-FFF2-40B4-BE49-F238E27FC236}">
                    <a16:creationId xmlns:a16="http://schemas.microsoft.com/office/drawing/2014/main" id="{B650FF8B-9B89-40EF-934E-A1B174AD125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4" name="Rechthoek 193">
                <a:extLst>
                  <a:ext uri="{FF2B5EF4-FFF2-40B4-BE49-F238E27FC236}">
                    <a16:creationId xmlns:a16="http://schemas.microsoft.com/office/drawing/2014/main" id="{2BB32F35-B771-4ED9-B40F-989BB525C2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5" name="Groep 194">
                <a:extLst>
                  <a:ext uri="{FF2B5EF4-FFF2-40B4-BE49-F238E27FC236}">
                    <a16:creationId xmlns:a16="http://schemas.microsoft.com/office/drawing/2014/main" id="{CC53CAAF-6C7C-4CAE-929D-0C4D3032B818}"/>
                  </a:ext>
                </a:extLst>
              </p:cNvPr>
              <p:cNvGrpSpPr/>
              <p:nvPr userDrawn="1"/>
            </p:nvGrpSpPr>
            <p:grpSpPr>
              <a:xfrm>
                <a:off x="-3316179" y="1231351"/>
                <a:ext cx="294789" cy="318834"/>
                <a:chOff x="14466489" y="1001522"/>
                <a:chExt cx="290627" cy="314333"/>
              </a:xfrm>
            </p:grpSpPr>
            <p:sp>
              <p:nvSpPr>
                <p:cNvPr id="249" name="Rechthoek 248">
                  <a:extLst>
                    <a:ext uri="{FF2B5EF4-FFF2-40B4-BE49-F238E27FC236}">
                      <a16:creationId xmlns:a16="http://schemas.microsoft.com/office/drawing/2014/main" id="{B71EB962-87C6-44FC-8337-94A60055DBE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BFAAEA46-8A64-4961-BE42-D40CBF2241D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1" name="Vrije vorm: vorm 250">
                  <a:extLst>
                    <a:ext uri="{FF2B5EF4-FFF2-40B4-BE49-F238E27FC236}">
                      <a16:creationId xmlns:a16="http://schemas.microsoft.com/office/drawing/2014/main" id="{20FEA57A-D10D-4BE8-993F-CFA5D26485B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2" name="Rechthoek: afgeronde hoeken 251">
                  <a:extLst>
                    <a:ext uri="{FF2B5EF4-FFF2-40B4-BE49-F238E27FC236}">
                      <a16:creationId xmlns:a16="http://schemas.microsoft.com/office/drawing/2014/main" id="{8CC07894-56CE-4921-AEDB-DF5F0B18A1C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3" name="Rechte verbindingslijn 252">
                  <a:extLst>
                    <a:ext uri="{FF2B5EF4-FFF2-40B4-BE49-F238E27FC236}">
                      <a16:creationId xmlns:a16="http://schemas.microsoft.com/office/drawing/2014/main" id="{74DBF231-475D-4227-8691-846102EC235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4" name="Rechte verbindingslijn 253">
                  <a:extLst>
                    <a:ext uri="{FF2B5EF4-FFF2-40B4-BE49-F238E27FC236}">
                      <a16:creationId xmlns:a16="http://schemas.microsoft.com/office/drawing/2014/main" id="{906409FB-4756-4E6A-A1D7-6CFC09974792}"/>
                    </a:ext>
                  </a:extLst>
                </p:cNvPr>
                <p:cNvCxnSpPr>
                  <a:cxnSpLocks/>
                  <a:stCxn id="2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6" name="Ovaal 195">
                <a:extLst>
                  <a:ext uri="{FF2B5EF4-FFF2-40B4-BE49-F238E27FC236}">
                    <a16:creationId xmlns:a16="http://schemas.microsoft.com/office/drawing/2014/main" id="{F210072F-E2CE-41C1-A04A-BBF97C87538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7" name="Rechthoek 196">
                <a:extLst>
                  <a:ext uri="{FF2B5EF4-FFF2-40B4-BE49-F238E27FC236}">
                    <a16:creationId xmlns:a16="http://schemas.microsoft.com/office/drawing/2014/main" id="{D88CE271-AA29-4642-9204-AD36D35E505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8" name="Groep 197">
                <a:extLst>
                  <a:ext uri="{FF2B5EF4-FFF2-40B4-BE49-F238E27FC236}">
                    <a16:creationId xmlns:a16="http://schemas.microsoft.com/office/drawing/2014/main" id="{172721B4-21EE-4ED8-8634-9ABB8C35A241}"/>
                  </a:ext>
                </a:extLst>
              </p:cNvPr>
              <p:cNvGrpSpPr/>
              <p:nvPr userDrawn="1"/>
            </p:nvGrpSpPr>
            <p:grpSpPr>
              <a:xfrm>
                <a:off x="-3311319" y="2164285"/>
                <a:ext cx="825500" cy="209550"/>
                <a:chOff x="13504624" y="2482850"/>
                <a:chExt cx="825500" cy="209550"/>
              </a:xfrm>
            </p:grpSpPr>
            <p:sp>
              <p:nvSpPr>
                <p:cNvPr id="246" name="Rechthoek 245">
                  <a:extLst>
                    <a:ext uri="{FF2B5EF4-FFF2-40B4-BE49-F238E27FC236}">
                      <a16:creationId xmlns:a16="http://schemas.microsoft.com/office/drawing/2014/main" id="{28B86CBF-F1E7-48AD-AC69-10C4078D4C4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7" name="Rechte verbindingslijn 246">
                  <a:extLst>
                    <a:ext uri="{FF2B5EF4-FFF2-40B4-BE49-F238E27FC236}">
                      <a16:creationId xmlns:a16="http://schemas.microsoft.com/office/drawing/2014/main" id="{4A210D50-2440-46F4-B0AA-D77B7AF8F68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8" name="Gelijkbenige driehoek 247">
                  <a:extLst>
                    <a:ext uri="{FF2B5EF4-FFF2-40B4-BE49-F238E27FC236}">
                      <a16:creationId xmlns:a16="http://schemas.microsoft.com/office/drawing/2014/main" id="{3D203850-3590-4EB6-867B-5CFEE120D8A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99" name="Ovaal 198">
                <a:extLst>
                  <a:ext uri="{FF2B5EF4-FFF2-40B4-BE49-F238E27FC236}">
                    <a16:creationId xmlns:a16="http://schemas.microsoft.com/office/drawing/2014/main" id="{853BE3D0-F412-4890-A4AB-CCAB500FD76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0" name="Rechthoek 199">
                <a:extLst>
                  <a:ext uri="{FF2B5EF4-FFF2-40B4-BE49-F238E27FC236}">
                    <a16:creationId xmlns:a16="http://schemas.microsoft.com/office/drawing/2014/main" id="{DAD953D2-0A27-49CD-97EB-4D0BE4179BEF}"/>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1" name="ICOON_info">
                <a:extLst>
                  <a:ext uri="{FF2B5EF4-FFF2-40B4-BE49-F238E27FC236}">
                    <a16:creationId xmlns:a16="http://schemas.microsoft.com/office/drawing/2014/main" id="{028A0FFF-4A4C-4558-8A2F-D229A58E6C3F}"/>
                  </a:ext>
                </a:extLst>
              </p:cNvPr>
              <p:cNvGrpSpPr/>
              <p:nvPr userDrawn="1"/>
            </p:nvGrpSpPr>
            <p:grpSpPr>
              <a:xfrm>
                <a:off x="-376736" y="5894045"/>
                <a:ext cx="283685" cy="283685"/>
                <a:chOff x="-510741" y="5913713"/>
                <a:chExt cx="267555" cy="267555"/>
              </a:xfrm>
            </p:grpSpPr>
            <p:sp>
              <p:nvSpPr>
                <p:cNvPr id="244" name="Ovaal 243">
                  <a:extLst>
                    <a:ext uri="{FF2B5EF4-FFF2-40B4-BE49-F238E27FC236}">
                      <a16:creationId xmlns:a16="http://schemas.microsoft.com/office/drawing/2014/main" id="{C4EB543D-3768-47B2-AE7D-C9A895A4EF9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5" name="Graphic 163" descr="Informatie">
                  <a:extLst>
                    <a:ext uri="{FF2B5EF4-FFF2-40B4-BE49-F238E27FC236}">
                      <a16:creationId xmlns:a16="http://schemas.microsoft.com/office/drawing/2014/main" id="{E6769A36-0C9A-4DB5-949C-4CED946A11C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2" name="Ovaal 201">
                <a:extLst>
                  <a:ext uri="{FF2B5EF4-FFF2-40B4-BE49-F238E27FC236}">
                    <a16:creationId xmlns:a16="http://schemas.microsoft.com/office/drawing/2014/main" id="{35A1EB63-43ED-4378-BB3F-9DAE03806F53}"/>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3" name="Rechthoek 202">
                <a:extLst>
                  <a:ext uri="{FF2B5EF4-FFF2-40B4-BE49-F238E27FC236}">
                    <a16:creationId xmlns:a16="http://schemas.microsoft.com/office/drawing/2014/main" id="{73F63D6A-E6C2-4ACF-A14D-BDDF4F1BFE64}"/>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4" name="Groep 203">
                <a:extLst>
                  <a:ext uri="{FF2B5EF4-FFF2-40B4-BE49-F238E27FC236}">
                    <a16:creationId xmlns:a16="http://schemas.microsoft.com/office/drawing/2014/main" id="{EE353D62-FA98-4275-B289-471EC31BEAA6}"/>
                  </a:ext>
                </a:extLst>
              </p:cNvPr>
              <p:cNvGrpSpPr/>
              <p:nvPr userDrawn="1"/>
            </p:nvGrpSpPr>
            <p:grpSpPr>
              <a:xfrm>
                <a:off x="-3408294" y="5236167"/>
                <a:ext cx="622283" cy="612919"/>
                <a:chOff x="12617641" y="3403239"/>
                <a:chExt cx="752963" cy="741634"/>
              </a:xfrm>
            </p:grpSpPr>
            <p:grpSp>
              <p:nvGrpSpPr>
                <p:cNvPr id="228" name="Groep 227">
                  <a:extLst>
                    <a:ext uri="{FF2B5EF4-FFF2-40B4-BE49-F238E27FC236}">
                      <a16:creationId xmlns:a16="http://schemas.microsoft.com/office/drawing/2014/main" id="{38E8D085-19ED-478E-97B2-6EC20B2427B0}"/>
                    </a:ext>
                  </a:extLst>
                </p:cNvPr>
                <p:cNvGrpSpPr/>
                <p:nvPr userDrawn="1"/>
              </p:nvGrpSpPr>
              <p:grpSpPr>
                <a:xfrm>
                  <a:off x="12771550" y="3403239"/>
                  <a:ext cx="467156" cy="448491"/>
                  <a:chOff x="12782177" y="3403239"/>
                  <a:chExt cx="467156" cy="448491"/>
                </a:xfrm>
              </p:grpSpPr>
              <p:grpSp>
                <p:nvGrpSpPr>
                  <p:cNvPr id="231" name="Groep 230">
                    <a:extLst>
                      <a:ext uri="{FF2B5EF4-FFF2-40B4-BE49-F238E27FC236}">
                        <a16:creationId xmlns:a16="http://schemas.microsoft.com/office/drawing/2014/main" id="{BE0F2DE4-C518-457C-96F7-93603167C8A2}"/>
                      </a:ext>
                    </a:extLst>
                  </p:cNvPr>
                  <p:cNvGrpSpPr/>
                  <p:nvPr userDrawn="1"/>
                </p:nvGrpSpPr>
                <p:grpSpPr>
                  <a:xfrm>
                    <a:off x="12782177" y="3403239"/>
                    <a:ext cx="412972" cy="396132"/>
                    <a:chOff x="13554906" y="3320109"/>
                    <a:chExt cx="443912" cy="425811"/>
                  </a:xfrm>
                </p:grpSpPr>
                <p:grpSp>
                  <p:nvGrpSpPr>
                    <p:cNvPr id="238" name="Groep 237">
                      <a:extLst>
                        <a:ext uri="{FF2B5EF4-FFF2-40B4-BE49-F238E27FC236}">
                          <a16:creationId xmlns:a16="http://schemas.microsoft.com/office/drawing/2014/main" id="{C7F00087-FBFB-471A-A51D-2A746766EEDB}"/>
                        </a:ext>
                      </a:extLst>
                    </p:cNvPr>
                    <p:cNvGrpSpPr/>
                    <p:nvPr userDrawn="1"/>
                  </p:nvGrpSpPr>
                  <p:grpSpPr>
                    <a:xfrm>
                      <a:off x="13554906" y="3320109"/>
                      <a:ext cx="443912" cy="425811"/>
                      <a:chOff x="12909684" y="1276143"/>
                      <a:chExt cx="443912" cy="425811"/>
                    </a:xfrm>
                  </p:grpSpPr>
                  <p:sp>
                    <p:nvSpPr>
                      <p:cNvPr id="241" name="Rechthoek 240">
                        <a:extLst>
                          <a:ext uri="{FF2B5EF4-FFF2-40B4-BE49-F238E27FC236}">
                            <a16:creationId xmlns:a16="http://schemas.microsoft.com/office/drawing/2014/main" id="{85A613BF-AB20-4B33-B81B-020EC38998A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4D59062C-EDE7-4BB6-B2B9-86F72152DEA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3" name="Ovaal 242">
                        <a:extLst>
                          <a:ext uri="{FF2B5EF4-FFF2-40B4-BE49-F238E27FC236}">
                            <a16:creationId xmlns:a16="http://schemas.microsoft.com/office/drawing/2014/main" id="{0B34DD08-A1D0-4C95-A4B6-58AEDD3AC49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39" name="Afbeelding 238">
                      <a:extLst>
                        <a:ext uri="{FF2B5EF4-FFF2-40B4-BE49-F238E27FC236}">
                          <a16:creationId xmlns:a16="http://schemas.microsoft.com/office/drawing/2014/main" id="{44847421-A9A5-487F-B2EF-BC5D5B99DD9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0" name="Afbeelding 239">
                      <a:extLst>
                        <a:ext uri="{FF2B5EF4-FFF2-40B4-BE49-F238E27FC236}">
                          <a16:creationId xmlns:a16="http://schemas.microsoft.com/office/drawing/2014/main" id="{FB7FCFC7-244A-4304-BDF9-41087F911C92}"/>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2" name="Groep 231">
                    <a:extLst>
                      <a:ext uri="{FF2B5EF4-FFF2-40B4-BE49-F238E27FC236}">
                        <a16:creationId xmlns:a16="http://schemas.microsoft.com/office/drawing/2014/main" id="{AFF551D1-6FD8-432A-8375-256221A410D6}"/>
                      </a:ext>
                    </a:extLst>
                  </p:cNvPr>
                  <p:cNvGrpSpPr/>
                  <p:nvPr userDrawn="1"/>
                </p:nvGrpSpPr>
                <p:grpSpPr>
                  <a:xfrm>
                    <a:off x="13103513" y="3705268"/>
                    <a:ext cx="145820" cy="146462"/>
                    <a:chOff x="13096169" y="3602278"/>
                    <a:chExt cx="145820" cy="146462"/>
                  </a:xfrm>
                </p:grpSpPr>
                <p:sp>
                  <p:nvSpPr>
                    <p:cNvPr id="236" name="Rechthoek 235">
                      <a:extLst>
                        <a:ext uri="{FF2B5EF4-FFF2-40B4-BE49-F238E27FC236}">
                          <a16:creationId xmlns:a16="http://schemas.microsoft.com/office/drawing/2014/main" id="{C3FBF420-45A6-4416-9B35-24AC38E2E35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7" name="Rechthoek 236">
                      <a:extLst>
                        <a:ext uri="{FF2B5EF4-FFF2-40B4-BE49-F238E27FC236}">
                          <a16:creationId xmlns:a16="http://schemas.microsoft.com/office/drawing/2014/main" id="{7C17498A-E331-4ABB-A7CB-05FFF91A1F3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3" name="Groep 232">
                    <a:extLst>
                      <a:ext uri="{FF2B5EF4-FFF2-40B4-BE49-F238E27FC236}">
                        <a16:creationId xmlns:a16="http://schemas.microsoft.com/office/drawing/2014/main" id="{0C9CC133-25E9-4BD9-9023-BBFA4DA05033}"/>
                      </a:ext>
                    </a:extLst>
                  </p:cNvPr>
                  <p:cNvGrpSpPr/>
                  <p:nvPr userDrawn="1"/>
                </p:nvGrpSpPr>
                <p:grpSpPr>
                  <a:xfrm rot="10800000">
                    <a:off x="13061402" y="3665637"/>
                    <a:ext cx="145820" cy="146462"/>
                    <a:chOff x="13096169" y="3602278"/>
                    <a:chExt cx="145820" cy="146462"/>
                  </a:xfrm>
                </p:grpSpPr>
                <p:sp>
                  <p:nvSpPr>
                    <p:cNvPr id="234" name="Rechthoek 233">
                      <a:extLst>
                        <a:ext uri="{FF2B5EF4-FFF2-40B4-BE49-F238E27FC236}">
                          <a16:creationId xmlns:a16="http://schemas.microsoft.com/office/drawing/2014/main" id="{F26ABC41-526D-498A-8CEC-E5DCF8F7129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5" name="Rechthoek 234">
                      <a:extLst>
                        <a:ext uri="{FF2B5EF4-FFF2-40B4-BE49-F238E27FC236}">
                          <a16:creationId xmlns:a16="http://schemas.microsoft.com/office/drawing/2014/main" id="{6A68924E-C83D-44EE-91EA-60B54E50E08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29" name="Rechthoek 228">
                  <a:extLst>
                    <a:ext uri="{FF2B5EF4-FFF2-40B4-BE49-F238E27FC236}">
                      <a16:creationId xmlns:a16="http://schemas.microsoft.com/office/drawing/2014/main" id="{F0345875-DD4D-4047-BFD6-BE7D08D2C45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0" name="Gelijkbenige driehoek 229">
                  <a:extLst>
                    <a:ext uri="{FF2B5EF4-FFF2-40B4-BE49-F238E27FC236}">
                      <a16:creationId xmlns:a16="http://schemas.microsoft.com/office/drawing/2014/main" id="{FE8F2711-A61E-4BC1-B30F-45AF27B6831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5" name="Rechthoek 204">
                <a:extLst>
                  <a:ext uri="{FF2B5EF4-FFF2-40B4-BE49-F238E27FC236}">
                    <a16:creationId xmlns:a16="http://schemas.microsoft.com/office/drawing/2014/main" id="{86A08106-9C7F-42EC-9E71-3350CD1DCEC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6" name="Groep 205">
                <a:extLst>
                  <a:ext uri="{FF2B5EF4-FFF2-40B4-BE49-F238E27FC236}">
                    <a16:creationId xmlns:a16="http://schemas.microsoft.com/office/drawing/2014/main" id="{A3AF2C1C-6DF6-45D9-B588-3E4DA1751D75}"/>
                  </a:ext>
                </a:extLst>
              </p:cNvPr>
              <p:cNvGrpSpPr/>
              <p:nvPr userDrawn="1"/>
            </p:nvGrpSpPr>
            <p:grpSpPr>
              <a:xfrm>
                <a:off x="-2485819" y="3399207"/>
                <a:ext cx="1222990" cy="563933"/>
                <a:chOff x="-2485819" y="3399207"/>
                <a:chExt cx="1222990" cy="563933"/>
              </a:xfrm>
            </p:grpSpPr>
            <p:sp>
              <p:nvSpPr>
                <p:cNvPr id="207" name="Rechthoek 206">
                  <a:extLst>
                    <a:ext uri="{FF2B5EF4-FFF2-40B4-BE49-F238E27FC236}">
                      <a16:creationId xmlns:a16="http://schemas.microsoft.com/office/drawing/2014/main" id="{11584B3A-AB60-4BCA-B0E2-D36F1CA40583}"/>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8" name="Rechthoek 207">
                  <a:extLst>
                    <a:ext uri="{FF2B5EF4-FFF2-40B4-BE49-F238E27FC236}">
                      <a16:creationId xmlns:a16="http://schemas.microsoft.com/office/drawing/2014/main" id="{DC9B07D6-51A2-4408-9317-152AE457F5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9" name="Groep 208">
                  <a:extLst>
                    <a:ext uri="{FF2B5EF4-FFF2-40B4-BE49-F238E27FC236}">
                      <a16:creationId xmlns:a16="http://schemas.microsoft.com/office/drawing/2014/main" id="{0782E823-D311-49D5-9AE0-FE5E8A1F7978}"/>
                    </a:ext>
                  </a:extLst>
                </p:cNvPr>
                <p:cNvGrpSpPr/>
                <p:nvPr userDrawn="1"/>
              </p:nvGrpSpPr>
              <p:grpSpPr>
                <a:xfrm>
                  <a:off x="-2403869" y="3460544"/>
                  <a:ext cx="155951" cy="131922"/>
                  <a:chOff x="12968836" y="3354170"/>
                  <a:chExt cx="404806" cy="342433"/>
                </a:xfrm>
              </p:grpSpPr>
              <p:sp>
                <p:nvSpPr>
                  <p:cNvPr id="222" name="Rechthoek: afgeronde hoeken 221">
                    <a:extLst>
                      <a:ext uri="{FF2B5EF4-FFF2-40B4-BE49-F238E27FC236}">
                        <a16:creationId xmlns:a16="http://schemas.microsoft.com/office/drawing/2014/main" id="{506B9FC7-3744-419E-8E54-48C907BE7E6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0798A9E9-96F4-43BF-AE7A-C979EC818D6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72FBD39E-CE4C-48F2-B5AB-2D73A678628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87544E55-4BB9-46E2-9F95-E24BAD36B5D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0DE5E683-6F92-4E49-8657-EA4DE334D2F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981B66D4-8598-4E23-93CB-EC666C8579B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0" name="Groep 209">
                  <a:extLst>
                    <a:ext uri="{FF2B5EF4-FFF2-40B4-BE49-F238E27FC236}">
                      <a16:creationId xmlns:a16="http://schemas.microsoft.com/office/drawing/2014/main" id="{1B054D7C-D6F6-4498-9FF9-230EE927C5E3}"/>
                    </a:ext>
                  </a:extLst>
                </p:cNvPr>
                <p:cNvGrpSpPr/>
                <p:nvPr userDrawn="1"/>
              </p:nvGrpSpPr>
              <p:grpSpPr>
                <a:xfrm>
                  <a:off x="-2423424" y="3690208"/>
                  <a:ext cx="166739" cy="218963"/>
                  <a:chOff x="12940828" y="3950597"/>
                  <a:chExt cx="432813" cy="568367"/>
                </a:xfrm>
              </p:grpSpPr>
              <p:grpSp>
                <p:nvGrpSpPr>
                  <p:cNvPr id="214" name="Groep 213">
                    <a:extLst>
                      <a:ext uri="{FF2B5EF4-FFF2-40B4-BE49-F238E27FC236}">
                        <a16:creationId xmlns:a16="http://schemas.microsoft.com/office/drawing/2014/main" id="{4324B7ED-CB9D-4B0E-AE66-3F1F95347485}"/>
                      </a:ext>
                    </a:extLst>
                  </p:cNvPr>
                  <p:cNvGrpSpPr/>
                  <p:nvPr userDrawn="1"/>
                </p:nvGrpSpPr>
                <p:grpSpPr>
                  <a:xfrm>
                    <a:off x="13000382" y="4006891"/>
                    <a:ext cx="373259" cy="315747"/>
                    <a:chOff x="12968836" y="3354170"/>
                    <a:chExt cx="404806" cy="342433"/>
                  </a:xfrm>
                </p:grpSpPr>
                <p:sp>
                  <p:nvSpPr>
                    <p:cNvPr id="216" name="Rechthoek: afgeronde hoeken 215">
                      <a:extLst>
                        <a:ext uri="{FF2B5EF4-FFF2-40B4-BE49-F238E27FC236}">
                          <a16:creationId xmlns:a16="http://schemas.microsoft.com/office/drawing/2014/main" id="{42DDD6F7-B285-4CB2-B211-94EEB8BA09C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7" name="Rechthoek 216">
                      <a:extLst>
                        <a:ext uri="{FF2B5EF4-FFF2-40B4-BE49-F238E27FC236}">
                          <a16:creationId xmlns:a16="http://schemas.microsoft.com/office/drawing/2014/main" id="{E140C9E4-5753-4C29-A148-8496D152713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E9EA2C8E-DE73-487F-9EEF-9C9503E5D38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D5BE3CA1-3A65-47B8-A888-B9646F101C7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6F5FF329-2D6A-48F7-83CF-A3F006BE157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4AC8726B-4460-45D5-98B4-B616B2BFEE0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5" name="Boog 214">
                    <a:extLst>
                      <a:ext uri="{FF2B5EF4-FFF2-40B4-BE49-F238E27FC236}">
                        <a16:creationId xmlns:a16="http://schemas.microsoft.com/office/drawing/2014/main" id="{10C59F24-F36E-490C-A8A0-FBBF4E2C551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1" name="Tekstvak 210">
                  <a:extLst>
                    <a:ext uri="{FF2B5EF4-FFF2-40B4-BE49-F238E27FC236}">
                      <a16:creationId xmlns:a16="http://schemas.microsoft.com/office/drawing/2014/main" id="{76D84448-A5FB-4DD3-A632-66286E97203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2" name="Tekstvak 211">
                  <a:extLst>
                    <a:ext uri="{FF2B5EF4-FFF2-40B4-BE49-F238E27FC236}">
                      <a16:creationId xmlns:a16="http://schemas.microsoft.com/office/drawing/2014/main" id="{53EF16D7-5C60-4E07-AB1E-3E60E2CAFE8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3" name="Vrije vorm: vorm 212">
                  <a:extLst>
                    <a:ext uri="{FF2B5EF4-FFF2-40B4-BE49-F238E27FC236}">
                      <a16:creationId xmlns:a16="http://schemas.microsoft.com/office/drawing/2014/main" id="{A1DDF3FD-7B4C-469D-BDEA-8FAF963EB92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5" name="INSTRUCTIE">
            <a:extLst>
              <a:ext uri="{FF2B5EF4-FFF2-40B4-BE49-F238E27FC236}">
                <a16:creationId xmlns:a16="http://schemas.microsoft.com/office/drawing/2014/main" id="{60045F8E-B4DE-4652-9E25-0991635843CC}"/>
              </a:ext>
            </a:extLst>
          </p:cNvPr>
          <p:cNvGrpSpPr/>
          <p:nvPr userDrawn="1"/>
        </p:nvGrpSpPr>
        <p:grpSpPr>
          <a:xfrm>
            <a:off x="-3786437" y="0"/>
            <a:ext cx="3693386" cy="5359349"/>
            <a:chOff x="-3786437" y="0"/>
            <a:chExt cx="3693386" cy="5359349"/>
          </a:xfrm>
        </p:grpSpPr>
        <p:sp>
          <p:nvSpPr>
            <p:cNvPr id="256" name="Rechthoek 255">
              <a:extLst>
                <a:ext uri="{FF2B5EF4-FFF2-40B4-BE49-F238E27FC236}">
                  <a16:creationId xmlns:a16="http://schemas.microsoft.com/office/drawing/2014/main" id="{8EC457A9-EE67-4D48-97E8-836C5E6234F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7" name="Ovaal 256">
              <a:extLst>
                <a:ext uri="{FF2B5EF4-FFF2-40B4-BE49-F238E27FC236}">
                  <a16:creationId xmlns:a16="http://schemas.microsoft.com/office/drawing/2014/main" id="{C64B9448-8E3D-4731-82FF-07AA4A3B01C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8" name="Rechthoek 257">
              <a:extLst>
                <a:ext uri="{FF2B5EF4-FFF2-40B4-BE49-F238E27FC236}">
                  <a16:creationId xmlns:a16="http://schemas.microsoft.com/office/drawing/2014/main" id="{6F5EF9A9-6241-4F8E-BBB9-1E51F9B06097}"/>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9" name="Ovaal 258">
              <a:extLst>
                <a:ext uri="{FF2B5EF4-FFF2-40B4-BE49-F238E27FC236}">
                  <a16:creationId xmlns:a16="http://schemas.microsoft.com/office/drawing/2014/main" id="{31582A38-B197-423C-B086-B71996A0ECA9}"/>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0" name="Rechthoek 259">
              <a:extLst>
                <a:ext uri="{FF2B5EF4-FFF2-40B4-BE49-F238E27FC236}">
                  <a16:creationId xmlns:a16="http://schemas.microsoft.com/office/drawing/2014/main" id="{774D293B-4FB2-47E7-B283-9E6EFF3E2A0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1" name="Rechthoek 260">
              <a:extLst>
                <a:ext uri="{FF2B5EF4-FFF2-40B4-BE49-F238E27FC236}">
                  <a16:creationId xmlns:a16="http://schemas.microsoft.com/office/drawing/2014/main" id="{DBC623DF-DF6E-4662-BB22-4F33DD98429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2" name="Ovaal 261">
              <a:extLst>
                <a:ext uri="{FF2B5EF4-FFF2-40B4-BE49-F238E27FC236}">
                  <a16:creationId xmlns:a16="http://schemas.microsoft.com/office/drawing/2014/main" id="{6106A02F-26B6-4BF6-9BCE-32FDFBA7346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3" name="Rechthoek 262">
              <a:extLst>
                <a:ext uri="{FF2B5EF4-FFF2-40B4-BE49-F238E27FC236}">
                  <a16:creationId xmlns:a16="http://schemas.microsoft.com/office/drawing/2014/main" id="{6A932586-B954-410F-A0A2-97A9AFB9E165}"/>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4" name="Ovaal 263">
              <a:extLst>
                <a:ext uri="{FF2B5EF4-FFF2-40B4-BE49-F238E27FC236}">
                  <a16:creationId xmlns:a16="http://schemas.microsoft.com/office/drawing/2014/main" id="{C46953D7-7B62-4532-90C5-6BC8A73290E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5" name="Rechthoek 264">
              <a:extLst>
                <a:ext uri="{FF2B5EF4-FFF2-40B4-BE49-F238E27FC236}">
                  <a16:creationId xmlns:a16="http://schemas.microsoft.com/office/drawing/2014/main" id="{6C02E5CC-0CE6-4CD8-A647-2C31946CA8A1}"/>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6" name="Ovaal 265">
              <a:extLst>
                <a:ext uri="{FF2B5EF4-FFF2-40B4-BE49-F238E27FC236}">
                  <a16:creationId xmlns:a16="http://schemas.microsoft.com/office/drawing/2014/main" id="{D928D211-D608-4020-B6C8-E7CE7FCA367F}"/>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7" name="Rechthoek 266">
              <a:extLst>
                <a:ext uri="{FF2B5EF4-FFF2-40B4-BE49-F238E27FC236}">
                  <a16:creationId xmlns:a16="http://schemas.microsoft.com/office/drawing/2014/main" id="{79579D08-DA30-4781-832B-3622A91E9A10}"/>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8" name="Ovaal 267">
              <a:extLst>
                <a:ext uri="{FF2B5EF4-FFF2-40B4-BE49-F238E27FC236}">
                  <a16:creationId xmlns:a16="http://schemas.microsoft.com/office/drawing/2014/main" id="{24F6302E-7539-4123-B70D-848CF538414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9" name="Rechthoek 268">
              <a:extLst>
                <a:ext uri="{FF2B5EF4-FFF2-40B4-BE49-F238E27FC236}">
                  <a16:creationId xmlns:a16="http://schemas.microsoft.com/office/drawing/2014/main" id="{21719AC9-EE15-4459-B2F9-81BD24D0AEF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0" name="Ovaal 269">
              <a:extLst>
                <a:ext uri="{FF2B5EF4-FFF2-40B4-BE49-F238E27FC236}">
                  <a16:creationId xmlns:a16="http://schemas.microsoft.com/office/drawing/2014/main" id="{72AE367D-F94A-4BCF-AF14-C7AAC0508584}"/>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1" name="Rechthoek 270">
              <a:extLst>
                <a:ext uri="{FF2B5EF4-FFF2-40B4-BE49-F238E27FC236}">
                  <a16:creationId xmlns:a16="http://schemas.microsoft.com/office/drawing/2014/main" id="{0A64A472-08B6-40C4-8E75-1591C9662EC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2" name="Ovaal 271">
              <a:extLst>
                <a:ext uri="{FF2B5EF4-FFF2-40B4-BE49-F238E27FC236}">
                  <a16:creationId xmlns:a16="http://schemas.microsoft.com/office/drawing/2014/main" id="{883724D3-1EAD-435D-B654-B5D523E2A95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3" name="Rechthoek 272">
              <a:extLst>
                <a:ext uri="{FF2B5EF4-FFF2-40B4-BE49-F238E27FC236}">
                  <a16:creationId xmlns:a16="http://schemas.microsoft.com/office/drawing/2014/main" id="{7B3A6478-FAE0-437C-B21B-36A9842F286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4" name="Ovaal 273">
              <a:extLst>
                <a:ext uri="{FF2B5EF4-FFF2-40B4-BE49-F238E27FC236}">
                  <a16:creationId xmlns:a16="http://schemas.microsoft.com/office/drawing/2014/main" id="{85BE9E14-ED7D-420B-9705-C856DC381A5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5" name="Rechthoek 274">
              <a:extLst>
                <a:ext uri="{FF2B5EF4-FFF2-40B4-BE49-F238E27FC236}">
                  <a16:creationId xmlns:a16="http://schemas.microsoft.com/office/drawing/2014/main" id="{A5BBEFFA-2A7A-4102-B4B2-F08B313473C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6" name="Rechthoek 275">
              <a:extLst>
                <a:ext uri="{FF2B5EF4-FFF2-40B4-BE49-F238E27FC236}">
                  <a16:creationId xmlns:a16="http://schemas.microsoft.com/office/drawing/2014/main" id="{97DCC9CF-C364-4286-92D5-18FFE80159D1}"/>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7" name="ICOON_info">
              <a:extLst>
                <a:ext uri="{FF2B5EF4-FFF2-40B4-BE49-F238E27FC236}">
                  <a16:creationId xmlns:a16="http://schemas.microsoft.com/office/drawing/2014/main" id="{1C063749-D7E3-41F1-8E32-0D8F6DFC8CCD}"/>
                </a:ext>
              </a:extLst>
            </p:cNvPr>
            <p:cNvGrpSpPr/>
            <p:nvPr userDrawn="1"/>
          </p:nvGrpSpPr>
          <p:grpSpPr>
            <a:xfrm>
              <a:off x="-376736" y="4400186"/>
              <a:ext cx="283685" cy="283685"/>
              <a:chOff x="-510741" y="5913713"/>
              <a:chExt cx="267555" cy="267555"/>
            </a:xfrm>
          </p:grpSpPr>
          <p:sp>
            <p:nvSpPr>
              <p:cNvPr id="319" name="Ovaal 318">
                <a:extLst>
                  <a:ext uri="{FF2B5EF4-FFF2-40B4-BE49-F238E27FC236}">
                    <a16:creationId xmlns:a16="http://schemas.microsoft.com/office/drawing/2014/main" id="{757949AD-B80C-42A1-9C9A-DBD969C0685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0" name="Graphic 163" descr="Informatie">
                <a:extLst>
                  <a:ext uri="{FF2B5EF4-FFF2-40B4-BE49-F238E27FC236}">
                    <a16:creationId xmlns:a16="http://schemas.microsoft.com/office/drawing/2014/main" id="{D888DA38-E875-43AD-9C6A-A3F2CDDD6BC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8" name="VOORBEELD">
              <a:extLst>
                <a:ext uri="{FF2B5EF4-FFF2-40B4-BE49-F238E27FC236}">
                  <a16:creationId xmlns:a16="http://schemas.microsoft.com/office/drawing/2014/main" id="{3DEBDE8E-8290-4C42-B8E5-A42A2F620939}"/>
                </a:ext>
              </a:extLst>
            </p:cNvPr>
            <p:cNvGrpSpPr/>
            <p:nvPr userDrawn="1"/>
          </p:nvGrpSpPr>
          <p:grpSpPr>
            <a:xfrm>
              <a:off x="-3605171" y="458674"/>
              <a:ext cx="3234311" cy="558875"/>
              <a:chOff x="-3605171" y="458674"/>
              <a:chExt cx="3234311" cy="558875"/>
            </a:xfrm>
          </p:grpSpPr>
          <p:sp>
            <p:nvSpPr>
              <p:cNvPr id="279" name="Rechthoek 278">
                <a:extLst>
                  <a:ext uri="{FF2B5EF4-FFF2-40B4-BE49-F238E27FC236}">
                    <a16:creationId xmlns:a16="http://schemas.microsoft.com/office/drawing/2014/main" id="{E5419DAD-998B-4AC0-A97F-8ABFB0F4E23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0" name="Rechthoek 279">
                <a:extLst>
                  <a:ext uri="{FF2B5EF4-FFF2-40B4-BE49-F238E27FC236}">
                    <a16:creationId xmlns:a16="http://schemas.microsoft.com/office/drawing/2014/main" id="{5A747B44-8839-4C94-A293-A33A91AE0E6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1" name="Groep 280">
                <a:extLst>
                  <a:ext uri="{FF2B5EF4-FFF2-40B4-BE49-F238E27FC236}">
                    <a16:creationId xmlns:a16="http://schemas.microsoft.com/office/drawing/2014/main" id="{41AF4EFC-900E-44D0-B379-196A6C7A11D4}"/>
                  </a:ext>
                </a:extLst>
              </p:cNvPr>
              <p:cNvGrpSpPr/>
              <p:nvPr userDrawn="1"/>
            </p:nvGrpSpPr>
            <p:grpSpPr>
              <a:xfrm>
                <a:off x="-3386247" y="830871"/>
                <a:ext cx="139423" cy="109566"/>
                <a:chOff x="-2866744" y="827071"/>
                <a:chExt cx="168701" cy="132575"/>
              </a:xfrm>
            </p:grpSpPr>
            <p:grpSp>
              <p:nvGrpSpPr>
                <p:cNvPr id="312" name="Groep 311">
                  <a:extLst>
                    <a:ext uri="{FF2B5EF4-FFF2-40B4-BE49-F238E27FC236}">
                      <a16:creationId xmlns:a16="http://schemas.microsoft.com/office/drawing/2014/main" id="{1A956B5C-B674-4BDA-8ECA-F711BE6E9327}"/>
                    </a:ext>
                  </a:extLst>
                </p:cNvPr>
                <p:cNvGrpSpPr/>
                <p:nvPr userDrawn="1"/>
              </p:nvGrpSpPr>
              <p:grpSpPr>
                <a:xfrm>
                  <a:off x="-2866744" y="827071"/>
                  <a:ext cx="168701" cy="132575"/>
                  <a:chOff x="-2866744" y="827071"/>
                  <a:chExt cx="168701" cy="132575"/>
                </a:xfrm>
              </p:grpSpPr>
              <p:cxnSp>
                <p:nvCxnSpPr>
                  <p:cNvPr id="314" name="Rechte verbindingslijn 313">
                    <a:extLst>
                      <a:ext uri="{FF2B5EF4-FFF2-40B4-BE49-F238E27FC236}">
                        <a16:creationId xmlns:a16="http://schemas.microsoft.com/office/drawing/2014/main" id="{0ABDA6D3-AB0C-4D90-BE3F-B88125BA5A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CBC0A975-2C5B-4FA6-9028-1674A8BE196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388BB1BB-46AB-4387-8D6A-99E232623B2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B541EB1B-F295-4D0F-BC43-5835F01C3C9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9A5AAE74-C2AF-49C6-97E9-BE0C2EE573D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E71BC9B9-207A-49DA-995B-0AA63FEB981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2" name="Groep 281">
                <a:extLst>
                  <a:ext uri="{FF2B5EF4-FFF2-40B4-BE49-F238E27FC236}">
                    <a16:creationId xmlns:a16="http://schemas.microsoft.com/office/drawing/2014/main" id="{A6FF4755-F408-45B2-9C50-A4D297B946BB}"/>
                  </a:ext>
                </a:extLst>
              </p:cNvPr>
              <p:cNvGrpSpPr/>
              <p:nvPr userDrawn="1"/>
            </p:nvGrpSpPr>
            <p:grpSpPr>
              <a:xfrm>
                <a:off x="-3605171" y="830871"/>
                <a:ext cx="139423" cy="109566"/>
                <a:chOff x="-2866744" y="518074"/>
                <a:chExt cx="168701" cy="132575"/>
              </a:xfrm>
            </p:grpSpPr>
            <p:grpSp>
              <p:nvGrpSpPr>
                <p:cNvPr id="305" name="Groep 304">
                  <a:extLst>
                    <a:ext uri="{FF2B5EF4-FFF2-40B4-BE49-F238E27FC236}">
                      <a16:creationId xmlns:a16="http://schemas.microsoft.com/office/drawing/2014/main" id="{0552732B-0961-4156-A196-FE4E5E682C32}"/>
                    </a:ext>
                  </a:extLst>
                </p:cNvPr>
                <p:cNvGrpSpPr/>
                <p:nvPr userDrawn="1"/>
              </p:nvGrpSpPr>
              <p:grpSpPr>
                <a:xfrm>
                  <a:off x="-2866744" y="518074"/>
                  <a:ext cx="168701" cy="132575"/>
                  <a:chOff x="-2866744" y="518074"/>
                  <a:chExt cx="168701" cy="132575"/>
                </a:xfrm>
              </p:grpSpPr>
              <p:cxnSp>
                <p:nvCxnSpPr>
                  <p:cNvPr id="307" name="Rechte verbindingslijn 306">
                    <a:extLst>
                      <a:ext uri="{FF2B5EF4-FFF2-40B4-BE49-F238E27FC236}">
                        <a16:creationId xmlns:a16="http://schemas.microsoft.com/office/drawing/2014/main" id="{A431AFE1-0968-4411-AD1D-6F5C9C1FEC5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75E2A767-6286-4BC0-9F3C-E3C184CE216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B0474AD4-FAA7-426F-8BCF-EDC8EC65B70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364D26FD-6D71-4099-8BDE-794CCFB90FC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EEA1AF26-90E2-466C-ADD2-44873305D022}"/>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1B59E1EC-AB5E-4BF8-BA2C-3326D121E50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3" name="Rechte verbindingslijn 282">
                <a:extLst>
                  <a:ext uri="{FF2B5EF4-FFF2-40B4-BE49-F238E27FC236}">
                    <a16:creationId xmlns:a16="http://schemas.microsoft.com/office/drawing/2014/main" id="{6BE2F308-8DAE-4EAC-84C8-A7B3DEB42844}"/>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4" name="Rechte verbindingslijn 283">
                <a:extLst>
                  <a:ext uri="{FF2B5EF4-FFF2-40B4-BE49-F238E27FC236}">
                    <a16:creationId xmlns:a16="http://schemas.microsoft.com/office/drawing/2014/main" id="{C25AAFE0-509E-442B-8C87-97B91BDF2D18}"/>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5" name="Rechthoek 284">
                <a:extLst>
                  <a:ext uri="{FF2B5EF4-FFF2-40B4-BE49-F238E27FC236}">
                    <a16:creationId xmlns:a16="http://schemas.microsoft.com/office/drawing/2014/main" id="{2E994AF2-AF84-4E4B-98E0-9E2C0A2C72A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6" name="Rechthoek 285">
                <a:extLst>
                  <a:ext uri="{FF2B5EF4-FFF2-40B4-BE49-F238E27FC236}">
                    <a16:creationId xmlns:a16="http://schemas.microsoft.com/office/drawing/2014/main" id="{D23BDF06-CB71-4177-B145-3E5E7AD110B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7" name="Groep 286">
                <a:extLst>
                  <a:ext uri="{FF2B5EF4-FFF2-40B4-BE49-F238E27FC236}">
                    <a16:creationId xmlns:a16="http://schemas.microsoft.com/office/drawing/2014/main" id="{CABF37EE-36B6-4F41-9B4C-14F9FD8B328F}"/>
                  </a:ext>
                </a:extLst>
              </p:cNvPr>
              <p:cNvGrpSpPr/>
              <p:nvPr userDrawn="1"/>
            </p:nvGrpSpPr>
            <p:grpSpPr>
              <a:xfrm>
                <a:off x="-2916763" y="769168"/>
                <a:ext cx="268738" cy="248381"/>
                <a:chOff x="-2916763" y="769168"/>
                <a:chExt cx="268738" cy="248381"/>
              </a:xfrm>
            </p:grpSpPr>
            <p:sp>
              <p:nvSpPr>
                <p:cNvPr id="297" name="Rechthoek 296">
                  <a:extLst>
                    <a:ext uri="{FF2B5EF4-FFF2-40B4-BE49-F238E27FC236}">
                      <a16:creationId xmlns:a16="http://schemas.microsoft.com/office/drawing/2014/main" id="{1EFC5922-2C79-41B9-88A8-5B34D6DC800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8" name="Groep 297">
                  <a:extLst>
                    <a:ext uri="{FF2B5EF4-FFF2-40B4-BE49-F238E27FC236}">
                      <a16:creationId xmlns:a16="http://schemas.microsoft.com/office/drawing/2014/main" id="{75770D85-6491-4DDC-9C77-884C333EE2A0}"/>
                    </a:ext>
                  </a:extLst>
                </p:cNvPr>
                <p:cNvGrpSpPr/>
                <p:nvPr userDrawn="1"/>
              </p:nvGrpSpPr>
              <p:grpSpPr>
                <a:xfrm>
                  <a:off x="-2866744" y="827071"/>
                  <a:ext cx="168701" cy="132575"/>
                  <a:chOff x="-2866744" y="827071"/>
                  <a:chExt cx="168701" cy="132575"/>
                </a:xfrm>
              </p:grpSpPr>
              <p:cxnSp>
                <p:nvCxnSpPr>
                  <p:cNvPr id="300" name="Rechte verbindingslijn 299">
                    <a:extLst>
                      <a:ext uri="{FF2B5EF4-FFF2-40B4-BE49-F238E27FC236}">
                        <a16:creationId xmlns:a16="http://schemas.microsoft.com/office/drawing/2014/main" id="{32142846-0861-44F7-89B2-C5CB1B57240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B29E58D3-A01F-42FD-A816-EE30B8C61D3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0A1658D4-E0E1-4080-A74D-AA8A49318B1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6DE95975-16B0-4D36-A3F4-17F91D52CE9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F616BE66-0C5C-4397-B293-26C7A8413D3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757E83C1-C94E-4639-AB34-AEBC500C5F7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8" name="Groep 287">
                <a:extLst>
                  <a:ext uri="{FF2B5EF4-FFF2-40B4-BE49-F238E27FC236}">
                    <a16:creationId xmlns:a16="http://schemas.microsoft.com/office/drawing/2014/main" id="{D338796E-75FC-4006-8101-65A701F889A5}"/>
                  </a:ext>
                </a:extLst>
              </p:cNvPr>
              <p:cNvGrpSpPr/>
              <p:nvPr userDrawn="1"/>
            </p:nvGrpSpPr>
            <p:grpSpPr>
              <a:xfrm>
                <a:off x="-2916763" y="460171"/>
                <a:ext cx="268738" cy="248381"/>
                <a:chOff x="-2916763" y="460171"/>
                <a:chExt cx="268738" cy="248381"/>
              </a:xfrm>
            </p:grpSpPr>
            <p:sp>
              <p:nvSpPr>
                <p:cNvPr id="289" name="Rechthoek 288">
                  <a:extLst>
                    <a:ext uri="{FF2B5EF4-FFF2-40B4-BE49-F238E27FC236}">
                      <a16:creationId xmlns:a16="http://schemas.microsoft.com/office/drawing/2014/main" id="{AD891856-9183-4716-B9B5-72F1672BD2D3}"/>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0" name="Groep 289">
                  <a:extLst>
                    <a:ext uri="{FF2B5EF4-FFF2-40B4-BE49-F238E27FC236}">
                      <a16:creationId xmlns:a16="http://schemas.microsoft.com/office/drawing/2014/main" id="{28043FAB-610E-4F5D-A126-BB5B08140DAE}"/>
                    </a:ext>
                  </a:extLst>
                </p:cNvPr>
                <p:cNvGrpSpPr/>
                <p:nvPr userDrawn="1"/>
              </p:nvGrpSpPr>
              <p:grpSpPr>
                <a:xfrm>
                  <a:off x="-2866744" y="518074"/>
                  <a:ext cx="168701" cy="132575"/>
                  <a:chOff x="-2866744" y="518074"/>
                  <a:chExt cx="168701" cy="132575"/>
                </a:xfrm>
              </p:grpSpPr>
              <p:cxnSp>
                <p:nvCxnSpPr>
                  <p:cNvPr id="292" name="Rechte verbindingslijn 291">
                    <a:extLst>
                      <a:ext uri="{FF2B5EF4-FFF2-40B4-BE49-F238E27FC236}">
                        <a16:creationId xmlns:a16="http://schemas.microsoft.com/office/drawing/2014/main" id="{697C8FDC-D916-482E-BB8E-73D43A1B1A5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3" name="Rechte verbindingslijn 292">
                    <a:extLst>
                      <a:ext uri="{FF2B5EF4-FFF2-40B4-BE49-F238E27FC236}">
                        <a16:creationId xmlns:a16="http://schemas.microsoft.com/office/drawing/2014/main" id="{666F0DD6-5CEB-43A5-BCA2-1BA0930280E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A8989E29-97A4-4850-8B78-B446EA3AB330}"/>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8321EDFA-13D6-4229-BAE4-11700DBA3000}"/>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12993D51-25AC-4B59-AD6E-0BC81735D0D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1" name="Pijl: rechts 290">
                  <a:extLst>
                    <a:ext uri="{FF2B5EF4-FFF2-40B4-BE49-F238E27FC236}">
                      <a16:creationId xmlns:a16="http://schemas.microsoft.com/office/drawing/2014/main" id="{D6DAD5B6-FB09-434D-80EC-31A4E172F63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83935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 + Afbeelding Rond 1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1 Groen</a:t>
            </a:r>
          </a:p>
        </p:txBody>
      </p:sp>
      <p:sp>
        <p:nvSpPr>
          <p:cNvPr id="13" name="Tijdelijke aanduiding voor afbeelding 8">
            <a:extLst>
              <a:ext uri="{FF2B5EF4-FFF2-40B4-BE49-F238E27FC236}">
                <a16:creationId xmlns:a16="http://schemas.microsoft.com/office/drawing/2014/main" id="{795C18CD-041C-496B-B675-1BD883328846}"/>
              </a:ext>
            </a:extLst>
          </p:cNvPr>
          <p:cNvSpPr>
            <a:spLocks noGrp="1"/>
          </p:cNvSpPr>
          <p:nvPr>
            <p:ph type="pic" sz="quarter" idx="14" hasCustomPrompt="1"/>
          </p:nvPr>
        </p:nvSpPr>
        <p:spPr>
          <a:xfrm>
            <a:off x="7410310" y="1591900"/>
            <a:ext cx="3645340" cy="4356000"/>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189" name="INSTRUCTIE">
            <a:extLst>
              <a:ext uri="{FF2B5EF4-FFF2-40B4-BE49-F238E27FC236}">
                <a16:creationId xmlns:a16="http://schemas.microsoft.com/office/drawing/2014/main" id="{AA082B19-CBEF-4E47-A822-20872A3EF76F}"/>
              </a:ext>
            </a:extLst>
          </p:cNvPr>
          <p:cNvGrpSpPr/>
          <p:nvPr userDrawn="1"/>
        </p:nvGrpSpPr>
        <p:grpSpPr>
          <a:xfrm>
            <a:off x="12377595" y="0"/>
            <a:ext cx="3693386" cy="6857760"/>
            <a:chOff x="-3786437" y="0"/>
            <a:chExt cx="3693386" cy="6857760"/>
          </a:xfrm>
        </p:grpSpPr>
        <p:sp>
          <p:nvSpPr>
            <p:cNvPr id="190" name="Rechthoek 189">
              <a:extLst>
                <a:ext uri="{FF2B5EF4-FFF2-40B4-BE49-F238E27FC236}">
                  <a16:creationId xmlns:a16="http://schemas.microsoft.com/office/drawing/2014/main" id="{F2D665BC-3041-43F9-BDC3-6DCEC2F23B1E}"/>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1" name="INSTRUCTIE">
              <a:extLst>
                <a:ext uri="{FF2B5EF4-FFF2-40B4-BE49-F238E27FC236}">
                  <a16:creationId xmlns:a16="http://schemas.microsoft.com/office/drawing/2014/main" id="{199DC5AA-C9EA-48BF-9708-8E09E5945CC0}"/>
                </a:ext>
              </a:extLst>
            </p:cNvPr>
            <p:cNvGrpSpPr/>
            <p:nvPr userDrawn="1"/>
          </p:nvGrpSpPr>
          <p:grpSpPr>
            <a:xfrm>
              <a:off x="-3786165" y="0"/>
              <a:ext cx="3693114" cy="6177730"/>
              <a:chOff x="-3786165" y="0"/>
              <a:chExt cx="3693114" cy="6177730"/>
            </a:xfrm>
          </p:grpSpPr>
          <p:sp>
            <p:nvSpPr>
              <p:cNvPr id="192" name="Rechthoek 191">
                <a:extLst>
                  <a:ext uri="{FF2B5EF4-FFF2-40B4-BE49-F238E27FC236}">
                    <a16:creationId xmlns:a16="http://schemas.microsoft.com/office/drawing/2014/main" id="{E9C63625-4809-44B0-A2C2-95AF196CB20B}"/>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3" name="Ovaal 192">
                <a:extLst>
                  <a:ext uri="{FF2B5EF4-FFF2-40B4-BE49-F238E27FC236}">
                    <a16:creationId xmlns:a16="http://schemas.microsoft.com/office/drawing/2014/main" id="{B650FF8B-9B89-40EF-934E-A1B174AD125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4" name="Rechthoek 193">
                <a:extLst>
                  <a:ext uri="{FF2B5EF4-FFF2-40B4-BE49-F238E27FC236}">
                    <a16:creationId xmlns:a16="http://schemas.microsoft.com/office/drawing/2014/main" id="{2BB32F35-B771-4ED9-B40F-989BB525C22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5" name="Groep 194">
                <a:extLst>
                  <a:ext uri="{FF2B5EF4-FFF2-40B4-BE49-F238E27FC236}">
                    <a16:creationId xmlns:a16="http://schemas.microsoft.com/office/drawing/2014/main" id="{CC53CAAF-6C7C-4CAE-929D-0C4D3032B818}"/>
                  </a:ext>
                </a:extLst>
              </p:cNvPr>
              <p:cNvGrpSpPr/>
              <p:nvPr userDrawn="1"/>
            </p:nvGrpSpPr>
            <p:grpSpPr>
              <a:xfrm>
                <a:off x="-3316179" y="1231351"/>
                <a:ext cx="294789" cy="318834"/>
                <a:chOff x="14466489" y="1001522"/>
                <a:chExt cx="290627" cy="314333"/>
              </a:xfrm>
            </p:grpSpPr>
            <p:sp>
              <p:nvSpPr>
                <p:cNvPr id="249" name="Rechthoek 248">
                  <a:extLst>
                    <a:ext uri="{FF2B5EF4-FFF2-40B4-BE49-F238E27FC236}">
                      <a16:creationId xmlns:a16="http://schemas.microsoft.com/office/drawing/2014/main" id="{B71EB962-87C6-44FC-8337-94A60055DBE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0" name="Ovaal 249">
                  <a:extLst>
                    <a:ext uri="{FF2B5EF4-FFF2-40B4-BE49-F238E27FC236}">
                      <a16:creationId xmlns:a16="http://schemas.microsoft.com/office/drawing/2014/main" id="{BFAAEA46-8A64-4961-BE42-D40CBF2241D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1" name="Vrije vorm: vorm 250">
                  <a:extLst>
                    <a:ext uri="{FF2B5EF4-FFF2-40B4-BE49-F238E27FC236}">
                      <a16:creationId xmlns:a16="http://schemas.microsoft.com/office/drawing/2014/main" id="{20FEA57A-D10D-4BE8-993F-CFA5D26485B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2" name="Rechthoek: afgeronde hoeken 251">
                  <a:extLst>
                    <a:ext uri="{FF2B5EF4-FFF2-40B4-BE49-F238E27FC236}">
                      <a16:creationId xmlns:a16="http://schemas.microsoft.com/office/drawing/2014/main" id="{8CC07894-56CE-4921-AEDB-DF5F0B18A1C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3" name="Rechte verbindingslijn 252">
                  <a:extLst>
                    <a:ext uri="{FF2B5EF4-FFF2-40B4-BE49-F238E27FC236}">
                      <a16:creationId xmlns:a16="http://schemas.microsoft.com/office/drawing/2014/main" id="{74DBF231-475D-4227-8691-846102EC235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4" name="Rechte verbindingslijn 253">
                  <a:extLst>
                    <a:ext uri="{FF2B5EF4-FFF2-40B4-BE49-F238E27FC236}">
                      <a16:creationId xmlns:a16="http://schemas.microsoft.com/office/drawing/2014/main" id="{906409FB-4756-4E6A-A1D7-6CFC09974792}"/>
                    </a:ext>
                  </a:extLst>
                </p:cNvPr>
                <p:cNvCxnSpPr>
                  <a:cxnSpLocks/>
                  <a:stCxn id="2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6" name="Ovaal 195">
                <a:extLst>
                  <a:ext uri="{FF2B5EF4-FFF2-40B4-BE49-F238E27FC236}">
                    <a16:creationId xmlns:a16="http://schemas.microsoft.com/office/drawing/2014/main" id="{F210072F-E2CE-41C1-A04A-BBF97C87538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7" name="Rechthoek 196">
                <a:extLst>
                  <a:ext uri="{FF2B5EF4-FFF2-40B4-BE49-F238E27FC236}">
                    <a16:creationId xmlns:a16="http://schemas.microsoft.com/office/drawing/2014/main" id="{D88CE271-AA29-4642-9204-AD36D35E505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8" name="Groep 197">
                <a:extLst>
                  <a:ext uri="{FF2B5EF4-FFF2-40B4-BE49-F238E27FC236}">
                    <a16:creationId xmlns:a16="http://schemas.microsoft.com/office/drawing/2014/main" id="{172721B4-21EE-4ED8-8634-9ABB8C35A241}"/>
                  </a:ext>
                </a:extLst>
              </p:cNvPr>
              <p:cNvGrpSpPr/>
              <p:nvPr userDrawn="1"/>
            </p:nvGrpSpPr>
            <p:grpSpPr>
              <a:xfrm>
                <a:off x="-3311319" y="2164285"/>
                <a:ext cx="825500" cy="209550"/>
                <a:chOff x="13504624" y="2482850"/>
                <a:chExt cx="825500" cy="209550"/>
              </a:xfrm>
            </p:grpSpPr>
            <p:sp>
              <p:nvSpPr>
                <p:cNvPr id="246" name="Rechthoek 245">
                  <a:extLst>
                    <a:ext uri="{FF2B5EF4-FFF2-40B4-BE49-F238E27FC236}">
                      <a16:creationId xmlns:a16="http://schemas.microsoft.com/office/drawing/2014/main" id="{28B86CBF-F1E7-48AD-AC69-10C4078D4C4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7" name="Rechte verbindingslijn 246">
                  <a:extLst>
                    <a:ext uri="{FF2B5EF4-FFF2-40B4-BE49-F238E27FC236}">
                      <a16:creationId xmlns:a16="http://schemas.microsoft.com/office/drawing/2014/main" id="{4A210D50-2440-46F4-B0AA-D77B7AF8F68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8" name="Gelijkbenige driehoek 247">
                  <a:extLst>
                    <a:ext uri="{FF2B5EF4-FFF2-40B4-BE49-F238E27FC236}">
                      <a16:creationId xmlns:a16="http://schemas.microsoft.com/office/drawing/2014/main" id="{3D203850-3590-4EB6-867B-5CFEE120D8A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99" name="Ovaal 198">
                <a:extLst>
                  <a:ext uri="{FF2B5EF4-FFF2-40B4-BE49-F238E27FC236}">
                    <a16:creationId xmlns:a16="http://schemas.microsoft.com/office/drawing/2014/main" id="{853BE3D0-F412-4890-A4AB-CCAB500FD765}"/>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0" name="Rechthoek 199">
                <a:extLst>
                  <a:ext uri="{FF2B5EF4-FFF2-40B4-BE49-F238E27FC236}">
                    <a16:creationId xmlns:a16="http://schemas.microsoft.com/office/drawing/2014/main" id="{DAD953D2-0A27-49CD-97EB-4D0BE4179BEF}"/>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1" name="ICOON_info">
                <a:extLst>
                  <a:ext uri="{FF2B5EF4-FFF2-40B4-BE49-F238E27FC236}">
                    <a16:creationId xmlns:a16="http://schemas.microsoft.com/office/drawing/2014/main" id="{028A0FFF-4A4C-4558-8A2F-D229A58E6C3F}"/>
                  </a:ext>
                </a:extLst>
              </p:cNvPr>
              <p:cNvGrpSpPr/>
              <p:nvPr userDrawn="1"/>
            </p:nvGrpSpPr>
            <p:grpSpPr>
              <a:xfrm>
                <a:off x="-376736" y="5894045"/>
                <a:ext cx="283685" cy="283685"/>
                <a:chOff x="-510741" y="5913713"/>
                <a:chExt cx="267555" cy="267555"/>
              </a:xfrm>
            </p:grpSpPr>
            <p:sp>
              <p:nvSpPr>
                <p:cNvPr id="244" name="Ovaal 243">
                  <a:extLst>
                    <a:ext uri="{FF2B5EF4-FFF2-40B4-BE49-F238E27FC236}">
                      <a16:creationId xmlns:a16="http://schemas.microsoft.com/office/drawing/2014/main" id="{C4EB543D-3768-47B2-AE7D-C9A895A4EF9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5" name="Graphic 163" descr="Informatie">
                  <a:extLst>
                    <a:ext uri="{FF2B5EF4-FFF2-40B4-BE49-F238E27FC236}">
                      <a16:creationId xmlns:a16="http://schemas.microsoft.com/office/drawing/2014/main" id="{E6769A36-0C9A-4DB5-949C-4CED946A11C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2" name="Ovaal 201">
                <a:extLst>
                  <a:ext uri="{FF2B5EF4-FFF2-40B4-BE49-F238E27FC236}">
                    <a16:creationId xmlns:a16="http://schemas.microsoft.com/office/drawing/2014/main" id="{35A1EB63-43ED-4378-BB3F-9DAE03806F53}"/>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3" name="Rechthoek 202">
                <a:extLst>
                  <a:ext uri="{FF2B5EF4-FFF2-40B4-BE49-F238E27FC236}">
                    <a16:creationId xmlns:a16="http://schemas.microsoft.com/office/drawing/2014/main" id="{73F63D6A-E6C2-4ACF-A14D-BDDF4F1BFE64}"/>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4" name="Groep 203">
                <a:extLst>
                  <a:ext uri="{FF2B5EF4-FFF2-40B4-BE49-F238E27FC236}">
                    <a16:creationId xmlns:a16="http://schemas.microsoft.com/office/drawing/2014/main" id="{EE353D62-FA98-4275-B289-471EC31BEAA6}"/>
                  </a:ext>
                </a:extLst>
              </p:cNvPr>
              <p:cNvGrpSpPr/>
              <p:nvPr userDrawn="1"/>
            </p:nvGrpSpPr>
            <p:grpSpPr>
              <a:xfrm>
                <a:off x="-3408294" y="5236167"/>
                <a:ext cx="622283" cy="612919"/>
                <a:chOff x="12617641" y="3403239"/>
                <a:chExt cx="752963" cy="741634"/>
              </a:xfrm>
            </p:grpSpPr>
            <p:grpSp>
              <p:nvGrpSpPr>
                <p:cNvPr id="228" name="Groep 227">
                  <a:extLst>
                    <a:ext uri="{FF2B5EF4-FFF2-40B4-BE49-F238E27FC236}">
                      <a16:creationId xmlns:a16="http://schemas.microsoft.com/office/drawing/2014/main" id="{38E8D085-19ED-478E-97B2-6EC20B2427B0}"/>
                    </a:ext>
                  </a:extLst>
                </p:cNvPr>
                <p:cNvGrpSpPr/>
                <p:nvPr userDrawn="1"/>
              </p:nvGrpSpPr>
              <p:grpSpPr>
                <a:xfrm>
                  <a:off x="12771550" y="3403239"/>
                  <a:ext cx="467156" cy="448491"/>
                  <a:chOff x="12782177" y="3403239"/>
                  <a:chExt cx="467156" cy="448491"/>
                </a:xfrm>
              </p:grpSpPr>
              <p:grpSp>
                <p:nvGrpSpPr>
                  <p:cNvPr id="231" name="Groep 230">
                    <a:extLst>
                      <a:ext uri="{FF2B5EF4-FFF2-40B4-BE49-F238E27FC236}">
                        <a16:creationId xmlns:a16="http://schemas.microsoft.com/office/drawing/2014/main" id="{BE0F2DE4-C518-457C-96F7-93603167C8A2}"/>
                      </a:ext>
                    </a:extLst>
                  </p:cNvPr>
                  <p:cNvGrpSpPr/>
                  <p:nvPr userDrawn="1"/>
                </p:nvGrpSpPr>
                <p:grpSpPr>
                  <a:xfrm>
                    <a:off x="12782177" y="3403239"/>
                    <a:ext cx="412972" cy="396132"/>
                    <a:chOff x="13554906" y="3320109"/>
                    <a:chExt cx="443912" cy="425811"/>
                  </a:xfrm>
                </p:grpSpPr>
                <p:grpSp>
                  <p:nvGrpSpPr>
                    <p:cNvPr id="238" name="Groep 237">
                      <a:extLst>
                        <a:ext uri="{FF2B5EF4-FFF2-40B4-BE49-F238E27FC236}">
                          <a16:creationId xmlns:a16="http://schemas.microsoft.com/office/drawing/2014/main" id="{C7F00087-FBFB-471A-A51D-2A746766EEDB}"/>
                        </a:ext>
                      </a:extLst>
                    </p:cNvPr>
                    <p:cNvGrpSpPr/>
                    <p:nvPr userDrawn="1"/>
                  </p:nvGrpSpPr>
                  <p:grpSpPr>
                    <a:xfrm>
                      <a:off x="13554906" y="3320109"/>
                      <a:ext cx="443912" cy="425811"/>
                      <a:chOff x="12909684" y="1276143"/>
                      <a:chExt cx="443912" cy="425811"/>
                    </a:xfrm>
                  </p:grpSpPr>
                  <p:sp>
                    <p:nvSpPr>
                      <p:cNvPr id="241" name="Rechthoek 240">
                        <a:extLst>
                          <a:ext uri="{FF2B5EF4-FFF2-40B4-BE49-F238E27FC236}">
                            <a16:creationId xmlns:a16="http://schemas.microsoft.com/office/drawing/2014/main" id="{85A613BF-AB20-4B33-B81B-020EC38998A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2" name="Rechthoek 241">
                        <a:extLst>
                          <a:ext uri="{FF2B5EF4-FFF2-40B4-BE49-F238E27FC236}">
                            <a16:creationId xmlns:a16="http://schemas.microsoft.com/office/drawing/2014/main" id="{4D59062C-EDE7-4BB6-B2B9-86F72152DEA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3" name="Ovaal 242">
                        <a:extLst>
                          <a:ext uri="{FF2B5EF4-FFF2-40B4-BE49-F238E27FC236}">
                            <a16:creationId xmlns:a16="http://schemas.microsoft.com/office/drawing/2014/main" id="{0B34DD08-A1D0-4C95-A4B6-58AEDD3AC49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39" name="Afbeelding 238">
                      <a:extLst>
                        <a:ext uri="{FF2B5EF4-FFF2-40B4-BE49-F238E27FC236}">
                          <a16:creationId xmlns:a16="http://schemas.microsoft.com/office/drawing/2014/main" id="{44847421-A9A5-487F-B2EF-BC5D5B99DD9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0" name="Afbeelding 239">
                      <a:extLst>
                        <a:ext uri="{FF2B5EF4-FFF2-40B4-BE49-F238E27FC236}">
                          <a16:creationId xmlns:a16="http://schemas.microsoft.com/office/drawing/2014/main" id="{FB7FCFC7-244A-4304-BDF9-41087F911C92}"/>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2" name="Groep 231">
                    <a:extLst>
                      <a:ext uri="{FF2B5EF4-FFF2-40B4-BE49-F238E27FC236}">
                        <a16:creationId xmlns:a16="http://schemas.microsoft.com/office/drawing/2014/main" id="{AFF551D1-6FD8-432A-8375-256221A410D6}"/>
                      </a:ext>
                    </a:extLst>
                  </p:cNvPr>
                  <p:cNvGrpSpPr/>
                  <p:nvPr userDrawn="1"/>
                </p:nvGrpSpPr>
                <p:grpSpPr>
                  <a:xfrm>
                    <a:off x="13103513" y="3705268"/>
                    <a:ext cx="145820" cy="146462"/>
                    <a:chOff x="13096169" y="3602278"/>
                    <a:chExt cx="145820" cy="146462"/>
                  </a:xfrm>
                </p:grpSpPr>
                <p:sp>
                  <p:nvSpPr>
                    <p:cNvPr id="236" name="Rechthoek 235">
                      <a:extLst>
                        <a:ext uri="{FF2B5EF4-FFF2-40B4-BE49-F238E27FC236}">
                          <a16:creationId xmlns:a16="http://schemas.microsoft.com/office/drawing/2014/main" id="{C3FBF420-45A6-4416-9B35-24AC38E2E35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7" name="Rechthoek 236">
                      <a:extLst>
                        <a:ext uri="{FF2B5EF4-FFF2-40B4-BE49-F238E27FC236}">
                          <a16:creationId xmlns:a16="http://schemas.microsoft.com/office/drawing/2014/main" id="{7C17498A-E331-4ABB-A7CB-05FFF91A1F3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3" name="Groep 232">
                    <a:extLst>
                      <a:ext uri="{FF2B5EF4-FFF2-40B4-BE49-F238E27FC236}">
                        <a16:creationId xmlns:a16="http://schemas.microsoft.com/office/drawing/2014/main" id="{0C9CC133-25E9-4BD9-9023-BBFA4DA05033}"/>
                      </a:ext>
                    </a:extLst>
                  </p:cNvPr>
                  <p:cNvGrpSpPr/>
                  <p:nvPr userDrawn="1"/>
                </p:nvGrpSpPr>
                <p:grpSpPr>
                  <a:xfrm rot="10800000">
                    <a:off x="13061402" y="3665637"/>
                    <a:ext cx="145820" cy="146462"/>
                    <a:chOff x="13096169" y="3602278"/>
                    <a:chExt cx="145820" cy="146462"/>
                  </a:xfrm>
                </p:grpSpPr>
                <p:sp>
                  <p:nvSpPr>
                    <p:cNvPr id="234" name="Rechthoek 233">
                      <a:extLst>
                        <a:ext uri="{FF2B5EF4-FFF2-40B4-BE49-F238E27FC236}">
                          <a16:creationId xmlns:a16="http://schemas.microsoft.com/office/drawing/2014/main" id="{F26ABC41-526D-498A-8CEC-E5DCF8F7129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5" name="Rechthoek 234">
                      <a:extLst>
                        <a:ext uri="{FF2B5EF4-FFF2-40B4-BE49-F238E27FC236}">
                          <a16:creationId xmlns:a16="http://schemas.microsoft.com/office/drawing/2014/main" id="{6A68924E-C83D-44EE-91EA-60B54E50E08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29" name="Rechthoek 228">
                  <a:extLst>
                    <a:ext uri="{FF2B5EF4-FFF2-40B4-BE49-F238E27FC236}">
                      <a16:creationId xmlns:a16="http://schemas.microsoft.com/office/drawing/2014/main" id="{F0345875-DD4D-4047-BFD6-BE7D08D2C45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0" name="Gelijkbenige driehoek 229">
                  <a:extLst>
                    <a:ext uri="{FF2B5EF4-FFF2-40B4-BE49-F238E27FC236}">
                      <a16:creationId xmlns:a16="http://schemas.microsoft.com/office/drawing/2014/main" id="{FE8F2711-A61E-4BC1-B30F-45AF27B6831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5" name="Rechthoek 204">
                <a:extLst>
                  <a:ext uri="{FF2B5EF4-FFF2-40B4-BE49-F238E27FC236}">
                    <a16:creationId xmlns:a16="http://schemas.microsoft.com/office/drawing/2014/main" id="{86A08106-9C7F-42EC-9E71-3350CD1DCEC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6" name="Groep 205">
                <a:extLst>
                  <a:ext uri="{FF2B5EF4-FFF2-40B4-BE49-F238E27FC236}">
                    <a16:creationId xmlns:a16="http://schemas.microsoft.com/office/drawing/2014/main" id="{A3AF2C1C-6DF6-45D9-B588-3E4DA1751D75}"/>
                  </a:ext>
                </a:extLst>
              </p:cNvPr>
              <p:cNvGrpSpPr/>
              <p:nvPr userDrawn="1"/>
            </p:nvGrpSpPr>
            <p:grpSpPr>
              <a:xfrm>
                <a:off x="-2485819" y="3399207"/>
                <a:ext cx="1222990" cy="563933"/>
                <a:chOff x="-2485819" y="3399207"/>
                <a:chExt cx="1222990" cy="563933"/>
              </a:xfrm>
            </p:grpSpPr>
            <p:sp>
              <p:nvSpPr>
                <p:cNvPr id="207" name="Rechthoek 206">
                  <a:extLst>
                    <a:ext uri="{FF2B5EF4-FFF2-40B4-BE49-F238E27FC236}">
                      <a16:creationId xmlns:a16="http://schemas.microsoft.com/office/drawing/2014/main" id="{11584B3A-AB60-4BCA-B0E2-D36F1CA40583}"/>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8" name="Rechthoek 207">
                  <a:extLst>
                    <a:ext uri="{FF2B5EF4-FFF2-40B4-BE49-F238E27FC236}">
                      <a16:creationId xmlns:a16="http://schemas.microsoft.com/office/drawing/2014/main" id="{DC9B07D6-51A2-4408-9317-152AE457F51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9" name="Groep 208">
                  <a:extLst>
                    <a:ext uri="{FF2B5EF4-FFF2-40B4-BE49-F238E27FC236}">
                      <a16:creationId xmlns:a16="http://schemas.microsoft.com/office/drawing/2014/main" id="{0782E823-D311-49D5-9AE0-FE5E8A1F7978}"/>
                    </a:ext>
                  </a:extLst>
                </p:cNvPr>
                <p:cNvGrpSpPr/>
                <p:nvPr userDrawn="1"/>
              </p:nvGrpSpPr>
              <p:grpSpPr>
                <a:xfrm>
                  <a:off x="-2403869" y="3460544"/>
                  <a:ext cx="155951" cy="131922"/>
                  <a:chOff x="12968836" y="3354170"/>
                  <a:chExt cx="404806" cy="342433"/>
                </a:xfrm>
              </p:grpSpPr>
              <p:sp>
                <p:nvSpPr>
                  <p:cNvPr id="222" name="Rechthoek: afgeronde hoeken 221">
                    <a:extLst>
                      <a:ext uri="{FF2B5EF4-FFF2-40B4-BE49-F238E27FC236}">
                        <a16:creationId xmlns:a16="http://schemas.microsoft.com/office/drawing/2014/main" id="{506B9FC7-3744-419E-8E54-48C907BE7E6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3" name="Rechthoek 222">
                    <a:extLst>
                      <a:ext uri="{FF2B5EF4-FFF2-40B4-BE49-F238E27FC236}">
                        <a16:creationId xmlns:a16="http://schemas.microsoft.com/office/drawing/2014/main" id="{0798A9E9-96F4-43BF-AE7A-C979EC818D6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72FBD39E-CE4C-48F2-B5AB-2D73A678628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87544E55-4BB9-46E2-9F95-E24BAD36B5D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0DE5E683-6F92-4E49-8657-EA4DE334D2F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981B66D4-8598-4E23-93CB-EC666C8579B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0" name="Groep 209">
                  <a:extLst>
                    <a:ext uri="{FF2B5EF4-FFF2-40B4-BE49-F238E27FC236}">
                      <a16:creationId xmlns:a16="http://schemas.microsoft.com/office/drawing/2014/main" id="{1B054D7C-D6F6-4498-9FF9-230EE927C5E3}"/>
                    </a:ext>
                  </a:extLst>
                </p:cNvPr>
                <p:cNvGrpSpPr/>
                <p:nvPr userDrawn="1"/>
              </p:nvGrpSpPr>
              <p:grpSpPr>
                <a:xfrm>
                  <a:off x="-2423424" y="3690208"/>
                  <a:ext cx="166739" cy="218963"/>
                  <a:chOff x="12940828" y="3950597"/>
                  <a:chExt cx="432813" cy="568367"/>
                </a:xfrm>
              </p:grpSpPr>
              <p:grpSp>
                <p:nvGrpSpPr>
                  <p:cNvPr id="214" name="Groep 213">
                    <a:extLst>
                      <a:ext uri="{FF2B5EF4-FFF2-40B4-BE49-F238E27FC236}">
                        <a16:creationId xmlns:a16="http://schemas.microsoft.com/office/drawing/2014/main" id="{4324B7ED-CB9D-4B0E-AE66-3F1F95347485}"/>
                      </a:ext>
                    </a:extLst>
                  </p:cNvPr>
                  <p:cNvGrpSpPr/>
                  <p:nvPr userDrawn="1"/>
                </p:nvGrpSpPr>
                <p:grpSpPr>
                  <a:xfrm>
                    <a:off x="13000382" y="4006891"/>
                    <a:ext cx="373259" cy="315747"/>
                    <a:chOff x="12968836" y="3354170"/>
                    <a:chExt cx="404806" cy="342433"/>
                  </a:xfrm>
                </p:grpSpPr>
                <p:sp>
                  <p:nvSpPr>
                    <p:cNvPr id="216" name="Rechthoek: afgeronde hoeken 215">
                      <a:extLst>
                        <a:ext uri="{FF2B5EF4-FFF2-40B4-BE49-F238E27FC236}">
                          <a16:creationId xmlns:a16="http://schemas.microsoft.com/office/drawing/2014/main" id="{42DDD6F7-B285-4CB2-B211-94EEB8BA09C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7" name="Rechthoek 216">
                      <a:extLst>
                        <a:ext uri="{FF2B5EF4-FFF2-40B4-BE49-F238E27FC236}">
                          <a16:creationId xmlns:a16="http://schemas.microsoft.com/office/drawing/2014/main" id="{E140C9E4-5753-4C29-A148-8496D152713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E9EA2C8E-DE73-487F-9EEF-9C9503E5D38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D5BE3CA1-3A65-47B8-A888-B9646F101C7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6F5FF329-2D6A-48F7-83CF-A3F006BE157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4AC8726B-4460-45D5-98B4-B616B2BFEE0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5" name="Boog 214">
                    <a:extLst>
                      <a:ext uri="{FF2B5EF4-FFF2-40B4-BE49-F238E27FC236}">
                        <a16:creationId xmlns:a16="http://schemas.microsoft.com/office/drawing/2014/main" id="{10C59F24-F36E-490C-A8A0-FBBF4E2C551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1" name="Tekstvak 210">
                  <a:extLst>
                    <a:ext uri="{FF2B5EF4-FFF2-40B4-BE49-F238E27FC236}">
                      <a16:creationId xmlns:a16="http://schemas.microsoft.com/office/drawing/2014/main" id="{76D84448-A5FB-4DD3-A632-66286E97203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2" name="Tekstvak 211">
                  <a:extLst>
                    <a:ext uri="{FF2B5EF4-FFF2-40B4-BE49-F238E27FC236}">
                      <a16:creationId xmlns:a16="http://schemas.microsoft.com/office/drawing/2014/main" id="{53EF16D7-5C60-4E07-AB1E-3E60E2CAFE8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3" name="Vrije vorm: vorm 212">
                  <a:extLst>
                    <a:ext uri="{FF2B5EF4-FFF2-40B4-BE49-F238E27FC236}">
                      <a16:creationId xmlns:a16="http://schemas.microsoft.com/office/drawing/2014/main" id="{A1DDF3FD-7B4C-469D-BDEA-8FAF963EB92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5" name="INSTRUCTIE">
            <a:extLst>
              <a:ext uri="{FF2B5EF4-FFF2-40B4-BE49-F238E27FC236}">
                <a16:creationId xmlns:a16="http://schemas.microsoft.com/office/drawing/2014/main" id="{60045F8E-B4DE-4652-9E25-0991635843CC}"/>
              </a:ext>
            </a:extLst>
          </p:cNvPr>
          <p:cNvGrpSpPr/>
          <p:nvPr userDrawn="1"/>
        </p:nvGrpSpPr>
        <p:grpSpPr>
          <a:xfrm>
            <a:off x="-3786437" y="0"/>
            <a:ext cx="3693386" cy="5359349"/>
            <a:chOff x="-3786437" y="0"/>
            <a:chExt cx="3693386" cy="5359349"/>
          </a:xfrm>
        </p:grpSpPr>
        <p:sp>
          <p:nvSpPr>
            <p:cNvPr id="256" name="Rechthoek 255">
              <a:extLst>
                <a:ext uri="{FF2B5EF4-FFF2-40B4-BE49-F238E27FC236}">
                  <a16:creationId xmlns:a16="http://schemas.microsoft.com/office/drawing/2014/main" id="{8EC457A9-EE67-4D48-97E8-836C5E6234F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7" name="Ovaal 256">
              <a:extLst>
                <a:ext uri="{FF2B5EF4-FFF2-40B4-BE49-F238E27FC236}">
                  <a16:creationId xmlns:a16="http://schemas.microsoft.com/office/drawing/2014/main" id="{C64B9448-8E3D-4731-82FF-07AA4A3B01C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8" name="Rechthoek 257">
              <a:extLst>
                <a:ext uri="{FF2B5EF4-FFF2-40B4-BE49-F238E27FC236}">
                  <a16:creationId xmlns:a16="http://schemas.microsoft.com/office/drawing/2014/main" id="{6F5EF9A9-6241-4F8E-BBB9-1E51F9B06097}"/>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9" name="Ovaal 258">
              <a:extLst>
                <a:ext uri="{FF2B5EF4-FFF2-40B4-BE49-F238E27FC236}">
                  <a16:creationId xmlns:a16="http://schemas.microsoft.com/office/drawing/2014/main" id="{31582A38-B197-423C-B086-B71996A0ECA9}"/>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0" name="Rechthoek 259">
              <a:extLst>
                <a:ext uri="{FF2B5EF4-FFF2-40B4-BE49-F238E27FC236}">
                  <a16:creationId xmlns:a16="http://schemas.microsoft.com/office/drawing/2014/main" id="{774D293B-4FB2-47E7-B283-9E6EFF3E2A0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1" name="Rechthoek 260">
              <a:extLst>
                <a:ext uri="{FF2B5EF4-FFF2-40B4-BE49-F238E27FC236}">
                  <a16:creationId xmlns:a16="http://schemas.microsoft.com/office/drawing/2014/main" id="{DBC623DF-DF6E-4662-BB22-4F33DD984294}"/>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2" name="Ovaal 261">
              <a:extLst>
                <a:ext uri="{FF2B5EF4-FFF2-40B4-BE49-F238E27FC236}">
                  <a16:creationId xmlns:a16="http://schemas.microsoft.com/office/drawing/2014/main" id="{6106A02F-26B6-4BF6-9BCE-32FDFBA7346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3" name="Rechthoek 262">
              <a:extLst>
                <a:ext uri="{FF2B5EF4-FFF2-40B4-BE49-F238E27FC236}">
                  <a16:creationId xmlns:a16="http://schemas.microsoft.com/office/drawing/2014/main" id="{6A932586-B954-410F-A0A2-97A9AFB9E165}"/>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4" name="Ovaal 263">
              <a:extLst>
                <a:ext uri="{FF2B5EF4-FFF2-40B4-BE49-F238E27FC236}">
                  <a16:creationId xmlns:a16="http://schemas.microsoft.com/office/drawing/2014/main" id="{C46953D7-7B62-4532-90C5-6BC8A73290E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5" name="Rechthoek 264">
              <a:extLst>
                <a:ext uri="{FF2B5EF4-FFF2-40B4-BE49-F238E27FC236}">
                  <a16:creationId xmlns:a16="http://schemas.microsoft.com/office/drawing/2014/main" id="{6C02E5CC-0CE6-4CD8-A647-2C31946CA8A1}"/>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6" name="Ovaal 265">
              <a:extLst>
                <a:ext uri="{FF2B5EF4-FFF2-40B4-BE49-F238E27FC236}">
                  <a16:creationId xmlns:a16="http://schemas.microsoft.com/office/drawing/2014/main" id="{D928D211-D608-4020-B6C8-E7CE7FCA367F}"/>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7" name="Rechthoek 266">
              <a:extLst>
                <a:ext uri="{FF2B5EF4-FFF2-40B4-BE49-F238E27FC236}">
                  <a16:creationId xmlns:a16="http://schemas.microsoft.com/office/drawing/2014/main" id="{79579D08-DA30-4781-832B-3622A91E9A10}"/>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8" name="Ovaal 267">
              <a:extLst>
                <a:ext uri="{FF2B5EF4-FFF2-40B4-BE49-F238E27FC236}">
                  <a16:creationId xmlns:a16="http://schemas.microsoft.com/office/drawing/2014/main" id="{24F6302E-7539-4123-B70D-848CF538414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9" name="Rechthoek 268">
              <a:extLst>
                <a:ext uri="{FF2B5EF4-FFF2-40B4-BE49-F238E27FC236}">
                  <a16:creationId xmlns:a16="http://schemas.microsoft.com/office/drawing/2014/main" id="{21719AC9-EE15-4459-B2F9-81BD24D0AEF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0" name="Ovaal 269">
              <a:extLst>
                <a:ext uri="{FF2B5EF4-FFF2-40B4-BE49-F238E27FC236}">
                  <a16:creationId xmlns:a16="http://schemas.microsoft.com/office/drawing/2014/main" id="{72AE367D-F94A-4BCF-AF14-C7AAC0508584}"/>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1" name="Rechthoek 270">
              <a:extLst>
                <a:ext uri="{FF2B5EF4-FFF2-40B4-BE49-F238E27FC236}">
                  <a16:creationId xmlns:a16="http://schemas.microsoft.com/office/drawing/2014/main" id="{0A64A472-08B6-40C4-8E75-1591C9662EC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2" name="Ovaal 271">
              <a:extLst>
                <a:ext uri="{FF2B5EF4-FFF2-40B4-BE49-F238E27FC236}">
                  <a16:creationId xmlns:a16="http://schemas.microsoft.com/office/drawing/2014/main" id="{883724D3-1EAD-435D-B654-B5D523E2A95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3" name="Rechthoek 272">
              <a:extLst>
                <a:ext uri="{FF2B5EF4-FFF2-40B4-BE49-F238E27FC236}">
                  <a16:creationId xmlns:a16="http://schemas.microsoft.com/office/drawing/2014/main" id="{7B3A6478-FAE0-437C-B21B-36A9842F286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4" name="Ovaal 273">
              <a:extLst>
                <a:ext uri="{FF2B5EF4-FFF2-40B4-BE49-F238E27FC236}">
                  <a16:creationId xmlns:a16="http://schemas.microsoft.com/office/drawing/2014/main" id="{85BE9E14-ED7D-420B-9705-C856DC381A5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5" name="Rechthoek 274">
              <a:extLst>
                <a:ext uri="{FF2B5EF4-FFF2-40B4-BE49-F238E27FC236}">
                  <a16:creationId xmlns:a16="http://schemas.microsoft.com/office/drawing/2014/main" id="{A5BBEFFA-2A7A-4102-B4B2-F08B313473C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6" name="Rechthoek 275">
              <a:extLst>
                <a:ext uri="{FF2B5EF4-FFF2-40B4-BE49-F238E27FC236}">
                  <a16:creationId xmlns:a16="http://schemas.microsoft.com/office/drawing/2014/main" id="{97DCC9CF-C364-4286-92D5-18FFE80159D1}"/>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7" name="ICOON_info">
              <a:extLst>
                <a:ext uri="{FF2B5EF4-FFF2-40B4-BE49-F238E27FC236}">
                  <a16:creationId xmlns:a16="http://schemas.microsoft.com/office/drawing/2014/main" id="{1C063749-D7E3-41F1-8E32-0D8F6DFC8CCD}"/>
                </a:ext>
              </a:extLst>
            </p:cNvPr>
            <p:cNvGrpSpPr/>
            <p:nvPr userDrawn="1"/>
          </p:nvGrpSpPr>
          <p:grpSpPr>
            <a:xfrm>
              <a:off x="-376736" y="4400186"/>
              <a:ext cx="283685" cy="283685"/>
              <a:chOff x="-510741" y="5913713"/>
              <a:chExt cx="267555" cy="267555"/>
            </a:xfrm>
          </p:grpSpPr>
          <p:sp>
            <p:nvSpPr>
              <p:cNvPr id="319" name="Ovaal 318">
                <a:extLst>
                  <a:ext uri="{FF2B5EF4-FFF2-40B4-BE49-F238E27FC236}">
                    <a16:creationId xmlns:a16="http://schemas.microsoft.com/office/drawing/2014/main" id="{757949AD-B80C-42A1-9C9A-DBD969C0685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0" name="Graphic 163" descr="Informatie">
                <a:extLst>
                  <a:ext uri="{FF2B5EF4-FFF2-40B4-BE49-F238E27FC236}">
                    <a16:creationId xmlns:a16="http://schemas.microsoft.com/office/drawing/2014/main" id="{D888DA38-E875-43AD-9C6A-A3F2CDDD6BC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8" name="VOORBEELD">
              <a:extLst>
                <a:ext uri="{FF2B5EF4-FFF2-40B4-BE49-F238E27FC236}">
                  <a16:creationId xmlns:a16="http://schemas.microsoft.com/office/drawing/2014/main" id="{3DEBDE8E-8290-4C42-B8E5-A42A2F620939}"/>
                </a:ext>
              </a:extLst>
            </p:cNvPr>
            <p:cNvGrpSpPr/>
            <p:nvPr userDrawn="1"/>
          </p:nvGrpSpPr>
          <p:grpSpPr>
            <a:xfrm>
              <a:off x="-3605171" y="458674"/>
              <a:ext cx="3234311" cy="558875"/>
              <a:chOff x="-3605171" y="458674"/>
              <a:chExt cx="3234311" cy="558875"/>
            </a:xfrm>
          </p:grpSpPr>
          <p:sp>
            <p:nvSpPr>
              <p:cNvPr id="279" name="Rechthoek 278">
                <a:extLst>
                  <a:ext uri="{FF2B5EF4-FFF2-40B4-BE49-F238E27FC236}">
                    <a16:creationId xmlns:a16="http://schemas.microsoft.com/office/drawing/2014/main" id="{E5419DAD-998B-4AC0-A97F-8ABFB0F4E23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0" name="Rechthoek 279">
                <a:extLst>
                  <a:ext uri="{FF2B5EF4-FFF2-40B4-BE49-F238E27FC236}">
                    <a16:creationId xmlns:a16="http://schemas.microsoft.com/office/drawing/2014/main" id="{5A747B44-8839-4C94-A293-A33A91AE0E6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1" name="Groep 280">
                <a:extLst>
                  <a:ext uri="{FF2B5EF4-FFF2-40B4-BE49-F238E27FC236}">
                    <a16:creationId xmlns:a16="http://schemas.microsoft.com/office/drawing/2014/main" id="{41AF4EFC-900E-44D0-B379-196A6C7A11D4}"/>
                  </a:ext>
                </a:extLst>
              </p:cNvPr>
              <p:cNvGrpSpPr/>
              <p:nvPr userDrawn="1"/>
            </p:nvGrpSpPr>
            <p:grpSpPr>
              <a:xfrm>
                <a:off x="-3386247" y="830871"/>
                <a:ext cx="139423" cy="109566"/>
                <a:chOff x="-2866744" y="827071"/>
                <a:chExt cx="168701" cy="132575"/>
              </a:xfrm>
            </p:grpSpPr>
            <p:grpSp>
              <p:nvGrpSpPr>
                <p:cNvPr id="312" name="Groep 311">
                  <a:extLst>
                    <a:ext uri="{FF2B5EF4-FFF2-40B4-BE49-F238E27FC236}">
                      <a16:creationId xmlns:a16="http://schemas.microsoft.com/office/drawing/2014/main" id="{1A956B5C-B674-4BDA-8ECA-F711BE6E9327}"/>
                    </a:ext>
                  </a:extLst>
                </p:cNvPr>
                <p:cNvGrpSpPr/>
                <p:nvPr userDrawn="1"/>
              </p:nvGrpSpPr>
              <p:grpSpPr>
                <a:xfrm>
                  <a:off x="-2866744" y="827071"/>
                  <a:ext cx="168701" cy="132575"/>
                  <a:chOff x="-2866744" y="827071"/>
                  <a:chExt cx="168701" cy="132575"/>
                </a:xfrm>
              </p:grpSpPr>
              <p:cxnSp>
                <p:nvCxnSpPr>
                  <p:cNvPr id="314" name="Rechte verbindingslijn 313">
                    <a:extLst>
                      <a:ext uri="{FF2B5EF4-FFF2-40B4-BE49-F238E27FC236}">
                        <a16:creationId xmlns:a16="http://schemas.microsoft.com/office/drawing/2014/main" id="{0ABDA6D3-AB0C-4D90-BE3F-B88125BA5A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5" name="Rechte verbindingslijn 314">
                    <a:extLst>
                      <a:ext uri="{FF2B5EF4-FFF2-40B4-BE49-F238E27FC236}">
                        <a16:creationId xmlns:a16="http://schemas.microsoft.com/office/drawing/2014/main" id="{CBC0A975-2C5B-4FA6-9028-1674A8BE196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388BB1BB-46AB-4387-8D6A-99E232623B2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B541EB1B-F295-4D0F-BC43-5835F01C3C9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9A5AAE74-C2AF-49C6-97E9-BE0C2EE573D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3" name="Pijl: rechts 312">
                  <a:extLst>
                    <a:ext uri="{FF2B5EF4-FFF2-40B4-BE49-F238E27FC236}">
                      <a16:creationId xmlns:a16="http://schemas.microsoft.com/office/drawing/2014/main" id="{E71BC9B9-207A-49DA-995B-0AA63FEB981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2" name="Groep 281">
                <a:extLst>
                  <a:ext uri="{FF2B5EF4-FFF2-40B4-BE49-F238E27FC236}">
                    <a16:creationId xmlns:a16="http://schemas.microsoft.com/office/drawing/2014/main" id="{A6FF4755-F408-45B2-9C50-A4D297B946BB}"/>
                  </a:ext>
                </a:extLst>
              </p:cNvPr>
              <p:cNvGrpSpPr/>
              <p:nvPr userDrawn="1"/>
            </p:nvGrpSpPr>
            <p:grpSpPr>
              <a:xfrm>
                <a:off x="-3605171" y="830871"/>
                <a:ext cx="139423" cy="109566"/>
                <a:chOff x="-2866744" y="518074"/>
                <a:chExt cx="168701" cy="132575"/>
              </a:xfrm>
            </p:grpSpPr>
            <p:grpSp>
              <p:nvGrpSpPr>
                <p:cNvPr id="305" name="Groep 304">
                  <a:extLst>
                    <a:ext uri="{FF2B5EF4-FFF2-40B4-BE49-F238E27FC236}">
                      <a16:creationId xmlns:a16="http://schemas.microsoft.com/office/drawing/2014/main" id="{0552732B-0961-4156-A196-FE4E5E682C32}"/>
                    </a:ext>
                  </a:extLst>
                </p:cNvPr>
                <p:cNvGrpSpPr/>
                <p:nvPr userDrawn="1"/>
              </p:nvGrpSpPr>
              <p:grpSpPr>
                <a:xfrm>
                  <a:off x="-2866744" y="518074"/>
                  <a:ext cx="168701" cy="132575"/>
                  <a:chOff x="-2866744" y="518074"/>
                  <a:chExt cx="168701" cy="132575"/>
                </a:xfrm>
              </p:grpSpPr>
              <p:cxnSp>
                <p:nvCxnSpPr>
                  <p:cNvPr id="307" name="Rechte verbindingslijn 306">
                    <a:extLst>
                      <a:ext uri="{FF2B5EF4-FFF2-40B4-BE49-F238E27FC236}">
                        <a16:creationId xmlns:a16="http://schemas.microsoft.com/office/drawing/2014/main" id="{A431AFE1-0968-4411-AD1D-6F5C9C1FEC5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8" name="Rechte verbindingslijn 307">
                    <a:extLst>
                      <a:ext uri="{FF2B5EF4-FFF2-40B4-BE49-F238E27FC236}">
                        <a16:creationId xmlns:a16="http://schemas.microsoft.com/office/drawing/2014/main" id="{75E2A767-6286-4BC0-9F3C-E3C184CE216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B0474AD4-FAA7-426F-8BCF-EDC8EC65B70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364D26FD-6D71-4099-8BDE-794CCFB90FC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EEA1AF26-90E2-466C-ADD2-44873305D022}"/>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6" name="Pijl: rechts 305">
                  <a:extLst>
                    <a:ext uri="{FF2B5EF4-FFF2-40B4-BE49-F238E27FC236}">
                      <a16:creationId xmlns:a16="http://schemas.microsoft.com/office/drawing/2014/main" id="{1B59E1EC-AB5E-4BF8-BA2C-3326D121E50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3" name="Rechte verbindingslijn 282">
                <a:extLst>
                  <a:ext uri="{FF2B5EF4-FFF2-40B4-BE49-F238E27FC236}">
                    <a16:creationId xmlns:a16="http://schemas.microsoft.com/office/drawing/2014/main" id="{6BE2F308-8DAE-4EAC-84C8-A7B3DEB42844}"/>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4" name="Rechte verbindingslijn 283">
                <a:extLst>
                  <a:ext uri="{FF2B5EF4-FFF2-40B4-BE49-F238E27FC236}">
                    <a16:creationId xmlns:a16="http://schemas.microsoft.com/office/drawing/2014/main" id="{C25AAFE0-509E-442B-8C87-97B91BDF2D18}"/>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5" name="Rechthoek 284">
                <a:extLst>
                  <a:ext uri="{FF2B5EF4-FFF2-40B4-BE49-F238E27FC236}">
                    <a16:creationId xmlns:a16="http://schemas.microsoft.com/office/drawing/2014/main" id="{2E994AF2-AF84-4E4B-98E0-9E2C0A2C72A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6" name="Rechthoek 285">
                <a:extLst>
                  <a:ext uri="{FF2B5EF4-FFF2-40B4-BE49-F238E27FC236}">
                    <a16:creationId xmlns:a16="http://schemas.microsoft.com/office/drawing/2014/main" id="{D23BDF06-CB71-4177-B145-3E5E7AD110B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7" name="Groep 286">
                <a:extLst>
                  <a:ext uri="{FF2B5EF4-FFF2-40B4-BE49-F238E27FC236}">
                    <a16:creationId xmlns:a16="http://schemas.microsoft.com/office/drawing/2014/main" id="{CABF37EE-36B6-4F41-9B4C-14F9FD8B328F}"/>
                  </a:ext>
                </a:extLst>
              </p:cNvPr>
              <p:cNvGrpSpPr/>
              <p:nvPr userDrawn="1"/>
            </p:nvGrpSpPr>
            <p:grpSpPr>
              <a:xfrm>
                <a:off x="-2916763" y="769168"/>
                <a:ext cx="268738" cy="248381"/>
                <a:chOff x="-2916763" y="769168"/>
                <a:chExt cx="268738" cy="248381"/>
              </a:xfrm>
            </p:grpSpPr>
            <p:sp>
              <p:nvSpPr>
                <p:cNvPr id="297" name="Rechthoek 296">
                  <a:extLst>
                    <a:ext uri="{FF2B5EF4-FFF2-40B4-BE49-F238E27FC236}">
                      <a16:creationId xmlns:a16="http://schemas.microsoft.com/office/drawing/2014/main" id="{1EFC5922-2C79-41B9-88A8-5B34D6DC800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8" name="Groep 297">
                  <a:extLst>
                    <a:ext uri="{FF2B5EF4-FFF2-40B4-BE49-F238E27FC236}">
                      <a16:creationId xmlns:a16="http://schemas.microsoft.com/office/drawing/2014/main" id="{75770D85-6491-4DDC-9C77-884C333EE2A0}"/>
                    </a:ext>
                  </a:extLst>
                </p:cNvPr>
                <p:cNvGrpSpPr/>
                <p:nvPr userDrawn="1"/>
              </p:nvGrpSpPr>
              <p:grpSpPr>
                <a:xfrm>
                  <a:off x="-2866744" y="827071"/>
                  <a:ext cx="168701" cy="132575"/>
                  <a:chOff x="-2866744" y="827071"/>
                  <a:chExt cx="168701" cy="132575"/>
                </a:xfrm>
              </p:grpSpPr>
              <p:cxnSp>
                <p:nvCxnSpPr>
                  <p:cNvPr id="300" name="Rechte verbindingslijn 299">
                    <a:extLst>
                      <a:ext uri="{FF2B5EF4-FFF2-40B4-BE49-F238E27FC236}">
                        <a16:creationId xmlns:a16="http://schemas.microsoft.com/office/drawing/2014/main" id="{32142846-0861-44F7-89B2-C5CB1B57240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B29E58D3-A01F-42FD-A816-EE30B8C61D3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0A1658D4-E0E1-4080-A74D-AA8A49318B1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6DE95975-16B0-4D36-A3F4-17F91D52CE9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F616BE66-0C5C-4397-B293-26C7A8413D3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757E83C1-C94E-4639-AB34-AEBC500C5F7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8" name="Groep 287">
                <a:extLst>
                  <a:ext uri="{FF2B5EF4-FFF2-40B4-BE49-F238E27FC236}">
                    <a16:creationId xmlns:a16="http://schemas.microsoft.com/office/drawing/2014/main" id="{D338796E-75FC-4006-8101-65A701F889A5}"/>
                  </a:ext>
                </a:extLst>
              </p:cNvPr>
              <p:cNvGrpSpPr/>
              <p:nvPr userDrawn="1"/>
            </p:nvGrpSpPr>
            <p:grpSpPr>
              <a:xfrm>
                <a:off x="-2916763" y="460171"/>
                <a:ext cx="268738" cy="248381"/>
                <a:chOff x="-2916763" y="460171"/>
                <a:chExt cx="268738" cy="248381"/>
              </a:xfrm>
            </p:grpSpPr>
            <p:sp>
              <p:nvSpPr>
                <p:cNvPr id="289" name="Rechthoek 288">
                  <a:extLst>
                    <a:ext uri="{FF2B5EF4-FFF2-40B4-BE49-F238E27FC236}">
                      <a16:creationId xmlns:a16="http://schemas.microsoft.com/office/drawing/2014/main" id="{AD891856-9183-4716-B9B5-72F1672BD2D3}"/>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0" name="Groep 289">
                  <a:extLst>
                    <a:ext uri="{FF2B5EF4-FFF2-40B4-BE49-F238E27FC236}">
                      <a16:creationId xmlns:a16="http://schemas.microsoft.com/office/drawing/2014/main" id="{28043FAB-610E-4F5D-A126-BB5B08140DAE}"/>
                    </a:ext>
                  </a:extLst>
                </p:cNvPr>
                <p:cNvGrpSpPr/>
                <p:nvPr userDrawn="1"/>
              </p:nvGrpSpPr>
              <p:grpSpPr>
                <a:xfrm>
                  <a:off x="-2866744" y="518074"/>
                  <a:ext cx="168701" cy="132575"/>
                  <a:chOff x="-2866744" y="518074"/>
                  <a:chExt cx="168701" cy="132575"/>
                </a:xfrm>
              </p:grpSpPr>
              <p:cxnSp>
                <p:nvCxnSpPr>
                  <p:cNvPr id="292" name="Rechte verbindingslijn 291">
                    <a:extLst>
                      <a:ext uri="{FF2B5EF4-FFF2-40B4-BE49-F238E27FC236}">
                        <a16:creationId xmlns:a16="http://schemas.microsoft.com/office/drawing/2014/main" id="{697C8FDC-D916-482E-BB8E-73D43A1B1A5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3" name="Rechte verbindingslijn 292">
                    <a:extLst>
                      <a:ext uri="{FF2B5EF4-FFF2-40B4-BE49-F238E27FC236}">
                        <a16:creationId xmlns:a16="http://schemas.microsoft.com/office/drawing/2014/main" id="{666F0DD6-5CEB-43A5-BCA2-1BA0930280E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A8989E29-97A4-4850-8B78-B446EA3AB330}"/>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8321EDFA-13D6-4229-BAE4-11700DBA3000}"/>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12993D51-25AC-4B59-AD6E-0BC81735D0D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1" name="Pijl: rechts 290">
                  <a:extLst>
                    <a:ext uri="{FF2B5EF4-FFF2-40B4-BE49-F238E27FC236}">
                      <a16:creationId xmlns:a16="http://schemas.microsoft.com/office/drawing/2014/main" id="{D6DAD5B6-FB09-434D-80EC-31A4E172F63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A3EB13C5-7F64-6DBE-D288-E5DB3D6D2EF5}"/>
              </a:ext>
            </a:extLst>
          </p:cNvPr>
          <p:cNvSpPr>
            <a:spLocks noGrp="1"/>
          </p:cNvSpPr>
          <p:nvPr>
            <p:ph type="body" orient="vert" idx="26" hasCustomPrompt="1"/>
          </p:nvPr>
        </p:nvSpPr>
        <p:spPr>
          <a:xfrm>
            <a:off x="1316038" y="1591900"/>
            <a:ext cx="5195171" cy="4358050"/>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8" name="Graphic 7">
            <a:extLst>
              <a:ext uri="{FF2B5EF4-FFF2-40B4-BE49-F238E27FC236}">
                <a16:creationId xmlns:a16="http://schemas.microsoft.com/office/drawing/2014/main" id="{302EF972-E017-F917-CCB8-1D3E8B2E5B0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21234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Afbeelding Rond 2 Roz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E3AC924C-A721-4D25-A83A-59F94849ADE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795C18CD-041C-496B-B675-1BD883328846}"/>
              </a:ext>
            </a:extLst>
          </p:cNvPr>
          <p:cNvSpPr>
            <a:spLocks noGrp="1"/>
          </p:cNvSpPr>
          <p:nvPr>
            <p:ph type="pic" sz="quarter" idx="14" hasCustomPrompt="1"/>
          </p:nvPr>
        </p:nvSpPr>
        <p:spPr>
          <a:xfrm>
            <a:off x="1318846" y="2698664"/>
            <a:ext cx="4612054" cy="3249236"/>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2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6443595" y="2698664"/>
            <a:ext cx="4612055" cy="3249235"/>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sp>
        <p:nvSpPr>
          <p:cNvPr id="14" name="Tijdelijke aanduiding voor verticale tekst 2">
            <a:extLst>
              <a:ext uri="{FF2B5EF4-FFF2-40B4-BE49-F238E27FC236}">
                <a16:creationId xmlns:a16="http://schemas.microsoft.com/office/drawing/2014/main" id="{2BAB5D65-DE1C-4503-A933-8ABAD189A7E8}"/>
              </a:ext>
            </a:extLst>
          </p:cNvPr>
          <p:cNvSpPr>
            <a:spLocks noGrp="1"/>
          </p:cNvSpPr>
          <p:nvPr>
            <p:ph type="body" orient="vert" idx="16" hasCustomPrompt="1"/>
          </p:nvPr>
        </p:nvSpPr>
        <p:spPr>
          <a:xfrm>
            <a:off x="1318846" y="1591901"/>
            <a:ext cx="9736804" cy="846500"/>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190" name="INSTRUCTIE">
            <a:extLst>
              <a:ext uri="{FF2B5EF4-FFF2-40B4-BE49-F238E27FC236}">
                <a16:creationId xmlns:a16="http://schemas.microsoft.com/office/drawing/2014/main" id="{864B69CC-3468-40BA-8654-6FBDB4BB82FA}"/>
              </a:ext>
            </a:extLst>
          </p:cNvPr>
          <p:cNvGrpSpPr/>
          <p:nvPr userDrawn="1"/>
        </p:nvGrpSpPr>
        <p:grpSpPr>
          <a:xfrm>
            <a:off x="12377595" y="0"/>
            <a:ext cx="3693386" cy="6857760"/>
            <a:chOff x="-3786437" y="0"/>
            <a:chExt cx="3693386" cy="6857760"/>
          </a:xfrm>
        </p:grpSpPr>
        <p:sp>
          <p:nvSpPr>
            <p:cNvPr id="191" name="Rechthoek 190">
              <a:extLst>
                <a:ext uri="{FF2B5EF4-FFF2-40B4-BE49-F238E27FC236}">
                  <a16:creationId xmlns:a16="http://schemas.microsoft.com/office/drawing/2014/main" id="{302A5EFB-76C9-4FCA-A61D-537B3238023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2" name="INSTRUCTIE">
              <a:extLst>
                <a:ext uri="{FF2B5EF4-FFF2-40B4-BE49-F238E27FC236}">
                  <a16:creationId xmlns:a16="http://schemas.microsoft.com/office/drawing/2014/main" id="{E76EDCAC-7F23-49E9-B090-3152D9B6768F}"/>
                </a:ext>
              </a:extLst>
            </p:cNvPr>
            <p:cNvGrpSpPr/>
            <p:nvPr userDrawn="1"/>
          </p:nvGrpSpPr>
          <p:grpSpPr>
            <a:xfrm>
              <a:off x="-3786165" y="0"/>
              <a:ext cx="3693114" cy="6177730"/>
              <a:chOff x="-3786165" y="0"/>
              <a:chExt cx="3693114" cy="6177730"/>
            </a:xfrm>
          </p:grpSpPr>
          <p:sp>
            <p:nvSpPr>
              <p:cNvPr id="193" name="Rechthoek 192">
                <a:extLst>
                  <a:ext uri="{FF2B5EF4-FFF2-40B4-BE49-F238E27FC236}">
                    <a16:creationId xmlns:a16="http://schemas.microsoft.com/office/drawing/2014/main" id="{45D6CDE3-187E-48C9-8794-8FADEBEB81D0}"/>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4" name="Ovaal 193">
                <a:extLst>
                  <a:ext uri="{FF2B5EF4-FFF2-40B4-BE49-F238E27FC236}">
                    <a16:creationId xmlns:a16="http://schemas.microsoft.com/office/drawing/2014/main" id="{8AE0891C-5F99-4D12-AB0C-B1347009922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5" name="Rechthoek 194">
                <a:extLst>
                  <a:ext uri="{FF2B5EF4-FFF2-40B4-BE49-F238E27FC236}">
                    <a16:creationId xmlns:a16="http://schemas.microsoft.com/office/drawing/2014/main" id="{5F03D31B-3390-4963-902A-E52A91DD5CAF}"/>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6" name="Groep 195">
                <a:extLst>
                  <a:ext uri="{FF2B5EF4-FFF2-40B4-BE49-F238E27FC236}">
                    <a16:creationId xmlns:a16="http://schemas.microsoft.com/office/drawing/2014/main" id="{5CAFEBC4-5DE6-487A-AEE3-9C5E65A852B9}"/>
                  </a:ext>
                </a:extLst>
              </p:cNvPr>
              <p:cNvGrpSpPr/>
              <p:nvPr userDrawn="1"/>
            </p:nvGrpSpPr>
            <p:grpSpPr>
              <a:xfrm>
                <a:off x="-3316179" y="1231351"/>
                <a:ext cx="294789" cy="318834"/>
                <a:chOff x="14466489" y="1001522"/>
                <a:chExt cx="290627" cy="314333"/>
              </a:xfrm>
            </p:grpSpPr>
            <p:sp>
              <p:nvSpPr>
                <p:cNvPr id="250" name="Rechthoek 249">
                  <a:extLst>
                    <a:ext uri="{FF2B5EF4-FFF2-40B4-BE49-F238E27FC236}">
                      <a16:creationId xmlns:a16="http://schemas.microsoft.com/office/drawing/2014/main" id="{E01C80F6-35CE-45BD-B1BC-1EBF3C7EAC9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1" name="Ovaal 250">
                  <a:extLst>
                    <a:ext uri="{FF2B5EF4-FFF2-40B4-BE49-F238E27FC236}">
                      <a16:creationId xmlns:a16="http://schemas.microsoft.com/office/drawing/2014/main" id="{C56F2EB5-32BD-4650-A719-911F8D5A191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2" name="Vrije vorm: vorm 251">
                  <a:extLst>
                    <a:ext uri="{FF2B5EF4-FFF2-40B4-BE49-F238E27FC236}">
                      <a16:creationId xmlns:a16="http://schemas.microsoft.com/office/drawing/2014/main" id="{A2E37D06-09A9-49BD-AAA6-5B2074A4A6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3" name="Rechthoek: afgeronde hoeken 252">
                  <a:extLst>
                    <a:ext uri="{FF2B5EF4-FFF2-40B4-BE49-F238E27FC236}">
                      <a16:creationId xmlns:a16="http://schemas.microsoft.com/office/drawing/2014/main" id="{F3D85BAE-8EF3-470E-A597-1E359C56802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4" name="Rechte verbindingslijn 253">
                  <a:extLst>
                    <a:ext uri="{FF2B5EF4-FFF2-40B4-BE49-F238E27FC236}">
                      <a16:creationId xmlns:a16="http://schemas.microsoft.com/office/drawing/2014/main" id="{CFA747D8-1B4C-4D60-A4D5-6211E3953CD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5" name="Rechte verbindingslijn 254">
                  <a:extLst>
                    <a:ext uri="{FF2B5EF4-FFF2-40B4-BE49-F238E27FC236}">
                      <a16:creationId xmlns:a16="http://schemas.microsoft.com/office/drawing/2014/main" id="{E2416A97-EEDC-4B3A-98AA-36DAB7FFB841}"/>
                    </a:ext>
                  </a:extLst>
                </p:cNvPr>
                <p:cNvCxnSpPr>
                  <a:cxnSpLocks/>
                  <a:stCxn id="25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7" name="Ovaal 196">
                <a:extLst>
                  <a:ext uri="{FF2B5EF4-FFF2-40B4-BE49-F238E27FC236}">
                    <a16:creationId xmlns:a16="http://schemas.microsoft.com/office/drawing/2014/main" id="{C848EB45-3523-4132-8B47-44D6B45E380F}"/>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8" name="Rechthoek 197">
                <a:extLst>
                  <a:ext uri="{FF2B5EF4-FFF2-40B4-BE49-F238E27FC236}">
                    <a16:creationId xmlns:a16="http://schemas.microsoft.com/office/drawing/2014/main" id="{95DBE2C2-DC33-4DB4-BACA-D9859DD1B66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9" name="Groep 198">
                <a:extLst>
                  <a:ext uri="{FF2B5EF4-FFF2-40B4-BE49-F238E27FC236}">
                    <a16:creationId xmlns:a16="http://schemas.microsoft.com/office/drawing/2014/main" id="{712B01B5-C85E-4AF6-A3DF-FAFA8DA70989}"/>
                  </a:ext>
                </a:extLst>
              </p:cNvPr>
              <p:cNvGrpSpPr/>
              <p:nvPr userDrawn="1"/>
            </p:nvGrpSpPr>
            <p:grpSpPr>
              <a:xfrm>
                <a:off x="-3311319" y="2164285"/>
                <a:ext cx="825500" cy="209550"/>
                <a:chOff x="13504624" y="2482850"/>
                <a:chExt cx="825500" cy="209550"/>
              </a:xfrm>
            </p:grpSpPr>
            <p:sp>
              <p:nvSpPr>
                <p:cNvPr id="247" name="Rechthoek 246">
                  <a:extLst>
                    <a:ext uri="{FF2B5EF4-FFF2-40B4-BE49-F238E27FC236}">
                      <a16:creationId xmlns:a16="http://schemas.microsoft.com/office/drawing/2014/main" id="{7F265B3A-C32C-4A0A-B183-504EC35AE9B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8" name="Rechte verbindingslijn 247">
                  <a:extLst>
                    <a:ext uri="{FF2B5EF4-FFF2-40B4-BE49-F238E27FC236}">
                      <a16:creationId xmlns:a16="http://schemas.microsoft.com/office/drawing/2014/main" id="{E31176A6-E83A-4DDA-B6C0-B7194EC7677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9" name="Gelijkbenige driehoek 248">
                  <a:extLst>
                    <a:ext uri="{FF2B5EF4-FFF2-40B4-BE49-F238E27FC236}">
                      <a16:creationId xmlns:a16="http://schemas.microsoft.com/office/drawing/2014/main" id="{E9A6B17D-4E62-4CB6-8EC2-EDA258167EB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0" name="Ovaal 199">
                <a:extLst>
                  <a:ext uri="{FF2B5EF4-FFF2-40B4-BE49-F238E27FC236}">
                    <a16:creationId xmlns:a16="http://schemas.microsoft.com/office/drawing/2014/main" id="{9957D872-9C6D-47BB-99F3-23F4EBF5F56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1" name="Rechthoek 200">
                <a:extLst>
                  <a:ext uri="{FF2B5EF4-FFF2-40B4-BE49-F238E27FC236}">
                    <a16:creationId xmlns:a16="http://schemas.microsoft.com/office/drawing/2014/main" id="{3C781EA2-4A49-49CF-89BE-93E6DE0B0416}"/>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ICOON_info">
                <a:extLst>
                  <a:ext uri="{FF2B5EF4-FFF2-40B4-BE49-F238E27FC236}">
                    <a16:creationId xmlns:a16="http://schemas.microsoft.com/office/drawing/2014/main" id="{E31D0DBB-AD7E-440C-BC71-1D7DE3459251}"/>
                  </a:ext>
                </a:extLst>
              </p:cNvPr>
              <p:cNvGrpSpPr/>
              <p:nvPr userDrawn="1"/>
            </p:nvGrpSpPr>
            <p:grpSpPr>
              <a:xfrm>
                <a:off x="-376736" y="5894045"/>
                <a:ext cx="283685" cy="283685"/>
                <a:chOff x="-510741" y="5913713"/>
                <a:chExt cx="267555" cy="267555"/>
              </a:xfrm>
            </p:grpSpPr>
            <p:sp>
              <p:nvSpPr>
                <p:cNvPr id="245" name="Ovaal 244">
                  <a:extLst>
                    <a:ext uri="{FF2B5EF4-FFF2-40B4-BE49-F238E27FC236}">
                      <a16:creationId xmlns:a16="http://schemas.microsoft.com/office/drawing/2014/main" id="{28B354BA-4CD1-4D51-AB08-BD8377CFA53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6" name="Graphic 163" descr="Informatie">
                  <a:extLst>
                    <a:ext uri="{FF2B5EF4-FFF2-40B4-BE49-F238E27FC236}">
                      <a16:creationId xmlns:a16="http://schemas.microsoft.com/office/drawing/2014/main" id="{769BF29F-78CB-4881-9482-777A1615EC2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3" name="Ovaal 202">
                <a:extLst>
                  <a:ext uri="{FF2B5EF4-FFF2-40B4-BE49-F238E27FC236}">
                    <a16:creationId xmlns:a16="http://schemas.microsoft.com/office/drawing/2014/main" id="{1FF4807B-C6AF-44F8-9878-E0F037DC3207}"/>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4" name="Rechthoek 203">
                <a:extLst>
                  <a:ext uri="{FF2B5EF4-FFF2-40B4-BE49-F238E27FC236}">
                    <a16:creationId xmlns:a16="http://schemas.microsoft.com/office/drawing/2014/main" id="{F3025DBD-A310-47E9-A4D8-F832DB7E6EF6}"/>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5" name="Groep 204">
                <a:extLst>
                  <a:ext uri="{FF2B5EF4-FFF2-40B4-BE49-F238E27FC236}">
                    <a16:creationId xmlns:a16="http://schemas.microsoft.com/office/drawing/2014/main" id="{EBC847B9-C47D-49DB-A909-779BCB158E75}"/>
                  </a:ext>
                </a:extLst>
              </p:cNvPr>
              <p:cNvGrpSpPr/>
              <p:nvPr userDrawn="1"/>
            </p:nvGrpSpPr>
            <p:grpSpPr>
              <a:xfrm>
                <a:off x="-3408294" y="5236167"/>
                <a:ext cx="622283" cy="612919"/>
                <a:chOff x="12617641" y="3403239"/>
                <a:chExt cx="752963" cy="741634"/>
              </a:xfrm>
            </p:grpSpPr>
            <p:grpSp>
              <p:nvGrpSpPr>
                <p:cNvPr id="229" name="Groep 228">
                  <a:extLst>
                    <a:ext uri="{FF2B5EF4-FFF2-40B4-BE49-F238E27FC236}">
                      <a16:creationId xmlns:a16="http://schemas.microsoft.com/office/drawing/2014/main" id="{F08CE9B0-279D-4C06-A932-DB64F4DC0706}"/>
                    </a:ext>
                  </a:extLst>
                </p:cNvPr>
                <p:cNvGrpSpPr/>
                <p:nvPr userDrawn="1"/>
              </p:nvGrpSpPr>
              <p:grpSpPr>
                <a:xfrm>
                  <a:off x="12771550" y="3403239"/>
                  <a:ext cx="467156" cy="448491"/>
                  <a:chOff x="12782177" y="3403239"/>
                  <a:chExt cx="467156" cy="448491"/>
                </a:xfrm>
              </p:grpSpPr>
              <p:grpSp>
                <p:nvGrpSpPr>
                  <p:cNvPr id="232" name="Groep 231">
                    <a:extLst>
                      <a:ext uri="{FF2B5EF4-FFF2-40B4-BE49-F238E27FC236}">
                        <a16:creationId xmlns:a16="http://schemas.microsoft.com/office/drawing/2014/main" id="{8599A302-DAD6-4C0E-A3A9-F3B1C16264BF}"/>
                      </a:ext>
                    </a:extLst>
                  </p:cNvPr>
                  <p:cNvGrpSpPr/>
                  <p:nvPr userDrawn="1"/>
                </p:nvGrpSpPr>
                <p:grpSpPr>
                  <a:xfrm>
                    <a:off x="12782177" y="3403239"/>
                    <a:ext cx="412972" cy="396132"/>
                    <a:chOff x="13554906" y="3320109"/>
                    <a:chExt cx="443912" cy="425811"/>
                  </a:xfrm>
                </p:grpSpPr>
                <p:grpSp>
                  <p:nvGrpSpPr>
                    <p:cNvPr id="239" name="Groep 238">
                      <a:extLst>
                        <a:ext uri="{FF2B5EF4-FFF2-40B4-BE49-F238E27FC236}">
                          <a16:creationId xmlns:a16="http://schemas.microsoft.com/office/drawing/2014/main" id="{877BE025-3F23-4D09-BC75-A0791731E425}"/>
                        </a:ext>
                      </a:extLst>
                    </p:cNvPr>
                    <p:cNvGrpSpPr/>
                    <p:nvPr userDrawn="1"/>
                  </p:nvGrpSpPr>
                  <p:grpSpPr>
                    <a:xfrm>
                      <a:off x="13554906" y="3320109"/>
                      <a:ext cx="443912" cy="425811"/>
                      <a:chOff x="12909684" y="1276143"/>
                      <a:chExt cx="443912" cy="425811"/>
                    </a:xfrm>
                  </p:grpSpPr>
                  <p:sp>
                    <p:nvSpPr>
                      <p:cNvPr id="242" name="Rechthoek 241">
                        <a:extLst>
                          <a:ext uri="{FF2B5EF4-FFF2-40B4-BE49-F238E27FC236}">
                            <a16:creationId xmlns:a16="http://schemas.microsoft.com/office/drawing/2014/main" id="{E4F7C62F-5839-4C15-8BC5-C948476B615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3" name="Rechthoek 242">
                        <a:extLst>
                          <a:ext uri="{FF2B5EF4-FFF2-40B4-BE49-F238E27FC236}">
                            <a16:creationId xmlns:a16="http://schemas.microsoft.com/office/drawing/2014/main" id="{2400E1DB-7038-45E1-B1F3-D711C43CC60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4" name="Ovaal 243">
                        <a:extLst>
                          <a:ext uri="{FF2B5EF4-FFF2-40B4-BE49-F238E27FC236}">
                            <a16:creationId xmlns:a16="http://schemas.microsoft.com/office/drawing/2014/main" id="{355553A6-AC16-4703-90C7-1B10D7D9BB6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0" name="Afbeelding 239">
                      <a:extLst>
                        <a:ext uri="{FF2B5EF4-FFF2-40B4-BE49-F238E27FC236}">
                          <a16:creationId xmlns:a16="http://schemas.microsoft.com/office/drawing/2014/main" id="{C987B155-EB08-42DD-BD4C-3C498804261C}"/>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1" name="Afbeelding 240">
                      <a:extLst>
                        <a:ext uri="{FF2B5EF4-FFF2-40B4-BE49-F238E27FC236}">
                          <a16:creationId xmlns:a16="http://schemas.microsoft.com/office/drawing/2014/main" id="{1424B9B2-F6EA-4580-AE34-2EFB4C574086}"/>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3" name="Groep 232">
                    <a:extLst>
                      <a:ext uri="{FF2B5EF4-FFF2-40B4-BE49-F238E27FC236}">
                        <a16:creationId xmlns:a16="http://schemas.microsoft.com/office/drawing/2014/main" id="{DD8790C7-C71F-4486-AB50-2CA5462B77D4}"/>
                      </a:ext>
                    </a:extLst>
                  </p:cNvPr>
                  <p:cNvGrpSpPr/>
                  <p:nvPr userDrawn="1"/>
                </p:nvGrpSpPr>
                <p:grpSpPr>
                  <a:xfrm>
                    <a:off x="13103513" y="3705268"/>
                    <a:ext cx="145820" cy="146462"/>
                    <a:chOff x="13096169" y="3602278"/>
                    <a:chExt cx="145820" cy="146462"/>
                  </a:xfrm>
                </p:grpSpPr>
                <p:sp>
                  <p:nvSpPr>
                    <p:cNvPr id="237" name="Rechthoek 236">
                      <a:extLst>
                        <a:ext uri="{FF2B5EF4-FFF2-40B4-BE49-F238E27FC236}">
                          <a16:creationId xmlns:a16="http://schemas.microsoft.com/office/drawing/2014/main" id="{9158F935-2726-4B85-89E7-119DCFC271F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CD5568C2-7D5E-4BDF-9B63-B8B7F768ECA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4" name="Groep 233">
                    <a:extLst>
                      <a:ext uri="{FF2B5EF4-FFF2-40B4-BE49-F238E27FC236}">
                        <a16:creationId xmlns:a16="http://schemas.microsoft.com/office/drawing/2014/main" id="{61BBDD0D-5792-4C0D-BB2F-2A986FC4FC7F}"/>
                      </a:ext>
                    </a:extLst>
                  </p:cNvPr>
                  <p:cNvGrpSpPr/>
                  <p:nvPr userDrawn="1"/>
                </p:nvGrpSpPr>
                <p:grpSpPr>
                  <a:xfrm rot="10800000">
                    <a:off x="13061402" y="3665637"/>
                    <a:ext cx="145820" cy="146462"/>
                    <a:chOff x="13096169" y="3602278"/>
                    <a:chExt cx="145820" cy="146462"/>
                  </a:xfrm>
                </p:grpSpPr>
                <p:sp>
                  <p:nvSpPr>
                    <p:cNvPr id="235" name="Rechthoek 234">
                      <a:extLst>
                        <a:ext uri="{FF2B5EF4-FFF2-40B4-BE49-F238E27FC236}">
                          <a16:creationId xmlns:a16="http://schemas.microsoft.com/office/drawing/2014/main" id="{1D67258D-129A-4233-8167-E8D9C63A87E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3F875B9F-B299-49F5-B7B4-298A194B371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0" name="Rechthoek 229">
                  <a:extLst>
                    <a:ext uri="{FF2B5EF4-FFF2-40B4-BE49-F238E27FC236}">
                      <a16:creationId xmlns:a16="http://schemas.microsoft.com/office/drawing/2014/main" id="{18C2AFD9-4B2E-4EF4-B4A4-6D906486388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1" name="Gelijkbenige driehoek 230">
                  <a:extLst>
                    <a:ext uri="{FF2B5EF4-FFF2-40B4-BE49-F238E27FC236}">
                      <a16:creationId xmlns:a16="http://schemas.microsoft.com/office/drawing/2014/main" id="{E6230093-3612-4AA0-B85E-A6DD5F52EE4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6" name="Rechthoek 205">
                <a:extLst>
                  <a:ext uri="{FF2B5EF4-FFF2-40B4-BE49-F238E27FC236}">
                    <a16:creationId xmlns:a16="http://schemas.microsoft.com/office/drawing/2014/main" id="{F214B516-FF71-4FEF-B8C2-D8E365E06C13}"/>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7" name="Groep 206">
                <a:extLst>
                  <a:ext uri="{FF2B5EF4-FFF2-40B4-BE49-F238E27FC236}">
                    <a16:creationId xmlns:a16="http://schemas.microsoft.com/office/drawing/2014/main" id="{3AF9A9E6-665B-4E43-AB68-DBEE408E21DF}"/>
                  </a:ext>
                </a:extLst>
              </p:cNvPr>
              <p:cNvGrpSpPr/>
              <p:nvPr userDrawn="1"/>
            </p:nvGrpSpPr>
            <p:grpSpPr>
              <a:xfrm>
                <a:off x="-2485819" y="3399207"/>
                <a:ext cx="1222990" cy="563933"/>
                <a:chOff x="-2485819" y="3399207"/>
                <a:chExt cx="1222990" cy="563933"/>
              </a:xfrm>
            </p:grpSpPr>
            <p:sp>
              <p:nvSpPr>
                <p:cNvPr id="208" name="Rechthoek 207">
                  <a:extLst>
                    <a:ext uri="{FF2B5EF4-FFF2-40B4-BE49-F238E27FC236}">
                      <a16:creationId xmlns:a16="http://schemas.microsoft.com/office/drawing/2014/main" id="{373526B3-D017-4008-908F-252AB3C823D7}"/>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9" name="Rechthoek 208">
                  <a:extLst>
                    <a:ext uri="{FF2B5EF4-FFF2-40B4-BE49-F238E27FC236}">
                      <a16:creationId xmlns:a16="http://schemas.microsoft.com/office/drawing/2014/main" id="{1FFFB851-FB7E-4872-BAC9-FFDA3282618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0" name="Groep 209">
                  <a:extLst>
                    <a:ext uri="{FF2B5EF4-FFF2-40B4-BE49-F238E27FC236}">
                      <a16:creationId xmlns:a16="http://schemas.microsoft.com/office/drawing/2014/main" id="{D599F9DC-BD4C-4749-BC12-4B6EE4408EF4}"/>
                    </a:ext>
                  </a:extLst>
                </p:cNvPr>
                <p:cNvGrpSpPr/>
                <p:nvPr userDrawn="1"/>
              </p:nvGrpSpPr>
              <p:grpSpPr>
                <a:xfrm>
                  <a:off x="-2403869" y="3460544"/>
                  <a:ext cx="155951" cy="131922"/>
                  <a:chOff x="12968836" y="3354170"/>
                  <a:chExt cx="404806" cy="342433"/>
                </a:xfrm>
              </p:grpSpPr>
              <p:sp>
                <p:nvSpPr>
                  <p:cNvPr id="223" name="Rechthoek: afgeronde hoeken 222">
                    <a:extLst>
                      <a:ext uri="{FF2B5EF4-FFF2-40B4-BE49-F238E27FC236}">
                        <a16:creationId xmlns:a16="http://schemas.microsoft.com/office/drawing/2014/main" id="{01FCD1FD-49D9-4B80-85F6-6B4DB1792BA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72C71E9-A1D9-4BCC-8D67-426C70814BC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74CE0B41-EC20-4C74-8A63-DA4FD76D2E9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DA032375-4007-44B6-873E-DA7C2A3C494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AD83EB5E-5F30-4EC8-908F-867833F15E9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4FD29B52-3E2D-49E3-812A-BDD5B238A40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1" name="Groep 210">
                  <a:extLst>
                    <a:ext uri="{FF2B5EF4-FFF2-40B4-BE49-F238E27FC236}">
                      <a16:creationId xmlns:a16="http://schemas.microsoft.com/office/drawing/2014/main" id="{DE8E57B6-86FB-4AD7-9E69-A72AFC37DFCA}"/>
                    </a:ext>
                  </a:extLst>
                </p:cNvPr>
                <p:cNvGrpSpPr/>
                <p:nvPr userDrawn="1"/>
              </p:nvGrpSpPr>
              <p:grpSpPr>
                <a:xfrm>
                  <a:off x="-2423424" y="3690208"/>
                  <a:ext cx="166739" cy="218963"/>
                  <a:chOff x="12940828" y="3950597"/>
                  <a:chExt cx="432813" cy="568367"/>
                </a:xfrm>
              </p:grpSpPr>
              <p:grpSp>
                <p:nvGrpSpPr>
                  <p:cNvPr id="215" name="Groep 214">
                    <a:extLst>
                      <a:ext uri="{FF2B5EF4-FFF2-40B4-BE49-F238E27FC236}">
                        <a16:creationId xmlns:a16="http://schemas.microsoft.com/office/drawing/2014/main" id="{006B8DB5-3D90-4FE2-9434-64937ADC1F89}"/>
                      </a:ext>
                    </a:extLst>
                  </p:cNvPr>
                  <p:cNvGrpSpPr/>
                  <p:nvPr userDrawn="1"/>
                </p:nvGrpSpPr>
                <p:grpSpPr>
                  <a:xfrm>
                    <a:off x="13000382" y="4006891"/>
                    <a:ext cx="373259" cy="315747"/>
                    <a:chOff x="12968836" y="3354170"/>
                    <a:chExt cx="404806" cy="342433"/>
                  </a:xfrm>
                </p:grpSpPr>
                <p:sp>
                  <p:nvSpPr>
                    <p:cNvPr id="217" name="Rechthoek: afgeronde hoeken 216">
                      <a:extLst>
                        <a:ext uri="{FF2B5EF4-FFF2-40B4-BE49-F238E27FC236}">
                          <a16:creationId xmlns:a16="http://schemas.microsoft.com/office/drawing/2014/main" id="{F6428594-C29C-4A4B-A616-5CEC886AE47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EFB2610B-465B-49B9-9D47-390800EAE8D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B83B1226-004B-4E73-8FD0-37B2878B512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5DCBB922-3FB8-46E8-9A7F-BC09E2D6835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D898E0FF-35C3-401B-BC97-7400725C1A4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05FC8438-359C-4A45-AE8B-DAEC874FA09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6" name="Boog 215">
                    <a:extLst>
                      <a:ext uri="{FF2B5EF4-FFF2-40B4-BE49-F238E27FC236}">
                        <a16:creationId xmlns:a16="http://schemas.microsoft.com/office/drawing/2014/main" id="{2B9E25C2-7603-4B56-8A35-46D8FD8C7AF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2" name="Tekstvak 211">
                  <a:extLst>
                    <a:ext uri="{FF2B5EF4-FFF2-40B4-BE49-F238E27FC236}">
                      <a16:creationId xmlns:a16="http://schemas.microsoft.com/office/drawing/2014/main" id="{D653FA1F-6AF3-4270-B8E5-C290CE3441D8}"/>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3" name="Tekstvak 212">
                  <a:extLst>
                    <a:ext uri="{FF2B5EF4-FFF2-40B4-BE49-F238E27FC236}">
                      <a16:creationId xmlns:a16="http://schemas.microsoft.com/office/drawing/2014/main" id="{BC7DA048-83B4-475A-A977-0EAF4FF6BFC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4" name="Vrije vorm: vorm 213">
                  <a:extLst>
                    <a:ext uri="{FF2B5EF4-FFF2-40B4-BE49-F238E27FC236}">
                      <a16:creationId xmlns:a16="http://schemas.microsoft.com/office/drawing/2014/main" id="{9B628045-EAD4-4A8B-8CB3-3BC2CA3AAC13}"/>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6" name="INSTRUCTIE">
            <a:extLst>
              <a:ext uri="{FF2B5EF4-FFF2-40B4-BE49-F238E27FC236}">
                <a16:creationId xmlns:a16="http://schemas.microsoft.com/office/drawing/2014/main" id="{B55A73B3-E6A1-4AC7-B11E-6BAE149C848F}"/>
              </a:ext>
            </a:extLst>
          </p:cNvPr>
          <p:cNvGrpSpPr/>
          <p:nvPr userDrawn="1"/>
        </p:nvGrpSpPr>
        <p:grpSpPr>
          <a:xfrm>
            <a:off x="-3786437" y="0"/>
            <a:ext cx="3693386" cy="5359349"/>
            <a:chOff x="-3786437" y="0"/>
            <a:chExt cx="3693386" cy="5359349"/>
          </a:xfrm>
        </p:grpSpPr>
        <p:sp>
          <p:nvSpPr>
            <p:cNvPr id="257" name="Rechthoek 256">
              <a:extLst>
                <a:ext uri="{FF2B5EF4-FFF2-40B4-BE49-F238E27FC236}">
                  <a16:creationId xmlns:a16="http://schemas.microsoft.com/office/drawing/2014/main" id="{4B5B8CE2-ABD4-4AF9-82FF-5F2CD3ACC238}"/>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8" name="Ovaal 257">
              <a:extLst>
                <a:ext uri="{FF2B5EF4-FFF2-40B4-BE49-F238E27FC236}">
                  <a16:creationId xmlns:a16="http://schemas.microsoft.com/office/drawing/2014/main" id="{01F1A865-A34D-4AC7-B8D3-DFA155708B4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9" name="Rechthoek 258">
              <a:extLst>
                <a:ext uri="{FF2B5EF4-FFF2-40B4-BE49-F238E27FC236}">
                  <a16:creationId xmlns:a16="http://schemas.microsoft.com/office/drawing/2014/main" id="{FC042B64-F8E0-408A-87C5-7EFD3C7B646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0" name="Ovaal 259">
              <a:extLst>
                <a:ext uri="{FF2B5EF4-FFF2-40B4-BE49-F238E27FC236}">
                  <a16:creationId xmlns:a16="http://schemas.microsoft.com/office/drawing/2014/main" id="{4E709312-C40A-47C6-BE88-D0B842C7EF5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1" name="Rechthoek 260">
              <a:extLst>
                <a:ext uri="{FF2B5EF4-FFF2-40B4-BE49-F238E27FC236}">
                  <a16:creationId xmlns:a16="http://schemas.microsoft.com/office/drawing/2014/main" id="{3354C0F2-0FED-4180-8B61-765E259E8B4E}"/>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2" name="Rechthoek 261">
              <a:extLst>
                <a:ext uri="{FF2B5EF4-FFF2-40B4-BE49-F238E27FC236}">
                  <a16:creationId xmlns:a16="http://schemas.microsoft.com/office/drawing/2014/main" id="{BBC759FC-FC47-478F-B0F8-AA38C63855F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3" name="Ovaal 262">
              <a:extLst>
                <a:ext uri="{FF2B5EF4-FFF2-40B4-BE49-F238E27FC236}">
                  <a16:creationId xmlns:a16="http://schemas.microsoft.com/office/drawing/2014/main" id="{A5389F8F-E09F-4EBA-AE08-6834B030F0D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4" name="Rechthoek 263">
              <a:extLst>
                <a:ext uri="{FF2B5EF4-FFF2-40B4-BE49-F238E27FC236}">
                  <a16:creationId xmlns:a16="http://schemas.microsoft.com/office/drawing/2014/main" id="{90BE8FD0-8B11-4C3E-BAEA-92C789F45832}"/>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5" name="Ovaal 264">
              <a:extLst>
                <a:ext uri="{FF2B5EF4-FFF2-40B4-BE49-F238E27FC236}">
                  <a16:creationId xmlns:a16="http://schemas.microsoft.com/office/drawing/2014/main" id="{277ADF8F-15F1-4B21-8535-82BE13A0574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6" name="Rechthoek 265">
              <a:extLst>
                <a:ext uri="{FF2B5EF4-FFF2-40B4-BE49-F238E27FC236}">
                  <a16:creationId xmlns:a16="http://schemas.microsoft.com/office/drawing/2014/main" id="{4814991C-312D-47F3-A12E-D3062590991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7" name="Ovaal 266">
              <a:extLst>
                <a:ext uri="{FF2B5EF4-FFF2-40B4-BE49-F238E27FC236}">
                  <a16:creationId xmlns:a16="http://schemas.microsoft.com/office/drawing/2014/main" id="{B45B47F6-4AD4-45C7-A502-B3856DD185E6}"/>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8" name="Rechthoek 267">
              <a:extLst>
                <a:ext uri="{FF2B5EF4-FFF2-40B4-BE49-F238E27FC236}">
                  <a16:creationId xmlns:a16="http://schemas.microsoft.com/office/drawing/2014/main" id="{FA461DD9-AD66-4843-B898-E1AE66B92D01}"/>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9" name="Ovaal 268">
              <a:extLst>
                <a:ext uri="{FF2B5EF4-FFF2-40B4-BE49-F238E27FC236}">
                  <a16:creationId xmlns:a16="http://schemas.microsoft.com/office/drawing/2014/main" id="{1DFB8B97-35BA-4A11-BC3C-F5F72141EF8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0" name="Rechthoek 269">
              <a:extLst>
                <a:ext uri="{FF2B5EF4-FFF2-40B4-BE49-F238E27FC236}">
                  <a16:creationId xmlns:a16="http://schemas.microsoft.com/office/drawing/2014/main" id="{AE10E4DE-3C7D-4E40-8944-1ED9B07CB48E}"/>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1" name="Ovaal 270">
              <a:extLst>
                <a:ext uri="{FF2B5EF4-FFF2-40B4-BE49-F238E27FC236}">
                  <a16:creationId xmlns:a16="http://schemas.microsoft.com/office/drawing/2014/main" id="{6AB89246-8436-4272-B430-FA636DB6AF96}"/>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2" name="Rechthoek 271">
              <a:extLst>
                <a:ext uri="{FF2B5EF4-FFF2-40B4-BE49-F238E27FC236}">
                  <a16:creationId xmlns:a16="http://schemas.microsoft.com/office/drawing/2014/main" id="{4DCCE414-22D6-43D7-8B12-D94B6FA5B4F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3" name="Ovaal 272">
              <a:extLst>
                <a:ext uri="{FF2B5EF4-FFF2-40B4-BE49-F238E27FC236}">
                  <a16:creationId xmlns:a16="http://schemas.microsoft.com/office/drawing/2014/main" id="{8C708B00-489F-41F6-9623-44439FDA5D5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4" name="Rechthoek 273">
              <a:extLst>
                <a:ext uri="{FF2B5EF4-FFF2-40B4-BE49-F238E27FC236}">
                  <a16:creationId xmlns:a16="http://schemas.microsoft.com/office/drawing/2014/main" id="{C57F1585-ED3C-435B-BB29-54EB21095DA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5" name="Ovaal 274">
              <a:extLst>
                <a:ext uri="{FF2B5EF4-FFF2-40B4-BE49-F238E27FC236}">
                  <a16:creationId xmlns:a16="http://schemas.microsoft.com/office/drawing/2014/main" id="{34EF015A-2873-4E90-A3BA-42F304BCCE2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6" name="Rechthoek 275">
              <a:extLst>
                <a:ext uri="{FF2B5EF4-FFF2-40B4-BE49-F238E27FC236}">
                  <a16:creationId xmlns:a16="http://schemas.microsoft.com/office/drawing/2014/main" id="{08CB3537-6E4B-49EC-857A-D6BE299FAE2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7" name="Rechthoek 276">
              <a:extLst>
                <a:ext uri="{FF2B5EF4-FFF2-40B4-BE49-F238E27FC236}">
                  <a16:creationId xmlns:a16="http://schemas.microsoft.com/office/drawing/2014/main" id="{E1FCC164-8972-4939-900B-C71303E4483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8" name="ICOON_info">
              <a:extLst>
                <a:ext uri="{FF2B5EF4-FFF2-40B4-BE49-F238E27FC236}">
                  <a16:creationId xmlns:a16="http://schemas.microsoft.com/office/drawing/2014/main" id="{940456B2-A08B-4BCD-B44D-0F24BECD3D33}"/>
                </a:ext>
              </a:extLst>
            </p:cNvPr>
            <p:cNvGrpSpPr/>
            <p:nvPr userDrawn="1"/>
          </p:nvGrpSpPr>
          <p:grpSpPr>
            <a:xfrm>
              <a:off x="-376736" y="4400186"/>
              <a:ext cx="283685" cy="283685"/>
              <a:chOff x="-510741" y="5913713"/>
              <a:chExt cx="267555" cy="267555"/>
            </a:xfrm>
          </p:grpSpPr>
          <p:sp>
            <p:nvSpPr>
              <p:cNvPr id="320" name="Ovaal 319">
                <a:extLst>
                  <a:ext uri="{FF2B5EF4-FFF2-40B4-BE49-F238E27FC236}">
                    <a16:creationId xmlns:a16="http://schemas.microsoft.com/office/drawing/2014/main" id="{B60B67CD-B38D-49BB-B589-BAE118B9821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1" name="Graphic 163" descr="Informatie">
                <a:extLst>
                  <a:ext uri="{FF2B5EF4-FFF2-40B4-BE49-F238E27FC236}">
                    <a16:creationId xmlns:a16="http://schemas.microsoft.com/office/drawing/2014/main" id="{111EA604-D172-4B1D-9746-E58A66BB2A5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9" name="VOORBEELD">
              <a:extLst>
                <a:ext uri="{FF2B5EF4-FFF2-40B4-BE49-F238E27FC236}">
                  <a16:creationId xmlns:a16="http://schemas.microsoft.com/office/drawing/2014/main" id="{02F1632A-ED7B-484A-BDC6-ECA600B96A86}"/>
                </a:ext>
              </a:extLst>
            </p:cNvPr>
            <p:cNvGrpSpPr/>
            <p:nvPr userDrawn="1"/>
          </p:nvGrpSpPr>
          <p:grpSpPr>
            <a:xfrm>
              <a:off x="-3605171" y="458674"/>
              <a:ext cx="3234311" cy="558875"/>
              <a:chOff x="-3605171" y="458674"/>
              <a:chExt cx="3234311" cy="558875"/>
            </a:xfrm>
          </p:grpSpPr>
          <p:sp>
            <p:nvSpPr>
              <p:cNvPr id="280" name="Rechthoek 279">
                <a:extLst>
                  <a:ext uri="{FF2B5EF4-FFF2-40B4-BE49-F238E27FC236}">
                    <a16:creationId xmlns:a16="http://schemas.microsoft.com/office/drawing/2014/main" id="{30A8A11B-63FA-4AD1-B144-1D8BCBE6005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1" name="Rechthoek 280">
                <a:extLst>
                  <a:ext uri="{FF2B5EF4-FFF2-40B4-BE49-F238E27FC236}">
                    <a16:creationId xmlns:a16="http://schemas.microsoft.com/office/drawing/2014/main" id="{BA3B1480-55AE-40E2-9910-045A45DF496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2" name="Groep 281">
                <a:extLst>
                  <a:ext uri="{FF2B5EF4-FFF2-40B4-BE49-F238E27FC236}">
                    <a16:creationId xmlns:a16="http://schemas.microsoft.com/office/drawing/2014/main" id="{872E5FE4-9438-4FEE-8F05-9FC0199FA5DF}"/>
                  </a:ext>
                </a:extLst>
              </p:cNvPr>
              <p:cNvGrpSpPr/>
              <p:nvPr userDrawn="1"/>
            </p:nvGrpSpPr>
            <p:grpSpPr>
              <a:xfrm>
                <a:off x="-3386247" y="830871"/>
                <a:ext cx="139423" cy="109566"/>
                <a:chOff x="-2866744" y="827071"/>
                <a:chExt cx="168701" cy="132575"/>
              </a:xfrm>
            </p:grpSpPr>
            <p:grpSp>
              <p:nvGrpSpPr>
                <p:cNvPr id="313" name="Groep 312">
                  <a:extLst>
                    <a:ext uri="{FF2B5EF4-FFF2-40B4-BE49-F238E27FC236}">
                      <a16:creationId xmlns:a16="http://schemas.microsoft.com/office/drawing/2014/main" id="{D33585D8-3B9B-4554-9363-14C869A562EF}"/>
                    </a:ext>
                  </a:extLst>
                </p:cNvPr>
                <p:cNvGrpSpPr/>
                <p:nvPr userDrawn="1"/>
              </p:nvGrpSpPr>
              <p:grpSpPr>
                <a:xfrm>
                  <a:off x="-2866744" y="827071"/>
                  <a:ext cx="168701" cy="132575"/>
                  <a:chOff x="-2866744" y="827071"/>
                  <a:chExt cx="168701" cy="132575"/>
                </a:xfrm>
              </p:grpSpPr>
              <p:cxnSp>
                <p:nvCxnSpPr>
                  <p:cNvPr id="315" name="Rechte verbindingslijn 314">
                    <a:extLst>
                      <a:ext uri="{FF2B5EF4-FFF2-40B4-BE49-F238E27FC236}">
                        <a16:creationId xmlns:a16="http://schemas.microsoft.com/office/drawing/2014/main" id="{90B17DA6-75EA-49FB-B52D-B808FEF0434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521E4359-AC2D-4813-9B6C-0B128374614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0C91B93-B06D-4A71-9EE4-5661316F2D0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78213CD9-9C80-482E-A49D-06B1419BA6A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4758B3D1-3EC0-44F2-B8F6-CA9AE9E5BB9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4" name="Pijl: rechts 313">
                  <a:extLst>
                    <a:ext uri="{FF2B5EF4-FFF2-40B4-BE49-F238E27FC236}">
                      <a16:creationId xmlns:a16="http://schemas.microsoft.com/office/drawing/2014/main" id="{8CE28935-EFB7-4E09-B584-4FE20683001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3" name="Groep 282">
                <a:extLst>
                  <a:ext uri="{FF2B5EF4-FFF2-40B4-BE49-F238E27FC236}">
                    <a16:creationId xmlns:a16="http://schemas.microsoft.com/office/drawing/2014/main" id="{4B567C54-4C5D-49B4-82CD-DDBB8B9820C8}"/>
                  </a:ext>
                </a:extLst>
              </p:cNvPr>
              <p:cNvGrpSpPr/>
              <p:nvPr userDrawn="1"/>
            </p:nvGrpSpPr>
            <p:grpSpPr>
              <a:xfrm>
                <a:off x="-3605171" y="830871"/>
                <a:ext cx="139423" cy="109566"/>
                <a:chOff x="-2866744" y="518074"/>
                <a:chExt cx="168701" cy="132575"/>
              </a:xfrm>
            </p:grpSpPr>
            <p:grpSp>
              <p:nvGrpSpPr>
                <p:cNvPr id="306" name="Groep 305">
                  <a:extLst>
                    <a:ext uri="{FF2B5EF4-FFF2-40B4-BE49-F238E27FC236}">
                      <a16:creationId xmlns:a16="http://schemas.microsoft.com/office/drawing/2014/main" id="{6B1B8665-C0B6-42CA-B9DA-D09F97C7AA29}"/>
                    </a:ext>
                  </a:extLst>
                </p:cNvPr>
                <p:cNvGrpSpPr/>
                <p:nvPr userDrawn="1"/>
              </p:nvGrpSpPr>
              <p:grpSpPr>
                <a:xfrm>
                  <a:off x="-2866744" y="518074"/>
                  <a:ext cx="168701" cy="132575"/>
                  <a:chOff x="-2866744" y="518074"/>
                  <a:chExt cx="168701" cy="132575"/>
                </a:xfrm>
              </p:grpSpPr>
              <p:cxnSp>
                <p:nvCxnSpPr>
                  <p:cNvPr id="308" name="Rechte verbindingslijn 307">
                    <a:extLst>
                      <a:ext uri="{FF2B5EF4-FFF2-40B4-BE49-F238E27FC236}">
                        <a16:creationId xmlns:a16="http://schemas.microsoft.com/office/drawing/2014/main" id="{3462F9FC-472F-4B0F-9AF6-86D528C10E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7254DA04-D298-4D1A-802A-0DB7F706580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46F5F9B2-5524-4813-A4DA-14E79BDD703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F31B74E7-C5D6-4B8C-93C3-B35C255F440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24FCFF42-D16B-42AF-938E-0AB076EF6BA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7" name="Pijl: rechts 306">
                  <a:extLst>
                    <a:ext uri="{FF2B5EF4-FFF2-40B4-BE49-F238E27FC236}">
                      <a16:creationId xmlns:a16="http://schemas.microsoft.com/office/drawing/2014/main" id="{8705BD61-3438-4DB0-8BD2-FEA57357659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4" name="Rechte verbindingslijn 283">
                <a:extLst>
                  <a:ext uri="{FF2B5EF4-FFF2-40B4-BE49-F238E27FC236}">
                    <a16:creationId xmlns:a16="http://schemas.microsoft.com/office/drawing/2014/main" id="{61BD630F-D640-4349-9A47-320AAD7D0D7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5" name="Rechte verbindingslijn 284">
                <a:extLst>
                  <a:ext uri="{FF2B5EF4-FFF2-40B4-BE49-F238E27FC236}">
                    <a16:creationId xmlns:a16="http://schemas.microsoft.com/office/drawing/2014/main" id="{BC424856-FB8D-43FB-8BCC-E8B9AC8796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6" name="Rechthoek 285">
                <a:extLst>
                  <a:ext uri="{FF2B5EF4-FFF2-40B4-BE49-F238E27FC236}">
                    <a16:creationId xmlns:a16="http://schemas.microsoft.com/office/drawing/2014/main" id="{01BBFEB5-E713-419E-A906-680E879BB32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7" name="Rechthoek 286">
                <a:extLst>
                  <a:ext uri="{FF2B5EF4-FFF2-40B4-BE49-F238E27FC236}">
                    <a16:creationId xmlns:a16="http://schemas.microsoft.com/office/drawing/2014/main" id="{B1B06559-B390-497A-B1D0-241A33630FDA}"/>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8" name="Groep 287">
                <a:extLst>
                  <a:ext uri="{FF2B5EF4-FFF2-40B4-BE49-F238E27FC236}">
                    <a16:creationId xmlns:a16="http://schemas.microsoft.com/office/drawing/2014/main" id="{05FF4B4E-BE51-450D-BA8C-0FD24678E549}"/>
                  </a:ext>
                </a:extLst>
              </p:cNvPr>
              <p:cNvGrpSpPr/>
              <p:nvPr userDrawn="1"/>
            </p:nvGrpSpPr>
            <p:grpSpPr>
              <a:xfrm>
                <a:off x="-2916763" y="769168"/>
                <a:ext cx="268738" cy="248381"/>
                <a:chOff x="-2916763" y="769168"/>
                <a:chExt cx="268738" cy="248381"/>
              </a:xfrm>
            </p:grpSpPr>
            <p:sp>
              <p:nvSpPr>
                <p:cNvPr id="298" name="Rechthoek 297">
                  <a:extLst>
                    <a:ext uri="{FF2B5EF4-FFF2-40B4-BE49-F238E27FC236}">
                      <a16:creationId xmlns:a16="http://schemas.microsoft.com/office/drawing/2014/main" id="{9D1E30D1-05B3-41D4-9CCA-6C9A7A09272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9" name="Groep 298">
                  <a:extLst>
                    <a:ext uri="{FF2B5EF4-FFF2-40B4-BE49-F238E27FC236}">
                      <a16:creationId xmlns:a16="http://schemas.microsoft.com/office/drawing/2014/main" id="{0FD0DBE1-A6EA-40BF-A36D-CEED48E81275}"/>
                    </a:ext>
                  </a:extLst>
                </p:cNvPr>
                <p:cNvGrpSpPr/>
                <p:nvPr userDrawn="1"/>
              </p:nvGrpSpPr>
              <p:grpSpPr>
                <a:xfrm>
                  <a:off x="-2866744" y="827071"/>
                  <a:ext cx="168701" cy="132575"/>
                  <a:chOff x="-2866744" y="827071"/>
                  <a:chExt cx="168701" cy="132575"/>
                </a:xfrm>
              </p:grpSpPr>
              <p:cxnSp>
                <p:nvCxnSpPr>
                  <p:cNvPr id="301" name="Rechte verbindingslijn 300">
                    <a:extLst>
                      <a:ext uri="{FF2B5EF4-FFF2-40B4-BE49-F238E27FC236}">
                        <a16:creationId xmlns:a16="http://schemas.microsoft.com/office/drawing/2014/main" id="{1F53FA30-8F1A-4DF5-B032-7148A3CA506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B7096F3A-D57E-4023-9E27-221B6E7894A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CACA2F58-9975-45D4-8D98-38949630C01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ADD28083-0753-4F32-9A4C-CA11593F18D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241880BE-4FB6-4151-BE61-908645BA1A6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0" name="Pijl: rechts 299">
                  <a:extLst>
                    <a:ext uri="{FF2B5EF4-FFF2-40B4-BE49-F238E27FC236}">
                      <a16:creationId xmlns:a16="http://schemas.microsoft.com/office/drawing/2014/main" id="{A6174C99-DA18-46AB-83AD-18D546CA452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5850528-8D47-4285-B47F-5E6D3D2BD51A}"/>
                  </a:ext>
                </a:extLst>
              </p:cNvPr>
              <p:cNvGrpSpPr/>
              <p:nvPr userDrawn="1"/>
            </p:nvGrpSpPr>
            <p:grpSpPr>
              <a:xfrm>
                <a:off x="-2916763" y="460171"/>
                <a:ext cx="268738" cy="248381"/>
                <a:chOff x="-2916763" y="460171"/>
                <a:chExt cx="268738" cy="248381"/>
              </a:xfrm>
            </p:grpSpPr>
            <p:sp>
              <p:nvSpPr>
                <p:cNvPr id="290" name="Rechthoek 289">
                  <a:extLst>
                    <a:ext uri="{FF2B5EF4-FFF2-40B4-BE49-F238E27FC236}">
                      <a16:creationId xmlns:a16="http://schemas.microsoft.com/office/drawing/2014/main" id="{DD782D21-3E66-4559-85A4-446E696F128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1" name="Groep 290">
                  <a:extLst>
                    <a:ext uri="{FF2B5EF4-FFF2-40B4-BE49-F238E27FC236}">
                      <a16:creationId xmlns:a16="http://schemas.microsoft.com/office/drawing/2014/main" id="{DD427F65-5F70-4318-A324-3608D545ADB2}"/>
                    </a:ext>
                  </a:extLst>
                </p:cNvPr>
                <p:cNvGrpSpPr/>
                <p:nvPr userDrawn="1"/>
              </p:nvGrpSpPr>
              <p:grpSpPr>
                <a:xfrm>
                  <a:off x="-2866744" y="518074"/>
                  <a:ext cx="168701" cy="132575"/>
                  <a:chOff x="-2866744" y="518074"/>
                  <a:chExt cx="168701" cy="132575"/>
                </a:xfrm>
              </p:grpSpPr>
              <p:cxnSp>
                <p:nvCxnSpPr>
                  <p:cNvPr id="293" name="Rechte verbindingslijn 292">
                    <a:extLst>
                      <a:ext uri="{FF2B5EF4-FFF2-40B4-BE49-F238E27FC236}">
                        <a16:creationId xmlns:a16="http://schemas.microsoft.com/office/drawing/2014/main" id="{E5A5F92E-7CFC-4323-9CF8-9EC77F3988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A32AF615-B2CB-4FC6-B9A9-B4776D134E5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C5B04997-4292-4E44-AAC4-4DAC04F37E2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30EA96E3-3214-4F37-B393-832F1CD7A47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3C9002E8-FE92-45C1-B458-8880F6AF7D5E}"/>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2" name="Pijl: rechts 291">
                  <a:extLst>
                    <a:ext uri="{FF2B5EF4-FFF2-40B4-BE49-F238E27FC236}">
                      <a16:creationId xmlns:a16="http://schemas.microsoft.com/office/drawing/2014/main" id="{102271DB-CE8A-4B3F-A39E-4428E1F9399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129056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 Afbeelding Rond 2 Groen">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E3AC924C-A721-4D25-A83A-59F94849ADE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Tijdelijke aanduiding voor afbeelding 8">
            <a:extLst>
              <a:ext uri="{FF2B5EF4-FFF2-40B4-BE49-F238E27FC236}">
                <a16:creationId xmlns:a16="http://schemas.microsoft.com/office/drawing/2014/main" id="{795C18CD-041C-496B-B675-1BD883328846}"/>
              </a:ext>
            </a:extLst>
          </p:cNvPr>
          <p:cNvSpPr>
            <a:spLocks noGrp="1"/>
          </p:cNvSpPr>
          <p:nvPr>
            <p:ph type="pic" sz="quarter" idx="14" hasCustomPrompt="1"/>
          </p:nvPr>
        </p:nvSpPr>
        <p:spPr>
          <a:xfrm>
            <a:off x="1318846" y="2698664"/>
            <a:ext cx="4612054" cy="3249236"/>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2 Groen</a:t>
            </a:r>
          </a:p>
        </p:txBody>
      </p:sp>
      <p:grpSp>
        <p:nvGrpSpPr>
          <p:cNvPr id="190" name="INSTRUCTIE">
            <a:extLst>
              <a:ext uri="{FF2B5EF4-FFF2-40B4-BE49-F238E27FC236}">
                <a16:creationId xmlns:a16="http://schemas.microsoft.com/office/drawing/2014/main" id="{864B69CC-3468-40BA-8654-6FBDB4BB82FA}"/>
              </a:ext>
            </a:extLst>
          </p:cNvPr>
          <p:cNvGrpSpPr/>
          <p:nvPr userDrawn="1"/>
        </p:nvGrpSpPr>
        <p:grpSpPr>
          <a:xfrm>
            <a:off x="12377595" y="0"/>
            <a:ext cx="3693386" cy="6857760"/>
            <a:chOff x="-3786437" y="0"/>
            <a:chExt cx="3693386" cy="6857760"/>
          </a:xfrm>
        </p:grpSpPr>
        <p:sp>
          <p:nvSpPr>
            <p:cNvPr id="191" name="Rechthoek 190">
              <a:extLst>
                <a:ext uri="{FF2B5EF4-FFF2-40B4-BE49-F238E27FC236}">
                  <a16:creationId xmlns:a16="http://schemas.microsoft.com/office/drawing/2014/main" id="{302A5EFB-76C9-4FCA-A61D-537B3238023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2" name="INSTRUCTIE">
              <a:extLst>
                <a:ext uri="{FF2B5EF4-FFF2-40B4-BE49-F238E27FC236}">
                  <a16:creationId xmlns:a16="http://schemas.microsoft.com/office/drawing/2014/main" id="{E76EDCAC-7F23-49E9-B090-3152D9B6768F}"/>
                </a:ext>
              </a:extLst>
            </p:cNvPr>
            <p:cNvGrpSpPr/>
            <p:nvPr userDrawn="1"/>
          </p:nvGrpSpPr>
          <p:grpSpPr>
            <a:xfrm>
              <a:off x="-3786165" y="0"/>
              <a:ext cx="3693114" cy="6177730"/>
              <a:chOff x="-3786165" y="0"/>
              <a:chExt cx="3693114" cy="6177730"/>
            </a:xfrm>
          </p:grpSpPr>
          <p:sp>
            <p:nvSpPr>
              <p:cNvPr id="193" name="Rechthoek 192">
                <a:extLst>
                  <a:ext uri="{FF2B5EF4-FFF2-40B4-BE49-F238E27FC236}">
                    <a16:creationId xmlns:a16="http://schemas.microsoft.com/office/drawing/2014/main" id="{45D6CDE3-187E-48C9-8794-8FADEBEB81D0}"/>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94" name="Ovaal 193">
                <a:extLst>
                  <a:ext uri="{FF2B5EF4-FFF2-40B4-BE49-F238E27FC236}">
                    <a16:creationId xmlns:a16="http://schemas.microsoft.com/office/drawing/2014/main" id="{8AE0891C-5F99-4D12-AB0C-B1347009922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5" name="Rechthoek 194">
                <a:extLst>
                  <a:ext uri="{FF2B5EF4-FFF2-40B4-BE49-F238E27FC236}">
                    <a16:creationId xmlns:a16="http://schemas.microsoft.com/office/drawing/2014/main" id="{5F03D31B-3390-4963-902A-E52A91DD5CAF}"/>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6" name="Groep 195">
                <a:extLst>
                  <a:ext uri="{FF2B5EF4-FFF2-40B4-BE49-F238E27FC236}">
                    <a16:creationId xmlns:a16="http://schemas.microsoft.com/office/drawing/2014/main" id="{5CAFEBC4-5DE6-487A-AEE3-9C5E65A852B9}"/>
                  </a:ext>
                </a:extLst>
              </p:cNvPr>
              <p:cNvGrpSpPr/>
              <p:nvPr userDrawn="1"/>
            </p:nvGrpSpPr>
            <p:grpSpPr>
              <a:xfrm>
                <a:off x="-3316179" y="1231351"/>
                <a:ext cx="294789" cy="318834"/>
                <a:chOff x="14466489" y="1001522"/>
                <a:chExt cx="290627" cy="314333"/>
              </a:xfrm>
            </p:grpSpPr>
            <p:sp>
              <p:nvSpPr>
                <p:cNvPr id="250" name="Rechthoek 249">
                  <a:extLst>
                    <a:ext uri="{FF2B5EF4-FFF2-40B4-BE49-F238E27FC236}">
                      <a16:creationId xmlns:a16="http://schemas.microsoft.com/office/drawing/2014/main" id="{E01C80F6-35CE-45BD-B1BC-1EBF3C7EAC9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51" name="Ovaal 250">
                  <a:extLst>
                    <a:ext uri="{FF2B5EF4-FFF2-40B4-BE49-F238E27FC236}">
                      <a16:creationId xmlns:a16="http://schemas.microsoft.com/office/drawing/2014/main" id="{C56F2EB5-32BD-4650-A719-911F8D5A191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2" name="Vrije vorm: vorm 251">
                  <a:extLst>
                    <a:ext uri="{FF2B5EF4-FFF2-40B4-BE49-F238E27FC236}">
                      <a16:creationId xmlns:a16="http://schemas.microsoft.com/office/drawing/2014/main" id="{A2E37D06-09A9-49BD-AAA6-5B2074A4A6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253" name="Rechthoek: afgeronde hoeken 252">
                  <a:extLst>
                    <a:ext uri="{FF2B5EF4-FFF2-40B4-BE49-F238E27FC236}">
                      <a16:creationId xmlns:a16="http://schemas.microsoft.com/office/drawing/2014/main" id="{F3D85BAE-8EF3-470E-A597-1E359C56802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254" name="Rechte verbindingslijn 253">
                  <a:extLst>
                    <a:ext uri="{FF2B5EF4-FFF2-40B4-BE49-F238E27FC236}">
                      <a16:creationId xmlns:a16="http://schemas.microsoft.com/office/drawing/2014/main" id="{CFA747D8-1B4C-4D60-A4D5-6211E3953CD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255" name="Rechte verbindingslijn 254">
                  <a:extLst>
                    <a:ext uri="{FF2B5EF4-FFF2-40B4-BE49-F238E27FC236}">
                      <a16:creationId xmlns:a16="http://schemas.microsoft.com/office/drawing/2014/main" id="{E2416A97-EEDC-4B3A-98AA-36DAB7FFB841}"/>
                    </a:ext>
                  </a:extLst>
                </p:cNvPr>
                <p:cNvCxnSpPr>
                  <a:cxnSpLocks/>
                  <a:stCxn id="25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97" name="Ovaal 196">
                <a:extLst>
                  <a:ext uri="{FF2B5EF4-FFF2-40B4-BE49-F238E27FC236}">
                    <a16:creationId xmlns:a16="http://schemas.microsoft.com/office/drawing/2014/main" id="{C848EB45-3523-4132-8B47-44D6B45E380F}"/>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8" name="Rechthoek 197">
                <a:extLst>
                  <a:ext uri="{FF2B5EF4-FFF2-40B4-BE49-F238E27FC236}">
                    <a16:creationId xmlns:a16="http://schemas.microsoft.com/office/drawing/2014/main" id="{95DBE2C2-DC33-4DB4-BACA-D9859DD1B66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99" name="Groep 198">
                <a:extLst>
                  <a:ext uri="{FF2B5EF4-FFF2-40B4-BE49-F238E27FC236}">
                    <a16:creationId xmlns:a16="http://schemas.microsoft.com/office/drawing/2014/main" id="{712B01B5-C85E-4AF6-A3DF-FAFA8DA70989}"/>
                  </a:ext>
                </a:extLst>
              </p:cNvPr>
              <p:cNvGrpSpPr/>
              <p:nvPr userDrawn="1"/>
            </p:nvGrpSpPr>
            <p:grpSpPr>
              <a:xfrm>
                <a:off x="-3311319" y="2164285"/>
                <a:ext cx="825500" cy="209550"/>
                <a:chOff x="13504624" y="2482850"/>
                <a:chExt cx="825500" cy="209550"/>
              </a:xfrm>
            </p:grpSpPr>
            <p:sp>
              <p:nvSpPr>
                <p:cNvPr id="247" name="Rechthoek 246">
                  <a:extLst>
                    <a:ext uri="{FF2B5EF4-FFF2-40B4-BE49-F238E27FC236}">
                      <a16:creationId xmlns:a16="http://schemas.microsoft.com/office/drawing/2014/main" id="{7F265B3A-C32C-4A0A-B183-504EC35AE9B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248" name="Rechte verbindingslijn 247">
                  <a:extLst>
                    <a:ext uri="{FF2B5EF4-FFF2-40B4-BE49-F238E27FC236}">
                      <a16:creationId xmlns:a16="http://schemas.microsoft.com/office/drawing/2014/main" id="{E31176A6-E83A-4DDA-B6C0-B7194EC7677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9" name="Gelijkbenige driehoek 248">
                  <a:extLst>
                    <a:ext uri="{FF2B5EF4-FFF2-40B4-BE49-F238E27FC236}">
                      <a16:creationId xmlns:a16="http://schemas.microsoft.com/office/drawing/2014/main" id="{E9A6B17D-4E62-4CB6-8EC2-EDA258167EB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00" name="Ovaal 199">
                <a:extLst>
                  <a:ext uri="{FF2B5EF4-FFF2-40B4-BE49-F238E27FC236}">
                    <a16:creationId xmlns:a16="http://schemas.microsoft.com/office/drawing/2014/main" id="{9957D872-9C6D-47BB-99F3-23F4EBF5F56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1" name="Rechthoek 200">
                <a:extLst>
                  <a:ext uri="{FF2B5EF4-FFF2-40B4-BE49-F238E27FC236}">
                    <a16:creationId xmlns:a16="http://schemas.microsoft.com/office/drawing/2014/main" id="{3C781EA2-4A49-49CF-89BE-93E6DE0B0416}"/>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2" name="ICOON_info">
                <a:extLst>
                  <a:ext uri="{FF2B5EF4-FFF2-40B4-BE49-F238E27FC236}">
                    <a16:creationId xmlns:a16="http://schemas.microsoft.com/office/drawing/2014/main" id="{E31D0DBB-AD7E-440C-BC71-1D7DE3459251}"/>
                  </a:ext>
                </a:extLst>
              </p:cNvPr>
              <p:cNvGrpSpPr/>
              <p:nvPr userDrawn="1"/>
            </p:nvGrpSpPr>
            <p:grpSpPr>
              <a:xfrm>
                <a:off x="-376736" y="5894045"/>
                <a:ext cx="283685" cy="283685"/>
                <a:chOff x="-510741" y="5913713"/>
                <a:chExt cx="267555" cy="267555"/>
              </a:xfrm>
            </p:grpSpPr>
            <p:sp>
              <p:nvSpPr>
                <p:cNvPr id="245" name="Ovaal 244">
                  <a:extLst>
                    <a:ext uri="{FF2B5EF4-FFF2-40B4-BE49-F238E27FC236}">
                      <a16:creationId xmlns:a16="http://schemas.microsoft.com/office/drawing/2014/main" id="{28B354BA-4CD1-4D51-AB08-BD8377CFA53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6" name="Graphic 163" descr="Informatie">
                  <a:extLst>
                    <a:ext uri="{FF2B5EF4-FFF2-40B4-BE49-F238E27FC236}">
                      <a16:creationId xmlns:a16="http://schemas.microsoft.com/office/drawing/2014/main" id="{769BF29F-78CB-4881-9482-777A1615EC2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203" name="Ovaal 202">
                <a:extLst>
                  <a:ext uri="{FF2B5EF4-FFF2-40B4-BE49-F238E27FC236}">
                    <a16:creationId xmlns:a16="http://schemas.microsoft.com/office/drawing/2014/main" id="{1FF4807B-C6AF-44F8-9878-E0F037DC3207}"/>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04" name="Rechthoek 203">
                <a:extLst>
                  <a:ext uri="{FF2B5EF4-FFF2-40B4-BE49-F238E27FC236}">
                    <a16:creationId xmlns:a16="http://schemas.microsoft.com/office/drawing/2014/main" id="{F3025DBD-A310-47E9-A4D8-F832DB7E6EF6}"/>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05" name="Groep 204">
                <a:extLst>
                  <a:ext uri="{FF2B5EF4-FFF2-40B4-BE49-F238E27FC236}">
                    <a16:creationId xmlns:a16="http://schemas.microsoft.com/office/drawing/2014/main" id="{EBC847B9-C47D-49DB-A909-779BCB158E75}"/>
                  </a:ext>
                </a:extLst>
              </p:cNvPr>
              <p:cNvGrpSpPr/>
              <p:nvPr userDrawn="1"/>
            </p:nvGrpSpPr>
            <p:grpSpPr>
              <a:xfrm>
                <a:off x="-3408294" y="5236167"/>
                <a:ext cx="622283" cy="612919"/>
                <a:chOff x="12617641" y="3403239"/>
                <a:chExt cx="752963" cy="741634"/>
              </a:xfrm>
            </p:grpSpPr>
            <p:grpSp>
              <p:nvGrpSpPr>
                <p:cNvPr id="229" name="Groep 228">
                  <a:extLst>
                    <a:ext uri="{FF2B5EF4-FFF2-40B4-BE49-F238E27FC236}">
                      <a16:creationId xmlns:a16="http://schemas.microsoft.com/office/drawing/2014/main" id="{F08CE9B0-279D-4C06-A932-DB64F4DC0706}"/>
                    </a:ext>
                  </a:extLst>
                </p:cNvPr>
                <p:cNvGrpSpPr/>
                <p:nvPr userDrawn="1"/>
              </p:nvGrpSpPr>
              <p:grpSpPr>
                <a:xfrm>
                  <a:off x="12771550" y="3403239"/>
                  <a:ext cx="467156" cy="448491"/>
                  <a:chOff x="12782177" y="3403239"/>
                  <a:chExt cx="467156" cy="448491"/>
                </a:xfrm>
              </p:grpSpPr>
              <p:grpSp>
                <p:nvGrpSpPr>
                  <p:cNvPr id="232" name="Groep 231">
                    <a:extLst>
                      <a:ext uri="{FF2B5EF4-FFF2-40B4-BE49-F238E27FC236}">
                        <a16:creationId xmlns:a16="http://schemas.microsoft.com/office/drawing/2014/main" id="{8599A302-DAD6-4C0E-A3A9-F3B1C16264BF}"/>
                      </a:ext>
                    </a:extLst>
                  </p:cNvPr>
                  <p:cNvGrpSpPr/>
                  <p:nvPr userDrawn="1"/>
                </p:nvGrpSpPr>
                <p:grpSpPr>
                  <a:xfrm>
                    <a:off x="12782177" y="3403239"/>
                    <a:ext cx="412972" cy="396132"/>
                    <a:chOff x="13554906" y="3320109"/>
                    <a:chExt cx="443912" cy="425811"/>
                  </a:xfrm>
                </p:grpSpPr>
                <p:grpSp>
                  <p:nvGrpSpPr>
                    <p:cNvPr id="239" name="Groep 238">
                      <a:extLst>
                        <a:ext uri="{FF2B5EF4-FFF2-40B4-BE49-F238E27FC236}">
                          <a16:creationId xmlns:a16="http://schemas.microsoft.com/office/drawing/2014/main" id="{877BE025-3F23-4D09-BC75-A0791731E425}"/>
                        </a:ext>
                      </a:extLst>
                    </p:cNvPr>
                    <p:cNvGrpSpPr/>
                    <p:nvPr userDrawn="1"/>
                  </p:nvGrpSpPr>
                  <p:grpSpPr>
                    <a:xfrm>
                      <a:off x="13554906" y="3320109"/>
                      <a:ext cx="443912" cy="425811"/>
                      <a:chOff x="12909684" y="1276143"/>
                      <a:chExt cx="443912" cy="425811"/>
                    </a:xfrm>
                  </p:grpSpPr>
                  <p:sp>
                    <p:nvSpPr>
                      <p:cNvPr id="242" name="Rechthoek 241">
                        <a:extLst>
                          <a:ext uri="{FF2B5EF4-FFF2-40B4-BE49-F238E27FC236}">
                            <a16:creationId xmlns:a16="http://schemas.microsoft.com/office/drawing/2014/main" id="{E4F7C62F-5839-4C15-8BC5-C948476B615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3" name="Rechthoek 242">
                        <a:extLst>
                          <a:ext uri="{FF2B5EF4-FFF2-40B4-BE49-F238E27FC236}">
                            <a16:creationId xmlns:a16="http://schemas.microsoft.com/office/drawing/2014/main" id="{2400E1DB-7038-45E1-B1F3-D711C43CC60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44" name="Ovaal 243">
                        <a:extLst>
                          <a:ext uri="{FF2B5EF4-FFF2-40B4-BE49-F238E27FC236}">
                            <a16:creationId xmlns:a16="http://schemas.microsoft.com/office/drawing/2014/main" id="{355553A6-AC16-4703-90C7-1B10D7D9BB6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240" name="Afbeelding 239">
                      <a:extLst>
                        <a:ext uri="{FF2B5EF4-FFF2-40B4-BE49-F238E27FC236}">
                          <a16:creationId xmlns:a16="http://schemas.microsoft.com/office/drawing/2014/main" id="{C987B155-EB08-42DD-BD4C-3C498804261C}"/>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241" name="Afbeelding 240">
                      <a:extLst>
                        <a:ext uri="{FF2B5EF4-FFF2-40B4-BE49-F238E27FC236}">
                          <a16:creationId xmlns:a16="http://schemas.microsoft.com/office/drawing/2014/main" id="{1424B9B2-F6EA-4580-AE34-2EFB4C574086}"/>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233" name="Groep 232">
                    <a:extLst>
                      <a:ext uri="{FF2B5EF4-FFF2-40B4-BE49-F238E27FC236}">
                        <a16:creationId xmlns:a16="http://schemas.microsoft.com/office/drawing/2014/main" id="{DD8790C7-C71F-4486-AB50-2CA5462B77D4}"/>
                      </a:ext>
                    </a:extLst>
                  </p:cNvPr>
                  <p:cNvGrpSpPr/>
                  <p:nvPr userDrawn="1"/>
                </p:nvGrpSpPr>
                <p:grpSpPr>
                  <a:xfrm>
                    <a:off x="13103513" y="3705268"/>
                    <a:ext cx="145820" cy="146462"/>
                    <a:chOff x="13096169" y="3602278"/>
                    <a:chExt cx="145820" cy="146462"/>
                  </a:xfrm>
                </p:grpSpPr>
                <p:sp>
                  <p:nvSpPr>
                    <p:cNvPr id="237" name="Rechthoek 236">
                      <a:extLst>
                        <a:ext uri="{FF2B5EF4-FFF2-40B4-BE49-F238E27FC236}">
                          <a16:creationId xmlns:a16="http://schemas.microsoft.com/office/drawing/2014/main" id="{9158F935-2726-4B85-89E7-119DCFC271F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CD5568C2-7D5E-4BDF-9B63-B8B7F768ECA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34" name="Groep 233">
                    <a:extLst>
                      <a:ext uri="{FF2B5EF4-FFF2-40B4-BE49-F238E27FC236}">
                        <a16:creationId xmlns:a16="http://schemas.microsoft.com/office/drawing/2014/main" id="{61BBDD0D-5792-4C0D-BB2F-2A986FC4FC7F}"/>
                      </a:ext>
                    </a:extLst>
                  </p:cNvPr>
                  <p:cNvGrpSpPr/>
                  <p:nvPr userDrawn="1"/>
                </p:nvGrpSpPr>
                <p:grpSpPr>
                  <a:xfrm rot="10800000">
                    <a:off x="13061402" y="3665637"/>
                    <a:ext cx="145820" cy="146462"/>
                    <a:chOff x="13096169" y="3602278"/>
                    <a:chExt cx="145820" cy="146462"/>
                  </a:xfrm>
                </p:grpSpPr>
                <p:sp>
                  <p:nvSpPr>
                    <p:cNvPr id="235" name="Rechthoek 234">
                      <a:extLst>
                        <a:ext uri="{FF2B5EF4-FFF2-40B4-BE49-F238E27FC236}">
                          <a16:creationId xmlns:a16="http://schemas.microsoft.com/office/drawing/2014/main" id="{1D67258D-129A-4233-8167-E8D9C63A87E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3F875B9F-B299-49F5-B7B4-298A194B371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30" name="Rechthoek 229">
                  <a:extLst>
                    <a:ext uri="{FF2B5EF4-FFF2-40B4-BE49-F238E27FC236}">
                      <a16:creationId xmlns:a16="http://schemas.microsoft.com/office/drawing/2014/main" id="{18C2AFD9-4B2E-4EF4-B4A4-6D906486388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231" name="Gelijkbenige driehoek 230">
                  <a:extLst>
                    <a:ext uri="{FF2B5EF4-FFF2-40B4-BE49-F238E27FC236}">
                      <a16:creationId xmlns:a16="http://schemas.microsoft.com/office/drawing/2014/main" id="{E6230093-3612-4AA0-B85E-A6DD5F52EE4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06" name="Rechthoek 205">
                <a:extLst>
                  <a:ext uri="{FF2B5EF4-FFF2-40B4-BE49-F238E27FC236}">
                    <a16:creationId xmlns:a16="http://schemas.microsoft.com/office/drawing/2014/main" id="{F214B516-FF71-4FEF-B8C2-D8E365E06C13}"/>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207" name="Groep 206">
                <a:extLst>
                  <a:ext uri="{FF2B5EF4-FFF2-40B4-BE49-F238E27FC236}">
                    <a16:creationId xmlns:a16="http://schemas.microsoft.com/office/drawing/2014/main" id="{3AF9A9E6-665B-4E43-AB68-DBEE408E21DF}"/>
                  </a:ext>
                </a:extLst>
              </p:cNvPr>
              <p:cNvGrpSpPr/>
              <p:nvPr userDrawn="1"/>
            </p:nvGrpSpPr>
            <p:grpSpPr>
              <a:xfrm>
                <a:off x="-2485819" y="3399207"/>
                <a:ext cx="1222990" cy="563933"/>
                <a:chOff x="-2485819" y="3399207"/>
                <a:chExt cx="1222990" cy="563933"/>
              </a:xfrm>
            </p:grpSpPr>
            <p:sp>
              <p:nvSpPr>
                <p:cNvPr id="208" name="Rechthoek 207">
                  <a:extLst>
                    <a:ext uri="{FF2B5EF4-FFF2-40B4-BE49-F238E27FC236}">
                      <a16:creationId xmlns:a16="http://schemas.microsoft.com/office/drawing/2014/main" id="{373526B3-D017-4008-908F-252AB3C823D7}"/>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09" name="Rechthoek 208">
                  <a:extLst>
                    <a:ext uri="{FF2B5EF4-FFF2-40B4-BE49-F238E27FC236}">
                      <a16:creationId xmlns:a16="http://schemas.microsoft.com/office/drawing/2014/main" id="{1FFFB851-FB7E-4872-BAC9-FFDA3282618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0" name="Groep 209">
                  <a:extLst>
                    <a:ext uri="{FF2B5EF4-FFF2-40B4-BE49-F238E27FC236}">
                      <a16:creationId xmlns:a16="http://schemas.microsoft.com/office/drawing/2014/main" id="{D599F9DC-BD4C-4749-BC12-4B6EE4408EF4}"/>
                    </a:ext>
                  </a:extLst>
                </p:cNvPr>
                <p:cNvGrpSpPr/>
                <p:nvPr userDrawn="1"/>
              </p:nvGrpSpPr>
              <p:grpSpPr>
                <a:xfrm>
                  <a:off x="-2403869" y="3460544"/>
                  <a:ext cx="155951" cy="131922"/>
                  <a:chOff x="12968836" y="3354170"/>
                  <a:chExt cx="404806" cy="342433"/>
                </a:xfrm>
              </p:grpSpPr>
              <p:sp>
                <p:nvSpPr>
                  <p:cNvPr id="223" name="Rechthoek: afgeronde hoeken 222">
                    <a:extLst>
                      <a:ext uri="{FF2B5EF4-FFF2-40B4-BE49-F238E27FC236}">
                        <a16:creationId xmlns:a16="http://schemas.microsoft.com/office/drawing/2014/main" id="{01FCD1FD-49D9-4B80-85F6-6B4DB1792BA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24" name="Rechthoek 223">
                    <a:extLst>
                      <a:ext uri="{FF2B5EF4-FFF2-40B4-BE49-F238E27FC236}">
                        <a16:creationId xmlns:a16="http://schemas.microsoft.com/office/drawing/2014/main" id="{672C71E9-A1D9-4BCC-8D67-426C70814BC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5" name="Rechthoek 224">
                    <a:extLst>
                      <a:ext uri="{FF2B5EF4-FFF2-40B4-BE49-F238E27FC236}">
                        <a16:creationId xmlns:a16="http://schemas.microsoft.com/office/drawing/2014/main" id="{74CE0B41-EC20-4C74-8A63-DA4FD76D2E9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6" name="Rechthoek 225">
                    <a:extLst>
                      <a:ext uri="{FF2B5EF4-FFF2-40B4-BE49-F238E27FC236}">
                        <a16:creationId xmlns:a16="http://schemas.microsoft.com/office/drawing/2014/main" id="{DA032375-4007-44B6-873E-DA7C2A3C494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7" name="Rechthoek 226">
                    <a:extLst>
                      <a:ext uri="{FF2B5EF4-FFF2-40B4-BE49-F238E27FC236}">
                        <a16:creationId xmlns:a16="http://schemas.microsoft.com/office/drawing/2014/main" id="{AD83EB5E-5F30-4EC8-908F-867833F15E9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8" name="Rechthoek 227">
                    <a:extLst>
                      <a:ext uri="{FF2B5EF4-FFF2-40B4-BE49-F238E27FC236}">
                        <a16:creationId xmlns:a16="http://schemas.microsoft.com/office/drawing/2014/main" id="{4FD29B52-3E2D-49E3-812A-BDD5B238A40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1" name="Groep 210">
                  <a:extLst>
                    <a:ext uri="{FF2B5EF4-FFF2-40B4-BE49-F238E27FC236}">
                      <a16:creationId xmlns:a16="http://schemas.microsoft.com/office/drawing/2014/main" id="{DE8E57B6-86FB-4AD7-9E69-A72AFC37DFCA}"/>
                    </a:ext>
                  </a:extLst>
                </p:cNvPr>
                <p:cNvGrpSpPr/>
                <p:nvPr userDrawn="1"/>
              </p:nvGrpSpPr>
              <p:grpSpPr>
                <a:xfrm>
                  <a:off x="-2423424" y="3690208"/>
                  <a:ext cx="166739" cy="218963"/>
                  <a:chOff x="12940828" y="3950597"/>
                  <a:chExt cx="432813" cy="568367"/>
                </a:xfrm>
              </p:grpSpPr>
              <p:grpSp>
                <p:nvGrpSpPr>
                  <p:cNvPr id="215" name="Groep 214">
                    <a:extLst>
                      <a:ext uri="{FF2B5EF4-FFF2-40B4-BE49-F238E27FC236}">
                        <a16:creationId xmlns:a16="http://schemas.microsoft.com/office/drawing/2014/main" id="{006B8DB5-3D90-4FE2-9434-64937ADC1F89}"/>
                      </a:ext>
                    </a:extLst>
                  </p:cNvPr>
                  <p:cNvGrpSpPr/>
                  <p:nvPr userDrawn="1"/>
                </p:nvGrpSpPr>
                <p:grpSpPr>
                  <a:xfrm>
                    <a:off x="13000382" y="4006891"/>
                    <a:ext cx="373259" cy="315747"/>
                    <a:chOff x="12968836" y="3354170"/>
                    <a:chExt cx="404806" cy="342433"/>
                  </a:xfrm>
                </p:grpSpPr>
                <p:sp>
                  <p:nvSpPr>
                    <p:cNvPr id="217" name="Rechthoek: afgeronde hoeken 216">
                      <a:extLst>
                        <a:ext uri="{FF2B5EF4-FFF2-40B4-BE49-F238E27FC236}">
                          <a16:creationId xmlns:a16="http://schemas.microsoft.com/office/drawing/2014/main" id="{F6428594-C29C-4A4B-A616-5CEC886AE47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218" name="Rechthoek 217">
                      <a:extLst>
                        <a:ext uri="{FF2B5EF4-FFF2-40B4-BE49-F238E27FC236}">
                          <a16:creationId xmlns:a16="http://schemas.microsoft.com/office/drawing/2014/main" id="{EFB2610B-465B-49B9-9D47-390800EAE8D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19" name="Rechthoek 218">
                      <a:extLst>
                        <a:ext uri="{FF2B5EF4-FFF2-40B4-BE49-F238E27FC236}">
                          <a16:creationId xmlns:a16="http://schemas.microsoft.com/office/drawing/2014/main" id="{B83B1226-004B-4E73-8FD0-37B2878B512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0" name="Rechthoek 219">
                      <a:extLst>
                        <a:ext uri="{FF2B5EF4-FFF2-40B4-BE49-F238E27FC236}">
                          <a16:creationId xmlns:a16="http://schemas.microsoft.com/office/drawing/2014/main" id="{5DCBB922-3FB8-46E8-9A7F-BC09E2D6835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1" name="Rechthoek 220">
                      <a:extLst>
                        <a:ext uri="{FF2B5EF4-FFF2-40B4-BE49-F238E27FC236}">
                          <a16:creationId xmlns:a16="http://schemas.microsoft.com/office/drawing/2014/main" id="{D898E0FF-35C3-401B-BC97-7400725C1A4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222" name="Rechthoek 221">
                      <a:extLst>
                        <a:ext uri="{FF2B5EF4-FFF2-40B4-BE49-F238E27FC236}">
                          <a16:creationId xmlns:a16="http://schemas.microsoft.com/office/drawing/2014/main" id="{05FC8438-359C-4A45-AE8B-DAEC874FA09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216" name="Boog 215">
                    <a:extLst>
                      <a:ext uri="{FF2B5EF4-FFF2-40B4-BE49-F238E27FC236}">
                        <a16:creationId xmlns:a16="http://schemas.microsoft.com/office/drawing/2014/main" id="{2B9E25C2-7603-4B56-8A35-46D8FD8C7AF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12" name="Tekstvak 211">
                  <a:extLst>
                    <a:ext uri="{FF2B5EF4-FFF2-40B4-BE49-F238E27FC236}">
                      <a16:creationId xmlns:a16="http://schemas.microsoft.com/office/drawing/2014/main" id="{D653FA1F-6AF3-4270-B8E5-C290CE3441D8}"/>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213" name="Tekstvak 212">
                  <a:extLst>
                    <a:ext uri="{FF2B5EF4-FFF2-40B4-BE49-F238E27FC236}">
                      <a16:creationId xmlns:a16="http://schemas.microsoft.com/office/drawing/2014/main" id="{BC7DA048-83B4-475A-A977-0EAF4FF6BFC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214" name="Vrije vorm: vorm 213">
                  <a:extLst>
                    <a:ext uri="{FF2B5EF4-FFF2-40B4-BE49-F238E27FC236}">
                      <a16:creationId xmlns:a16="http://schemas.microsoft.com/office/drawing/2014/main" id="{9B628045-EAD4-4A8B-8CB3-3BC2CA3AAC13}"/>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56" name="INSTRUCTIE">
            <a:extLst>
              <a:ext uri="{FF2B5EF4-FFF2-40B4-BE49-F238E27FC236}">
                <a16:creationId xmlns:a16="http://schemas.microsoft.com/office/drawing/2014/main" id="{B55A73B3-E6A1-4AC7-B11E-6BAE149C848F}"/>
              </a:ext>
            </a:extLst>
          </p:cNvPr>
          <p:cNvGrpSpPr/>
          <p:nvPr userDrawn="1"/>
        </p:nvGrpSpPr>
        <p:grpSpPr>
          <a:xfrm>
            <a:off x="-3786437" y="0"/>
            <a:ext cx="3693386" cy="5359349"/>
            <a:chOff x="-3786437" y="0"/>
            <a:chExt cx="3693386" cy="5359349"/>
          </a:xfrm>
        </p:grpSpPr>
        <p:sp>
          <p:nvSpPr>
            <p:cNvPr id="257" name="Rechthoek 256">
              <a:extLst>
                <a:ext uri="{FF2B5EF4-FFF2-40B4-BE49-F238E27FC236}">
                  <a16:creationId xmlns:a16="http://schemas.microsoft.com/office/drawing/2014/main" id="{4B5B8CE2-ABD4-4AF9-82FF-5F2CD3ACC238}"/>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58" name="Ovaal 257">
              <a:extLst>
                <a:ext uri="{FF2B5EF4-FFF2-40B4-BE49-F238E27FC236}">
                  <a16:creationId xmlns:a16="http://schemas.microsoft.com/office/drawing/2014/main" id="{01F1A865-A34D-4AC7-B8D3-DFA155708B4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9" name="Rechthoek 258">
              <a:extLst>
                <a:ext uri="{FF2B5EF4-FFF2-40B4-BE49-F238E27FC236}">
                  <a16:creationId xmlns:a16="http://schemas.microsoft.com/office/drawing/2014/main" id="{FC042B64-F8E0-408A-87C5-7EFD3C7B646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60" name="Ovaal 259">
              <a:extLst>
                <a:ext uri="{FF2B5EF4-FFF2-40B4-BE49-F238E27FC236}">
                  <a16:creationId xmlns:a16="http://schemas.microsoft.com/office/drawing/2014/main" id="{4E709312-C40A-47C6-BE88-D0B842C7EF5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1" name="Rechthoek 260">
              <a:extLst>
                <a:ext uri="{FF2B5EF4-FFF2-40B4-BE49-F238E27FC236}">
                  <a16:creationId xmlns:a16="http://schemas.microsoft.com/office/drawing/2014/main" id="{3354C0F2-0FED-4180-8B61-765E259E8B4E}"/>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62" name="Rechthoek 261">
              <a:extLst>
                <a:ext uri="{FF2B5EF4-FFF2-40B4-BE49-F238E27FC236}">
                  <a16:creationId xmlns:a16="http://schemas.microsoft.com/office/drawing/2014/main" id="{BBC759FC-FC47-478F-B0F8-AA38C63855FD}"/>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63" name="Ovaal 262">
              <a:extLst>
                <a:ext uri="{FF2B5EF4-FFF2-40B4-BE49-F238E27FC236}">
                  <a16:creationId xmlns:a16="http://schemas.microsoft.com/office/drawing/2014/main" id="{A5389F8F-E09F-4EBA-AE08-6834B030F0D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4" name="Rechthoek 263">
              <a:extLst>
                <a:ext uri="{FF2B5EF4-FFF2-40B4-BE49-F238E27FC236}">
                  <a16:creationId xmlns:a16="http://schemas.microsoft.com/office/drawing/2014/main" id="{90BE8FD0-8B11-4C3E-BAEA-92C789F45832}"/>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5" name="Ovaal 264">
              <a:extLst>
                <a:ext uri="{FF2B5EF4-FFF2-40B4-BE49-F238E27FC236}">
                  <a16:creationId xmlns:a16="http://schemas.microsoft.com/office/drawing/2014/main" id="{277ADF8F-15F1-4B21-8535-82BE13A0574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6" name="Rechthoek 265">
              <a:extLst>
                <a:ext uri="{FF2B5EF4-FFF2-40B4-BE49-F238E27FC236}">
                  <a16:creationId xmlns:a16="http://schemas.microsoft.com/office/drawing/2014/main" id="{4814991C-312D-47F3-A12E-D3062590991E}"/>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7" name="Ovaal 266">
              <a:extLst>
                <a:ext uri="{FF2B5EF4-FFF2-40B4-BE49-F238E27FC236}">
                  <a16:creationId xmlns:a16="http://schemas.microsoft.com/office/drawing/2014/main" id="{B45B47F6-4AD4-45C7-A502-B3856DD185E6}"/>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8" name="Rechthoek 267">
              <a:extLst>
                <a:ext uri="{FF2B5EF4-FFF2-40B4-BE49-F238E27FC236}">
                  <a16:creationId xmlns:a16="http://schemas.microsoft.com/office/drawing/2014/main" id="{FA461DD9-AD66-4843-B898-E1AE66B92D01}"/>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69" name="Ovaal 268">
              <a:extLst>
                <a:ext uri="{FF2B5EF4-FFF2-40B4-BE49-F238E27FC236}">
                  <a16:creationId xmlns:a16="http://schemas.microsoft.com/office/drawing/2014/main" id="{1DFB8B97-35BA-4A11-BC3C-F5F72141EF89}"/>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0" name="Rechthoek 269">
              <a:extLst>
                <a:ext uri="{FF2B5EF4-FFF2-40B4-BE49-F238E27FC236}">
                  <a16:creationId xmlns:a16="http://schemas.microsoft.com/office/drawing/2014/main" id="{AE10E4DE-3C7D-4E40-8944-1ED9B07CB48E}"/>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71" name="Ovaal 270">
              <a:extLst>
                <a:ext uri="{FF2B5EF4-FFF2-40B4-BE49-F238E27FC236}">
                  <a16:creationId xmlns:a16="http://schemas.microsoft.com/office/drawing/2014/main" id="{6AB89246-8436-4272-B430-FA636DB6AF96}"/>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2" name="Rechthoek 271">
              <a:extLst>
                <a:ext uri="{FF2B5EF4-FFF2-40B4-BE49-F238E27FC236}">
                  <a16:creationId xmlns:a16="http://schemas.microsoft.com/office/drawing/2014/main" id="{4DCCE414-22D6-43D7-8B12-D94B6FA5B4F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73" name="Ovaal 272">
              <a:extLst>
                <a:ext uri="{FF2B5EF4-FFF2-40B4-BE49-F238E27FC236}">
                  <a16:creationId xmlns:a16="http://schemas.microsoft.com/office/drawing/2014/main" id="{8C708B00-489F-41F6-9623-44439FDA5D5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74" name="Rechthoek 273">
              <a:extLst>
                <a:ext uri="{FF2B5EF4-FFF2-40B4-BE49-F238E27FC236}">
                  <a16:creationId xmlns:a16="http://schemas.microsoft.com/office/drawing/2014/main" id="{C57F1585-ED3C-435B-BB29-54EB21095DA1}"/>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75" name="Ovaal 274">
              <a:extLst>
                <a:ext uri="{FF2B5EF4-FFF2-40B4-BE49-F238E27FC236}">
                  <a16:creationId xmlns:a16="http://schemas.microsoft.com/office/drawing/2014/main" id="{34EF015A-2873-4E90-A3BA-42F304BCCE2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76" name="Rechthoek 275">
              <a:extLst>
                <a:ext uri="{FF2B5EF4-FFF2-40B4-BE49-F238E27FC236}">
                  <a16:creationId xmlns:a16="http://schemas.microsoft.com/office/drawing/2014/main" id="{08CB3537-6E4B-49EC-857A-D6BE299FAE26}"/>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77" name="Rechthoek 276">
              <a:extLst>
                <a:ext uri="{FF2B5EF4-FFF2-40B4-BE49-F238E27FC236}">
                  <a16:creationId xmlns:a16="http://schemas.microsoft.com/office/drawing/2014/main" id="{E1FCC164-8972-4939-900B-C71303E4483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78" name="ICOON_info">
              <a:extLst>
                <a:ext uri="{FF2B5EF4-FFF2-40B4-BE49-F238E27FC236}">
                  <a16:creationId xmlns:a16="http://schemas.microsoft.com/office/drawing/2014/main" id="{940456B2-A08B-4BCD-B44D-0F24BECD3D33}"/>
                </a:ext>
              </a:extLst>
            </p:cNvPr>
            <p:cNvGrpSpPr/>
            <p:nvPr userDrawn="1"/>
          </p:nvGrpSpPr>
          <p:grpSpPr>
            <a:xfrm>
              <a:off x="-376736" y="4400186"/>
              <a:ext cx="283685" cy="283685"/>
              <a:chOff x="-510741" y="5913713"/>
              <a:chExt cx="267555" cy="267555"/>
            </a:xfrm>
          </p:grpSpPr>
          <p:sp>
            <p:nvSpPr>
              <p:cNvPr id="320" name="Ovaal 319">
                <a:extLst>
                  <a:ext uri="{FF2B5EF4-FFF2-40B4-BE49-F238E27FC236}">
                    <a16:creationId xmlns:a16="http://schemas.microsoft.com/office/drawing/2014/main" id="{B60B67CD-B38D-49BB-B589-BAE118B9821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21" name="Graphic 163" descr="Informatie">
                <a:extLst>
                  <a:ext uri="{FF2B5EF4-FFF2-40B4-BE49-F238E27FC236}">
                    <a16:creationId xmlns:a16="http://schemas.microsoft.com/office/drawing/2014/main" id="{111EA604-D172-4B1D-9746-E58A66BB2A5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79" name="VOORBEELD">
              <a:extLst>
                <a:ext uri="{FF2B5EF4-FFF2-40B4-BE49-F238E27FC236}">
                  <a16:creationId xmlns:a16="http://schemas.microsoft.com/office/drawing/2014/main" id="{02F1632A-ED7B-484A-BDC6-ECA600B96A86}"/>
                </a:ext>
              </a:extLst>
            </p:cNvPr>
            <p:cNvGrpSpPr/>
            <p:nvPr userDrawn="1"/>
          </p:nvGrpSpPr>
          <p:grpSpPr>
            <a:xfrm>
              <a:off x="-3605171" y="458674"/>
              <a:ext cx="3234311" cy="558875"/>
              <a:chOff x="-3605171" y="458674"/>
              <a:chExt cx="3234311" cy="558875"/>
            </a:xfrm>
          </p:grpSpPr>
          <p:sp>
            <p:nvSpPr>
              <p:cNvPr id="280" name="Rechthoek 279">
                <a:extLst>
                  <a:ext uri="{FF2B5EF4-FFF2-40B4-BE49-F238E27FC236}">
                    <a16:creationId xmlns:a16="http://schemas.microsoft.com/office/drawing/2014/main" id="{30A8A11B-63FA-4AD1-B144-1D8BCBE6005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81" name="Rechthoek 280">
                <a:extLst>
                  <a:ext uri="{FF2B5EF4-FFF2-40B4-BE49-F238E27FC236}">
                    <a16:creationId xmlns:a16="http://schemas.microsoft.com/office/drawing/2014/main" id="{BA3B1480-55AE-40E2-9910-045A45DF496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82" name="Groep 281">
                <a:extLst>
                  <a:ext uri="{FF2B5EF4-FFF2-40B4-BE49-F238E27FC236}">
                    <a16:creationId xmlns:a16="http://schemas.microsoft.com/office/drawing/2014/main" id="{872E5FE4-9438-4FEE-8F05-9FC0199FA5DF}"/>
                  </a:ext>
                </a:extLst>
              </p:cNvPr>
              <p:cNvGrpSpPr/>
              <p:nvPr userDrawn="1"/>
            </p:nvGrpSpPr>
            <p:grpSpPr>
              <a:xfrm>
                <a:off x="-3386247" y="830871"/>
                <a:ext cx="139423" cy="109566"/>
                <a:chOff x="-2866744" y="827071"/>
                <a:chExt cx="168701" cy="132575"/>
              </a:xfrm>
            </p:grpSpPr>
            <p:grpSp>
              <p:nvGrpSpPr>
                <p:cNvPr id="313" name="Groep 312">
                  <a:extLst>
                    <a:ext uri="{FF2B5EF4-FFF2-40B4-BE49-F238E27FC236}">
                      <a16:creationId xmlns:a16="http://schemas.microsoft.com/office/drawing/2014/main" id="{D33585D8-3B9B-4554-9363-14C869A562EF}"/>
                    </a:ext>
                  </a:extLst>
                </p:cNvPr>
                <p:cNvGrpSpPr/>
                <p:nvPr userDrawn="1"/>
              </p:nvGrpSpPr>
              <p:grpSpPr>
                <a:xfrm>
                  <a:off x="-2866744" y="827071"/>
                  <a:ext cx="168701" cy="132575"/>
                  <a:chOff x="-2866744" y="827071"/>
                  <a:chExt cx="168701" cy="132575"/>
                </a:xfrm>
              </p:grpSpPr>
              <p:cxnSp>
                <p:nvCxnSpPr>
                  <p:cNvPr id="315" name="Rechte verbindingslijn 314">
                    <a:extLst>
                      <a:ext uri="{FF2B5EF4-FFF2-40B4-BE49-F238E27FC236}">
                        <a16:creationId xmlns:a16="http://schemas.microsoft.com/office/drawing/2014/main" id="{90B17DA6-75EA-49FB-B52D-B808FEF0434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16" name="Rechte verbindingslijn 315">
                    <a:extLst>
                      <a:ext uri="{FF2B5EF4-FFF2-40B4-BE49-F238E27FC236}">
                        <a16:creationId xmlns:a16="http://schemas.microsoft.com/office/drawing/2014/main" id="{521E4359-AC2D-4813-9B6C-0B128374614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17" name="Rechte verbindingslijn 316">
                    <a:extLst>
                      <a:ext uri="{FF2B5EF4-FFF2-40B4-BE49-F238E27FC236}">
                        <a16:creationId xmlns:a16="http://schemas.microsoft.com/office/drawing/2014/main" id="{E0C91B93-B06D-4A71-9EE4-5661316F2D0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18" name="Rechte verbindingslijn 317">
                    <a:extLst>
                      <a:ext uri="{FF2B5EF4-FFF2-40B4-BE49-F238E27FC236}">
                        <a16:creationId xmlns:a16="http://schemas.microsoft.com/office/drawing/2014/main" id="{78213CD9-9C80-482E-A49D-06B1419BA6A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19" name="Rechte verbindingslijn 318">
                    <a:extLst>
                      <a:ext uri="{FF2B5EF4-FFF2-40B4-BE49-F238E27FC236}">
                        <a16:creationId xmlns:a16="http://schemas.microsoft.com/office/drawing/2014/main" id="{4758B3D1-3EC0-44F2-B8F6-CA9AE9E5BB9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14" name="Pijl: rechts 313">
                  <a:extLst>
                    <a:ext uri="{FF2B5EF4-FFF2-40B4-BE49-F238E27FC236}">
                      <a16:creationId xmlns:a16="http://schemas.microsoft.com/office/drawing/2014/main" id="{8CE28935-EFB7-4E09-B584-4FE20683001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3" name="Groep 282">
                <a:extLst>
                  <a:ext uri="{FF2B5EF4-FFF2-40B4-BE49-F238E27FC236}">
                    <a16:creationId xmlns:a16="http://schemas.microsoft.com/office/drawing/2014/main" id="{4B567C54-4C5D-49B4-82CD-DDBB8B9820C8}"/>
                  </a:ext>
                </a:extLst>
              </p:cNvPr>
              <p:cNvGrpSpPr/>
              <p:nvPr userDrawn="1"/>
            </p:nvGrpSpPr>
            <p:grpSpPr>
              <a:xfrm>
                <a:off x="-3605171" y="830871"/>
                <a:ext cx="139423" cy="109566"/>
                <a:chOff x="-2866744" y="518074"/>
                <a:chExt cx="168701" cy="132575"/>
              </a:xfrm>
            </p:grpSpPr>
            <p:grpSp>
              <p:nvGrpSpPr>
                <p:cNvPr id="306" name="Groep 305">
                  <a:extLst>
                    <a:ext uri="{FF2B5EF4-FFF2-40B4-BE49-F238E27FC236}">
                      <a16:creationId xmlns:a16="http://schemas.microsoft.com/office/drawing/2014/main" id="{6B1B8665-C0B6-42CA-B9DA-D09F97C7AA29}"/>
                    </a:ext>
                  </a:extLst>
                </p:cNvPr>
                <p:cNvGrpSpPr/>
                <p:nvPr userDrawn="1"/>
              </p:nvGrpSpPr>
              <p:grpSpPr>
                <a:xfrm>
                  <a:off x="-2866744" y="518074"/>
                  <a:ext cx="168701" cy="132575"/>
                  <a:chOff x="-2866744" y="518074"/>
                  <a:chExt cx="168701" cy="132575"/>
                </a:xfrm>
              </p:grpSpPr>
              <p:cxnSp>
                <p:nvCxnSpPr>
                  <p:cNvPr id="308" name="Rechte verbindingslijn 307">
                    <a:extLst>
                      <a:ext uri="{FF2B5EF4-FFF2-40B4-BE49-F238E27FC236}">
                        <a16:creationId xmlns:a16="http://schemas.microsoft.com/office/drawing/2014/main" id="{3462F9FC-472F-4B0F-9AF6-86D528C10E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309" name="Rechte verbindingslijn 308">
                    <a:extLst>
                      <a:ext uri="{FF2B5EF4-FFF2-40B4-BE49-F238E27FC236}">
                        <a16:creationId xmlns:a16="http://schemas.microsoft.com/office/drawing/2014/main" id="{7254DA04-D298-4D1A-802A-0DB7F706580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310" name="Rechte verbindingslijn 309">
                    <a:extLst>
                      <a:ext uri="{FF2B5EF4-FFF2-40B4-BE49-F238E27FC236}">
                        <a16:creationId xmlns:a16="http://schemas.microsoft.com/office/drawing/2014/main" id="{46F5F9B2-5524-4813-A4DA-14E79BDD703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311" name="Rechte verbindingslijn 310">
                    <a:extLst>
                      <a:ext uri="{FF2B5EF4-FFF2-40B4-BE49-F238E27FC236}">
                        <a16:creationId xmlns:a16="http://schemas.microsoft.com/office/drawing/2014/main" id="{F31B74E7-C5D6-4B8C-93C3-B35C255F440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312" name="Rechte verbindingslijn 311">
                    <a:extLst>
                      <a:ext uri="{FF2B5EF4-FFF2-40B4-BE49-F238E27FC236}">
                        <a16:creationId xmlns:a16="http://schemas.microsoft.com/office/drawing/2014/main" id="{24FCFF42-D16B-42AF-938E-0AB076EF6BA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307" name="Pijl: rechts 306">
                  <a:extLst>
                    <a:ext uri="{FF2B5EF4-FFF2-40B4-BE49-F238E27FC236}">
                      <a16:creationId xmlns:a16="http://schemas.microsoft.com/office/drawing/2014/main" id="{8705BD61-3438-4DB0-8BD2-FEA57357659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84" name="Rechte verbindingslijn 283">
                <a:extLst>
                  <a:ext uri="{FF2B5EF4-FFF2-40B4-BE49-F238E27FC236}">
                    <a16:creationId xmlns:a16="http://schemas.microsoft.com/office/drawing/2014/main" id="{61BD630F-D640-4349-9A47-320AAD7D0D7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85" name="Rechte verbindingslijn 284">
                <a:extLst>
                  <a:ext uri="{FF2B5EF4-FFF2-40B4-BE49-F238E27FC236}">
                    <a16:creationId xmlns:a16="http://schemas.microsoft.com/office/drawing/2014/main" id="{BC424856-FB8D-43FB-8BCC-E8B9AC8796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86" name="Rechthoek 285">
                <a:extLst>
                  <a:ext uri="{FF2B5EF4-FFF2-40B4-BE49-F238E27FC236}">
                    <a16:creationId xmlns:a16="http://schemas.microsoft.com/office/drawing/2014/main" id="{01BBFEB5-E713-419E-A906-680E879BB32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87" name="Rechthoek 286">
                <a:extLst>
                  <a:ext uri="{FF2B5EF4-FFF2-40B4-BE49-F238E27FC236}">
                    <a16:creationId xmlns:a16="http://schemas.microsoft.com/office/drawing/2014/main" id="{B1B06559-B390-497A-B1D0-241A33630FDA}"/>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88" name="Groep 287">
                <a:extLst>
                  <a:ext uri="{FF2B5EF4-FFF2-40B4-BE49-F238E27FC236}">
                    <a16:creationId xmlns:a16="http://schemas.microsoft.com/office/drawing/2014/main" id="{05FF4B4E-BE51-450D-BA8C-0FD24678E549}"/>
                  </a:ext>
                </a:extLst>
              </p:cNvPr>
              <p:cNvGrpSpPr/>
              <p:nvPr userDrawn="1"/>
            </p:nvGrpSpPr>
            <p:grpSpPr>
              <a:xfrm>
                <a:off x="-2916763" y="769168"/>
                <a:ext cx="268738" cy="248381"/>
                <a:chOff x="-2916763" y="769168"/>
                <a:chExt cx="268738" cy="248381"/>
              </a:xfrm>
            </p:grpSpPr>
            <p:sp>
              <p:nvSpPr>
                <p:cNvPr id="298" name="Rechthoek 297">
                  <a:extLst>
                    <a:ext uri="{FF2B5EF4-FFF2-40B4-BE49-F238E27FC236}">
                      <a16:creationId xmlns:a16="http://schemas.microsoft.com/office/drawing/2014/main" id="{9D1E30D1-05B3-41D4-9CCA-6C9A7A09272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9" name="Groep 298">
                  <a:extLst>
                    <a:ext uri="{FF2B5EF4-FFF2-40B4-BE49-F238E27FC236}">
                      <a16:creationId xmlns:a16="http://schemas.microsoft.com/office/drawing/2014/main" id="{0FD0DBE1-A6EA-40BF-A36D-CEED48E81275}"/>
                    </a:ext>
                  </a:extLst>
                </p:cNvPr>
                <p:cNvGrpSpPr/>
                <p:nvPr userDrawn="1"/>
              </p:nvGrpSpPr>
              <p:grpSpPr>
                <a:xfrm>
                  <a:off x="-2866744" y="827071"/>
                  <a:ext cx="168701" cy="132575"/>
                  <a:chOff x="-2866744" y="827071"/>
                  <a:chExt cx="168701" cy="132575"/>
                </a:xfrm>
              </p:grpSpPr>
              <p:cxnSp>
                <p:nvCxnSpPr>
                  <p:cNvPr id="301" name="Rechte verbindingslijn 300">
                    <a:extLst>
                      <a:ext uri="{FF2B5EF4-FFF2-40B4-BE49-F238E27FC236}">
                        <a16:creationId xmlns:a16="http://schemas.microsoft.com/office/drawing/2014/main" id="{1F53FA30-8F1A-4DF5-B032-7148A3CA506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B7096F3A-D57E-4023-9E27-221B6E7894A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CACA2F58-9975-45D4-8D98-38949630C01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ADD28083-0753-4F32-9A4C-CA11593F18D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5" name="Rechte verbindingslijn 304">
                    <a:extLst>
                      <a:ext uri="{FF2B5EF4-FFF2-40B4-BE49-F238E27FC236}">
                        <a16:creationId xmlns:a16="http://schemas.microsoft.com/office/drawing/2014/main" id="{241880BE-4FB6-4151-BE61-908645BA1A6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300" name="Pijl: rechts 299">
                  <a:extLst>
                    <a:ext uri="{FF2B5EF4-FFF2-40B4-BE49-F238E27FC236}">
                      <a16:creationId xmlns:a16="http://schemas.microsoft.com/office/drawing/2014/main" id="{A6174C99-DA18-46AB-83AD-18D546CA452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89" name="Groep 288">
                <a:extLst>
                  <a:ext uri="{FF2B5EF4-FFF2-40B4-BE49-F238E27FC236}">
                    <a16:creationId xmlns:a16="http://schemas.microsoft.com/office/drawing/2014/main" id="{B5850528-8D47-4285-B47F-5E6D3D2BD51A}"/>
                  </a:ext>
                </a:extLst>
              </p:cNvPr>
              <p:cNvGrpSpPr/>
              <p:nvPr userDrawn="1"/>
            </p:nvGrpSpPr>
            <p:grpSpPr>
              <a:xfrm>
                <a:off x="-2916763" y="460171"/>
                <a:ext cx="268738" cy="248381"/>
                <a:chOff x="-2916763" y="460171"/>
                <a:chExt cx="268738" cy="248381"/>
              </a:xfrm>
            </p:grpSpPr>
            <p:sp>
              <p:nvSpPr>
                <p:cNvPr id="290" name="Rechthoek 289">
                  <a:extLst>
                    <a:ext uri="{FF2B5EF4-FFF2-40B4-BE49-F238E27FC236}">
                      <a16:creationId xmlns:a16="http://schemas.microsoft.com/office/drawing/2014/main" id="{DD782D21-3E66-4559-85A4-446E696F128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91" name="Groep 290">
                  <a:extLst>
                    <a:ext uri="{FF2B5EF4-FFF2-40B4-BE49-F238E27FC236}">
                      <a16:creationId xmlns:a16="http://schemas.microsoft.com/office/drawing/2014/main" id="{DD427F65-5F70-4318-A324-3608D545ADB2}"/>
                    </a:ext>
                  </a:extLst>
                </p:cNvPr>
                <p:cNvGrpSpPr/>
                <p:nvPr userDrawn="1"/>
              </p:nvGrpSpPr>
              <p:grpSpPr>
                <a:xfrm>
                  <a:off x="-2866744" y="518074"/>
                  <a:ext cx="168701" cy="132575"/>
                  <a:chOff x="-2866744" y="518074"/>
                  <a:chExt cx="168701" cy="132575"/>
                </a:xfrm>
              </p:grpSpPr>
              <p:cxnSp>
                <p:nvCxnSpPr>
                  <p:cNvPr id="293" name="Rechte verbindingslijn 292">
                    <a:extLst>
                      <a:ext uri="{FF2B5EF4-FFF2-40B4-BE49-F238E27FC236}">
                        <a16:creationId xmlns:a16="http://schemas.microsoft.com/office/drawing/2014/main" id="{E5A5F92E-7CFC-4323-9CF8-9EC77F3988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A32AF615-B2CB-4FC6-B9A9-B4776D134E5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C5B04997-4292-4E44-AAC4-4DAC04F37E2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30EA96E3-3214-4F37-B393-832F1CD7A47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3C9002E8-FE92-45C1-B458-8880F6AF7D5E}"/>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2" name="Pijl: rechts 291">
                  <a:extLst>
                    <a:ext uri="{FF2B5EF4-FFF2-40B4-BE49-F238E27FC236}">
                      <a16:creationId xmlns:a16="http://schemas.microsoft.com/office/drawing/2014/main" id="{102271DB-CE8A-4B3F-A39E-4428E1F9399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8" name="Tijdelijke aanduiding voor verticale tekst 2">
            <a:extLst>
              <a:ext uri="{FF2B5EF4-FFF2-40B4-BE49-F238E27FC236}">
                <a16:creationId xmlns:a16="http://schemas.microsoft.com/office/drawing/2014/main" id="{90168278-DADA-F3D4-4AF5-0E7CD671DFEB}"/>
              </a:ext>
            </a:extLst>
          </p:cNvPr>
          <p:cNvSpPr>
            <a:spLocks noGrp="1"/>
          </p:cNvSpPr>
          <p:nvPr>
            <p:ph type="body" orient="vert" idx="27" hasCustomPrompt="1"/>
          </p:nvPr>
        </p:nvSpPr>
        <p:spPr>
          <a:xfrm>
            <a:off x="6443595" y="2698664"/>
            <a:ext cx="4612054" cy="3251286"/>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9" name="Graphic 8">
            <a:extLst>
              <a:ext uri="{FF2B5EF4-FFF2-40B4-BE49-F238E27FC236}">
                <a16:creationId xmlns:a16="http://schemas.microsoft.com/office/drawing/2014/main" id="{504BAC34-6735-D4FD-9D97-31584D9AFB2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33787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 Afbeelding Rond Roze (logo paars)">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ADD8ACC7-413E-42BB-B80E-7E53CA8306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7" name="Tijdelijke aanduiding voor afbeelding 16">
            <a:extLst>
              <a:ext uri="{FF2B5EF4-FFF2-40B4-BE49-F238E27FC236}">
                <a16:creationId xmlns:a16="http://schemas.microsoft.com/office/drawing/2014/main" id="{FFDACD01-3823-432D-AFD4-EB5DD2395882}"/>
              </a:ext>
            </a:extLst>
          </p:cNvPr>
          <p:cNvSpPr>
            <a:spLocks noGrp="1"/>
          </p:cNvSpPr>
          <p:nvPr>
            <p:ph type="pic" sz="quarter" idx="16" hasCustomPrompt="1"/>
          </p:nvPr>
        </p:nvSpPr>
        <p:spPr>
          <a:xfrm>
            <a:off x="-10750" y="-1"/>
            <a:ext cx="12211050" cy="6858001"/>
          </a:xfrm>
          <a:custGeom>
            <a:avLst/>
            <a:gdLst>
              <a:gd name="connsiteX0" fmla="*/ 5080153 w 12192000"/>
              <a:gd name="connsiteY0" fmla="*/ 0 h 6858001"/>
              <a:gd name="connsiteX1" fmla="*/ 12192000 w 12192000"/>
              <a:gd name="connsiteY1" fmla="*/ 0 h 6858001"/>
              <a:gd name="connsiteX2" fmla="*/ 12192000 w 12192000"/>
              <a:gd name="connsiteY2" fmla="*/ 6858001 h 6858001"/>
              <a:gd name="connsiteX3" fmla="*/ 0 w 12192000"/>
              <a:gd name="connsiteY3" fmla="*/ 6858001 h 6858001"/>
              <a:gd name="connsiteX4" fmla="*/ 0 w 12192000"/>
              <a:gd name="connsiteY4" fmla="*/ 2036881 h 6858001"/>
              <a:gd name="connsiteX5" fmla="*/ 5118944 w 12192000"/>
              <a:gd name="connsiteY5" fmla="*/ 1134239 h 6858001"/>
              <a:gd name="connsiteX6" fmla="*/ 5247722 w 12192000"/>
              <a:gd name="connsiteY6" fmla="*/ 95034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1">
                <a:moveTo>
                  <a:pt x="5080153" y="0"/>
                </a:moveTo>
                <a:lnTo>
                  <a:pt x="12192000" y="0"/>
                </a:lnTo>
                <a:lnTo>
                  <a:pt x="12192000" y="6858001"/>
                </a:lnTo>
                <a:lnTo>
                  <a:pt x="0" y="6858001"/>
                </a:lnTo>
                <a:lnTo>
                  <a:pt x="0" y="2036881"/>
                </a:lnTo>
                <a:lnTo>
                  <a:pt x="5118944" y="1134239"/>
                </a:lnTo>
                <a:cubicBezTo>
                  <a:pt x="5205304" y="1119062"/>
                  <a:pt x="5262962" y="1036703"/>
                  <a:pt x="5247722" y="950343"/>
                </a:cubicBezTo>
                <a:close/>
              </a:path>
            </a:pathLst>
          </a:custGeom>
          <a:noFill/>
        </p:spPr>
        <p:txBody>
          <a:bodyPr wrap="square" bIns="1620000" anchor="ctr">
            <a:noAutofit/>
          </a:bodyP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Roze (logo paars)</a:t>
            </a:r>
          </a:p>
        </p:txBody>
      </p:sp>
      <p:sp>
        <p:nvSpPr>
          <p:cNvPr id="19" name="Tijdelijke aanduiding voor verticale tekst 2">
            <a:extLst>
              <a:ext uri="{FF2B5EF4-FFF2-40B4-BE49-F238E27FC236}">
                <a16:creationId xmlns:a16="http://schemas.microsoft.com/office/drawing/2014/main" id="{2D6E013A-C657-4C47-A20E-AAD7EC71B088}"/>
              </a:ext>
            </a:extLst>
          </p:cNvPr>
          <p:cNvSpPr>
            <a:spLocks noGrp="1"/>
          </p:cNvSpPr>
          <p:nvPr>
            <p:ph type="body" orient="vert" idx="17" hasCustomPrompt="1"/>
          </p:nvPr>
        </p:nvSpPr>
        <p:spPr>
          <a:xfrm>
            <a:off x="10011275" y="-1"/>
            <a:ext cx="2239200" cy="1278000"/>
          </a:xfrm>
          <a:blipFill>
            <a:blip r:embed="rId4">
              <a:extLst>
                <a:ext uri="{96DAC541-7B7A-43D3-8B79-37D633B846F1}">
                  <asvg:svgBlip xmlns:asvg="http://schemas.microsoft.com/office/drawing/2016/SVG/main" r:embed="rId5"/>
                </a:ext>
              </a:extLst>
            </a:blip>
            <a:stretch>
              <a:fillRect/>
            </a:stretch>
          </a:blipFill>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grpSp>
        <p:nvGrpSpPr>
          <p:cNvPr id="10" name="INSTRUCTIE">
            <a:extLst>
              <a:ext uri="{FF2B5EF4-FFF2-40B4-BE49-F238E27FC236}">
                <a16:creationId xmlns:a16="http://schemas.microsoft.com/office/drawing/2014/main" id="{64F93FFD-9A75-4B34-AD68-3A79499C070F}"/>
              </a:ext>
            </a:extLst>
          </p:cNvPr>
          <p:cNvGrpSpPr/>
          <p:nvPr userDrawn="1"/>
        </p:nvGrpSpPr>
        <p:grpSpPr>
          <a:xfrm>
            <a:off x="12377595" y="0"/>
            <a:ext cx="3693386" cy="5270646"/>
            <a:chOff x="-3786437" y="0"/>
            <a:chExt cx="3693386" cy="5270646"/>
          </a:xfrm>
        </p:grpSpPr>
        <p:sp>
          <p:nvSpPr>
            <p:cNvPr id="11" name="Rechthoek 10">
              <a:extLst>
                <a:ext uri="{FF2B5EF4-FFF2-40B4-BE49-F238E27FC236}">
                  <a16:creationId xmlns:a16="http://schemas.microsoft.com/office/drawing/2014/main" id="{20356F1E-5D19-4278-B1B3-222E50559D3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2" name="Rechthoek 11">
              <a:extLst>
                <a:ext uri="{FF2B5EF4-FFF2-40B4-BE49-F238E27FC236}">
                  <a16:creationId xmlns:a16="http://schemas.microsoft.com/office/drawing/2014/main" id="{B182523D-E61C-41D2-9B04-C1C9470BBD6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2E123659-0DFB-4685-8E77-1FE2AFBF8FA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B339843E-4BDA-47AB-AB56-8D1F0928915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B2397F15-996D-42AE-8DCF-B80BA2D1AD29}"/>
                </a:ext>
              </a:extLst>
            </p:cNvPr>
            <p:cNvGrpSpPr/>
            <p:nvPr userDrawn="1"/>
          </p:nvGrpSpPr>
          <p:grpSpPr>
            <a:xfrm>
              <a:off x="-3316179" y="1231351"/>
              <a:ext cx="294789" cy="318834"/>
              <a:chOff x="14466489" y="1001522"/>
              <a:chExt cx="290627" cy="314333"/>
            </a:xfrm>
          </p:grpSpPr>
          <p:sp>
            <p:nvSpPr>
              <p:cNvPr id="47" name="Rechthoek 46">
                <a:extLst>
                  <a:ext uri="{FF2B5EF4-FFF2-40B4-BE49-F238E27FC236}">
                    <a16:creationId xmlns:a16="http://schemas.microsoft.com/office/drawing/2014/main" id="{5D696A7E-F225-4525-BB0C-71E1382B476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8" name="Ovaal 47">
                <a:extLst>
                  <a:ext uri="{FF2B5EF4-FFF2-40B4-BE49-F238E27FC236}">
                    <a16:creationId xmlns:a16="http://schemas.microsoft.com/office/drawing/2014/main" id="{CCADB6BE-F66C-4565-9DD5-99405485704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9" name="Vrije vorm: vorm 48">
                <a:extLst>
                  <a:ext uri="{FF2B5EF4-FFF2-40B4-BE49-F238E27FC236}">
                    <a16:creationId xmlns:a16="http://schemas.microsoft.com/office/drawing/2014/main" id="{0D8BDE2C-F66C-4A20-A7E5-98E1381DD0B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0" name="Rechthoek: afgeronde hoeken 49">
                <a:extLst>
                  <a:ext uri="{FF2B5EF4-FFF2-40B4-BE49-F238E27FC236}">
                    <a16:creationId xmlns:a16="http://schemas.microsoft.com/office/drawing/2014/main" id="{2E5E412D-CA90-4C59-A230-9BE4843F3E7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1" name="Rechte verbindingslijn 50">
                <a:extLst>
                  <a:ext uri="{FF2B5EF4-FFF2-40B4-BE49-F238E27FC236}">
                    <a16:creationId xmlns:a16="http://schemas.microsoft.com/office/drawing/2014/main" id="{3A1F5399-93C0-41A3-99E0-F1606D673CA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Rechte verbindingslijn 51">
                <a:extLst>
                  <a:ext uri="{FF2B5EF4-FFF2-40B4-BE49-F238E27FC236}">
                    <a16:creationId xmlns:a16="http://schemas.microsoft.com/office/drawing/2014/main" id="{4D058A9F-44D9-488D-BACF-4565DF1039BF}"/>
                  </a:ext>
                </a:extLst>
              </p:cNvPr>
              <p:cNvCxnSpPr>
                <a:cxnSpLocks/>
                <a:stCxn id="5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Ovaal 15">
              <a:extLst>
                <a:ext uri="{FF2B5EF4-FFF2-40B4-BE49-F238E27FC236}">
                  <a16:creationId xmlns:a16="http://schemas.microsoft.com/office/drawing/2014/main" id="{83E12D50-9F59-42C5-B4E4-50E7843D1A0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A96F22C1-902D-4F39-9C2B-CA5A579823D9}"/>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0B063363-8C72-4CD7-9535-F74099D7E898}"/>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C3E8F07A-F112-4B8D-A58E-4901828CE5E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8AE2E00E-C1B4-4109-B9DD-5F5D389B25A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3F5EA384-7DD5-4838-8660-DF881B16F02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9FA7BBA2-783E-422B-9ED6-5FA47906F4B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54C73D2-25AA-4931-A22D-4526358FD1BE}"/>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0A35DDA6-5755-4748-A9DA-B544F7631380}"/>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064613BE-6135-494D-9785-559B03AD6798}"/>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02817F02-F6BC-4518-BCC1-E559C5D364F0}"/>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9F4CEB64-9CD2-4ECE-BFDA-5A3AAC47F211}"/>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5EEB2AA1-55A9-44A9-AC73-18FA615C2F7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F8AF96FC-EC01-474D-86B9-746E0718642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45D9492E-5691-4949-A684-641CD8E2DFF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6181D0C0-1874-4730-ACA6-6B1AF5253346}"/>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37CA8B91-85A7-4205-8121-2D80AA493703}"/>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D124C28D-3FD9-4297-B739-80BC640488C6}"/>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B98593C9-AD7B-4A7D-8498-ECC628EAA26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8B5BD93E-28E9-4FEE-A7B7-3E7400E82D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DD6BD791-3E47-4EDC-B33E-0053A482DCC4}"/>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E39707DB-465E-48E2-9390-1D5A4710CC2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58E1D2D3-D0D8-40A6-836C-D8CCA328DEE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C82D7C5C-A122-4279-A6A0-1FF01096357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2978CB0E-A0C9-4E8D-A05B-3DC46FBD9EA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2D9C47AD-6677-48DE-9AD0-303E547EE668}"/>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A2E28AC1-CD43-4F62-8C34-ECDBBDF957D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285BEB62-17AD-4783-8CCF-655D244AE6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25132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nu 4x Paars">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E573CE70-D7A9-4D0E-83D7-6EFD52A1E1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Titel 5"/>
          <p:cNvSpPr>
            <a:spLocks noGrp="1"/>
          </p:cNvSpPr>
          <p:nvPr>
            <p:ph type="title" hasCustomPrompt="1"/>
          </p:nvPr>
        </p:nvSpPr>
        <p:spPr/>
        <p:txBody>
          <a:bodyPr/>
          <a:lstStyle>
            <a:lvl1pPr>
              <a:defRPr>
                <a:solidFill>
                  <a:schemeClr val="bg1"/>
                </a:solidFill>
              </a:defRPr>
            </a:lvl1pPr>
          </a:lstStyle>
          <a:p>
            <a:r>
              <a:rPr lang="nl-NL"/>
              <a:t>Agenda/menu</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Menu 4x Paars</a:t>
            </a:r>
          </a:p>
        </p:txBody>
      </p:sp>
      <p:grpSp>
        <p:nvGrpSpPr>
          <p:cNvPr id="26" name="INSTRUCTIE">
            <a:extLst>
              <a:ext uri="{FF2B5EF4-FFF2-40B4-BE49-F238E27FC236}">
                <a16:creationId xmlns:a16="http://schemas.microsoft.com/office/drawing/2014/main" id="{D9A89CEF-0DE1-4DF4-BB80-234A9EE7D16E}"/>
              </a:ext>
            </a:extLst>
          </p:cNvPr>
          <p:cNvGrpSpPr/>
          <p:nvPr userDrawn="1"/>
        </p:nvGrpSpPr>
        <p:grpSpPr>
          <a:xfrm>
            <a:off x="12377595" y="0"/>
            <a:ext cx="3693386" cy="6769481"/>
            <a:chOff x="-3786437" y="0"/>
            <a:chExt cx="3693386" cy="6769481"/>
          </a:xfrm>
        </p:grpSpPr>
        <p:sp>
          <p:nvSpPr>
            <p:cNvPr id="27" name="Rechthoek 26">
              <a:extLst>
                <a:ext uri="{FF2B5EF4-FFF2-40B4-BE49-F238E27FC236}">
                  <a16:creationId xmlns:a16="http://schemas.microsoft.com/office/drawing/2014/main" id="{5A17D3F9-5B8C-406B-8C82-8EABE978354C}"/>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 name="INSTRUCTIES">
              <a:extLst>
                <a:ext uri="{FF2B5EF4-FFF2-40B4-BE49-F238E27FC236}">
                  <a16:creationId xmlns:a16="http://schemas.microsoft.com/office/drawing/2014/main" id="{9FF6C386-FDFF-43E2-8CDC-B91B1DBC56C3}"/>
                </a:ext>
              </a:extLst>
            </p:cNvPr>
            <p:cNvGrpSpPr/>
            <p:nvPr userDrawn="1"/>
          </p:nvGrpSpPr>
          <p:grpSpPr>
            <a:xfrm>
              <a:off x="-3786437" y="0"/>
              <a:ext cx="3693386" cy="6089184"/>
              <a:chOff x="-3786437" y="0"/>
              <a:chExt cx="3693386" cy="6089184"/>
            </a:xfrm>
          </p:grpSpPr>
          <p:sp>
            <p:nvSpPr>
              <p:cNvPr id="29" name="Rechthoek 28">
                <a:extLst>
                  <a:ext uri="{FF2B5EF4-FFF2-40B4-BE49-F238E27FC236}">
                    <a16:creationId xmlns:a16="http://schemas.microsoft.com/office/drawing/2014/main" id="{26404C13-76A1-4932-B15B-2C78B93E3EB7}"/>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30" name="Ovaal 29">
                <a:extLst>
                  <a:ext uri="{FF2B5EF4-FFF2-40B4-BE49-F238E27FC236}">
                    <a16:creationId xmlns:a16="http://schemas.microsoft.com/office/drawing/2014/main" id="{EE8751DB-D3A3-4881-B465-F9715B2504E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1" name="Rechthoek 30">
                <a:extLst>
                  <a:ext uri="{FF2B5EF4-FFF2-40B4-BE49-F238E27FC236}">
                    <a16:creationId xmlns:a16="http://schemas.microsoft.com/office/drawing/2014/main" id="{0390C37E-78E6-4B1E-B605-81F9C1734BF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3" name="Groep 32">
                <a:extLst>
                  <a:ext uri="{FF2B5EF4-FFF2-40B4-BE49-F238E27FC236}">
                    <a16:creationId xmlns:a16="http://schemas.microsoft.com/office/drawing/2014/main" id="{33D99F84-05CB-4849-A94A-32B018C69154}"/>
                  </a:ext>
                </a:extLst>
              </p:cNvPr>
              <p:cNvGrpSpPr/>
              <p:nvPr userDrawn="1"/>
            </p:nvGrpSpPr>
            <p:grpSpPr>
              <a:xfrm>
                <a:off x="-3316179" y="1231351"/>
                <a:ext cx="294789" cy="318834"/>
                <a:chOff x="14466489" y="1001522"/>
                <a:chExt cx="290627" cy="314333"/>
              </a:xfrm>
            </p:grpSpPr>
            <p:sp>
              <p:nvSpPr>
                <p:cNvPr id="98" name="Rechthoek 97">
                  <a:extLst>
                    <a:ext uri="{FF2B5EF4-FFF2-40B4-BE49-F238E27FC236}">
                      <a16:creationId xmlns:a16="http://schemas.microsoft.com/office/drawing/2014/main" id="{BF8D829C-13CF-4422-867E-F32A232C7E2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9" name="Ovaal 98">
                  <a:extLst>
                    <a:ext uri="{FF2B5EF4-FFF2-40B4-BE49-F238E27FC236}">
                      <a16:creationId xmlns:a16="http://schemas.microsoft.com/office/drawing/2014/main" id="{C2F9B4C4-36DF-4402-9DE6-5C45634BD39E}"/>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0" name="Vrije vorm: vorm 99">
                  <a:extLst>
                    <a:ext uri="{FF2B5EF4-FFF2-40B4-BE49-F238E27FC236}">
                      <a16:creationId xmlns:a16="http://schemas.microsoft.com/office/drawing/2014/main" id="{A9DA13FF-963B-4F18-A1B0-549DEDB8829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1" name="Rechthoek: afgeronde hoeken 100">
                  <a:extLst>
                    <a:ext uri="{FF2B5EF4-FFF2-40B4-BE49-F238E27FC236}">
                      <a16:creationId xmlns:a16="http://schemas.microsoft.com/office/drawing/2014/main" id="{0A5CE940-1465-4B7C-BC55-2ACC6A7630CA}"/>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02" name="Rechte verbindingslijn 101">
                  <a:extLst>
                    <a:ext uri="{FF2B5EF4-FFF2-40B4-BE49-F238E27FC236}">
                      <a16:creationId xmlns:a16="http://schemas.microsoft.com/office/drawing/2014/main" id="{4C7889B2-166C-4B4A-A2ED-95569EFF5C1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Rechte verbindingslijn 102">
                  <a:extLst>
                    <a:ext uri="{FF2B5EF4-FFF2-40B4-BE49-F238E27FC236}">
                      <a16:creationId xmlns:a16="http://schemas.microsoft.com/office/drawing/2014/main" id="{1D1F2ADA-8CD7-4193-B249-3A3FC717B703}"/>
                    </a:ext>
                  </a:extLst>
                </p:cNvPr>
                <p:cNvCxnSpPr>
                  <a:cxnSpLocks/>
                  <a:stCxn id="10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34" name="Ovaal 33">
                <a:extLst>
                  <a:ext uri="{FF2B5EF4-FFF2-40B4-BE49-F238E27FC236}">
                    <a16:creationId xmlns:a16="http://schemas.microsoft.com/office/drawing/2014/main" id="{10064E98-4B71-431A-97F3-F85EC06473B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5" name="Rechthoek 34">
                <a:extLst>
                  <a:ext uri="{FF2B5EF4-FFF2-40B4-BE49-F238E27FC236}">
                    <a16:creationId xmlns:a16="http://schemas.microsoft.com/office/drawing/2014/main" id="{F68BAD68-5FBE-4EF9-8A17-106F9BA76FF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6" name="Groep 35">
                <a:extLst>
                  <a:ext uri="{FF2B5EF4-FFF2-40B4-BE49-F238E27FC236}">
                    <a16:creationId xmlns:a16="http://schemas.microsoft.com/office/drawing/2014/main" id="{6329F3A8-4AD6-4C63-A1CF-243F12BBC5AA}"/>
                  </a:ext>
                </a:extLst>
              </p:cNvPr>
              <p:cNvGrpSpPr/>
              <p:nvPr userDrawn="1"/>
            </p:nvGrpSpPr>
            <p:grpSpPr>
              <a:xfrm>
                <a:off x="-3311319" y="2164285"/>
                <a:ext cx="825500" cy="209550"/>
                <a:chOff x="13504624" y="2482850"/>
                <a:chExt cx="825500" cy="209550"/>
              </a:xfrm>
            </p:grpSpPr>
            <p:sp>
              <p:nvSpPr>
                <p:cNvPr id="95" name="Rechthoek 94">
                  <a:extLst>
                    <a:ext uri="{FF2B5EF4-FFF2-40B4-BE49-F238E27FC236}">
                      <a16:creationId xmlns:a16="http://schemas.microsoft.com/office/drawing/2014/main" id="{801658FD-B866-48DF-8C83-7D82F0DB68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96" name="Rechte verbindingslijn 95">
                  <a:extLst>
                    <a:ext uri="{FF2B5EF4-FFF2-40B4-BE49-F238E27FC236}">
                      <a16:creationId xmlns:a16="http://schemas.microsoft.com/office/drawing/2014/main" id="{99C138A2-9205-42BB-B92D-0D928BF5175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7" name="Gelijkbenige driehoek 96">
                  <a:extLst>
                    <a:ext uri="{FF2B5EF4-FFF2-40B4-BE49-F238E27FC236}">
                      <a16:creationId xmlns:a16="http://schemas.microsoft.com/office/drawing/2014/main" id="{0627BF5E-A868-483F-9DD8-22C2F7BF818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37" name="Ovaal 36">
                <a:extLst>
                  <a:ext uri="{FF2B5EF4-FFF2-40B4-BE49-F238E27FC236}">
                    <a16:creationId xmlns:a16="http://schemas.microsoft.com/office/drawing/2014/main" id="{9584AD07-962E-4E9E-AF5B-C3D512386E9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8" name="Rechthoek 37">
                <a:extLst>
                  <a:ext uri="{FF2B5EF4-FFF2-40B4-BE49-F238E27FC236}">
                    <a16:creationId xmlns:a16="http://schemas.microsoft.com/office/drawing/2014/main" id="{EBE4ADD9-B987-4D82-A298-CA3FA93C0B21}"/>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icoon en met de hoekjes het kader.</a:t>
                </a:r>
              </a:p>
            </p:txBody>
          </p:sp>
          <p:grpSp>
            <p:nvGrpSpPr>
              <p:cNvPr id="39" name="Groep 38">
                <a:extLst>
                  <a:ext uri="{FF2B5EF4-FFF2-40B4-BE49-F238E27FC236}">
                    <a16:creationId xmlns:a16="http://schemas.microsoft.com/office/drawing/2014/main" id="{C9CC9002-42A3-4BF8-8F38-4037C5491633}"/>
                  </a:ext>
                </a:extLst>
              </p:cNvPr>
              <p:cNvGrpSpPr/>
              <p:nvPr userDrawn="1"/>
            </p:nvGrpSpPr>
            <p:grpSpPr>
              <a:xfrm>
                <a:off x="-3408294" y="3470504"/>
                <a:ext cx="622283" cy="612920"/>
                <a:chOff x="12617641" y="3403239"/>
                <a:chExt cx="752963" cy="741634"/>
              </a:xfrm>
            </p:grpSpPr>
            <p:grpSp>
              <p:nvGrpSpPr>
                <p:cNvPr id="68" name="Groep 67">
                  <a:extLst>
                    <a:ext uri="{FF2B5EF4-FFF2-40B4-BE49-F238E27FC236}">
                      <a16:creationId xmlns:a16="http://schemas.microsoft.com/office/drawing/2014/main" id="{677FAB1E-125B-4FFC-8F8D-43DF4029429C}"/>
                    </a:ext>
                  </a:extLst>
                </p:cNvPr>
                <p:cNvGrpSpPr/>
                <p:nvPr userDrawn="1"/>
              </p:nvGrpSpPr>
              <p:grpSpPr>
                <a:xfrm>
                  <a:off x="12771530" y="3403239"/>
                  <a:ext cx="467176" cy="448491"/>
                  <a:chOff x="12782157" y="3403239"/>
                  <a:chExt cx="467176" cy="448491"/>
                </a:xfrm>
              </p:grpSpPr>
              <p:grpSp>
                <p:nvGrpSpPr>
                  <p:cNvPr id="71" name="Groep 70">
                    <a:extLst>
                      <a:ext uri="{FF2B5EF4-FFF2-40B4-BE49-F238E27FC236}">
                        <a16:creationId xmlns:a16="http://schemas.microsoft.com/office/drawing/2014/main" id="{5C79373E-E247-4CB7-B10B-0407BCCC7CCE}"/>
                      </a:ext>
                    </a:extLst>
                  </p:cNvPr>
                  <p:cNvGrpSpPr/>
                  <p:nvPr userDrawn="1"/>
                </p:nvGrpSpPr>
                <p:grpSpPr>
                  <a:xfrm>
                    <a:off x="12782157" y="3403239"/>
                    <a:ext cx="412976" cy="396132"/>
                    <a:chOff x="13554906" y="3320109"/>
                    <a:chExt cx="443917" cy="425811"/>
                  </a:xfrm>
                </p:grpSpPr>
                <p:grpSp>
                  <p:nvGrpSpPr>
                    <p:cNvPr id="89" name="Groep 88">
                      <a:extLst>
                        <a:ext uri="{FF2B5EF4-FFF2-40B4-BE49-F238E27FC236}">
                          <a16:creationId xmlns:a16="http://schemas.microsoft.com/office/drawing/2014/main" id="{49FB361B-E40C-476A-B6BD-9E3AE7C541F1}"/>
                        </a:ext>
                      </a:extLst>
                    </p:cNvPr>
                    <p:cNvGrpSpPr/>
                    <p:nvPr userDrawn="1"/>
                  </p:nvGrpSpPr>
                  <p:grpSpPr>
                    <a:xfrm>
                      <a:off x="13554906" y="3320109"/>
                      <a:ext cx="443917" cy="425811"/>
                      <a:chOff x="12909684" y="1276143"/>
                      <a:chExt cx="443917" cy="425811"/>
                    </a:xfrm>
                  </p:grpSpPr>
                  <p:sp>
                    <p:nvSpPr>
                      <p:cNvPr id="92" name="Rechthoek 91">
                        <a:extLst>
                          <a:ext uri="{FF2B5EF4-FFF2-40B4-BE49-F238E27FC236}">
                            <a16:creationId xmlns:a16="http://schemas.microsoft.com/office/drawing/2014/main" id="{FCF7E6F0-00EE-4B34-A21E-325F2ACDD3C3}"/>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8DB103EB-2F71-4FCA-90D0-E2201B5EEEA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4" name="Ovaal 93">
                        <a:extLst>
                          <a:ext uri="{FF2B5EF4-FFF2-40B4-BE49-F238E27FC236}">
                            <a16:creationId xmlns:a16="http://schemas.microsoft.com/office/drawing/2014/main" id="{E9B8858C-26DE-4CD9-90F8-81B3487C98D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90" name="Afbeelding 89">
                      <a:extLst>
                        <a:ext uri="{FF2B5EF4-FFF2-40B4-BE49-F238E27FC236}">
                          <a16:creationId xmlns:a16="http://schemas.microsoft.com/office/drawing/2014/main" id="{E9CF9397-46AB-49AC-978F-61D643FF1976}"/>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1" name="Afbeelding 90">
                      <a:extLst>
                        <a:ext uri="{FF2B5EF4-FFF2-40B4-BE49-F238E27FC236}">
                          <a16:creationId xmlns:a16="http://schemas.microsoft.com/office/drawing/2014/main" id="{C0A68FE0-06E1-4C71-BD3F-2A97693021D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72" name="Groep 71">
                    <a:extLst>
                      <a:ext uri="{FF2B5EF4-FFF2-40B4-BE49-F238E27FC236}">
                        <a16:creationId xmlns:a16="http://schemas.microsoft.com/office/drawing/2014/main" id="{BE771B3E-6B79-49D3-A822-422F6F63A0E6}"/>
                      </a:ext>
                    </a:extLst>
                  </p:cNvPr>
                  <p:cNvGrpSpPr/>
                  <p:nvPr userDrawn="1"/>
                </p:nvGrpSpPr>
                <p:grpSpPr>
                  <a:xfrm>
                    <a:off x="13103513" y="3705268"/>
                    <a:ext cx="145820" cy="146462"/>
                    <a:chOff x="13096169" y="3602278"/>
                    <a:chExt cx="145820" cy="146462"/>
                  </a:xfrm>
                </p:grpSpPr>
                <p:sp>
                  <p:nvSpPr>
                    <p:cNvPr id="76" name="Rechthoek 75">
                      <a:extLst>
                        <a:ext uri="{FF2B5EF4-FFF2-40B4-BE49-F238E27FC236}">
                          <a16:creationId xmlns:a16="http://schemas.microsoft.com/office/drawing/2014/main" id="{2A9E8699-1F99-45FB-9863-59FC4BC6E76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E4577457-CFBE-4606-9F59-F050D80F6E6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3" name="Groep 72">
                    <a:extLst>
                      <a:ext uri="{FF2B5EF4-FFF2-40B4-BE49-F238E27FC236}">
                        <a16:creationId xmlns:a16="http://schemas.microsoft.com/office/drawing/2014/main" id="{01A2D6C7-1DB2-493F-BCF0-937A16C97537}"/>
                      </a:ext>
                    </a:extLst>
                  </p:cNvPr>
                  <p:cNvGrpSpPr/>
                  <p:nvPr userDrawn="1"/>
                </p:nvGrpSpPr>
                <p:grpSpPr>
                  <a:xfrm rot="10800000">
                    <a:off x="13061402" y="3665637"/>
                    <a:ext cx="145820" cy="146462"/>
                    <a:chOff x="13096169" y="3602278"/>
                    <a:chExt cx="145820" cy="146462"/>
                  </a:xfrm>
                </p:grpSpPr>
                <p:sp>
                  <p:nvSpPr>
                    <p:cNvPr id="74" name="Rechthoek 73">
                      <a:extLst>
                        <a:ext uri="{FF2B5EF4-FFF2-40B4-BE49-F238E27FC236}">
                          <a16:creationId xmlns:a16="http://schemas.microsoft.com/office/drawing/2014/main" id="{6A587CF7-76BE-46E1-B383-678E51677B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47FBE6D-9CEC-486A-A3F3-F7C082A6E4B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69" name="Rechthoek 68">
                  <a:extLst>
                    <a:ext uri="{FF2B5EF4-FFF2-40B4-BE49-F238E27FC236}">
                      <a16:creationId xmlns:a16="http://schemas.microsoft.com/office/drawing/2014/main" id="{9A8F758B-B866-4A46-BD23-E2EBA98A2A4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70" name="Gelijkbenige driehoek 69">
                  <a:extLst>
                    <a:ext uri="{FF2B5EF4-FFF2-40B4-BE49-F238E27FC236}">
                      <a16:creationId xmlns:a16="http://schemas.microsoft.com/office/drawing/2014/main" id="{A14BA8D9-3588-4389-AE17-9DEF0968085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0" name="ICOON_info">
                <a:extLst>
                  <a:ext uri="{FF2B5EF4-FFF2-40B4-BE49-F238E27FC236}">
                    <a16:creationId xmlns:a16="http://schemas.microsoft.com/office/drawing/2014/main" id="{2E0E96E4-1F90-4E6A-AC7C-59DC21C1BAAD}"/>
                  </a:ext>
                </a:extLst>
              </p:cNvPr>
              <p:cNvGrpSpPr/>
              <p:nvPr userDrawn="1"/>
            </p:nvGrpSpPr>
            <p:grpSpPr>
              <a:xfrm>
                <a:off x="-376736" y="5805499"/>
                <a:ext cx="283685" cy="283685"/>
                <a:chOff x="-510741" y="5913713"/>
                <a:chExt cx="267555" cy="267555"/>
              </a:xfrm>
            </p:grpSpPr>
            <p:sp>
              <p:nvSpPr>
                <p:cNvPr id="66" name="Ovaal 65">
                  <a:extLst>
                    <a:ext uri="{FF2B5EF4-FFF2-40B4-BE49-F238E27FC236}">
                      <a16:creationId xmlns:a16="http://schemas.microsoft.com/office/drawing/2014/main" id="{3D86C014-53D6-4A07-83DE-42646C29674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67" name="Graphic 163" descr="Informatie">
                  <a:extLst>
                    <a:ext uri="{FF2B5EF4-FFF2-40B4-BE49-F238E27FC236}">
                      <a16:creationId xmlns:a16="http://schemas.microsoft.com/office/drawing/2014/main" id="{B4651017-C44B-4EE3-A241-F6752AA4675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41" name="Ovaal 40">
                <a:extLst>
                  <a:ext uri="{FF2B5EF4-FFF2-40B4-BE49-F238E27FC236}">
                    <a16:creationId xmlns:a16="http://schemas.microsoft.com/office/drawing/2014/main" id="{9FC3488E-300C-47A7-9A4C-79EF74F9719C}"/>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8" name="Rechthoek 47">
                <a:extLst>
                  <a:ext uri="{FF2B5EF4-FFF2-40B4-BE49-F238E27FC236}">
                    <a16:creationId xmlns:a16="http://schemas.microsoft.com/office/drawing/2014/main" id="{007DF3E1-645C-4310-A63F-7B931DC5AD04}"/>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icoon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0" name="Groep 49">
                <a:extLst>
                  <a:ext uri="{FF2B5EF4-FFF2-40B4-BE49-F238E27FC236}">
                    <a16:creationId xmlns:a16="http://schemas.microsoft.com/office/drawing/2014/main" id="{E5497202-039F-4E53-A8E1-3DEBEA1FF8E5}"/>
                  </a:ext>
                </a:extLst>
              </p:cNvPr>
              <p:cNvGrpSpPr/>
              <p:nvPr userDrawn="1"/>
            </p:nvGrpSpPr>
            <p:grpSpPr>
              <a:xfrm>
                <a:off x="-3314821" y="5192208"/>
                <a:ext cx="1108877" cy="563933"/>
                <a:chOff x="-3314821" y="3885197"/>
                <a:chExt cx="1108877" cy="563933"/>
              </a:xfrm>
            </p:grpSpPr>
            <p:sp>
              <p:nvSpPr>
                <p:cNvPr id="51" name="Rechthoek 50">
                  <a:extLst>
                    <a:ext uri="{FF2B5EF4-FFF2-40B4-BE49-F238E27FC236}">
                      <a16:creationId xmlns:a16="http://schemas.microsoft.com/office/drawing/2014/main" id="{BD465072-D400-4F15-8DF8-E8F3777190C2}"/>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3AC92176-2528-47A7-8B5F-07B1F585E02A}"/>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3" name="Tekstvak 52">
                  <a:extLst>
                    <a:ext uri="{FF2B5EF4-FFF2-40B4-BE49-F238E27FC236}">
                      <a16:creationId xmlns:a16="http://schemas.microsoft.com/office/drawing/2014/main" id="{A81FBD5D-D581-4005-9F22-267735122696}"/>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54" name="Tekstvak 53">
                  <a:extLst>
                    <a:ext uri="{FF2B5EF4-FFF2-40B4-BE49-F238E27FC236}">
                      <a16:creationId xmlns:a16="http://schemas.microsoft.com/office/drawing/2014/main" id="{121FF6EB-A26F-4F34-BB18-4ABB57D44502}"/>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55" name="Vrije vorm: vorm 54">
                  <a:extLst>
                    <a:ext uri="{FF2B5EF4-FFF2-40B4-BE49-F238E27FC236}">
                      <a16:creationId xmlns:a16="http://schemas.microsoft.com/office/drawing/2014/main" id="{C0B8887F-6F94-4EFD-8915-620F31C9919F}"/>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2DA9511D-942F-48B2-B476-2EB3062D624D}"/>
                    </a:ext>
                  </a:extLst>
                </p:cNvPr>
                <p:cNvGrpSpPr/>
                <p:nvPr userDrawn="1"/>
              </p:nvGrpSpPr>
              <p:grpSpPr>
                <a:xfrm>
                  <a:off x="-3254609" y="3946178"/>
                  <a:ext cx="184194" cy="143334"/>
                  <a:chOff x="6218544" y="2402421"/>
                  <a:chExt cx="144156" cy="112178"/>
                </a:xfrm>
              </p:grpSpPr>
              <p:sp>
                <p:nvSpPr>
                  <p:cNvPr id="62" name="Rechthoek 61">
                    <a:extLst>
                      <a:ext uri="{FF2B5EF4-FFF2-40B4-BE49-F238E27FC236}">
                        <a16:creationId xmlns:a16="http://schemas.microsoft.com/office/drawing/2014/main" id="{E031E3AD-5FB0-4BE6-8DC8-5AA2406C7C60}"/>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3" name="Rechthoek 47">
                    <a:extLst>
                      <a:ext uri="{FF2B5EF4-FFF2-40B4-BE49-F238E27FC236}">
                        <a16:creationId xmlns:a16="http://schemas.microsoft.com/office/drawing/2014/main" id="{BB1CE779-251F-4A17-BD07-AA0541F0C264}"/>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4" name="Rechthoek 47">
                    <a:extLst>
                      <a:ext uri="{FF2B5EF4-FFF2-40B4-BE49-F238E27FC236}">
                        <a16:creationId xmlns:a16="http://schemas.microsoft.com/office/drawing/2014/main" id="{62594B55-5CCE-4F92-A75E-C197A98E903C}"/>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Koorde 64">
                    <a:extLst>
                      <a:ext uri="{FF2B5EF4-FFF2-40B4-BE49-F238E27FC236}">
                        <a16:creationId xmlns:a16="http://schemas.microsoft.com/office/drawing/2014/main" id="{A9903B19-905B-4CA7-A6CF-C83E0950659B}"/>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65B39683-0DD0-4D2B-8777-D145CE55EDD4}"/>
                    </a:ext>
                  </a:extLst>
                </p:cNvPr>
                <p:cNvGrpSpPr/>
                <p:nvPr userDrawn="1"/>
              </p:nvGrpSpPr>
              <p:grpSpPr>
                <a:xfrm>
                  <a:off x="-3254609" y="4199853"/>
                  <a:ext cx="184194" cy="124747"/>
                  <a:chOff x="6218544" y="2636044"/>
                  <a:chExt cx="144156" cy="97631"/>
                </a:xfrm>
              </p:grpSpPr>
              <p:sp>
                <p:nvSpPr>
                  <p:cNvPr id="58" name="Rechthoek 57">
                    <a:extLst>
                      <a:ext uri="{FF2B5EF4-FFF2-40B4-BE49-F238E27FC236}">
                        <a16:creationId xmlns:a16="http://schemas.microsoft.com/office/drawing/2014/main" id="{C8310182-2D8E-4B3E-B7F8-90F163BBE920}"/>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9B1931EA-4939-4F1B-8F0A-5F83C5052BA1}"/>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0" name="Ovaal 59">
                    <a:extLst>
                      <a:ext uri="{FF2B5EF4-FFF2-40B4-BE49-F238E27FC236}">
                        <a16:creationId xmlns:a16="http://schemas.microsoft.com/office/drawing/2014/main" id="{5257C357-A49C-4033-A677-61C9CE8B48B8}"/>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1" name="Rechthoek 47">
                    <a:extLst>
                      <a:ext uri="{FF2B5EF4-FFF2-40B4-BE49-F238E27FC236}">
                        <a16:creationId xmlns:a16="http://schemas.microsoft.com/office/drawing/2014/main" id="{CA80E61A-835D-419E-A80C-2523394F8904}"/>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07" name="INSTRUCTIE">
            <a:extLst>
              <a:ext uri="{FF2B5EF4-FFF2-40B4-BE49-F238E27FC236}">
                <a16:creationId xmlns:a16="http://schemas.microsoft.com/office/drawing/2014/main" id="{B62DBB94-8ED0-4A05-AEC0-67EB42680B75}"/>
              </a:ext>
            </a:extLst>
          </p:cNvPr>
          <p:cNvGrpSpPr/>
          <p:nvPr userDrawn="1"/>
        </p:nvGrpSpPr>
        <p:grpSpPr>
          <a:xfrm>
            <a:off x="-3786165" y="0"/>
            <a:ext cx="3593091" cy="1468777"/>
            <a:chOff x="-3786165" y="0"/>
            <a:chExt cx="3593091" cy="1468777"/>
          </a:xfrm>
        </p:grpSpPr>
        <p:sp>
          <p:nvSpPr>
            <p:cNvPr id="108" name="Rechthoek 107">
              <a:extLst>
                <a:ext uri="{FF2B5EF4-FFF2-40B4-BE49-F238E27FC236}">
                  <a16:creationId xmlns:a16="http://schemas.microsoft.com/office/drawing/2014/main" id="{BF3E0EFC-C2C4-41C9-8987-C3CD413B24AD}"/>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AAN/UIT</a:t>
              </a:r>
            </a:p>
          </p:txBody>
        </p:sp>
        <p:sp>
          <p:nvSpPr>
            <p:cNvPr id="109" name="Rechthoek 108">
              <a:extLst>
                <a:ext uri="{FF2B5EF4-FFF2-40B4-BE49-F238E27FC236}">
                  <a16:creationId xmlns:a16="http://schemas.microsoft.com/office/drawing/2014/main" id="{E2E89185-24B9-466C-8E6D-B718C06FBEFB}"/>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in de bovenbalk naar ‘start’ en klik op ‘schikken’. Kies voor de onderste optie ‘selectievenster openen’. Het selectievenster opent zich aan de rechterkant van het scherm. Klik op het oogje om een hyperlink aan of uit te zetten.</a:t>
              </a:r>
            </a:p>
          </p:txBody>
        </p:sp>
      </p:grpSp>
      <p:sp>
        <p:nvSpPr>
          <p:cNvPr id="104" name="Tijdelijke aanduiding voor tekst 35">
            <a:extLst>
              <a:ext uri="{FF2B5EF4-FFF2-40B4-BE49-F238E27FC236}">
                <a16:creationId xmlns:a16="http://schemas.microsoft.com/office/drawing/2014/main" id="{0457B4B0-67FC-4FC5-851F-33B001790E54}"/>
              </a:ext>
            </a:extLst>
          </p:cNvPr>
          <p:cNvSpPr>
            <a:spLocks noGrp="1"/>
          </p:cNvSpPr>
          <p:nvPr>
            <p:ph type="body" sz="quarter" idx="13" hasCustomPrompt="1"/>
          </p:nvPr>
        </p:nvSpPr>
        <p:spPr>
          <a:xfrm>
            <a:off x="1212088" y="2539471"/>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105" name="Tijdelijke aanduiding voor afbeelding 8">
            <a:extLst>
              <a:ext uri="{FF2B5EF4-FFF2-40B4-BE49-F238E27FC236}">
                <a16:creationId xmlns:a16="http://schemas.microsoft.com/office/drawing/2014/main" id="{557851A2-0A9F-47A5-A6C2-6FCF36094F4A}"/>
              </a:ext>
            </a:extLst>
          </p:cNvPr>
          <p:cNvSpPr>
            <a:spLocks noGrp="1"/>
          </p:cNvSpPr>
          <p:nvPr>
            <p:ph type="pic" sz="quarter" idx="14" hasCustomPrompt="1"/>
          </p:nvPr>
        </p:nvSpPr>
        <p:spPr>
          <a:xfrm>
            <a:off x="1696836"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06" name="Tijdelijke aanduiding voor tekst 49">
            <a:extLst>
              <a:ext uri="{FF2B5EF4-FFF2-40B4-BE49-F238E27FC236}">
                <a16:creationId xmlns:a16="http://schemas.microsoft.com/office/drawing/2014/main" id="{369E93DD-065E-4176-A8CF-DA0D78C554C6}"/>
              </a:ext>
            </a:extLst>
          </p:cNvPr>
          <p:cNvSpPr>
            <a:spLocks noGrp="1"/>
          </p:cNvSpPr>
          <p:nvPr>
            <p:ph type="body" sz="quarter" idx="15" hasCustomPrompt="1"/>
          </p:nvPr>
        </p:nvSpPr>
        <p:spPr>
          <a:xfrm>
            <a:off x="1411516" y="4341076"/>
            <a:ext cx="1833145" cy="215900"/>
          </a:xfrm>
        </p:spPr>
        <p:txBody>
          <a:bodyPr anchor="b"/>
          <a:lstStyle>
            <a:lvl1pPr algn="ctr">
              <a:defRPr sz="1600">
                <a:solidFill>
                  <a:schemeClr val="bg1"/>
                </a:solidFill>
              </a:defRPr>
            </a:lvl1pPr>
          </a:lstStyle>
          <a:p>
            <a:pPr lvl="0"/>
            <a:r>
              <a:rPr lang="nl-NL"/>
              <a:t>Titel</a:t>
            </a:r>
          </a:p>
        </p:txBody>
      </p:sp>
      <p:sp>
        <p:nvSpPr>
          <p:cNvPr id="113" name="Tijdelijke aanduiding voor tekst 35">
            <a:extLst>
              <a:ext uri="{FF2B5EF4-FFF2-40B4-BE49-F238E27FC236}">
                <a16:creationId xmlns:a16="http://schemas.microsoft.com/office/drawing/2014/main" id="{25B64B4A-30EB-4E42-B726-988D90AB59D6}"/>
              </a:ext>
            </a:extLst>
          </p:cNvPr>
          <p:cNvSpPr>
            <a:spLocks noGrp="1"/>
          </p:cNvSpPr>
          <p:nvPr>
            <p:ph type="body" sz="quarter" idx="16" hasCustomPrompt="1"/>
          </p:nvPr>
        </p:nvSpPr>
        <p:spPr>
          <a:xfrm>
            <a:off x="3750595" y="2539471"/>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114" name="Tijdelijke aanduiding voor afbeelding 8">
            <a:extLst>
              <a:ext uri="{FF2B5EF4-FFF2-40B4-BE49-F238E27FC236}">
                <a16:creationId xmlns:a16="http://schemas.microsoft.com/office/drawing/2014/main" id="{E08E6646-A2EE-402A-93B6-A5D1CEC6A85F}"/>
              </a:ext>
            </a:extLst>
          </p:cNvPr>
          <p:cNvSpPr>
            <a:spLocks noGrp="1"/>
          </p:cNvSpPr>
          <p:nvPr>
            <p:ph type="pic" sz="quarter" idx="17" hasCustomPrompt="1"/>
          </p:nvPr>
        </p:nvSpPr>
        <p:spPr>
          <a:xfrm>
            <a:off x="4235343"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15" name="Tijdelijke aanduiding voor tekst 49">
            <a:extLst>
              <a:ext uri="{FF2B5EF4-FFF2-40B4-BE49-F238E27FC236}">
                <a16:creationId xmlns:a16="http://schemas.microsoft.com/office/drawing/2014/main" id="{B2330869-9692-41A7-A5B5-CC417C0950A2}"/>
              </a:ext>
            </a:extLst>
          </p:cNvPr>
          <p:cNvSpPr>
            <a:spLocks noGrp="1"/>
          </p:cNvSpPr>
          <p:nvPr>
            <p:ph type="body" sz="quarter" idx="18" hasCustomPrompt="1"/>
          </p:nvPr>
        </p:nvSpPr>
        <p:spPr>
          <a:xfrm>
            <a:off x="3950023" y="4341076"/>
            <a:ext cx="1833145" cy="215900"/>
          </a:xfrm>
        </p:spPr>
        <p:txBody>
          <a:bodyPr anchor="b"/>
          <a:lstStyle>
            <a:lvl1pPr algn="ctr">
              <a:defRPr sz="1600">
                <a:solidFill>
                  <a:schemeClr val="bg1"/>
                </a:solidFill>
              </a:defRPr>
            </a:lvl1pPr>
          </a:lstStyle>
          <a:p>
            <a:pPr lvl="0"/>
            <a:r>
              <a:rPr lang="nl-NL"/>
              <a:t>Titel</a:t>
            </a:r>
          </a:p>
        </p:txBody>
      </p:sp>
      <p:sp>
        <p:nvSpPr>
          <p:cNvPr id="116" name="Tijdelijke aanduiding voor tekst 35">
            <a:extLst>
              <a:ext uri="{FF2B5EF4-FFF2-40B4-BE49-F238E27FC236}">
                <a16:creationId xmlns:a16="http://schemas.microsoft.com/office/drawing/2014/main" id="{7C28BEAB-788F-4464-B61D-F976A94E1951}"/>
              </a:ext>
            </a:extLst>
          </p:cNvPr>
          <p:cNvSpPr>
            <a:spLocks noGrp="1"/>
          </p:cNvSpPr>
          <p:nvPr>
            <p:ph type="body" sz="quarter" idx="19" hasCustomPrompt="1"/>
          </p:nvPr>
        </p:nvSpPr>
        <p:spPr>
          <a:xfrm>
            <a:off x="6289102" y="2539471"/>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117" name="Tijdelijke aanduiding voor afbeelding 8">
            <a:extLst>
              <a:ext uri="{FF2B5EF4-FFF2-40B4-BE49-F238E27FC236}">
                <a16:creationId xmlns:a16="http://schemas.microsoft.com/office/drawing/2014/main" id="{49CEED31-98CB-4575-999E-BDD98EC164A2}"/>
              </a:ext>
            </a:extLst>
          </p:cNvPr>
          <p:cNvSpPr>
            <a:spLocks noGrp="1"/>
          </p:cNvSpPr>
          <p:nvPr>
            <p:ph type="pic" sz="quarter" idx="20" hasCustomPrompt="1"/>
          </p:nvPr>
        </p:nvSpPr>
        <p:spPr>
          <a:xfrm>
            <a:off x="6773850"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18" name="Tijdelijke aanduiding voor tekst 49">
            <a:extLst>
              <a:ext uri="{FF2B5EF4-FFF2-40B4-BE49-F238E27FC236}">
                <a16:creationId xmlns:a16="http://schemas.microsoft.com/office/drawing/2014/main" id="{6BC07434-E3E6-443A-8A3E-B910EFA4C984}"/>
              </a:ext>
            </a:extLst>
          </p:cNvPr>
          <p:cNvSpPr>
            <a:spLocks noGrp="1"/>
          </p:cNvSpPr>
          <p:nvPr>
            <p:ph type="body" sz="quarter" idx="21" hasCustomPrompt="1"/>
          </p:nvPr>
        </p:nvSpPr>
        <p:spPr>
          <a:xfrm>
            <a:off x="6488530" y="4341076"/>
            <a:ext cx="1833145" cy="215900"/>
          </a:xfrm>
        </p:spPr>
        <p:txBody>
          <a:bodyPr anchor="b"/>
          <a:lstStyle>
            <a:lvl1pPr algn="ctr">
              <a:defRPr sz="1600">
                <a:solidFill>
                  <a:schemeClr val="bg1"/>
                </a:solidFill>
              </a:defRPr>
            </a:lvl1pPr>
          </a:lstStyle>
          <a:p>
            <a:pPr lvl="0"/>
            <a:r>
              <a:rPr lang="nl-NL"/>
              <a:t>Titel</a:t>
            </a:r>
          </a:p>
        </p:txBody>
      </p:sp>
      <p:sp>
        <p:nvSpPr>
          <p:cNvPr id="119" name="Tijdelijke aanduiding voor tekst 35">
            <a:extLst>
              <a:ext uri="{FF2B5EF4-FFF2-40B4-BE49-F238E27FC236}">
                <a16:creationId xmlns:a16="http://schemas.microsoft.com/office/drawing/2014/main" id="{43FD5378-AE2A-43FC-894C-0EBF34706EB6}"/>
              </a:ext>
            </a:extLst>
          </p:cNvPr>
          <p:cNvSpPr>
            <a:spLocks noGrp="1"/>
          </p:cNvSpPr>
          <p:nvPr>
            <p:ph type="body" sz="quarter" idx="22" hasCustomPrompt="1"/>
          </p:nvPr>
        </p:nvSpPr>
        <p:spPr>
          <a:xfrm>
            <a:off x="8827823" y="2539471"/>
            <a:ext cx="2232000" cy="2232000"/>
          </a:xfrm>
          <a:prstGeom prst="roundRect">
            <a:avLst>
              <a:gd name="adj" fmla="val 7184"/>
            </a:avLst>
          </a:prstGeom>
          <a:solidFill>
            <a:srgbClr val="463F68"/>
          </a:solidFill>
        </p:spPr>
        <p:txBody>
          <a:bodyPr/>
          <a:lstStyle>
            <a:lvl1pPr>
              <a:defRPr/>
            </a:lvl1pPr>
          </a:lstStyle>
          <a:p>
            <a:pPr lvl="0"/>
            <a:r>
              <a:rPr lang="nl-NL"/>
              <a:t>   </a:t>
            </a:r>
          </a:p>
        </p:txBody>
      </p:sp>
      <p:sp>
        <p:nvSpPr>
          <p:cNvPr id="120" name="Tijdelijke aanduiding voor afbeelding 8">
            <a:extLst>
              <a:ext uri="{FF2B5EF4-FFF2-40B4-BE49-F238E27FC236}">
                <a16:creationId xmlns:a16="http://schemas.microsoft.com/office/drawing/2014/main" id="{86DBE38F-CA30-4DC3-98BE-7136AE80B1C3}"/>
              </a:ext>
            </a:extLst>
          </p:cNvPr>
          <p:cNvSpPr>
            <a:spLocks noGrp="1"/>
          </p:cNvSpPr>
          <p:nvPr>
            <p:ph type="pic" sz="quarter" idx="23" hasCustomPrompt="1"/>
          </p:nvPr>
        </p:nvSpPr>
        <p:spPr>
          <a:xfrm>
            <a:off x="9312571" y="2742671"/>
            <a:ext cx="1262505" cy="1337778"/>
          </a:xfrm>
          <a:prstGeom prst="rect">
            <a:avLst/>
          </a:prstGeom>
          <a:noFill/>
        </p:spPr>
        <p:txBody>
          <a:bodyPr bIns="360000" anchor="ctr"/>
          <a:lstStyle>
            <a:lvl1pPr marL="0" indent="0" algn="ctr">
              <a:lnSpc>
                <a:spcPct val="90000"/>
              </a:lnSpc>
              <a:spcBef>
                <a:spcPts val="0"/>
              </a:spcBef>
              <a:spcAft>
                <a:spcPts val="0"/>
              </a:spcAft>
              <a:buNone/>
              <a:defRPr sz="1500" i="1">
                <a:solidFill>
                  <a:schemeClr val="bg1"/>
                </a:solidFill>
              </a:defRPr>
            </a:lvl1pPr>
          </a:lstStyle>
          <a:p>
            <a:r>
              <a:rPr lang="nl-NL"/>
              <a:t>Icoon</a:t>
            </a:r>
          </a:p>
        </p:txBody>
      </p:sp>
      <p:sp>
        <p:nvSpPr>
          <p:cNvPr id="121" name="Tijdelijke aanduiding voor tekst 49">
            <a:extLst>
              <a:ext uri="{FF2B5EF4-FFF2-40B4-BE49-F238E27FC236}">
                <a16:creationId xmlns:a16="http://schemas.microsoft.com/office/drawing/2014/main" id="{9F5193E5-CA47-4CB4-A2E4-BE5541D5E0C4}"/>
              </a:ext>
            </a:extLst>
          </p:cNvPr>
          <p:cNvSpPr>
            <a:spLocks noGrp="1"/>
          </p:cNvSpPr>
          <p:nvPr>
            <p:ph type="body" sz="quarter" idx="24" hasCustomPrompt="1"/>
          </p:nvPr>
        </p:nvSpPr>
        <p:spPr>
          <a:xfrm>
            <a:off x="9027251" y="4341076"/>
            <a:ext cx="1833145" cy="215900"/>
          </a:xfrm>
        </p:spPr>
        <p:txBody>
          <a:bodyPr anchor="b"/>
          <a:lstStyle>
            <a:lvl1pPr algn="ctr">
              <a:defRPr sz="1600">
                <a:solidFill>
                  <a:schemeClr val="bg1"/>
                </a:solidFill>
              </a:defRPr>
            </a:lvl1pPr>
          </a:lstStyle>
          <a:p>
            <a:pPr lvl="0"/>
            <a:r>
              <a:rPr lang="nl-NL"/>
              <a:t>Titel</a:t>
            </a:r>
          </a:p>
        </p:txBody>
      </p:sp>
      <p:grpSp>
        <p:nvGrpSpPr>
          <p:cNvPr id="7" name="INSTRUCTIE">
            <a:extLst>
              <a:ext uri="{FF2B5EF4-FFF2-40B4-BE49-F238E27FC236}">
                <a16:creationId xmlns:a16="http://schemas.microsoft.com/office/drawing/2014/main" id="{D6985ECC-59E3-8CE1-0E8F-989D27ED54B8}"/>
              </a:ext>
            </a:extLst>
          </p:cNvPr>
          <p:cNvGrpSpPr/>
          <p:nvPr userDrawn="1"/>
        </p:nvGrpSpPr>
        <p:grpSpPr>
          <a:xfrm>
            <a:off x="-3786165" y="1565563"/>
            <a:ext cx="3593091" cy="1468777"/>
            <a:chOff x="-3786165" y="0"/>
            <a:chExt cx="3593091" cy="1468777"/>
          </a:xfrm>
        </p:grpSpPr>
        <p:sp>
          <p:nvSpPr>
            <p:cNvPr id="8" name="Rechthoek 7">
              <a:extLst>
                <a:ext uri="{FF2B5EF4-FFF2-40B4-BE49-F238E27FC236}">
                  <a16:creationId xmlns:a16="http://schemas.microsoft.com/office/drawing/2014/main" id="{9FC1C4FB-C29B-9F74-717A-68D51047B228}"/>
                </a:ext>
              </a:extLst>
            </p:cNvPr>
            <p:cNvSpPr/>
            <p:nvPr userDrawn="1"/>
          </p:nvSpPr>
          <p:spPr>
            <a:xfrm>
              <a:off x="-3786165" y="0"/>
              <a:ext cx="3593091" cy="146877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Hyperlink Bewerken</a:t>
              </a:r>
            </a:p>
          </p:txBody>
        </p:sp>
        <p:sp>
          <p:nvSpPr>
            <p:cNvPr id="9" name="Rechthoek 8">
              <a:extLst>
                <a:ext uri="{FF2B5EF4-FFF2-40B4-BE49-F238E27FC236}">
                  <a16:creationId xmlns:a16="http://schemas.microsoft.com/office/drawing/2014/main" id="{57AC8EC5-24AB-EFF5-4A5F-997B5873E47A}"/>
                </a:ext>
              </a:extLst>
            </p:cNvPr>
            <p:cNvSpPr/>
            <p:nvPr userDrawn="1"/>
          </p:nvSpPr>
          <p:spPr>
            <a:xfrm>
              <a:off x="-3597332" y="465324"/>
              <a:ext cx="3309465" cy="82205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de gewenste vorm aan en gebruik de sneltoets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linkerkant van het venster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47924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 Afbeelding Rond Groen (logo paars)">
    <p:spTree>
      <p:nvGrpSpPr>
        <p:cNvPr id="1" name=""/>
        <p:cNvGrpSpPr/>
        <p:nvPr/>
      </p:nvGrpSpPr>
      <p:grpSpPr>
        <a:xfrm>
          <a:off x="0" y="0"/>
          <a:ext cx="0" cy="0"/>
          <a:chOff x="0" y="0"/>
          <a:chExt cx="0" cy="0"/>
        </a:xfrm>
      </p:grpSpPr>
      <p:sp>
        <p:nvSpPr>
          <p:cNvPr id="8" name="Rechthoek 44">
            <a:extLst>
              <a:ext uri="{FF2B5EF4-FFF2-40B4-BE49-F238E27FC236}">
                <a16:creationId xmlns:a16="http://schemas.microsoft.com/office/drawing/2014/main" id="{B6B24A9F-FF2F-E144-A0DF-EEE4F2431DC2}"/>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8" name="Graphic 17">
            <a:extLst>
              <a:ext uri="{FF2B5EF4-FFF2-40B4-BE49-F238E27FC236}">
                <a16:creationId xmlns:a16="http://schemas.microsoft.com/office/drawing/2014/main" id="{ADD8ACC7-413E-42BB-B80E-7E53CA8306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7" name="Tijdelijke aanduiding voor afbeelding 16">
            <a:extLst>
              <a:ext uri="{FF2B5EF4-FFF2-40B4-BE49-F238E27FC236}">
                <a16:creationId xmlns:a16="http://schemas.microsoft.com/office/drawing/2014/main" id="{FFDACD01-3823-432D-AFD4-EB5DD2395882}"/>
              </a:ext>
            </a:extLst>
          </p:cNvPr>
          <p:cNvSpPr>
            <a:spLocks noGrp="1"/>
          </p:cNvSpPr>
          <p:nvPr>
            <p:ph type="pic" sz="quarter" idx="16" hasCustomPrompt="1"/>
          </p:nvPr>
        </p:nvSpPr>
        <p:spPr>
          <a:xfrm>
            <a:off x="-10750" y="-1"/>
            <a:ext cx="12211050" cy="6858001"/>
          </a:xfrm>
          <a:custGeom>
            <a:avLst/>
            <a:gdLst>
              <a:gd name="connsiteX0" fmla="*/ 5080153 w 12192000"/>
              <a:gd name="connsiteY0" fmla="*/ 0 h 6858001"/>
              <a:gd name="connsiteX1" fmla="*/ 12192000 w 12192000"/>
              <a:gd name="connsiteY1" fmla="*/ 0 h 6858001"/>
              <a:gd name="connsiteX2" fmla="*/ 12192000 w 12192000"/>
              <a:gd name="connsiteY2" fmla="*/ 6858001 h 6858001"/>
              <a:gd name="connsiteX3" fmla="*/ 0 w 12192000"/>
              <a:gd name="connsiteY3" fmla="*/ 6858001 h 6858001"/>
              <a:gd name="connsiteX4" fmla="*/ 0 w 12192000"/>
              <a:gd name="connsiteY4" fmla="*/ 2036881 h 6858001"/>
              <a:gd name="connsiteX5" fmla="*/ 5118944 w 12192000"/>
              <a:gd name="connsiteY5" fmla="*/ 1134239 h 6858001"/>
              <a:gd name="connsiteX6" fmla="*/ 5247722 w 12192000"/>
              <a:gd name="connsiteY6" fmla="*/ 95034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1">
                <a:moveTo>
                  <a:pt x="5080153" y="0"/>
                </a:moveTo>
                <a:lnTo>
                  <a:pt x="12192000" y="0"/>
                </a:lnTo>
                <a:lnTo>
                  <a:pt x="12192000" y="6858001"/>
                </a:lnTo>
                <a:lnTo>
                  <a:pt x="0" y="6858001"/>
                </a:lnTo>
                <a:lnTo>
                  <a:pt x="0" y="2036881"/>
                </a:lnTo>
                <a:lnTo>
                  <a:pt x="5118944" y="1134239"/>
                </a:lnTo>
                <a:cubicBezTo>
                  <a:pt x="5205304" y="1119062"/>
                  <a:pt x="5262962" y="1036703"/>
                  <a:pt x="5247722" y="950343"/>
                </a:cubicBezTo>
                <a:close/>
              </a:path>
            </a:pathLst>
          </a:custGeom>
          <a:noFill/>
        </p:spPr>
        <p:txBody>
          <a:bodyPr wrap="square" bIns="1620000" anchor="ctr">
            <a:noAutofit/>
          </a:bodyP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Groen (logo groen)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grpSp>
        <p:nvGrpSpPr>
          <p:cNvPr id="10" name="INSTRUCTIE">
            <a:extLst>
              <a:ext uri="{FF2B5EF4-FFF2-40B4-BE49-F238E27FC236}">
                <a16:creationId xmlns:a16="http://schemas.microsoft.com/office/drawing/2014/main" id="{64F93FFD-9A75-4B34-AD68-3A79499C070F}"/>
              </a:ext>
            </a:extLst>
          </p:cNvPr>
          <p:cNvGrpSpPr/>
          <p:nvPr userDrawn="1"/>
        </p:nvGrpSpPr>
        <p:grpSpPr>
          <a:xfrm>
            <a:off x="12377595" y="0"/>
            <a:ext cx="3693386" cy="5270646"/>
            <a:chOff x="-3786437" y="0"/>
            <a:chExt cx="3693386" cy="5270646"/>
          </a:xfrm>
        </p:grpSpPr>
        <p:sp>
          <p:nvSpPr>
            <p:cNvPr id="11" name="Rechthoek 10">
              <a:extLst>
                <a:ext uri="{FF2B5EF4-FFF2-40B4-BE49-F238E27FC236}">
                  <a16:creationId xmlns:a16="http://schemas.microsoft.com/office/drawing/2014/main" id="{20356F1E-5D19-4278-B1B3-222E50559D3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2" name="Rechthoek 11">
              <a:extLst>
                <a:ext uri="{FF2B5EF4-FFF2-40B4-BE49-F238E27FC236}">
                  <a16:creationId xmlns:a16="http://schemas.microsoft.com/office/drawing/2014/main" id="{B182523D-E61C-41D2-9B04-C1C9470BBD6E}"/>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2E123659-0DFB-4685-8E77-1FE2AFBF8FA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B339843E-4BDA-47AB-AB56-8D1F0928915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B2397F15-996D-42AE-8DCF-B80BA2D1AD29}"/>
                </a:ext>
              </a:extLst>
            </p:cNvPr>
            <p:cNvGrpSpPr/>
            <p:nvPr userDrawn="1"/>
          </p:nvGrpSpPr>
          <p:grpSpPr>
            <a:xfrm>
              <a:off x="-3316179" y="1231351"/>
              <a:ext cx="294789" cy="318834"/>
              <a:chOff x="14466489" y="1001522"/>
              <a:chExt cx="290627" cy="314333"/>
            </a:xfrm>
          </p:grpSpPr>
          <p:sp>
            <p:nvSpPr>
              <p:cNvPr id="47" name="Rechthoek 46">
                <a:extLst>
                  <a:ext uri="{FF2B5EF4-FFF2-40B4-BE49-F238E27FC236}">
                    <a16:creationId xmlns:a16="http://schemas.microsoft.com/office/drawing/2014/main" id="{5D696A7E-F225-4525-BB0C-71E1382B4760}"/>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8" name="Ovaal 47">
                <a:extLst>
                  <a:ext uri="{FF2B5EF4-FFF2-40B4-BE49-F238E27FC236}">
                    <a16:creationId xmlns:a16="http://schemas.microsoft.com/office/drawing/2014/main" id="{CCADB6BE-F66C-4565-9DD5-99405485704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9" name="Vrije vorm: vorm 48">
                <a:extLst>
                  <a:ext uri="{FF2B5EF4-FFF2-40B4-BE49-F238E27FC236}">
                    <a16:creationId xmlns:a16="http://schemas.microsoft.com/office/drawing/2014/main" id="{0D8BDE2C-F66C-4A20-A7E5-98E1381DD0B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0" name="Rechthoek: afgeronde hoeken 49">
                <a:extLst>
                  <a:ext uri="{FF2B5EF4-FFF2-40B4-BE49-F238E27FC236}">
                    <a16:creationId xmlns:a16="http://schemas.microsoft.com/office/drawing/2014/main" id="{2E5E412D-CA90-4C59-A230-9BE4843F3E7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1" name="Rechte verbindingslijn 50">
                <a:extLst>
                  <a:ext uri="{FF2B5EF4-FFF2-40B4-BE49-F238E27FC236}">
                    <a16:creationId xmlns:a16="http://schemas.microsoft.com/office/drawing/2014/main" id="{3A1F5399-93C0-41A3-99E0-F1606D673CA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Rechte verbindingslijn 51">
                <a:extLst>
                  <a:ext uri="{FF2B5EF4-FFF2-40B4-BE49-F238E27FC236}">
                    <a16:creationId xmlns:a16="http://schemas.microsoft.com/office/drawing/2014/main" id="{4D058A9F-44D9-488D-BACF-4565DF1039BF}"/>
                  </a:ext>
                </a:extLst>
              </p:cNvPr>
              <p:cNvCxnSpPr>
                <a:cxnSpLocks/>
                <a:stCxn id="5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Ovaal 15">
              <a:extLst>
                <a:ext uri="{FF2B5EF4-FFF2-40B4-BE49-F238E27FC236}">
                  <a16:creationId xmlns:a16="http://schemas.microsoft.com/office/drawing/2014/main" id="{83E12D50-9F59-42C5-B4E4-50E7843D1A0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A96F22C1-902D-4F39-9C2B-CA5A579823D9}"/>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0B063363-8C72-4CD7-9535-F74099D7E898}"/>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C3E8F07A-F112-4B8D-A58E-4901828CE5E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8AE2E00E-C1B4-4109-B9DD-5F5D389B25A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3F5EA384-7DD5-4838-8660-DF881B16F02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9FA7BBA2-783E-422B-9ED6-5FA47906F4B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54C73D2-25AA-4931-A22D-4526358FD1BE}"/>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0A35DDA6-5755-4748-A9DA-B544F7631380}"/>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064613BE-6135-494D-9785-559B03AD6798}"/>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02817F02-F6BC-4518-BCC1-E559C5D364F0}"/>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9F4CEB64-9CD2-4ECE-BFDA-5A3AAC47F211}"/>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5EEB2AA1-55A9-44A9-AC73-18FA615C2F7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F8AF96FC-EC01-474D-86B9-746E0718642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45D9492E-5691-4949-A684-641CD8E2DFF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6181D0C0-1874-4730-ACA6-6B1AF5253346}"/>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37CA8B91-85A7-4205-8121-2D80AA493703}"/>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D124C28D-3FD9-4297-B739-80BC640488C6}"/>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B98593C9-AD7B-4A7D-8498-ECC628EAA26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8B5BD93E-28E9-4FEE-A7B7-3E7400E82D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DD6BD791-3E47-4EDC-B33E-0053A482DCC4}"/>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E39707DB-465E-48E2-9390-1D5A4710CC2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58E1D2D3-D0D8-40A6-836C-D8CCA328DEE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C82D7C5C-A122-4279-A6A0-1FF01096357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2978CB0E-A0C9-4E8D-A05B-3DC46FBD9EA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2D9C47AD-6677-48DE-9AD0-303E547EE668}"/>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A2E28AC1-CD43-4F62-8C34-ECDBBDF957D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285BEB62-17AD-4783-8CCF-655D244AE6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pic>
        <p:nvPicPr>
          <p:cNvPr id="7" name="Graphic 6">
            <a:extLst>
              <a:ext uri="{FF2B5EF4-FFF2-40B4-BE49-F238E27FC236}">
                <a16:creationId xmlns:a16="http://schemas.microsoft.com/office/drawing/2014/main" id="{E3774D2C-0D65-D99D-490D-6A253D2B0E4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62272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kst + Afbeelding Rond Roze (logo wi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ADD8ACC7-413E-42BB-B80E-7E53CA8306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7" name="Tijdelijke aanduiding voor afbeelding 16">
            <a:extLst>
              <a:ext uri="{FF2B5EF4-FFF2-40B4-BE49-F238E27FC236}">
                <a16:creationId xmlns:a16="http://schemas.microsoft.com/office/drawing/2014/main" id="{FFDACD01-3823-432D-AFD4-EB5DD2395882}"/>
              </a:ext>
            </a:extLst>
          </p:cNvPr>
          <p:cNvSpPr>
            <a:spLocks noGrp="1"/>
          </p:cNvSpPr>
          <p:nvPr>
            <p:ph type="pic" sz="quarter" idx="16" hasCustomPrompt="1"/>
          </p:nvPr>
        </p:nvSpPr>
        <p:spPr>
          <a:xfrm>
            <a:off x="-10750" y="-1"/>
            <a:ext cx="12211050" cy="6858001"/>
          </a:xfrm>
          <a:custGeom>
            <a:avLst/>
            <a:gdLst>
              <a:gd name="connsiteX0" fmla="*/ 5080153 w 12192000"/>
              <a:gd name="connsiteY0" fmla="*/ 0 h 6858001"/>
              <a:gd name="connsiteX1" fmla="*/ 12192000 w 12192000"/>
              <a:gd name="connsiteY1" fmla="*/ 0 h 6858001"/>
              <a:gd name="connsiteX2" fmla="*/ 12192000 w 12192000"/>
              <a:gd name="connsiteY2" fmla="*/ 6858001 h 6858001"/>
              <a:gd name="connsiteX3" fmla="*/ 0 w 12192000"/>
              <a:gd name="connsiteY3" fmla="*/ 6858001 h 6858001"/>
              <a:gd name="connsiteX4" fmla="*/ 0 w 12192000"/>
              <a:gd name="connsiteY4" fmla="*/ 2036881 h 6858001"/>
              <a:gd name="connsiteX5" fmla="*/ 5118944 w 12192000"/>
              <a:gd name="connsiteY5" fmla="*/ 1134239 h 6858001"/>
              <a:gd name="connsiteX6" fmla="*/ 5247722 w 12192000"/>
              <a:gd name="connsiteY6" fmla="*/ 95034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1">
                <a:moveTo>
                  <a:pt x="5080153" y="0"/>
                </a:moveTo>
                <a:lnTo>
                  <a:pt x="12192000" y="0"/>
                </a:lnTo>
                <a:lnTo>
                  <a:pt x="12192000" y="6858001"/>
                </a:lnTo>
                <a:lnTo>
                  <a:pt x="0" y="6858001"/>
                </a:lnTo>
                <a:lnTo>
                  <a:pt x="0" y="2036881"/>
                </a:lnTo>
                <a:lnTo>
                  <a:pt x="5118944" y="1134239"/>
                </a:lnTo>
                <a:cubicBezTo>
                  <a:pt x="5205304" y="1119062"/>
                  <a:pt x="5262962" y="1036703"/>
                  <a:pt x="5247722" y="950343"/>
                </a:cubicBezTo>
                <a:close/>
              </a:path>
            </a:pathLst>
          </a:custGeom>
          <a:noFill/>
        </p:spPr>
        <p:txBody>
          <a:bodyPr wrap="square" bIns="1620000" anchor="ctr">
            <a:noAutofit/>
          </a:bodyP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Roze (logo wit)</a:t>
            </a:r>
          </a:p>
        </p:txBody>
      </p:sp>
      <p:sp>
        <p:nvSpPr>
          <p:cNvPr id="19" name="Tijdelijke aanduiding voor verticale tekst 2">
            <a:extLst>
              <a:ext uri="{FF2B5EF4-FFF2-40B4-BE49-F238E27FC236}">
                <a16:creationId xmlns:a16="http://schemas.microsoft.com/office/drawing/2014/main" id="{2D6E013A-C657-4C47-A20E-AAD7EC71B088}"/>
              </a:ext>
            </a:extLst>
          </p:cNvPr>
          <p:cNvSpPr>
            <a:spLocks noGrp="1"/>
          </p:cNvSpPr>
          <p:nvPr>
            <p:ph type="body" orient="vert" idx="17" hasCustomPrompt="1"/>
          </p:nvPr>
        </p:nvSpPr>
        <p:spPr>
          <a:xfrm>
            <a:off x="10011275" y="-1"/>
            <a:ext cx="2239200" cy="1278000"/>
          </a:xfrm>
          <a:blipFill>
            <a:blip r:embed="rId4">
              <a:extLst>
                <a:ext uri="{96DAC541-7B7A-43D3-8B79-37D633B846F1}">
                  <asvg:svgBlip xmlns:asvg="http://schemas.microsoft.com/office/drawing/2016/SVG/main" r:embed="rId5"/>
                </a:ext>
              </a:extLst>
            </a:blip>
            <a:stretch>
              <a:fillRect/>
            </a:stretch>
          </a:blipFill>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B502C9A5-716F-45E6-800B-D4D02CE26F90}" type="slidenum">
              <a:rPr lang="nl-NL" smtClean="0"/>
              <a:pPr/>
              <a:t>‹#›</a:t>
            </a:fld>
            <a:endParaRPr lang="nl-NL"/>
          </a:p>
        </p:txBody>
      </p:sp>
      <p:grpSp>
        <p:nvGrpSpPr>
          <p:cNvPr id="10" name="INSTRUCTIE">
            <a:extLst>
              <a:ext uri="{FF2B5EF4-FFF2-40B4-BE49-F238E27FC236}">
                <a16:creationId xmlns:a16="http://schemas.microsoft.com/office/drawing/2014/main" id="{DFF298AB-A477-4270-A387-31A14AA69134}"/>
              </a:ext>
            </a:extLst>
          </p:cNvPr>
          <p:cNvGrpSpPr/>
          <p:nvPr userDrawn="1"/>
        </p:nvGrpSpPr>
        <p:grpSpPr>
          <a:xfrm>
            <a:off x="12377595" y="0"/>
            <a:ext cx="3693386" cy="5270646"/>
            <a:chOff x="-3786437" y="0"/>
            <a:chExt cx="3693386" cy="5270646"/>
          </a:xfrm>
        </p:grpSpPr>
        <p:sp>
          <p:nvSpPr>
            <p:cNvPr id="11" name="Rechthoek 10">
              <a:extLst>
                <a:ext uri="{FF2B5EF4-FFF2-40B4-BE49-F238E27FC236}">
                  <a16:creationId xmlns:a16="http://schemas.microsoft.com/office/drawing/2014/main" id="{E71EEA38-4A8D-49D2-8FCB-215AF3DAF0A7}"/>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2" name="Rechthoek 11">
              <a:extLst>
                <a:ext uri="{FF2B5EF4-FFF2-40B4-BE49-F238E27FC236}">
                  <a16:creationId xmlns:a16="http://schemas.microsoft.com/office/drawing/2014/main" id="{E5616277-2E04-497A-9AB7-028D49A098FC}"/>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69E7B38C-93ED-4F7C-98B9-1F388C780FC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23118351-5E33-4E87-ABDE-654A386FD14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129E7713-9A6F-46DB-9C10-C2DC585C0462}"/>
                </a:ext>
              </a:extLst>
            </p:cNvPr>
            <p:cNvGrpSpPr/>
            <p:nvPr userDrawn="1"/>
          </p:nvGrpSpPr>
          <p:grpSpPr>
            <a:xfrm>
              <a:off x="-3316179" y="1231351"/>
              <a:ext cx="294789" cy="318834"/>
              <a:chOff x="14466489" y="1001522"/>
              <a:chExt cx="290627" cy="314333"/>
            </a:xfrm>
          </p:grpSpPr>
          <p:sp>
            <p:nvSpPr>
              <p:cNvPr id="47" name="Rechthoek 46">
                <a:extLst>
                  <a:ext uri="{FF2B5EF4-FFF2-40B4-BE49-F238E27FC236}">
                    <a16:creationId xmlns:a16="http://schemas.microsoft.com/office/drawing/2014/main" id="{7D8C3452-CFE5-44FA-9523-0C1A2494E55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8" name="Ovaal 47">
                <a:extLst>
                  <a:ext uri="{FF2B5EF4-FFF2-40B4-BE49-F238E27FC236}">
                    <a16:creationId xmlns:a16="http://schemas.microsoft.com/office/drawing/2014/main" id="{5EDAB4C9-E55A-4D4F-A2EA-9E072B506143}"/>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9" name="Vrije vorm: vorm 48">
                <a:extLst>
                  <a:ext uri="{FF2B5EF4-FFF2-40B4-BE49-F238E27FC236}">
                    <a16:creationId xmlns:a16="http://schemas.microsoft.com/office/drawing/2014/main" id="{6AA3FBE2-6473-4462-9243-546FE61D7CD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0" name="Rechthoek: afgeronde hoeken 49">
                <a:extLst>
                  <a:ext uri="{FF2B5EF4-FFF2-40B4-BE49-F238E27FC236}">
                    <a16:creationId xmlns:a16="http://schemas.microsoft.com/office/drawing/2014/main" id="{B2049CEE-DE26-48AE-AAB4-7C782D13B5D7}"/>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1" name="Rechte verbindingslijn 50">
                <a:extLst>
                  <a:ext uri="{FF2B5EF4-FFF2-40B4-BE49-F238E27FC236}">
                    <a16:creationId xmlns:a16="http://schemas.microsoft.com/office/drawing/2014/main" id="{22FBFB39-7693-467B-8146-F8CC653976C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Rechte verbindingslijn 51">
                <a:extLst>
                  <a:ext uri="{FF2B5EF4-FFF2-40B4-BE49-F238E27FC236}">
                    <a16:creationId xmlns:a16="http://schemas.microsoft.com/office/drawing/2014/main" id="{1DC529C2-11D6-4440-B3D3-9E154ABFB7E7}"/>
                  </a:ext>
                </a:extLst>
              </p:cNvPr>
              <p:cNvCxnSpPr>
                <a:cxnSpLocks/>
                <a:stCxn id="5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Ovaal 15">
              <a:extLst>
                <a:ext uri="{FF2B5EF4-FFF2-40B4-BE49-F238E27FC236}">
                  <a16:creationId xmlns:a16="http://schemas.microsoft.com/office/drawing/2014/main" id="{81228E25-B1AC-4F65-A1F1-B03099B3A1F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E39F92DC-682C-4A03-AA3E-8E6BE6F7832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6749D45B-3CE3-41FE-81E1-CB93645D93C2}"/>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8CC4C56F-720C-4C4D-B456-A3C4BBB4C78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F00D64B6-D840-448A-B78F-FB4D28A16BD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01ECCA3F-0605-4B97-8F2C-4AE77166DC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6DBB1DF3-6585-4CDA-9888-8E38691973B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E810CE8E-67E9-4272-AFAE-20F83378BB22}"/>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F5119E97-73D8-418F-A6C7-1A275D0AF865}"/>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296293CF-A81C-410B-AA3D-AA9FC3B540E7}"/>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A7367873-4943-45C4-8E33-E5437ECB6AC1}"/>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F4C9EB0C-F44D-403D-BBBA-7AF559AE8EA9}"/>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82FFB9B5-5DA5-45C5-8FD7-3D95A2A4C03A}"/>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79CB9A1F-F718-4357-BBF9-5C72CB4A320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5DD84A9C-A4FB-4866-BDB3-D6DAB37231F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B29E183B-DFE0-44F7-8EE6-28F40B315EC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6E9990A7-7AEE-41F1-8691-E91F3E014C64}"/>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CC656541-A0CB-4376-9D9A-1E0000F53F06}"/>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723AB5A5-E4DF-4204-B454-4C625EDA064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FC5830A8-828E-477D-A398-B4AE86D455E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387EF37D-D514-46B9-9080-1D1E54642C23}"/>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1641BBC4-60AC-46A4-91E6-E62CE8CF7B1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3D3BF21A-962D-4904-9FCC-F010B447645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E3DABABA-61E3-4258-941F-A027FA75D13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BF4DEA8E-ECF1-449E-B94A-FA9596E2FD3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4F46B5DF-AFAD-40AB-9C11-8177EBB9E407}"/>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50A1CB5E-BFCC-4084-B7D2-AE1FF10E82A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92DF7789-3D70-4F24-A5D8-F1143FDDF40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82826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 Afbeelding Rond Groen (logo wi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ADD8ACC7-413E-42BB-B80E-7E53CA8306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7" name="Tijdelijke aanduiding voor afbeelding 16">
            <a:extLst>
              <a:ext uri="{FF2B5EF4-FFF2-40B4-BE49-F238E27FC236}">
                <a16:creationId xmlns:a16="http://schemas.microsoft.com/office/drawing/2014/main" id="{FFDACD01-3823-432D-AFD4-EB5DD2395882}"/>
              </a:ext>
            </a:extLst>
          </p:cNvPr>
          <p:cNvSpPr>
            <a:spLocks noGrp="1"/>
          </p:cNvSpPr>
          <p:nvPr>
            <p:ph type="pic" sz="quarter" idx="16" hasCustomPrompt="1"/>
          </p:nvPr>
        </p:nvSpPr>
        <p:spPr>
          <a:xfrm>
            <a:off x="-10750" y="-1"/>
            <a:ext cx="12211050" cy="6858001"/>
          </a:xfrm>
          <a:custGeom>
            <a:avLst/>
            <a:gdLst>
              <a:gd name="connsiteX0" fmla="*/ 5080153 w 12192000"/>
              <a:gd name="connsiteY0" fmla="*/ 0 h 6858001"/>
              <a:gd name="connsiteX1" fmla="*/ 12192000 w 12192000"/>
              <a:gd name="connsiteY1" fmla="*/ 0 h 6858001"/>
              <a:gd name="connsiteX2" fmla="*/ 12192000 w 12192000"/>
              <a:gd name="connsiteY2" fmla="*/ 6858001 h 6858001"/>
              <a:gd name="connsiteX3" fmla="*/ 0 w 12192000"/>
              <a:gd name="connsiteY3" fmla="*/ 6858001 h 6858001"/>
              <a:gd name="connsiteX4" fmla="*/ 0 w 12192000"/>
              <a:gd name="connsiteY4" fmla="*/ 2036881 h 6858001"/>
              <a:gd name="connsiteX5" fmla="*/ 5118944 w 12192000"/>
              <a:gd name="connsiteY5" fmla="*/ 1134239 h 6858001"/>
              <a:gd name="connsiteX6" fmla="*/ 5247722 w 12192000"/>
              <a:gd name="connsiteY6" fmla="*/ 95034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1">
                <a:moveTo>
                  <a:pt x="5080153" y="0"/>
                </a:moveTo>
                <a:lnTo>
                  <a:pt x="12192000" y="0"/>
                </a:lnTo>
                <a:lnTo>
                  <a:pt x="12192000" y="6858001"/>
                </a:lnTo>
                <a:lnTo>
                  <a:pt x="0" y="6858001"/>
                </a:lnTo>
                <a:lnTo>
                  <a:pt x="0" y="2036881"/>
                </a:lnTo>
                <a:lnTo>
                  <a:pt x="5118944" y="1134239"/>
                </a:lnTo>
                <a:cubicBezTo>
                  <a:pt x="5205304" y="1119062"/>
                  <a:pt x="5262962" y="1036703"/>
                  <a:pt x="5247722" y="950343"/>
                </a:cubicBezTo>
                <a:close/>
              </a:path>
            </a:pathLst>
          </a:custGeom>
          <a:noFill/>
        </p:spPr>
        <p:txBody>
          <a:bodyPr wrap="square" bIns="1620000" anchor="ctr">
            <a:noAutofit/>
          </a:bodyPr>
          <a:lstStyle>
            <a:lvl1pPr marL="0" indent="0" algn="ctr">
              <a:lnSpc>
                <a:spcPct val="90000"/>
              </a:lnSpc>
              <a:spcBef>
                <a:spcPts val="0"/>
              </a:spcBef>
              <a:spcAft>
                <a:spcPts val="0"/>
              </a:spcAft>
              <a:buNone/>
              <a:defRPr sz="1500" i="1">
                <a:solidFill>
                  <a:srgbClr val="3F6866"/>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 Rond Groen (logo wit)</a:t>
            </a:r>
          </a:p>
        </p:txBody>
      </p:sp>
      <p:sp>
        <p:nvSpPr>
          <p:cNvPr id="19" name="Tijdelijke aanduiding voor verticale tekst 2">
            <a:extLst>
              <a:ext uri="{FF2B5EF4-FFF2-40B4-BE49-F238E27FC236}">
                <a16:creationId xmlns:a16="http://schemas.microsoft.com/office/drawing/2014/main" id="{2D6E013A-C657-4C47-A20E-AAD7EC71B088}"/>
              </a:ext>
            </a:extLst>
          </p:cNvPr>
          <p:cNvSpPr>
            <a:spLocks noGrp="1"/>
          </p:cNvSpPr>
          <p:nvPr>
            <p:ph type="body" orient="vert" idx="17" hasCustomPrompt="1"/>
          </p:nvPr>
        </p:nvSpPr>
        <p:spPr>
          <a:xfrm>
            <a:off x="10011275" y="-1"/>
            <a:ext cx="2239200" cy="1278000"/>
          </a:xfrm>
          <a:blipFill>
            <a:blip r:embed="rId4">
              <a:extLst>
                <a:ext uri="{96DAC541-7B7A-43D3-8B79-37D633B846F1}">
                  <asvg:svgBlip xmlns:asvg="http://schemas.microsoft.com/office/drawing/2016/SVG/main" r:embed="rId5"/>
                </a:ext>
              </a:extLst>
            </a:blip>
            <a:stretch>
              <a:fillRect/>
            </a:stretch>
          </a:blipFill>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  </a:t>
            </a:r>
          </a:p>
        </p:txBody>
      </p:sp>
      <p:sp>
        <p:nvSpPr>
          <p:cNvPr id="4" name="Tijdelijke aanduiding voor dianummer 3"/>
          <p:cNvSpPr>
            <a:spLocks noGrp="1"/>
          </p:cNvSpPr>
          <p:nvPr>
            <p:ph type="sldNum" sz="quarter" idx="12"/>
          </p:nvPr>
        </p:nvSpPr>
        <p:spPr/>
        <p:txBody>
          <a:bodyPr/>
          <a:lstStyle>
            <a:lvl1pPr>
              <a:defRPr>
                <a:solidFill>
                  <a:schemeClr val="bg1"/>
                </a:solidFill>
              </a:defRPr>
            </a:lvl1pPr>
          </a:lstStyle>
          <a:p>
            <a:fld id="{B502C9A5-716F-45E6-800B-D4D02CE26F90}" type="slidenum">
              <a:rPr lang="nl-NL" smtClean="0"/>
              <a:pPr/>
              <a:t>‹#›</a:t>
            </a:fld>
            <a:endParaRPr lang="nl-NL"/>
          </a:p>
        </p:txBody>
      </p:sp>
      <p:grpSp>
        <p:nvGrpSpPr>
          <p:cNvPr id="10" name="INSTRUCTIE">
            <a:extLst>
              <a:ext uri="{FF2B5EF4-FFF2-40B4-BE49-F238E27FC236}">
                <a16:creationId xmlns:a16="http://schemas.microsoft.com/office/drawing/2014/main" id="{DFF298AB-A477-4270-A387-31A14AA69134}"/>
              </a:ext>
            </a:extLst>
          </p:cNvPr>
          <p:cNvGrpSpPr/>
          <p:nvPr userDrawn="1"/>
        </p:nvGrpSpPr>
        <p:grpSpPr>
          <a:xfrm>
            <a:off x="12377595" y="0"/>
            <a:ext cx="3693386" cy="5270646"/>
            <a:chOff x="-3786437" y="0"/>
            <a:chExt cx="3693386" cy="5270646"/>
          </a:xfrm>
        </p:grpSpPr>
        <p:sp>
          <p:nvSpPr>
            <p:cNvPr id="11" name="Rechthoek 10">
              <a:extLst>
                <a:ext uri="{FF2B5EF4-FFF2-40B4-BE49-F238E27FC236}">
                  <a16:creationId xmlns:a16="http://schemas.microsoft.com/office/drawing/2014/main" id="{E71EEA38-4A8D-49D2-8FCB-215AF3DAF0A7}"/>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2" name="Rechthoek 11">
              <a:extLst>
                <a:ext uri="{FF2B5EF4-FFF2-40B4-BE49-F238E27FC236}">
                  <a16:creationId xmlns:a16="http://schemas.microsoft.com/office/drawing/2014/main" id="{E5616277-2E04-497A-9AB7-028D49A098FC}"/>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69E7B38C-93ED-4F7C-98B9-1F388C780FC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23118351-5E33-4E87-ABDE-654A386FD142}"/>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129E7713-9A6F-46DB-9C10-C2DC585C0462}"/>
                </a:ext>
              </a:extLst>
            </p:cNvPr>
            <p:cNvGrpSpPr/>
            <p:nvPr userDrawn="1"/>
          </p:nvGrpSpPr>
          <p:grpSpPr>
            <a:xfrm>
              <a:off x="-3316179" y="1231351"/>
              <a:ext cx="294789" cy="318834"/>
              <a:chOff x="14466489" y="1001522"/>
              <a:chExt cx="290627" cy="314333"/>
            </a:xfrm>
          </p:grpSpPr>
          <p:sp>
            <p:nvSpPr>
              <p:cNvPr id="47" name="Rechthoek 46">
                <a:extLst>
                  <a:ext uri="{FF2B5EF4-FFF2-40B4-BE49-F238E27FC236}">
                    <a16:creationId xmlns:a16="http://schemas.microsoft.com/office/drawing/2014/main" id="{7D8C3452-CFE5-44FA-9523-0C1A2494E55A}"/>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8" name="Ovaal 47">
                <a:extLst>
                  <a:ext uri="{FF2B5EF4-FFF2-40B4-BE49-F238E27FC236}">
                    <a16:creationId xmlns:a16="http://schemas.microsoft.com/office/drawing/2014/main" id="{5EDAB4C9-E55A-4D4F-A2EA-9E072B506143}"/>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49" name="Vrije vorm: vorm 48">
                <a:extLst>
                  <a:ext uri="{FF2B5EF4-FFF2-40B4-BE49-F238E27FC236}">
                    <a16:creationId xmlns:a16="http://schemas.microsoft.com/office/drawing/2014/main" id="{6AA3FBE2-6473-4462-9243-546FE61D7CD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50" name="Rechthoek: afgeronde hoeken 49">
                <a:extLst>
                  <a:ext uri="{FF2B5EF4-FFF2-40B4-BE49-F238E27FC236}">
                    <a16:creationId xmlns:a16="http://schemas.microsoft.com/office/drawing/2014/main" id="{B2049CEE-DE26-48AE-AAB4-7C782D13B5D7}"/>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51" name="Rechte verbindingslijn 50">
                <a:extLst>
                  <a:ext uri="{FF2B5EF4-FFF2-40B4-BE49-F238E27FC236}">
                    <a16:creationId xmlns:a16="http://schemas.microsoft.com/office/drawing/2014/main" id="{22FBFB39-7693-467B-8146-F8CC653976C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2" name="Rechte verbindingslijn 51">
                <a:extLst>
                  <a:ext uri="{FF2B5EF4-FFF2-40B4-BE49-F238E27FC236}">
                    <a16:creationId xmlns:a16="http://schemas.microsoft.com/office/drawing/2014/main" id="{1DC529C2-11D6-4440-B3D3-9E154ABFB7E7}"/>
                  </a:ext>
                </a:extLst>
              </p:cNvPr>
              <p:cNvCxnSpPr>
                <a:cxnSpLocks/>
                <a:stCxn id="5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6" name="Ovaal 15">
              <a:extLst>
                <a:ext uri="{FF2B5EF4-FFF2-40B4-BE49-F238E27FC236}">
                  <a16:creationId xmlns:a16="http://schemas.microsoft.com/office/drawing/2014/main" id="{81228E25-B1AC-4F65-A1F1-B03099B3A1F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E39F92DC-682C-4A03-AA3E-8E6BE6F7832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6749D45B-3CE3-41FE-81E1-CB93645D93C2}"/>
                </a:ext>
              </a:extLst>
            </p:cNvPr>
            <p:cNvGrpSpPr/>
            <p:nvPr userDrawn="1"/>
          </p:nvGrpSpPr>
          <p:grpSpPr>
            <a:xfrm>
              <a:off x="-3311319" y="2164285"/>
              <a:ext cx="825500" cy="209550"/>
              <a:chOff x="13504624" y="2482850"/>
              <a:chExt cx="825500" cy="209550"/>
            </a:xfrm>
          </p:grpSpPr>
          <p:sp>
            <p:nvSpPr>
              <p:cNvPr id="44" name="Rechthoek 43">
                <a:extLst>
                  <a:ext uri="{FF2B5EF4-FFF2-40B4-BE49-F238E27FC236}">
                    <a16:creationId xmlns:a16="http://schemas.microsoft.com/office/drawing/2014/main" id="{8CC4C56F-720C-4C4D-B456-A3C4BBB4C78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5" name="Rechte verbindingslijn 44">
                <a:extLst>
                  <a:ext uri="{FF2B5EF4-FFF2-40B4-BE49-F238E27FC236}">
                    <a16:creationId xmlns:a16="http://schemas.microsoft.com/office/drawing/2014/main" id="{F00D64B6-D840-448A-B78F-FB4D28A16BD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6" name="Gelijkbenige driehoek 45">
                <a:extLst>
                  <a:ext uri="{FF2B5EF4-FFF2-40B4-BE49-F238E27FC236}">
                    <a16:creationId xmlns:a16="http://schemas.microsoft.com/office/drawing/2014/main" id="{01ECCA3F-0605-4B97-8F2C-4AE77166DC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6DBB1DF3-6585-4CDA-9888-8E38691973B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E810CE8E-67E9-4272-AFAE-20F83378BB22}"/>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24" name="Groep 23">
              <a:extLst>
                <a:ext uri="{FF2B5EF4-FFF2-40B4-BE49-F238E27FC236}">
                  <a16:creationId xmlns:a16="http://schemas.microsoft.com/office/drawing/2014/main" id="{F5119E97-73D8-418F-A6C7-1A275D0AF865}"/>
                </a:ext>
              </a:extLst>
            </p:cNvPr>
            <p:cNvGrpSpPr/>
            <p:nvPr userDrawn="1"/>
          </p:nvGrpSpPr>
          <p:grpSpPr>
            <a:xfrm>
              <a:off x="-3408294" y="3643742"/>
              <a:ext cx="622283" cy="612920"/>
              <a:chOff x="12617641" y="3403239"/>
              <a:chExt cx="752963" cy="741634"/>
            </a:xfrm>
          </p:grpSpPr>
          <p:grpSp>
            <p:nvGrpSpPr>
              <p:cNvPr id="28" name="Groep 27">
                <a:extLst>
                  <a:ext uri="{FF2B5EF4-FFF2-40B4-BE49-F238E27FC236}">
                    <a16:creationId xmlns:a16="http://schemas.microsoft.com/office/drawing/2014/main" id="{296293CF-A81C-410B-AA3D-AA9FC3B540E7}"/>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A7367873-4943-45C4-8E33-E5437ECB6AC1}"/>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F4C9EB0C-F44D-403D-BBBA-7AF559AE8EA9}"/>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82FFB9B5-5DA5-45C5-8FD7-3D95A2A4C03A}"/>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79CB9A1F-F718-4357-BBF9-5C72CB4A320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5DD84A9C-A4FB-4866-BDB3-D6DAB37231F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B29E183B-DFE0-44F7-8EE6-28F40B315EC0}"/>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6E9990A7-7AEE-41F1-8691-E91F3E014C64}"/>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CC656541-A0CB-4376-9D9A-1E0000F53F06}"/>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723AB5A5-E4DF-4204-B454-4C625EDA064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FC5830A8-828E-477D-A398-B4AE86D455E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387EF37D-D514-46B9-9080-1D1E54642C23}"/>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1641BBC4-60AC-46A4-91E6-E62CE8CF7B1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3D3BF21A-962D-4904-9FCC-F010B447645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E3DABABA-61E3-4258-941F-A027FA75D13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BF4DEA8E-ECF1-449E-B94A-FA9596E2FD3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4F46B5DF-AFAD-40AB-9C11-8177EBB9E407}"/>
                </a:ext>
              </a:extLst>
            </p:cNvPr>
            <p:cNvGrpSpPr/>
            <p:nvPr userDrawn="1"/>
          </p:nvGrpSpPr>
          <p:grpSpPr>
            <a:xfrm>
              <a:off x="-376736" y="4271597"/>
              <a:ext cx="283685" cy="283685"/>
              <a:chOff x="-510741" y="5913713"/>
              <a:chExt cx="267555" cy="267555"/>
            </a:xfrm>
          </p:grpSpPr>
          <p:sp>
            <p:nvSpPr>
              <p:cNvPr id="26" name="Ovaal 25">
                <a:extLst>
                  <a:ext uri="{FF2B5EF4-FFF2-40B4-BE49-F238E27FC236}">
                    <a16:creationId xmlns:a16="http://schemas.microsoft.com/office/drawing/2014/main" id="{50A1CB5E-BFCC-4084-B7D2-AE1FF10E82A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92DF7789-3D70-4F24-A5D8-F1143FDDF40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67467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 + Tabel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jdelijke aanduiding voor tabel 8">
            <a:extLst>
              <a:ext uri="{FF2B5EF4-FFF2-40B4-BE49-F238E27FC236}">
                <a16:creationId xmlns:a16="http://schemas.microsoft.com/office/drawing/2014/main" id="{01802009-BBA9-4406-8565-694AB3322816}"/>
              </a:ext>
            </a:extLst>
          </p:cNvPr>
          <p:cNvSpPr>
            <a:spLocks noGrp="1"/>
          </p:cNvSpPr>
          <p:nvPr>
            <p:ph type="tbl" sz="quarter" idx="17" hasCustomPrompt="1"/>
          </p:nvPr>
        </p:nvSpPr>
        <p:spPr>
          <a:xfrm>
            <a:off x="6443663" y="1592263"/>
            <a:ext cx="4611687" cy="4357687"/>
          </a:xfrm>
        </p:spPr>
        <p:txBody>
          <a:bodyPr bIns="720000" anchor="ctr"/>
          <a:lstStyle>
            <a:lvl1pPr marL="0" marR="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lang="nl-NL" sz="2200" kern="1200" dirty="0">
                <a:solidFill>
                  <a:schemeClr val="accent4"/>
                </a:solidFill>
                <a:latin typeface="+mn-lt"/>
                <a:ea typeface="+mn-ea"/>
                <a:cs typeface="+mn-cs"/>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Tabel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6" y="1591900"/>
            <a:ext cx="4612054"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83" name="INSTRUCTIE">
            <a:extLst>
              <a:ext uri="{FF2B5EF4-FFF2-40B4-BE49-F238E27FC236}">
                <a16:creationId xmlns:a16="http://schemas.microsoft.com/office/drawing/2014/main" id="{5D0573A5-6963-47A8-A7FF-2834205888E7}"/>
              </a:ext>
            </a:extLst>
          </p:cNvPr>
          <p:cNvGrpSpPr/>
          <p:nvPr userDrawn="1"/>
        </p:nvGrpSpPr>
        <p:grpSpPr>
          <a:xfrm>
            <a:off x="12378141" y="2"/>
            <a:ext cx="3692840" cy="4255687"/>
            <a:chOff x="-3785891" y="2"/>
            <a:chExt cx="3692840" cy="4255687"/>
          </a:xfrm>
        </p:grpSpPr>
        <p:sp>
          <p:nvSpPr>
            <p:cNvPr id="84" name="Rechthoek 83">
              <a:extLst>
                <a:ext uri="{FF2B5EF4-FFF2-40B4-BE49-F238E27FC236}">
                  <a16:creationId xmlns:a16="http://schemas.microsoft.com/office/drawing/2014/main" id="{5433989B-CF72-4967-B08E-BE8BDF9C153C}"/>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5" name="INSTRUCTIE">
              <a:extLst>
                <a:ext uri="{FF2B5EF4-FFF2-40B4-BE49-F238E27FC236}">
                  <a16:creationId xmlns:a16="http://schemas.microsoft.com/office/drawing/2014/main" id="{C8ABA8EB-6ED2-42CF-949B-066867084A2A}"/>
                </a:ext>
              </a:extLst>
            </p:cNvPr>
            <p:cNvGrpSpPr/>
            <p:nvPr userDrawn="1"/>
          </p:nvGrpSpPr>
          <p:grpSpPr>
            <a:xfrm>
              <a:off x="-3785891" y="2"/>
              <a:ext cx="3692840" cy="3543653"/>
              <a:chOff x="-3785891" y="2"/>
              <a:chExt cx="3692840" cy="3543653"/>
            </a:xfrm>
          </p:grpSpPr>
          <p:sp>
            <p:nvSpPr>
              <p:cNvPr id="86" name="Rechthoek 85">
                <a:extLst>
                  <a:ext uri="{FF2B5EF4-FFF2-40B4-BE49-F238E27FC236}">
                    <a16:creationId xmlns:a16="http://schemas.microsoft.com/office/drawing/2014/main" id="{0D8B7DF1-7837-4644-AD9B-5F2A6F6E490A}"/>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87" name="Ovaal 86">
                <a:extLst>
                  <a:ext uri="{FF2B5EF4-FFF2-40B4-BE49-F238E27FC236}">
                    <a16:creationId xmlns:a16="http://schemas.microsoft.com/office/drawing/2014/main" id="{77A7B500-44CF-4D25-916B-BE74987B83C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8" name="Rechthoek 87">
                <a:extLst>
                  <a:ext uri="{FF2B5EF4-FFF2-40B4-BE49-F238E27FC236}">
                    <a16:creationId xmlns:a16="http://schemas.microsoft.com/office/drawing/2014/main" id="{2AC0681C-3F83-41C5-A916-2E0A1EA868C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9" name="Ovaal 88">
                <a:extLst>
                  <a:ext uri="{FF2B5EF4-FFF2-40B4-BE49-F238E27FC236}">
                    <a16:creationId xmlns:a16="http://schemas.microsoft.com/office/drawing/2014/main" id="{9A198730-2381-48B7-A0EF-182E1C158D2E}"/>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0" name="Rechthoek 89">
                <a:extLst>
                  <a:ext uri="{FF2B5EF4-FFF2-40B4-BE49-F238E27FC236}">
                    <a16:creationId xmlns:a16="http://schemas.microsoft.com/office/drawing/2014/main" id="{155077B3-7E4A-4B21-9D9D-AF4CD6A85E0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1" name="Groep 90">
                <a:extLst>
                  <a:ext uri="{FF2B5EF4-FFF2-40B4-BE49-F238E27FC236}">
                    <a16:creationId xmlns:a16="http://schemas.microsoft.com/office/drawing/2014/main" id="{BD885D4E-F102-4680-A84E-9F053F09AD17}"/>
                  </a:ext>
                </a:extLst>
              </p:cNvPr>
              <p:cNvGrpSpPr/>
              <p:nvPr userDrawn="1"/>
            </p:nvGrpSpPr>
            <p:grpSpPr>
              <a:xfrm>
                <a:off x="-3311319" y="2164285"/>
                <a:ext cx="825500" cy="209550"/>
                <a:chOff x="13504624" y="2482850"/>
                <a:chExt cx="825500" cy="209550"/>
              </a:xfrm>
            </p:grpSpPr>
            <p:sp>
              <p:nvSpPr>
                <p:cNvPr id="106" name="Rechthoek 105">
                  <a:extLst>
                    <a:ext uri="{FF2B5EF4-FFF2-40B4-BE49-F238E27FC236}">
                      <a16:creationId xmlns:a16="http://schemas.microsoft.com/office/drawing/2014/main" id="{1954E899-9477-41CF-BACB-F284D0C9358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07" name="Rechte verbindingslijn 106">
                  <a:extLst>
                    <a:ext uri="{FF2B5EF4-FFF2-40B4-BE49-F238E27FC236}">
                      <a16:creationId xmlns:a16="http://schemas.microsoft.com/office/drawing/2014/main" id="{AE4A980E-1E2C-4475-B697-83E27A6551D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8" name="Gelijkbenige driehoek 107">
                  <a:extLst>
                    <a:ext uri="{FF2B5EF4-FFF2-40B4-BE49-F238E27FC236}">
                      <a16:creationId xmlns:a16="http://schemas.microsoft.com/office/drawing/2014/main" id="{64DCCFBF-CA2B-46DB-B0CD-D3EF7E49EE5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2" name="Ovaal 91">
                <a:extLst>
                  <a:ext uri="{FF2B5EF4-FFF2-40B4-BE49-F238E27FC236}">
                    <a16:creationId xmlns:a16="http://schemas.microsoft.com/office/drawing/2014/main" id="{59ADA2B0-868B-4340-8EE9-E83A357C0B01}"/>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3" name="Rechthoek 92">
                <a:extLst>
                  <a:ext uri="{FF2B5EF4-FFF2-40B4-BE49-F238E27FC236}">
                    <a16:creationId xmlns:a16="http://schemas.microsoft.com/office/drawing/2014/main" id="{1E32B978-EA46-40D4-8EA5-F95281140E93}"/>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4" name="Tabel icoon">
                <a:extLst>
                  <a:ext uri="{FF2B5EF4-FFF2-40B4-BE49-F238E27FC236}">
                    <a16:creationId xmlns:a16="http://schemas.microsoft.com/office/drawing/2014/main" id="{6E7B7BE8-8E74-4321-9C22-3BF05593C004}"/>
                  </a:ext>
                </a:extLst>
              </p:cNvPr>
              <p:cNvGrpSpPr/>
              <p:nvPr userDrawn="1"/>
            </p:nvGrpSpPr>
            <p:grpSpPr>
              <a:xfrm>
                <a:off x="-3308869" y="1240695"/>
                <a:ext cx="338201" cy="305477"/>
                <a:chOff x="6072040" y="3376043"/>
                <a:chExt cx="1227920" cy="1109109"/>
              </a:xfrm>
            </p:grpSpPr>
            <p:sp>
              <p:nvSpPr>
                <p:cNvPr id="98" name="Rechthoek 97">
                  <a:extLst>
                    <a:ext uri="{FF2B5EF4-FFF2-40B4-BE49-F238E27FC236}">
                      <a16:creationId xmlns:a16="http://schemas.microsoft.com/office/drawing/2014/main" id="{58242CAC-2170-4632-9C32-82F9B7A16250}"/>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41730C00-CAEB-493B-B96E-0B0880BF178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100" name="Rechte verbindingslijn 99">
                  <a:extLst>
                    <a:ext uri="{FF2B5EF4-FFF2-40B4-BE49-F238E27FC236}">
                      <a16:creationId xmlns:a16="http://schemas.microsoft.com/office/drawing/2014/main" id="{485F05DD-7FF1-47E5-AC89-E4C6485384C5}"/>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BD9C5D83-31D0-4229-A1DD-85AA9F95176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8FD7ED2C-63A7-456A-A5FC-4F8067F315AB}"/>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3" name="Rechte verbindingslijn 102">
                  <a:extLst>
                    <a:ext uri="{FF2B5EF4-FFF2-40B4-BE49-F238E27FC236}">
                      <a16:creationId xmlns:a16="http://schemas.microsoft.com/office/drawing/2014/main" id="{D4C04FC7-50BD-4447-8F53-52F0B50E6E9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801D924E-CF8E-46B2-A418-4574141CAB9B}"/>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52D277D5-23C3-4050-820A-D9E51A73FAF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5" name="ICOON_info">
                <a:extLst>
                  <a:ext uri="{FF2B5EF4-FFF2-40B4-BE49-F238E27FC236}">
                    <a16:creationId xmlns:a16="http://schemas.microsoft.com/office/drawing/2014/main" id="{9E0D1AC9-C802-41CB-9846-03955674F174}"/>
                  </a:ext>
                </a:extLst>
              </p:cNvPr>
              <p:cNvGrpSpPr/>
              <p:nvPr userDrawn="1"/>
            </p:nvGrpSpPr>
            <p:grpSpPr>
              <a:xfrm>
                <a:off x="-376736" y="3259970"/>
                <a:ext cx="283685" cy="283685"/>
                <a:chOff x="-510741" y="5913713"/>
                <a:chExt cx="267555" cy="267555"/>
              </a:xfrm>
            </p:grpSpPr>
            <p:sp>
              <p:nvSpPr>
                <p:cNvPr id="96" name="Ovaal 95">
                  <a:extLst>
                    <a:ext uri="{FF2B5EF4-FFF2-40B4-BE49-F238E27FC236}">
                      <a16:creationId xmlns:a16="http://schemas.microsoft.com/office/drawing/2014/main" id="{2A6EE220-B631-40AE-9C3C-A47AC5431C8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7" name="Graphic 163" descr="Informatie">
                  <a:extLst>
                    <a:ext uri="{FF2B5EF4-FFF2-40B4-BE49-F238E27FC236}">
                      <a16:creationId xmlns:a16="http://schemas.microsoft.com/office/drawing/2014/main" id="{C0DC9BD5-B1EE-4C08-BE55-85CBE544A72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75" name="INSTRUCTIE">
            <a:extLst>
              <a:ext uri="{FF2B5EF4-FFF2-40B4-BE49-F238E27FC236}">
                <a16:creationId xmlns:a16="http://schemas.microsoft.com/office/drawing/2014/main" id="{0798D7C9-D614-432C-97CD-9E9C7E84817D}"/>
              </a:ext>
            </a:extLst>
          </p:cNvPr>
          <p:cNvGrpSpPr/>
          <p:nvPr userDrawn="1"/>
        </p:nvGrpSpPr>
        <p:grpSpPr>
          <a:xfrm>
            <a:off x="-3786437" y="0"/>
            <a:ext cx="3693386" cy="5359349"/>
            <a:chOff x="-3786437" y="0"/>
            <a:chExt cx="3693386" cy="5359349"/>
          </a:xfrm>
        </p:grpSpPr>
        <p:sp>
          <p:nvSpPr>
            <p:cNvPr id="176" name="Rechthoek 175">
              <a:extLst>
                <a:ext uri="{FF2B5EF4-FFF2-40B4-BE49-F238E27FC236}">
                  <a16:creationId xmlns:a16="http://schemas.microsoft.com/office/drawing/2014/main" id="{F50FF434-D9B5-499E-B9A4-579C0D3F6FC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7" name="Ovaal 176">
              <a:extLst>
                <a:ext uri="{FF2B5EF4-FFF2-40B4-BE49-F238E27FC236}">
                  <a16:creationId xmlns:a16="http://schemas.microsoft.com/office/drawing/2014/main" id="{73544E5C-6C84-479A-9A64-BDA8FD5843A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8" name="Rechthoek 177">
              <a:extLst>
                <a:ext uri="{FF2B5EF4-FFF2-40B4-BE49-F238E27FC236}">
                  <a16:creationId xmlns:a16="http://schemas.microsoft.com/office/drawing/2014/main" id="{4D7F4129-3329-4E36-BAE8-FF6A3344C5A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79" name="Ovaal 178">
              <a:extLst>
                <a:ext uri="{FF2B5EF4-FFF2-40B4-BE49-F238E27FC236}">
                  <a16:creationId xmlns:a16="http://schemas.microsoft.com/office/drawing/2014/main" id="{1E62294A-33AA-41EE-8DC7-450A3E9A806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0" name="Rechthoek 179">
              <a:extLst>
                <a:ext uri="{FF2B5EF4-FFF2-40B4-BE49-F238E27FC236}">
                  <a16:creationId xmlns:a16="http://schemas.microsoft.com/office/drawing/2014/main" id="{E7FCC9B2-BF2F-4704-BDDF-60FB2294C3C3}"/>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81" name="Rechthoek 180">
              <a:extLst>
                <a:ext uri="{FF2B5EF4-FFF2-40B4-BE49-F238E27FC236}">
                  <a16:creationId xmlns:a16="http://schemas.microsoft.com/office/drawing/2014/main" id="{8F74196A-B395-4E36-BE1D-83732DDA843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82" name="Ovaal 181">
              <a:extLst>
                <a:ext uri="{FF2B5EF4-FFF2-40B4-BE49-F238E27FC236}">
                  <a16:creationId xmlns:a16="http://schemas.microsoft.com/office/drawing/2014/main" id="{D9A6BDB1-8F7D-45AC-9C27-3A17478C8FB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83" name="Rechthoek 182">
              <a:extLst>
                <a:ext uri="{FF2B5EF4-FFF2-40B4-BE49-F238E27FC236}">
                  <a16:creationId xmlns:a16="http://schemas.microsoft.com/office/drawing/2014/main" id="{0EB22221-6957-4019-8946-74341FFB7513}"/>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84" name="Ovaal 183">
              <a:extLst>
                <a:ext uri="{FF2B5EF4-FFF2-40B4-BE49-F238E27FC236}">
                  <a16:creationId xmlns:a16="http://schemas.microsoft.com/office/drawing/2014/main" id="{DB2E06FB-0686-4A20-936D-60A59350D0A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5" name="Rechthoek 184">
              <a:extLst>
                <a:ext uri="{FF2B5EF4-FFF2-40B4-BE49-F238E27FC236}">
                  <a16:creationId xmlns:a16="http://schemas.microsoft.com/office/drawing/2014/main" id="{5559B975-D9E4-45B7-B4B1-E311D2305BE5}"/>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86" name="Ovaal 185">
              <a:extLst>
                <a:ext uri="{FF2B5EF4-FFF2-40B4-BE49-F238E27FC236}">
                  <a16:creationId xmlns:a16="http://schemas.microsoft.com/office/drawing/2014/main" id="{91EE81C3-589F-4E36-9478-28C17DB2994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87" name="Rechthoek 186">
              <a:extLst>
                <a:ext uri="{FF2B5EF4-FFF2-40B4-BE49-F238E27FC236}">
                  <a16:creationId xmlns:a16="http://schemas.microsoft.com/office/drawing/2014/main" id="{1BC33FFB-7F52-480E-83B4-DC977FE4ACE7}"/>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88" name="Ovaal 187">
              <a:extLst>
                <a:ext uri="{FF2B5EF4-FFF2-40B4-BE49-F238E27FC236}">
                  <a16:creationId xmlns:a16="http://schemas.microsoft.com/office/drawing/2014/main" id="{5EB29CE7-1300-45B3-BB9E-ADEF068FF6C0}"/>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89" name="Rechthoek 188">
              <a:extLst>
                <a:ext uri="{FF2B5EF4-FFF2-40B4-BE49-F238E27FC236}">
                  <a16:creationId xmlns:a16="http://schemas.microsoft.com/office/drawing/2014/main" id="{B8F150E0-AD8F-486A-897A-8F56273A65E6}"/>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0" name="Ovaal 189">
              <a:extLst>
                <a:ext uri="{FF2B5EF4-FFF2-40B4-BE49-F238E27FC236}">
                  <a16:creationId xmlns:a16="http://schemas.microsoft.com/office/drawing/2014/main" id="{0989D5D2-6E48-46DD-8734-0D09FC15DB4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91" name="Rechthoek 190">
              <a:extLst>
                <a:ext uri="{FF2B5EF4-FFF2-40B4-BE49-F238E27FC236}">
                  <a16:creationId xmlns:a16="http://schemas.microsoft.com/office/drawing/2014/main" id="{9D026FE0-A8E2-4940-AB2D-1FF5541D6E8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92" name="Ovaal 191">
              <a:extLst>
                <a:ext uri="{FF2B5EF4-FFF2-40B4-BE49-F238E27FC236}">
                  <a16:creationId xmlns:a16="http://schemas.microsoft.com/office/drawing/2014/main" id="{36117DA5-527D-4E00-BDFD-2C1BDBE0339B}"/>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93" name="Rechthoek 192">
              <a:extLst>
                <a:ext uri="{FF2B5EF4-FFF2-40B4-BE49-F238E27FC236}">
                  <a16:creationId xmlns:a16="http://schemas.microsoft.com/office/drawing/2014/main" id="{2CDD7A3B-73BB-48F4-B153-67272E1C7D4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4" name="Ovaal 193">
              <a:extLst>
                <a:ext uri="{FF2B5EF4-FFF2-40B4-BE49-F238E27FC236}">
                  <a16:creationId xmlns:a16="http://schemas.microsoft.com/office/drawing/2014/main" id="{1848371A-F9AC-4862-AA52-FC20CBA553F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95" name="Rechthoek 194">
              <a:extLst>
                <a:ext uri="{FF2B5EF4-FFF2-40B4-BE49-F238E27FC236}">
                  <a16:creationId xmlns:a16="http://schemas.microsoft.com/office/drawing/2014/main" id="{976C0B59-3AB8-4EC3-835C-2020D55622B8}"/>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96" name="Rechthoek 195">
              <a:extLst>
                <a:ext uri="{FF2B5EF4-FFF2-40B4-BE49-F238E27FC236}">
                  <a16:creationId xmlns:a16="http://schemas.microsoft.com/office/drawing/2014/main" id="{85D6B269-C3D0-469A-AD71-1B038F1386F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7" name="ICOON_info">
              <a:extLst>
                <a:ext uri="{FF2B5EF4-FFF2-40B4-BE49-F238E27FC236}">
                  <a16:creationId xmlns:a16="http://schemas.microsoft.com/office/drawing/2014/main" id="{6EB63B37-0BD5-4C04-906E-418BBB5E4DC0}"/>
                </a:ext>
              </a:extLst>
            </p:cNvPr>
            <p:cNvGrpSpPr/>
            <p:nvPr userDrawn="1"/>
          </p:nvGrpSpPr>
          <p:grpSpPr>
            <a:xfrm>
              <a:off x="-376736" y="4400186"/>
              <a:ext cx="283685" cy="283685"/>
              <a:chOff x="-510741" y="5913713"/>
              <a:chExt cx="267555" cy="267555"/>
            </a:xfrm>
          </p:grpSpPr>
          <p:sp>
            <p:nvSpPr>
              <p:cNvPr id="239" name="Ovaal 238">
                <a:extLst>
                  <a:ext uri="{FF2B5EF4-FFF2-40B4-BE49-F238E27FC236}">
                    <a16:creationId xmlns:a16="http://schemas.microsoft.com/office/drawing/2014/main" id="{613DFAE8-55C0-4DC0-B5FD-771FB034871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0" name="Graphic 163" descr="Informatie">
                <a:extLst>
                  <a:ext uri="{FF2B5EF4-FFF2-40B4-BE49-F238E27FC236}">
                    <a16:creationId xmlns:a16="http://schemas.microsoft.com/office/drawing/2014/main" id="{E5B1DFC0-CBA5-43F9-A78A-44ADE3B34F6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98" name="VOORBEELD">
              <a:extLst>
                <a:ext uri="{FF2B5EF4-FFF2-40B4-BE49-F238E27FC236}">
                  <a16:creationId xmlns:a16="http://schemas.microsoft.com/office/drawing/2014/main" id="{E6F2891C-9CAC-4826-B0EB-7825C95D12B3}"/>
                </a:ext>
              </a:extLst>
            </p:cNvPr>
            <p:cNvGrpSpPr/>
            <p:nvPr userDrawn="1"/>
          </p:nvGrpSpPr>
          <p:grpSpPr>
            <a:xfrm>
              <a:off x="-3605171" y="458674"/>
              <a:ext cx="3234311" cy="558875"/>
              <a:chOff x="-3605171" y="458674"/>
              <a:chExt cx="3234311" cy="558875"/>
            </a:xfrm>
          </p:grpSpPr>
          <p:sp>
            <p:nvSpPr>
              <p:cNvPr id="199" name="Rechthoek 198">
                <a:extLst>
                  <a:ext uri="{FF2B5EF4-FFF2-40B4-BE49-F238E27FC236}">
                    <a16:creationId xmlns:a16="http://schemas.microsoft.com/office/drawing/2014/main" id="{FBBBC04A-CDB8-49A6-9D58-3651BC7122C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00" name="Rechthoek 199">
                <a:extLst>
                  <a:ext uri="{FF2B5EF4-FFF2-40B4-BE49-F238E27FC236}">
                    <a16:creationId xmlns:a16="http://schemas.microsoft.com/office/drawing/2014/main" id="{7FB02885-2127-429A-8E1C-D833C30493B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1" name="Groep 200">
                <a:extLst>
                  <a:ext uri="{FF2B5EF4-FFF2-40B4-BE49-F238E27FC236}">
                    <a16:creationId xmlns:a16="http://schemas.microsoft.com/office/drawing/2014/main" id="{A1B33A4D-EBBD-43F6-A342-6B663B1368E0}"/>
                  </a:ext>
                </a:extLst>
              </p:cNvPr>
              <p:cNvGrpSpPr/>
              <p:nvPr userDrawn="1"/>
            </p:nvGrpSpPr>
            <p:grpSpPr>
              <a:xfrm>
                <a:off x="-3386247" y="830871"/>
                <a:ext cx="139423" cy="109566"/>
                <a:chOff x="-2866744" y="827071"/>
                <a:chExt cx="168701" cy="132575"/>
              </a:xfrm>
            </p:grpSpPr>
            <p:grpSp>
              <p:nvGrpSpPr>
                <p:cNvPr id="232" name="Groep 231">
                  <a:extLst>
                    <a:ext uri="{FF2B5EF4-FFF2-40B4-BE49-F238E27FC236}">
                      <a16:creationId xmlns:a16="http://schemas.microsoft.com/office/drawing/2014/main" id="{DDACD90E-61D0-4985-BDF1-24861D210679}"/>
                    </a:ext>
                  </a:extLst>
                </p:cNvPr>
                <p:cNvGrpSpPr/>
                <p:nvPr userDrawn="1"/>
              </p:nvGrpSpPr>
              <p:grpSpPr>
                <a:xfrm>
                  <a:off x="-2866744" y="827071"/>
                  <a:ext cx="168701" cy="132575"/>
                  <a:chOff x="-2866744" y="827071"/>
                  <a:chExt cx="168701" cy="132575"/>
                </a:xfrm>
              </p:grpSpPr>
              <p:cxnSp>
                <p:nvCxnSpPr>
                  <p:cNvPr id="234" name="Rechte verbindingslijn 233">
                    <a:extLst>
                      <a:ext uri="{FF2B5EF4-FFF2-40B4-BE49-F238E27FC236}">
                        <a16:creationId xmlns:a16="http://schemas.microsoft.com/office/drawing/2014/main" id="{379959BF-96E6-4BB9-8CE2-B83F209CD11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28F5733-7991-41CA-94B2-B982C6F91BA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5506FF6E-C59D-4ABE-9A2B-379BD026758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47A13152-7344-4B07-962E-4F3496E8B71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8" name="Rechte verbindingslijn 237">
                    <a:extLst>
                      <a:ext uri="{FF2B5EF4-FFF2-40B4-BE49-F238E27FC236}">
                        <a16:creationId xmlns:a16="http://schemas.microsoft.com/office/drawing/2014/main" id="{DCC1730A-C685-4941-A3A3-C0B36C410CD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3" name="Pijl: rechts 232">
                  <a:extLst>
                    <a:ext uri="{FF2B5EF4-FFF2-40B4-BE49-F238E27FC236}">
                      <a16:creationId xmlns:a16="http://schemas.microsoft.com/office/drawing/2014/main" id="{CD8EF1C6-3AD2-4B6F-8E28-3C934516D5E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2" name="Groep 201">
                <a:extLst>
                  <a:ext uri="{FF2B5EF4-FFF2-40B4-BE49-F238E27FC236}">
                    <a16:creationId xmlns:a16="http://schemas.microsoft.com/office/drawing/2014/main" id="{E51714AA-D515-45B6-AADA-5C657C4E2C9E}"/>
                  </a:ext>
                </a:extLst>
              </p:cNvPr>
              <p:cNvGrpSpPr/>
              <p:nvPr userDrawn="1"/>
            </p:nvGrpSpPr>
            <p:grpSpPr>
              <a:xfrm>
                <a:off x="-3605171" y="830871"/>
                <a:ext cx="139423" cy="109566"/>
                <a:chOff x="-2866744" y="518074"/>
                <a:chExt cx="168701" cy="132575"/>
              </a:xfrm>
            </p:grpSpPr>
            <p:grpSp>
              <p:nvGrpSpPr>
                <p:cNvPr id="225" name="Groep 224">
                  <a:extLst>
                    <a:ext uri="{FF2B5EF4-FFF2-40B4-BE49-F238E27FC236}">
                      <a16:creationId xmlns:a16="http://schemas.microsoft.com/office/drawing/2014/main" id="{ED597D45-CD44-42BE-82B5-C7EE126E335C}"/>
                    </a:ext>
                  </a:extLst>
                </p:cNvPr>
                <p:cNvGrpSpPr/>
                <p:nvPr userDrawn="1"/>
              </p:nvGrpSpPr>
              <p:grpSpPr>
                <a:xfrm>
                  <a:off x="-2866744" y="518074"/>
                  <a:ext cx="168701" cy="132575"/>
                  <a:chOff x="-2866744" y="518074"/>
                  <a:chExt cx="168701" cy="132575"/>
                </a:xfrm>
              </p:grpSpPr>
              <p:cxnSp>
                <p:nvCxnSpPr>
                  <p:cNvPr id="227" name="Rechte verbindingslijn 226">
                    <a:extLst>
                      <a:ext uri="{FF2B5EF4-FFF2-40B4-BE49-F238E27FC236}">
                        <a16:creationId xmlns:a16="http://schemas.microsoft.com/office/drawing/2014/main" id="{63364AF6-B246-44F0-BD56-3BC9F0B7CD3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CA402778-65FC-4734-AC7A-96D3BBA104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D7F490F5-8402-4613-9FA9-66FC8E350D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30" name="Rechte verbindingslijn 229">
                    <a:extLst>
                      <a:ext uri="{FF2B5EF4-FFF2-40B4-BE49-F238E27FC236}">
                        <a16:creationId xmlns:a16="http://schemas.microsoft.com/office/drawing/2014/main" id="{E7B97C99-DA9F-4D7E-A3B1-0D042776175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31" name="Rechte verbindingslijn 230">
                    <a:extLst>
                      <a:ext uri="{FF2B5EF4-FFF2-40B4-BE49-F238E27FC236}">
                        <a16:creationId xmlns:a16="http://schemas.microsoft.com/office/drawing/2014/main" id="{97D44267-4B2D-4193-A148-48637A4D2E9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6" name="Pijl: rechts 225">
                  <a:extLst>
                    <a:ext uri="{FF2B5EF4-FFF2-40B4-BE49-F238E27FC236}">
                      <a16:creationId xmlns:a16="http://schemas.microsoft.com/office/drawing/2014/main" id="{1AE401BE-832C-40BE-B994-9C50489152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03" name="Rechte verbindingslijn 202">
                <a:extLst>
                  <a:ext uri="{FF2B5EF4-FFF2-40B4-BE49-F238E27FC236}">
                    <a16:creationId xmlns:a16="http://schemas.microsoft.com/office/drawing/2014/main" id="{9CBBB02A-D924-4C34-8E3F-93F98B9C247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04" name="Rechte verbindingslijn 203">
                <a:extLst>
                  <a:ext uri="{FF2B5EF4-FFF2-40B4-BE49-F238E27FC236}">
                    <a16:creationId xmlns:a16="http://schemas.microsoft.com/office/drawing/2014/main" id="{8CA9C061-C434-4A9D-B2D9-A7CAB011B2F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05" name="Rechthoek 204">
                <a:extLst>
                  <a:ext uri="{FF2B5EF4-FFF2-40B4-BE49-F238E27FC236}">
                    <a16:creationId xmlns:a16="http://schemas.microsoft.com/office/drawing/2014/main" id="{3A1BD904-9211-49F5-B3A6-48EDCAB9F21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06" name="Rechthoek 205">
                <a:extLst>
                  <a:ext uri="{FF2B5EF4-FFF2-40B4-BE49-F238E27FC236}">
                    <a16:creationId xmlns:a16="http://schemas.microsoft.com/office/drawing/2014/main" id="{F0F9FAA7-6B99-4042-848C-4B5B5C7DEA6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07" name="Groep 206">
                <a:extLst>
                  <a:ext uri="{FF2B5EF4-FFF2-40B4-BE49-F238E27FC236}">
                    <a16:creationId xmlns:a16="http://schemas.microsoft.com/office/drawing/2014/main" id="{3B9FB489-75F2-4067-96AA-32A03F181FCC}"/>
                  </a:ext>
                </a:extLst>
              </p:cNvPr>
              <p:cNvGrpSpPr/>
              <p:nvPr userDrawn="1"/>
            </p:nvGrpSpPr>
            <p:grpSpPr>
              <a:xfrm>
                <a:off x="-2916763" y="769168"/>
                <a:ext cx="268738" cy="248381"/>
                <a:chOff x="-2916763" y="769168"/>
                <a:chExt cx="268738" cy="248381"/>
              </a:xfrm>
            </p:grpSpPr>
            <p:sp>
              <p:nvSpPr>
                <p:cNvPr id="217" name="Rechthoek 216">
                  <a:extLst>
                    <a:ext uri="{FF2B5EF4-FFF2-40B4-BE49-F238E27FC236}">
                      <a16:creationId xmlns:a16="http://schemas.microsoft.com/office/drawing/2014/main" id="{B200343D-20AE-4191-97CB-F582530BE131}"/>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18" name="Groep 217">
                  <a:extLst>
                    <a:ext uri="{FF2B5EF4-FFF2-40B4-BE49-F238E27FC236}">
                      <a16:creationId xmlns:a16="http://schemas.microsoft.com/office/drawing/2014/main" id="{13E202B5-33E2-47EF-A9EC-87FCC54D7C89}"/>
                    </a:ext>
                  </a:extLst>
                </p:cNvPr>
                <p:cNvGrpSpPr/>
                <p:nvPr userDrawn="1"/>
              </p:nvGrpSpPr>
              <p:grpSpPr>
                <a:xfrm>
                  <a:off x="-2866744" y="827071"/>
                  <a:ext cx="168701" cy="132575"/>
                  <a:chOff x="-2866744" y="827071"/>
                  <a:chExt cx="168701" cy="132575"/>
                </a:xfrm>
              </p:grpSpPr>
              <p:cxnSp>
                <p:nvCxnSpPr>
                  <p:cNvPr id="220" name="Rechte verbindingslijn 219">
                    <a:extLst>
                      <a:ext uri="{FF2B5EF4-FFF2-40B4-BE49-F238E27FC236}">
                        <a16:creationId xmlns:a16="http://schemas.microsoft.com/office/drawing/2014/main" id="{777371F1-02B7-45D9-AA25-28FDD997EE8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C330907C-8354-4AFB-8FF9-467FB7CA4B8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E37BF4D3-ED3F-4682-B819-D9AC1FC75CA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A431DFB1-BACB-42F7-8751-FAE43A950FE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2D058080-BD20-4189-8192-9BF36406C21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9" name="Pijl: rechts 218">
                  <a:extLst>
                    <a:ext uri="{FF2B5EF4-FFF2-40B4-BE49-F238E27FC236}">
                      <a16:creationId xmlns:a16="http://schemas.microsoft.com/office/drawing/2014/main" id="{E4FD024C-7D09-4053-B4C0-F0EA99EB49C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8" name="Groep 207">
                <a:extLst>
                  <a:ext uri="{FF2B5EF4-FFF2-40B4-BE49-F238E27FC236}">
                    <a16:creationId xmlns:a16="http://schemas.microsoft.com/office/drawing/2014/main" id="{26DDC949-11CF-4916-9EEC-ADD6BFFC245E}"/>
                  </a:ext>
                </a:extLst>
              </p:cNvPr>
              <p:cNvGrpSpPr/>
              <p:nvPr userDrawn="1"/>
            </p:nvGrpSpPr>
            <p:grpSpPr>
              <a:xfrm>
                <a:off x="-2916763" y="460171"/>
                <a:ext cx="268738" cy="248381"/>
                <a:chOff x="-2916763" y="460171"/>
                <a:chExt cx="268738" cy="248381"/>
              </a:xfrm>
            </p:grpSpPr>
            <p:sp>
              <p:nvSpPr>
                <p:cNvPr id="209" name="Rechthoek 208">
                  <a:extLst>
                    <a:ext uri="{FF2B5EF4-FFF2-40B4-BE49-F238E27FC236}">
                      <a16:creationId xmlns:a16="http://schemas.microsoft.com/office/drawing/2014/main" id="{6A049446-539C-47EE-A718-FC981DD7B0BF}"/>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10" name="Groep 209">
                  <a:extLst>
                    <a:ext uri="{FF2B5EF4-FFF2-40B4-BE49-F238E27FC236}">
                      <a16:creationId xmlns:a16="http://schemas.microsoft.com/office/drawing/2014/main" id="{30D30BEB-564D-409C-BA10-D960D2E2BAF8}"/>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FD630254-6454-421A-B0FE-73D4BA39EFB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92E00AF1-26A6-46F7-A86D-423CF1D6D27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CFBCB507-D32E-4970-9705-F3DCAF74FC5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728FD9A9-A0CD-42F8-8944-976618CB46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9386B52E-4A42-4EED-8298-099E95AE761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02BF62EB-6064-453E-9A69-84A88D4582B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00172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 + Tabel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jdelijke aanduiding voor tabel 8">
            <a:extLst>
              <a:ext uri="{FF2B5EF4-FFF2-40B4-BE49-F238E27FC236}">
                <a16:creationId xmlns:a16="http://schemas.microsoft.com/office/drawing/2014/main" id="{01802009-BBA9-4406-8565-694AB3322816}"/>
              </a:ext>
            </a:extLst>
          </p:cNvPr>
          <p:cNvSpPr>
            <a:spLocks noGrp="1"/>
          </p:cNvSpPr>
          <p:nvPr>
            <p:ph type="tbl" sz="quarter" idx="17" hasCustomPrompt="1"/>
          </p:nvPr>
        </p:nvSpPr>
        <p:spPr>
          <a:xfrm>
            <a:off x="6443663" y="1592263"/>
            <a:ext cx="4611687" cy="4357687"/>
          </a:xfrm>
        </p:spPr>
        <p:txBody>
          <a:bodyPr bIns="720000" anchor="ctr"/>
          <a:lstStyle>
            <a:lvl1pPr marL="0" marR="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lang="nl-NL" sz="2200" kern="1200" dirty="0">
                <a:solidFill>
                  <a:srgbClr val="3F6866"/>
                </a:solidFill>
                <a:latin typeface="+mn-lt"/>
                <a:ea typeface="+mn-ea"/>
                <a:cs typeface="+mn-cs"/>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Tabel Groen</a:t>
            </a:r>
          </a:p>
        </p:txBody>
      </p:sp>
      <p:grpSp>
        <p:nvGrpSpPr>
          <p:cNvPr id="83" name="INSTRUCTIE">
            <a:extLst>
              <a:ext uri="{FF2B5EF4-FFF2-40B4-BE49-F238E27FC236}">
                <a16:creationId xmlns:a16="http://schemas.microsoft.com/office/drawing/2014/main" id="{5D0573A5-6963-47A8-A7FF-2834205888E7}"/>
              </a:ext>
            </a:extLst>
          </p:cNvPr>
          <p:cNvGrpSpPr/>
          <p:nvPr userDrawn="1"/>
        </p:nvGrpSpPr>
        <p:grpSpPr>
          <a:xfrm>
            <a:off x="12378141" y="2"/>
            <a:ext cx="3692840" cy="4255687"/>
            <a:chOff x="-3785891" y="2"/>
            <a:chExt cx="3692840" cy="4255687"/>
          </a:xfrm>
        </p:grpSpPr>
        <p:sp>
          <p:nvSpPr>
            <p:cNvPr id="84" name="Rechthoek 83">
              <a:extLst>
                <a:ext uri="{FF2B5EF4-FFF2-40B4-BE49-F238E27FC236}">
                  <a16:creationId xmlns:a16="http://schemas.microsoft.com/office/drawing/2014/main" id="{5433989B-CF72-4967-B08E-BE8BDF9C153C}"/>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5" name="INSTRUCTIE">
              <a:extLst>
                <a:ext uri="{FF2B5EF4-FFF2-40B4-BE49-F238E27FC236}">
                  <a16:creationId xmlns:a16="http://schemas.microsoft.com/office/drawing/2014/main" id="{C8ABA8EB-6ED2-42CF-949B-066867084A2A}"/>
                </a:ext>
              </a:extLst>
            </p:cNvPr>
            <p:cNvGrpSpPr/>
            <p:nvPr userDrawn="1"/>
          </p:nvGrpSpPr>
          <p:grpSpPr>
            <a:xfrm>
              <a:off x="-3785891" y="2"/>
              <a:ext cx="3692840" cy="3543653"/>
              <a:chOff x="-3785891" y="2"/>
              <a:chExt cx="3692840" cy="3543653"/>
            </a:xfrm>
          </p:grpSpPr>
          <p:sp>
            <p:nvSpPr>
              <p:cNvPr id="86" name="Rechthoek 85">
                <a:extLst>
                  <a:ext uri="{FF2B5EF4-FFF2-40B4-BE49-F238E27FC236}">
                    <a16:creationId xmlns:a16="http://schemas.microsoft.com/office/drawing/2014/main" id="{0D8B7DF1-7837-4644-AD9B-5F2A6F6E490A}"/>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87" name="Ovaal 86">
                <a:extLst>
                  <a:ext uri="{FF2B5EF4-FFF2-40B4-BE49-F238E27FC236}">
                    <a16:creationId xmlns:a16="http://schemas.microsoft.com/office/drawing/2014/main" id="{77A7B500-44CF-4D25-916B-BE74987B83CE}"/>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8" name="Rechthoek 87">
                <a:extLst>
                  <a:ext uri="{FF2B5EF4-FFF2-40B4-BE49-F238E27FC236}">
                    <a16:creationId xmlns:a16="http://schemas.microsoft.com/office/drawing/2014/main" id="{2AC0681C-3F83-41C5-A916-2E0A1EA868C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9" name="Ovaal 88">
                <a:extLst>
                  <a:ext uri="{FF2B5EF4-FFF2-40B4-BE49-F238E27FC236}">
                    <a16:creationId xmlns:a16="http://schemas.microsoft.com/office/drawing/2014/main" id="{9A198730-2381-48B7-A0EF-182E1C158D2E}"/>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0" name="Rechthoek 89">
                <a:extLst>
                  <a:ext uri="{FF2B5EF4-FFF2-40B4-BE49-F238E27FC236}">
                    <a16:creationId xmlns:a16="http://schemas.microsoft.com/office/drawing/2014/main" id="{155077B3-7E4A-4B21-9D9D-AF4CD6A85E0E}"/>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1" name="Groep 90">
                <a:extLst>
                  <a:ext uri="{FF2B5EF4-FFF2-40B4-BE49-F238E27FC236}">
                    <a16:creationId xmlns:a16="http://schemas.microsoft.com/office/drawing/2014/main" id="{BD885D4E-F102-4680-A84E-9F053F09AD17}"/>
                  </a:ext>
                </a:extLst>
              </p:cNvPr>
              <p:cNvGrpSpPr/>
              <p:nvPr userDrawn="1"/>
            </p:nvGrpSpPr>
            <p:grpSpPr>
              <a:xfrm>
                <a:off x="-3311319" y="2164285"/>
                <a:ext cx="825500" cy="209550"/>
                <a:chOff x="13504624" y="2482850"/>
                <a:chExt cx="825500" cy="209550"/>
              </a:xfrm>
            </p:grpSpPr>
            <p:sp>
              <p:nvSpPr>
                <p:cNvPr id="106" name="Rechthoek 105">
                  <a:extLst>
                    <a:ext uri="{FF2B5EF4-FFF2-40B4-BE49-F238E27FC236}">
                      <a16:creationId xmlns:a16="http://schemas.microsoft.com/office/drawing/2014/main" id="{1954E899-9477-41CF-BACB-F284D0C9358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07" name="Rechte verbindingslijn 106">
                  <a:extLst>
                    <a:ext uri="{FF2B5EF4-FFF2-40B4-BE49-F238E27FC236}">
                      <a16:creationId xmlns:a16="http://schemas.microsoft.com/office/drawing/2014/main" id="{AE4A980E-1E2C-4475-B697-83E27A6551D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8" name="Gelijkbenige driehoek 107">
                  <a:extLst>
                    <a:ext uri="{FF2B5EF4-FFF2-40B4-BE49-F238E27FC236}">
                      <a16:creationId xmlns:a16="http://schemas.microsoft.com/office/drawing/2014/main" id="{64DCCFBF-CA2B-46DB-B0CD-D3EF7E49EE5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2" name="Ovaal 91">
                <a:extLst>
                  <a:ext uri="{FF2B5EF4-FFF2-40B4-BE49-F238E27FC236}">
                    <a16:creationId xmlns:a16="http://schemas.microsoft.com/office/drawing/2014/main" id="{59ADA2B0-868B-4340-8EE9-E83A357C0B01}"/>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3" name="Rechthoek 92">
                <a:extLst>
                  <a:ext uri="{FF2B5EF4-FFF2-40B4-BE49-F238E27FC236}">
                    <a16:creationId xmlns:a16="http://schemas.microsoft.com/office/drawing/2014/main" id="{1E32B978-EA46-40D4-8EA5-F95281140E93}"/>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4" name="Tabel icoon">
                <a:extLst>
                  <a:ext uri="{FF2B5EF4-FFF2-40B4-BE49-F238E27FC236}">
                    <a16:creationId xmlns:a16="http://schemas.microsoft.com/office/drawing/2014/main" id="{6E7B7BE8-8E74-4321-9C22-3BF05593C004}"/>
                  </a:ext>
                </a:extLst>
              </p:cNvPr>
              <p:cNvGrpSpPr/>
              <p:nvPr userDrawn="1"/>
            </p:nvGrpSpPr>
            <p:grpSpPr>
              <a:xfrm>
                <a:off x="-3308869" y="1240695"/>
                <a:ext cx="338201" cy="305477"/>
                <a:chOff x="6072040" y="3376043"/>
                <a:chExt cx="1227920" cy="1109109"/>
              </a:xfrm>
            </p:grpSpPr>
            <p:sp>
              <p:nvSpPr>
                <p:cNvPr id="98" name="Rechthoek 97">
                  <a:extLst>
                    <a:ext uri="{FF2B5EF4-FFF2-40B4-BE49-F238E27FC236}">
                      <a16:creationId xmlns:a16="http://schemas.microsoft.com/office/drawing/2014/main" id="{58242CAC-2170-4632-9C32-82F9B7A16250}"/>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41730C00-CAEB-493B-B96E-0B0880BF178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100" name="Rechte verbindingslijn 99">
                  <a:extLst>
                    <a:ext uri="{FF2B5EF4-FFF2-40B4-BE49-F238E27FC236}">
                      <a16:creationId xmlns:a16="http://schemas.microsoft.com/office/drawing/2014/main" id="{485F05DD-7FF1-47E5-AC89-E4C6485384C5}"/>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BD9C5D83-31D0-4229-A1DD-85AA9F95176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8FD7ED2C-63A7-456A-A5FC-4F8067F315AB}"/>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3" name="Rechte verbindingslijn 102">
                  <a:extLst>
                    <a:ext uri="{FF2B5EF4-FFF2-40B4-BE49-F238E27FC236}">
                      <a16:creationId xmlns:a16="http://schemas.microsoft.com/office/drawing/2014/main" id="{D4C04FC7-50BD-4447-8F53-52F0B50E6E9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801D924E-CF8E-46B2-A418-4574141CAB9B}"/>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52D277D5-23C3-4050-820A-D9E51A73FAF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5" name="ICOON_info">
                <a:extLst>
                  <a:ext uri="{FF2B5EF4-FFF2-40B4-BE49-F238E27FC236}">
                    <a16:creationId xmlns:a16="http://schemas.microsoft.com/office/drawing/2014/main" id="{9E0D1AC9-C802-41CB-9846-03955674F174}"/>
                  </a:ext>
                </a:extLst>
              </p:cNvPr>
              <p:cNvGrpSpPr/>
              <p:nvPr userDrawn="1"/>
            </p:nvGrpSpPr>
            <p:grpSpPr>
              <a:xfrm>
                <a:off x="-376736" y="3259970"/>
                <a:ext cx="283685" cy="283685"/>
                <a:chOff x="-510741" y="5913713"/>
                <a:chExt cx="267555" cy="267555"/>
              </a:xfrm>
            </p:grpSpPr>
            <p:sp>
              <p:nvSpPr>
                <p:cNvPr id="96" name="Ovaal 95">
                  <a:extLst>
                    <a:ext uri="{FF2B5EF4-FFF2-40B4-BE49-F238E27FC236}">
                      <a16:creationId xmlns:a16="http://schemas.microsoft.com/office/drawing/2014/main" id="{2A6EE220-B631-40AE-9C3C-A47AC5431C8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7" name="Graphic 163" descr="Informatie">
                  <a:extLst>
                    <a:ext uri="{FF2B5EF4-FFF2-40B4-BE49-F238E27FC236}">
                      <a16:creationId xmlns:a16="http://schemas.microsoft.com/office/drawing/2014/main" id="{C0DC9BD5-B1EE-4C08-BE55-85CBE544A72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75" name="INSTRUCTIE">
            <a:extLst>
              <a:ext uri="{FF2B5EF4-FFF2-40B4-BE49-F238E27FC236}">
                <a16:creationId xmlns:a16="http://schemas.microsoft.com/office/drawing/2014/main" id="{0798D7C9-D614-432C-97CD-9E9C7E84817D}"/>
              </a:ext>
            </a:extLst>
          </p:cNvPr>
          <p:cNvGrpSpPr/>
          <p:nvPr userDrawn="1"/>
        </p:nvGrpSpPr>
        <p:grpSpPr>
          <a:xfrm>
            <a:off x="-3786437" y="0"/>
            <a:ext cx="3693386" cy="5359349"/>
            <a:chOff x="-3786437" y="0"/>
            <a:chExt cx="3693386" cy="5359349"/>
          </a:xfrm>
        </p:grpSpPr>
        <p:sp>
          <p:nvSpPr>
            <p:cNvPr id="176" name="Rechthoek 175">
              <a:extLst>
                <a:ext uri="{FF2B5EF4-FFF2-40B4-BE49-F238E27FC236}">
                  <a16:creationId xmlns:a16="http://schemas.microsoft.com/office/drawing/2014/main" id="{F50FF434-D9B5-499E-B9A4-579C0D3F6FC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7" name="Ovaal 176">
              <a:extLst>
                <a:ext uri="{FF2B5EF4-FFF2-40B4-BE49-F238E27FC236}">
                  <a16:creationId xmlns:a16="http://schemas.microsoft.com/office/drawing/2014/main" id="{73544E5C-6C84-479A-9A64-BDA8FD5843A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8" name="Rechthoek 177">
              <a:extLst>
                <a:ext uri="{FF2B5EF4-FFF2-40B4-BE49-F238E27FC236}">
                  <a16:creationId xmlns:a16="http://schemas.microsoft.com/office/drawing/2014/main" id="{4D7F4129-3329-4E36-BAE8-FF6A3344C5A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79" name="Ovaal 178">
              <a:extLst>
                <a:ext uri="{FF2B5EF4-FFF2-40B4-BE49-F238E27FC236}">
                  <a16:creationId xmlns:a16="http://schemas.microsoft.com/office/drawing/2014/main" id="{1E62294A-33AA-41EE-8DC7-450A3E9A806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0" name="Rechthoek 179">
              <a:extLst>
                <a:ext uri="{FF2B5EF4-FFF2-40B4-BE49-F238E27FC236}">
                  <a16:creationId xmlns:a16="http://schemas.microsoft.com/office/drawing/2014/main" id="{E7FCC9B2-BF2F-4704-BDDF-60FB2294C3C3}"/>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81" name="Rechthoek 180">
              <a:extLst>
                <a:ext uri="{FF2B5EF4-FFF2-40B4-BE49-F238E27FC236}">
                  <a16:creationId xmlns:a16="http://schemas.microsoft.com/office/drawing/2014/main" id="{8F74196A-B395-4E36-BE1D-83732DDA843E}"/>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82" name="Ovaal 181">
              <a:extLst>
                <a:ext uri="{FF2B5EF4-FFF2-40B4-BE49-F238E27FC236}">
                  <a16:creationId xmlns:a16="http://schemas.microsoft.com/office/drawing/2014/main" id="{D9A6BDB1-8F7D-45AC-9C27-3A17478C8FB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83" name="Rechthoek 182">
              <a:extLst>
                <a:ext uri="{FF2B5EF4-FFF2-40B4-BE49-F238E27FC236}">
                  <a16:creationId xmlns:a16="http://schemas.microsoft.com/office/drawing/2014/main" id="{0EB22221-6957-4019-8946-74341FFB7513}"/>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84" name="Ovaal 183">
              <a:extLst>
                <a:ext uri="{FF2B5EF4-FFF2-40B4-BE49-F238E27FC236}">
                  <a16:creationId xmlns:a16="http://schemas.microsoft.com/office/drawing/2014/main" id="{DB2E06FB-0686-4A20-936D-60A59350D0A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5" name="Rechthoek 184">
              <a:extLst>
                <a:ext uri="{FF2B5EF4-FFF2-40B4-BE49-F238E27FC236}">
                  <a16:creationId xmlns:a16="http://schemas.microsoft.com/office/drawing/2014/main" id="{5559B975-D9E4-45B7-B4B1-E311D2305BE5}"/>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86" name="Ovaal 185">
              <a:extLst>
                <a:ext uri="{FF2B5EF4-FFF2-40B4-BE49-F238E27FC236}">
                  <a16:creationId xmlns:a16="http://schemas.microsoft.com/office/drawing/2014/main" id="{91EE81C3-589F-4E36-9478-28C17DB2994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87" name="Rechthoek 186">
              <a:extLst>
                <a:ext uri="{FF2B5EF4-FFF2-40B4-BE49-F238E27FC236}">
                  <a16:creationId xmlns:a16="http://schemas.microsoft.com/office/drawing/2014/main" id="{1BC33FFB-7F52-480E-83B4-DC977FE4ACE7}"/>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88" name="Ovaal 187">
              <a:extLst>
                <a:ext uri="{FF2B5EF4-FFF2-40B4-BE49-F238E27FC236}">
                  <a16:creationId xmlns:a16="http://schemas.microsoft.com/office/drawing/2014/main" id="{5EB29CE7-1300-45B3-BB9E-ADEF068FF6C0}"/>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89" name="Rechthoek 188">
              <a:extLst>
                <a:ext uri="{FF2B5EF4-FFF2-40B4-BE49-F238E27FC236}">
                  <a16:creationId xmlns:a16="http://schemas.microsoft.com/office/drawing/2014/main" id="{B8F150E0-AD8F-486A-897A-8F56273A65E6}"/>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0" name="Ovaal 189">
              <a:extLst>
                <a:ext uri="{FF2B5EF4-FFF2-40B4-BE49-F238E27FC236}">
                  <a16:creationId xmlns:a16="http://schemas.microsoft.com/office/drawing/2014/main" id="{0989D5D2-6E48-46DD-8734-0D09FC15DB4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91" name="Rechthoek 190">
              <a:extLst>
                <a:ext uri="{FF2B5EF4-FFF2-40B4-BE49-F238E27FC236}">
                  <a16:creationId xmlns:a16="http://schemas.microsoft.com/office/drawing/2014/main" id="{9D026FE0-A8E2-4940-AB2D-1FF5541D6E8C}"/>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92" name="Ovaal 191">
              <a:extLst>
                <a:ext uri="{FF2B5EF4-FFF2-40B4-BE49-F238E27FC236}">
                  <a16:creationId xmlns:a16="http://schemas.microsoft.com/office/drawing/2014/main" id="{36117DA5-527D-4E00-BDFD-2C1BDBE0339B}"/>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93" name="Rechthoek 192">
              <a:extLst>
                <a:ext uri="{FF2B5EF4-FFF2-40B4-BE49-F238E27FC236}">
                  <a16:creationId xmlns:a16="http://schemas.microsoft.com/office/drawing/2014/main" id="{2CDD7A3B-73BB-48F4-B153-67272E1C7D4B}"/>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4" name="Ovaal 193">
              <a:extLst>
                <a:ext uri="{FF2B5EF4-FFF2-40B4-BE49-F238E27FC236}">
                  <a16:creationId xmlns:a16="http://schemas.microsoft.com/office/drawing/2014/main" id="{1848371A-F9AC-4862-AA52-FC20CBA553FB}"/>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95" name="Rechthoek 194">
              <a:extLst>
                <a:ext uri="{FF2B5EF4-FFF2-40B4-BE49-F238E27FC236}">
                  <a16:creationId xmlns:a16="http://schemas.microsoft.com/office/drawing/2014/main" id="{976C0B59-3AB8-4EC3-835C-2020D55622B8}"/>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96" name="Rechthoek 195">
              <a:extLst>
                <a:ext uri="{FF2B5EF4-FFF2-40B4-BE49-F238E27FC236}">
                  <a16:creationId xmlns:a16="http://schemas.microsoft.com/office/drawing/2014/main" id="{85D6B269-C3D0-469A-AD71-1B038F1386F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7" name="ICOON_info">
              <a:extLst>
                <a:ext uri="{FF2B5EF4-FFF2-40B4-BE49-F238E27FC236}">
                  <a16:creationId xmlns:a16="http://schemas.microsoft.com/office/drawing/2014/main" id="{6EB63B37-0BD5-4C04-906E-418BBB5E4DC0}"/>
                </a:ext>
              </a:extLst>
            </p:cNvPr>
            <p:cNvGrpSpPr/>
            <p:nvPr userDrawn="1"/>
          </p:nvGrpSpPr>
          <p:grpSpPr>
            <a:xfrm>
              <a:off x="-376736" y="4400186"/>
              <a:ext cx="283685" cy="283685"/>
              <a:chOff x="-510741" y="5913713"/>
              <a:chExt cx="267555" cy="267555"/>
            </a:xfrm>
          </p:grpSpPr>
          <p:sp>
            <p:nvSpPr>
              <p:cNvPr id="239" name="Ovaal 238">
                <a:extLst>
                  <a:ext uri="{FF2B5EF4-FFF2-40B4-BE49-F238E27FC236}">
                    <a16:creationId xmlns:a16="http://schemas.microsoft.com/office/drawing/2014/main" id="{613DFAE8-55C0-4DC0-B5FD-771FB034871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40" name="Graphic 163" descr="Informatie">
                <a:extLst>
                  <a:ext uri="{FF2B5EF4-FFF2-40B4-BE49-F238E27FC236}">
                    <a16:creationId xmlns:a16="http://schemas.microsoft.com/office/drawing/2014/main" id="{E5B1DFC0-CBA5-43F9-A78A-44ADE3B34F6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98" name="VOORBEELD">
              <a:extLst>
                <a:ext uri="{FF2B5EF4-FFF2-40B4-BE49-F238E27FC236}">
                  <a16:creationId xmlns:a16="http://schemas.microsoft.com/office/drawing/2014/main" id="{E6F2891C-9CAC-4826-B0EB-7825C95D12B3}"/>
                </a:ext>
              </a:extLst>
            </p:cNvPr>
            <p:cNvGrpSpPr/>
            <p:nvPr userDrawn="1"/>
          </p:nvGrpSpPr>
          <p:grpSpPr>
            <a:xfrm>
              <a:off x="-3605171" y="458674"/>
              <a:ext cx="3234311" cy="558875"/>
              <a:chOff x="-3605171" y="458674"/>
              <a:chExt cx="3234311" cy="558875"/>
            </a:xfrm>
          </p:grpSpPr>
          <p:sp>
            <p:nvSpPr>
              <p:cNvPr id="199" name="Rechthoek 198">
                <a:extLst>
                  <a:ext uri="{FF2B5EF4-FFF2-40B4-BE49-F238E27FC236}">
                    <a16:creationId xmlns:a16="http://schemas.microsoft.com/office/drawing/2014/main" id="{FBBBC04A-CDB8-49A6-9D58-3651BC7122C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00" name="Rechthoek 199">
                <a:extLst>
                  <a:ext uri="{FF2B5EF4-FFF2-40B4-BE49-F238E27FC236}">
                    <a16:creationId xmlns:a16="http://schemas.microsoft.com/office/drawing/2014/main" id="{7FB02885-2127-429A-8E1C-D833C30493B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01" name="Groep 200">
                <a:extLst>
                  <a:ext uri="{FF2B5EF4-FFF2-40B4-BE49-F238E27FC236}">
                    <a16:creationId xmlns:a16="http://schemas.microsoft.com/office/drawing/2014/main" id="{A1B33A4D-EBBD-43F6-A342-6B663B1368E0}"/>
                  </a:ext>
                </a:extLst>
              </p:cNvPr>
              <p:cNvGrpSpPr/>
              <p:nvPr userDrawn="1"/>
            </p:nvGrpSpPr>
            <p:grpSpPr>
              <a:xfrm>
                <a:off x="-3386247" y="830871"/>
                <a:ext cx="139423" cy="109566"/>
                <a:chOff x="-2866744" y="827071"/>
                <a:chExt cx="168701" cy="132575"/>
              </a:xfrm>
            </p:grpSpPr>
            <p:grpSp>
              <p:nvGrpSpPr>
                <p:cNvPr id="232" name="Groep 231">
                  <a:extLst>
                    <a:ext uri="{FF2B5EF4-FFF2-40B4-BE49-F238E27FC236}">
                      <a16:creationId xmlns:a16="http://schemas.microsoft.com/office/drawing/2014/main" id="{DDACD90E-61D0-4985-BDF1-24861D210679}"/>
                    </a:ext>
                  </a:extLst>
                </p:cNvPr>
                <p:cNvGrpSpPr/>
                <p:nvPr userDrawn="1"/>
              </p:nvGrpSpPr>
              <p:grpSpPr>
                <a:xfrm>
                  <a:off x="-2866744" y="827071"/>
                  <a:ext cx="168701" cy="132575"/>
                  <a:chOff x="-2866744" y="827071"/>
                  <a:chExt cx="168701" cy="132575"/>
                </a:xfrm>
              </p:grpSpPr>
              <p:cxnSp>
                <p:nvCxnSpPr>
                  <p:cNvPr id="234" name="Rechte verbindingslijn 233">
                    <a:extLst>
                      <a:ext uri="{FF2B5EF4-FFF2-40B4-BE49-F238E27FC236}">
                        <a16:creationId xmlns:a16="http://schemas.microsoft.com/office/drawing/2014/main" id="{379959BF-96E6-4BB9-8CE2-B83F209CD11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28F5733-7991-41CA-94B2-B982C6F91BA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5506FF6E-C59D-4ABE-9A2B-379BD026758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47A13152-7344-4B07-962E-4F3496E8B71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8" name="Rechte verbindingslijn 237">
                    <a:extLst>
                      <a:ext uri="{FF2B5EF4-FFF2-40B4-BE49-F238E27FC236}">
                        <a16:creationId xmlns:a16="http://schemas.microsoft.com/office/drawing/2014/main" id="{DCC1730A-C685-4941-A3A3-C0B36C410CD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3" name="Pijl: rechts 232">
                  <a:extLst>
                    <a:ext uri="{FF2B5EF4-FFF2-40B4-BE49-F238E27FC236}">
                      <a16:creationId xmlns:a16="http://schemas.microsoft.com/office/drawing/2014/main" id="{CD8EF1C6-3AD2-4B6F-8E28-3C934516D5E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2" name="Groep 201">
                <a:extLst>
                  <a:ext uri="{FF2B5EF4-FFF2-40B4-BE49-F238E27FC236}">
                    <a16:creationId xmlns:a16="http://schemas.microsoft.com/office/drawing/2014/main" id="{E51714AA-D515-45B6-AADA-5C657C4E2C9E}"/>
                  </a:ext>
                </a:extLst>
              </p:cNvPr>
              <p:cNvGrpSpPr/>
              <p:nvPr userDrawn="1"/>
            </p:nvGrpSpPr>
            <p:grpSpPr>
              <a:xfrm>
                <a:off x="-3605171" y="830871"/>
                <a:ext cx="139423" cy="109566"/>
                <a:chOff x="-2866744" y="518074"/>
                <a:chExt cx="168701" cy="132575"/>
              </a:xfrm>
            </p:grpSpPr>
            <p:grpSp>
              <p:nvGrpSpPr>
                <p:cNvPr id="225" name="Groep 224">
                  <a:extLst>
                    <a:ext uri="{FF2B5EF4-FFF2-40B4-BE49-F238E27FC236}">
                      <a16:creationId xmlns:a16="http://schemas.microsoft.com/office/drawing/2014/main" id="{ED597D45-CD44-42BE-82B5-C7EE126E335C}"/>
                    </a:ext>
                  </a:extLst>
                </p:cNvPr>
                <p:cNvGrpSpPr/>
                <p:nvPr userDrawn="1"/>
              </p:nvGrpSpPr>
              <p:grpSpPr>
                <a:xfrm>
                  <a:off x="-2866744" y="518074"/>
                  <a:ext cx="168701" cy="132575"/>
                  <a:chOff x="-2866744" y="518074"/>
                  <a:chExt cx="168701" cy="132575"/>
                </a:xfrm>
              </p:grpSpPr>
              <p:cxnSp>
                <p:nvCxnSpPr>
                  <p:cNvPr id="227" name="Rechte verbindingslijn 226">
                    <a:extLst>
                      <a:ext uri="{FF2B5EF4-FFF2-40B4-BE49-F238E27FC236}">
                        <a16:creationId xmlns:a16="http://schemas.microsoft.com/office/drawing/2014/main" id="{63364AF6-B246-44F0-BD56-3BC9F0B7CD3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CA402778-65FC-4734-AC7A-96D3BBA104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D7F490F5-8402-4613-9FA9-66FC8E350DF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30" name="Rechte verbindingslijn 229">
                    <a:extLst>
                      <a:ext uri="{FF2B5EF4-FFF2-40B4-BE49-F238E27FC236}">
                        <a16:creationId xmlns:a16="http://schemas.microsoft.com/office/drawing/2014/main" id="{E7B97C99-DA9F-4D7E-A3B1-0D042776175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31" name="Rechte verbindingslijn 230">
                    <a:extLst>
                      <a:ext uri="{FF2B5EF4-FFF2-40B4-BE49-F238E27FC236}">
                        <a16:creationId xmlns:a16="http://schemas.microsoft.com/office/drawing/2014/main" id="{97D44267-4B2D-4193-A148-48637A4D2E9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6" name="Pijl: rechts 225">
                  <a:extLst>
                    <a:ext uri="{FF2B5EF4-FFF2-40B4-BE49-F238E27FC236}">
                      <a16:creationId xmlns:a16="http://schemas.microsoft.com/office/drawing/2014/main" id="{1AE401BE-832C-40BE-B994-9C504891524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03" name="Rechte verbindingslijn 202">
                <a:extLst>
                  <a:ext uri="{FF2B5EF4-FFF2-40B4-BE49-F238E27FC236}">
                    <a16:creationId xmlns:a16="http://schemas.microsoft.com/office/drawing/2014/main" id="{9CBBB02A-D924-4C34-8E3F-93F98B9C247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04" name="Rechte verbindingslijn 203">
                <a:extLst>
                  <a:ext uri="{FF2B5EF4-FFF2-40B4-BE49-F238E27FC236}">
                    <a16:creationId xmlns:a16="http://schemas.microsoft.com/office/drawing/2014/main" id="{8CA9C061-C434-4A9D-B2D9-A7CAB011B2F4}"/>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05" name="Rechthoek 204">
                <a:extLst>
                  <a:ext uri="{FF2B5EF4-FFF2-40B4-BE49-F238E27FC236}">
                    <a16:creationId xmlns:a16="http://schemas.microsoft.com/office/drawing/2014/main" id="{3A1BD904-9211-49F5-B3A6-48EDCAB9F21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06" name="Rechthoek 205">
                <a:extLst>
                  <a:ext uri="{FF2B5EF4-FFF2-40B4-BE49-F238E27FC236}">
                    <a16:creationId xmlns:a16="http://schemas.microsoft.com/office/drawing/2014/main" id="{F0F9FAA7-6B99-4042-848C-4B5B5C7DEA6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07" name="Groep 206">
                <a:extLst>
                  <a:ext uri="{FF2B5EF4-FFF2-40B4-BE49-F238E27FC236}">
                    <a16:creationId xmlns:a16="http://schemas.microsoft.com/office/drawing/2014/main" id="{3B9FB489-75F2-4067-96AA-32A03F181FCC}"/>
                  </a:ext>
                </a:extLst>
              </p:cNvPr>
              <p:cNvGrpSpPr/>
              <p:nvPr userDrawn="1"/>
            </p:nvGrpSpPr>
            <p:grpSpPr>
              <a:xfrm>
                <a:off x="-2916763" y="769168"/>
                <a:ext cx="268738" cy="248381"/>
                <a:chOff x="-2916763" y="769168"/>
                <a:chExt cx="268738" cy="248381"/>
              </a:xfrm>
            </p:grpSpPr>
            <p:sp>
              <p:nvSpPr>
                <p:cNvPr id="217" name="Rechthoek 216">
                  <a:extLst>
                    <a:ext uri="{FF2B5EF4-FFF2-40B4-BE49-F238E27FC236}">
                      <a16:creationId xmlns:a16="http://schemas.microsoft.com/office/drawing/2014/main" id="{B200343D-20AE-4191-97CB-F582530BE131}"/>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18" name="Groep 217">
                  <a:extLst>
                    <a:ext uri="{FF2B5EF4-FFF2-40B4-BE49-F238E27FC236}">
                      <a16:creationId xmlns:a16="http://schemas.microsoft.com/office/drawing/2014/main" id="{13E202B5-33E2-47EF-A9EC-87FCC54D7C89}"/>
                    </a:ext>
                  </a:extLst>
                </p:cNvPr>
                <p:cNvGrpSpPr/>
                <p:nvPr userDrawn="1"/>
              </p:nvGrpSpPr>
              <p:grpSpPr>
                <a:xfrm>
                  <a:off x="-2866744" y="827071"/>
                  <a:ext cx="168701" cy="132575"/>
                  <a:chOff x="-2866744" y="827071"/>
                  <a:chExt cx="168701" cy="132575"/>
                </a:xfrm>
              </p:grpSpPr>
              <p:cxnSp>
                <p:nvCxnSpPr>
                  <p:cNvPr id="220" name="Rechte verbindingslijn 219">
                    <a:extLst>
                      <a:ext uri="{FF2B5EF4-FFF2-40B4-BE49-F238E27FC236}">
                        <a16:creationId xmlns:a16="http://schemas.microsoft.com/office/drawing/2014/main" id="{777371F1-02B7-45D9-AA25-28FDD997EE8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C330907C-8354-4AFB-8FF9-467FB7CA4B8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E37BF4D3-ED3F-4682-B819-D9AC1FC75CA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A431DFB1-BACB-42F7-8751-FAE43A950FE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4" name="Rechte verbindingslijn 223">
                    <a:extLst>
                      <a:ext uri="{FF2B5EF4-FFF2-40B4-BE49-F238E27FC236}">
                        <a16:creationId xmlns:a16="http://schemas.microsoft.com/office/drawing/2014/main" id="{2D058080-BD20-4189-8192-9BF36406C21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9" name="Pijl: rechts 218">
                  <a:extLst>
                    <a:ext uri="{FF2B5EF4-FFF2-40B4-BE49-F238E27FC236}">
                      <a16:creationId xmlns:a16="http://schemas.microsoft.com/office/drawing/2014/main" id="{E4FD024C-7D09-4053-B4C0-F0EA99EB49C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08" name="Groep 207">
                <a:extLst>
                  <a:ext uri="{FF2B5EF4-FFF2-40B4-BE49-F238E27FC236}">
                    <a16:creationId xmlns:a16="http://schemas.microsoft.com/office/drawing/2014/main" id="{26DDC949-11CF-4916-9EEC-ADD6BFFC245E}"/>
                  </a:ext>
                </a:extLst>
              </p:cNvPr>
              <p:cNvGrpSpPr/>
              <p:nvPr userDrawn="1"/>
            </p:nvGrpSpPr>
            <p:grpSpPr>
              <a:xfrm>
                <a:off x="-2916763" y="460171"/>
                <a:ext cx="268738" cy="248381"/>
                <a:chOff x="-2916763" y="460171"/>
                <a:chExt cx="268738" cy="248381"/>
              </a:xfrm>
            </p:grpSpPr>
            <p:sp>
              <p:nvSpPr>
                <p:cNvPr id="209" name="Rechthoek 208">
                  <a:extLst>
                    <a:ext uri="{FF2B5EF4-FFF2-40B4-BE49-F238E27FC236}">
                      <a16:creationId xmlns:a16="http://schemas.microsoft.com/office/drawing/2014/main" id="{6A049446-539C-47EE-A718-FC981DD7B0BF}"/>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10" name="Groep 209">
                  <a:extLst>
                    <a:ext uri="{FF2B5EF4-FFF2-40B4-BE49-F238E27FC236}">
                      <a16:creationId xmlns:a16="http://schemas.microsoft.com/office/drawing/2014/main" id="{30D30BEB-564D-409C-BA10-D960D2E2BAF8}"/>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FD630254-6454-421A-B0FE-73D4BA39EFB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92E00AF1-26A6-46F7-A86D-423CF1D6D27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CFBCB507-D32E-4970-9705-F3DCAF74FC5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728FD9A9-A0CD-42F8-8944-976618CB46E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9386B52E-4A42-4EED-8298-099E95AE761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02BF62EB-6064-453E-9A69-84A88D4582B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DFECE941-B29C-B64C-D28A-06773BC3289F}"/>
              </a:ext>
            </a:extLst>
          </p:cNvPr>
          <p:cNvSpPr>
            <a:spLocks noGrp="1"/>
          </p:cNvSpPr>
          <p:nvPr>
            <p:ph type="body" orient="vert" idx="26" hasCustomPrompt="1"/>
          </p:nvPr>
        </p:nvSpPr>
        <p:spPr>
          <a:xfrm>
            <a:off x="1316038" y="1591900"/>
            <a:ext cx="4612054" cy="4358050"/>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10" name="Graphic 9">
            <a:extLst>
              <a:ext uri="{FF2B5EF4-FFF2-40B4-BE49-F238E27FC236}">
                <a16:creationId xmlns:a16="http://schemas.microsoft.com/office/drawing/2014/main" id="{28D3345D-A5CF-5011-2FB1-2CA70C4F622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40177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abel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jdelijke aanduiding voor tabel 8">
            <a:extLst>
              <a:ext uri="{FF2B5EF4-FFF2-40B4-BE49-F238E27FC236}">
                <a16:creationId xmlns:a16="http://schemas.microsoft.com/office/drawing/2014/main" id="{01802009-BBA9-4406-8565-694AB3322816}"/>
              </a:ext>
            </a:extLst>
          </p:cNvPr>
          <p:cNvSpPr>
            <a:spLocks noGrp="1"/>
          </p:cNvSpPr>
          <p:nvPr>
            <p:ph type="tbl" sz="quarter" idx="17" hasCustomPrompt="1"/>
          </p:nvPr>
        </p:nvSpPr>
        <p:spPr>
          <a:xfrm>
            <a:off x="1316039" y="1592263"/>
            <a:ext cx="9739312" cy="4357687"/>
          </a:xfrm>
        </p:spPr>
        <p:txBody>
          <a:bodyPr bIns="720000" anchor="ctr"/>
          <a:lstStyle>
            <a:lvl1pPr marL="0" marR="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lang="nl-NL" sz="2200" kern="1200" dirty="0">
                <a:solidFill>
                  <a:schemeClr val="accent4"/>
                </a:solidFill>
                <a:latin typeface="+mn-lt"/>
                <a:ea typeface="+mn-ea"/>
                <a:cs typeface="+mn-cs"/>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Tabel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83" name="INSTRUCTIE">
            <a:extLst>
              <a:ext uri="{FF2B5EF4-FFF2-40B4-BE49-F238E27FC236}">
                <a16:creationId xmlns:a16="http://schemas.microsoft.com/office/drawing/2014/main" id="{6059B3C7-8D77-4E9D-91B1-6553ED6CA902}"/>
              </a:ext>
            </a:extLst>
          </p:cNvPr>
          <p:cNvGrpSpPr/>
          <p:nvPr userDrawn="1"/>
        </p:nvGrpSpPr>
        <p:grpSpPr>
          <a:xfrm>
            <a:off x="12378141" y="2"/>
            <a:ext cx="3692840" cy="4255687"/>
            <a:chOff x="-3785891" y="2"/>
            <a:chExt cx="3692840" cy="4255687"/>
          </a:xfrm>
        </p:grpSpPr>
        <p:sp>
          <p:nvSpPr>
            <p:cNvPr id="84" name="Rechthoek 83">
              <a:extLst>
                <a:ext uri="{FF2B5EF4-FFF2-40B4-BE49-F238E27FC236}">
                  <a16:creationId xmlns:a16="http://schemas.microsoft.com/office/drawing/2014/main" id="{066248DD-02FC-4924-BCFB-B2E4A0C44A9D}"/>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5" name="INSTRUCTIE">
              <a:extLst>
                <a:ext uri="{FF2B5EF4-FFF2-40B4-BE49-F238E27FC236}">
                  <a16:creationId xmlns:a16="http://schemas.microsoft.com/office/drawing/2014/main" id="{59635BD5-C2DF-4B25-A077-3CE477297247}"/>
                </a:ext>
              </a:extLst>
            </p:cNvPr>
            <p:cNvGrpSpPr/>
            <p:nvPr userDrawn="1"/>
          </p:nvGrpSpPr>
          <p:grpSpPr>
            <a:xfrm>
              <a:off x="-3785891" y="2"/>
              <a:ext cx="3692840" cy="3543653"/>
              <a:chOff x="-3785891" y="2"/>
              <a:chExt cx="3692840" cy="3543653"/>
            </a:xfrm>
          </p:grpSpPr>
          <p:sp>
            <p:nvSpPr>
              <p:cNvPr id="86" name="Rechthoek 85">
                <a:extLst>
                  <a:ext uri="{FF2B5EF4-FFF2-40B4-BE49-F238E27FC236}">
                    <a16:creationId xmlns:a16="http://schemas.microsoft.com/office/drawing/2014/main" id="{8F11EBFB-2186-4200-AD8B-496B975BBBBC}"/>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87" name="Ovaal 86">
                <a:extLst>
                  <a:ext uri="{FF2B5EF4-FFF2-40B4-BE49-F238E27FC236}">
                    <a16:creationId xmlns:a16="http://schemas.microsoft.com/office/drawing/2014/main" id="{C4309571-7416-417E-8E14-C0389D9FA1D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8" name="Rechthoek 87">
                <a:extLst>
                  <a:ext uri="{FF2B5EF4-FFF2-40B4-BE49-F238E27FC236}">
                    <a16:creationId xmlns:a16="http://schemas.microsoft.com/office/drawing/2014/main" id="{77C126D7-C29D-44CF-8108-B42607E4719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9" name="Ovaal 88">
                <a:extLst>
                  <a:ext uri="{FF2B5EF4-FFF2-40B4-BE49-F238E27FC236}">
                    <a16:creationId xmlns:a16="http://schemas.microsoft.com/office/drawing/2014/main" id="{7869F126-C089-4C98-B556-4D20D7CF275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0" name="Rechthoek 89">
                <a:extLst>
                  <a:ext uri="{FF2B5EF4-FFF2-40B4-BE49-F238E27FC236}">
                    <a16:creationId xmlns:a16="http://schemas.microsoft.com/office/drawing/2014/main" id="{EB2EE40B-FF2A-4F42-BE01-DCEC998A2D5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1" name="Groep 90">
                <a:extLst>
                  <a:ext uri="{FF2B5EF4-FFF2-40B4-BE49-F238E27FC236}">
                    <a16:creationId xmlns:a16="http://schemas.microsoft.com/office/drawing/2014/main" id="{8D0E8B7D-A4E6-49ED-8A0F-E8F3131B6F1D}"/>
                  </a:ext>
                </a:extLst>
              </p:cNvPr>
              <p:cNvGrpSpPr/>
              <p:nvPr userDrawn="1"/>
            </p:nvGrpSpPr>
            <p:grpSpPr>
              <a:xfrm>
                <a:off x="-3311319" y="2164285"/>
                <a:ext cx="825500" cy="209550"/>
                <a:chOff x="13504624" y="2482850"/>
                <a:chExt cx="825500" cy="209550"/>
              </a:xfrm>
            </p:grpSpPr>
            <p:sp>
              <p:nvSpPr>
                <p:cNvPr id="106" name="Rechthoek 105">
                  <a:extLst>
                    <a:ext uri="{FF2B5EF4-FFF2-40B4-BE49-F238E27FC236}">
                      <a16:creationId xmlns:a16="http://schemas.microsoft.com/office/drawing/2014/main" id="{C16B9053-E7AA-42B8-975F-80127B89C3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07" name="Rechte verbindingslijn 106">
                  <a:extLst>
                    <a:ext uri="{FF2B5EF4-FFF2-40B4-BE49-F238E27FC236}">
                      <a16:creationId xmlns:a16="http://schemas.microsoft.com/office/drawing/2014/main" id="{BD0C1063-456E-4742-AE35-70AF067827C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8" name="Gelijkbenige driehoek 107">
                  <a:extLst>
                    <a:ext uri="{FF2B5EF4-FFF2-40B4-BE49-F238E27FC236}">
                      <a16:creationId xmlns:a16="http://schemas.microsoft.com/office/drawing/2014/main" id="{903D0BCC-2651-482B-846F-8D896B0561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2" name="Ovaal 91">
                <a:extLst>
                  <a:ext uri="{FF2B5EF4-FFF2-40B4-BE49-F238E27FC236}">
                    <a16:creationId xmlns:a16="http://schemas.microsoft.com/office/drawing/2014/main" id="{814DE908-F712-47DF-B44C-40781A56F528}"/>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3" name="Rechthoek 92">
                <a:extLst>
                  <a:ext uri="{FF2B5EF4-FFF2-40B4-BE49-F238E27FC236}">
                    <a16:creationId xmlns:a16="http://schemas.microsoft.com/office/drawing/2014/main" id="{FB675F08-74ED-4F6F-85E2-A0940650CDD3}"/>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4" name="Tabel icoon">
                <a:extLst>
                  <a:ext uri="{FF2B5EF4-FFF2-40B4-BE49-F238E27FC236}">
                    <a16:creationId xmlns:a16="http://schemas.microsoft.com/office/drawing/2014/main" id="{77A6A223-3C05-4720-ADA0-2EA2619C5BED}"/>
                  </a:ext>
                </a:extLst>
              </p:cNvPr>
              <p:cNvGrpSpPr/>
              <p:nvPr userDrawn="1"/>
            </p:nvGrpSpPr>
            <p:grpSpPr>
              <a:xfrm>
                <a:off x="-3308869" y="1240695"/>
                <a:ext cx="338201" cy="305477"/>
                <a:chOff x="6072040" y="3376043"/>
                <a:chExt cx="1227920" cy="1109109"/>
              </a:xfrm>
            </p:grpSpPr>
            <p:sp>
              <p:nvSpPr>
                <p:cNvPr id="98" name="Rechthoek 97">
                  <a:extLst>
                    <a:ext uri="{FF2B5EF4-FFF2-40B4-BE49-F238E27FC236}">
                      <a16:creationId xmlns:a16="http://schemas.microsoft.com/office/drawing/2014/main" id="{FF6F2D12-DABD-44D1-9417-5EF02437FDB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A9395E08-B493-4DCB-8CC8-5A72CB8883E6}"/>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100" name="Rechte verbindingslijn 99">
                  <a:extLst>
                    <a:ext uri="{FF2B5EF4-FFF2-40B4-BE49-F238E27FC236}">
                      <a16:creationId xmlns:a16="http://schemas.microsoft.com/office/drawing/2014/main" id="{8794E6D1-10EE-4998-9EA2-E4E9FB566244}"/>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ED261098-E816-4A29-A96B-81C096DC191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3D4A3C31-4962-4955-8045-7390581114F0}"/>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3" name="Rechte verbindingslijn 102">
                  <a:extLst>
                    <a:ext uri="{FF2B5EF4-FFF2-40B4-BE49-F238E27FC236}">
                      <a16:creationId xmlns:a16="http://schemas.microsoft.com/office/drawing/2014/main" id="{48FC406F-3970-4C00-B246-DFC1F95006A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F7D7FBC9-20D5-42E5-8A93-A1DBE7255E6F}"/>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F8A72FF4-6515-4A98-AF62-D5F0F7FE606D}"/>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5" name="ICOON_info">
                <a:extLst>
                  <a:ext uri="{FF2B5EF4-FFF2-40B4-BE49-F238E27FC236}">
                    <a16:creationId xmlns:a16="http://schemas.microsoft.com/office/drawing/2014/main" id="{A71772DC-55E6-44B9-8930-72D6A5421752}"/>
                  </a:ext>
                </a:extLst>
              </p:cNvPr>
              <p:cNvGrpSpPr/>
              <p:nvPr userDrawn="1"/>
            </p:nvGrpSpPr>
            <p:grpSpPr>
              <a:xfrm>
                <a:off x="-376736" y="3259970"/>
                <a:ext cx="283685" cy="283685"/>
                <a:chOff x="-510741" y="5913713"/>
                <a:chExt cx="267555" cy="267555"/>
              </a:xfrm>
            </p:grpSpPr>
            <p:sp>
              <p:nvSpPr>
                <p:cNvPr id="96" name="Ovaal 95">
                  <a:extLst>
                    <a:ext uri="{FF2B5EF4-FFF2-40B4-BE49-F238E27FC236}">
                      <a16:creationId xmlns:a16="http://schemas.microsoft.com/office/drawing/2014/main" id="{650CC930-63ED-46FC-9FA6-CB5F2E01432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7" name="Graphic 163" descr="Informatie">
                  <a:extLst>
                    <a:ext uri="{FF2B5EF4-FFF2-40B4-BE49-F238E27FC236}">
                      <a16:creationId xmlns:a16="http://schemas.microsoft.com/office/drawing/2014/main" id="{BE97D37D-A00F-4E75-8D53-1CA66C350EF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09" name="INSTRUCTIE">
            <a:extLst>
              <a:ext uri="{FF2B5EF4-FFF2-40B4-BE49-F238E27FC236}">
                <a16:creationId xmlns:a16="http://schemas.microsoft.com/office/drawing/2014/main" id="{45274495-ED9A-4815-A0CC-81B24A01AE86}"/>
              </a:ext>
            </a:extLst>
          </p:cNvPr>
          <p:cNvGrpSpPr/>
          <p:nvPr userDrawn="1"/>
        </p:nvGrpSpPr>
        <p:grpSpPr>
          <a:xfrm>
            <a:off x="-3786437" y="0"/>
            <a:ext cx="3693386" cy="5359349"/>
            <a:chOff x="-3786437" y="0"/>
            <a:chExt cx="3693386" cy="5359349"/>
          </a:xfrm>
        </p:grpSpPr>
        <p:sp>
          <p:nvSpPr>
            <p:cNvPr id="110" name="Rechthoek 109">
              <a:extLst>
                <a:ext uri="{FF2B5EF4-FFF2-40B4-BE49-F238E27FC236}">
                  <a16:creationId xmlns:a16="http://schemas.microsoft.com/office/drawing/2014/main" id="{D11673BA-39E3-4053-A47F-D52A17CC51A3}"/>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11" name="Ovaal 110">
              <a:extLst>
                <a:ext uri="{FF2B5EF4-FFF2-40B4-BE49-F238E27FC236}">
                  <a16:creationId xmlns:a16="http://schemas.microsoft.com/office/drawing/2014/main" id="{890B992C-05A5-43D8-B55E-497E09D7500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2" name="Rechthoek 111">
              <a:extLst>
                <a:ext uri="{FF2B5EF4-FFF2-40B4-BE49-F238E27FC236}">
                  <a16:creationId xmlns:a16="http://schemas.microsoft.com/office/drawing/2014/main" id="{617D53EB-FBEE-4E42-B33F-C20E580352E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13" name="Ovaal 112">
              <a:extLst>
                <a:ext uri="{FF2B5EF4-FFF2-40B4-BE49-F238E27FC236}">
                  <a16:creationId xmlns:a16="http://schemas.microsoft.com/office/drawing/2014/main" id="{F9437212-5EB7-4ADB-953D-5AB78F20D723}"/>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4" name="Rechthoek 113">
              <a:extLst>
                <a:ext uri="{FF2B5EF4-FFF2-40B4-BE49-F238E27FC236}">
                  <a16:creationId xmlns:a16="http://schemas.microsoft.com/office/drawing/2014/main" id="{D45396A3-2BF3-4617-8DA3-007ECBE30554}"/>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15" name="Rechthoek 114">
              <a:extLst>
                <a:ext uri="{FF2B5EF4-FFF2-40B4-BE49-F238E27FC236}">
                  <a16:creationId xmlns:a16="http://schemas.microsoft.com/office/drawing/2014/main" id="{5AA81C49-049D-45A0-A071-5D976D14D9B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16" name="Ovaal 115">
              <a:extLst>
                <a:ext uri="{FF2B5EF4-FFF2-40B4-BE49-F238E27FC236}">
                  <a16:creationId xmlns:a16="http://schemas.microsoft.com/office/drawing/2014/main" id="{0A72F5D9-6388-4D3B-B122-400479D205A0}"/>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7" name="Rechthoek 116">
              <a:extLst>
                <a:ext uri="{FF2B5EF4-FFF2-40B4-BE49-F238E27FC236}">
                  <a16:creationId xmlns:a16="http://schemas.microsoft.com/office/drawing/2014/main" id="{3FFD7B8B-BD31-4D80-B301-9DF7C4F5032E}"/>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18" name="Ovaal 117">
              <a:extLst>
                <a:ext uri="{FF2B5EF4-FFF2-40B4-BE49-F238E27FC236}">
                  <a16:creationId xmlns:a16="http://schemas.microsoft.com/office/drawing/2014/main" id="{E3EC07A6-6EBA-4089-AE2B-CC531517456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9" name="Rechthoek 118">
              <a:extLst>
                <a:ext uri="{FF2B5EF4-FFF2-40B4-BE49-F238E27FC236}">
                  <a16:creationId xmlns:a16="http://schemas.microsoft.com/office/drawing/2014/main" id="{CBA6C573-1081-4927-B6B2-8A41B69C09E9}"/>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20" name="Ovaal 119">
              <a:extLst>
                <a:ext uri="{FF2B5EF4-FFF2-40B4-BE49-F238E27FC236}">
                  <a16:creationId xmlns:a16="http://schemas.microsoft.com/office/drawing/2014/main" id="{5FE2F91E-9F07-4B05-AE67-1994EB76F04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21" name="Rechthoek 120">
              <a:extLst>
                <a:ext uri="{FF2B5EF4-FFF2-40B4-BE49-F238E27FC236}">
                  <a16:creationId xmlns:a16="http://schemas.microsoft.com/office/drawing/2014/main" id="{AEC1CE3C-69F5-4DD0-8E7C-8384B0D0924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22" name="Ovaal 121">
              <a:extLst>
                <a:ext uri="{FF2B5EF4-FFF2-40B4-BE49-F238E27FC236}">
                  <a16:creationId xmlns:a16="http://schemas.microsoft.com/office/drawing/2014/main" id="{FE237BEE-2021-4E17-B3FA-168B28BD14E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23" name="Rechthoek 122">
              <a:extLst>
                <a:ext uri="{FF2B5EF4-FFF2-40B4-BE49-F238E27FC236}">
                  <a16:creationId xmlns:a16="http://schemas.microsoft.com/office/drawing/2014/main" id="{423166E1-E0B8-46D0-8A41-DD1F9389E5A3}"/>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24" name="Ovaal 123">
              <a:extLst>
                <a:ext uri="{FF2B5EF4-FFF2-40B4-BE49-F238E27FC236}">
                  <a16:creationId xmlns:a16="http://schemas.microsoft.com/office/drawing/2014/main" id="{AF615905-A38A-41E0-AFB5-CD3BD780C442}"/>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25" name="Rechthoek 124">
              <a:extLst>
                <a:ext uri="{FF2B5EF4-FFF2-40B4-BE49-F238E27FC236}">
                  <a16:creationId xmlns:a16="http://schemas.microsoft.com/office/drawing/2014/main" id="{5C9A81FB-1D59-448C-A890-E6B65CE7FCB1}"/>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26" name="Ovaal 125">
              <a:extLst>
                <a:ext uri="{FF2B5EF4-FFF2-40B4-BE49-F238E27FC236}">
                  <a16:creationId xmlns:a16="http://schemas.microsoft.com/office/drawing/2014/main" id="{38584509-1A13-44DD-AAE3-2F354A80BAA7}"/>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27" name="Rechthoek 126">
              <a:extLst>
                <a:ext uri="{FF2B5EF4-FFF2-40B4-BE49-F238E27FC236}">
                  <a16:creationId xmlns:a16="http://schemas.microsoft.com/office/drawing/2014/main" id="{45C5D802-F131-4BAE-90AE-39598AF9CFF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28" name="Ovaal 127">
              <a:extLst>
                <a:ext uri="{FF2B5EF4-FFF2-40B4-BE49-F238E27FC236}">
                  <a16:creationId xmlns:a16="http://schemas.microsoft.com/office/drawing/2014/main" id="{DD17E7BC-39E8-4D90-A0DE-07F1F564D610}"/>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29" name="Rechthoek 128">
              <a:extLst>
                <a:ext uri="{FF2B5EF4-FFF2-40B4-BE49-F238E27FC236}">
                  <a16:creationId xmlns:a16="http://schemas.microsoft.com/office/drawing/2014/main" id="{11003305-C46E-4773-A374-7CB39CC2AED2}"/>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30" name="Rechthoek 129">
              <a:extLst>
                <a:ext uri="{FF2B5EF4-FFF2-40B4-BE49-F238E27FC236}">
                  <a16:creationId xmlns:a16="http://schemas.microsoft.com/office/drawing/2014/main" id="{9B2EE667-C1A4-4C84-A06A-2AC656EC902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1" name="ICOON_info">
              <a:extLst>
                <a:ext uri="{FF2B5EF4-FFF2-40B4-BE49-F238E27FC236}">
                  <a16:creationId xmlns:a16="http://schemas.microsoft.com/office/drawing/2014/main" id="{8A09841C-45D9-4DBA-99AF-D402A71437B7}"/>
                </a:ext>
              </a:extLst>
            </p:cNvPr>
            <p:cNvGrpSpPr/>
            <p:nvPr userDrawn="1"/>
          </p:nvGrpSpPr>
          <p:grpSpPr>
            <a:xfrm>
              <a:off x="-376736" y="4400186"/>
              <a:ext cx="283685" cy="283685"/>
              <a:chOff x="-510741" y="5913713"/>
              <a:chExt cx="267555" cy="267555"/>
            </a:xfrm>
          </p:grpSpPr>
          <p:sp>
            <p:nvSpPr>
              <p:cNvPr id="173" name="Ovaal 172">
                <a:extLst>
                  <a:ext uri="{FF2B5EF4-FFF2-40B4-BE49-F238E27FC236}">
                    <a16:creationId xmlns:a16="http://schemas.microsoft.com/office/drawing/2014/main" id="{6D970F2B-C659-47AB-83FD-9BC94B92CFA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74" name="Graphic 163" descr="Informatie">
                <a:extLst>
                  <a:ext uri="{FF2B5EF4-FFF2-40B4-BE49-F238E27FC236}">
                    <a16:creationId xmlns:a16="http://schemas.microsoft.com/office/drawing/2014/main" id="{E8BAA3EF-3D84-4263-A42F-B5F3DD4A815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32" name="VOORBEELD">
              <a:extLst>
                <a:ext uri="{FF2B5EF4-FFF2-40B4-BE49-F238E27FC236}">
                  <a16:creationId xmlns:a16="http://schemas.microsoft.com/office/drawing/2014/main" id="{38CC25EA-8987-43FD-9249-7FD2D4F5F8C0}"/>
                </a:ext>
              </a:extLst>
            </p:cNvPr>
            <p:cNvGrpSpPr/>
            <p:nvPr userDrawn="1"/>
          </p:nvGrpSpPr>
          <p:grpSpPr>
            <a:xfrm>
              <a:off x="-3605171" y="458674"/>
              <a:ext cx="3234311" cy="558875"/>
              <a:chOff x="-3605171" y="458674"/>
              <a:chExt cx="3234311" cy="558875"/>
            </a:xfrm>
          </p:grpSpPr>
          <p:sp>
            <p:nvSpPr>
              <p:cNvPr id="133" name="Rechthoek 132">
                <a:extLst>
                  <a:ext uri="{FF2B5EF4-FFF2-40B4-BE49-F238E27FC236}">
                    <a16:creationId xmlns:a16="http://schemas.microsoft.com/office/drawing/2014/main" id="{618BE336-27CE-436D-9459-E849E4F49A0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34" name="Rechthoek 133">
                <a:extLst>
                  <a:ext uri="{FF2B5EF4-FFF2-40B4-BE49-F238E27FC236}">
                    <a16:creationId xmlns:a16="http://schemas.microsoft.com/office/drawing/2014/main" id="{0555FC49-3A18-4CE1-948E-3AF7D6C1CAF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35" name="Groep 134">
                <a:extLst>
                  <a:ext uri="{FF2B5EF4-FFF2-40B4-BE49-F238E27FC236}">
                    <a16:creationId xmlns:a16="http://schemas.microsoft.com/office/drawing/2014/main" id="{26A43C9C-EBA3-4CF2-A4DD-794790D8F045}"/>
                  </a:ext>
                </a:extLst>
              </p:cNvPr>
              <p:cNvGrpSpPr/>
              <p:nvPr userDrawn="1"/>
            </p:nvGrpSpPr>
            <p:grpSpPr>
              <a:xfrm>
                <a:off x="-3386247" y="830871"/>
                <a:ext cx="139423" cy="109566"/>
                <a:chOff x="-2866744" y="827071"/>
                <a:chExt cx="168701" cy="132575"/>
              </a:xfrm>
            </p:grpSpPr>
            <p:grpSp>
              <p:nvGrpSpPr>
                <p:cNvPr id="166" name="Groep 165">
                  <a:extLst>
                    <a:ext uri="{FF2B5EF4-FFF2-40B4-BE49-F238E27FC236}">
                      <a16:creationId xmlns:a16="http://schemas.microsoft.com/office/drawing/2014/main" id="{D99729C3-A8A5-46AC-BBE2-D709EDDF7DD9}"/>
                    </a:ext>
                  </a:extLst>
                </p:cNvPr>
                <p:cNvGrpSpPr/>
                <p:nvPr userDrawn="1"/>
              </p:nvGrpSpPr>
              <p:grpSpPr>
                <a:xfrm>
                  <a:off x="-2866744" y="827071"/>
                  <a:ext cx="168701" cy="132575"/>
                  <a:chOff x="-2866744" y="827071"/>
                  <a:chExt cx="168701" cy="132575"/>
                </a:xfrm>
              </p:grpSpPr>
              <p:cxnSp>
                <p:nvCxnSpPr>
                  <p:cNvPr id="168" name="Rechte verbindingslijn 167">
                    <a:extLst>
                      <a:ext uri="{FF2B5EF4-FFF2-40B4-BE49-F238E27FC236}">
                        <a16:creationId xmlns:a16="http://schemas.microsoft.com/office/drawing/2014/main" id="{2345218C-5FF0-4C24-8A1D-6FCB13605F1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69" name="Rechte verbindingslijn 168">
                    <a:extLst>
                      <a:ext uri="{FF2B5EF4-FFF2-40B4-BE49-F238E27FC236}">
                        <a16:creationId xmlns:a16="http://schemas.microsoft.com/office/drawing/2014/main" id="{552AF7AF-72B6-4AF9-B7DD-0EC7CEFD393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0" name="Rechte verbindingslijn 169">
                    <a:extLst>
                      <a:ext uri="{FF2B5EF4-FFF2-40B4-BE49-F238E27FC236}">
                        <a16:creationId xmlns:a16="http://schemas.microsoft.com/office/drawing/2014/main" id="{8A1B17E2-B10C-46B6-BED7-1A9D859FAA2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1" name="Rechte verbindingslijn 170">
                    <a:extLst>
                      <a:ext uri="{FF2B5EF4-FFF2-40B4-BE49-F238E27FC236}">
                        <a16:creationId xmlns:a16="http://schemas.microsoft.com/office/drawing/2014/main" id="{FFA271A6-451E-4C79-9B13-19FC413C7A7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2" name="Rechte verbindingslijn 171">
                    <a:extLst>
                      <a:ext uri="{FF2B5EF4-FFF2-40B4-BE49-F238E27FC236}">
                        <a16:creationId xmlns:a16="http://schemas.microsoft.com/office/drawing/2014/main" id="{D3C53D29-5275-427B-BDAC-77E669336A8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67" name="Pijl: rechts 166">
                  <a:extLst>
                    <a:ext uri="{FF2B5EF4-FFF2-40B4-BE49-F238E27FC236}">
                      <a16:creationId xmlns:a16="http://schemas.microsoft.com/office/drawing/2014/main" id="{549CD777-5241-4261-B3AB-A353CB7F6B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6" name="Groep 135">
                <a:extLst>
                  <a:ext uri="{FF2B5EF4-FFF2-40B4-BE49-F238E27FC236}">
                    <a16:creationId xmlns:a16="http://schemas.microsoft.com/office/drawing/2014/main" id="{3E3AB968-2AFB-4505-BE4A-A17A4224E3D5}"/>
                  </a:ext>
                </a:extLst>
              </p:cNvPr>
              <p:cNvGrpSpPr/>
              <p:nvPr userDrawn="1"/>
            </p:nvGrpSpPr>
            <p:grpSpPr>
              <a:xfrm>
                <a:off x="-3605171" y="830871"/>
                <a:ext cx="139423" cy="109566"/>
                <a:chOff x="-2866744" y="518074"/>
                <a:chExt cx="168701" cy="132575"/>
              </a:xfrm>
            </p:grpSpPr>
            <p:grpSp>
              <p:nvGrpSpPr>
                <p:cNvPr id="159" name="Groep 158">
                  <a:extLst>
                    <a:ext uri="{FF2B5EF4-FFF2-40B4-BE49-F238E27FC236}">
                      <a16:creationId xmlns:a16="http://schemas.microsoft.com/office/drawing/2014/main" id="{AFBB8327-CD4B-4334-AEF1-9809BC4F235F}"/>
                    </a:ext>
                  </a:extLst>
                </p:cNvPr>
                <p:cNvGrpSpPr/>
                <p:nvPr userDrawn="1"/>
              </p:nvGrpSpPr>
              <p:grpSpPr>
                <a:xfrm>
                  <a:off x="-2866744" y="518074"/>
                  <a:ext cx="168701" cy="132575"/>
                  <a:chOff x="-2866744" y="518074"/>
                  <a:chExt cx="168701" cy="132575"/>
                </a:xfrm>
              </p:grpSpPr>
              <p:cxnSp>
                <p:nvCxnSpPr>
                  <p:cNvPr id="161" name="Rechte verbindingslijn 160">
                    <a:extLst>
                      <a:ext uri="{FF2B5EF4-FFF2-40B4-BE49-F238E27FC236}">
                        <a16:creationId xmlns:a16="http://schemas.microsoft.com/office/drawing/2014/main" id="{1A92F841-E955-473B-8697-762D4DDC22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2" name="Rechte verbindingslijn 161">
                    <a:extLst>
                      <a:ext uri="{FF2B5EF4-FFF2-40B4-BE49-F238E27FC236}">
                        <a16:creationId xmlns:a16="http://schemas.microsoft.com/office/drawing/2014/main" id="{18ED1D4A-7DB6-42C9-A4D7-5177F18E131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3" name="Rechte verbindingslijn 162">
                    <a:extLst>
                      <a:ext uri="{FF2B5EF4-FFF2-40B4-BE49-F238E27FC236}">
                        <a16:creationId xmlns:a16="http://schemas.microsoft.com/office/drawing/2014/main" id="{9856A42A-7885-4560-BC1E-63C6945935E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4" name="Rechte verbindingslijn 163">
                    <a:extLst>
                      <a:ext uri="{FF2B5EF4-FFF2-40B4-BE49-F238E27FC236}">
                        <a16:creationId xmlns:a16="http://schemas.microsoft.com/office/drawing/2014/main" id="{A95F9F5F-627F-46A0-8DD5-D232688D39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D856046B-99E7-4A09-A0A9-6704DA19DB4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0" name="Pijl: rechts 159">
                  <a:extLst>
                    <a:ext uri="{FF2B5EF4-FFF2-40B4-BE49-F238E27FC236}">
                      <a16:creationId xmlns:a16="http://schemas.microsoft.com/office/drawing/2014/main" id="{79EFF91A-10D0-47ED-BA77-EB6B75A54F1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37" name="Rechte verbindingslijn 136">
                <a:extLst>
                  <a:ext uri="{FF2B5EF4-FFF2-40B4-BE49-F238E27FC236}">
                    <a16:creationId xmlns:a16="http://schemas.microsoft.com/office/drawing/2014/main" id="{F82A31C3-A585-47CA-9C15-75F7D8BF1BF5}"/>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38" name="Rechte verbindingslijn 137">
                <a:extLst>
                  <a:ext uri="{FF2B5EF4-FFF2-40B4-BE49-F238E27FC236}">
                    <a16:creationId xmlns:a16="http://schemas.microsoft.com/office/drawing/2014/main" id="{9913A263-318A-43DF-B658-A3916E64094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39" name="Rechthoek 138">
                <a:extLst>
                  <a:ext uri="{FF2B5EF4-FFF2-40B4-BE49-F238E27FC236}">
                    <a16:creationId xmlns:a16="http://schemas.microsoft.com/office/drawing/2014/main" id="{76941397-A17A-4C49-9C1D-303335FE0CA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40" name="Rechthoek 139">
                <a:extLst>
                  <a:ext uri="{FF2B5EF4-FFF2-40B4-BE49-F238E27FC236}">
                    <a16:creationId xmlns:a16="http://schemas.microsoft.com/office/drawing/2014/main" id="{69CDBC83-E5FC-4CFF-940F-6A2A7831344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41" name="Groep 140">
                <a:extLst>
                  <a:ext uri="{FF2B5EF4-FFF2-40B4-BE49-F238E27FC236}">
                    <a16:creationId xmlns:a16="http://schemas.microsoft.com/office/drawing/2014/main" id="{D60431A1-4CE0-4DAD-9330-37BB277CA4B2}"/>
                  </a:ext>
                </a:extLst>
              </p:cNvPr>
              <p:cNvGrpSpPr/>
              <p:nvPr userDrawn="1"/>
            </p:nvGrpSpPr>
            <p:grpSpPr>
              <a:xfrm>
                <a:off x="-2916763" y="769168"/>
                <a:ext cx="268738" cy="248381"/>
                <a:chOff x="-2916763" y="769168"/>
                <a:chExt cx="268738" cy="248381"/>
              </a:xfrm>
            </p:grpSpPr>
            <p:sp>
              <p:nvSpPr>
                <p:cNvPr id="151" name="Rechthoek 150">
                  <a:extLst>
                    <a:ext uri="{FF2B5EF4-FFF2-40B4-BE49-F238E27FC236}">
                      <a16:creationId xmlns:a16="http://schemas.microsoft.com/office/drawing/2014/main" id="{F51460E9-7A41-45C3-ACA2-96D21C37058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52" name="Groep 151">
                  <a:extLst>
                    <a:ext uri="{FF2B5EF4-FFF2-40B4-BE49-F238E27FC236}">
                      <a16:creationId xmlns:a16="http://schemas.microsoft.com/office/drawing/2014/main" id="{D41ED390-3E74-4776-B10D-C428383A5274}"/>
                    </a:ext>
                  </a:extLst>
                </p:cNvPr>
                <p:cNvGrpSpPr/>
                <p:nvPr userDrawn="1"/>
              </p:nvGrpSpPr>
              <p:grpSpPr>
                <a:xfrm>
                  <a:off x="-2866744" y="827071"/>
                  <a:ext cx="168701" cy="132575"/>
                  <a:chOff x="-2866744" y="827071"/>
                  <a:chExt cx="168701" cy="132575"/>
                </a:xfrm>
              </p:grpSpPr>
              <p:cxnSp>
                <p:nvCxnSpPr>
                  <p:cNvPr id="154" name="Rechte verbindingslijn 153">
                    <a:extLst>
                      <a:ext uri="{FF2B5EF4-FFF2-40B4-BE49-F238E27FC236}">
                        <a16:creationId xmlns:a16="http://schemas.microsoft.com/office/drawing/2014/main" id="{B8B5914D-13B5-4891-B5B1-8C0BEA2BAE1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5" name="Rechte verbindingslijn 154">
                    <a:extLst>
                      <a:ext uri="{FF2B5EF4-FFF2-40B4-BE49-F238E27FC236}">
                        <a16:creationId xmlns:a16="http://schemas.microsoft.com/office/drawing/2014/main" id="{DFD02053-7111-491F-B702-749A99C06A7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6" name="Rechte verbindingslijn 155">
                    <a:extLst>
                      <a:ext uri="{FF2B5EF4-FFF2-40B4-BE49-F238E27FC236}">
                        <a16:creationId xmlns:a16="http://schemas.microsoft.com/office/drawing/2014/main" id="{1926A332-4473-436D-8B95-632591EC0FA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57" name="Rechte verbindingslijn 156">
                    <a:extLst>
                      <a:ext uri="{FF2B5EF4-FFF2-40B4-BE49-F238E27FC236}">
                        <a16:creationId xmlns:a16="http://schemas.microsoft.com/office/drawing/2014/main" id="{3F641276-684F-459C-BBC7-25AACF9EB03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7ABFA6DD-D2C5-4109-8EC4-F5467BCC68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3" name="Pijl: rechts 152">
                  <a:extLst>
                    <a:ext uri="{FF2B5EF4-FFF2-40B4-BE49-F238E27FC236}">
                      <a16:creationId xmlns:a16="http://schemas.microsoft.com/office/drawing/2014/main" id="{BE4B8CED-57B6-445B-9A1F-36287D5F9B2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15BFE31F-1A05-4BBF-8417-8A21B8E14117}"/>
                  </a:ext>
                </a:extLst>
              </p:cNvPr>
              <p:cNvGrpSpPr/>
              <p:nvPr userDrawn="1"/>
            </p:nvGrpSpPr>
            <p:grpSpPr>
              <a:xfrm>
                <a:off x="-2916763" y="460171"/>
                <a:ext cx="268738" cy="248381"/>
                <a:chOff x="-2916763" y="460171"/>
                <a:chExt cx="268738" cy="248381"/>
              </a:xfrm>
            </p:grpSpPr>
            <p:sp>
              <p:nvSpPr>
                <p:cNvPr id="143" name="Rechthoek 142">
                  <a:extLst>
                    <a:ext uri="{FF2B5EF4-FFF2-40B4-BE49-F238E27FC236}">
                      <a16:creationId xmlns:a16="http://schemas.microsoft.com/office/drawing/2014/main" id="{65DCBA73-CE56-42CE-B829-4E012418A2A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44" name="Groep 143">
                  <a:extLst>
                    <a:ext uri="{FF2B5EF4-FFF2-40B4-BE49-F238E27FC236}">
                      <a16:creationId xmlns:a16="http://schemas.microsoft.com/office/drawing/2014/main" id="{8D4F821D-44B1-4035-B6BA-EF3D8E59B4AD}"/>
                    </a:ext>
                  </a:extLst>
                </p:cNvPr>
                <p:cNvGrpSpPr/>
                <p:nvPr userDrawn="1"/>
              </p:nvGrpSpPr>
              <p:grpSpPr>
                <a:xfrm>
                  <a:off x="-2866744" y="518074"/>
                  <a:ext cx="168701" cy="132575"/>
                  <a:chOff x="-2866744" y="518074"/>
                  <a:chExt cx="168701" cy="132575"/>
                </a:xfrm>
              </p:grpSpPr>
              <p:cxnSp>
                <p:nvCxnSpPr>
                  <p:cNvPr id="146" name="Rechte verbindingslijn 145">
                    <a:extLst>
                      <a:ext uri="{FF2B5EF4-FFF2-40B4-BE49-F238E27FC236}">
                        <a16:creationId xmlns:a16="http://schemas.microsoft.com/office/drawing/2014/main" id="{D902CF22-0B6A-4801-BB44-1DA690DF02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A5BA14AF-75F9-4247-826C-4B430CA03D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8E908249-3D89-4A66-8A77-68F139C5118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DA431917-8483-4A63-A640-DD3905C2002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51EE4FF2-CFDC-40CE-B917-33CC8629A71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AC703CF5-2EED-49AB-9037-096447C877F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62958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abel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jdelijke aanduiding voor tabel 8">
            <a:extLst>
              <a:ext uri="{FF2B5EF4-FFF2-40B4-BE49-F238E27FC236}">
                <a16:creationId xmlns:a16="http://schemas.microsoft.com/office/drawing/2014/main" id="{01802009-BBA9-4406-8565-694AB3322816}"/>
              </a:ext>
            </a:extLst>
          </p:cNvPr>
          <p:cNvSpPr>
            <a:spLocks noGrp="1"/>
          </p:cNvSpPr>
          <p:nvPr>
            <p:ph type="tbl" sz="quarter" idx="17" hasCustomPrompt="1"/>
          </p:nvPr>
        </p:nvSpPr>
        <p:spPr>
          <a:xfrm>
            <a:off x="1316039" y="1592263"/>
            <a:ext cx="9739312" cy="4357687"/>
          </a:xfrm>
        </p:spPr>
        <p:txBody>
          <a:bodyPr bIns="720000" anchor="ctr"/>
          <a:lstStyle>
            <a:lvl1pPr marL="0" marR="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lang="nl-NL" sz="2200" kern="1200" dirty="0">
                <a:solidFill>
                  <a:srgbClr val="3F6866"/>
                </a:solidFill>
                <a:latin typeface="+mn-lt"/>
                <a:ea typeface="+mn-ea"/>
                <a:cs typeface="+mn-cs"/>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Tabel Groen</a:t>
            </a:r>
          </a:p>
        </p:txBody>
      </p:sp>
      <p:grpSp>
        <p:nvGrpSpPr>
          <p:cNvPr id="83" name="INSTRUCTIE">
            <a:extLst>
              <a:ext uri="{FF2B5EF4-FFF2-40B4-BE49-F238E27FC236}">
                <a16:creationId xmlns:a16="http://schemas.microsoft.com/office/drawing/2014/main" id="{6059B3C7-8D77-4E9D-91B1-6553ED6CA902}"/>
              </a:ext>
            </a:extLst>
          </p:cNvPr>
          <p:cNvGrpSpPr/>
          <p:nvPr userDrawn="1"/>
        </p:nvGrpSpPr>
        <p:grpSpPr>
          <a:xfrm>
            <a:off x="12378141" y="2"/>
            <a:ext cx="3692840" cy="4255687"/>
            <a:chOff x="-3785891" y="2"/>
            <a:chExt cx="3692840" cy="4255687"/>
          </a:xfrm>
        </p:grpSpPr>
        <p:sp>
          <p:nvSpPr>
            <p:cNvPr id="84" name="Rechthoek 83">
              <a:extLst>
                <a:ext uri="{FF2B5EF4-FFF2-40B4-BE49-F238E27FC236}">
                  <a16:creationId xmlns:a16="http://schemas.microsoft.com/office/drawing/2014/main" id="{066248DD-02FC-4924-BCFB-B2E4A0C44A9D}"/>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5" name="INSTRUCTIE">
              <a:extLst>
                <a:ext uri="{FF2B5EF4-FFF2-40B4-BE49-F238E27FC236}">
                  <a16:creationId xmlns:a16="http://schemas.microsoft.com/office/drawing/2014/main" id="{59635BD5-C2DF-4B25-A077-3CE477297247}"/>
                </a:ext>
              </a:extLst>
            </p:cNvPr>
            <p:cNvGrpSpPr/>
            <p:nvPr userDrawn="1"/>
          </p:nvGrpSpPr>
          <p:grpSpPr>
            <a:xfrm>
              <a:off x="-3785891" y="2"/>
              <a:ext cx="3692840" cy="3543653"/>
              <a:chOff x="-3785891" y="2"/>
              <a:chExt cx="3692840" cy="3543653"/>
            </a:xfrm>
          </p:grpSpPr>
          <p:sp>
            <p:nvSpPr>
              <p:cNvPr id="86" name="Rechthoek 85">
                <a:extLst>
                  <a:ext uri="{FF2B5EF4-FFF2-40B4-BE49-F238E27FC236}">
                    <a16:creationId xmlns:a16="http://schemas.microsoft.com/office/drawing/2014/main" id="{8F11EBFB-2186-4200-AD8B-496B975BBBBC}"/>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87" name="Ovaal 86">
                <a:extLst>
                  <a:ext uri="{FF2B5EF4-FFF2-40B4-BE49-F238E27FC236}">
                    <a16:creationId xmlns:a16="http://schemas.microsoft.com/office/drawing/2014/main" id="{C4309571-7416-417E-8E14-C0389D9FA1D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8" name="Rechthoek 87">
                <a:extLst>
                  <a:ext uri="{FF2B5EF4-FFF2-40B4-BE49-F238E27FC236}">
                    <a16:creationId xmlns:a16="http://schemas.microsoft.com/office/drawing/2014/main" id="{77C126D7-C29D-44CF-8108-B42607E4719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9" name="Ovaal 88">
                <a:extLst>
                  <a:ext uri="{FF2B5EF4-FFF2-40B4-BE49-F238E27FC236}">
                    <a16:creationId xmlns:a16="http://schemas.microsoft.com/office/drawing/2014/main" id="{7869F126-C089-4C98-B556-4D20D7CF275C}"/>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0" name="Rechthoek 89">
                <a:extLst>
                  <a:ext uri="{FF2B5EF4-FFF2-40B4-BE49-F238E27FC236}">
                    <a16:creationId xmlns:a16="http://schemas.microsoft.com/office/drawing/2014/main" id="{EB2EE40B-FF2A-4F42-BE01-DCEC998A2D5B}"/>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1" name="Groep 90">
                <a:extLst>
                  <a:ext uri="{FF2B5EF4-FFF2-40B4-BE49-F238E27FC236}">
                    <a16:creationId xmlns:a16="http://schemas.microsoft.com/office/drawing/2014/main" id="{8D0E8B7D-A4E6-49ED-8A0F-E8F3131B6F1D}"/>
                  </a:ext>
                </a:extLst>
              </p:cNvPr>
              <p:cNvGrpSpPr/>
              <p:nvPr userDrawn="1"/>
            </p:nvGrpSpPr>
            <p:grpSpPr>
              <a:xfrm>
                <a:off x="-3311319" y="2164285"/>
                <a:ext cx="825500" cy="209550"/>
                <a:chOff x="13504624" y="2482850"/>
                <a:chExt cx="825500" cy="209550"/>
              </a:xfrm>
            </p:grpSpPr>
            <p:sp>
              <p:nvSpPr>
                <p:cNvPr id="106" name="Rechthoek 105">
                  <a:extLst>
                    <a:ext uri="{FF2B5EF4-FFF2-40B4-BE49-F238E27FC236}">
                      <a16:creationId xmlns:a16="http://schemas.microsoft.com/office/drawing/2014/main" id="{C16B9053-E7AA-42B8-975F-80127B89C3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07" name="Rechte verbindingslijn 106">
                  <a:extLst>
                    <a:ext uri="{FF2B5EF4-FFF2-40B4-BE49-F238E27FC236}">
                      <a16:creationId xmlns:a16="http://schemas.microsoft.com/office/drawing/2014/main" id="{BD0C1063-456E-4742-AE35-70AF067827C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8" name="Gelijkbenige driehoek 107">
                  <a:extLst>
                    <a:ext uri="{FF2B5EF4-FFF2-40B4-BE49-F238E27FC236}">
                      <a16:creationId xmlns:a16="http://schemas.microsoft.com/office/drawing/2014/main" id="{903D0BCC-2651-482B-846F-8D896B0561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2" name="Ovaal 91">
                <a:extLst>
                  <a:ext uri="{FF2B5EF4-FFF2-40B4-BE49-F238E27FC236}">
                    <a16:creationId xmlns:a16="http://schemas.microsoft.com/office/drawing/2014/main" id="{814DE908-F712-47DF-B44C-40781A56F528}"/>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3" name="Rechthoek 92">
                <a:extLst>
                  <a:ext uri="{FF2B5EF4-FFF2-40B4-BE49-F238E27FC236}">
                    <a16:creationId xmlns:a16="http://schemas.microsoft.com/office/drawing/2014/main" id="{FB675F08-74ED-4F6F-85E2-A0940650CDD3}"/>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4" name="Tabel icoon">
                <a:extLst>
                  <a:ext uri="{FF2B5EF4-FFF2-40B4-BE49-F238E27FC236}">
                    <a16:creationId xmlns:a16="http://schemas.microsoft.com/office/drawing/2014/main" id="{77A6A223-3C05-4720-ADA0-2EA2619C5BED}"/>
                  </a:ext>
                </a:extLst>
              </p:cNvPr>
              <p:cNvGrpSpPr/>
              <p:nvPr userDrawn="1"/>
            </p:nvGrpSpPr>
            <p:grpSpPr>
              <a:xfrm>
                <a:off x="-3308869" y="1240695"/>
                <a:ext cx="338201" cy="305477"/>
                <a:chOff x="6072040" y="3376043"/>
                <a:chExt cx="1227920" cy="1109109"/>
              </a:xfrm>
            </p:grpSpPr>
            <p:sp>
              <p:nvSpPr>
                <p:cNvPr id="98" name="Rechthoek 97">
                  <a:extLst>
                    <a:ext uri="{FF2B5EF4-FFF2-40B4-BE49-F238E27FC236}">
                      <a16:creationId xmlns:a16="http://schemas.microsoft.com/office/drawing/2014/main" id="{FF6F2D12-DABD-44D1-9417-5EF02437FDB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A9395E08-B493-4DCB-8CC8-5A72CB8883E6}"/>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100" name="Rechte verbindingslijn 99">
                  <a:extLst>
                    <a:ext uri="{FF2B5EF4-FFF2-40B4-BE49-F238E27FC236}">
                      <a16:creationId xmlns:a16="http://schemas.microsoft.com/office/drawing/2014/main" id="{8794E6D1-10EE-4998-9EA2-E4E9FB566244}"/>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ED261098-E816-4A29-A96B-81C096DC191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3D4A3C31-4962-4955-8045-7390581114F0}"/>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3" name="Rechte verbindingslijn 102">
                  <a:extLst>
                    <a:ext uri="{FF2B5EF4-FFF2-40B4-BE49-F238E27FC236}">
                      <a16:creationId xmlns:a16="http://schemas.microsoft.com/office/drawing/2014/main" id="{48FC406F-3970-4C00-B246-DFC1F95006A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4" name="Rechte verbindingslijn 103">
                  <a:extLst>
                    <a:ext uri="{FF2B5EF4-FFF2-40B4-BE49-F238E27FC236}">
                      <a16:creationId xmlns:a16="http://schemas.microsoft.com/office/drawing/2014/main" id="{F7D7FBC9-20D5-42E5-8A93-A1DBE7255E6F}"/>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F8A72FF4-6515-4A98-AF62-D5F0F7FE606D}"/>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5" name="ICOON_info">
                <a:extLst>
                  <a:ext uri="{FF2B5EF4-FFF2-40B4-BE49-F238E27FC236}">
                    <a16:creationId xmlns:a16="http://schemas.microsoft.com/office/drawing/2014/main" id="{A71772DC-55E6-44B9-8930-72D6A5421752}"/>
                  </a:ext>
                </a:extLst>
              </p:cNvPr>
              <p:cNvGrpSpPr/>
              <p:nvPr userDrawn="1"/>
            </p:nvGrpSpPr>
            <p:grpSpPr>
              <a:xfrm>
                <a:off x="-376736" y="3259970"/>
                <a:ext cx="283685" cy="283685"/>
                <a:chOff x="-510741" y="5913713"/>
                <a:chExt cx="267555" cy="267555"/>
              </a:xfrm>
            </p:grpSpPr>
            <p:sp>
              <p:nvSpPr>
                <p:cNvPr id="96" name="Ovaal 95">
                  <a:extLst>
                    <a:ext uri="{FF2B5EF4-FFF2-40B4-BE49-F238E27FC236}">
                      <a16:creationId xmlns:a16="http://schemas.microsoft.com/office/drawing/2014/main" id="{650CC930-63ED-46FC-9FA6-CB5F2E01432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7" name="Graphic 163" descr="Informatie">
                  <a:extLst>
                    <a:ext uri="{FF2B5EF4-FFF2-40B4-BE49-F238E27FC236}">
                      <a16:creationId xmlns:a16="http://schemas.microsoft.com/office/drawing/2014/main" id="{BE97D37D-A00F-4E75-8D53-1CA66C350EF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grpSp>
        <p:nvGrpSpPr>
          <p:cNvPr id="109" name="INSTRUCTIE">
            <a:extLst>
              <a:ext uri="{FF2B5EF4-FFF2-40B4-BE49-F238E27FC236}">
                <a16:creationId xmlns:a16="http://schemas.microsoft.com/office/drawing/2014/main" id="{45274495-ED9A-4815-A0CC-81B24A01AE86}"/>
              </a:ext>
            </a:extLst>
          </p:cNvPr>
          <p:cNvGrpSpPr/>
          <p:nvPr userDrawn="1"/>
        </p:nvGrpSpPr>
        <p:grpSpPr>
          <a:xfrm>
            <a:off x="-3786437" y="0"/>
            <a:ext cx="3693386" cy="5359349"/>
            <a:chOff x="-3786437" y="0"/>
            <a:chExt cx="3693386" cy="5359349"/>
          </a:xfrm>
        </p:grpSpPr>
        <p:sp>
          <p:nvSpPr>
            <p:cNvPr id="110" name="Rechthoek 109">
              <a:extLst>
                <a:ext uri="{FF2B5EF4-FFF2-40B4-BE49-F238E27FC236}">
                  <a16:creationId xmlns:a16="http://schemas.microsoft.com/office/drawing/2014/main" id="{D11673BA-39E3-4053-A47F-D52A17CC51A3}"/>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11" name="Ovaal 110">
              <a:extLst>
                <a:ext uri="{FF2B5EF4-FFF2-40B4-BE49-F238E27FC236}">
                  <a16:creationId xmlns:a16="http://schemas.microsoft.com/office/drawing/2014/main" id="{890B992C-05A5-43D8-B55E-497E09D7500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2" name="Rechthoek 111">
              <a:extLst>
                <a:ext uri="{FF2B5EF4-FFF2-40B4-BE49-F238E27FC236}">
                  <a16:creationId xmlns:a16="http://schemas.microsoft.com/office/drawing/2014/main" id="{617D53EB-FBEE-4E42-B33F-C20E580352E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13" name="Ovaal 112">
              <a:extLst>
                <a:ext uri="{FF2B5EF4-FFF2-40B4-BE49-F238E27FC236}">
                  <a16:creationId xmlns:a16="http://schemas.microsoft.com/office/drawing/2014/main" id="{F9437212-5EB7-4ADB-953D-5AB78F20D723}"/>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4" name="Rechthoek 113">
              <a:extLst>
                <a:ext uri="{FF2B5EF4-FFF2-40B4-BE49-F238E27FC236}">
                  <a16:creationId xmlns:a16="http://schemas.microsoft.com/office/drawing/2014/main" id="{D45396A3-2BF3-4617-8DA3-007ECBE30554}"/>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15" name="Rechthoek 114">
              <a:extLst>
                <a:ext uri="{FF2B5EF4-FFF2-40B4-BE49-F238E27FC236}">
                  <a16:creationId xmlns:a16="http://schemas.microsoft.com/office/drawing/2014/main" id="{5AA81C49-049D-45A0-A071-5D976D14D9B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16" name="Ovaal 115">
              <a:extLst>
                <a:ext uri="{FF2B5EF4-FFF2-40B4-BE49-F238E27FC236}">
                  <a16:creationId xmlns:a16="http://schemas.microsoft.com/office/drawing/2014/main" id="{0A72F5D9-6388-4D3B-B122-400479D205A0}"/>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7" name="Rechthoek 116">
              <a:extLst>
                <a:ext uri="{FF2B5EF4-FFF2-40B4-BE49-F238E27FC236}">
                  <a16:creationId xmlns:a16="http://schemas.microsoft.com/office/drawing/2014/main" id="{3FFD7B8B-BD31-4D80-B301-9DF7C4F5032E}"/>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18" name="Ovaal 117">
              <a:extLst>
                <a:ext uri="{FF2B5EF4-FFF2-40B4-BE49-F238E27FC236}">
                  <a16:creationId xmlns:a16="http://schemas.microsoft.com/office/drawing/2014/main" id="{E3EC07A6-6EBA-4089-AE2B-CC531517456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9" name="Rechthoek 118">
              <a:extLst>
                <a:ext uri="{FF2B5EF4-FFF2-40B4-BE49-F238E27FC236}">
                  <a16:creationId xmlns:a16="http://schemas.microsoft.com/office/drawing/2014/main" id="{CBA6C573-1081-4927-B6B2-8A41B69C09E9}"/>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20" name="Ovaal 119">
              <a:extLst>
                <a:ext uri="{FF2B5EF4-FFF2-40B4-BE49-F238E27FC236}">
                  <a16:creationId xmlns:a16="http://schemas.microsoft.com/office/drawing/2014/main" id="{5FE2F91E-9F07-4B05-AE67-1994EB76F04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21" name="Rechthoek 120">
              <a:extLst>
                <a:ext uri="{FF2B5EF4-FFF2-40B4-BE49-F238E27FC236}">
                  <a16:creationId xmlns:a16="http://schemas.microsoft.com/office/drawing/2014/main" id="{AEC1CE3C-69F5-4DD0-8E7C-8384B0D0924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22" name="Ovaal 121">
              <a:extLst>
                <a:ext uri="{FF2B5EF4-FFF2-40B4-BE49-F238E27FC236}">
                  <a16:creationId xmlns:a16="http://schemas.microsoft.com/office/drawing/2014/main" id="{FE237BEE-2021-4E17-B3FA-168B28BD14E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23" name="Rechthoek 122">
              <a:extLst>
                <a:ext uri="{FF2B5EF4-FFF2-40B4-BE49-F238E27FC236}">
                  <a16:creationId xmlns:a16="http://schemas.microsoft.com/office/drawing/2014/main" id="{423166E1-E0B8-46D0-8A41-DD1F9389E5A3}"/>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24" name="Ovaal 123">
              <a:extLst>
                <a:ext uri="{FF2B5EF4-FFF2-40B4-BE49-F238E27FC236}">
                  <a16:creationId xmlns:a16="http://schemas.microsoft.com/office/drawing/2014/main" id="{AF615905-A38A-41E0-AFB5-CD3BD780C442}"/>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25" name="Rechthoek 124">
              <a:extLst>
                <a:ext uri="{FF2B5EF4-FFF2-40B4-BE49-F238E27FC236}">
                  <a16:creationId xmlns:a16="http://schemas.microsoft.com/office/drawing/2014/main" id="{5C9A81FB-1D59-448C-A890-E6B65CE7FCB1}"/>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26" name="Ovaal 125">
              <a:extLst>
                <a:ext uri="{FF2B5EF4-FFF2-40B4-BE49-F238E27FC236}">
                  <a16:creationId xmlns:a16="http://schemas.microsoft.com/office/drawing/2014/main" id="{38584509-1A13-44DD-AAE3-2F354A80BAA7}"/>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27" name="Rechthoek 126">
              <a:extLst>
                <a:ext uri="{FF2B5EF4-FFF2-40B4-BE49-F238E27FC236}">
                  <a16:creationId xmlns:a16="http://schemas.microsoft.com/office/drawing/2014/main" id="{45C5D802-F131-4BAE-90AE-39598AF9CFFF}"/>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28" name="Ovaal 127">
              <a:extLst>
                <a:ext uri="{FF2B5EF4-FFF2-40B4-BE49-F238E27FC236}">
                  <a16:creationId xmlns:a16="http://schemas.microsoft.com/office/drawing/2014/main" id="{DD17E7BC-39E8-4D90-A0DE-07F1F564D610}"/>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29" name="Rechthoek 128">
              <a:extLst>
                <a:ext uri="{FF2B5EF4-FFF2-40B4-BE49-F238E27FC236}">
                  <a16:creationId xmlns:a16="http://schemas.microsoft.com/office/drawing/2014/main" id="{11003305-C46E-4773-A374-7CB39CC2AED2}"/>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30" name="Rechthoek 129">
              <a:extLst>
                <a:ext uri="{FF2B5EF4-FFF2-40B4-BE49-F238E27FC236}">
                  <a16:creationId xmlns:a16="http://schemas.microsoft.com/office/drawing/2014/main" id="{9B2EE667-C1A4-4C84-A06A-2AC656EC902C}"/>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1" name="ICOON_info">
              <a:extLst>
                <a:ext uri="{FF2B5EF4-FFF2-40B4-BE49-F238E27FC236}">
                  <a16:creationId xmlns:a16="http://schemas.microsoft.com/office/drawing/2014/main" id="{8A09841C-45D9-4DBA-99AF-D402A71437B7}"/>
                </a:ext>
              </a:extLst>
            </p:cNvPr>
            <p:cNvGrpSpPr/>
            <p:nvPr userDrawn="1"/>
          </p:nvGrpSpPr>
          <p:grpSpPr>
            <a:xfrm>
              <a:off x="-376736" y="4400186"/>
              <a:ext cx="283685" cy="283685"/>
              <a:chOff x="-510741" y="5913713"/>
              <a:chExt cx="267555" cy="267555"/>
            </a:xfrm>
          </p:grpSpPr>
          <p:sp>
            <p:nvSpPr>
              <p:cNvPr id="173" name="Ovaal 172">
                <a:extLst>
                  <a:ext uri="{FF2B5EF4-FFF2-40B4-BE49-F238E27FC236}">
                    <a16:creationId xmlns:a16="http://schemas.microsoft.com/office/drawing/2014/main" id="{6D970F2B-C659-47AB-83FD-9BC94B92CFA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74" name="Graphic 163" descr="Informatie">
                <a:extLst>
                  <a:ext uri="{FF2B5EF4-FFF2-40B4-BE49-F238E27FC236}">
                    <a16:creationId xmlns:a16="http://schemas.microsoft.com/office/drawing/2014/main" id="{E8BAA3EF-3D84-4263-A42F-B5F3DD4A815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32" name="VOORBEELD">
              <a:extLst>
                <a:ext uri="{FF2B5EF4-FFF2-40B4-BE49-F238E27FC236}">
                  <a16:creationId xmlns:a16="http://schemas.microsoft.com/office/drawing/2014/main" id="{38CC25EA-8987-43FD-9249-7FD2D4F5F8C0}"/>
                </a:ext>
              </a:extLst>
            </p:cNvPr>
            <p:cNvGrpSpPr/>
            <p:nvPr userDrawn="1"/>
          </p:nvGrpSpPr>
          <p:grpSpPr>
            <a:xfrm>
              <a:off x="-3605171" y="458674"/>
              <a:ext cx="3234311" cy="558875"/>
              <a:chOff x="-3605171" y="458674"/>
              <a:chExt cx="3234311" cy="558875"/>
            </a:xfrm>
          </p:grpSpPr>
          <p:sp>
            <p:nvSpPr>
              <p:cNvPr id="133" name="Rechthoek 132">
                <a:extLst>
                  <a:ext uri="{FF2B5EF4-FFF2-40B4-BE49-F238E27FC236}">
                    <a16:creationId xmlns:a16="http://schemas.microsoft.com/office/drawing/2014/main" id="{618BE336-27CE-436D-9459-E849E4F49A0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34" name="Rechthoek 133">
                <a:extLst>
                  <a:ext uri="{FF2B5EF4-FFF2-40B4-BE49-F238E27FC236}">
                    <a16:creationId xmlns:a16="http://schemas.microsoft.com/office/drawing/2014/main" id="{0555FC49-3A18-4CE1-948E-3AF7D6C1CAF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35" name="Groep 134">
                <a:extLst>
                  <a:ext uri="{FF2B5EF4-FFF2-40B4-BE49-F238E27FC236}">
                    <a16:creationId xmlns:a16="http://schemas.microsoft.com/office/drawing/2014/main" id="{26A43C9C-EBA3-4CF2-A4DD-794790D8F045}"/>
                  </a:ext>
                </a:extLst>
              </p:cNvPr>
              <p:cNvGrpSpPr/>
              <p:nvPr userDrawn="1"/>
            </p:nvGrpSpPr>
            <p:grpSpPr>
              <a:xfrm>
                <a:off x="-3386247" y="830871"/>
                <a:ext cx="139423" cy="109566"/>
                <a:chOff x="-2866744" y="827071"/>
                <a:chExt cx="168701" cy="132575"/>
              </a:xfrm>
            </p:grpSpPr>
            <p:grpSp>
              <p:nvGrpSpPr>
                <p:cNvPr id="166" name="Groep 165">
                  <a:extLst>
                    <a:ext uri="{FF2B5EF4-FFF2-40B4-BE49-F238E27FC236}">
                      <a16:creationId xmlns:a16="http://schemas.microsoft.com/office/drawing/2014/main" id="{D99729C3-A8A5-46AC-BBE2-D709EDDF7DD9}"/>
                    </a:ext>
                  </a:extLst>
                </p:cNvPr>
                <p:cNvGrpSpPr/>
                <p:nvPr userDrawn="1"/>
              </p:nvGrpSpPr>
              <p:grpSpPr>
                <a:xfrm>
                  <a:off x="-2866744" y="827071"/>
                  <a:ext cx="168701" cy="132575"/>
                  <a:chOff x="-2866744" y="827071"/>
                  <a:chExt cx="168701" cy="132575"/>
                </a:xfrm>
              </p:grpSpPr>
              <p:cxnSp>
                <p:nvCxnSpPr>
                  <p:cNvPr id="168" name="Rechte verbindingslijn 167">
                    <a:extLst>
                      <a:ext uri="{FF2B5EF4-FFF2-40B4-BE49-F238E27FC236}">
                        <a16:creationId xmlns:a16="http://schemas.microsoft.com/office/drawing/2014/main" id="{2345218C-5FF0-4C24-8A1D-6FCB13605F1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69" name="Rechte verbindingslijn 168">
                    <a:extLst>
                      <a:ext uri="{FF2B5EF4-FFF2-40B4-BE49-F238E27FC236}">
                        <a16:creationId xmlns:a16="http://schemas.microsoft.com/office/drawing/2014/main" id="{552AF7AF-72B6-4AF9-B7DD-0EC7CEFD393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70" name="Rechte verbindingslijn 169">
                    <a:extLst>
                      <a:ext uri="{FF2B5EF4-FFF2-40B4-BE49-F238E27FC236}">
                        <a16:creationId xmlns:a16="http://schemas.microsoft.com/office/drawing/2014/main" id="{8A1B17E2-B10C-46B6-BED7-1A9D859FAA2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71" name="Rechte verbindingslijn 170">
                    <a:extLst>
                      <a:ext uri="{FF2B5EF4-FFF2-40B4-BE49-F238E27FC236}">
                        <a16:creationId xmlns:a16="http://schemas.microsoft.com/office/drawing/2014/main" id="{FFA271A6-451E-4C79-9B13-19FC413C7A7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72" name="Rechte verbindingslijn 171">
                    <a:extLst>
                      <a:ext uri="{FF2B5EF4-FFF2-40B4-BE49-F238E27FC236}">
                        <a16:creationId xmlns:a16="http://schemas.microsoft.com/office/drawing/2014/main" id="{D3C53D29-5275-427B-BDAC-77E669336A8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67" name="Pijl: rechts 166">
                  <a:extLst>
                    <a:ext uri="{FF2B5EF4-FFF2-40B4-BE49-F238E27FC236}">
                      <a16:creationId xmlns:a16="http://schemas.microsoft.com/office/drawing/2014/main" id="{549CD777-5241-4261-B3AB-A353CB7F6BD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6" name="Groep 135">
                <a:extLst>
                  <a:ext uri="{FF2B5EF4-FFF2-40B4-BE49-F238E27FC236}">
                    <a16:creationId xmlns:a16="http://schemas.microsoft.com/office/drawing/2014/main" id="{3E3AB968-2AFB-4505-BE4A-A17A4224E3D5}"/>
                  </a:ext>
                </a:extLst>
              </p:cNvPr>
              <p:cNvGrpSpPr/>
              <p:nvPr userDrawn="1"/>
            </p:nvGrpSpPr>
            <p:grpSpPr>
              <a:xfrm>
                <a:off x="-3605171" y="830871"/>
                <a:ext cx="139423" cy="109566"/>
                <a:chOff x="-2866744" y="518074"/>
                <a:chExt cx="168701" cy="132575"/>
              </a:xfrm>
            </p:grpSpPr>
            <p:grpSp>
              <p:nvGrpSpPr>
                <p:cNvPr id="159" name="Groep 158">
                  <a:extLst>
                    <a:ext uri="{FF2B5EF4-FFF2-40B4-BE49-F238E27FC236}">
                      <a16:creationId xmlns:a16="http://schemas.microsoft.com/office/drawing/2014/main" id="{AFBB8327-CD4B-4334-AEF1-9809BC4F235F}"/>
                    </a:ext>
                  </a:extLst>
                </p:cNvPr>
                <p:cNvGrpSpPr/>
                <p:nvPr userDrawn="1"/>
              </p:nvGrpSpPr>
              <p:grpSpPr>
                <a:xfrm>
                  <a:off x="-2866744" y="518074"/>
                  <a:ext cx="168701" cy="132575"/>
                  <a:chOff x="-2866744" y="518074"/>
                  <a:chExt cx="168701" cy="132575"/>
                </a:xfrm>
              </p:grpSpPr>
              <p:cxnSp>
                <p:nvCxnSpPr>
                  <p:cNvPr id="161" name="Rechte verbindingslijn 160">
                    <a:extLst>
                      <a:ext uri="{FF2B5EF4-FFF2-40B4-BE49-F238E27FC236}">
                        <a16:creationId xmlns:a16="http://schemas.microsoft.com/office/drawing/2014/main" id="{1A92F841-E955-473B-8697-762D4DDC22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62" name="Rechte verbindingslijn 161">
                    <a:extLst>
                      <a:ext uri="{FF2B5EF4-FFF2-40B4-BE49-F238E27FC236}">
                        <a16:creationId xmlns:a16="http://schemas.microsoft.com/office/drawing/2014/main" id="{18ED1D4A-7DB6-42C9-A4D7-5177F18E131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63" name="Rechte verbindingslijn 162">
                    <a:extLst>
                      <a:ext uri="{FF2B5EF4-FFF2-40B4-BE49-F238E27FC236}">
                        <a16:creationId xmlns:a16="http://schemas.microsoft.com/office/drawing/2014/main" id="{9856A42A-7885-4560-BC1E-63C6945935E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64" name="Rechte verbindingslijn 163">
                    <a:extLst>
                      <a:ext uri="{FF2B5EF4-FFF2-40B4-BE49-F238E27FC236}">
                        <a16:creationId xmlns:a16="http://schemas.microsoft.com/office/drawing/2014/main" id="{A95F9F5F-627F-46A0-8DD5-D232688D39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65" name="Rechte verbindingslijn 164">
                    <a:extLst>
                      <a:ext uri="{FF2B5EF4-FFF2-40B4-BE49-F238E27FC236}">
                        <a16:creationId xmlns:a16="http://schemas.microsoft.com/office/drawing/2014/main" id="{D856046B-99E7-4A09-A0A9-6704DA19DB4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60" name="Pijl: rechts 159">
                  <a:extLst>
                    <a:ext uri="{FF2B5EF4-FFF2-40B4-BE49-F238E27FC236}">
                      <a16:creationId xmlns:a16="http://schemas.microsoft.com/office/drawing/2014/main" id="{79EFF91A-10D0-47ED-BA77-EB6B75A54F1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37" name="Rechte verbindingslijn 136">
                <a:extLst>
                  <a:ext uri="{FF2B5EF4-FFF2-40B4-BE49-F238E27FC236}">
                    <a16:creationId xmlns:a16="http://schemas.microsoft.com/office/drawing/2014/main" id="{F82A31C3-A585-47CA-9C15-75F7D8BF1BF5}"/>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38" name="Rechte verbindingslijn 137">
                <a:extLst>
                  <a:ext uri="{FF2B5EF4-FFF2-40B4-BE49-F238E27FC236}">
                    <a16:creationId xmlns:a16="http://schemas.microsoft.com/office/drawing/2014/main" id="{9913A263-318A-43DF-B658-A3916E64094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39" name="Rechthoek 138">
                <a:extLst>
                  <a:ext uri="{FF2B5EF4-FFF2-40B4-BE49-F238E27FC236}">
                    <a16:creationId xmlns:a16="http://schemas.microsoft.com/office/drawing/2014/main" id="{76941397-A17A-4C49-9C1D-303335FE0CA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40" name="Rechthoek 139">
                <a:extLst>
                  <a:ext uri="{FF2B5EF4-FFF2-40B4-BE49-F238E27FC236}">
                    <a16:creationId xmlns:a16="http://schemas.microsoft.com/office/drawing/2014/main" id="{69CDBC83-E5FC-4CFF-940F-6A2A7831344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41" name="Groep 140">
                <a:extLst>
                  <a:ext uri="{FF2B5EF4-FFF2-40B4-BE49-F238E27FC236}">
                    <a16:creationId xmlns:a16="http://schemas.microsoft.com/office/drawing/2014/main" id="{D60431A1-4CE0-4DAD-9330-37BB277CA4B2}"/>
                  </a:ext>
                </a:extLst>
              </p:cNvPr>
              <p:cNvGrpSpPr/>
              <p:nvPr userDrawn="1"/>
            </p:nvGrpSpPr>
            <p:grpSpPr>
              <a:xfrm>
                <a:off x="-2916763" y="769168"/>
                <a:ext cx="268738" cy="248381"/>
                <a:chOff x="-2916763" y="769168"/>
                <a:chExt cx="268738" cy="248381"/>
              </a:xfrm>
            </p:grpSpPr>
            <p:sp>
              <p:nvSpPr>
                <p:cNvPr id="151" name="Rechthoek 150">
                  <a:extLst>
                    <a:ext uri="{FF2B5EF4-FFF2-40B4-BE49-F238E27FC236}">
                      <a16:creationId xmlns:a16="http://schemas.microsoft.com/office/drawing/2014/main" id="{F51460E9-7A41-45C3-ACA2-96D21C37058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52" name="Groep 151">
                  <a:extLst>
                    <a:ext uri="{FF2B5EF4-FFF2-40B4-BE49-F238E27FC236}">
                      <a16:creationId xmlns:a16="http://schemas.microsoft.com/office/drawing/2014/main" id="{D41ED390-3E74-4776-B10D-C428383A5274}"/>
                    </a:ext>
                  </a:extLst>
                </p:cNvPr>
                <p:cNvGrpSpPr/>
                <p:nvPr userDrawn="1"/>
              </p:nvGrpSpPr>
              <p:grpSpPr>
                <a:xfrm>
                  <a:off x="-2866744" y="827071"/>
                  <a:ext cx="168701" cy="132575"/>
                  <a:chOff x="-2866744" y="827071"/>
                  <a:chExt cx="168701" cy="132575"/>
                </a:xfrm>
              </p:grpSpPr>
              <p:cxnSp>
                <p:nvCxnSpPr>
                  <p:cNvPr id="154" name="Rechte verbindingslijn 153">
                    <a:extLst>
                      <a:ext uri="{FF2B5EF4-FFF2-40B4-BE49-F238E27FC236}">
                        <a16:creationId xmlns:a16="http://schemas.microsoft.com/office/drawing/2014/main" id="{B8B5914D-13B5-4891-B5B1-8C0BEA2BAE1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5" name="Rechte verbindingslijn 154">
                    <a:extLst>
                      <a:ext uri="{FF2B5EF4-FFF2-40B4-BE49-F238E27FC236}">
                        <a16:creationId xmlns:a16="http://schemas.microsoft.com/office/drawing/2014/main" id="{DFD02053-7111-491F-B702-749A99C06A7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6" name="Rechte verbindingslijn 155">
                    <a:extLst>
                      <a:ext uri="{FF2B5EF4-FFF2-40B4-BE49-F238E27FC236}">
                        <a16:creationId xmlns:a16="http://schemas.microsoft.com/office/drawing/2014/main" id="{1926A332-4473-436D-8B95-632591EC0FA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57" name="Rechte verbindingslijn 156">
                    <a:extLst>
                      <a:ext uri="{FF2B5EF4-FFF2-40B4-BE49-F238E27FC236}">
                        <a16:creationId xmlns:a16="http://schemas.microsoft.com/office/drawing/2014/main" id="{3F641276-684F-459C-BBC7-25AACF9EB03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7ABFA6DD-D2C5-4109-8EC4-F5467BCC68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3" name="Pijl: rechts 152">
                  <a:extLst>
                    <a:ext uri="{FF2B5EF4-FFF2-40B4-BE49-F238E27FC236}">
                      <a16:creationId xmlns:a16="http://schemas.microsoft.com/office/drawing/2014/main" id="{BE4B8CED-57B6-445B-9A1F-36287D5F9B2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15BFE31F-1A05-4BBF-8417-8A21B8E14117}"/>
                  </a:ext>
                </a:extLst>
              </p:cNvPr>
              <p:cNvGrpSpPr/>
              <p:nvPr userDrawn="1"/>
            </p:nvGrpSpPr>
            <p:grpSpPr>
              <a:xfrm>
                <a:off x="-2916763" y="460171"/>
                <a:ext cx="268738" cy="248381"/>
                <a:chOff x="-2916763" y="460171"/>
                <a:chExt cx="268738" cy="248381"/>
              </a:xfrm>
            </p:grpSpPr>
            <p:sp>
              <p:nvSpPr>
                <p:cNvPr id="143" name="Rechthoek 142">
                  <a:extLst>
                    <a:ext uri="{FF2B5EF4-FFF2-40B4-BE49-F238E27FC236}">
                      <a16:creationId xmlns:a16="http://schemas.microsoft.com/office/drawing/2014/main" id="{65DCBA73-CE56-42CE-B829-4E012418A2A6}"/>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44" name="Groep 143">
                  <a:extLst>
                    <a:ext uri="{FF2B5EF4-FFF2-40B4-BE49-F238E27FC236}">
                      <a16:creationId xmlns:a16="http://schemas.microsoft.com/office/drawing/2014/main" id="{8D4F821D-44B1-4035-B6BA-EF3D8E59B4AD}"/>
                    </a:ext>
                  </a:extLst>
                </p:cNvPr>
                <p:cNvGrpSpPr/>
                <p:nvPr userDrawn="1"/>
              </p:nvGrpSpPr>
              <p:grpSpPr>
                <a:xfrm>
                  <a:off x="-2866744" y="518074"/>
                  <a:ext cx="168701" cy="132575"/>
                  <a:chOff x="-2866744" y="518074"/>
                  <a:chExt cx="168701" cy="132575"/>
                </a:xfrm>
              </p:grpSpPr>
              <p:cxnSp>
                <p:nvCxnSpPr>
                  <p:cNvPr id="146" name="Rechte verbindingslijn 145">
                    <a:extLst>
                      <a:ext uri="{FF2B5EF4-FFF2-40B4-BE49-F238E27FC236}">
                        <a16:creationId xmlns:a16="http://schemas.microsoft.com/office/drawing/2014/main" id="{D902CF22-0B6A-4801-BB44-1DA690DF02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A5BA14AF-75F9-4247-826C-4B430CA03D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8E908249-3D89-4A66-8A77-68F139C5118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DA431917-8483-4A63-A640-DD3905C2002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51EE4FF2-CFDC-40CE-B917-33CC8629A71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AC703CF5-2EED-49AB-9037-096447C877F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pic>
        <p:nvPicPr>
          <p:cNvPr id="7" name="Graphic 6">
            <a:extLst>
              <a:ext uri="{FF2B5EF4-FFF2-40B4-BE49-F238E27FC236}">
                <a16:creationId xmlns:a16="http://schemas.microsoft.com/office/drawing/2014/main" id="{FF51A376-EFA6-2462-16C2-7E5E012DB47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8828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 Grafiek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6443663"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chemeClr val="accent4"/>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Grafiek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6" y="1591900"/>
            <a:ext cx="4612054"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grpSp>
        <p:nvGrpSpPr>
          <p:cNvPr id="123" name="INSTRUCTIE">
            <a:extLst>
              <a:ext uri="{FF2B5EF4-FFF2-40B4-BE49-F238E27FC236}">
                <a16:creationId xmlns:a16="http://schemas.microsoft.com/office/drawing/2014/main" id="{DDF3F622-C902-474F-87CB-25E187A675CD}"/>
              </a:ext>
            </a:extLst>
          </p:cNvPr>
          <p:cNvGrpSpPr/>
          <p:nvPr userDrawn="1"/>
        </p:nvGrpSpPr>
        <p:grpSpPr>
          <a:xfrm>
            <a:off x="12377867" y="1"/>
            <a:ext cx="3693114" cy="6056851"/>
            <a:chOff x="12377867" y="1"/>
            <a:chExt cx="3693114" cy="6056851"/>
          </a:xfrm>
        </p:grpSpPr>
        <p:sp>
          <p:nvSpPr>
            <p:cNvPr id="124" name="Rechthoek 123">
              <a:extLst>
                <a:ext uri="{FF2B5EF4-FFF2-40B4-BE49-F238E27FC236}">
                  <a16:creationId xmlns:a16="http://schemas.microsoft.com/office/drawing/2014/main" id="{E05703F6-73FA-4A83-B89A-3F187DD560B2}"/>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125" name="Ovaal 124">
              <a:extLst>
                <a:ext uri="{FF2B5EF4-FFF2-40B4-BE49-F238E27FC236}">
                  <a16:creationId xmlns:a16="http://schemas.microsoft.com/office/drawing/2014/main" id="{DA6CA6AB-47DB-4284-8632-99C82651A55A}"/>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C40923C0-377E-4C7B-860B-FDC6FE17DCD9}"/>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7" name="Groep 126">
              <a:extLst>
                <a:ext uri="{FF2B5EF4-FFF2-40B4-BE49-F238E27FC236}">
                  <a16:creationId xmlns:a16="http://schemas.microsoft.com/office/drawing/2014/main" id="{CCDAF5B1-EA3B-4B42-AE4B-EA1E12D7706A}"/>
                </a:ext>
              </a:extLst>
            </p:cNvPr>
            <p:cNvGrpSpPr/>
            <p:nvPr userDrawn="1"/>
          </p:nvGrpSpPr>
          <p:grpSpPr>
            <a:xfrm>
              <a:off x="12849211" y="4480038"/>
              <a:ext cx="1495189" cy="563933"/>
              <a:chOff x="-3314821" y="3310415"/>
              <a:chExt cx="1495189" cy="563933"/>
            </a:xfrm>
          </p:grpSpPr>
          <p:sp>
            <p:nvSpPr>
              <p:cNvPr id="147" name="Rechthoek 146">
                <a:extLst>
                  <a:ext uri="{FF2B5EF4-FFF2-40B4-BE49-F238E27FC236}">
                    <a16:creationId xmlns:a16="http://schemas.microsoft.com/office/drawing/2014/main" id="{42064CDB-5EE5-4B63-B63D-8499323471BF}"/>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3A56FCD0-D8B3-4ACD-AED8-78614ACC91E1}"/>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9" name="Tekstvak 148">
                <a:extLst>
                  <a:ext uri="{FF2B5EF4-FFF2-40B4-BE49-F238E27FC236}">
                    <a16:creationId xmlns:a16="http://schemas.microsoft.com/office/drawing/2014/main" id="{6108CB77-7D72-4845-B560-1E9724EB3B63}"/>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50" name="Tekstvak 149">
                <a:extLst>
                  <a:ext uri="{FF2B5EF4-FFF2-40B4-BE49-F238E27FC236}">
                    <a16:creationId xmlns:a16="http://schemas.microsoft.com/office/drawing/2014/main" id="{8DB458EE-FA8F-48D9-958D-7EBC5C53E105}"/>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51" name="Vrije vorm: vorm 150">
                <a:extLst>
                  <a:ext uri="{FF2B5EF4-FFF2-40B4-BE49-F238E27FC236}">
                    <a16:creationId xmlns:a16="http://schemas.microsoft.com/office/drawing/2014/main" id="{7DA2B311-D9B8-4CF5-B22C-B6D02BF2A2A0}"/>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52" name="Groep 151">
                <a:extLst>
                  <a:ext uri="{FF2B5EF4-FFF2-40B4-BE49-F238E27FC236}">
                    <a16:creationId xmlns:a16="http://schemas.microsoft.com/office/drawing/2014/main" id="{518DDB56-61D5-4C98-BC14-0D824078ECAB}"/>
                  </a:ext>
                </a:extLst>
              </p:cNvPr>
              <p:cNvGrpSpPr/>
              <p:nvPr userDrawn="1"/>
            </p:nvGrpSpPr>
            <p:grpSpPr>
              <a:xfrm>
                <a:off x="-3261976" y="3361742"/>
                <a:ext cx="139861" cy="152244"/>
                <a:chOff x="12574450" y="6053892"/>
                <a:chExt cx="169232" cy="184215"/>
              </a:xfrm>
            </p:grpSpPr>
            <p:sp>
              <p:nvSpPr>
                <p:cNvPr id="172" name="Rechthoek 171">
                  <a:extLst>
                    <a:ext uri="{FF2B5EF4-FFF2-40B4-BE49-F238E27FC236}">
                      <a16:creationId xmlns:a16="http://schemas.microsoft.com/office/drawing/2014/main" id="{114BEF94-1B84-475A-A40D-DCB13829540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73" name="Rechthoek 172">
                  <a:extLst>
                    <a:ext uri="{FF2B5EF4-FFF2-40B4-BE49-F238E27FC236}">
                      <a16:creationId xmlns:a16="http://schemas.microsoft.com/office/drawing/2014/main" id="{29F6F31F-E40C-47E8-A821-5D260C791281}"/>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74" name="Rechthoek 173">
                  <a:extLst>
                    <a:ext uri="{FF2B5EF4-FFF2-40B4-BE49-F238E27FC236}">
                      <a16:creationId xmlns:a16="http://schemas.microsoft.com/office/drawing/2014/main" id="{1EB1FDE6-8C83-411E-9AD0-C1E3BAB16D8E}"/>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53" name="Groep 152">
                <a:extLst>
                  <a:ext uri="{FF2B5EF4-FFF2-40B4-BE49-F238E27FC236}">
                    <a16:creationId xmlns:a16="http://schemas.microsoft.com/office/drawing/2014/main" id="{073AB029-1A9B-44DC-91A6-E5363310887D}"/>
                  </a:ext>
                </a:extLst>
              </p:cNvPr>
              <p:cNvGrpSpPr/>
              <p:nvPr userDrawn="1"/>
            </p:nvGrpSpPr>
            <p:grpSpPr>
              <a:xfrm>
                <a:off x="-3261070" y="3635199"/>
                <a:ext cx="168905" cy="104490"/>
                <a:chOff x="-3261070" y="3620931"/>
                <a:chExt cx="193920" cy="119965"/>
              </a:xfrm>
            </p:grpSpPr>
            <p:sp>
              <p:nvSpPr>
                <p:cNvPr id="154" name="Rechthoek 153">
                  <a:extLst>
                    <a:ext uri="{FF2B5EF4-FFF2-40B4-BE49-F238E27FC236}">
                      <a16:creationId xmlns:a16="http://schemas.microsoft.com/office/drawing/2014/main" id="{8FF701F3-6C19-4667-AFB3-701C933A9FC2}"/>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55" name="Groep 154">
                  <a:extLst>
                    <a:ext uri="{FF2B5EF4-FFF2-40B4-BE49-F238E27FC236}">
                      <a16:creationId xmlns:a16="http://schemas.microsoft.com/office/drawing/2014/main" id="{56A1C483-9922-48A9-A967-2CE2DBCD6347}"/>
                    </a:ext>
                  </a:extLst>
                </p:cNvPr>
                <p:cNvGrpSpPr/>
                <p:nvPr userDrawn="1"/>
              </p:nvGrpSpPr>
              <p:grpSpPr>
                <a:xfrm>
                  <a:off x="-3261070" y="3622063"/>
                  <a:ext cx="141113" cy="117345"/>
                  <a:chOff x="1094874" y="-878306"/>
                  <a:chExt cx="867364" cy="613611"/>
                </a:xfrm>
              </p:grpSpPr>
              <p:cxnSp>
                <p:nvCxnSpPr>
                  <p:cNvPr id="165" name="Rechte verbindingslijn 164">
                    <a:extLst>
                      <a:ext uri="{FF2B5EF4-FFF2-40B4-BE49-F238E27FC236}">
                        <a16:creationId xmlns:a16="http://schemas.microsoft.com/office/drawing/2014/main" id="{07D12FC3-CCDD-494D-8159-3E0CB31B6837}"/>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66" name="Rechte verbindingslijn 165">
                    <a:extLst>
                      <a:ext uri="{FF2B5EF4-FFF2-40B4-BE49-F238E27FC236}">
                        <a16:creationId xmlns:a16="http://schemas.microsoft.com/office/drawing/2014/main" id="{C5D8B121-0F74-481C-A9EF-FF82298A606C}"/>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67" name="Groep 166">
                    <a:extLst>
                      <a:ext uri="{FF2B5EF4-FFF2-40B4-BE49-F238E27FC236}">
                        <a16:creationId xmlns:a16="http://schemas.microsoft.com/office/drawing/2014/main" id="{6E5B6687-393C-46D6-BFC1-262B34D7924C}"/>
                      </a:ext>
                    </a:extLst>
                  </p:cNvPr>
                  <p:cNvGrpSpPr/>
                  <p:nvPr userDrawn="1"/>
                </p:nvGrpSpPr>
                <p:grpSpPr>
                  <a:xfrm>
                    <a:off x="1270535" y="-878306"/>
                    <a:ext cx="526983" cy="613611"/>
                    <a:chOff x="1270535" y="-745959"/>
                    <a:chExt cx="526983" cy="481264"/>
                  </a:xfrm>
                </p:grpSpPr>
                <p:cxnSp>
                  <p:nvCxnSpPr>
                    <p:cNvPr id="168" name="Rechte verbindingslijn 167">
                      <a:extLst>
                        <a:ext uri="{FF2B5EF4-FFF2-40B4-BE49-F238E27FC236}">
                          <a16:creationId xmlns:a16="http://schemas.microsoft.com/office/drawing/2014/main" id="{ABBD6F26-0245-49E8-A6C7-F45325D7E20C}"/>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69" name="Rechte verbindingslijn 168">
                      <a:extLst>
                        <a:ext uri="{FF2B5EF4-FFF2-40B4-BE49-F238E27FC236}">
                          <a16:creationId xmlns:a16="http://schemas.microsoft.com/office/drawing/2014/main" id="{C7AC2E04-A18E-4D6E-9CFE-C2079E80999A}"/>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70" name="Rechte verbindingslijn 169">
                      <a:extLst>
                        <a:ext uri="{FF2B5EF4-FFF2-40B4-BE49-F238E27FC236}">
                          <a16:creationId xmlns:a16="http://schemas.microsoft.com/office/drawing/2014/main" id="{48457D75-0FA3-4C7B-96DC-AC913D172881}"/>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DBC49053-AE4F-4E6D-8545-38D006568BED}"/>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56" name="Rechte verbindingslijn 155">
                  <a:extLst>
                    <a:ext uri="{FF2B5EF4-FFF2-40B4-BE49-F238E27FC236}">
                      <a16:creationId xmlns:a16="http://schemas.microsoft.com/office/drawing/2014/main" id="{54F779B4-6D53-466D-B588-56A1508BC6CA}"/>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7" name="Rechte verbindingslijn 156">
                  <a:extLst>
                    <a:ext uri="{FF2B5EF4-FFF2-40B4-BE49-F238E27FC236}">
                      <a16:creationId xmlns:a16="http://schemas.microsoft.com/office/drawing/2014/main" id="{570A13AB-DEA8-496B-8B44-F3C9592F9D6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8" name="Rechte verbindingslijn 157">
                  <a:extLst>
                    <a:ext uri="{FF2B5EF4-FFF2-40B4-BE49-F238E27FC236}">
                      <a16:creationId xmlns:a16="http://schemas.microsoft.com/office/drawing/2014/main" id="{1C251898-3F6C-4BD4-907E-D0128C5B7567}"/>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9" name="Rechte verbindingslijn 158">
                  <a:extLst>
                    <a:ext uri="{FF2B5EF4-FFF2-40B4-BE49-F238E27FC236}">
                      <a16:creationId xmlns:a16="http://schemas.microsoft.com/office/drawing/2014/main" id="{E61203A8-FF27-42CA-A952-C96F872C1487}"/>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60" name="Rechthoek 159">
                  <a:extLst>
                    <a:ext uri="{FF2B5EF4-FFF2-40B4-BE49-F238E27FC236}">
                      <a16:creationId xmlns:a16="http://schemas.microsoft.com/office/drawing/2014/main" id="{9902BD40-A2EE-4A2F-8450-C7BB541B5C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61" name="Groep 160">
                  <a:extLst>
                    <a:ext uri="{FF2B5EF4-FFF2-40B4-BE49-F238E27FC236}">
                      <a16:creationId xmlns:a16="http://schemas.microsoft.com/office/drawing/2014/main" id="{4464794B-F7A9-4D31-B2AE-B64EB876B243}"/>
                    </a:ext>
                  </a:extLst>
                </p:cNvPr>
                <p:cNvGrpSpPr/>
                <p:nvPr userDrawn="1"/>
              </p:nvGrpSpPr>
              <p:grpSpPr>
                <a:xfrm rot="2700000">
                  <a:off x="-3158000" y="3650045"/>
                  <a:ext cx="34350" cy="147351"/>
                  <a:chOff x="3148392" y="-836646"/>
                  <a:chExt cx="132124" cy="596095"/>
                </a:xfrm>
                <a:solidFill>
                  <a:srgbClr val="3399FF"/>
                </a:solidFill>
              </p:grpSpPr>
              <p:sp>
                <p:nvSpPr>
                  <p:cNvPr id="162" name="Rechthoek 161">
                    <a:extLst>
                      <a:ext uri="{FF2B5EF4-FFF2-40B4-BE49-F238E27FC236}">
                        <a16:creationId xmlns:a16="http://schemas.microsoft.com/office/drawing/2014/main" id="{481B9CD0-72B5-483C-AEAE-48C0EA5975EF}"/>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3" name="Rechthoek: afgeronde bovenhoeken 162">
                    <a:extLst>
                      <a:ext uri="{FF2B5EF4-FFF2-40B4-BE49-F238E27FC236}">
                        <a16:creationId xmlns:a16="http://schemas.microsoft.com/office/drawing/2014/main" id="{F3CB03A2-C305-4007-994F-AAE5774924F6}"/>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4" name="Gelijkbenige driehoek 163">
                    <a:extLst>
                      <a:ext uri="{FF2B5EF4-FFF2-40B4-BE49-F238E27FC236}">
                        <a16:creationId xmlns:a16="http://schemas.microsoft.com/office/drawing/2014/main" id="{3A6B8995-202D-4939-BB92-19F41BF9432F}"/>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128" name="Rechthoek 127">
              <a:extLst>
                <a:ext uri="{FF2B5EF4-FFF2-40B4-BE49-F238E27FC236}">
                  <a16:creationId xmlns:a16="http://schemas.microsoft.com/office/drawing/2014/main" id="{79F18839-9D9F-4099-9C50-02DB3270A5FF}"/>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129" name="Ovaal 128">
              <a:extLst>
                <a:ext uri="{FF2B5EF4-FFF2-40B4-BE49-F238E27FC236}">
                  <a16:creationId xmlns:a16="http://schemas.microsoft.com/office/drawing/2014/main" id="{BE7CB2C2-AFA9-4149-9045-86B0F7849D45}"/>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0" name="Rechthoek 129">
              <a:extLst>
                <a:ext uri="{FF2B5EF4-FFF2-40B4-BE49-F238E27FC236}">
                  <a16:creationId xmlns:a16="http://schemas.microsoft.com/office/drawing/2014/main" id="{80F81086-33FC-439C-A4B3-C27C54EEE6A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1" name="Ovaal 130">
              <a:extLst>
                <a:ext uri="{FF2B5EF4-FFF2-40B4-BE49-F238E27FC236}">
                  <a16:creationId xmlns:a16="http://schemas.microsoft.com/office/drawing/2014/main" id="{FAE77DE2-43B0-4CC4-8B4A-08677006E192}"/>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2" name="Rechthoek 131">
              <a:extLst>
                <a:ext uri="{FF2B5EF4-FFF2-40B4-BE49-F238E27FC236}">
                  <a16:creationId xmlns:a16="http://schemas.microsoft.com/office/drawing/2014/main" id="{A8A5FF5B-A8D0-40E7-A283-D1A8E008D681}"/>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3" name="Groep 132">
              <a:extLst>
                <a:ext uri="{FF2B5EF4-FFF2-40B4-BE49-F238E27FC236}">
                  <a16:creationId xmlns:a16="http://schemas.microsoft.com/office/drawing/2014/main" id="{D72B7F97-C4D9-4AE5-AAEA-B0F4A2200BAC}"/>
                </a:ext>
              </a:extLst>
            </p:cNvPr>
            <p:cNvGrpSpPr/>
            <p:nvPr userDrawn="1"/>
          </p:nvGrpSpPr>
          <p:grpSpPr>
            <a:xfrm>
              <a:off x="12852713" y="2164285"/>
              <a:ext cx="825500" cy="209550"/>
              <a:chOff x="13504624" y="2482850"/>
              <a:chExt cx="825500" cy="209550"/>
            </a:xfrm>
          </p:grpSpPr>
          <p:sp>
            <p:nvSpPr>
              <p:cNvPr id="144" name="Rechthoek 143">
                <a:extLst>
                  <a:ext uri="{FF2B5EF4-FFF2-40B4-BE49-F238E27FC236}">
                    <a16:creationId xmlns:a16="http://schemas.microsoft.com/office/drawing/2014/main" id="{BA795D98-30BB-48FC-A0BA-1D44A744818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45" name="Rechte verbindingslijn 144">
                <a:extLst>
                  <a:ext uri="{FF2B5EF4-FFF2-40B4-BE49-F238E27FC236}">
                    <a16:creationId xmlns:a16="http://schemas.microsoft.com/office/drawing/2014/main" id="{6FFF0746-542B-4BC7-9B8C-E2FE0D25028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6" name="Gelijkbenige driehoek 145">
                <a:extLst>
                  <a:ext uri="{FF2B5EF4-FFF2-40B4-BE49-F238E27FC236}">
                    <a16:creationId xmlns:a16="http://schemas.microsoft.com/office/drawing/2014/main" id="{47259CFB-B4ED-413E-B86D-1855AD64578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134" name="Groep 133">
              <a:extLst>
                <a:ext uri="{FF2B5EF4-FFF2-40B4-BE49-F238E27FC236}">
                  <a16:creationId xmlns:a16="http://schemas.microsoft.com/office/drawing/2014/main" id="{2181107C-BBE0-453A-9BD7-7240F892CB30}"/>
                </a:ext>
              </a:extLst>
            </p:cNvPr>
            <p:cNvGrpSpPr/>
            <p:nvPr userDrawn="1"/>
          </p:nvGrpSpPr>
          <p:grpSpPr>
            <a:xfrm>
              <a:off x="12847433" y="1232480"/>
              <a:ext cx="289372" cy="314992"/>
              <a:chOff x="7322769" y="-310267"/>
              <a:chExt cx="289372" cy="314992"/>
            </a:xfrm>
          </p:grpSpPr>
          <p:sp>
            <p:nvSpPr>
              <p:cNvPr id="141" name="Rechthoek 140">
                <a:extLst>
                  <a:ext uri="{FF2B5EF4-FFF2-40B4-BE49-F238E27FC236}">
                    <a16:creationId xmlns:a16="http://schemas.microsoft.com/office/drawing/2014/main" id="{2BFF0AF9-B027-4832-9C9D-E074293398D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42" name="Rechthoek 141">
                <a:extLst>
                  <a:ext uri="{FF2B5EF4-FFF2-40B4-BE49-F238E27FC236}">
                    <a16:creationId xmlns:a16="http://schemas.microsoft.com/office/drawing/2014/main" id="{8498FB4D-9654-436B-8064-9F18B259CE39}"/>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E1858EBF-D714-45B7-874E-FCD28B56473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35" name="Ovaal 134">
              <a:extLst>
                <a:ext uri="{FF2B5EF4-FFF2-40B4-BE49-F238E27FC236}">
                  <a16:creationId xmlns:a16="http://schemas.microsoft.com/office/drawing/2014/main" id="{ECCB005F-CDF0-4554-9532-E42F24EC3382}"/>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6" name="Rechthoek 135">
              <a:extLst>
                <a:ext uri="{FF2B5EF4-FFF2-40B4-BE49-F238E27FC236}">
                  <a16:creationId xmlns:a16="http://schemas.microsoft.com/office/drawing/2014/main" id="{27A1E07D-4A9C-4017-9961-25545EA37AC6}"/>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137" name="Rechthoek 136">
              <a:extLst>
                <a:ext uri="{FF2B5EF4-FFF2-40B4-BE49-F238E27FC236}">
                  <a16:creationId xmlns:a16="http://schemas.microsoft.com/office/drawing/2014/main" id="{119A2E51-07C5-4543-B93C-BF9A4B24744F}"/>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8" name="ICOON_info">
              <a:extLst>
                <a:ext uri="{FF2B5EF4-FFF2-40B4-BE49-F238E27FC236}">
                  <a16:creationId xmlns:a16="http://schemas.microsoft.com/office/drawing/2014/main" id="{491C474C-39C0-4A27-B786-D18D8D7B0058}"/>
                </a:ext>
              </a:extLst>
            </p:cNvPr>
            <p:cNvGrpSpPr/>
            <p:nvPr userDrawn="1"/>
          </p:nvGrpSpPr>
          <p:grpSpPr>
            <a:xfrm>
              <a:off x="15787296" y="5092834"/>
              <a:ext cx="283685" cy="283685"/>
              <a:chOff x="-510741" y="5913713"/>
              <a:chExt cx="267555" cy="267555"/>
            </a:xfrm>
          </p:grpSpPr>
          <p:sp>
            <p:nvSpPr>
              <p:cNvPr id="139" name="Ovaal 138">
                <a:extLst>
                  <a:ext uri="{FF2B5EF4-FFF2-40B4-BE49-F238E27FC236}">
                    <a16:creationId xmlns:a16="http://schemas.microsoft.com/office/drawing/2014/main" id="{9D4E2301-8F8A-496A-B427-7396647199D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0" name="Graphic 163" descr="Informatie">
                <a:extLst>
                  <a:ext uri="{FF2B5EF4-FFF2-40B4-BE49-F238E27FC236}">
                    <a16:creationId xmlns:a16="http://schemas.microsoft.com/office/drawing/2014/main" id="{AE236124-FA81-456B-AFE0-EBD50735E52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241" name="INSTRUCTIE">
            <a:extLst>
              <a:ext uri="{FF2B5EF4-FFF2-40B4-BE49-F238E27FC236}">
                <a16:creationId xmlns:a16="http://schemas.microsoft.com/office/drawing/2014/main" id="{78C0D50F-9D62-4FC7-A265-F5473FBF2035}"/>
              </a:ext>
            </a:extLst>
          </p:cNvPr>
          <p:cNvGrpSpPr/>
          <p:nvPr userDrawn="1"/>
        </p:nvGrpSpPr>
        <p:grpSpPr>
          <a:xfrm>
            <a:off x="-3786437" y="0"/>
            <a:ext cx="3693386" cy="5359349"/>
            <a:chOff x="-3786437" y="0"/>
            <a:chExt cx="3693386" cy="5359349"/>
          </a:xfrm>
        </p:grpSpPr>
        <p:sp>
          <p:nvSpPr>
            <p:cNvPr id="242" name="Rechthoek 241">
              <a:extLst>
                <a:ext uri="{FF2B5EF4-FFF2-40B4-BE49-F238E27FC236}">
                  <a16:creationId xmlns:a16="http://schemas.microsoft.com/office/drawing/2014/main" id="{1CDABCF0-C66F-4841-8EA8-9D8022C27BF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43" name="Ovaal 242">
              <a:extLst>
                <a:ext uri="{FF2B5EF4-FFF2-40B4-BE49-F238E27FC236}">
                  <a16:creationId xmlns:a16="http://schemas.microsoft.com/office/drawing/2014/main" id="{A8B73E2E-29CA-48BE-8708-6CE9D09507F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44" name="Rechthoek 243">
              <a:extLst>
                <a:ext uri="{FF2B5EF4-FFF2-40B4-BE49-F238E27FC236}">
                  <a16:creationId xmlns:a16="http://schemas.microsoft.com/office/drawing/2014/main" id="{B2131881-AA09-4916-ACC2-46ACEC123C11}"/>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45" name="Ovaal 244">
              <a:extLst>
                <a:ext uri="{FF2B5EF4-FFF2-40B4-BE49-F238E27FC236}">
                  <a16:creationId xmlns:a16="http://schemas.microsoft.com/office/drawing/2014/main" id="{DC5C53C6-7374-498A-B53F-E394C6E0586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46" name="Rechthoek 245">
              <a:extLst>
                <a:ext uri="{FF2B5EF4-FFF2-40B4-BE49-F238E27FC236}">
                  <a16:creationId xmlns:a16="http://schemas.microsoft.com/office/drawing/2014/main" id="{B4D30724-B589-422B-94DA-83FD1E43D43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47" name="Rechthoek 246">
              <a:extLst>
                <a:ext uri="{FF2B5EF4-FFF2-40B4-BE49-F238E27FC236}">
                  <a16:creationId xmlns:a16="http://schemas.microsoft.com/office/drawing/2014/main" id="{03EF6F66-D3F2-4294-8086-81187ACC776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48" name="Ovaal 247">
              <a:extLst>
                <a:ext uri="{FF2B5EF4-FFF2-40B4-BE49-F238E27FC236}">
                  <a16:creationId xmlns:a16="http://schemas.microsoft.com/office/drawing/2014/main" id="{4890C83A-9122-4B08-9125-4F7EAFC5C800}"/>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49" name="Rechthoek 248">
              <a:extLst>
                <a:ext uri="{FF2B5EF4-FFF2-40B4-BE49-F238E27FC236}">
                  <a16:creationId xmlns:a16="http://schemas.microsoft.com/office/drawing/2014/main" id="{A70BEC2E-0F0A-46F0-80F2-80D1E79D284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0" name="Ovaal 249">
              <a:extLst>
                <a:ext uri="{FF2B5EF4-FFF2-40B4-BE49-F238E27FC236}">
                  <a16:creationId xmlns:a16="http://schemas.microsoft.com/office/drawing/2014/main" id="{41C45E32-3F26-4658-9068-0F800ABADE96}"/>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1" name="Rechthoek 250">
              <a:extLst>
                <a:ext uri="{FF2B5EF4-FFF2-40B4-BE49-F238E27FC236}">
                  <a16:creationId xmlns:a16="http://schemas.microsoft.com/office/drawing/2014/main" id="{81BC82A3-36E0-4A92-A84B-91BEF1848E3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2" name="Ovaal 251">
              <a:extLst>
                <a:ext uri="{FF2B5EF4-FFF2-40B4-BE49-F238E27FC236}">
                  <a16:creationId xmlns:a16="http://schemas.microsoft.com/office/drawing/2014/main" id="{D3E98BE3-E0B9-4AA3-8C03-6F7F908E971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53" name="Rechthoek 252">
              <a:extLst>
                <a:ext uri="{FF2B5EF4-FFF2-40B4-BE49-F238E27FC236}">
                  <a16:creationId xmlns:a16="http://schemas.microsoft.com/office/drawing/2014/main" id="{2E5C4000-7B26-495E-BB3A-061C41EC99D0}"/>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54" name="Ovaal 253">
              <a:extLst>
                <a:ext uri="{FF2B5EF4-FFF2-40B4-BE49-F238E27FC236}">
                  <a16:creationId xmlns:a16="http://schemas.microsoft.com/office/drawing/2014/main" id="{45EC48CF-89C0-41B3-BB97-C8137ACCB963}"/>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5" name="Rechthoek 254">
              <a:extLst>
                <a:ext uri="{FF2B5EF4-FFF2-40B4-BE49-F238E27FC236}">
                  <a16:creationId xmlns:a16="http://schemas.microsoft.com/office/drawing/2014/main" id="{6933953D-D671-4822-ACE5-D3205755D61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6" name="Ovaal 255">
              <a:extLst>
                <a:ext uri="{FF2B5EF4-FFF2-40B4-BE49-F238E27FC236}">
                  <a16:creationId xmlns:a16="http://schemas.microsoft.com/office/drawing/2014/main" id="{44A34309-60E6-4545-9F5E-704620F084E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57" name="Rechthoek 256">
              <a:extLst>
                <a:ext uri="{FF2B5EF4-FFF2-40B4-BE49-F238E27FC236}">
                  <a16:creationId xmlns:a16="http://schemas.microsoft.com/office/drawing/2014/main" id="{5047CAF3-EA6D-4D89-9303-E7F407AC527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58" name="Ovaal 257">
              <a:extLst>
                <a:ext uri="{FF2B5EF4-FFF2-40B4-BE49-F238E27FC236}">
                  <a16:creationId xmlns:a16="http://schemas.microsoft.com/office/drawing/2014/main" id="{DB8BF78C-1C7F-464D-AE14-1B4E80446F80}"/>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59" name="Rechthoek 258">
              <a:extLst>
                <a:ext uri="{FF2B5EF4-FFF2-40B4-BE49-F238E27FC236}">
                  <a16:creationId xmlns:a16="http://schemas.microsoft.com/office/drawing/2014/main" id="{E6607282-20E3-4763-A8BB-231CE6E8DF2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0" name="Ovaal 259">
              <a:extLst>
                <a:ext uri="{FF2B5EF4-FFF2-40B4-BE49-F238E27FC236}">
                  <a16:creationId xmlns:a16="http://schemas.microsoft.com/office/drawing/2014/main" id="{0EA1F7A3-1A13-40CD-A443-C23ADD2F9E39}"/>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61" name="Rechthoek 260">
              <a:extLst>
                <a:ext uri="{FF2B5EF4-FFF2-40B4-BE49-F238E27FC236}">
                  <a16:creationId xmlns:a16="http://schemas.microsoft.com/office/drawing/2014/main" id="{E36AC8D4-B0C8-4537-89C4-A48AE2CCC84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62" name="Rechthoek 261">
              <a:extLst>
                <a:ext uri="{FF2B5EF4-FFF2-40B4-BE49-F238E27FC236}">
                  <a16:creationId xmlns:a16="http://schemas.microsoft.com/office/drawing/2014/main" id="{E8219711-AB2C-4334-9108-0CE464BE27C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63" name="ICOON_info">
              <a:extLst>
                <a:ext uri="{FF2B5EF4-FFF2-40B4-BE49-F238E27FC236}">
                  <a16:creationId xmlns:a16="http://schemas.microsoft.com/office/drawing/2014/main" id="{CE002BA9-6291-476D-B613-8B0761966A04}"/>
                </a:ext>
              </a:extLst>
            </p:cNvPr>
            <p:cNvGrpSpPr/>
            <p:nvPr userDrawn="1"/>
          </p:nvGrpSpPr>
          <p:grpSpPr>
            <a:xfrm>
              <a:off x="-376736" y="4400186"/>
              <a:ext cx="283685" cy="283685"/>
              <a:chOff x="-510741" y="5913713"/>
              <a:chExt cx="267555" cy="267555"/>
            </a:xfrm>
          </p:grpSpPr>
          <p:sp>
            <p:nvSpPr>
              <p:cNvPr id="305" name="Ovaal 304">
                <a:extLst>
                  <a:ext uri="{FF2B5EF4-FFF2-40B4-BE49-F238E27FC236}">
                    <a16:creationId xmlns:a16="http://schemas.microsoft.com/office/drawing/2014/main" id="{A547264A-11FE-476F-93FF-3891CB8B216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06" name="Graphic 163" descr="Informatie">
                <a:extLst>
                  <a:ext uri="{FF2B5EF4-FFF2-40B4-BE49-F238E27FC236}">
                    <a16:creationId xmlns:a16="http://schemas.microsoft.com/office/drawing/2014/main" id="{8D0A51D9-7224-4788-AC37-6261FA3B338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64" name="VOORBEELD">
              <a:extLst>
                <a:ext uri="{FF2B5EF4-FFF2-40B4-BE49-F238E27FC236}">
                  <a16:creationId xmlns:a16="http://schemas.microsoft.com/office/drawing/2014/main" id="{AAACA3D7-5E0A-45F6-9206-7D077154EC28}"/>
                </a:ext>
              </a:extLst>
            </p:cNvPr>
            <p:cNvGrpSpPr/>
            <p:nvPr userDrawn="1"/>
          </p:nvGrpSpPr>
          <p:grpSpPr>
            <a:xfrm>
              <a:off x="-3605171" y="458674"/>
              <a:ext cx="3234311" cy="558875"/>
              <a:chOff x="-3605171" y="458674"/>
              <a:chExt cx="3234311" cy="558875"/>
            </a:xfrm>
          </p:grpSpPr>
          <p:sp>
            <p:nvSpPr>
              <p:cNvPr id="265" name="Rechthoek 264">
                <a:extLst>
                  <a:ext uri="{FF2B5EF4-FFF2-40B4-BE49-F238E27FC236}">
                    <a16:creationId xmlns:a16="http://schemas.microsoft.com/office/drawing/2014/main" id="{E01171D7-D5D4-4A3A-9334-577C6E535BC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66" name="Rechthoek 265">
                <a:extLst>
                  <a:ext uri="{FF2B5EF4-FFF2-40B4-BE49-F238E27FC236}">
                    <a16:creationId xmlns:a16="http://schemas.microsoft.com/office/drawing/2014/main" id="{DA1AD27F-5D02-402E-9131-BB6B149130A2}"/>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67" name="Groep 266">
                <a:extLst>
                  <a:ext uri="{FF2B5EF4-FFF2-40B4-BE49-F238E27FC236}">
                    <a16:creationId xmlns:a16="http://schemas.microsoft.com/office/drawing/2014/main" id="{BE6E8D9D-1AC8-431B-B525-F6E11404C05A}"/>
                  </a:ext>
                </a:extLst>
              </p:cNvPr>
              <p:cNvGrpSpPr/>
              <p:nvPr userDrawn="1"/>
            </p:nvGrpSpPr>
            <p:grpSpPr>
              <a:xfrm>
                <a:off x="-3386247" y="830871"/>
                <a:ext cx="139423" cy="109566"/>
                <a:chOff x="-2866744" y="827071"/>
                <a:chExt cx="168701" cy="132575"/>
              </a:xfrm>
            </p:grpSpPr>
            <p:grpSp>
              <p:nvGrpSpPr>
                <p:cNvPr id="298" name="Groep 297">
                  <a:extLst>
                    <a:ext uri="{FF2B5EF4-FFF2-40B4-BE49-F238E27FC236}">
                      <a16:creationId xmlns:a16="http://schemas.microsoft.com/office/drawing/2014/main" id="{F297A647-F672-4538-AA0C-E8405D3766B2}"/>
                    </a:ext>
                  </a:extLst>
                </p:cNvPr>
                <p:cNvGrpSpPr/>
                <p:nvPr userDrawn="1"/>
              </p:nvGrpSpPr>
              <p:grpSpPr>
                <a:xfrm>
                  <a:off x="-2866744" y="827071"/>
                  <a:ext cx="168701" cy="132575"/>
                  <a:chOff x="-2866744" y="827071"/>
                  <a:chExt cx="168701" cy="132575"/>
                </a:xfrm>
              </p:grpSpPr>
              <p:cxnSp>
                <p:nvCxnSpPr>
                  <p:cNvPr id="300" name="Rechte verbindingslijn 299">
                    <a:extLst>
                      <a:ext uri="{FF2B5EF4-FFF2-40B4-BE49-F238E27FC236}">
                        <a16:creationId xmlns:a16="http://schemas.microsoft.com/office/drawing/2014/main" id="{C21414DC-52D3-4D3C-9CC4-8525DD09AE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7380A516-A464-4A09-B549-14D313FBB49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98EEE39A-0949-4D0C-AED0-389C4C49B4F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2AE083EF-E7D0-43B8-8CCE-B2983BBDDCC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3EC01BE3-EB8A-44A2-8A77-6162E73C839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1C472361-113E-4E22-9BC0-96A2FE67F75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68" name="Groep 267">
                <a:extLst>
                  <a:ext uri="{FF2B5EF4-FFF2-40B4-BE49-F238E27FC236}">
                    <a16:creationId xmlns:a16="http://schemas.microsoft.com/office/drawing/2014/main" id="{29E3DDAF-49A8-4AF1-8B24-071CF2887469}"/>
                  </a:ext>
                </a:extLst>
              </p:cNvPr>
              <p:cNvGrpSpPr/>
              <p:nvPr userDrawn="1"/>
            </p:nvGrpSpPr>
            <p:grpSpPr>
              <a:xfrm>
                <a:off x="-3605171" y="830871"/>
                <a:ext cx="139423" cy="109566"/>
                <a:chOff x="-2866744" y="518074"/>
                <a:chExt cx="168701" cy="132575"/>
              </a:xfrm>
            </p:grpSpPr>
            <p:grpSp>
              <p:nvGrpSpPr>
                <p:cNvPr id="291" name="Groep 290">
                  <a:extLst>
                    <a:ext uri="{FF2B5EF4-FFF2-40B4-BE49-F238E27FC236}">
                      <a16:creationId xmlns:a16="http://schemas.microsoft.com/office/drawing/2014/main" id="{EF62D667-E6A3-4D9F-BFC5-CDA9437C7EFF}"/>
                    </a:ext>
                  </a:extLst>
                </p:cNvPr>
                <p:cNvGrpSpPr/>
                <p:nvPr userDrawn="1"/>
              </p:nvGrpSpPr>
              <p:grpSpPr>
                <a:xfrm>
                  <a:off x="-2866744" y="518074"/>
                  <a:ext cx="168701" cy="132575"/>
                  <a:chOff x="-2866744" y="518074"/>
                  <a:chExt cx="168701" cy="132575"/>
                </a:xfrm>
              </p:grpSpPr>
              <p:cxnSp>
                <p:nvCxnSpPr>
                  <p:cNvPr id="293" name="Rechte verbindingslijn 292">
                    <a:extLst>
                      <a:ext uri="{FF2B5EF4-FFF2-40B4-BE49-F238E27FC236}">
                        <a16:creationId xmlns:a16="http://schemas.microsoft.com/office/drawing/2014/main" id="{C9B20F41-C565-40B2-AC00-1D915A659A3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4BE0DD0E-9E4D-4483-A9BE-88109B2ACD3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9088ACB8-D6C9-4E57-8F6D-4930E6D53E7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17D6CF2A-D105-4C75-9926-6779F2FBCE99}"/>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B199DD84-1CD0-4ED2-B94C-C84FAFC32F1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2" name="Pijl: rechts 291">
                  <a:extLst>
                    <a:ext uri="{FF2B5EF4-FFF2-40B4-BE49-F238E27FC236}">
                      <a16:creationId xmlns:a16="http://schemas.microsoft.com/office/drawing/2014/main" id="{C3F17CAB-88CD-4527-8CF1-81B5193BE2B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69" name="Rechte verbindingslijn 268">
                <a:extLst>
                  <a:ext uri="{FF2B5EF4-FFF2-40B4-BE49-F238E27FC236}">
                    <a16:creationId xmlns:a16="http://schemas.microsoft.com/office/drawing/2014/main" id="{314925A3-023D-48CD-8134-C8B5AEE9DCCA}"/>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70" name="Rechte verbindingslijn 269">
                <a:extLst>
                  <a:ext uri="{FF2B5EF4-FFF2-40B4-BE49-F238E27FC236}">
                    <a16:creationId xmlns:a16="http://schemas.microsoft.com/office/drawing/2014/main" id="{27B86A18-A756-4D9A-A6AF-B589A3C1E2B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71" name="Rechthoek 270">
                <a:extLst>
                  <a:ext uri="{FF2B5EF4-FFF2-40B4-BE49-F238E27FC236}">
                    <a16:creationId xmlns:a16="http://schemas.microsoft.com/office/drawing/2014/main" id="{F607DC35-6DA3-4F8A-9F8D-70EFEBF79E6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72" name="Rechthoek 271">
                <a:extLst>
                  <a:ext uri="{FF2B5EF4-FFF2-40B4-BE49-F238E27FC236}">
                    <a16:creationId xmlns:a16="http://schemas.microsoft.com/office/drawing/2014/main" id="{1A121232-A1EE-4BAF-AA30-EE2DF549FA6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73" name="Groep 272">
                <a:extLst>
                  <a:ext uri="{FF2B5EF4-FFF2-40B4-BE49-F238E27FC236}">
                    <a16:creationId xmlns:a16="http://schemas.microsoft.com/office/drawing/2014/main" id="{72E20555-CB12-435A-AAF8-975D37DD795C}"/>
                  </a:ext>
                </a:extLst>
              </p:cNvPr>
              <p:cNvGrpSpPr/>
              <p:nvPr userDrawn="1"/>
            </p:nvGrpSpPr>
            <p:grpSpPr>
              <a:xfrm>
                <a:off x="-2916763" y="769168"/>
                <a:ext cx="268738" cy="248381"/>
                <a:chOff x="-2916763" y="769168"/>
                <a:chExt cx="268738" cy="248381"/>
              </a:xfrm>
            </p:grpSpPr>
            <p:sp>
              <p:nvSpPr>
                <p:cNvPr id="283" name="Rechthoek 282">
                  <a:extLst>
                    <a:ext uri="{FF2B5EF4-FFF2-40B4-BE49-F238E27FC236}">
                      <a16:creationId xmlns:a16="http://schemas.microsoft.com/office/drawing/2014/main" id="{978B7A8C-DB78-4EE6-A78E-764E8C9ECD3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84" name="Groep 283">
                  <a:extLst>
                    <a:ext uri="{FF2B5EF4-FFF2-40B4-BE49-F238E27FC236}">
                      <a16:creationId xmlns:a16="http://schemas.microsoft.com/office/drawing/2014/main" id="{75232F80-6322-4F3C-8BAE-FB258784FC4A}"/>
                    </a:ext>
                  </a:extLst>
                </p:cNvPr>
                <p:cNvGrpSpPr/>
                <p:nvPr userDrawn="1"/>
              </p:nvGrpSpPr>
              <p:grpSpPr>
                <a:xfrm>
                  <a:off x="-2866744" y="827071"/>
                  <a:ext cx="168701" cy="132575"/>
                  <a:chOff x="-2866744" y="827071"/>
                  <a:chExt cx="168701" cy="132575"/>
                </a:xfrm>
              </p:grpSpPr>
              <p:cxnSp>
                <p:nvCxnSpPr>
                  <p:cNvPr id="286" name="Rechte verbindingslijn 285">
                    <a:extLst>
                      <a:ext uri="{FF2B5EF4-FFF2-40B4-BE49-F238E27FC236}">
                        <a16:creationId xmlns:a16="http://schemas.microsoft.com/office/drawing/2014/main" id="{46F5ED22-D337-4CB3-9E19-ED1EEDE5071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87" name="Rechte verbindingslijn 286">
                    <a:extLst>
                      <a:ext uri="{FF2B5EF4-FFF2-40B4-BE49-F238E27FC236}">
                        <a16:creationId xmlns:a16="http://schemas.microsoft.com/office/drawing/2014/main" id="{E287ECFA-FE8A-4D58-BADB-8164F9DF471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88" name="Rechte verbindingslijn 287">
                    <a:extLst>
                      <a:ext uri="{FF2B5EF4-FFF2-40B4-BE49-F238E27FC236}">
                        <a16:creationId xmlns:a16="http://schemas.microsoft.com/office/drawing/2014/main" id="{9E393867-BACE-4B02-92BC-266D4C0C11F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89" name="Rechte verbindingslijn 288">
                    <a:extLst>
                      <a:ext uri="{FF2B5EF4-FFF2-40B4-BE49-F238E27FC236}">
                        <a16:creationId xmlns:a16="http://schemas.microsoft.com/office/drawing/2014/main" id="{1C357AAD-A664-4EE3-BAAB-72208F166AC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90" name="Rechte verbindingslijn 289">
                    <a:extLst>
                      <a:ext uri="{FF2B5EF4-FFF2-40B4-BE49-F238E27FC236}">
                        <a16:creationId xmlns:a16="http://schemas.microsoft.com/office/drawing/2014/main" id="{05C13BA8-B18D-45DA-9FC4-72F8426FE94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85" name="Pijl: rechts 284">
                  <a:extLst>
                    <a:ext uri="{FF2B5EF4-FFF2-40B4-BE49-F238E27FC236}">
                      <a16:creationId xmlns:a16="http://schemas.microsoft.com/office/drawing/2014/main" id="{A2B7FF82-8EBD-4BF3-8921-90B34633A01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74" name="Groep 273">
                <a:extLst>
                  <a:ext uri="{FF2B5EF4-FFF2-40B4-BE49-F238E27FC236}">
                    <a16:creationId xmlns:a16="http://schemas.microsoft.com/office/drawing/2014/main" id="{B8BFDF12-757A-4D47-B850-523295BB6507}"/>
                  </a:ext>
                </a:extLst>
              </p:cNvPr>
              <p:cNvGrpSpPr/>
              <p:nvPr userDrawn="1"/>
            </p:nvGrpSpPr>
            <p:grpSpPr>
              <a:xfrm>
                <a:off x="-2916763" y="460171"/>
                <a:ext cx="268738" cy="248381"/>
                <a:chOff x="-2916763" y="460171"/>
                <a:chExt cx="268738" cy="248381"/>
              </a:xfrm>
            </p:grpSpPr>
            <p:sp>
              <p:nvSpPr>
                <p:cNvPr id="275" name="Rechthoek 274">
                  <a:extLst>
                    <a:ext uri="{FF2B5EF4-FFF2-40B4-BE49-F238E27FC236}">
                      <a16:creationId xmlns:a16="http://schemas.microsoft.com/office/drawing/2014/main" id="{D534F690-C3CA-460C-AD72-5D4762D6DF4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76" name="Groep 275">
                  <a:extLst>
                    <a:ext uri="{FF2B5EF4-FFF2-40B4-BE49-F238E27FC236}">
                      <a16:creationId xmlns:a16="http://schemas.microsoft.com/office/drawing/2014/main" id="{6507BDA2-F196-4AD3-9BB6-692D85BEF50D}"/>
                    </a:ext>
                  </a:extLst>
                </p:cNvPr>
                <p:cNvGrpSpPr/>
                <p:nvPr userDrawn="1"/>
              </p:nvGrpSpPr>
              <p:grpSpPr>
                <a:xfrm>
                  <a:off x="-2866744" y="518074"/>
                  <a:ext cx="168701" cy="132575"/>
                  <a:chOff x="-2866744" y="518074"/>
                  <a:chExt cx="168701" cy="132575"/>
                </a:xfrm>
              </p:grpSpPr>
              <p:cxnSp>
                <p:nvCxnSpPr>
                  <p:cNvPr id="278" name="Rechte verbindingslijn 277">
                    <a:extLst>
                      <a:ext uri="{FF2B5EF4-FFF2-40B4-BE49-F238E27FC236}">
                        <a16:creationId xmlns:a16="http://schemas.microsoft.com/office/drawing/2014/main" id="{6649B9D9-BF21-4330-8768-241EBB0AA73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79" name="Rechte verbindingslijn 278">
                    <a:extLst>
                      <a:ext uri="{FF2B5EF4-FFF2-40B4-BE49-F238E27FC236}">
                        <a16:creationId xmlns:a16="http://schemas.microsoft.com/office/drawing/2014/main" id="{AD26E291-5FDB-41E1-BB0F-D9417CEF40E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80" name="Rechte verbindingslijn 279">
                    <a:extLst>
                      <a:ext uri="{FF2B5EF4-FFF2-40B4-BE49-F238E27FC236}">
                        <a16:creationId xmlns:a16="http://schemas.microsoft.com/office/drawing/2014/main" id="{F160A1DA-9459-442D-8047-46A27882127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81" name="Rechte verbindingslijn 280">
                    <a:extLst>
                      <a:ext uri="{FF2B5EF4-FFF2-40B4-BE49-F238E27FC236}">
                        <a16:creationId xmlns:a16="http://schemas.microsoft.com/office/drawing/2014/main" id="{178781DF-9ACD-4BA9-B107-958419D27BB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82" name="Rechte verbindingslijn 281">
                    <a:extLst>
                      <a:ext uri="{FF2B5EF4-FFF2-40B4-BE49-F238E27FC236}">
                        <a16:creationId xmlns:a16="http://schemas.microsoft.com/office/drawing/2014/main" id="{383E4B1E-EE1F-433C-AFEC-460C9780B9E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77" name="Pijl: rechts 276">
                  <a:extLst>
                    <a:ext uri="{FF2B5EF4-FFF2-40B4-BE49-F238E27FC236}">
                      <a16:creationId xmlns:a16="http://schemas.microsoft.com/office/drawing/2014/main" id="{B63D10C9-9D17-4ACE-ADA1-AB06566E80EF}"/>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47982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kst + Grafiek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6443663"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rgbClr val="3F6866"/>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Grafiek Groen</a:t>
            </a:r>
          </a:p>
        </p:txBody>
      </p:sp>
      <p:grpSp>
        <p:nvGrpSpPr>
          <p:cNvPr id="123" name="INSTRUCTIE">
            <a:extLst>
              <a:ext uri="{FF2B5EF4-FFF2-40B4-BE49-F238E27FC236}">
                <a16:creationId xmlns:a16="http://schemas.microsoft.com/office/drawing/2014/main" id="{DDF3F622-C902-474F-87CB-25E187A675CD}"/>
              </a:ext>
            </a:extLst>
          </p:cNvPr>
          <p:cNvGrpSpPr/>
          <p:nvPr userDrawn="1"/>
        </p:nvGrpSpPr>
        <p:grpSpPr>
          <a:xfrm>
            <a:off x="12377867" y="1"/>
            <a:ext cx="3693114" cy="6056851"/>
            <a:chOff x="12377867" y="1"/>
            <a:chExt cx="3693114" cy="6056851"/>
          </a:xfrm>
        </p:grpSpPr>
        <p:sp>
          <p:nvSpPr>
            <p:cNvPr id="124" name="Rechthoek 123">
              <a:extLst>
                <a:ext uri="{FF2B5EF4-FFF2-40B4-BE49-F238E27FC236}">
                  <a16:creationId xmlns:a16="http://schemas.microsoft.com/office/drawing/2014/main" id="{E05703F6-73FA-4A83-B89A-3F187DD560B2}"/>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125" name="Ovaal 124">
              <a:extLst>
                <a:ext uri="{FF2B5EF4-FFF2-40B4-BE49-F238E27FC236}">
                  <a16:creationId xmlns:a16="http://schemas.microsoft.com/office/drawing/2014/main" id="{DA6CA6AB-47DB-4284-8632-99C82651A55A}"/>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C40923C0-377E-4C7B-860B-FDC6FE17DCD9}"/>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7" name="Groep 126">
              <a:extLst>
                <a:ext uri="{FF2B5EF4-FFF2-40B4-BE49-F238E27FC236}">
                  <a16:creationId xmlns:a16="http://schemas.microsoft.com/office/drawing/2014/main" id="{CCDAF5B1-EA3B-4B42-AE4B-EA1E12D7706A}"/>
                </a:ext>
              </a:extLst>
            </p:cNvPr>
            <p:cNvGrpSpPr/>
            <p:nvPr userDrawn="1"/>
          </p:nvGrpSpPr>
          <p:grpSpPr>
            <a:xfrm>
              <a:off x="12849211" y="4480038"/>
              <a:ext cx="1495189" cy="563933"/>
              <a:chOff x="-3314821" y="3310415"/>
              <a:chExt cx="1495189" cy="563933"/>
            </a:xfrm>
          </p:grpSpPr>
          <p:sp>
            <p:nvSpPr>
              <p:cNvPr id="147" name="Rechthoek 146">
                <a:extLst>
                  <a:ext uri="{FF2B5EF4-FFF2-40B4-BE49-F238E27FC236}">
                    <a16:creationId xmlns:a16="http://schemas.microsoft.com/office/drawing/2014/main" id="{42064CDB-5EE5-4B63-B63D-8499323471BF}"/>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3A56FCD0-D8B3-4ACD-AED8-78614ACC91E1}"/>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9" name="Tekstvak 148">
                <a:extLst>
                  <a:ext uri="{FF2B5EF4-FFF2-40B4-BE49-F238E27FC236}">
                    <a16:creationId xmlns:a16="http://schemas.microsoft.com/office/drawing/2014/main" id="{6108CB77-7D72-4845-B560-1E9724EB3B63}"/>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50" name="Tekstvak 149">
                <a:extLst>
                  <a:ext uri="{FF2B5EF4-FFF2-40B4-BE49-F238E27FC236}">
                    <a16:creationId xmlns:a16="http://schemas.microsoft.com/office/drawing/2014/main" id="{8DB458EE-FA8F-48D9-958D-7EBC5C53E105}"/>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51" name="Vrije vorm: vorm 150">
                <a:extLst>
                  <a:ext uri="{FF2B5EF4-FFF2-40B4-BE49-F238E27FC236}">
                    <a16:creationId xmlns:a16="http://schemas.microsoft.com/office/drawing/2014/main" id="{7DA2B311-D9B8-4CF5-B22C-B6D02BF2A2A0}"/>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52" name="Groep 151">
                <a:extLst>
                  <a:ext uri="{FF2B5EF4-FFF2-40B4-BE49-F238E27FC236}">
                    <a16:creationId xmlns:a16="http://schemas.microsoft.com/office/drawing/2014/main" id="{518DDB56-61D5-4C98-BC14-0D824078ECAB}"/>
                  </a:ext>
                </a:extLst>
              </p:cNvPr>
              <p:cNvGrpSpPr/>
              <p:nvPr userDrawn="1"/>
            </p:nvGrpSpPr>
            <p:grpSpPr>
              <a:xfrm>
                <a:off x="-3261976" y="3361742"/>
                <a:ext cx="139861" cy="152244"/>
                <a:chOff x="12574450" y="6053892"/>
                <a:chExt cx="169232" cy="184215"/>
              </a:xfrm>
            </p:grpSpPr>
            <p:sp>
              <p:nvSpPr>
                <p:cNvPr id="172" name="Rechthoek 171">
                  <a:extLst>
                    <a:ext uri="{FF2B5EF4-FFF2-40B4-BE49-F238E27FC236}">
                      <a16:creationId xmlns:a16="http://schemas.microsoft.com/office/drawing/2014/main" id="{114BEF94-1B84-475A-A40D-DCB13829540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73" name="Rechthoek 172">
                  <a:extLst>
                    <a:ext uri="{FF2B5EF4-FFF2-40B4-BE49-F238E27FC236}">
                      <a16:creationId xmlns:a16="http://schemas.microsoft.com/office/drawing/2014/main" id="{29F6F31F-E40C-47E8-A821-5D260C791281}"/>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74" name="Rechthoek 173">
                  <a:extLst>
                    <a:ext uri="{FF2B5EF4-FFF2-40B4-BE49-F238E27FC236}">
                      <a16:creationId xmlns:a16="http://schemas.microsoft.com/office/drawing/2014/main" id="{1EB1FDE6-8C83-411E-9AD0-C1E3BAB16D8E}"/>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53" name="Groep 152">
                <a:extLst>
                  <a:ext uri="{FF2B5EF4-FFF2-40B4-BE49-F238E27FC236}">
                    <a16:creationId xmlns:a16="http://schemas.microsoft.com/office/drawing/2014/main" id="{073AB029-1A9B-44DC-91A6-E5363310887D}"/>
                  </a:ext>
                </a:extLst>
              </p:cNvPr>
              <p:cNvGrpSpPr/>
              <p:nvPr userDrawn="1"/>
            </p:nvGrpSpPr>
            <p:grpSpPr>
              <a:xfrm>
                <a:off x="-3261070" y="3635199"/>
                <a:ext cx="168905" cy="104490"/>
                <a:chOff x="-3261070" y="3620931"/>
                <a:chExt cx="193920" cy="119965"/>
              </a:xfrm>
            </p:grpSpPr>
            <p:sp>
              <p:nvSpPr>
                <p:cNvPr id="154" name="Rechthoek 153">
                  <a:extLst>
                    <a:ext uri="{FF2B5EF4-FFF2-40B4-BE49-F238E27FC236}">
                      <a16:creationId xmlns:a16="http://schemas.microsoft.com/office/drawing/2014/main" id="{8FF701F3-6C19-4667-AFB3-701C933A9FC2}"/>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55" name="Groep 154">
                  <a:extLst>
                    <a:ext uri="{FF2B5EF4-FFF2-40B4-BE49-F238E27FC236}">
                      <a16:creationId xmlns:a16="http://schemas.microsoft.com/office/drawing/2014/main" id="{56A1C483-9922-48A9-A967-2CE2DBCD6347}"/>
                    </a:ext>
                  </a:extLst>
                </p:cNvPr>
                <p:cNvGrpSpPr/>
                <p:nvPr userDrawn="1"/>
              </p:nvGrpSpPr>
              <p:grpSpPr>
                <a:xfrm>
                  <a:off x="-3261070" y="3622063"/>
                  <a:ext cx="141113" cy="117345"/>
                  <a:chOff x="1094874" y="-878306"/>
                  <a:chExt cx="867364" cy="613611"/>
                </a:xfrm>
              </p:grpSpPr>
              <p:cxnSp>
                <p:nvCxnSpPr>
                  <p:cNvPr id="165" name="Rechte verbindingslijn 164">
                    <a:extLst>
                      <a:ext uri="{FF2B5EF4-FFF2-40B4-BE49-F238E27FC236}">
                        <a16:creationId xmlns:a16="http://schemas.microsoft.com/office/drawing/2014/main" id="{07D12FC3-CCDD-494D-8159-3E0CB31B6837}"/>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66" name="Rechte verbindingslijn 165">
                    <a:extLst>
                      <a:ext uri="{FF2B5EF4-FFF2-40B4-BE49-F238E27FC236}">
                        <a16:creationId xmlns:a16="http://schemas.microsoft.com/office/drawing/2014/main" id="{C5D8B121-0F74-481C-A9EF-FF82298A606C}"/>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67" name="Groep 166">
                    <a:extLst>
                      <a:ext uri="{FF2B5EF4-FFF2-40B4-BE49-F238E27FC236}">
                        <a16:creationId xmlns:a16="http://schemas.microsoft.com/office/drawing/2014/main" id="{6E5B6687-393C-46D6-BFC1-262B34D7924C}"/>
                      </a:ext>
                    </a:extLst>
                  </p:cNvPr>
                  <p:cNvGrpSpPr/>
                  <p:nvPr userDrawn="1"/>
                </p:nvGrpSpPr>
                <p:grpSpPr>
                  <a:xfrm>
                    <a:off x="1270535" y="-878306"/>
                    <a:ext cx="526983" cy="613611"/>
                    <a:chOff x="1270535" y="-745959"/>
                    <a:chExt cx="526983" cy="481264"/>
                  </a:xfrm>
                </p:grpSpPr>
                <p:cxnSp>
                  <p:nvCxnSpPr>
                    <p:cNvPr id="168" name="Rechte verbindingslijn 167">
                      <a:extLst>
                        <a:ext uri="{FF2B5EF4-FFF2-40B4-BE49-F238E27FC236}">
                          <a16:creationId xmlns:a16="http://schemas.microsoft.com/office/drawing/2014/main" id="{ABBD6F26-0245-49E8-A6C7-F45325D7E20C}"/>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69" name="Rechte verbindingslijn 168">
                      <a:extLst>
                        <a:ext uri="{FF2B5EF4-FFF2-40B4-BE49-F238E27FC236}">
                          <a16:creationId xmlns:a16="http://schemas.microsoft.com/office/drawing/2014/main" id="{C7AC2E04-A18E-4D6E-9CFE-C2079E80999A}"/>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70" name="Rechte verbindingslijn 169">
                      <a:extLst>
                        <a:ext uri="{FF2B5EF4-FFF2-40B4-BE49-F238E27FC236}">
                          <a16:creationId xmlns:a16="http://schemas.microsoft.com/office/drawing/2014/main" id="{48457D75-0FA3-4C7B-96DC-AC913D172881}"/>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DBC49053-AE4F-4E6D-8545-38D006568BED}"/>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56" name="Rechte verbindingslijn 155">
                  <a:extLst>
                    <a:ext uri="{FF2B5EF4-FFF2-40B4-BE49-F238E27FC236}">
                      <a16:creationId xmlns:a16="http://schemas.microsoft.com/office/drawing/2014/main" id="{54F779B4-6D53-466D-B588-56A1508BC6CA}"/>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7" name="Rechte verbindingslijn 156">
                  <a:extLst>
                    <a:ext uri="{FF2B5EF4-FFF2-40B4-BE49-F238E27FC236}">
                      <a16:creationId xmlns:a16="http://schemas.microsoft.com/office/drawing/2014/main" id="{570A13AB-DEA8-496B-8B44-F3C9592F9D6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8" name="Rechte verbindingslijn 157">
                  <a:extLst>
                    <a:ext uri="{FF2B5EF4-FFF2-40B4-BE49-F238E27FC236}">
                      <a16:creationId xmlns:a16="http://schemas.microsoft.com/office/drawing/2014/main" id="{1C251898-3F6C-4BD4-907E-D0128C5B7567}"/>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9" name="Rechte verbindingslijn 158">
                  <a:extLst>
                    <a:ext uri="{FF2B5EF4-FFF2-40B4-BE49-F238E27FC236}">
                      <a16:creationId xmlns:a16="http://schemas.microsoft.com/office/drawing/2014/main" id="{E61203A8-FF27-42CA-A952-C96F872C1487}"/>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60" name="Rechthoek 159">
                  <a:extLst>
                    <a:ext uri="{FF2B5EF4-FFF2-40B4-BE49-F238E27FC236}">
                      <a16:creationId xmlns:a16="http://schemas.microsoft.com/office/drawing/2014/main" id="{9902BD40-A2EE-4A2F-8450-C7BB541B5C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61" name="Groep 160">
                  <a:extLst>
                    <a:ext uri="{FF2B5EF4-FFF2-40B4-BE49-F238E27FC236}">
                      <a16:creationId xmlns:a16="http://schemas.microsoft.com/office/drawing/2014/main" id="{4464794B-F7A9-4D31-B2AE-B64EB876B243}"/>
                    </a:ext>
                  </a:extLst>
                </p:cNvPr>
                <p:cNvGrpSpPr/>
                <p:nvPr userDrawn="1"/>
              </p:nvGrpSpPr>
              <p:grpSpPr>
                <a:xfrm rot="2700000">
                  <a:off x="-3158000" y="3650045"/>
                  <a:ext cx="34350" cy="147351"/>
                  <a:chOff x="3148392" y="-836646"/>
                  <a:chExt cx="132124" cy="596095"/>
                </a:xfrm>
                <a:solidFill>
                  <a:srgbClr val="3399FF"/>
                </a:solidFill>
              </p:grpSpPr>
              <p:sp>
                <p:nvSpPr>
                  <p:cNvPr id="162" name="Rechthoek 161">
                    <a:extLst>
                      <a:ext uri="{FF2B5EF4-FFF2-40B4-BE49-F238E27FC236}">
                        <a16:creationId xmlns:a16="http://schemas.microsoft.com/office/drawing/2014/main" id="{481B9CD0-72B5-483C-AEAE-48C0EA5975EF}"/>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3" name="Rechthoek: afgeronde bovenhoeken 162">
                    <a:extLst>
                      <a:ext uri="{FF2B5EF4-FFF2-40B4-BE49-F238E27FC236}">
                        <a16:creationId xmlns:a16="http://schemas.microsoft.com/office/drawing/2014/main" id="{F3CB03A2-C305-4007-994F-AAE5774924F6}"/>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64" name="Gelijkbenige driehoek 163">
                    <a:extLst>
                      <a:ext uri="{FF2B5EF4-FFF2-40B4-BE49-F238E27FC236}">
                        <a16:creationId xmlns:a16="http://schemas.microsoft.com/office/drawing/2014/main" id="{3A6B8995-202D-4939-BB92-19F41BF9432F}"/>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128" name="Rechthoek 127">
              <a:extLst>
                <a:ext uri="{FF2B5EF4-FFF2-40B4-BE49-F238E27FC236}">
                  <a16:creationId xmlns:a16="http://schemas.microsoft.com/office/drawing/2014/main" id="{79F18839-9D9F-4099-9C50-02DB3270A5FF}"/>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129" name="Ovaal 128">
              <a:extLst>
                <a:ext uri="{FF2B5EF4-FFF2-40B4-BE49-F238E27FC236}">
                  <a16:creationId xmlns:a16="http://schemas.microsoft.com/office/drawing/2014/main" id="{BE7CB2C2-AFA9-4149-9045-86B0F7849D45}"/>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0" name="Rechthoek 129">
              <a:extLst>
                <a:ext uri="{FF2B5EF4-FFF2-40B4-BE49-F238E27FC236}">
                  <a16:creationId xmlns:a16="http://schemas.microsoft.com/office/drawing/2014/main" id="{80F81086-33FC-439C-A4B3-C27C54EEE6A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1" name="Ovaal 130">
              <a:extLst>
                <a:ext uri="{FF2B5EF4-FFF2-40B4-BE49-F238E27FC236}">
                  <a16:creationId xmlns:a16="http://schemas.microsoft.com/office/drawing/2014/main" id="{FAE77DE2-43B0-4CC4-8B4A-08677006E192}"/>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32" name="Rechthoek 131">
              <a:extLst>
                <a:ext uri="{FF2B5EF4-FFF2-40B4-BE49-F238E27FC236}">
                  <a16:creationId xmlns:a16="http://schemas.microsoft.com/office/drawing/2014/main" id="{A8A5FF5B-A8D0-40E7-A283-D1A8E008D681}"/>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3" name="Groep 132">
              <a:extLst>
                <a:ext uri="{FF2B5EF4-FFF2-40B4-BE49-F238E27FC236}">
                  <a16:creationId xmlns:a16="http://schemas.microsoft.com/office/drawing/2014/main" id="{D72B7F97-C4D9-4AE5-AAEA-B0F4A2200BAC}"/>
                </a:ext>
              </a:extLst>
            </p:cNvPr>
            <p:cNvGrpSpPr/>
            <p:nvPr userDrawn="1"/>
          </p:nvGrpSpPr>
          <p:grpSpPr>
            <a:xfrm>
              <a:off x="12852713" y="2164285"/>
              <a:ext cx="825500" cy="209550"/>
              <a:chOff x="13504624" y="2482850"/>
              <a:chExt cx="825500" cy="209550"/>
            </a:xfrm>
          </p:grpSpPr>
          <p:sp>
            <p:nvSpPr>
              <p:cNvPr id="144" name="Rechthoek 143">
                <a:extLst>
                  <a:ext uri="{FF2B5EF4-FFF2-40B4-BE49-F238E27FC236}">
                    <a16:creationId xmlns:a16="http://schemas.microsoft.com/office/drawing/2014/main" id="{BA795D98-30BB-48FC-A0BA-1D44A744818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45" name="Rechte verbindingslijn 144">
                <a:extLst>
                  <a:ext uri="{FF2B5EF4-FFF2-40B4-BE49-F238E27FC236}">
                    <a16:creationId xmlns:a16="http://schemas.microsoft.com/office/drawing/2014/main" id="{6FFF0746-542B-4BC7-9B8C-E2FE0D25028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6" name="Gelijkbenige driehoek 145">
                <a:extLst>
                  <a:ext uri="{FF2B5EF4-FFF2-40B4-BE49-F238E27FC236}">
                    <a16:creationId xmlns:a16="http://schemas.microsoft.com/office/drawing/2014/main" id="{47259CFB-B4ED-413E-B86D-1855AD64578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134" name="Groep 133">
              <a:extLst>
                <a:ext uri="{FF2B5EF4-FFF2-40B4-BE49-F238E27FC236}">
                  <a16:creationId xmlns:a16="http://schemas.microsoft.com/office/drawing/2014/main" id="{2181107C-BBE0-453A-9BD7-7240F892CB30}"/>
                </a:ext>
              </a:extLst>
            </p:cNvPr>
            <p:cNvGrpSpPr/>
            <p:nvPr userDrawn="1"/>
          </p:nvGrpSpPr>
          <p:grpSpPr>
            <a:xfrm>
              <a:off x="12847433" y="1232480"/>
              <a:ext cx="289372" cy="314992"/>
              <a:chOff x="7322769" y="-310267"/>
              <a:chExt cx="289372" cy="314992"/>
            </a:xfrm>
          </p:grpSpPr>
          <p:sp>
            <p:nvSpPr>
              <p:cNvPr id="141" name="Rechthoek 140">
                <a:extLst>
                  <a:ext uri="{FF2B5EF4-FFF2-40B4-BE49-F238E27FC236}">
                    <a16:creationId xmlns:a16="http://schemas.microsoft.com/office/drawing/2014/main" id="{2BFF0AF9-B027-4832-9C9D-E074293398D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42" name="Rechthoek 141">
                <a:extLst>
                  <a:ext uri="{FF2B5EF4-FFF2-40B4-BE49-F238E27FC236}">
                    <a16:creationId xmlns:a16="http://schemas.microsoft.com/office/drawing/2014/main" id="{8498FB4D-9654-436B-8064-9F18B259CE39}"/>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E1858EBF-D714-45B7-874E-FCD28B56473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35" name="Ovaal 134">
              <a:extLst>
                <a:ext uri="{FF2B5EF4-FFF2-40B4-BE49-F238E27FC236}">
                  <a16:creationId xmlns:a16="http://schemas.microsoft.com/office/drawing/2014/main" id="{ECCB005F-CDF0-4554-9532-E42F24EC3382}"/>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6" name="Rechthoek 135">
              <a:extLst>
                <a:ext uri="{FF2B5EF4-FFF2-40B4-BE49-F238E27FC236}">
                  <a16:creationId xmlns:a16="http://schemas.microsoft.com/office/drawing/2014/main" id="{27A1E07D-4A9C-4017-9961-25545EA37AC6}"/>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137" name="Rechthoek 136">
              <a:extLst>
                <a:ext uri="{FF2B5EF4-FFF2-40B4-BE49-F238E27FC236}">
                  <a16:creationId xmlns:a16="http://schemas.microsoft.com/office/drawing/2014/main" id="{119A2E51-07C5-4543-B93C-BF9A4B24744F}"/>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38" name="ICOON_info">
              <a:extLst>
                <a:ext uri="{FF2B5EF4-FFF2-40B4-BE49-F238E27FC236}">
                  <a16:creationId xmlns:a16="http://schemas.microsoft.com/office/drawing/2014/main" id="{491C474C-39C0-4A27-B786-D18D8D7B0058}"/>
                </a:ext>
              </a:extLst>
            </p:cNvPr>
            <p:cNvGrpSpPr/>
            <p:nvPr userDrawn="1"/>
          </p:nvGrpSpPr>
          <p:grpSpPr>
            <a:xfrm>
              <a:off x="15787296" y="5092834"/>
              <a:ext cx="283685" cy="283685"/>
              <a:chOff x="-510741" y="5913713"/>
              <a:chExt cx="267555" cy="267555"/>
            </a:xfrm>
          </p:grpSpPr>
          <p:sp>
            <p:nvSpPr>
              <p:cNvPr id="139" name="Ovaal 138">
                <a:extLst>
                  <a:ext uri="{FF2B5EF4-FFF2-40B4-BE49-F238E27FC236}">
                    <a16:creationId xmlns:a16="http://schemas.microsoft.com/office/drawing/2014/main" id="{9D4E2301-8F8A-496A-B427-7396647199D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0" name="Graphic 163" descr="Informatie">
                <a:extLst>
                  <a:ext uri="{FF2B5EF4-FFF2-40B4-BE49-F238E27FC236}">
                    <a16:creationId xmlns:a16="http://schemas.microsoft.com/office/drawing/2014/main" id="{AE236124-FA81-456B-AFE0-EBD50735E52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241" name="INSTRUCTIE">
            <a:extLst>
              <a:ext uri="{FF2B5EF4-FFF2-40B4-BE49-F238E27FC236}">
                <a16:creationId xmlns:a16="http://schemas.microsoft.com/office/drawing/2014/main" id="{78C0D50F-9D62-4FC7-A265-F5473FBF2035}"/>
              </a:ext>
            </a:extLst>
          </p:cNvPr>
          <p:cNvGrpSpPr/>
          <p:nvPr userDrawn="1"/>
        </p:nvGrpSpPr>
        <p:grpSpPr>
          <a:xfrm>
            <a:off x="-3786437" y="0"/>
            <a:ext cx="3693386" cy="5359349"/>
            <a:chOff x="-3786437" y="0"/>
            <a:chExt cx="3693386" cy="5359349"/>
          </a:xfrm>
        </p:grpSpPr>
        <p:sp>
          <p:nvSpPr>
            <p:cNvPr id="242" name="Rechthoek 241">
              <a:extLst>
                <a:ext uri="{FF2B5EF4-FFF2-40B4-BE49-F238E27FC236}">
                  <a16:creationId xmlns:a16="http://schemas.microsoft.com/office/drawing/2014/main" id="{1CDABCF0-C66F-4841-8EA8-9D8022C27BF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43" name="Ovaal 242">
              <a:extLst>
                <a:ext uri="{FF2B5EF4-FFF2-40B4-BE49-F238E27FC236}">
                  <a16:creationId xmlns:a16="http://schemas.microsoft.com/office/drawing/2014/main" id="{A8B73E2E-29CA-48BE-8708-6CE9D09507F5}"/>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44" name="Rechthoek 243">
              <a:extLst>
                <a:ext uri="{FF2B5EF4-FFF2-40B4-BE49-F238E27FC236}">
                  <a16:creationId xmlns:a16="http://schemas.microsoft.com/office/drawing/2014/main" id="{B2131881-AA09-4916-ACC2-46ACEC123C11}"/>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45" name="Ovaal 244">
              <a:extLst>
                <a:ext uri="{FF2B5EF4-FFF2-40B4-BE49-F238E27FC236}">
                  <a16:creationId xmlns:a16="http://schemas.microsoft.com/office/drawing/2014/main" id="{DC5C53C6-7374-498A-B53F-E394C6E0586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46" name="Rechthoek 245">
              <a:extLst>
                <a:ext uri="{FF2B5EF4-FFF2-40B4-BE49-F238E27FC236}">
                  <a16:creationId xmlns:a16="http://schemas.microsoft.com/office/drawing/2014/main" id="{B4D30724-B589-422B-94DA-83FD1E43D435}"/>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47" name="Rechthoek 246">
              <a:extLst>
                <a:ext uri="{FF2B5EF4-FFF2-40B4-BE49-F238E27FC236}">
                  <a16:creationId xmlns:a16="http://schemas.microsoft.com/office/drawing/2014/main" id="{03EF6F66-D3F2-4294-8086-81187ACC7769}"/>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48" name="Ovaal 247">
              <a:extLst>
                <a:ext uri="{FF2B5EF4-FFF2-40B4-BE49-F238E27FC236}">
                  <a16:creationId xmlns:a16="http://schemas.microsoft.com/office/drawing/2014/main" id="{4890C83A-9122-4B08-9125-4F7EAFC5C800}"/>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49" name="Rechthoek 248">
              <a:extLst>
                <a:ext uri="{FF2B5EF4-FFF2-40B4-BE49-F238E27FC236}">
                  <a16:creationId xmlns:a16="http://schemas.microsoft.com/office/drawing/2014/main" id="{A70BEC2E-0F0A-46F0-80F2-80D1E79D284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0" name="Ovaal 249">
              <a:extLst>
                <a:ext uri="{FF2B5EF4-FFF2-40B4-BE49-F238E27FC236}">
                  <a16:creationId xmlns:a16="http://schemas.microsoft.com/office/drawing/2014/main" id="{41C45E32-3F26-4658-9068-0F800ABADE96}"/>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1" name="Rechthoek 250">
              <a:extLst>
                <a:ext uri="{FF2B5EF4-FFF2-40B4-BE49-F238E27FC236}">
                  <a16:creationId xmlns:a16="http://schemas.microsoft.com/office/drawing/2014/main" id="{81BC82A3-36E0-4A92-A84B-91BEF1848E3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52" name="Ovaal 251">
              <a:extLst>
                <a:ext uri="{FF2B5EF4-FFF2-40B4-BE49-F238E27FC236}">
                  <a16:creationId xmlns:a16="http://schemas.microsoft.com/office/drawing/2014/main" id="{D3E98BE3-E0B9-4AA3-8C03-6F7F908E9719}"/>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53" name="Rechthoek 252">
              <a:extLst>
                <a:ext uri="{FF2B5EF4-FFF2-40B4-BE49-F238E27FC236}">
                  <a16:creationId xmlns:a16="http://schemas.microsoft.com/office/drawing/2014/main" id="{2E5C4000-7B26-495E-BB3A-061C41EC99D0}"/>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54" name="Ovaal 253">
              <a:extLst>
                <a:ext uri="{FF2B5EF4-FFF2-40B4-BE49-F238E27FC236}">
                  <a16:creationId xmlns:a16="http://schemas.microsoft.com/office/drawing/2014/main" id="{45EC48CF-89C0-41B3-BB97-C8137ACCB963}"/>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5" name="Rechthoek 254">
              <a:extLst>
                <a:ext uri="{FF2B5EF4-FFF2-40B4-BE49-F238E27FC236}">
                  <a16:creationId xmlns:a16="http://schemas.microsoft.com/office/drawing/2014/main" id="{6933953D-D671-4822-ACE5-D3205755D61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56" name="Ovaal 255">
              <a:extLst>
                <a:ext uri="{FF2B5EF4-FFF2-40B4-BE49-F238E27FC236}">
                  <a16:creationId xmlns:a16="http://schemas.microsoft.com/office/drawing/2014/main" id="{44A34309-60E6-4545-9F5E-704620F084E3}"/>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57" name="Rechthoek 256">
              <a:extLst>
                <a:ext uri="{FF2B5EF4-FFF2-40B4-BE49-F238E27FC236}">
                  <a16:creationId xmlns:a16="http://schemas.microsoft.com/office/drawing/2014/main" id="{5047CAF3-EA6D-4D89-9303-E7F407AC527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58" name="Ovaal 257">
              <a:extLst>
                <a:ext uri="{FF2B5EF4-FFF2-40B4-BE49-F238E27FC236}">
                  <a16:creationId xmlns:a16="http://schemas.microsoft.com/office/drawing/2014/main" id="{DB8BF78C-1C7F-464D-AE14-1B4E80446F80}"/>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59" name="Rechthoek 258">
              <a:extLst>
                <a:ext uri="{FF2B5EF4-FFF2-40B4-BE49-F238E27FC236}">
                  <a16:creationId xmlns:a16="http://schemas.microsoft.com/office/drawing/2014/main" id="{E6607282-20E3-4763-A8BB-231CE6E8DF2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0" name="Ovaal 259">
              <a:extLst>
                <a:ext uri="{FF2B5EF4-FFF2-40B4-BE49-F238E27FC236}">
                  <a16:creationId xmlns:a16="http://schemas.microsoft.com/office/drawing/2014/main" id="{0EA1F7A3-1A13-40CD-A443-C23ADD2F9E39}"/>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61" name="Rechthoek 260">
              <a:extLst>
                <a:ext uri="{FF2B5EF4-FFF2-40B4-BE49-F238E27FC236}">
                  <a16:creationId xmlns:a16="http://schemas.microsoft.com/office/drawing/2014/main" id="{E36AC8D4-B0C8-4537-89C4-A48AE2CCC84F}"/>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62" name="Rechthoek 261">
              <a:extLst>
                <a:ext uri="{FF2B5EF4-FFF2-40B4-BE49-F238E27FC236}">
                  <a16:creationId xmlns:a16="http://schemas.microsoft.com/office/drawing/2014/main" id="{E8219711-AB2C-4334-9108-0CE464BE27C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63" name="ICOON_info">
              <a:extLst>
                <a:ext uri="{FF2B5EF4-FFF2-40B4-BE49-F238E27FC236}">
                  <a16:creationId xmlns:a16="http://schemas.microsoft.com/office/drawing/2014/main" id="{CE002BA9-6291-476D-B613-8B0761966A04}"/>
                </a:ext>
              </a:extLst>
            </p:cNvPr>
            <p:cNvGrpSpPr/>
            <p:nvPr userDrawn="1"/>
          </p:nvGrpSpPr>
          <p:grpSpPr>
            <a:xfrm>
              <a:off x="-376736" y="4400186"/>
              <a:ext cx="283685" cy="283685"/>
              <a:chOff x="-510741" y="5913713"/>
              <a:chExt cx="267555" cy="267555"/>
            </a:xfrm>
          </p:grpSpPr>
          <p:sp>
            <p:nvSpPr>
              <p:cNvPr id="305" name="Ovaal 304">
                <a:extLst>
                  <a:ext uri="{FF2B5EF4-FFF2-40B4-BE49-F238E27FC236}">
                    <a16:creationId xmlns:a16="http://schemas.microsoft.com/office/drawing/2014/main" id="{A547264A-11FE-476F-93FF-3891CB8B216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06" name="Graphic 163" descr="Informatie">
                <a:extLst>
                  <a:ext uri="{FF2B5EF4-FFF2-40B4-BE49-F238E27FC236}">
                    <a16:creationId xmlns:a16="http://schemas.microsoft.com/office/drawing/2014/main" id="{8D0A51D9-7224-4788-AC37-6261FA3B338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64" name="VOORBEELD">
              <a:extLst>
                <a:ext uri="{FF2B5EF4-FFF2-40B4-BE49-F238E27FC236}">
                  <a16:creationId xmlns:a16="http://schemas.microsoft.com/office/drawing/2014/main" id="{AAACA3D7-5E0A-45F6-9206-7D077154EC28}"/>
                </a:ext>
              </a:extLst>
            </p:cNvPr>
            <p:cNvGrpSpPr/>
            <p:nvPr userDrawn="1"/>
          </p:nvGrpSpPr>
          <p:grpSpPr>
            <a:xfrm>
              <a:off x="-3605171" y="458674"/>
              <a:ext cx="3234311" cy="558875"/>
              <a:chOff x="-3605171" y="458674"/>
              <a:chExt cx="3234311" cy="558875"/>
            </a:xfrm>
          </p:grpSpPr>
          <p:sp>
            <p:nvSpPr>
              <p:cNvPr id="265" name="Rechthoek 264">
                <a:extLst>
                  <a:ext uri="{FF2B5EF4-FFF2-40B4-BE49-F238E27FC236}">
                    <a16:creationId xmlns:a16="http://schemas.microsoft.com/office/drawing/2014/main" id="{E01171D7-D5D4-4A3A-9334-577C6E535BC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66" name="Rechthoek 265">
                <a:extLst>
                  <a:ext uri="{FF2B5EF4-FFF2-40B4-BE49-F238E27FC236}">
                    <a16:creationId xmlns:a16="http://schemas.microsoft.com/office/drawing/2014/main" id="{DA1AD27F-5D02-402E-9131-BB6B149130A2}"/>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67" name="Groep 266">
                <a:extLst>
                  <a:ext uri="{FF2B5EF4-FFF2-40B4-BE49-F238E27FC236}">
                    <a16:creationId xmlns:a16="http://schemas.microsoft.com/office/drawing/2014/main" id="{BE6E8D9D-1AC8-431B-B525-F6E11404C05A}"/>
                  </a:ext>
                </a:extLst>
              </p:cNvPr>
              <p:cNvGrpSpPr/>
              <p:nvPr userDrawn="1"/>
            </p:nvGrpSpPr>
            <p:grpSpPr>
              <a:xfrm>
                <a:off x="-3386247" y="830871"/>
                <a:ext cx="139423" cy="109566"/>
                <a:chOff x="-2866744" y="827071"/>
                <a:chExt cx="168701" cy="132575"/>
              </a:xfrm>
            </p:grpSpPr>
            <p:grpSp>
              <p:nvGrpSpPr>
                <p:cNvPr id="298" name="Groep 297">
                  <a:extLst>
                    <a:ext uri="{FF2B5EF4-FFF2-40B4-BE49-F238E27FC236}">
                      <a16:creationId xmlns:a16="http://schemas.microsoft.com/office/drawing/2014/main" id="{F297A647-F672-4538-AA0C-E8405D3766B2}"/>
                    </a:ext>
                  </a:extLst>
                </p:cNvPr>
                <p:cNvGrpSpPr/>
                <p:nvPr userDrawn="1"/>
              </p:nvGrpSpPr>
              <p:grpSpPr>
                <a:xfrm>
                  <a:off x="-2866744" y="827071"/>
                  <a:ext cx="168701" cy="132575"/>
                  <a:chOff x="-2866744" y="827071"/>
                  <a:chExt cx="168701" cy="132575"/>
                </a:xfrm>
              </p:grpSpPr>
              <p:cxnSp>
                <p:nvCxnSpPr>
                  <p:cNvPr id="300" name="Rechte verbindingslijn 299">
                    <a:extLst>
                      <a:ext uri="{FF2B5EF4-FFF2-40B4-BE49-F238E27FC236}">
                        <a16:creationId xmlns:a16="http://schemas.microsoft.com/office/drawing/2014/main" id="{C21414DC-52D3-4D3C-9CC4-8525DD09AE9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301" name="Rechte verbindingslijn 300">
                    <a:extLst>
                      <a:ext uri="{FF2B5EF4-FFF2-40B4-BE49-F238E27FC236}">
                        <a16:creationId xmlns:a16="http://schemas.microsoft.com/office/drawing/2014/main" id="{7380A516-A464-4A09-B549-14D313FBB49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302" name="Rechte verbindingslijn 301">
                    <a:extLst>
                      <a:ext uri="{FF2B5EF4-FFF2-40B4-BE49-F238E27FC236}">
                        <a16:creationId xmlns:a16="http://schemas.microsoft.com/office/drawing/2014/main" id="{98EEE39A-0949-4D0C-AED0-389C4C49B4F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303" name="Rechte verbindingslijn 302">
                    <a:extLst>
                      <a:ext uri="{FF2B5EF4-FFF2-40B4-BE49-F238E27FC236}">
                        <a16:creationId xmlns:a16="http://schemas.microsoft.com/office/drawing/2014/main" id="{2AE083EF-E7D0-43B8-8CCE-B2983BBDDCC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304" name="Rechte verbindingslijn 303">
                    <a:extLst>
                      <a:ext uri="{FF2B5EF4-FFF2-40B4-BE49-F238E27FC236}">
                        <a16:creationId xmlns:a16="http://schemas.microsoft.com/office/drawing/2014/main" id="{3EC01BE3-EB8A-44A2-8A77-6162E73C839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99" name="Pijl: rechts 298">
                  <a:extLst>
                    <a:ext uri="{FF2B5EF4-FFF2-40B4-BE49-F238E27FC236}">
                      <a16:creationId xmlns:a16="http://schemas.microsoft.com/office/drawing/2014/main" id="{1C472361-113E-4E22-9BC0-96A2FE67F75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68" name="Groep 267">
                <a:extLst>
                  <a:ext uri="{FF2B5EF4-FFF2-40B4-BE49-F238E27FC236}">
                    <a16:creationId xmlns:a16="http://schemas.microsoft.com/office/drawing/2014/main" id="{29E3DDAF-49A8-4AF1-8B24-071CF2887469}"/>
                  </a:ext>
                </a:extLst>
              </p:cNvPr>
              <p:cNvGrpSpPr/>
              <p:nvPr userDrawn="1"/>
            </p:nvGrpSpPr>
            <p:grpSpPr>
              <a:xfrm>
                <a:off x="-3605171" y="830871"/>
                <a:ext cx="139423" cy="109566"/>
                <a:chOff x="-2866744" y="518074"/>
                <a:chExt cx="168701" cy="132575"/>
              </a:xfrm>
            </p:grpSpPr>
            <p:grpSp>
              <p:nvGrpSpPr>
                <p:cNvPr id="291" name="Groep 290">
                  <a:extLst>
                    <a:ext uri="{FF2B5EF4-FFF2-40B4-BE49-F238E27FC236}">
                      <a16:creationId xmlns:a16="http://schemas.microsoft.com/office/drawing/2014/main" id="{EF62D667-E6A3-4D9F-BFC5-CDA9437C7EFF}"/>
                    </a:ext>
                  </a:extLst>
                </p:cNvPr>
                <p:cNvGrpSpPr/>
                <p:nvPr userDrawn="1"/>
              </p:nvGrpSpPr>
              <p:grpSpPr>
                <a:xfrm>
                  <a:off x="-2866744" y="518074"/>
                  <a:ext cx="168701" cy="132575"/>
                  <a:chOff x="-2866744" y="518074"/>
                  <a:chExt cx="168701" cy="132575"/>
                </a:xfrm>
              </p:grpSpPr>
              <p:cxnSp>
                <p:nvCxnSpPr>
                  <p:cNvPr id="293" name="Rechte verbindingslijn 292">
                    <a:extLst>
                      <a:ext uri="{FF2B5EF4-FFF2-40B4-BE49-F238E27FC236}">
                        <a16:creationId xmlns:a16="http://schemas.microsoft.com/office/drawing/2014/main" id="{C9B20F41-C565-40B2-AC00-1D915A659A3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94" name="Rechte verbindingslijn 293">
                    <a:extLst>
                      <a:ext uri="{FF2B5EF4-FFF2-40B4-BE49-F238E27FC236}">
                        <a16:creationId xmlns:a16="http://schemas.microsoft.com/office/drawing/2014/main" id="{4BE0DD0E-9E4D-4483-A9BE-88109B2ACD3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95" name="Rechte verbindingslijn 294">
                    <a:extLst>
                      <a:ext uri="{FF2B5EF4-FFF2-40B4-BE49-F238E27FC236}">
                        <a16:creationId xmlns:a16="http://schemas.microsoft.com/office/drawing/2014/main" id="{9088ACB8-D6C9-4E57-8F6D-4930E6D53E7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96" name="Rechte verbindingslijn 295">
                    <a:extLst>
                      <a:ext uri="{FF2B5EF4-FFF2-40B4-BE49-F238E27FC236}">
                        <a16:creationId xmlns:a16="http://schemas.microsoft.com/office/drawing/2014/main" id="{17D6CF2A-D105-4C75-9926-6779F2FBCE99}"/>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97" name="Rechte verbindingslijn 296">
                    <a:extLst>
                      <a:ext uri="{FF2B5EF4-FFF2-40B4-BE49-F238E27FC236}">
                        <a16:creationId xmlns:a16="http://schemas.microsoft.com/office/drawing/2014/main" id="{B199DD84-1CD0-4ED2-B94C-C84FAFC32F1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92" name="Pijl: rechts 291">
                  <a:extLst>
                    <a:ext uri="{FF2B5EF4-FFF2-40B4-BE49-F238E27FC236}">
                      <a16:creationId xmlns:a16="http://schemas.microsoft.com/office/drawing/2014/main" id="{C3F17CAB-88CD-4527-8CF1-81B5193BE2B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69" name="Rechte verbindingslijn 268">
                <a:extLst>
                  <a:ext uri="{FF2B5EF4-FFF2-40B4-BE49-F238E27FC236}">
                    <a16:creationId xmlns:a16="http://schemas.microsoft.com/office/drawing/2014/main" id="{314925A3-023D-48CD-8134-C8B5AEE9DCCA}"/>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70" name="Rechte verbindingslijn 269">
                <a:extLst>
                  <a:ext uri="{FF2B5EF4-FFF2-40B4-BE49-F238E27FC236}">
                    <a16:creationId xmlns:a16="http://schemas.microsoft.com/office/drawing/2014/main" id="{27B86A18-A756-4D9A-A6AF-B589A3C1E2BA}"/>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71" name="Rechthoek 270">
                <a:extLst>
                  <a:ext uri="{FF2B5EF4-FFF2-40B4-BE49-F238E27FC236}">
                    <a16:creationId xmlns:a16="http://schemas.microsoft.com/office/drawing/2014/main" id="{F607DC35-6DA3-4F8A-9F8D-70EFEBF79E6E}"/>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72" name="Rechthoek 271">
                <a:extLst>
                  <a:ext uri="{FF2B5EF4-FFF2-40B4-BE49-F238E27FC236}">
                    <a16:creationId xmlns:a16="http://schemas.microsoft.com/office/drawing/2014/main" id="{1A121232-A1EE-4BAF-AA30-EE2DF549FA6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73" name="Groep 272">
                <a:extLst>
                  <a:ext uri="{FF2B5EF4-FFF2-40B4-BE49-F238E27FC236}">
                    <a16:creationId xmlns:a16="http://schemas.microsoft.com/office/drawing/2014/main" id="{72E20555-CB12-435A-AAF8-975D37DD795C}"/>
                  </a:ext>
                </a:extLst>
              </p:cNvPr>
              <p:cNvGrpSpPr/>
              <p:nvPr userDrawn="1"/>
            </p:nvGrpSpPr>
            <p:grpSpPr>
              <a:xfrm>
                <a:off x="-2916763" y="769168"/>
                <a:ext cx="268738" cy="248381"/>
                <a:chOff x="-2916763" y="769168"/>
                <a:chExt cx="268738" cy="248381"/>
              </a:xfrm>
            </p:grpSpPr>
            <p:sp>
              <p:nvSpPr>
                <p:cNvPr id="283" name="Rechthoek 282">
                  <a:extLst>
                    <a:ext uri="{FF2B5EF4-FFF2-40B4-BE49-F238E27FC236}">
                      <a16:creationId xmlns:a16="http://schemas.microsoft.com/office/drawing/2014/main" id="{978B7A8C-DB78-4EE6-A78E-764E8C9ECD3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84" name="Groep 283">
                  <a:extLst>
                    <a:ext uri="{FF2B5EF4-FFF2-40B4-BE49-F238E27FC236}">
                      <a16:creationId xmlns:a16="http://schemas.microsoft.com/office/drawing/2014/main" id="{75232F80-6322-4F3C-8BAE-FB258784FC4A}"/>
                    </a:ext>
                  </a:extLst>
                </p:cNvPr>
                <p:cNvGrpSpPr/>
                <p:nvPr userDrawn="1"/>
              </p:nvGrpSpPr>
              <p:grpSpPr>
                <a:xfrm>
                  <a:off x="-2866744" y="827071"/>
                  <a:ext cx="168701" cy="132575"/>
                  <a:chOff x="-2866744" y="827071"/>
                  <a:chExt cx="168701" cy="132575"/>
                </a:xfrm>
              </p:grpSpPr>
              <p:cxnSp>
                <p:nvCxnSpPr>
                  <p:cNvPr id="286" name="Rechte verbindingslijn 285">
                    <a:extLst>
                      <a:ext uri="{FF2B5EF4-FFF2-40B4-BE49-F238E27FC236}">
                        <a16:creationId xmlns:a16="http://schemas.microsoft.com/office/drawing/2014/main" id="{46F5ED22-D337-4CB3-9E19-ED1EEDE50716}"/>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87" name="Rechte verbindingslijn 286">
                    <a:extLst>
                      <a:ext uri="{FF2B5EF4-FFF2-40B4-BE49-F238E27FC236}">
                        <a16:creationId xmlns:a16="http://schemas.microsoft.com/office/drawing/2014/main" id="{E287ECFA-FE8A-4D58-BADB-8164F9DF471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88" name="Rechte verbindingslijn 287">
                    <a:extLst>
                      <a:ext uri="{FF2B5EF4-FFF2-40B4-BE49-F238E27FC236}">
                        <a16:creationId xmlns:a16="http://schemas.microsoft.com/office/drawing/2014/main" id="{9E393867-BACE-4B02-92BC-266D4C0C11F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89" name="Rechte verbindingslijn 288">
                    <a:extLst>
                      <a:ext uri="{FF2B5EF4-FFF2-40B4-BE49-F238E27FC236}">
                        <a16:creationId xmlns:a16="http://schemas.microsoft.com/office/drawing/2014/main" id="{1C357AAD-A664-4EE3-BAAB-72208F166AC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90" name="Rechte verbindingslijn 289">
                    <a:extLst>
                      <a:ext uri="{FF2B5EF4-FFF2-40B4-BE49-F238E27FC236}">
                        <a16:creationId xmlns:a16="http://schemas.microsoft.com/office/drawing/2014/main" id="{05C13BA8-B18D-45DA-9FC4-72F8426FE94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85" name="Pijl: rechts 284">
                  <a:extLst>
                    <a:ext uri="{FF2B5EF4-FFF2-40B4-BE49-F238E27FC236}">
                      <a16:creationId xmlns:a16="http://schemas.microsoft.com/office/drawing/2014/main" id="{A2B7FF82-8EBD-4BF3-8921-90B34633A01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74" name="Groep 273">
                <a:extLst>
                  <a:ext uri="{FF2B5EF4-FFF2-40B4-BE49-F238E27FC236}">
                    <a16:creationId xmlns:a16="http://schemas.microsoft.com/office/drawing/2014/main" id="{B8BFDF12-757A-4D47-B850-523295BB6507}"/>
                  </a:ext>
                </a:extLst>
              </p:cNvPr>
              <p:cNvGrpSpPr/>
              <p:nvPr userDrawn="1"/>
            </p:nvGrpSpPr>
            <p:grpSpPr>
              <a:xfrm>
                <a:off x="-2916763" y="460171"/>
                <a:ext cx="268738" cy="248381"/>
                <a:chOff x="-2916763" y="460171"/>
                <a:chExt cx="268738" cy="248381"/>
              </a:xfrm>
            </p:grpSpPr>
            <p:sp>
              <p:nvSpPr>
                <p:cNvPr id="275" name="Rechthoek 274">
                  <a:extLst>
                    <a:ext uri="{FF2B5EF4-FFF2-40B4-BE49-F238E27FC236}">
                      <a16:creationId xmlns:a16="http://schemas.microsoft.com/office/drawing/2014/main" id="{D534F690-C3CA-460C-AD72-5D4762D6DF4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76" name="Groep 275">
                  <a:extLst>
                    <a:ext uri="{FF2B5EF4-FFF2-40B4-BE49-F238E27FC236}">
                      <a16:creationId xmlns:a16="http://schemas.microsoft.com/office/drawing/2014/main" id="{6507BDA2-F196-4AD3-9BB6-692D85BEF50D}"/>
                    </a:ext>
                  </a:extLst>
                </p:cNvPr>
                <p:cNvGrpSpPr/>
                <p:nvPr userDrawn="1"/>
              </p:nvGrpSpPr>
              <p:grpSpPr>
                <a:xfrm>
                  <a:off x="-2866744" y="518074"/>
                  <a:ext cx="168701" cy="132575"/>
                  <a:chOff x="-2866744" y="518074"/>
                  <a:chExt cx="168701" cy="132575"/>
                </a:xfrm>
              </p:grpSpPr>
              <p:cxnSp>
                <p:nvCxnSpPr>
                  <p:cNvPr id="278" name="Rechte verbindingslijn 277">
                    <a:extLst>
                      <a:ext uri="{FF2B5EF4-FFF2-40B4-BE49-F238E27FC236}">
                        <a16:creationId xmlns:a16="http://schemas.microsoft.com/office/drawing/2014/main" id="{6649B9D9-BF21-4330-8768-241EBB0AA73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79" name="Rechte verbindingslijn 278">
                    <a:extLst>
                      <a:ext uri="{FF2B5EF4-FFF2-40B4-BE49-F238E27FC236}">
                        <a16:creationId xmlns:a16="http://schemas.microsoft.com/office/drawing/2014/main" id="{AD26E291-5FDB-41E1-BB0F-D9417CEF40E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80" name="Rechte verbindingslijn 279">
                    <a:extLst>
                      <a:ext uri="{FF2B5EF4-FFF2-40B4-BE49-F238E27FC236}">
                        <a16:creationId xmlns:a16="http://schemas.microsoft.com/office/drawing/2014/main" id="{F160A1DA-9459-442D-8047-46A27882127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81" name="Rechte verbindingslijn 280">
                    <a:extLst>
                      <a:ext uri="{FF2B5EF4-FFF2-40B4-BE49-F238E27FC236}">
                        <a16:creationId xmlns:a16="http://schemas.microsoft.com/office/drawing/2014/main" id="{178781DF-9ACD-4BA9-B107-958419D27BB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82" name="Rechte verbindingslijn 281">
                    <a:extLst>
                      <a:ext uri="{FF2B5EF4-FFF2-40B4-BE49-F238E27FC236}">
                        <a16:creationId xmlns:a16="http://schemas.microsoft.com/office/drawing/2014/main" id="{383E4B1E-EE1F-433C-AFEC-460C9780B9E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77" name="Pijl: rechts 276">
                  <a:extLst>
                    <a:ext uri="{FF2B5EF4-FFF2-40B4-BE49-F238E27FC236}">
                      <a16:creationId xmlns:a16="http://schemas.microsoft.com/office/drawing/2014/main" id="{B63D10C9-9D17-4ACE-ADA1-AB06566E80EF}"/>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verticale tekst 2">
            <a:extLst>
              <a:ext uri="{FF2B5EF4-FFF2-40B4-BE49-F238E27FC236}">
                <a16:creationId xmlns:a16="http://schemas.microsoft.com/office/drawing/2014/main" id="{9E7A9E69-BA8D-ACB0-04E7-7A989AB88190}"/>
              </a:ext>
            </a:extLst>
          </p:cNvPr>
          <p:cNvSpPr>
            <a:spLocks noGrp="1"/>
          </p:cNvSpPr>
          <p:nvPr>
            <p:ph type="body" orient="vert" idx="26" hasCustomPrompt="1"/>
          </p:nvPr>
        </p:nvSpPr>
        <p:spPr>
          <a:xfrm>
            <a:off x="1316038" y="1591900"/>
            <a:ext cx="4612054" cy="4358050"/>
          </a:xfrm>
        </p:spPr>
        <p:txBody>
          <a:bodyPr vert="horz" lIns="0" tIns="0" rIns="0" bIns="0" anchor="t"/>
          <a:lstStyle>
            <a:lvl1pPr>
              <a:defRPr>
                <a:solidFill>
                  <a:srgbClr val="1A3837"/>
                </a:solidFill>
              </a:defRPr>
            </a:lvl1pPr>
            <a:lvl2pPr>
              <a:defRPr>
                <a:solidFill>
                  <a:srgbClr val="3F6866"/>
                </a:solidFill>
              </a:defRPr>
            </a:lvl2pPr>
            <a:lvl3pPr>
              <a:buClr>
                <a:srgbClr val="3F6866"/>
              </a:buClr>
              <a:defRPr>
                <a:solidFill>
                  <a:srgbClr val="1A3837"/>
                </a:solidFill>
              </a:defRPr>
            </a:lvl3pPr>
            <a:lvl4pPr>
              <a:buClr>
                <a:srgbClr val="3F6866"/>
              </a:buClr>
              <a:defRPr>
                <a:solidFill>
                  <a:srgbClr val="1A3837"/>
                </a:solidFill>
              </a:defRPr>
            </a:lvl4pPr>
            <a:lvl5pPr>
              <a:buClr>
                <a:srgbClr val="3F6866"/>
              </a:buClr>
              <a:defRPr>
                <a:solidFill>
                  <a:srgbClr val="1A3837"/>
                </a:solidFill>
              </a:defRPr>
            </a:lvl5pPr>
            <a:lvl6pPr>
              <a:buClr>
                <a:srgbClr val="3F6866"/>
              </a:buClr>
              <a:defRPr>
                <a:solidFill>
                  <a:srgbClr val="1A3837"/>
                </a:solidFill>
              </a:defRPr>
            </a:lvl6pPr>
            <a:lvl7pPr>
              <a:defRPr>
                <a:solidFill>
                  <a:srgbClr val="1A3837"/>
                </a:solidFill>
              </a:defRPr>
            </a:lvl7pPr>
            <a:lvl8pPr>
              <a:defRPr>
                <a:solidFill>
                  <a:srgbClr val="1A3837"/>
                </a:solidFill>
              </a:defRPr>
            </a:lvl8pPr>
            <a:lvl9pPr>
              <a:buClr>
                <a:srgbClr val="3F6866"/>
              </a:buClr>
              <a:defRPr>
                <a:solidFill>
                  <a:srgbClr val="1A3837"/>
                </a:solidFill>
              </a:defRPr>
            </a:lvl9pPr>
          </a:lstStyle>
          <a:p>
            <a:pPr lvl="0"/>
            <a:r>
              <a:rPr lang="nl-NL"/>
              <a:t>Klik hier om een </a:t>
            </a:r>
            <a:r>
              <a:rPr lang="nl-NL" err="1"/>
              <a:t>bullet</a:t>
            </a:r>
            <a:r>
              <a:rPr lang="nl-NL"/>
              <a:t> te plaatsen.</a:t>
            </a:r>
          </a:p>
          <a:p>
            <a:pPr lvl="1"/>
            <a:r>
              <a:rPr lang="nl-NL"/>
              <a:t>Sub-</a:t>
            </a:r>
            <a:r>
              <a:rPr lang="nl-NL" err="1"/>
              <a:t>bullets</a:t>
            </a:r>
            <a:endParaRPr lang="nl-NL"/>
          </a:p>
          <a:p>
            <a:pPr lvl="2"/>
            <a:r>
              <a:rPr lang="nl-NL"/>
              <a:t>Leestekst</a:t>
            </a:r>
          </a:p>
          <a:p>
            <a:pPr lvl="3"/>
            <a:r>
              <a:rPr lang="nl-NL"/>
              <a:t>Subtitel</a:t>
            </a:r>
          </a:p>
          <a:p>
            <a:pPr lvl="4"/>
            <a:r>
              <a:rPr lang="nl-NL"/>
              <a:t>Numerieke </a:t>
            </a:r>
            <a:r>
              <a:rPr lang="nl-NL" err="1"/>
              <a:t>bullets</a:t>
            </a:r>
            <a:endParaRPr lang="nl-NL"/>
          </a:p>
          <a:p>
            <a:pPr lvl="5"/>
            <a:r>
              <a:rPr lang="nl-NL"/>
              <a:t># Abc</a:t>
            </a:r>
          </a:p>
          <a:p>
            <a:pPr lvl="6"/>
            <a:r>
              <a:rPr lang="nl-NL"/>
              <a:t># </a:t>
            </a:r>
            <a:r>
              <a:rPr lang="nl-NL" err="1"/>
              <a:t>Bullets</a:t>
            </a:r>
            <a:endParaRPr lang="nl-NL"/>
          </a:p>
          <a:p>
            <a:pPr lvl="7"/>
            <a:r>
              <a:rPr lang="nl-NL"/>
              <a:t>Cursief</a:t>
            </a:r>
          </a:p>
          <a:p>
            <a:pPr lvl="8"/>
            <a:r>
              <a:rPr lang="nl-NL"/>
              <a:t>Alt. Subtitel</a:t>
            </a:r>
          </a:p>
        </p:txBody>
      </p:sp>
      <p:pic>
        <p:nvPicPr>
          <p:cNvPr id="9" name="Graphic 8">
            <a:extLst>
              <a:ext uri="{FF2B5EF4-FFF2-40B4-BE49-F238E27FC236}">
                <a16:creationId xmlns:a16="http://schemas.microsoft.com/office/drawing/2014/main" id="{B5FA680B-F109-E9D0-6159-49221A6D4B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116878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Grafiek 2x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3" name="Tijdelijke aanduiding voor grafiek 7">
            <a:extLst>
              <a:ext uri="{FF2B5EF4-FFF2-40B4-BE49-F238E27FC236}">
                <a16:creationId xmlns:a16="http://schemas.microsoft.com/office/drawing/2014/main" id="{AB862359-8553-436E-8D6C-38C2F3AE3E08}"/>
              </a:ext>
            </a:extLst>
          </p:cNvPr>
          <p:cNvSpPr>
            <a:spLocks noGrp="1"/>
          </p:cNvSpPr>
          <p:nvPr>
            <p:ph type="chart" sz="quarter" idx="17" hasCustomPrompt="1"/>
          </p:nvPr>
        </p:nvSpPr>
        <p:spPr>
          <a:xfrm>
            <a:off x="1318846"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chemeClr val="accent4"/>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6443663"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chemeClr val="accent4"/>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Grafiek 2x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4" name="INSTRUCTIE">
            <a:extLst>
              <a:ext uri="{FF2B5EF4-FFF2-40B4-BE49-F238E27FC236}">
                <a16:creationId xmlns:a16="http://schemas.microsoft.com/office/drawing/2014/main" id="{D2EFB256-0612-4960-8F51-1D68EFDE3DCB}"/>
              </a:ext>
            </a:extLst>
          </p:cNvPr>
          <p:cNvGrpSpPr/>
          <p:nvPr userDrawn="1"/>
        </p:nvGrpSpPr>
        <p:grpSpPr>
          <a:xfrm>
            <a:off x="12377867" y="1"/>
            <a:ext cx="3693114" cy="6056851"/>
            <a:chOff x="12377867" y="1"/>
            <a:chExt cx="3693114" cy="6056851"/>
          </a:xfrm>
        </p:grpSpPr>
        <p:sp>
          <p:nvSpPr>
            <p:cNvPr id="85" name="Rechthoek 84">
              <a:extLst>
                <a:ext uri="{FF2B5EF4-FFF2-40B4-BE49-F238E27FC236}">
                  <a16:creationId xmlns:a16="http://schemas.microsoft.com/office/drawing/2014/main" id="{805EA13A-DAA5-4E2D-8E0F-4861F2DF0F60}"/>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6" name="Ovaal 85">
              <a:extLst>
                <a:ext uri="{FF2B5EF4-FFF2-40B4-BE49-F238E27FC236}">
                  <a16:creationId xmlns:a16="http://schemas.microsoft.com/office/drawing/2014/main" id="{CF3986B7-D958-4811-99D7-C83C0FCA5A9D}"/>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7" name="Rechthoek 86">
              <a:extLst>
                <a:ext uri="{FF2B5EF4-FFF2-40B4-BE49-F238E27FC236}">
                  <a16:creationId xmlns:a16="http://schemas.microsoft.com/office/drawing/2014/main" id="{AAC002FC-3CF4-4934-B3D8-B0E0A15004C7}"/>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8" name="Groep 87">
              <a:extLst>
                <a:ext uri="{FF2B5EF4-FFF2-40B4-BE49-F238E27FC236}">
                  <a16:creationId xmlns:a16="http://schemas.microsoft.com/office/drawing/2014/main" id="{449AB1DA-5FA7-407C-B999-9679D44765D3}"/>
                </a:ext>
              </a:extLst>
            </p:cNvPr>
            <p:cNvGrpSpPr/>
            <p:nvPr userDrawn="1"/>
          </p:nvGrpSpPr>
          <p:grpSpPr>
            <a:xfrm>
              <a:off x="12849211" y="4480038"/>
              <a:ext cx="1495189" cy="563933"/>
              <a:chOff x="-3314821" y="3310415"/>
              <a:chExt cx="1495189" cy="563933"/>
            </a:xfrm>
          </p:grpSpPr>
          <p:sp>
            <p:nvSpPr>
              <p:cNvPr id="108" name="Rechthoek 107">
                <a:extLst>
                  <a:ext uri="{FF2B5EF4-FFF2-40B4-BE49-F238E27FC236}">
                    <a16:creationId xmlns:a16="http://schemas.microsoft.com/office/drawing/2014/main" id="{01B20E45-3423-41C0-A8DC-E98482F33589}"/>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971693FD-7528-49BE-8D28-BBC8FC661444}"/>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0" name="Tekstvak 109">
                <a:extLst>
                  <a:ext uri="{FF2B5EF4-FFF2-40B4-BE49-F238E27FC236}">
                    <a16:creationId xmlns:a16="http://schemas.microsoft.com/office/drawing/2014/main" id="{0EFEBD2B-ACDE-4F15-AEFF-BD315E1A5E79}"/>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1" name="Tekstvak 110">
                <a:extLst>
                  <a:ext uri="{FF2B5EF4-FFF2-40B4-BE49-F238E27FC236}">
                    <a16:creationId xmlns:a16="http://schemas.microsoft.com/office/drawing/2014/main" id="{4A31A7AA-8B75-4490-916C-411CC7195AB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2" name="Vrije vorm: vorm 111">
                <a:extLst>
                  <a:ext uri="{FF2B5EF4-FFF2-40B4-BE49-F238E27FC236}">
                    <a16:creationId xmlns:a16="http://schemas.microsoft.com/office/drawing/2014/main" id="{35E91E50-EDDA-48FB-9474-D793233D1125}"/>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8942C645-4949-4B31-A73F-515DE24BFE76}"/>
                  </a:ext>
                </a:extLst>
              </p:cNvPr>
              <p:cNvGrpSpPr/>
              <p:nvPr userDrawn="1"/>
            </p:nvGrpSpPr>
            <p:grpSpPr>
              <a:xfrm>
                <a:off x="-3261976" y="3361742"/>
                <a:ext cx="139861" cy="152244"/>
                <a:chOff x="12574450" y="6053892"/>
                <a:chExt cx="169232" cy="184215"/>
              </a:xfrm>
            </p:grpSpPr>
            <p:sp>
              <p:nvSpPr>
                <p:cNvPr id="133" name="Rechthoek 132">
                  <a:extLst>
                    <a:ext uri="{FF2B5EF4-FFF2-40B4-BE49-F238E27FC236}">
                      <a16:creationId xmlns:a16="http://schemas.microsoft.com/office/drawing/2014/main" id="{FDC8C9A1-3023-4F37-A7A7-617B46EE9B58}"/>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9A72E7D-8C5B-4BCB-9CB0-81EE182C017E}"/>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DA2728E6-8027-4F58-B06B-38887E3865E4}"/>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92748F5E-926A-48BA-B3E4-CA7A24F5BB93}"/>
                  </a:ext>
                </a:extLst>
              </p:cNvPr>
              <p:cNvGrpSpPr/>
              <p:nvPr userDrawn="1"/>
            </p:nvGrpSpPr>
            <p:grpSpPr>
              <a:xfrm>
                <a:off x="-3261070" y="3635199"/>
                <a:ext cx="168905" cy="104490"/>
                <a:chOff x="-3261070" y="3620931"/>
                <a:chExt cx="193920" cy="119965"/>
              </a:xfrm>
            </p:grpSpPr>
            <p:sp>
              <p:nvSpPr>
                <p:cNvPr id="115" name="Rechthoek 114">
                  <a:extLst>
                    <a:ext uri="{FF2B5EF4-FFF2-40B4-BE49-F238E27FC236}">
                      <a16:creationId xmlns:a16="http://schemas.microsoft.com/office/drawing/2014/main" id="{800D5DAA-BDAD-44E7-8DFB-D625D73F8FD2}"/>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6" name="Groep 115">
                  <a:extLst>
                    <a:ext uri="{FF2B5EF4-FFF2-40B4-BE49-F238E27FC236}">
                      <a16:creationId xmlns:a16="http://schemas.microsoft.com/office/drawing/2014/main" id="{186B6FC1-DFB7-43FC-A7E0-D0B69099F42D}"/>
                    </a:ext>
                  </a:extLst>
                </p:cNvPr>
                <p:cNvGrpSpPr/>
                <p:nvPr userDrawn="1"/>
              </p:nvGrpSpPr>
              <p:grpSpPr>
                <a:xfrm>
                  <a:off x="-3261070" y="3622063"/>
                  <a:ext cx="141113" cy="117345"/>
                  <a:chOff x="1094874" y="-878306"/>
                  <a:chExt cx="867364" cy="613611"/>
                </a:xfrm>
              </p:grpSpPr>
              <p:cxnSp>
                <p:nvCxnSpPr>
                  <p:cNvPr id="126" name="Rechte verbindingslijn 125">
                    <a:extLst>
                      <a:ext uri="{FF2B5EF4-FFF2-40B4-BE49-F238E27FC236}">
                        <a16:creationId xmlns:a16="http://schemas.microsoft.com/office/drawing/2014/main" id="{5B43F42C-BBF9-4E25-BAC6-E62174E30D2D}"/>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61DCEBBB-5C1F-472C-93A0-E4155E7CBB9E}"/>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8" name="Groep 127">
                    <a:extLst>
                      <a:ext uri="{FF2B5EF4-FFF2-40B4-BE49-F238E27FC236}">
                        <a16:creationId xmlns:a16="http://schemas.microsoft.com/office/drawing/2014/main" id="{B347C155-62E1-482C-800F-978CB94C24CA}"/>
                      </a:ext>
                    </a:extLst>
                  </p:cNvPr>
                  <p:cNvGrpSpPr/>
                  <p:nvPr userDrawn="1"/>
                </p:nvGrpSpPr>
                <p:grpSpPr>
                  <a:xfrm>
                    <a:off x="1270535" y="-878306"/>
                    <a:ext cx="526983" cy="613611"/>
                    <a:chOff x="1270535" y="-745959"/>
                    <a:chExt cx="526983" cy="481264"/>
                  </a:xfrm>
                </p:grpSpPr>
                <p:cxnSp>
                  <p:nvCxnSpPr>
                    <p:cNvPr id="129" name="Rechte verbindingslijn 128">
                      <a:extLst>
                        <a:ext uri="{FF2B5EF4-FFF2-40B4-BE49-F238E27FC236}">
                          <a16:creationId xmlns:a16="http://schemas.microsoft.com/office/drawing/2014/main" id="{4352B846-0219-435E-B4A7-2E5CC6987422}"/>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F49FA2EB-B425-4425-9132-469CCC6FD31A}"/>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2A12E9F-E778-41BB-961E-B1B8A493C852}"/>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2" name="Rechte verbindingslijn 131">
                      <a:extLst>
                        <a:ext uri="{FF2B5EF4-FFF2-40B4-BE49-F238E27FC236}">
                          <a16:creationId xmlns:a16="http://schemas.microsoft.com/office/drawing/2014/main" id="{397BE7CA-DC9D-4C76-930F-20145F73A7CC}"/>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7" name="Rechte verbindingslijn 116">
                  <a:extLst>
                    <a:ext uri="{FF2B5EF4-FFF2-40B4-BE49-F238E27FC236}">
                      <a16:creationId xmlns:a16="http://schemas.microsoft.com/office/drawing/2014/main" id="{D7D39A63-36C2-4C4B-8893-9265C6575759}"/>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CB917B9A-EE98-43F5-BD7A-52FF904C73B3}"/>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E865F311-45E1-497A-990F-35784ADA3502}"/>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0" name="Rechte verbindingslijn 119">
                  <a:extLst>
                    <a:ext uri="{FF2B5EF4-FFF2-40B4-BE49-F238E27FC236}">
                      <a16:creationId xmlns:a16="http://schemas.microsoft.com/office/drawing/2014/main" id="{30769418-20E0-4550-91BE-978A5B31DD64}"/>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1" name="Rechthoek 120">
                  <a:extLst>
                    <a:ext uri="{FF2B5EF4-FFF2-40B4-BE49-F238E27FC236}">
                      <a16:creationId xmlns:a16="http://schemas.microsoft.com/office/drawing/2014/main" id="{191CFAD3-497E-4B06-8D0A-A07F16A8E08D}"/>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3DA08991-6049-42B8-A6CC-EEF14991CAAA}"/>
                    </a:ext>
                  </a:extLst>
                </p:cNvPr>
                <p:cNvGrpSpPr/>
                <p:nvPr userDrawn="1"/>
              </p:nvGrpSpPr>
              <p:grpSpPr>
                <a:xfrm rot="2700000">
                  <a:off x="-3158000" y="3650045"/>
                  <a:ext cx="34350" cy="147351"/>
                  <a:chOff x="3148392" y="-836646"/>
                  <a:chExt cx="132124" cy="596095"/>
                </a:xfrm>
                <a:solidFill>
                  <a:srgbClr val="3399FF"/>
                </a:solidFill>
              </p:grpSpPr>
              <p:sp>
                <p:nvSpPr>
                  <p:cNvPr id="123" name="Rechthoek 122">
                    <a:extLst>
                      <a:ext uri="{FF2B5EF4-FFF2-40B4-BE49-F238E27FC236}">
                        <a16:creationId xmlns:a16="http://schemas.microsoft.com/office/drawing/2014/main" id="{14288833-41A6-44EA-9B96-7DDD9E374648}"/>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Rechthoek: afgeronde bovenhoeken 123">
                    <a:extLst>
                      <a:ext uri="{FF2B5EF4-FFF2-40B4-BE49-F238E27FC236}">
                        <a16:creationId xmlns:a16="http://schemas.microsoft.com/office/drawing/2014/main" id="{035A3BCC-2282-412C-9930-353BE6A2FE5D}"/>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5" name="Gelijkbenige driehoek 124">
                    <a:extLst>
                      <a:ext uri="{FF2B5EF4-FFF2-40B4-BE49-F238E27FC236}">
                        <a16:creationId xmlns:a16="http://schemas.microsoft.com/office/drawing/2014/main" id="{F1F8A8BA-605A-44BA-98F7-179167EA16D9}"/>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9" name="Rechthoek 88">
              <a:extLst>
                <a:ext uri="{FF2B5EF4-FFF2-40B4-BE49-F238E27FC236}">
                  <a16:creationId xmlns:a16="http://schemas.microsoft.com/office/drawing/2014/main" id="{4D3F88FD-58EC-40CA-B210-4A8C0E7EAA6E}"/>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90" name="Ovaal 89">
              <a:extLst>
                <a:ext uri="{FF2B5EF4-FFF2-40B4-BE49-F238E27FC236}">
                  <a16:creationId xmlns:a16="http://schemas.microsoft.com/office/drawing/2014/main" id="{646BE6C9-D998-4671-AEEF-C5F4EE952BF2}"/>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1" name="Rechthoek 90">
              <a:extLst>
                <a:ext uri="{FF2B5EF4-FFF2-40B4-BE49-F238E27FC236}">
                  <a16:creationId xmlns:a16="http://schemas.microsoft.com/office/drawing/2014/main" id="{AD096411-B3CB-44BD-AD90-ABC09DE6C6B0}"/>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1BDA81CA-2F4E-4F51-A3AB-2C0D15B42AF1}"/>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3" name="Rechthoek 92">
              <a:extLst>
                <a:ext uri="{FF2B5EF4-FFF2-40B4-BE49-F238E27FC236}">
                  <a16:creationId xmlns:a16="http://schemas.microsoft.com/office/drawing/2014/main" id="{E69849EC-C549-45B0-BF0F-FFE41D11ED00}"/>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EFD2D4DB-4D37-4389-8426-91A49268EA22}"/>
                </a:ext>
              </a:extLst>
            </p:cNvPr>
            <p:cNvGrpSpPr/>
            <p:nvPr userDrawn="1"/>
          </p:nvGrpSpPr>
          <p:grpSpPr>
            <a:xfrm>
              <a:off x="12852713" y="2164285"/>
              <a:ext cx="825500" cy="209550"/>
              <a:chOff x="13504624" y="2482850"/>
              <a:chExt cx="825500" cy="209550"/>
            </a:xfrm>
          </p:grpSpPr>
          <p:sp>
            <p:nvSpPr>
              <p:cNvPr id="105" name="Rechthoek 104">
                <a:extLst>
                  <a:ext uri="{FF2B5EF4-FFF2-40B4-BE49-F238E27FC236}">
                    <a16:creationId xmlns:a16="http://schemas.microsoft.com/office/drawing/2014/main" id="{70D55489-4BBF-48CA-A2B1-774ABB6EFB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6" name="Rechte verbindingslijn 105">
                <a:extLst>
                  <a:ext uri="{FF2B5EF4-FFF2-40B4-BE49-F238E27FC236}">
                    <a16:creationId xmlns:a16="http://schemas.microsoft.com/office/drawing/2014/main" id="{AA4F2FEE-F40C-4DBC-A310-3328F0F2E16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7" name="Gelijkbenige driehoek 106">
                <a:extLst>
                  <a:ext uri="{FF2B5EF4-FFF2-40B4-BE49-F238E27FC236}">
                    <a16:creationId xmlns:a16="http://schemas.microsoft.com/office/drawing/2014/main" id="{E5BF4163-73C3-415C-A158-25C6598C03C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5" name="Groep 94">
              <a:extLst>
                <a:ext uri="{FF2B5EF4-FFF2-40B4-BE49-F238E27FC236}">
                  <a16:creationId xmlns:a16="http://schemas.microsoft.com/office/drawing/2014/main" id="{0ECFF3F6-A669-4476-968B-0FA28150E7E9}"/>
                </a:ext>
              </a:extLst>
            </p:cNvPr>
            <p:cNvGrpSpPr/>
            <p:nvPr userDrawn="1"/>
          </p:nvGrpSpPr>
          <p:grpSpPr>
            <a:xfrm>
              <a:off x="12847433" y="1232480"/>
              <a:ext cx="289372" cy="314992"/>
              <a:chOff x="7322769" y="-310267"/>
              <a:chExt cx="289372" cy="314992"/>
            </a:xfrm>
          </p:grpSpPr>
          <p:sp>
            <p:nvSpPr>
              <p:cNvPr id="102" name="Rechthoek 101">
                <a:extLst>
                  <a:ext uri="{FF2B5EF4-FFF2-40B4-BE49-F238E27FC236}">
                    <a16:creationId xmlns:a16="http://schemas.microsoft.com/office/drawing/2014/main" id="{A54C1674-2BD2-429D-9BB8-292AA06D898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6C9B0DC1-AC4B-450E-B47B-387F094E42C0}"/>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DC0B9D6A-AF08-4699-AFF6-EA0F9AB1C894}"/>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6" name="Ovaal 95">
              <a:extLst>
                <a:ext uri="{FF2B5EF4-FFF2-40B4-BE49-F238E27FC236}">
                  <a16:creationId xmlns:a16="http://schemas.microsoft.com/office/drawing/2014/main" id="{90DFBE6D-31A3-4D63-9178-00BB67924AC9}"/>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7" name="Rechthoek 96">
              <a:extLst>
                <a:ext uri="{FF2B5EF4-FFF2-40B4-BE49-F238E27FC236}">
                  <a16:creationId xmlns:a16="http://schemas.microsoft.com/office/drawing/2014/main" id="{60EEC77C-556C-42D8-8D90-D787E69F5D37}"/>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8" name="Rechthoek 97">
              <a:extLst>
                <a:ext uri="{FF2B5EF4-FFF2-40B4-BE49-F238E27FC236}">
                  <a16:creationId xmlns:a16="http://schemas.microsoft.com/office/drawing/2014/main" id="{5DF6F4EB-C421-4F08-8616-9141127BDC2C}"/>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9" name="ICOON_info">
              <a:extLst>
                <a:ext uri="{FF2B5EF4-FFF2-40B4-BE49-F238E27FC236}">
                  <a16:creationId xmlns:a16="http://schemas.microsoft.com/office/drawing/2014/main" id="{0BE000B2-5B69-467E-B341-1F8DB8DAD5C4}"/>
                </a:ext>
              </a:extLst>
            </p:cNvPr>
            <p:cNvGrpSpPr/>
            <p:nvPr userDrawn="1"/>
          </p:nvGrpSpPr>
          <p:grpSpPr>
            <a:xfrm>
              <a:off x="15787296" y="5092834"/>
              <a:ext cx="283685" cy="283685"/>
              <a:chOff x="-510741" y="5913713"/>
              <a:chExt cx="267555" cy="267555"/>
            </a:xfrm>
          </p:grpSpPr>
          <p:sp>
            <p:nvSpPr>
              <p:cNvPr id="100" name="Ovaal 99">
                <a:extLst>
                  <a:ext uri="{FF2B5EF4-FFF2-40B4-BE49-F238E27FC236}">
                    <a16:creationId xmlns:a16="http://schemas.microsoft.com/office/drawing/2014/main" id="{17AC4CF4-10D5-4026-A8CA-7F21ACB8AE4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1" name="Graphic 163" descr="Informatie">
                <a:extLst>
                  <a:ext uri="{FF2B5EF4-FFF2-40B4-BE49-F238E27FC236}">
                    <a16:creationId xmlns:a16="http://schemas.microsoft.com/office/drawing/2014/main" id="{5304DE09-3520-4D03-A307-300D6912DAF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80213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orblad Groen">
    <p:spTree>
      <p:nvGrpSpPr>
        <p:cNvPr id="1" name=""/>
        <p:cNvGrpSpPr/>
        <p:nvPr/>
      </p:nvGrpSpPr>
      <p:grpSpPr>
        <a:xfrm>
          <a:off x="0" y="0"/>
          <a:ext cx="0" cy="0"/>
          <a:chOff x="0" y="0"/>
          <a:chExt cx="0" cy="0"/>
        </a:xfrm>
      </p:grpSpPr>
      <p:grpSp>
        <p:nvGrpSpPr>
          <p:cNvPr id="51" name="Groep 50">
            <a:extLst>
              <a:ext uri="{FF2B5EF4-FFF2-40B4-BE49-F238E27FC236}">
                <a16:creationId xmlns:a16="http://schemas.microsoft.com/office/drawing/2014/main" id="{0D6D1DFC-4F0F-2754-B761-2225A0AA52BB}"/>
              </a:ext>
            </a:extLst>
          </p:cNvPr>
          <p:cNvGrpSpPr/>
          <p:nvPr userDrawn="1"/>
        </p:nvGrpSpPr>
        <p:grpSpPr>
          <a:xfrm>
            <a:off x="-26242" y="0"/>
            <a:ext cx="12224409" cy="6858001"/>
            <a:chOff x="-26242" y="0"/>
            <a:chExt cx="12224409" cy="6858001"/>
          </a:xfrm>
        </p:grpSpPr>
        <p:sp>
          <p:nvSpPr>
            <p:cNvPr id="20" name="Vrije vorm: vorm 19">
              <a:extLst>
                <a:ext uri="{FF2B5EF4-FFF2-40B4-BE49-F238E27FC236}">
                  <a16:creationId xmlns:a16="http://schemas.microsoft.com/office/drawing/2014/main" id="{DE5396A0-AA59-EF26-35E4-B6ACAFD78D92}"/>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44" name="Vrije vorm: vorm 43">
              <a:extLst>
                <a:ext uri="{FF2B5EF4-FFF2-40B4-BE49-F238E27FC236}">
                  <a16:creationId xmlns:a16="http://schemas.microsoft.com/office/drawing/2014/main" id="{D4D8775D-D6FD-6E0F-1ABF-FE03F602E4B1}"/>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48" name="Vrije vorm: vorm 47">
              <a:extLst>
                <a:ext uri="{FF2B5EF4-FFF2-40B4-BE49-F238E27FC236}">
                  <a16:creationId xmlns:a16="http://schemas.microsoft.com/office/drawing/2014/main" id="{9BB514AB-60D6-C7DF-073B-49ADEF53A4CF}"/>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42" name="Vrije vorm: vorm 41">
              <a:extLst>
                <a:ext uri="{FF2B5EF4-FFF2-40B4-BE49-F238E27FC236}">
                  <a16:creationId xmlns:a16="http://schemas.microsoft.com/office/drawing/2014/main" id="{59BAA8EB-2A31-50F8-D21E-08B7CAC653F0}"/>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25" name="Vrije vorm: vorm 24">
              <a:extLst>
                <a:ext uri="{FF2B5EF4-FFF2-40B4-BE49-F238E27FC236}">
                  <a16:creationId xmlns:a16="http://schemas.microsoft.com/office/drawing/2014/main" id="{DD5AB328-8701-9058-BF3D-4DF694FC412B}"/>
                </a:ext>
              </a:extLst>
            </p:cNvPr>
            <p:cNvSpPr/>
            <p:nvPr/>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rgbClr val="3F6866"/>
            </a:solidFill>
            <a:ln w="6350" cap="flat">
              <a:noFill/>
              <a:prstDash val="solid"/>
              <a:miter/>
            </a:ln>
          </p:spPr>
          <p:txBody>
            <a:bodyPr rtlCol="0" anchor="ctr"/>
            <a:lstStyle/>
            <a:p>
              <a:endParaRPr lang="en-NL"/>
            </a:p>
          </p:txBody>
        </p:sp>
        <p:sp>
          <p:nvSpPr>
            <p:cNvPr id="46" name="Vrije vorm: vorm 45">
              <a:extLst>
                <a:ext uri="{FF2B5EF4-FFF2-40B4-BE49-F238E27FC236}">
                  <a16:creationId xmlns:a16="http://schemas.microsoft.com/office/drawing/2014/main" id="{7684E632-B722-2468-4731-0C311906740C}"/>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sp>
          <p:nvSpPr>
            <p:cNvPr id="50" name="Vrije vorm: vorm 49">
              <a:extLst>
                <a:ext uri="{FF2B5EF4-FFF2-40B4-BE49-F238E27FC236}">
                  <a16:creationId xmlns:a16="http://schemas.microsoft.com/office/drawing/2014/main" id="{EBB3B070-DFED-C0ED-4691-26ED15EC0872}"/>
                </a:ext>
              </a:extLst>
            </p:cNvPr>
            <p:cNvSpPr/>
            <p:nvPr/>
          </p:nvSpPr>
          <p:spPr>
            <a:xfrm>
              <a:off x="-26242" y="2933517"/>
              <a:ext cx="5813688" cy="3924483"/>
            </a:xfrm>
            <a:custGeom>
              <a:avLst/>
              <a:gdLst>
                <a:gd name="connsiteX0" fmla="*/ 4954669 w 5813688"/>
                <a:gd name="connsiteY0" fmla="*/ 2532 h 3924483"/>
                <a:gd name="connsiteX1" fmla="*/ 5145740 w 5813688"/>
                <a:gd name="connsiteY1" fmla="*/ 136327 h 3924483"/>
                <a:gd name="connsiteX2" fmla="*/ 5813688 w 5813688"/>
                <a:gd name="connsiteY2" fmla="*/ 3924483 h 3924483"/>
                <a:gd name="connsiteX3" fmla="*/ 0 w 5813688"/>
                <a:gd name="connsiteY3" fmla="*/ 3924483 h 3924483"/>
                <a:gd name="connsiteX4" fmla="*/ 0 w 5813688"/>
                <a:gd name="connsiteY4" fmla="*/ 876193 h 392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3688" h="3924483">
                  <a:moveTo>
                    <a:pt x="4954669" y="2532"/>
                  </a:moveTo>
                  <a:cubicBezTo>
                    <a:pt x="5044395" y="-13279"/>
                    <a:pt x="5129928" y="46601"/>
                    <a:pt x="5145740" y="136327"/>
                  </a:cubicBezTo>
                  <a:lnTo>
                    <a:pt x="5813688" y="3924483"/>
                  </a:lnTo>
                  <a:lnTo>
                    <a:pt x="0" y="3924483"/>
                  </a:lnTo>
                  <a:lnTo>
                    <a:pt x="0" y="876193"/>
                  </a:lnTo>
                  <a:close/>
                </a:path>
              </a:pathLst>
            </a:custGeom>
            <a:solidFill>
              <a:srgbClr val="3F6866"/>
            </a:solidFill>
            <a:ln w="6350" cap="flat">
              <a:noFill/>
              <a:prstDash val="solid"/>
              <a:miter/>
            </a:ln>
          </p:spPr>
          <p:txBody>
            <a:bodyPr rtlCol="0" anchor="ctr"/>
            <a:lstStyle/>
            <a:p>
              <a:endParaRPr lang="en-NL"/>
            </a:p>
          </p:txBody>
        </p:sp>
      </p:grpSp>
      <p:sp>
        <p:nvSpPr>
          <p:cNvPr id="6" name="Titel 5"/>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Voorblad Groen</a:t>
            </a:r>
          </a:p>
        </p:txBody>
      </p:sp>
      <p:sp>
        <p:nvSpPr>
          <p:cNvPr id="7" name="Tijdelijke aanduiding voor tekst 8">
            <a:extLst>
              <a:ext uri="{FF2B5EF4-FFF2-40B4-BE49-F238E27FC236}">
                <a16:creationId xmlns:a16="http://schemas.microsoft.com/office/drawing/2014/main" id="{A7BF1BA1-113A-B176-30C6-C9BF2508B519}"/>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9" name="Groep 8">
            <a:extLst>
              <a:ext uri="{FF2B5EF4-FFF2-40B4-BE49-F238E27FC236}">
                <a16:creationId xmlns:a16="http://schemas.microsoft.com/office/drawing/2014/main" id="{9CF8A5EF-C58C-D7DD-1118-EA4C2FDC258B}"/>
              </a:ext>
            </a:extLst>
          </p:cNvPr>
          <p:cNvGrpSpPr/>
          <p:nvPr userDrawn="1"/>
        </p:nvGrpSpPr>
        <p:grpSpPr>
          <a:xfrm>
            <a:off x="8942572" y="3830445"/>
            <a:ext cx="2573707" cy="2552425"/>
            <a:chOff x="11854119" y="3944943"/>
            <a:chExt cx="2465069" cy="2444686"/>
          </a:xfrm>
        </p:grpSpPr>
        <p:sp>
          <p:nvSpPr>
            <p:cNvPr id="10" name="Vrije vorm: vorm 9">
              <a:extLst>
                <a:ext uri="{FF2B5EF4-FFF2-40B4-BE49-F238E27FC236}">
                  <a16:creationId xmlns:a16="http://schemas.microsoft.com/office/drawing/2014/main" id="{403E3BC0-4C19-9305-5E9C-7C232E41F86C}"/>
                </a:ext>
              </a:extLst>
            </p:cNvPr>
            <p:cNvSpPr/>
            <p:nvPr/>
          </p:nvSpPr>
          <p:spPr>
            <a:xfrm>
              <a:off x="12288839"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E36DB7A4-6EA8-DFAA-B5FE-FD4A3B900255}"/>
                </a:ext>
              </a:extLst>
            </p:cNvPr>
            <p:cNvSpPr/>
            <p:nvPr/>
          </p:nvSpPr>
          <p:spPr>
            <a:xfrm>
              <a:off x="12405521"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DBB6E34F-D8DF-657D-FCFD-84C81C34B817}"/>
                </a:ext>
              </a:extLst>
            </p:cNvPr>
            <p:cNvSpPr/>
            <p:nvPr/>
          </p:nvSpPr>
          <p:spPr>
            <a:xfrm>
              <a:off x="12528108" y="5625629"/>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92F64F26-B752-2676-4316-4CF63C83209B}"/>
                </a:ext>
              </a:extLst>
            </p:cNvPr>
            <p:cNvSpPr/>
            <p:nvPr/>
          </p:nvSpPr>
          <p:spPr>
            <a:xfrm>
              <a:off x="12691080" y="5588196"/>
              <a:ext cx="106108" cy="142875"/>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D08E28C4-D864-8470-1658-A033B97AE383}"/>
                </a:ext>
              </a:extLst>
            </p:cNvPr>
            <p:cNvSpPr/>
            <p:nvPr/>
          </p:nvSpPr>
          <p:spPr>
            <a:xfrm>
              <a:off x="12812333"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B3DB5312-A35A-DED3-C371-25315CCBE3A3}"/>
                </a:ext>
              </a:extLst>
            </p:cNvPr>
            <p:cNvSpPr/>
            <p:nvPr/>
          </p:nvSpPr>
          <p:spPr>
            <a:xfrm>
              <a:off x="12922633" y="5600197"/>
              <a:ext cx="63912" cy="129225"/>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B58AF467-98DE-0038-7D2F-460143B1EE29}"/>
                </a:ext>
              </a:extLst>
            </p:cNvPr>
            <p:cNvSpPr/>
            <p:nvPr/>
          </p:nvSpPr>
          <p:spPr>
            <a:xfrm>
              <a:off x="12996356"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166D95C2-86D8-C5E0-421F-3A52C5E37BBE}"/>
                </a:ext>
              </a:extLst>
            </p:cNvPr>
            <p:cNvSpPr/>
            <p:nvPr/>
          </p:nvSpPr>
          <p:spPr>
            <a:xfrm>
              <a:off x="13118848"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365EADEF-D651-3DB0-4DBE-AA8CDDD5A286}"/>
                </a:ext>
              </a:extLst>
            </p:cNvPr>
            <p:cNvSpPr/>
            <p:nvPr/>
          </p:nvSpPr>
          <p:spPr>
            <a:xfrm>
              <a:off x="13173522"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172D590F-EACE-041C-2608-BD704EBB2694}"/>
                </a:ext>
              </a:extLst>
            </p:cNvPr>
            <p:cNvSpPr/>
            <p:nvPr/>
          </p:nvSpPr>
          <p:spPr>
            <a:xfrm>
              <a:off x="13337828" y="5628201"/>
              <a:ext cx="144589" cy="100203"/>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3830F929-18F8-88BC-402E-6BE527D3F019}"/>
                </a:ext>
              </a:extLst>
            </p:cNvPr>
            <p:cNvSpPr/>
            <p:nvPr/>
          </p:nvSpPr>
          <p:spPr>
            <a:xfrm>
              <a:off x="13490799"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D17FB4B4-2645-CC5B-0B12-D8C13E5844D4}"/>
                </a:ext>
              </a:extLst>
            </p:cNvPr>
            <p:cNvSpPr/>
            <p:nvPr/>
          </p:nvSpPr>
          <p:spPr>
            <a:xfrm>
              <a:off x="13613291"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41E257CF-12BC-7582-64AD-8193D0E37658}"/>
                </a:ext>
              </a:extLst>
            </p:cNvPr>
            <p:cNvSpPr/>
            <p:nvPr/>
          </p:nvSpPr>
          <p:spPr>
            <a:xfrm>
              <a:off x="13667964"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1DF45FBA-75D4-4DB6-1E0B-6900756B96D4}"/>
                </a:ext>
              </a:extLst>
            </p:cNvPr>
            <p:cNvSpPr/>
            <p:nvPr/>
          </p:nvSpPr>
          <p:spPr>
            <a:xfrm>
              <a:off x="13790456" y="5582195"/>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70F3A4BD-8FFE-D3DC-FCBB-7BCE8261CD3E}"/>
                </a:ext>
              </a:extLst>
            </p:cNvPr>
            <p:cNvSpPr/>
            <p:nvPr/>
          </p:nvSpPr>
          <p:spPr>
            <a:xfrm>
              <a:off x="13828842" y="5588196"/>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131C5B1F-0325-3040-EFCF-8674668209EC}"/>
                </a:ext>
              </a:extLst>
            </p:cNvPr>
            <p:cNvSpPr/>
            <p:nvPr/>
          </p:nvSpPr>
          <p:spPr>
            <a:xfrm>
              <a:off x="12282744" y="5868802"/>
              <a:ext cx="100679" cy="100203"/>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FD53790-DCC4-CE9C-8586-9BEF81343791}"/>
                </a:ext>
              </a:extLst>
            </p:cNvPr>
            <p:cNvSpPr/>
            <p:nvPr/>
          </p:nvSpPr>
          <p:spPr>
            <a:xfrm>
              <a:off x="12388661"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2E60AD0C-3125-8910-2B24-196239EB1F8F}"/>
                </a:ext>
              </a:extLst>
            </p:cNvPr>
            <p:cNvSpPr/>
            <p:nvPr/>
          </p:nvSpPr>
          <p:spPr>
            <a:xfrm>
              <a:off x="12514963"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84FFFA41-F1D4-67E0-85AA-5695EB4EB510}"/>
                </a:ext>
              </a:extLst>
            </p:cNvPr>
            <p:cNvSpPr/>
            <p:nvPr/>
          </p:nvSpPr>
          <p:spPr>
            <a:xfrm>
              <a:off x="12609165" y="5866135"/>
              <a:ext cx="145827" cy="102965"/>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08A9C68C-D71D-6246-958C-673A5669778D}"/>
                </a:ext>
              </a:extLst>
            </p:cNvPr>
            <p:cNvSpPr/>
            <p:nvPr/>
          </p:nvSpPr>
          <p:spPr>
            <a:xfrm>
              <a:off x="12773662"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2D145F0E-D2A9-B740-2B42-C06A327FD446}"/>
                </a:ext>
              </a:extLst>
            </p:cNvPr>
            <p:cNvSpPr/>
            <p:nvPr/>
          </p:nvSpPr>
          <p:spPr>
            <a:xfrm>
              <a:off x="12894248" y="5866230"/>
              <a:ext cx="106108" cy="14544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A2492A5B-2534-0A60-EBF6-9BC7146316BC}"/>
                </a:ext>
              </a:extLst>
            </p:cNvPr>
            <p:cNvSpPr/>
            <p:nvPr/>
          </p:nvSpPr>
          <p:spPr>
            <a:xfrm>
              <a:off x="13021217" y="5866040"/>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6D255EDA-43F5-C368-91B6-4ADCC8933ED8}"/>
                </a:ext>
              </a:extLst>
            </p:cNvPr>
            <p:cNvSpPr/>
            <p:nvPr/>
          </p:nvSpPr>
          <p:spPr>
            <a:xfrm>
              <a:off x="13143708"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060A1594-A122-7C49-E46A-6664716C6698}"/>
                </a:ext>
              </a:extLst>
            </p:cNvPr>
            <p:cNvSpPr/>
            <p:nvPr/>
          </p:nvSpPr>
          <p:spPr>
            <a:xfrm>
              <a:off x="13184761" y="5827083"/>
              <a:ext cx="23431" cy="141922"/>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27B9B614-EBEE-F0C6-0AB5-37745B72B104}"/>
                </a:ext>
              </a:extLst>
            </p:cNvPr>
            <p:cNvSpPr/>
            <p:nvPr/>
          </p:nvSpPr>
          <p:spPr>
            <a:xfrm>
              <a:off x="13212860" y="5827083"/>
              <a:ext cx="41624" cy="184782"/>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95E9EE45-325C-5504-1FBE-65D65EE37931}"/>
                </a:ext>
              </a:extLst>
            </p:cNvPr>
            <p:cNvSpPr/>
            <p:nvPr/>
          </p:nvSpPr>
          <p:spPr>
            <a:xfrm>
              <a:off x="13278011" y="5828702"/>
              <a:ext cx="84772" cy="140303"/>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BB03D13B-47B9-8D16-4010-07098AF51290}"/>
                </a:ext>
              </a:extLst>
            </p:cNvPr>
            <p:cNvSpPr/>
            <p:nvPr/>
          </p:nvSpPr>
          <p:spPr>
            <a:xfrm>
              <a:off x="13379071" y="5828797"/>
              <a:ext cx="88772" cy="140303"/>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CED5C263-6887-1B2A-6A06-27896EBCB385}"/>
                </a:ext>
              </a:extLst>
            </p:cNvPr>
            <p:cNvSpPr/>
            <p:nvPr/>
          </p:nvSpPr>
          <p:spPr>
            <a:xfrm>
              <a:off x="13486418"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1D46885E-ADEC-A4DE-FC68-5F86E6A29D71}"/>
                </a:ext>
              </a:extLst>
            </p:cNvPr>
            <p:cNvSpPr/>
            <p:nvPr/>
          </p:nvSpPr>
          <p:spPr>
            <a:xfrm>
              <a:off x="13603004" y="5828702"/>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4FD626AD-E78F-3B76-93A9-A55766BA161F}"/>
                </a:ext>
              </a:extLst>
            </p:cNvPr>
            <p:cNvSpPr/>
            <p:nvPr/>
          </p:nvSpPr>
          <p:spPr>
            <a:xfrm>
              <a:off x="13729877"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4EF7D56C-077C-D9F7-B2C0-E92A96A04043}"/>
                </a:ext>
              </a:extLst>
            </p:cNvPr>
            <p:cNvSpPr/>
            <p:nvPr/>
          </p:nvSpPr>
          <p:spPr>
            <a:xfrm>
              <a:off x="13852464" y="5866135"/>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59F6C97D-07A0-7CB5-7773-8689CAAD4FBA}"/>
                </a:ext>
              </a:extLst>
            </p:cNvPr>
            <p:cNvSpPr/>
            <p:nvPr/>
          </p:nvSpPr>
          <p:spPr>
            <a:xfrm>
              <a:off x="11874597" y="3944943"/>
              <a:ext cx="2444591" cy="2444686"/>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26986D51-B9E1-F8FF-5FED-205C62C5E069}"/>
                </a:ext>
              </a:extLst>
            </p:cNvPr>
            <p:cNvSpPr/>
            <p:nvPr/>
          </p:nvSpPr>
          <p:spPr>
            <a:xfrm>
              <a:off x="11854119" y="4365566"/>
              <a:ext cx="974026" cy="404431"/>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351974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Grafiek 2x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3" name="Tijdelijke aanduiding voor grafiek 7">
            <a:extLst>
              <a:ext uri="{FF2B5EF4-FFF2-40B4-BE49-F238E27FC236}">
                <a16:creationId xmlns:a16="http://schemas.microsoft.com/office/drawing/2014/main" id="{AB862359-8553-436E-8D6C-38C2F3AE3E08}"/>
              </a:ext>
            </a:extLst>
          </p:cNvPr>
          <p:cNvSpPr>
            <a:spLocks noGrp="1"/>
          </p:cNvSpPr>
          <p:nvPr>
            <p:ph type="chart" sz="quarter" idx="17" hasCustomPrompt="1"/>
          </p:nvPr>
        </p:nvSpPr>
        <p:spPr>
          <a:xfrm>
            <a:off x="1318846"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rgbClr val="3F6866"/>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6443663" y="1592263"/>
            <a:ext cx="4611687"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rgbClr val="3F6866"/>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Grafiek 2x Groen</a:t>
            </a:r>
          </a:p>
        </p:txBody>
      </p:sp>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4" name="INSTRUCTIE">
            <a:extLst>
              <a:ext uri="{FF2B5EF4-FFF2-40B4-BE49-F238E27FC236}">
                <a16:creationId xmlns:a16="http://schemas.microsoft.com/office/drawing/2014/main" id="{D2EFB256-0612-4960-8F51-1D68EFDE3DCB}"/>
              </a:ext>
            </a:extLst>
          </p:cNvPr>
          <p:cNvGrpSpPr/>
          <p:nvPr userDrawn="1"/>
        </p:nvGrpSpPr>
        <p:grpSpPr>
          <a:xfrm>
            <a:off x="12377867" y="1"/>
            <a:ext cx="3693114" cy="6056851"/>
            <a:chOff x="12377867" y="1"/>
            <a:chExt cx="3693114" cy="6056851"/>
          </a:xfrm>
        </p:grpSpPr>
        <p:sp>
          <p:nvSpPr>
            <p:cNvPr id="85" name="Rechthoek 84">
              <a:extLst>
                <a:ext uri="{FF2B5EF4-FFF2-40B4-BE49-F238E27FC236}">
                  <a16:creationId xmlns:a16="http://schemas.microsoft.com/office/drawing/2014/main" id="{805EA13A-DAA5-4E2D-8E0F-4861F2DF0F60}"/>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6" name="Ovaal 85">
              <a:extLst>
                <a:ext uri="{FF2B5EF4-FFF2-40B4-BE49-F238E27FC236}">
                  <a16:creationId xmlns:a16="http://schemas.microsoft.com/office/drawing/2014/main" id="{CF3986B7-D958-4811-99D7-C83C0FCA5A9D}"/>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7" name="Rechthoek 86">
              <a:extLst>
                <a:ext uri="{FF2B5EF4-FFF2-40B4-BE49-F238E27FC236}">
                  <a16:creationId xmlns:a16="http://schemas.microsoft.com/office/drawing/2014/main" id="{AAC002FC-3CF4-4934-B3D8-B0E0A15004C7}"/>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8" name="Groep 87">
              <a:extLst>
                <a:ext uri="{FF2B5EF4-FFF2-40B4-BE49-F238E27FC236}">
                  <a16:creationId xmlns:a16="http://schemas.microsoft.com/office/drawing/2014/main" id="{449AB1DA-5FA7-407C-B999-9679D44765D3}"/>
                </a:ext>
              </a:extLst>
            </p:cNvPr>
            <p:cNvGrpSpPr/>
            <p:nvPr userDrawn="1"/>
          </p:nvGrpSpPr>
          <p:grpSpPr>
            <a:xfrm>
              <a:off x="12849211" y="4480038"/>
              <a:ext cx="1495189" cy="563933"/>
              <a:chOff x="-3314821" y="3310415"/>
              <a:chExt cx="1495189" cy="563933"/>
            </a:xfrm>
          </p:grpSpPr>
          <p:sp>
            <p:nvSpPr>
              <p:cNvPr id="108" name="Rechthoek 107">
                <a:extLst>
                  <a:ext uri="{FF2B5EF4-FFF2-40B4-BE49-F238E27FC236}">
                    <a16:creationId xmlns:a16="http://schemas.microsoft.com/office/drawing/2014/main" id="{01B20E45-3423-41C0-A8DC-E98482F33589}"/>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971693FD-7528-49BE-8D28-BBC8FC661444}"/>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0" name="Tekstvak 109">
                <a:extLst>
                  <a:ext uri="{FF2B5EF4-FFF2-40B4-BE49-F238E27FC236}">
                    <a16:creationId xmlns:a16="http://schemas.microsoft.com/office/drawing/2014/main" id="{0EFEBD2B-ACDE-4F15-AEFF-BD315E1A5E79}"/>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1" name="Tekstvak 110">
                <a:extLst>
                  <a:ext uri="{FF2B5EF4-FFF2-40B4-BE49-F238E27FC236}">
                    <a16:creationId xmlns:a16="http://schemas.microsoft.com/office/drawing/2014/main" id="{4A31A7AA-8B75-4490-916C-411CC7195AB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2" name="Vrije vorm: vorm 111">
                <a:extLst>
                  <a:ext uri="{FF2B5EF4-FFF2-40B4-BE49-F238E27FC236}">
                    <a16:creationId xmlns:a16="http://schemas.microsoft.com/office/drawing/2014/main" id="{35E91E50-EDDA-48FB-9474-D793233D1125}"/>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8942C645-4949-4B31-A73F-515DE24BFE76}"/>
                  </a:ext>
                </a:extLst>
              </p:cNvPr>
              <p:cNvGrpSpPr/>
              <p:nvPr userDrawn="1"/>
            </p:nvGrpSpPr>
            <p:grpSpPr>
              <a:xfrm>
                <a:off x="-3261976" y="3361742"/>
                <a:ext cx="139861" cy="152244"/>
                <a:chOff x="12574450" y="6053892"/>
                <a:chExt cx="169232" cy="184215"/>
              </a:xfrm>
            </p:grpSpPr>
            <p:sp>
              <p:nvSpPr>
                <p:cNvPr id="133" name="Rechthoek 132">
                  <a:extLst>
                    <a:ext uri="{FF2B5EF4-FFF2-40B4-BE49-F238E27FC236}">
                      <a16:creationId xmlns:a16="http://schemas.microsoft.com/office/drawing/2014/main" id="{FDC8C9A1-3023-4F37-A7A7-617B46EE9B58}"/>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9A72E7D-8C5B-4BCB-9CB0-81EE182C017E}"/>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DA2728E6-8027-4F58-B06B-38887E3865E4}"/>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92748F5E-926A-48BA-B3E4-CA7A24F5BB93}"/>
                  </a:ext>
                </a:extLst>
              </p:cNvPr>
              <p:cNvGrpSpPr/>
              <p:nvPr userDrawn="1"/>
            </p:nvGrpSpPr>
            <p:grpSpPr>
              <a:xfrm>
                <a:off x="-3261070" y="3635199"/>
                <a:ext cx="168905" cy="104490"/>
                <a:chOff x="-3261070" y="3620931"/>
                <a:chExt cx="193920" cy="119965"/>
              </a:xfrm>
            </p:grpSpPr>
            <p:sp>
              <p:nvSpPr>
                <p:cNvPr id="115" name="Rechthoek 114">
                  <a:extLst>
                    <a:ext uri="{FF2B5EF4-FFF2-40B4-BE49-F238E27FC236}">
                      <a16:creationId xmlns:a16="http://schemas.microsoft.com/office/drawing/2014/main" id="{800D5DAA-BDAD-44E7-8DFB-D625D73F8FD2}"/>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6" name="Groep 115">
                  <a:extLst>
                    <a:ext uri="{FF2B5EF4-FFF2-40B4-BE49-F238E27FC236}">
                      <a16:creationId xmlns:a16="http://schemas.microsoft.com/office/drawing/2014/main" id="{186B6FC1-DFB7-43FC-A7E0-D0B69099F42D}"/>
                    </a:ext>
                  </a:extLst>
                </p:cNvPr>
                <p:cNvGrpSpPr/>
                <p:nvPr userDrawn="1"/>
              </p:nvGrpSpPr>
              <p:grpSpPr>
                <a:xfrm>
                  <a:off x="-3261070" y="3622063"/>
                  <a:ext cx="141113" cy="117345"/>
                  <a:chOff x="1094874" y="-878306"/>
                  <a:chExt cx="867364" cy="613611"/>
                </a:xfrm>
              </p:grpSpPr>
              <p:cxnSp>
                <p:nvCxnSpPr>
                  <p:cNvPr id="126" name="Rechte verbindingslijn 125">
                    <a:extLst>
                      <a:ext uri="{FF2B5EF4-FFF2-40B4-BE49-F238E27FC236}">
                        <a16:creationId xmlns:a16="http://schemas.microsoft.com/office/drawing/2014/main" id="{5B43F42C-BBF9-4E25-BAC6-E62174E30D2D}"/>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61DCEBBB-5C1F-472C-93A0-E4155E7CBB9E}"/>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8" name="Groep 127">
                    <a:extLst>
                      <a:ext uri="{FF2B5EF4-FFF2-40B4-BE49-F238E27FC236}">
                        <a16:creationId xmlns:a16="http://schemas.microsoft.com/office/drawing/2014/main" id="{B347C155-62E1-482C-800F-978CB94C24CA}"/>
                      </a:ext>
                    </a:extLst>
                  </p:cNvPr>
                  <p:cNvGrpSpPr/>
                  <p:nvPr userDrawn="1"/>
                </p:nvGrpSpPr>
                <p:grpSpPr>
                  <a:xfrm>
                    <a:off x="1270535" y="-878306"/>
                    <a:ext cx="526983" cy="613611"/>
                    <a:chOff x="1270535" y="-745959"/>
                    <a:chExt cx="526983" cy="481264"/>
                  </a:xfrm>
                </p:grpSpPr>
                <p:cxnSp>
                  <p:nvCxnSpPr>
                    <p:cNvPr id="129" name="Rechte verbindingslijn 128">
                      <a:extLst>
                        <a:ext uri="{FF2B5EF4-FFF2-40B4-BE49-F238E27FC236}">
                          <a16:creationId xmlns:a16="http://schemas.microsoft.com/office/drawing/2014/main" id="{4352B846-0219-435E-B4A7-2E5CC6987422}"/>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F49FA2EB-B425-4425-9132-469CCC6FD31A}"/>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2A12E9F-E778-41BB-961E-B1B8A493C852}"/>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2" name="Rechte verbindingslijn 131">
                      <a:extLst>
                        <a:ext uri="{FF2B5EF4-FFF2-40B4-BE49-F238E27FC236}">
                          <a16:creationId xmlns:a16="http://schemas.microsoft.com/office/drawing/2014/main" id="{397BE7CA-DC9D-4C76-930F-20145F73A7CC}"/>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7" name="Rechte verbindingslijn 116">
                  <a:extLst>
                    <a:ext uri="{FF2B5EF4-FFF2-40B4-BE49-F238E27FC236}">
                      <a16:creationId xmlns:a16="http://schemas.microsoft.com/office/drawing/2014/main" id="{D7D39A63-36C2-4C4B-8893-9265C6575759}"/>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CB917B9A-EE98-43F5-BD7A-52FF904C73B3}"/>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E865F311-45E1-497A-990F-35784ADA3502}"/>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0" name="Rechte verbindingslijn 119">
                  <a:extLst>
                    <a:ext uri="{FF2B5EF4-FFF2-40B4-BE49-F238E27FC236}">
                      <a16:creationId xmlns:a16="http://schemas.microsoft.com/office/drawing/2014/main" id="{30769418-20E0-4550-91BE-978A5B31DD64}"/>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1" name="Rechthoek 120">
                  <a:extLst>
                    <a:ext uri="{FF2B5EF4-FFF2-40B4-BE49-F238E27FC236}">
                      <a16:creationId xmlns:a16="http://schemas.microsoft.com/office/drawing/2014/main" id="{191CFAD3-497E-4B06-8D0A-A07F16A8E08D}"/>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3DA08991-6049-42B8-A6CC-EEF14991CAAA}"/>
                    </a:ext>
                  </a:extLst>
                </p:cNvPr>
                <p:cNvGrpSpPr/>
                <p:nvPr userDrawn="1"/>
              </p:nvGrpSpPr>
              <p:grpSpPr>
                <a:xfrm rot="2700000">
                  <a:off x="-3158000" y="3650045"/>
                  <a:ext cx="34350" cy="147351"/>
                  <a:chOff x="3148392" y="-836646"/>
                  <a:chExt cx="132124" cy="596095"/>
                </a:xfrm>
                <a:solidFill>
                  <a:srgbClr val="3399FF"/>
                </a:solidFill>
              </p:grpSpPr>
              <p:sp>
                <p:nvSpPr>
                  <p:cNvPr id="123" name="Rechthoek 122">
                    <a:extLst>
                      <a:ext uri="{FF2B5EF4-FFF2-40B4-BE49-F238E27FC236}">
                        <a16:creationId xmlns:a16="http://schemas.microsoft.com/office/drawing/2014/main" id="{14288833-41A6-44EA-9B96-7DDD9E374648}"/>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Rechthoek: afgeronde bovenhoeken 123">
                    <a:extLst>
                      <a:ext uri="{FF2B5EF4-FFF2-40B4-BE49-F238E27FC236}">
                        <a16:creationId xmlns:a16="http://schemas.microsoft.com/office/drawing/2014/main" id="{035A3BCC-2282-412C-9930-353BE6A2FE5D}"/>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5" name="Gelijkbenige driehoek 124">
                    <a:extLst>
                      <a:ext uri="{FF2B5EF4-FFF2-40B4-BE49-F238E27FC236}">
                        <a16:creationId xmlns:a16="http://schemas.microsoft.com/office/drawing/2014/main" id="{F1F8A8BA-605A-44BA-98F7-179167EA16D9}"/>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9" name="Rechthoek 88">
              <a:extLst>
                <a:ext uri="{FF2B5EF4-FFF2-40B4-BE49-F238E27FC236}">
                  <a16:creationId xmlns:a16="http://schemas.microsoft.com/office/drawing/2014/main" id="{4D3F88FD-58EC-40CA-B210-4A8C0E7EAA6E}"/>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90" name="Ovaal 89">
              <a:extLst>
                <a:ext uri="{FF2B5EF4-FFF2-40B4-BE49-F238E27FC236}">
                  <a16:creationId xmlns:a16="http://schemas.microsoft.com/office/drawing/2014/main" id="{646BE6C9-D998-4671-AEEF-C5F4EE952BF2}"/>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1" name="Rechthoek 90">
              <a:extLst>
                <a:ext uri="{FF2B5EF4-FFF2-40B4-BE49-F238E27FC236}">
                  <a16:creationId xmlns:a16="http://schemas.microsoft.com/office/drawing/2014/main" id="{AD096411-B3CB-44BD-AD90-ABC09DE6C6B0}"/>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1BDA81CA-2F4E-4F51-A3AB-2C0D15B42AF1}"/>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3" name="Rechthoek 92">
              <a:extLst>
                <a:ext uri="{FF2B5EF4-FFF2-40B4-BE49-F238E27FC236}">
                  <a16:creationId xmlns:a16="http://schemas.microsoft.com/office/drawing/2014/main" id="{E69849EC-C549-45B0-BF0F-FFE41D11ED00}"/>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4" name="Groep 93">
              <a:extLst>
                <a:ext uri="{FF2B5EF4-FFF2-40B4-BE49-F238E27FC236}">
                  <a16:creationId xmlns:a16="http://schemas.microsoft.com/office/drawing/2014/main" id="{EFD2D4DB-4D37-4389-8426-91A49268EA22}"/>
                </a:ext>
              </a:extLst>
            </p:cNvPr>
            <p:cNvGrpSpPr/>
            <p:nvPr userDrawn="1"/>
          </p:nvGrpSpPr>
          <p:grpSpPr>
            <a:xfrm>
              <a:off x="12852713" y="2164285"/>
              <a:ext cx="825500" cy="209550"/>
              <a:chOff x="13504624" y="2482850"/>
              <a:chExt cx="825500" cy="209550"/>
            </a:xfrm>
          </p:grpSpPr>
          <p:sp>
            <p:nvSpPr>
              <p:cNvPr id="105" name="Rechthoek 104">
                <a:extLst>
                  <a:ext uri="{FF2B5EF4-FFF2-40B4-BE49-F238E27FC236}">
                    <a16:creationId xmlns:a16="http://schemas.microsoft.com/office/drawing/2014/main" id="{70D55489-4BBF-48CA-A2B1-774ABB6EFB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6" name="Rechte verbindingslijn 105">
                <a:extLst>
                  <a:ext uri="{FF2B5EF4-FFF2-40B4-BE49-F238E27FC236}">
                    <a16:creationId xmlns:a16="http://schemas.microsoft.com/office/drawing/2014/main" id="{AA4F2FEE-F40C-4DBC-A310-3328F0F2E16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7" name="Gelijkbenige driehoek 106">
                <a:extLst>
                  <a:ext uri="{FF2B5EF4-FFF2-40B4-BE49-F238E27FC236}">
                    <a16:creationId xmlns:a16="http://schemas.microsoft.com/office/drawing/2014/main" id="{E5BF4163-73C3-415C-A158-25C6598C03C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5" name="Groep 94">
              <a:extLst>
                <a:ext uri="{FF2B5EF4-FFF2-40B4-BE49-F238E27FC236}">
                  <a16:creationId xmlns:a16="http://schemas.microsoft.com/office/drawing/2014/main" id="{0ECFF3F6-A669-4476-968B-0FA28150E7E9}"/>
                </a:ext>
              </a:extLst>
            </p:cNvPr>
            <p:cNvGrpSpPr/>
            <p:nvPr userDrawn="1"/>
          </p:nvGrpSpPr>
          <p:grpSpPr>
            <a:xfrm>
              <a:off x="12847433" y="1232480"/>
              <a:ext cx="289372" cy="314992"/>
              <a:chOff x="7322769" y="-310267"/>
              <a:chExt cx="289372" cy="314992"/>
            </a:xfrm>
          </p:grpSpPr>
          <p:sp>
            <p:nvSpPr>
              <p:cNvPr id="102" name="Rechthoek 101">
                <a:extLst>
                  <a:ext uri="{FF2B5EF4-FFF2-40B4-BE49-F238E27FC236}">
                    <a16:creationId xmlns:a16="http://schemas.microsoft.com/office/drawing/2014/main" id="{A54C1674-2BD2-429D-9BB8-292AA06D898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6C9B0DC1-AC4B-450E-B47B-387F094E42C0}"/>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DC0B9D6A-AF08-4699-AFF6-EA0F9AB1C894}"/>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6" name="Ovaal 95">
              <a:extLst>
                <a:ext uri="{FF2B5EF4-FFF2-40B4-BE49-F238E27FC236}">
                  <a16:creationId xmlns:a16="http://schemas.microsoft.com/office/drawing/2014/main" id="{90DFBE6D-31A3-4D63-9178-00BB67924AC9}"/>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7" name="Rechthoek 96">
              <a:extLst>
                <a:ext uri="{FF2B5EF4-FFF2-40B4-BE49-F238E27FC236}">
                  <a16:creationId xmlns:a16="http://schemas.microsoft.com/office/drawing/2014/main" id="{60EEC77C-556C-42D8-8D90-D787E69F5D37}"/>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8" name="Rechthoek 97">
              <a:extLst>
                <a:ext uri="{FF2B5EF4-FFF2-40B4-BE49-F238E27FC236}">
                  <a16:creationId xmlns:a16="http://schemas.microsoft.com/office/drawing/2014/main" id="{5DF6F4EB-C421-4F08-8616-9141127BDC2C}"/>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9" name="ICOON_info">
              <a:extLst>
                <a:ext uri="{FF2B5EF4-FFF2-40B4-BE49-F238E27FC236}">
                  <a16:creationId xmlns:a16="http://schemas.microsoft.com/office/drawing/2014/main" id="{0BE000B2-5B69-467E-B341-1F8DB8DAD5C4}"/>
                </a:ext>
              </a:extLst>
            </p:cNvPr>
            <p:cNvGrpSpPr/>
            <p:nvPr userDrawn="1"/>
          </p:nvGrpSpPr>
          <p:grpSpPr>
            <a:xfrm>
              <a:off x="15787296" y="5092834"/>
              <a:ext cx="283685" cy="283685"/>
              <a:chOff x="-510741" y="5913713"/>
              <a:chExt cx="267555" cy="267555"/>
            </a:xfrm>
          </p:grpSpPr>
          <p:sp>
            <p:nvSpPr>
              <p:cNvPr id="100" name="Ovaal 99">
                <a:extLst>
                  <a:ext uri="{FF2B5EF4-FFF2-40B4-BE49-F238E27FC236}">
                    <a16:creationId xmlns:a16="http://schemas.microsoft.com/office/drawing/2014/main" id="{17AC4CF4-10D5-4026-A8CA-7F21ACB8AE4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1" name="Graphic 163" descr="Informatie">
                <a:extLst>
                  <a:ext uri="{FF2B5EF4-FFF2-40B4-BE49-F238E27FC236}">
                    <a16:creationId xmlns:a16="http://schemas.microsoft.com/office/drawing/2014/main" id="{5304DE09-3520-4D03-A307-300D6912DAF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pic>
        <p:nvPicPr>
          <p:cNvPr id="7" name="Graphic 6">
            <a:extLst>
              <a:ext uri="{FF2B5EF4-FFF2-40B4-BE49-F238E27FC236}">
                <a16:creationId xmlns:a16="http://schemas.microsoft.com/office/drawing/2014/main" id="{501183C9-3DF0-57A7-C649-EC3824BD4CE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721838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afiek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1318847" y="1592263"/>
            <a:ext cx="9736504"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chemeClr val="accent4"/>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Grafiek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51907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afiek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 name="Tijdelijke aanduiding voor grafiek 7">
            <a:extLst>
              <a:ext uri="{FF2B5EF4-FFF2-40B4-BE49-F238E27FC236}">
                <a16:creationId xmlns:a16="http://schemas.microsoft.com/office/drawing/2014/main" id="{C4A3CDD4-E2BE-4F27-B2C4-BF293E696B06}"/>
              </a:ext>
            </a:extLst>
          </p:cNvPr>
          <p:cNvSpPr>
            <a:spLocks noGrp="1"/>
          </p:cNvSpPr>
          <p:nvPr>
            <p:ph type="chart" sz="quarter" idx="16" hasCustomPrompt="1"/>
          </p:nvPr>
        </p:nvSpPr>
        <p:spPr>
          <a:xfrm>
            <a:off x="1318847" y="1592263"/>
            <a:ext cx="9736504" cy="4357687"/>
          </a:xfrm>
        </p:spPr>
        <p:txBody>
          <a:bodyPr bIns="720000" anchor="ctr"/>
          <a:lstStyle>
            <a:lvl1pPr marL="0" marR="0" indent="0" algn="ctr"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solidFill>
                  <a:srgbClr val="3F6866"/>
                </a:solidFill>
              </a:defRPr>
            </a:lvl1pPr>
          </a:lstStyle>
          <a:p>
            <a:pPr marL="0" marR="0" lvl="0" indent="0" algn="l" defTabSz="719138" rtl="0" eaLnBrk="1" fontAlgn="auto" latinLnBrk="0" hangingPunct="1">
              <a:lnSpc>
                <a:spcPct val="100000"/>
              </a:lnSpc>
              <a:spcBef>
                <a:spcPts val="0"/>
              </a:spcBef>
              <a:spcAft>
                <a:spcPts val="600"/>
              </a:spcAft>
              <a:buClrTx/>
              <a:buSzPct val="100000"/>
              <a:buFont typeface="Segoe UI Light" panose="020B0502040204020203" pitchFamily="34" charset="0"/>
              <a:buNone/>
              <a:tabLst/>
              <a:defRPr/>
            </a:pPr>
            <a:r>
              <a:rPr lang="nl-NL"/>
              <a:t>Klik op het onderstaand icoon </a:t>
            </a:r>
            <a:br>
              <a:rPr lang="nl-NL"/>
            </a:br>
            <a:r>
              <a:rPr lang="nl-NL"/>
              <a:t>om een grafiek in te voegen.</a:t>
            </a:r>
            <a:br>
              <a:rPr lang="nl-NL"/>
            </a:br>
            <a:endParaRPr lang="nl-NL"/>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Grafiek Groen</a:t>
            </a:r>
          </a:p>
        </p:txBody>
      </p:sp>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pic>
        <p:nvPicPr>
          <p:cNvPr id="7" name="Graphic 6">
            <a:extLst>
              <a:ext uri="{FF2B5EF4-FFF2-40B4-BE49-F238E27FC236}">
                <a16:creationId xmlns:a16="http://schemas.microsoft.com/office/drawing/2014/main" id="{24A45626-2297-A901-3B60-04E901AC422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3143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eeg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Leeg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86464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eeg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Leeg Groen</a:t>
            </a:r>
          </a:p>
        </p:txBody>
      </p:sp>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pic>
        <p:nvPicPr>
          <p:cNvPr id="7" name="Graphic 6">
            <a:extLst>
              <a:ext uri="{FF2B5EF4-FFF2-40B4-BE49-F238E27FC236}">
                <a16:creationId xmlns:a16="http://schemas.microsoft.com/office/drawing/2014/main" id="{B11C37BD-E1F7-5854-A80A-B5DAC1ABB84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35092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eeg met subtitel Roz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Leeg met subtitel Roze</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135" name="Tijdelijke aanduiding voor tekst 8">
            <a:extLst>
              <a:ext uri="{FF2B5EF4-FFF2-40B4-BE49-F238E27FC236}">
                <a16:creationId xmlns:a16="http://schemas.microsoft.com/office/drawing/2014/main" id="{19FFCE7D-4046-403F-A3F6-4D995EB99E7C}"/>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Tree>
    <p:extLst>
      <p:ext uri="{BB962C8B-B14F-4D97-AF65-F5344CB8AC3E}">
        <p14:creationId xmlns:p14="http://schemas.microsoft.com/office/powerpoint/2010/main" val="325297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eeg met subtitel Groen">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solidFill>
                  <a:srgbClr val="1A3837"/>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Leeg met subtitel Groen</a:t>
            </a:r>
          </a:p>
        </p:txBody>
      </p:sp>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135" name="Tijdelijke aanduiding voor tekst 8">
            <a:extLst>
              <a:ext uri="{FF2B5EF4-FFF2-40B4-BE49-F238E27FC236}">
                <a16:creationId xmlns:a16="http://schemas.microsoft.com/office/drawing/2014/main" id="{19FFCE7D-4046-403F-A3F6-4D995EB99E7C}"/>
              </a:ext>
            </a:extLst>
          </p:cNvPr>
          <p:cNvSpPr>
            <a:spLocks noGrp="1"/>
          </p:cNvSpPr>
          <p:nvPr>
            <p:ph type="body" sz="quarter" idx="13" hasCustomPrompt="1"/>
          </p:nvPr>
        </p:nvSpPr>
        <p:spPr>
          <a:xfrm>
            <a:off x="698500" y="1096875"/>
            <a:ext cx="9313090" cy="504825"/>
          </a:xfrm>
        </p:spPr>
        <p:txBody>
          <a:bodyPr tIns="180000"/>
          <a:lstStyle>
            <a:lvl1pPr>
              <a:defRPr sz="3000">
                <a:solidFill>
                  <a:srgbClr val="3F6866"/>
                </a:solidFill>
              </a:defRPr>
            </a:lvl1pPr>
          </a:lstStyle>
          <a:p>
            <a:pPr lvl="0"/>
            <a:r>
              <a:rPr lang="nl-NL"/>
              <a:t>Eventuele subtitel</a:t>
            </a:r>
          </a:p>
        </p:txBody>
      </p:sp>
      <p:pic>
        <p:nvPicPr>
          <p:cNvPr id="7" name="Graphic 6">
            <a:extLst>
              <a:ext uri="{FF2B5EF4-FFF2-40B4-BE49-F238E27FC236}">
                <a16:creationId xmlns:a16="http://schemas.microsoft.com/office/drawing/2014/main" id="{0AD25E07-702C-3892-0F38-3F285F030CF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Tree>
    <p:extLst>
      <p:ext uri="{BB962C8B-B14F-4D97-AF65-F5344CB8AC3E}">
        <p14:creationId xmlns:p14="http://schemas.microsoft.com/office/powerpoint/2010/main" val="231541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fsluiter Paars">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105B0BF-4805-41AA-9237-A1E14817F7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p>
            <a:fld id="{B502C9A5-716F-45E6-800B-D4D02CE26F90}" type="slidenum">
              <a:rPr lang="nl-NL" smtClean="0"/>
              <a:pPr/>
              <a:t>‹#›</a:t>
            </a:fld>
            <a:endParaRPr lang="nl-NL"/>
          </a:p>
        </p:txBody>
      </p:sp>
      <p:pic>
        <p:nvPicPr>
          <p:cNvPr id="6" name="Graphic 5">
            <a:extLst>
              <a:ext uri="{FF2B5EF4-FFF2-40B4-BE49-F238E27FC236}">
                <a16:creationId xmlns:a16="http://schemas.microsoft.com/office/drawing/2014/main" id="{493FD1E2-9C94-38DC-BFB3-EDF12A5AB65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68527" y="317500"/>
            <a:ext cx="4626229" cy="6337300"/>
          </a:xfrm>
          <a:custGeom>
            <a:avLst/>
            <a:gdLst>
              <a:gd name="connsiteX0" fmla="*/ 1266763 w 4626229"/>
              <a:gd name="connsiteY0" fmla="*/ 3534410 h 6337300"/>
              <a:gd name="connsiteX1" fmla="*/ 1266763 w 4626229"/>
              <a:gd name="connsiteY1" fmla="*/ 5632450 h 6337300"/>
              <a:gd name="connsiteX2" fmla="*/ 3804223 w 4626229"/>
              <a:gd name="connsiteY2" fmla="*/ 5632450 h 6337300"/>
              <a:gd name="connsiteX3" fmla="*/ 3804223 w 4626229"/>
              <a:gd name="connsiteY3" fmla="*/ 3534410 h 6337300"/>
              <a:gd name="connsiteX4" fmla="*/ 0 w 4626229"/>
              <a:gd name="connsiteY4" fmla="*/ 0 h 6337300"/>
              <a:gd name="connsiteX5" fmla="*/ 4626229 w 4626229"/>
              <a:gd name="connsiteY5" fmla="*/ 0 h 6337300"/>
              <a:gd name="connsiteX6" fmla="*/ 4626229 w 4626229"/>
              <a:gd name="connsiteY6" fmla="*/ 6337300 h 6337300"/>
              <a:gd name="connsiteX7" fmla="*/ 0 w 4626229"/>
              <a:gd name="connsiteY7" fmla="*/ 6337300 h 633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6229" h="6337300">
                <a:moveTo>
                  <a:pt x="1266763" y="3534410"/>
                </a:moveTo>
                <a:lnTo>
                  <a:pt x="1266763" y="5632450"/>
                </a:lnTo>
                <a:lnTo>
                  <a:pt x="3804223" y="5632450"/>
                </a:lnTo>
                <a:lnTo>
                  <a:pt x="3804223" y="3534410"/>
                </a:lnTo>
                <a:close/>
                <a:moveTo>
                  <a:pt x="0" y="0"/>
                </a:moveTo>
                <a:lnTo>
                  <a:pt x="4626229" y="0"/>
                </a:lnTo>
                <a:lnTo>
                  <a:pt x="4626229" y="6337300"/>
                </a:lnTo>
                <a:lnTo>
                  <a:pt x="0" y="6337300"/>
                </a:lnTo>
                <a:close/>
              </a:path>
            </a:pathLst>
          </a:custGeom>
        </p:spPr>
      </p:pic>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Paars</a:t>
            </a:r>
          </a:p>
        </p:txBody>
      </p:sp>
      <p:grpSp>
        <p:nvGrpSpPr>
          <p:cNvPr id="42" name="Groep 41">
            <a:extLst>
              <a:ext uri="{FF2B5EF4-FFF2-40B4-BE49-F238E27FC236}">
                <a16:creationId xmlns:a16="http://schemas.microsoft.com/office/drawing/2014/main" id="{1356C4E7-8CDB-B9B1-4A09-C511A14BA3B5}"/>
              </a:ext>
            </a:extLst>
          </p:cNvPr>
          <p:cNvGrpSpPr/>
          <p:nvPr userDrawn="1"/>
        </p:nvGrpSpPr>
        <p:grpSpPr>
          <a:xfrm>
            <a:off x="7781556" y="4792081"/>
            <a:ext cx="2600171" cy="673632"/>
            <a:chOff x="7781556" y="4792081"/>
            <a:chExt cx="2600171" cy="673632"/>
          </a:xfrm>
        </p:grpSpPr>
        <p:sp>
          <p:nvSpPr>
            <p:cNvPr id="8" name="Vrije vorm: vorm 7">
              <a:extLst>
                <a:ext uri="{FF2B5EF4-FFF2-40B4-BE49-F238E27FC236}">
                  <a16:creationId xmlns:a16="http://schemas.microsoft.com/office/drawing/2014/main" id="{0F2BAF76-0531-0CB3-C038-6B67C8D7745A}"/>
                </a:ext>
              </a:extLst>
            </p:cNvPr>
            <p:cNvSpPr/>
            <p:nvPr/>
          </p:nvSpPr>
          <p:spPr>
            <a:xfrm>
              <a:off x="7791112" y="4860028"/>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05527B9D-7177-6D94-646F-4746826B9D08}"/>
                </a:ext>
              </a:extLst>
            </p:cNvPr>
            <p:cNvSpPr/>
            <p:nvPr/>
          </p:nvSpPr>
          <p:spPr>
            <a:xfrm>
              <a:off x="7974045" y="4860028"/>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9121BA2F-5C06-8722-6931-2254DF7FFD86}"/>
                </a:ext>
              </a:extLst>
            </p:cNvPr>
            <p:cNvSpPr/>
            <p:nvPr/>
          </p:nvSpPr>
          <p:spPr>
            <a:xfrm>
              <a:off x="8166235" y="4860176"/>
              <a:ext cx="139176" cy="161428"/>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836A565C-82B1-B26A-9586-382F79EABA68}"/>
                </a:ext>
              </a:extLst>
            </p:cNvPr>
            <p:cNvSpPr/>
            <p:nvPr/>
          </p:nvSpPr>
          <p:spPr>
            <a:xfrm>
              <a:off x="8421743" y="4801489"/>
              <a:ext cx="166355" cy="223999"/>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21AA650C-519F-E005-FC34-22A19ABD6256}"/>
                </a:ext>
              </a:extLst>
            </p:cNvPr>
            <p:cNvSpPr/>
            <p:nvPr/>
          </p:nvSpPr>
          <p:spPr>
            <a:xfrm>
              <a:off x="8611841" y="4860028"/>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3DE26C3C-C298-0362-B661-952F0BE6938C}"/>
                </a:ext>
              </a:extLst>
            </p:cNvPr>
            <p:cNvSpPr/>
            <p:nvPr/>
          </p:nvSpPr>
          <p:spPr>
            <a:xfrm>
              <a:off x="8784768" y="4820304"/>
              <a:ext cx="100201" cy="202598"/>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9C81A414-2FEA-C148-1567-A09C669ECBB5}"/>
                </a:ext>
              </a:extLst>
            </p:cNvPr>
            <p:cNvSpPr/>
            <p:nvPr/>
          </p:nvSpPr>
          <p:spPr>
            <a:xfrm>
              <a:off x="8900352" y="4860028"/>
              <a:ext cx="160680" cy="165460"/>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EC998AA1-367C-1D15-7662-988277CCF8BA}"/>
                </a:ext>
              </a:extLst>
            </p:cNvPr>
            <p:cNvSpPr/>
            <p:nvPr/>
          </p:nvSpPr>
          <p:spPr>
            <a:xfrm>
              <a:off x="9092394" y="4861520"/>
              <a:ext cx="76308" cy="159934"/>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C5B9AEF0-1CD2-D444-A10D-B5591CAE2E04}"/>
                </a:ext>
              </a:extLst>
            </p:cNvPr>
            <p:cNvSpPr/>
            <p:nvPr/>
          </p:nvSpPr>
          <p:spPr>
            <a:xfrm>
              <a:off x="9178111" y="4860028"/>
              <a:ext cx="160680" cy="165460"/>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AC9B9CA1-1F7B-510B-A4B4-0C1829012043}"/>
                </a:ext>
              </a:extLst>
            </p:cNvPr>
            <p:cNvSpPr/>
            <p:nvPr/>
          </p:nvSpPr>
          <p:spPr>
            <a:xfrm>
              <a:off x="9435710" y="4864208"/>
              <a:ext cx="226685" cy="157097"/>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49C0FEB0-2576-A149-1C4B-6D074F4C0299}"/>
                </a:ext>
              </a:extLst>
            </p:cNvPr>
            <p:cNvSpPr/>
            <p:nvPr/>
          </p:nvSpPr>
          <p:spPr>
            <a:xfrm>
              <a:off x="9675535" y="4860028"/>
              <a:ext cx="160680" cy="165460"/>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82B6058-665F-6F3B-B629-7BD2A245F15A}"/>
                </a:ext>
              </a:extLst>
            </p:cNvPr>
            <p:cNvSpPr/>
            <p:nvPr/>
          </p:nvSpPr>
          <p:spPr>
            <a:xfrm>
              <a:off x="9867577" y="4861520"/>
              <a:ext cx="76308" cy="159934"/>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F0ACCFAD-B18C-DAC0-30E6-1FB56384BD0F}"/>
                </a:ext>
              </a:extLst>
            </p:cNvPr>
            <p:cNvSpPr/>
            <p:nvPr/>
          </p:nvSpPr>
          <p:spPr>
            <a:xfrm>
              <a:off x="9953294" y="4860028"/>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54581D25-9C17-5E05-F7FE-37B14EA2BC15}"/>
                </a:ext>
              </a:extLst>
            </p:cNvPr>
            <p:cNvSpPr/>
            <p:nvPr/>
          </p:nvSpPr>
          <p:spPr>
            <a:xfrm>
              <a:off x="10145335" y="4792081"/>
              <a:ext cx="27326" cy="229375"/>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28152FF7-1508-27A2-BEC5-614E4C64C3E2}"/>
                </a:ext>
              </a:extLst>
            </p:cNvPr>
            <p:cNvSpPr/>
            <p:nvPr/>
          </p:nvSpPr>
          <p:spPr>
            <a:xfrm>
              <a:off x="10205517" y="4801489"/>
              <a:ext cx="166355" cy="223999"/>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2E9BADB-0F49-0465-8544-C181021B3F99}"/>
                </a:ext>
              </a:extLst>
            </p:cNvPr>
            <p:cNvSpPr/>
            <p:nvPr/>
          </p:nvSpPr>
          <p:spPr>
            <a:xfrm>
              <a:off x="7781556" y="5241421"/>
              <a:ext cx="157844" cy="157097"/>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3DD1C575-D313-AC3E-8E9B-631CBC4253E9}"/>
                </a:ext>
              </a:extLst>
            </p:cNvPr>
            <p:cNvSpPr/>
            <p:nvPr/>
          </p:nvSpPr>
          <p:spPr>
            <a:xfrm>
              <a:off x="7947612" y="5237239"/>
              <a:ext cx="165609" cy="165310"/>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FC2C5A57-264A-5DC6-2898-9ED139BC5486}"/>
                </a:ext>
              </a:extLst>
            </p:cNvPr>
            <p:cNvSpPr/>
            <p:nvPr/>
          </p:nvSpPr>
          <p:spPr>
            <a:xfrm>
              <a:off x="8145627" y="5169144"/>
              <a:ext cx="27326" cy="229375"/>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41457488-D6B1-29CC-6F03-D08B113216D7}"/>
                </a:ext>
              </a:extLst>
            </p:cNvPr>
            <p:cNvSpPr/>
            <p:nvPr/>
          </p:nvSpPr>
          <p:spPr>
            <a:xfrm>
              <a:off x="8293317" y="5237239"/>
              <a:ext cx="228627" cy="161428"/>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A52C7A09-C083-3F35-FE43-00A7B64CFF62}"/>
                </a:ext>
              </a:extLst>
            </p:cNvPr>
            <p:cNvSpPr/>
            <p:nvPr/>
          </p:nvSpPr>
          <p:spPr>
            <a:xfrm>
              <a:off x="8551213" y="5237239"/>
              <a:ext cx="165609" cy="165310"/>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9E4205EE-D77D-EF57-4022-AF4FF619E96B}"/>
                </a:ext>
              </a:extLst>
            </p:cNvPr>
            <p:cNvSpPr/>
            <p:nvPr/>
          </p:nvSpPr>
          <p:spPr>
            <a:xfrm>
              <a:off x="8740268" y="5237388"/>
              <a:ext cx="166355" cy="228029"/>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F3C84688-0D35-D2E8-A466-CCFD29CFF23A}"/>
                </a:ext>
              </a:extLst>
            </p:cNvPr>
            <p:cNvSpPr/>
            <p:nvPr/>
          </p:nvSpPr>
          <p:spPr>
            <a:xfrm>
              <a:off x="8939328" y="5237091"/>
              <a:ext cx="160680" cy="165460"/>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DAAB65F4-6D59-EF36-228A-7497800B80C3}"/>
                </a:ext>
              </a:extLst>
            </p:cNvPr>
            <p:cNvSpPr/>
            <p:nvPr/>
          </p:nvSpPr>
          <p:spPr>
            <a:xfrm>
              <a:off x="9131368" y="5169144"/>
              <a:ext cx="27326" cy="229375"/>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08D01155-C58A-6F3A-F395-7CD7B80DE7CF}"/>
                </a:ext>
              </a:extLst>
            </p:cNvPr>
            <p:cNvSpPr/>
            <p:nvPr/>
          </p:nvSpPr>
          <p:spPr>
            <a:xfrm>
              <a:off x="9195732" y="5176014"/>
              <a:ext cx="36736" cy="222505"/>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7EB58C67-4631-E994-DF7A-C85A73F2E44B}"/>
                </a:ext>
              </a:extLst>
            </p:cNvPr>
            <p:cNvSpPr/>
            <p:nvPr/>
          </p:nvSpPr>
          <p:spPr>
            <a:xfrm>
              <a:off x="9239785" y="5176014"/>
              <a:ext cx="65257" cy="289699"/>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107DD23E-0CDA-433F-5F5B-9F5D2CF2FF7B}"/>
                </a:ext>
              </a:extLst>
            </p:cNvPr>
            <p:cNvSpPr/>
            <p:nvPr/>
          </p:nvSpPr>
          <p:spPr>
            <a:xfrm>
              <a:off x="9341928" y="5178553"/>
              <a:ext cx="132905" cy="21996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3D793E7E-D005-EC75-6782-31957D45264E}"/>
                </a:ext>
              </a:extLst>
            </p:cNvPr>
            <p:cNvSpPr/>
            <p:nvPr/>
          </p:nvSpPr>
          <p:spPr>
            <a:xfrm>
              <a:off x="9500369" y="5178702"/>
              <a:ext cx="139176" cy="21996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CC667305-A819-F196-9BED-57D9FBCD737C}"/>
                </a:ext>
              </a:extLst>
            </p:cNvPr>
            <p:cNvSpPr/>
            <p:nvPr/>
          </p:nvSpPr>
          <p:spPr>
            <a:xfrm>
              <a:off x="9668667" y="5237091"/>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B3DD99FC-A301-55AC-2E66-161EF30A412B}"/>
                </a:ext>
              </a:extLst>
            </p:cNvPr>
            <p:cNvSpPr/>
            <p:nvPr/>
          </p:nvSpPr>
          <p:spPr>
            <a:xfrm>
              <a:off x="9851450" y="5178553"/>
              <a:ext cx="166355" cy="223999"/>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31EB0732-8A93-F75A-B678-EB5EE29E817E}"/>
                </a:ext>
              </a:extLst>
            </p:cNvPr>
            <p:cNvSpPr/>
            <p:nvPr/>
          </p:nvSpPr>
          <p:spPr>
            <a:xfrm>
              <a:off x="10050360" y="5237091"/>
              <a:ext cx="160682" cy="165460"/>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495D9175-4336-57C6-721F-2D7EE5F95753}"/>
                </a:ext>
              </a:extLst>
            </p:cNvPr>
            <p:cNvSpPr/>
            <p:nvPr/>
          </p:nvSpPr>
          <p:spPr>
            <a:xfrm>
              <a:off x="10242551" y="5237239"/>
              <a:ext cx="139176" cy="161428"/>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372739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sluiter 2 Paars">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105B0BF-4805-41AA-9237-A1E14817F7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2 Paars</a:t>
            </a:r>
          </a:p>
        </p:txBody>
      </p:sp>
      <p:sp>
        <p:nvSpPr>
          <p:cNvPr id="8" name="Titel 5">
            <a:extLst>
              <a:ext uri="{FF2B5EF4-FFF2-40B4-BE49-F238E27FC236}">
                <a16:creationId xmlns:a16="http://schemas.microsoft.com/office/drawing/2014/main" id="{2BF5521A-1BD4-4CC1-9969-8B688AF9661C}"/>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grpSp>
        <p:nvGrpSpPr>
          <p:cNvPr id="2" name="Groep 1">
            <a:extLst>
              <a:ext uri="{FF2B5EF4-FFF2-40B4-BE49-F238E27FC236}">
                <a16:creationId xmlns:a16="http://schemas.microsoft.com/office/drawing/2014/main" id="{CA5E356F-50F1-3814-1D77-FDFD31A36D64}"/>
              </a:ext>
            </a:extLst>
          </p:cNvPr>
          <p:cNvGrpSpPr/>
          <p:nvPr userDrawn="1"/>
        </p:nvGrpSpPr>
        <p:grpSpPr>
          <a:xfrm>
            <a:off x="8942572" y="3830445"/>
            <a:ext cx="2573707" cy="2552425"/>
            <a:chOff x="8942572" y="3830445"/>
            <a:chExt cx="2573707" cy="2552425"/>
          </a:xfrm>
        </p:grpSpPr>
        <p:sp>
          <p:nvSpPr>
            <p:cNvPr id="6" name="Vrije vorm: vorm 5">
              <a:extLst>
                <a:ext uri="{FF2B5EF4-FFF2-40B4-BE49-F238E27FC236}">
                  <a16:creationId xmlns:a16="http://schemas.microsoft.com/office/drawing/2014/main" id="{27D206A2-C9C7-7C0F-7971-EBF4314BDABC}"/>
                </a:ext>
              </a:extLst>
            </p:cNvPr>
            <p:cNvSpPr/>
            <p:nvPr/>
          </p:nvSpPr>
          <p:spPr>
            <a:xfrm>
              <a:off x="9396451"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7" name="Vrije vorm: vorm 6">
              <a:extLst>
                <a:ext uri="{FF2B5EF4-FFF2-40B4-BE49-F238E27FC236}">
                  <a16:creationId xmlns:a16="http://schemas.microsoft.com/office/drawing/2014/main" id="{E8E5F65C-DEF1-7FD5-541A-8375844B4481}"/>
                </a:ext>
              </a:extLst>
            </p:cNvPr>
            <p:cNvSpPr/>
            <p:nvPr/>
          </p:nvSpPr>
          <p:spPr>
            <a:xfrm>
              <a:off x="951827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BFFB8588-89FE-79C8-49BD-6164220B991F}"/>
                </a:ext>
              </a:extLst>
            </p:cNvPr>
            <p:cNvSpPr/>
            <p:nvPr/>
          </p:nvSpPr>
          <p:spPr>
            <a:xfrm>
              <a:off x="9646264" y="5585200"/>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53FA9508-24C8-95C2-DA2C-589D509D4695}"/>
                </a:ext>
              </a:extLst>
            </p:cNvPr>
            <p:cNvSpPr/>
            <p:nvPr/>
          </p:nvSpPr>
          <p:spPr>
            <a:xfrm>
              <a:off x="9816419" y="5546117"/>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D5F6AC6-924F-0D59-2ED8-01D9F9B5E22E}"/>
                </a:ext>
              </a:extLst>
            </p:cNvPr>
            <p:cNvSpPr/>
            <p:nvPr/>
          </p:nvSpPr>
          <p:spPr>
            <a:xfrm>
              <a:off x="994301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7077C582-337A-A7B2-721D-1AF4A860912D}"/>
                </a:ext>
              </a:extLst>
            </p:cNvPr>
            <p:cNvSpPr/>
            <p:nvPr/>
          </p:nvSpPr>
          <p:spPr>
            <a:xfrm>
              <a:off x="10058176" y="5558647"/>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1C968105-1017-9C1A-6226-ED3164C8872C}"/>
                </a:ext>
              </a:extLst>
            </p:cNvPr>
            <p:cNvSpPr/>
            <p:nvPr/>
          </p:nvSpPr>
          <p:spPr>
            <a:xfrm>
              <a:off x="10135149"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459DF59F-FF89-18F5-5859-C2F04C8F6C46}"/>
                </a:ext>
              </a:extLst>
            </p:cNvPr>
            <p:cNvSpPr/>
            <p:nvPr/>
          </p:nvSpPr>
          <p:spPr>
            <a:xfrm>
              <a:off x="10263039"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DFFEC4-7C00-0AC5-F3EE-63FAA0D436C1}"/>
                </a:ext>
              </a:extLst>
            </p:cNvPr>
            <p:cNvSpPr/>
            <p:nvPr/>
          </p:nvSpPr>
          <p:spPr>
            <a:xfrm>
              <a:off x="1032012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A7DFC1C3-A5C3-FC1B-F853-04572ABCBC13}"/>
                </a:ext>
              </a:extLst>
            </p:cNvPr>
            <p:cNvSpPr/>
            <p:nvPr/>
          </p:nvSpPr>
          <p:spPr>
            <a:xfrm>
              <a:off x="10491670" y="5587885"/>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BF725A0D-842B-7481-64A3-07F089CCC557}"/>
                </a:ext>
              </a:extLst>
            </p:cNvPr>
            <p:cNvSpPr/>
            <p:nvPr/>
          </p:nvSpPr>
          <p:spPr>
            <a:xfrm>
              <a:off x="1065138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816A3D72-A39A-0A0C-0FC8-A39D4105259B}"/>
                </a:ext>
              </a:extLst>
            </p:cNvPr>
            <p:cNvSpPr/>
            <p:nvPr/>
          </p:nvSpPr>
          <p:spPr>
            <a:xfrm>
              <a:off x="10779272"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C8D07FA5-EE5B-D0A9-BCC9-EF4A1AAA5336}"/>
                </a:ext>
              </a:extLst>
            </p:cNvPr>
            <p:cNvSpPr/>
            <p:nvPr/>
          </p:nvSpPr>
          <p:spPr>
            <a:xfrm>
              <a:off x="1083635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71D63104-CA8C-A6DF-160A-57217B863327}"/>
                </a:ext>
              </a:extLst>
            </p:cNvPr>
            <p:cNvSpPr/>
            <p:nvPr/>
          </p:nvSpPr>
          <p:spPr>
            <a:xfrm>
              <a:off x="10964245" y="5539852"/>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A7064D2C-6CFC-B2CA-813A-2EC030CC5ED8}"/>
                </a:ext>
              </a:extLst>
            </p:cNvPr>
            <p:cNvSpPr/>
            <p:nvPr/>
          </p:nvSpPr>
          <p:spPr>
            <a:xfrm>
              <a:off x="11004323" y="5546117"/>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0646243C-34B9-3BEB-4084-994404C6B5C7}"/>
                </a:ext>
              </a:extLst>
            </p:cNvPr>
            <p:cNvSpPr/>
            <p:nvPr/>
          </p:nvSpPr>
          <p:spPr>
            <a:xfrm>
              <a:off x="9390087" y="5839090"/>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A866CBA6-BDF2-965F-AFFA-2D46D35DBA38}"/>
                </a:ext>
              </a:extLst>
            </p:cNvPr>
            <p:cNvSpPr/>
            <p:nvPr/>
          </p:nvSpPr>
          <p:spPr>
            <a:xfrm>
              <a:off x="9500672"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FCFE95AF-DDB5-C4C8-49C2-6AC3740988EC}"/>
                </a:ext>
              </a:extLst>
            </p:cNvPr>
            <p:cNvSpPr/>
            <p:nvPr/>
          </p:nvSpPr>
          <p:spPr>
            <a:xfrm>
              <a:off x="9632540"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1EB4F689-6180-9DDF-DE95-7E37E3BCC200}"/>
                </a:ext>
              </a:extLst>
            </p:cNvPr>
            <p:cNvSpPr/>
            <p:nvPr/>
          </p:nvSpPr>
          <p:spPr>
            <a:xfrm>
              <a:off x="9730894" y="5836305"/>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21C5533B-83FF-4BC5-1A82-C32D46E107DF}"/>
                </a:ext>
              </a:extLst>
            </p:cNvPr>
            <p:cNvSpPr/>
            <p:nvPr/>
          </p:nvSpPr>
          <p:spPr>
            <a:xfrm>
              <a:off x="9902640"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8196BF3-C5CA-CA7F-D452-5D9C673513FF}"/>
                </a:ext>
              </a:extLst>
            </p:cNvPr>
            <p:cNvSpPr/>
            <p:nvPr/>
          </p:nvSpPr>
          <p:spPr>
            <a:xfrm>
              <a:off x="10028541" y="5836404"/>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614D3EFD-8B76-D228-C21F-3701AD22A1D9}"/>
                </a:ext>
              </a:extLst>
            </p:cNvPr>
            <p:cNvSpPr/>
            <p:nvPr/>
          </p:nvSpPr>
          <p:spPr>
            <a:xfrm>
              <a:off x="10161105" y="5836206"/>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B3F37DA-9F23-D849-602B-F542879BEF38}"/>
                </a:ext>
              </a:extLst>
            </p:cNvPr>
            <p:cNvSpPr/>
            <p:nvPr/>
          </p:nvSpPr>
          <p:spPr>
            <a:xfrm>
              <a:off x="10288994"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4DBE4B14-059C-B980-7E12-DCE50AFE2214}"/>
                </a:ext>
              </a:extLst>
            </p:cNvPr>
            <p:cNvSpPr/>
            <p:nvPr/>
          </p:nvSpPr>
          <p:spPr>
            <a:xfrm>
              <a:off x="10331857" y="5795532"/>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0A2C9B9C-4AF3-51C4-D251-F5FDF215B4D7}"/>
                </a:ext>
              </a:extLst>
            </p:cNvPr>
            <p:cNvSpPr/>
            <p:nvPr/>
          </p:nvSpPr>
          <p:spPr>
            <a:xfrm>
              <a:off x="10361194" y="5795532"/>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7668EF89-B545-A187-48D3-4D9B64AA617D}"/>
                </a:ext>
              </a:extLst>
            </p:cNvPr>
            <p:cNvSpPr/>
            <p:nvPr/>
          </p:nvSpPr>
          <p:spPr>
            <a:xfrm>
              <a:off x="10429216" y="5797223"/>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4ED83224-EBE6-ECC7-0074-364CBF48EAE6}"/>
                </a:ext>
              </a:extLst>
            </p:cNvPr>
            <p:cNvSpPr/>
            <p:nvPr/>
          </p:nvSpPr>
          <p:spPr>
            <a:xfrm>
              <a:off x="10534730" y="5797322"/>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C37CC997-03BB-15EB-E3A6-440DE0AB7F37}"/>
                </a:ext>
              </a:extLst>
            </p:cNvPr>
            <p:cNvSpPr/>
            <p:nvPr/>
          </p:nvSpPr>
          <p:spPr>
            <a:xfrm>
              <a:off x="10646808"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DCE59FF7-0522-6054-E5E9-A57DF535B07A}"/>
                </a:ext>
              </a:extLst>
            </p:cNvPr>
            <p:cNvSpPr/>
            <p:nvPr/>
          </p:nvSpPr>
          <p:spPr>
            <a:xfrm>
              <a:off x="10768532" y="5797223"/>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F8F871D9-A6E9-5704-C5AB-DD704BCBC7EC}"/>
                </a:ext>
              </a:extLst>
            </p:cNvPr>
            <p:cNvSpPr/>
            <p:nvPr/>
          </p:nvSpPr>
          <p:spPr>
            <a:xfrm>
              <a:off x="10900996"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AD3AD81C-1BE5-7DAE-F3CB-FE9E144C140A}"/>
                </a:ext>
              </a:extLst>
            </p:cNvPr>
            <p:cNvSpPr/>
            <p:nvPr/>
          </p:nvSpPr>
          <p:spPr>
            <a:xfrm>
              <a:off x="11028986" y="5836305"/>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3BAED089-DD49-191D-9AE4-5FB1B6CACD07}"/>
                </a:ext>
              </a:extLst>
            </p:cNvPr>
            <p:cNvSpPr/>
            <p:nvPr/>
          </p:nvSpPr>
          <p:spPr>
            <a:xfrm>
              <a:off x="8963952" y="3830445"/>
              <a:ext cx="2552327" cy="2552425"/>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58A1757D-8391-A3EF-9469-23F5C6A97B12}"/>
                </a:ext>
              </a:extLst>
            </p:cNvPr>
            <p:cNvSpPr/>
            <p:nvPr/>
          </p:nvSpPr>
          <p:spPr>
            <a:xfrm>
              <a:off x="8942572" y="4269605"/>
              <a:ext cx="1016952" cy="422255"/>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211624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sluiter 3 Paars">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105B0BF-4805-41AA-9237-A1E14817F7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3 Paars</a:t>
            </a:r>
          </a:p>
        </p:txBody>
      </p:sp>
      <p:sp>
        <p:nvSpPr>
          <p:cNvPr id="8" name="Titel 5">
            <a:extLst>
              <a:ext uri="{FF2B5EF4-FFF2-40B4-BE49-F238E27FC236}">
                <a16:creationId xmlns:a16="http://schemas.microsoft.com/office/drawing/2014/main" id="{2BF5521A-1BD4-4CC1-9969-8B688AF9661C}"/>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11" name="Tijdelijke aanduiding voor afbeelding 10">
            <a:extLst>
              <a:ext uri="{FF2B5EF4-FFF2-40B4-BE49-F238E27FC236}">
                <a16:creationId xmlns:a16="http://schemas.microsoft.com/office/drawing/2014/main" id="{40BCF0ED-2B76-4871-A99E-6AAF36BE7BCF}"/>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solidFill>
            <a:srgbClr val="251B4B"/>
          </a:solidFill>
          <a:ln>
            <a:noFill/>
          </a:ln>
        </p:spPr>
        <p:txBody>
          <a:bodyPr wrap="square" bIns="1620000" anchor="ctr">
            <a:noAutofit/>
          </a:bodyP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3" name="INSTRUCTIE">
            <a:extLst>
              <a:ext uri="{FF2B5EF4-FFF2-40B4-BE49-F238E27FC236}">
                <a16:creationId xmlns:a16="http://schemas.microsoft.com/office/drawing/2014/main" id="{09FD0709-4966-4647-A9FC-D1D5CDFE96FE}"/>
              </a:ext>
            </a:extLst>
          </p:cNvPr>
          <p:cNvGrpSpPr/>
          <p:nvPr userDrawn="1"/>
        </p:nvGrpSpPr>
        <p:grpSpPr>
          <a:xfrm>
            <a:off x="12377595" y="0"/>
            <a:ext cx="3693386" cy="6857760"/>
            <a:chOff x="-3786437" y="0"/>
            <a:chExt cx="3693386" cy="6857760"/>
          </a:xfrm>
        </p:grpSpPr>
        <p:sp>
          <p:nvSpPr>
            <p:cNvPr id="54" name="Rechthoek 53">
              <a:extLst>
                <a:ext uri="{FF2B5EF4-FFF2-40B4-BE49-F238E27FC236}">
                  <a16:creationId xmlns:a16="http://schemas.microsoft.com/office/drawing/2014/main" id="{D485F686-F053-4823-8B43-A44C1947E99F}"/>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5" name="INSTRUCTIE">
              <a:extLst>
                <a:ext uri="{FF2B5EF4-FFF2-40B4-BE49-F238E27FC236}">
                  <a16:creationId xmlns:a16="http://schemas.microsoft.com/office/drawing/2014/main" id="{8652E13B-8B0D-4ED7-A96F-4D223EF7DBA1}"/>
                </a:ext>
              </a:extLst>
            </p:cNvPr>
            <p:cNvGrpSpPr/>
            <p:nvPr userDrawn="1"/>
          </p:nvGrpSpPr>
          <p:grpSpPr>
            <a:xfrm>
              <a:off x="-3786165" y="0"/>
              <a:ext cx="3693114" cy="6177730"/>
              <a:chOff x="-3786165" y="0"/>
              <a:chExt cx="3693114" cy="6177730"/>
            </a:xfrm>
          </p:grpSpPr>
          <p:sp>
            <p:nvSpPr>
              <p:cNvPr id="56" name="Rechthoek 55">
                <a:extLst>
                  <a:ext uri="{FF2B5EF4-FFF2-40B4-BE49-F238E27FC236}">
                    <a16:creationId xmlns:a16="http://schemas.microsoft.com/office/drawing/2014/main" id="{D0FE2DF8-84D1-4D24-9430-476F7A8634EF}"/>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7" name="Ovaal 56">
                <a:extLst>
                  <a:ext uri="{FF2B5EF4-FFF2-40B4-BE49-F238E27FC236}">
                    <a16:creationId xmlns:a16="http://schemas.microsoft.com/office/drawing/2014/main" id="{58DC2802-F7E7-409B-8FBB-7704BA4C75D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58" name="Rechthoek 57">
                <a:extLst>
                  <a:ext uri="{FF2B5EF4-FFF2-40B4-BE49-F238E27FC236}">
                    <a16:creationId xmlns:a16="http://schemas.microsoft.com/office/drawing/2014/main" id="{4EF45D0B-3A9E-4E02-ABAF-BFCFB74F4C5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9" name="Groep 58">
                <a:extLst>
                  <a:ext uri="{FF2B5EF4-FFF2-40B4-BE49-F238E27FC236}">
                    <a16:creationId xmlns:a16="http://schemas.microsoft.com/office/drawing/2014/main" id="{33027125-E178-492E-83CB-9380F45F5386}"/>
                  </a:ext>
                </a:extLst>
              </p:cNvPr>
              <p:cNvGrpSpPr/>
              <p:nvPr userDrawn="1"/>
            </p:nvGrpSpPr>
            <p:grpSpPr>
              <a:xfrm>
                <a:off x="-3316179" y="1231351"/>
                <a:ext cx="294789" cy="318834"/>
                <a:chOff x="14466489" y="1001522"/>
                <a:chExt cx="290627" cy="314333"/>
              </a:xfrm>
            </p:grpSpPr>
            <p:sp>
              <p:nvSpPr>
                <p:cNvPr id="113" name="Rechthoek 112">
                  <a:extLst>
                    <a:ext uri="{FF2B5EF4-FFF2-40B4-BE49-F238E27FC236}">
                      <a16:creationId xmlns:a16="http://schemas.microsoft.com/office/drawing/2014/main" id="{BDFD5D42-C063-456F-8480-B3B004704B2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4" name="Ovaal 113">
                  <a:extLst>
                    <a:ext uri="{FF2B5EF4-FFF2-40B4-BE49-F238E27FC236}">
                      <a16:creationId xmlns:a16="http://schemas.microsoft.com/office/drawing/2014/main" id="{5BDD467A-775D-405A-900A-E2F13D73BA3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5" name="Vrije vorm: vorm 114">
                  <a:extLst>
                    <a:ext uri="{FF2B5EF4-FFF2-40B4-BE49-F238E27FC236}">
                      <a16:creationId xmlns:a16="http://schemas.microsoft.com/office/drawing/2014/main" id="{618687ED-67EC-4BC1-8CDE-9693857A67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6" name="Rechthoek: afgeronde hoeken 115">
                  <a:extLst>
                    <a:ext uri="{FF2B5EF4-FFF2-40B4-BE49-F238E27FC236}">
                      <a16:creationId xmlns:a16="http://schemas.microsoft.com/office/drawing/2014/main" id="{AA355351-617C-4821-818B-33A37BF9CED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7" name="Rechte verbindingslijn 116">
                  <a:extLst>
                    <a:ext uri="{FF2B5EF4-FFF2-40B4-BE49-F238E27FC236}">
                      <a16:creationId xmlns:a16="http://schemas.microsoft.com/office/drawing/2014/main" id="{8386308D-F5F8-457D-BB16-9B0705F78B9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8" name="Rechte verbindingslijn 117">
                  <a:extLst>
                    <a:ext uri="{FF2B5EF4-FFF2-40B4-BE49-F238E27FC236}">
                      <a16:creationId xmlns:a16="http://schemas.microsoft.com/office/drawing/2014/main" id="{65D6CA3C-220A-4600-966F-3B3485F5948B}"/>
                    </a:ext>
                  </a:extLst>
                </p:cNvPr>
                <p:cNvCxnSpPr>
                  <a:cxnSpLocks/>
                  <a:stCxn id="11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0" name="Ovaal 59">
                <a:extLst>
                  <a:ext uri="{FF2B5EF4-FFF2-40B4-BE49-F238E27FC236}">
                    <a16:creationId xmlns:a16="http://schemas.microsoft.com/office/drawing/2014/main" id="{0CF53738-9BB8-485A-8E29-23A3EFD6B0E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1" name="Rechthoek 60">
                <a:extLst>
                  <a:ext uri="{FF2B5EF4-FFF2-40B4-BE49-F238E27FC236}">
                    <a16:creationId xmlns:a16="http://schemas.microsoft.com/office/drawing/2014/main" id="{5554A6BD-3968-43FB-A00D-DC42852564A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71626F8E-38DC-47F9-A1E5-B448A183E89E}"/>
                  </a:ext>
                </a:extLst>
              </p:cNvPr>
              <p:cNvGrpSpPr/>
              <p:nvPr userDrawn="1"/>
            </p:nvGrpSpPr>
            <p:grpSpPr>
              <a:xfrm>
                <a:off x="-3311319" y="2164285"/>
                <a:ext cx="825500" cy="209550"/>
                <a:chOff x="13504624" y="2482850"/>
                <a:chExt cx="825500" cy="209550"/>
              </a:xfrm>
            </p:grpSpPr>
            <p:sp>
              <p:nvSpPr>
                <p:cNvPr id="110" name="Rechthoek 109">
                  <a:extLst>
                    <a:ext uri="{FF2B5EF4-FFF2-40B4-BE49-F238E27FC236}">
                      <a16:creationId xmlns:a16="http://schemas.microsoft.com/office/drawing/2014/main" id="{279ADF30-B797-482C-94DB-09BD15B53C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1" name="Rechte verbindingslijn 110">
                  <a:extLst>
                    <a:ext uri="{FF2B5EF4-FFF2-40B4-BE49-F238E27FC236}">
                      <a16:creationId xmlns:a16="http://schemas.microsoft.com/office/drawing/2014/main" id="{4B9FB7D0-D165-49E6-8982-1C5543BB378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2" name="Gelijkbenige driehoek 111">
                  <a:extLst>
                    <a:ext uri="{FF2B5EF4-FFF2-40B4-BE49-F238E27FC236}">
                      <a16:creationId xmlns:a16="http://schemas.microsoft.com/office/drawing/2014/main" id="{A2B540FC-30A3-4B44-BECE-3540EB5599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3" name="Ovaal 62">
                <a:extLst>
                  <a:ext uri="{FF2B5EF4-FFF2-40B4-BE49-F238E27FC236}">
                    <a16:creationId xmlns:a16="http://schemas.microsoft.com/office/drawing/2014/main" id="{C1A076BE-A3E1-4768-892C-74606D88BD7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4" name="Rechthoek 63">
                <a:extLst>
                  <a:ext uri="{FF2B5EF4-FFF2-40B4-BE49-F238E27FC236}">
                    <a16:creationId xmlns:a16="http://schemas.microsoft.com/office/drawing/2014/main" id="{14700D01-6FE4-4612-B5F9-CA792846B9D6}"/>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ICOON_info">
                <a:extLst>
                  <a:ext uri="{FF2B5EF4-FFF2-40B4-BE49-F238E27FC236}">
                    <a16:creationId xmlns:a16="http://schemas.microsoft.com/office/drawing/2014/main" id="{D3C7568E-D5A8-4231-AF4B-7BEFC4681486}"/>
                  </a:ext>
                </a:extLst>
              </p:cNvPr>
              <p:cNvGrpSpPr/>
              <p:nvPr userDrawn="1"/>
            </p:nvGrpSpPr>
            <p:grpSpPr>
              <a:xfrm>
                <a:off x="-376736" y="5894045"/>
                <a:ext cx="283685" cy="283685"/>
                <a:chOff x="-510741" y="5913713"/>
                <a:chExt cx="267555" cy="267555"/>
              </a:xfrm>
            </p:grpSpPr>
            <p:sp>
              <p:nvSpPr>
                <p:cNvPr id="108" name="Ovaal 107">
                  <a:extLst>
                    <a:ext uri="{FF2B5EF4-FFF2-40B4-BE49-F238E27FC236}">
                      <a16:creationId xmlns:a16="http://schemas.microsoft.com/office/drawing/2014/main" id="{3F161361-E5A8-438E-AF2B-A45FCF44A2C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9" name="Graphic 163" descr="Informatie">
                  <a:extLst>
                    <a:ext uri="{FF2B5EF4-FFF2-40B4-BE49-F238E27FC236}">
                      <a16:creationId xmlns:a16="http://schemas.microsoft.com/office/drawing/2014/main" id="{0F18AD3B-3C46-404E-B277-FE1DA87AD3D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F2E20D08-82F1-485B-BD0C-F316A347DA7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7" name="Rechthoek 66">
                <a:extLst>
                  <a:ext uri="{FF2B5EF4-FFF2-40B4-BE49-F238E27FC236}">
                    <a16:creationId xmlns:a16="http://schemas.microsoft.com/office/drawing/2014/main" id="{6CEC935E-9853-4B44-B058-FF56D46FAB65}"/>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68" name="Groep 67">
                <a:extLst>
                  <a:ext uri="{FF2B5EF4-FFF2-40B4-BE49-F238E27FC236}">
                    <a16:creationId xmlns:a16="http://schemas.microsoft.com/office/drawing/2014/main" id="{38CEE5B9-3E6C-430B-9BD4-8EC110D5C719}"/>
                  </a:ext>
                </a:extLst>
              </p:cNvPr>
              <p:cNvGrpSpPr/>
              <p:nvPr userDrawn="1"/>
            </p:nvGrpSpPr>
            <p:grpSpPr>
              <a:xfrm>
                <a:off x="-3408294" y="5236167"/>
                <a:ext cx="622283" cy="612919"/>
                <a:chOff x="12617641" y="3403239"/>
                <a:chExt cx="752963" cy="741634"/>
              </a:xfrm>
            </p:grpSpPr>
            <p:grpSp>
              <p:nvGrpSpPr>
                <p:cNvPr id="92" name="Groep 91">
                  <a:extLst>
                    <a:ext uri="{FF2B5EF4-FFF2-40B4-BE49-F238E27FC236}">
                      <a16:creationId xmlns:a16="http://schemas.microsoft.com/office/drawing/2014/main" id="{2D002A97-38B8-457E-8AD0-4F6C05134D08}"/>
                    </a:ext>
                  </a:extLst>
                </p:cNvPr>
                <p:cNvGrpSpPr/>
                <p:nvPr userDrawn="1"/>
              </p:nvGrpSpPr>
              <p:grpSpPr>
                <a:xfrm>
                  <a:off x="12771550" y="3403239"/>
                  <a:ext cx="467156" cy="448491"/>
                  <a:chOff x="12782177" y="3403239"/>
                  <a:chExt cx="467156" cy="448491"/>
                </a:xfrm>
              </p:grpSpPr>
              <p:grpSp>
                <p:nvGrpSpPr>
                  <p:cNvPr id="95" name="Groep 94">
                    <a:extLst>
                      <a:ext uri="{FF2B5EF4-FFF2-40B4-BE49-F238E27FC236}">
                        <a16:creationId xmlns:a16="http://schemas.microsoft.com/office/drawing/2014/main" id="{AF483C8B-C352-4F2F-9A47-435B7D1FA1B5}"/>
                      </a:ext>
                    </a:extLst>
                  </p:cNvPr>
                  <p:cNvGrpSpPr/>
                  <p:nvPr userDrawn="1"/>
                </p:nvGrpSpPr>
                <p:grpSpPr>
                  <a:xfrm>
                    <a:off x="12782177" y="3403239"/>
                    <a:ext cx="412972" cy="396132"/>
                    <a:chOff x="13554906" y="3320109"/>
                    <a:chExt cx="443912" cy="425811"/>
                  </a:xfrm>
                </p:grpSpPr>
                <p:grpSp>
                  <p:nvGrpSpPr>
                    <p:cNvPr id="102" name="Groep 101">
                      <a:extLst>
                        <a:ext uri="{FF2B5EF4-FFF2-40B4-BE49-F238E27FC236}">
                          <a16:creationId xmlns:a16="http://schemas.microsoft.com/office/drawing/2014/main" id="{18605D17-768B-462F-8D0C-65E59F54EE40}"/>
                        </a:ext>
                      </a:extLst>
                    </p:cNvPr>
                    <p:cNvGrpSpPr/>
                    <p:nvPr userDrawn="1"/>
                  </p:nvGrpSpPr>
                  <p:grpSpPr>
                    <a:xfrm>
                      <a:off x="13554906" y="3320109"/>
                      <a:ext cx="443912" cy="425811"/>
                      <a:chOff x="12909684" y="1276143"/>
                      <a:chExt cx="443912" cy="425811"/>
                    </a:xfrm>
                  </p:grpSpPr>
                  <p:sp>
                    <p:nvSpPr>
                      <p:cNvPr id="105" name="Rechthoek 104">
                        <a:extLst>
                          <a:ext uri="{FF2B5EF4-FFF2-40B4-BE49-F238E27FC236}">
                            <a16:creationId xmlns:a16="http://schemas.microsoft.com/office/drawing/2014/main" id="{850C2AA1-333E-483A-BEFE-6635CA6CA441}"/>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30D62C37-854E-4F9B-83DE-990B87E76C0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7" name="Ovaal 106">
                        <a:extLst>
                          <a:ext uri="{FF2B5EF4-FFF2-40B4-BE49-F238E27FC236}">
                            <a16:creationId xmlns:a16="http://schemas.microsoft.com/office/drawing/2014/main" id="{1BBD43D7-45B1-4EE4-84B0-A8F4464FC05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3" name="Afbeelding 102">
                      <a:extLst>
                        <a:ext uri="{FF2B5EF4-FFF2-40B4-BE49-F238E27FC236}">
                          <a16:creationId xmlns:a16="http://schemas.microsoft.com/office/drawing/2014/main" id="{45E48C03-2B65-4AC3-B52D-BBA3D1F7198F}"/>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4" name="Afbeelding 103">
                      <a:extLst>
                        <a:ext uri="{FF2B5EF4-FFF2-40B4-BE49-F238E27FC236}">
                          <a16:creationId xmlns:a16="http://schemas.microsoft.com/office/drawing/2014/main" id="{A41A0343-BCEF-42E3-BD54-CEE8E758AFEE}"/>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6" name="Groep 95">
                    <a:extLst>
                      <a:ext uri="{FF2B5EF4-FFF2-40B4-BE49-F238E27FC236}">
                        <a16:creationId xmlns:a16="http://schemas.microsoft.com/office/drawing/2014/main" id="{922B4191-C674-43BB-983B-9782E85A7DD0}"/>
                      </a:ext>
                    </a:extLst>
                  </p:cNvPr>
                  <p:cNvGrpSpPr/>
                  <p:nvPr userDrawn="1"/>
                </p:nvGrpSpPr>
                <p:grpSpPr>
                  <a:xfrm>
                    <a:off x="13103513" y="3705268"/>
                    <a:ext cx="145820" cy="146462"/>
                    <a:chOff x="13096169" y="3602278"/>
                    <a:chExt cx="145820" cy="146462"/>
                  </a:xfrm>
                </p:grpSpPr>
                <p:sp>
                  <p:nvSpPr>
                    <p:cNvPr id="100" name="Rechthoek 99">
                      <a:extLst>
                        <a:ext uri="{FF2B5EF4-FFF2-40B4-BE49-F238E27FC236}">
                          <a16:creationId xmlns:a16="http://schemas.microsoft.com/office/drawing/2014/main" id="{DB4A1F86-86F5-4FF7-8D7A-5C02664BBA3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ABFE93E2-B447-49A0-9146-F588AC32839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7" name="Groep 96">
                    <a:extLst>
                      <a:ext uri="{FF2B5EF4-FFF2-40B4-BE49-F238E27FC236}">
                        <a16:creationId xmlns:a16="http://schemas.microsoft.com/office/drawing/2014/main" id="{A80134FD-221B-4FF2-8288-30283E57CBDA}"/>
                      </a:ext>
                    </a:extLst>
                  </p:cNvPr>
                  <p:cNvGrpSpPr/>
                  <p:nvPr userDrawn="1"/>
                </p:nvGrpSpPr>
                <p:grpSpPr>
                  <a:xfrm rot="10800000">
                    <a:off x="13061402" y="3665637"/>
                    <a:ext cx="145820" cy="146462"/>
                    <a:chOff x="13096169" y="3602278"/>
                    <a:chExt cx="145820" cy="146462"/>
                  </a:xfrm>
                </p:grpSpPr>
                <p:sp>
                  <p:nvSpPr>
                    <p:cNvPr id="98" name="Rechthoek 97">
                      <a:extLst>
                        <a:ext uri="{FF2B5EF4-FFF2-40B4-BE49-F238E27FC236}">
                          <a16:creationId xmlns:a16="http://schemas.microsoft.com/office/drawing/2014/main" id="{5E63478E-24FF-40D5-ACB6-2F1204085C4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543CD316-C6CA-4C4D-8F8D-170C56AA119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3" name="Rechthoek 92">
                  <a:extLst>
                    <a:ext uri="{FF2B5EF4-FFF2-40B4-BE49-F238E27FC236}">
                      <a16:creationId xmlns:a16="http://schemas.microsoft.com/office/drawing/2014/main" id="{132B6244-52E2-4567-80CF-6DE80CF6DB8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4" name="Gelijkbenige driehoek 93">
                  <a:extLst>
                    <a:ext uri="{FF2B5EF4-FFF2-40B4-BE49-F238E27FC236}">
                      <a16:creationId xmlns:a16="http://schemas.microsoft.com/office/drawing/2014/main" id="{F4F909F4-ACFA-4B55-B1DA-3EC087DF8CB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69" name="Rechthoek 68">
                <a:extLst>
                  <a:ext uri="{FF2B5EF4-FFF2-40B4-BE49-F238E27FC236}">
                    <a16:creationId xmlns:a16="http://schemas.microsoft.com/office/drawing/2014/main" id="{61780BE2-962E-4B21-99FD-2D4BCFF58226}"/>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0" name="Groep 69">
                <a:extLst>
                  <a:ext uri="{FF2B5EF4-FFF2-40B4-BE49-F238E27FC236}">
                    <a16:creationId xmlns:a16="http://schemas.microsoft.com/office/drawing/2014/main" id="{04AF1511-1C19-4D8C-AD45-16DF8504E7B8}"/>
                  </a:ext>
                </a:extLst>
              </p:cNvPr>
              <p:cNvGrpSpPr/>
              <p:nvPr userDrawn="1"/>
            </p:nvGrpSpPr>
            <p:grpSpPr>
              <a:xfrm>
                <a:off x="-2485819" y="3399207"/>
                <a:ext cx="1222990" cy="563933"/>
                <a:chOff x="-2485819" y="3399207"/>
                <a:chExt cx="1222990" cy="563933"/>
              </a:xfrm>
            </p:grpSpPr>
            <p:sp>
              <p:nvSpPr>
                <p:cNvPr id="71" name="Rechthoek 70">
                  <a:extLst>
                    <a:ext uri="{FF2B5EF4-FFF2-40B4-BE49-F238E27FC236}">
                      <a16:creationId xmlns:a16="http://schemas.microsoft.com/office/drawing/2014/main" id="{280C9F63-52BF-4F8D-96A2-FCB519BDCAB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35E534BB-FEEC-4507-9C75-2860800ADF5F}"/>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E3B2FBA3-1EDA-46BD-8AED-3654B4D9D09E}"/>
                    </a:ext>
                  </a:extLst>
                </p:cNvPr>
                <p:cNvGrpSpPr/>
                <p:nvPr userDrawn="1"/>
              </p:nvGrpSpPr>
              <p:grpSpPr>
                <a:xfrm>
                  <a:off x="-2403869" y="3460544"/>
                  <a:ext cx="155951" cy="131922"/>
                  <a:chOff x="12968836" y="3354170"/>
                  <a:chExt cx="404806" cy="342433"/>
                </a:xfrm>
              </p:grpSpPr>
              <p:sp>
                <p:nvSpPr>
                  <p:cNvPr id="86" name="Rechthoek: afgeronde hoeken 85">
                    <a:extLst>
                      <a:ext uri="{FF2B5EF4-FFF2-40B4-BE49-F238E27FC236}">
                        <a16:creationId xmlns:a16="http://schemas.microsoft.com/office/drawing/2014/main" id="{265A6821-8C0E-4732-B42D-43F44FE8F06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2A643B77-4AFF-4D2C-A85A-FFDF81CA77B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D081045-4C40-4957-A7DD-8CA1D2BAA7C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03E2D75F-8297-487A-B583-9F8F5819AF2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683D658A-88F0-4EB6-80FD-9BEE75D7CD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EAEB954A-B559-41A3-B8C8-445ECDFC4F52}"/>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4" name="Groep 73">
                  <a:extLst>
                    <a:ext uri="{FF2B5EF4-FFF2-40B4-BE49-F238E27FC236}">
                      <a16:creationId xmlns:a16="http://schemas.microsoft.com/office/drawing/2014/main" id="{F35A439D-9C4F-4FE9-B42D-C424702BFA1D}"/>
                    </a:ext>
                  </a:extLst>
                </p:cNvPr>
                <p:cNvGrpSpPr/>
                <p:nvPr userDrawn="1"/>
              </p:nvGrpSpPr>
              <p:grpSpPr>
                <a:xfrm>
                  <a:off x="-2423424" y="3690208"/>
                  <a:ext cx="166739" cy="218963"/>
                  <a:chOff x="12940828" y="3950597"/>
                  <a:chExt cx="432813" cy="568367"/>
                </a:xfrm>
              </p:grpSpPr>
              <p:grpSp>
                <p:nvGrpSpPr>
                  <p:cNvPr id="78" name="Groep 77">
                    <a:extLst>
                      <a:ext uri="{FF2B5EF4-FFF2-40B4-BE49-F238E27FC236}">
                        <a16:creationId xmlns:a16="http://schemas.microsoft.com/office/drawing/2014/main" id="{BF6456F4-916B-46F1-8B49-D771889CD959}"/>
                      </a:ext>
                    </a:extLst>
                  </p:cNvPr>
                  <p:cNvGrpSpPr/>
                  <p:nvPr userDrawn="1"/>
                </p:nvGrpSpPr>
                <p:grpSpPr>
                  <a:xfrm>
                    <a:off x="13000382" y="4006891"/>
                    <a:ext cx="373259" cy="315747"/>
                    <a:chOff x="12968836" y="3354170"/>
                    <a:chExt cx="404806" cy="342433"/>
                  </a:xfrm>
                </p:grpSpPr>
                <p:sp>
                  <p:nvSpPr>
                    <p:cNvPr id="80" name="Rechthoek: afgeronde hoeken 79">
                      <a:extLst>
                        <a:ext uri="{FF2B5EF4-FFF2-40B4-BE49-F238E27FC236}">
                          <a16:creationId xmlns:a16="http://schemas.microsoft.com/office/drawing/2014/main" id="{8FE3B9EA-A9AD-461B-8B3E-5BADF2E7A65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1" name="Rechthoek 80">
                      <a:extLst>
                        <a:ext uri="{FF2B5EF4-FFF2-40B4-BE49-F238E27FC236}">
                          <a16:creationId xmlns:a16="http://schemas.microsoft.com/office/drawing/2014/main" id="{4C1C39E2-0168-4640-8F0F-4F964DB1AFD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2" name="Rechthoek 81">
                      <a:extLst>
                        <a:ext uri="{FF2B5EF4-FFF2-40B4-BE49-F238E27FC236}">
                          <a16:creationId xmlns:a16="http://schemas.microsoft.com/office/drawing/2014/main" id="{DF03BD0C-622C-47C2-845B-D5D9916C1C7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5815D0DF-16E0-4B57-85B3-688BF34B120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14A02D2F-0837-4A0A-BF17-F0657EED693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21FB7C08-E55A-4596-9317-AE58DF0FF9E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9" name="Boog 78">
                    <a:extLst>
                      <a:ext uri="{FF2B5EF4-FFF2-40B4-BE49-F238E27FC236}">
                        <a16:creationId xmlns:a16="http://schemas.microsoft.com/office/drawing/2014/main" id="{CE219D15-AD85-46FF-B2C5-4A06E7979736}"/>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5" name="Tekstvak 74">
                  <a:extLst>
                    <a:ext uri="{FF2B5EF4-FFF2-40B4-BE49-F238E27FC236}">
                      <a16:creationId xmlns:a16="http://schemas.microsoft.com/office/drawing/2014/main" id="{4920A186-4FB4-4C2C-AAD6-71541BC48BE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6" name="Tekstvak 75">
                  <a:extLst>
                    <a:ext uri="{FF2B5EF4-FFF2-40B4-BE49-F238E27FC236}">
                      <a16:creationId xmlns:a16="http://schemas.microsoft.com/office/drawing/2014/main" id="{A2B48FFE-265B-4948-B46D-F9022240D4CC}"/>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7" name="Vrije vorm: vorm 76">
                  <a:extLst>
                    <a:ext uri="{FF2B5EF4-FFF2-40B4-BE49-F238E27FC236}">
                      <a16:creationId xmlns:a16="http://schemas.microsoft.com/office/drawing/2014/main" id="{C42860BF-C0E7-4788-BA95-C2EE6351844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grpSp>
        <p:nvGrpSpPr>
          <p:cNvPr id="2" name="Groep 1">
            <a:extLst>
              <a:ext uri="{FF2B5EF4-FFF2-40B4-BE49-F238E27FC236}">
                <a16:creationId xmlns:a16="http://schemas.microsoft.com/office/drawing/2014/main" id="{3EDD6C8A-E603-232D-FC09-1FCC9C068FF1}"/>
              </a:ext>
            </a:extLst>
          </p:cNvPr>
          <p:cNvGrpSpPr/>
          <p:nvPr userDrawn="1"/>
        </p:nvGrpSpPr>
        <p:grpSpPr>
          <a:xfrm>
            <a:off x="8942572" y="3830445"/>
            <a:ext cx="2573707" cy="2552425"/>
            <a:chOff x="8942572" y="3830445"/>
            <a:chExt cx="2573707" cy="2552425"/>
          </a:xfrm>
        </p:grpSpPr>
        <p:sp>
          <p:nvSpPr>
            <p:cNvPr id="6" name="Vrije vorm: vorm 5">
              <a:extLst>
                <a:ext uri="{FF2B5EF4-FFF2-40B4-BE49-F238E27FC236}">
                  <a16:creationId xmlns:a16="http://schemas.microsoft.com/office/drawing/2014/main" id="{30B9C03A-4079-9AD1-662D-9191BB7EE83D}"/>
                </a:ext>
              </a:extLst>
            </p:cNvPr>
            <p:cNvSpPr/>
            <p:nvPr/>
          </p:nvSpPr>
          <p:spPr>
            <a:xfrm>
              <a:off x="9396451"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7" name="Vrije vorm: vorm 6">
              <a:extLst>
                <a:ext uri="{FF2B5EF4-FFF2-40B4-BE49-F238E27FC236}">
                  <a16:creationId xmlns:a16="http://schemas.microsoft.com/office/drawing/2014/main" id="{5CB4D019-F05D-9637-5DA6-CF9473ECD7C7}"/>
                </a:ext>
              </a:extLst>
            </p:cNvPr>
            <p:cNvSpPr/>
            <p:nvPr/>
          </p:nvSpPr>
          <p:spPr>
            <a:xfrm>
              <a:off x="951827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20E829FC-66FD-E74F-4E3A-BC698983E752}"/>
                </a:ext>
              </a:extLst>
            </p:cNvPr>
            <p:cNvSpPr/>
            <p:nvPr/>
          </p:nvSpPr>
          <p:spPr>
            <a:xfrm>
              <a:off x="9646264" y="5585200"/>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2F36BBC4-1EC4-D442-D211-426090C8049A}"/>
                </a:ext>
              </a:extLst>
            </p:cNvPr>
            <p:cNvSpPr/>
            <p:nvPr/>
          </p:nvSpPr>
          <p:spPr>
            <a:xfrm>
              <a:off x="9816419" y="5546117"/>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2D2C7A3E-C9E0-53D4-8FA8-8C2CBAAA637C}"/>
                </a:ext>
              </a:extLst>
            </p:cNvPr>
            <p:cNvSpPr/>
            <p:nvPr/>
          </p:nvSpPr>
          <p:spPr>
            <a:xfrm>
              <a:off x="994301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87971360-5B5E-9CD0-BCC5-263DD3C2328F}"/>
                </a:ext>
              </a:extLst>
            </p:cNvPr>
            <p:cNvSpPr/>
            <p:nvPr/>
          </p:nvSpPr>
          <p:spPr>
            <a:xfrm>
              <a:off x="10058176" y="5558647"/>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FE7AAD31-12AB-A572-060B-6AB19D8EAB03}"/>
                </a:ext>
              </a:extLst>
            </p:cNvPr>
            <p:cNvSpPr/>
            <p:nvPr/>
          </p:nvSpPr>
          <p:spPr>
            <a:xfrm>
              <a:off x="10135149"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CC109280-57FA-AFE7-DA25-9633FDDCA13C}"/>
                </a:ext>
              </a:extLst>
            </p:cNvPr>
            <p:cNvSpPr/>
            <p:nvPr/>
          </p:nvSpPr>
          <p:spPr>
            <a:xfrm>
              <a:off x="10263039"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12F75A23-E112-0DDD-66E7-1A87E6407567}"/>
                </a:ext>
              </a:extLst>
            </p:cNvPr>
            <p:cNvSpPr/>
            <p:nvPr/>
          </p:nvSpPr>
          <p:spPr>
            <a:xfrm>
              <a:off x="1032012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F2EDF183-6F1B-F20D-AF52-CF5079DD089B}"/>
                </a:ext>
              </a:extLst>
            </p:cNvPr>
            <p:cNvSpPr/>
            <p:nvPr/>
          </p:nvSpPr>
          <p:spPr>
            <a:xfrm>
              <a:off x="10491670" y="5587885"/>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FE391A90-CD5E-CCDC-4169-455BFCBDC703}"/>
                </a:ext>
              </a:extLst>
            </p:cNvPr>
            <p:cNvSpPr/>
            <p:nvPr/>
          </p:nvSpPr>
          <p:spPr>
            <a:xfrm>
              <a:off x="1065138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86979430-435E-02F2-8277-1A4E658362BD}"/>
                </a:ext>
              </a:extLst>
            </p:cNvPr>
            <p:cNvSpPr/>
            <p:nvPr/>
          </p:nvSpPr>
          <p:spPr>
            <a:xfrm>
              <a:off x="10779272"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8FABF142-DB31-420D-D6B3-FA6CE66628B6}"/>
                </a:ext>
              </a:extLst>
            </p:cNvPr>
            <p:cNvSpPr/>
            <p:nvPr/>
          </p:nvSpPr>
          <p:spPr>
            <a:xfrm>
              <a:off x="1083635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35CCD2B8-4442-BF39-465B-06887D795AE7}"/>
                </a:ext>
              </a:extLst>
            </p:cNvPr>
            <p:cNvSpPr/>
            <p:nvPr/>
          </p:nvSpPr>
          <p:spPr>
            <a:xfrm>
              <a:off x="10964245" y="5539852"/>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CDDCDFE-6F0B-F03A-86FD-21B25D7A1050}"/>
                </a:ext>
              </a:extLst>
            </p:cNvPr>
            <p:cNvSpPr/>
            <p:nvPr/>
          </p:nvSpPr>
          <p:spPr>
            <a:xfrm>
              <a:off x="11004323" y="5546117"/>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092A2D46-9DD6-4F50-5370-9439ACA39927}"/>
                </a:ext>
              </a:extLst>
            </p:cNvPr>
            <p:cNvSpPr/>
            <p:nvPr/>
          </p:nvSpPr>
          <p:spPr>
            <a:xfrm>
              <a:off x="9390087" y="5839090"/>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7572145-F8F8-4D97-ECA9-A89381363EFB}"/>
                </a:ext>
              </a:extLst>
            </p:cNvPr>
            <p:cNvSpPr/>
            <p:nvPr/>
          </p:nvSpPr>
          <p:spPr>
            <a:xfrm>
              <a:off x="9500672"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87E9BB5C-3F2A-568A-7FB0-BFD2923EA772}"/>
                </a:ext>
              </a:extLst>
            </p:cNvPr>
            <p:cNvSpPr/>
            <p:nvPr/>
          </p:nvSpPr>
          <p:spPr>
            <a:xfrm>
              <a:off x="9632540"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3CF2315B-3811-AFA4-E396-5463FEF82F75}"/>
                </a:ext>
              </a:extLst>
            </p:cNvPr>
            <p:cNvSpPr/>
            <p:nvPr/>
          </p:nvSpPr>
          <p:spPr>
            <a:xfrm>
              <a:off x="9730894" y="5836305"/>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EA294794-142D-90D7-D14B-733250A681D4}"/>
                </a:ext>
              </a:extLst>
            </p:cNvPr>
            <p:cNvSpPr/>
            <p:nvPr/>
          </p:nvSpPr>
          <p:spPr>
            <a:xfrm>
              <a:off x="9902640"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30CEEA8-5212-DE92-8286-D2CC106EDB1A}"/>
                </a:ext>
              </a:extLst>
            </p:cNvPr>
            <p:cNvSpPr/>
            <p:nvPr/>
          </p:nvSpPr>
          <p:spPr>
            <a:xfrm>
              <a:off x="10028541" y="5836404"/>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C8A374A7-1104-8941-EE29-322CB3EB9DDA}"/>
                </a:ext>
              </a:extLst>
            </p:cNvPr>
            <p:cNvSpPr/>
            <p:nvPr/>
          </p:nvSpPr>
          <p:spPr>
            <a:xfrm>
              <a:off x="10161105" y="5836206"/>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781363F4-3AD9-FACF-2614-635FF8AB9966}"/>
                </a:ext>
              </a:extLst>
            </p:cNvPr>
            <p:cNvSpPr/>
            <p:nvPr/>
          </p:nvSpPr>
          <p:spPr>
            <a:xfrm>
              <a:off x="10288994"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711AA998-C545-57EB-EAEA-F239589648C1}"/>
                </a:ext>
              </a:extLst>
            </p:cNvPr>
            <p:cNvSpPr/>
            <p:nvPr/>
          </p:nvSpPr>
          <p:spPr>
            <a:xfrm>
              <a:off x="10331857" y="5795532"/>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D8418226-A489-86AE-5B33-9D661303D767}"/>
                </a:ext>
              </a:extLst>
            </p:cNvPr>
            <p:cNvSpPr/>
            <p:nvPr/>
          </p:nvSpPr>
          <p:spPr>
            <a:xfrm>
              <a:off x="10361194" y="5795532"/>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8B326409-D41E-5D41-5DE8-A15E077E63E8}"/>
                </a:ext>
              </a:extLst>
            </p:cNvPr>
            <p:cNvSpPr/>
            <p:nvPr/>
          </p:nvSpPr>
          <p:spPr>
            <a:xfrm>
              <a:off x="10429216" y="5797223"/>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9018CB08-CB00-DF81-C0AF-90E06580CA34}"/>
                </a:ext>
              </a:extLst>
            </p:cNvPr>
            <p:cNvSpPr/>
            <p:nvPr/>
          </p:nvSpPr>
          <p:spPr>
            <a:xfrm>
              <a:off x="10534730" y="5797322"/>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4FFD4E8B-5E6C-37F9-2078-411BF6BD27A0}"/>
                </a:ext>
              </a:extLst>
            </p:cNvPr>
            <p:cNvSpPr/>
            <p:nvPr/>
          </p:nvSpPr>
          <p:spPr>
            <a:xfrm>
              <a:off x="10646808"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FCA3638F-1778-231C-96F2-F7C06DBEBC18}"/>
                </a:ext>
              </a:extLst>
            </p:cNvPr>
            <p:cNvSpPr/>
            <p:nvPr/>
          </p:nvSpPr>
          <p:spPr>
            <a:xfrm>
              <a:off x="10768532" y="5797223"/>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7344CFD-AE72-0295-C817-1BFF07834F5F}"/>
                </a:ext>
              </a:extLst>
            </p:cNvPr>
            <p:cNvSpPr/>
            <p:nvPr/>
          </p:nvSpPr>
          <p:spPr>
            <a:xfrm>
              <a:off x="10900996"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D2503426-D3B1-1CD9-CAC2-D6A95E8EC891}"/>
                </a:ext>
              </a:extLst>
            </p:cNvPr>
            <p:cNvSpPr/>
            <p:nvPr/>
          </p:nvSpPr>
          <p:spPr>
            <a:xfrm>
              <a:off x="11028986" y="5836305"/>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ACF87876-7943-99AF-6F5E-E6862A7A4888}"/>
                </a:ext>
              </a:extLst>
            </p:cNvPr>
            <p:cNvSpPr/>
            <p:nvPr/>
          </p:nvSpPr>
          <p:spPr>
            <a:xfrm>
              <a:off x="8963952" y="3830445"/>
              <a:ext cx="2552327" cy="2552425"/>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DB25F5CB-8693-3E71-921D-7D2B7D867D44}"/>
                </a:ext>
              </a:extLst>
            </p:cNvPr>
            <p:cNvSpPr/>
            <p:nvPr/>
          </p:nvSpPr>
          <p:spPr>
            <a:xfrm>
              <a:off x="8942572" y="4269605"/>
              <a:ext cx="1016952" cy="422255"/>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210310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orblad + Afbeelding Groen">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35AC2CF-983B-4C46-ACD4-BA1CDACEE02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240"/>
            <a:ext cx="12192000" cy="6857999"/>
          </a:xfrm>
          <a:prstGeom prst="rect">
            <a:avLst/>
          </a:prstGeom>
        </p:spPr>
      </p:pic>
      <p:sp>
        <p:nvSpPr>
          <p:cNvPr id="6" name="Titel 5"/>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lvl1pPr>
              <a:defRPr>
                <a:solidFill>
                  <a:srgbClr val="000000"/>
                </a:solidFill>
              </a:defRPr>
            </a:lvl1pPr>
          </a:lstStyle>
          <a:p>
            <a:fld id="{2E476DD7-9AD6-4863-81BB-6B3DFEBB05F9}" type="datetime1">
              <a:rPr lang="nl-NL" smtClean="0"/>
              <a:pPr/>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lvl1pPr>
              <a:defRPr>
                <a:solidFill>
                  <a:srgbClr val="000000"/>
                </a:solidFill>
              </a:defRPr>
            </a:lvl1pPr>
          </a:lstStyle>
          <a:p>
            <a:r>
              <a:rPr lang="nl-NL"/>
              <a:t>(Vergeet niet de voettekst aan te passen!)</a:t>
            </a:r>
          </a:p>
        </p:txBody>
      </p:sp>
      <p:sp>
        <p:nvSpPr>
          <p:cNvPr id="4" name="Tijdelijke aanduiding voor dianummer 3"/>
          <p:cNvSpPr>
            <a:spLocks noGrp="1"/>
          </p:cNvSpPr>
          <p:nvPr>
            <p:ph type="sldNum" sz="quarter" idx="12"/>
          </p:nvPr>
        </p:nvSpPr>
        <p:spPr>
          <a:xfrm>
            <a:off x="11059886" y="339810"/>
            <a:ext cx="542740" cy="365125"/>
          </a:xfrm>
        </p:spPr>
        <p:txBody>
          <a:bodyPr/>
          <a:lstStyle>
            <a:lvl1pPr>
              <a:defRPr>
                <a:solidFill>
                  <a:srgbClr val="3F6866"/>
                </a:solidFill>
              </a:defRPr>
            </a:lvl1pPr>
          </a:lstStyle>
          <a:p>
            <a:fld id="{B502C9A5-716F-45E6-800B-D4D02CE26F90}" type="slidenum">
              <a:rPr lang="nl-NL" smtClean="0"/>
              <a:pPr/>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tx2"/>
                </a:solidFill>
                <a:latin typeface="+mj-lt"/>
                <a:cs typeface="Calibri" panose="020F0502020204030204" pitchFamily="34" charset="0"/>
              </a:rPr>
              <a:t>Voorblad + Afbeelding Groen</a:t>
            </a:r>
          </a:p>
        </p:txBody>
      </p:sp>
      <p:pic>
        <p:nvPicPr>
          <p:cNvPr id="17" name="Graphic 16">
            <a:extLst>
              <a:ext uri="{FF2B5EF4-FFF2-40B4-BE49-F238E27FC236}">
                <a16:creationId xmlns:a16="http://schemas.microsoft.com/office/drawing/2014/main" id="{7F5EE019-7704-49B8-BC86-0499C81B372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03534" y="5030507"/>
            <a:ext cx="1520165" cy="1495425"/>
          </a:xfrm>
          <a:prstGeom prst="rect">
            <a:avLst/>
          </a:prstGeom>
        </p:spPr>
      </p:pic>
      <p:sp>
        <p:nvSpPr>
          <p:cNvPr id="19" name="Tijdelijke aanduiding voor afbeelding 18">
            <a:extLst>
              <a:ext uri="{FF2B5EF4-FFF2-40B4-BE49-F238E27FC236}">
                <a16:creationId xmlns:a16="http://schemas.microsoft.com/office/drawing/2014/main" id="{DA881B9E-0D55-4E98-B96D-5A5AA2527B81}"/>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4" name="INSTRUCTIE">
            <a:extLst>
              <a:ext uri="{FF2B5EF4-FFF2-40B4-BE49-F238E27FC236}">
                <a16:creationId xmlns:a16="http://schemas.microsoft.com/office/drawing/2014/main" id="{FF73633A-B190-4EC7-821E-270996FF14A2}"/>
              </a:ext>
            </a:extLst>
          </p:cNvPr>
          <p:cNvGrpSpPr/>
          <p:nvPr userDrawn="1"/>
        </p:nvGrpSpPr>
        <p:grpSpPr>
          <a:xfrm>
            <a:off x="12377595" y="0"/>
            <a:ext cx="3693386" cy="6857760"/>
            <a:chOff x="-3786437" y="0"/>
            <a:chExt cx="3693386" cy="6857760"/>
          </a:xfrm>
        </p:grpSpPr>
        <p:sp>
          <p:nvSpPr>
            <p:cNvPr id="55" name="Rechthoek 54">
              <a:extLst>
                <a:ext uri="{FF2B5EF4-FFF2-40B4-BE49-F238E27FC236}">
                  <a16:creationId xmlns:a16="http://schemas.microsoft.com/office/drawing/2014/main" id="{AF5668CB-91EC-4498-B4B8-5EF39B66B6D2}"/>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6" name="INSTRUCTIE">
              <a:extLst>
                <a:ext uri="{FF2B5EF4-FFF2-40B4-BE49-F238E27FC236}">
                  <a16:creationId xmlns:a16="http://schemas.microsoft.com/office/drawing/2014/main" id="{40DED6EA-C0C5-460B-978C-7845E33A137A}"/>
                </a:ext>
              </a:extLst>
            </p:cNvPr>
            <p:cNvGrpSpPr/>
            <p:nvPr userDrawn="1"/>
          </p:nvGrpSpPr>
          <p:grpSpPr>
            <a:xfrm>
              <a:off x="-3786165" y="0"/>
              <a:ext cx="3693114" cy="6177730"/>
              <a:chOff x="-3786165" y="0"/>
              <a:chExt cx="3693114" cy="6177730"/>
            </a:xfrm>
          </p:grpSpPr>
          <p:sp>
            <p:nvSpPr>
              <p:cNvPr id="57" name="Rechthoek 56">
                <a:extLst>
                  <a:ext uri="{FF2B5EF4-FFF2-40B4-BE49-F238E27FC236}">
                    <a16:creationId xmlns:a16="http://schemas.microsoft.com/office/drawing/2014/main" id="{4E9888C6-65D2-413A-975F-1549C3AE6BCB}"/>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8" name="Ovaal 57">
                <a:extLst>
                  <a:ext uri="{FF2B5EF4-FFF2-40B4-BE49-F238E27FC236}">
                    <a16:creationId xmlns:a16="http://schemas.microsoft.com/office/drawing/2014/main" id="{D4228408-DFBE-4BB6-96E6-74D1270027A4}"/>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59" name="Rechthoek 58">
                <a:extLst>
                  <a:ext uri="{FF2B5EF4-FFF2-40B4-BE49-F238E27FC236}">
                    <a16:creationId xmlns:a16="http://schemas.microsoft.com/office/drawing/2014/main" id="{AAC55B81-73DF-40C8-89F9-2BD54B9B4553}"/>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0" name="Groep 59">
                <a:extLst>
                  <a:ext uri="{FF2B5EF4-FFF2-40B4-BE49-F238E27FC236}">
                    <a16:creationId xmlns:a16="http://schemas.microsoft.com/office/drawing/2014/main" id="{CCD5835C-100E-4E6C-B466-65FB34CC5337}"/>
                  </a:ext>
                </a:extLst>
              </p:cNvPr>
              <p:cNvGrpSpPr/>
              <p:nvPr userDrawn="1"/>
            </p:nvGrpSpPr>
            <p:grpSpPr>
              <a:xfrm>
                <a:off x="-3316179" y="1231351"/>
                <a:ext cx="294789" cy="318834"/>
                <a:chOff x="14466489" y="1001522"/>
                <a:chExt cx="290627" cy="314333"/>
              </a:xfrm>
            </p:grpSpPr>
            <p:sp>
              <p:nvSpPr>
                <p:cNvPr id="114" name="Rechthoek 113">
                  <a:extLst>
                    <a:ext uri="{FF2B5EF4-FFF2-40B4-BE49-F238E27FC236}">
                      <a16:creationId xmlns:a16="http://schemas.microsoft.com/office/drawing/2014/main" id="{8FEB2E59-0DCD-41F3-BE61-F244C30E059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5" name="Ovaal 114">
                  <a:extLst>
                    <a:ext uri="{FF2B5EF4-FFF2-40B4-BE49-F238E27FC236}">
                      <a16:creationId xmlns:a16="http://schemas.microsoft.com/office/drawing/2014/main" id="{3DEEA8F7-F004-4BE9-91E3-6780730CC31B}"/>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6" name="Vrije vorm: vorm 115">
                  <a:extLst>
                    <a:ext uri="{FF2B5EF4-FFF2-40B4-BE49-F238E27FC236}">
                      <a16:creationId xmlns:a16="http://schemas.microsoft.com/office/drawing/2014/main" id="{0B8F4690-F60A-49E5-A9F9-F61C34057EA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Rechthoek: afgeronde hoeken 116">
                  <a:extLst>
                    <a:ext uri="{FF2B5EF4-FFF2-40B4-BE49-F238E27FC236}">
                      <a16:creationId xmlns:a16="http://schemas.microsoft.com/office/drawing/2014/main" id="{59D8A276-5910-4026-A2E0-DDDB3811DFB5}"/>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8" name="Rechte verbindingslijn 117">
                  <a:extLst>
                    <a:ext uri="{FF2B5EF4-FFF2-40B4-BE49-F238E27FC236}">
                      <a16:creationId xmlns:a16="http://schemas.microsoft.com/office/drawing/2014/main" id="{3E79FDB7-4729-44C3-9B94-43CB7D8C90B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9" name="Rechte verbindingslijn 118">
                  <a:extLst>
                    <a:ext uri="{FF2B5EF4-FFF2-40B4-BE49-F238E27FC236}">
                      <a16:creationId xmlns:a16="http://schemas.microsoft.com/office/drawing/2014/main" id="{BE9A8124-A05B-416A-AFE1-7DDABCE53399}"/>
                    </a:ext>
                  </a:extLst>
                </p:cNvPr>
                <p:cNvCxnSpPr>
                  <a:cxnSpLocks/>
                  <a:stCxn id="117"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1" name="Ovaal 60">
                <a:extLst>
                  <a:ext uri="{FF2B5EF4-FFF2-40B4-BE49-F238E27FC236}">
                    <a16:creationId xmlns:a16="http://schemas.microsoft.com/office/drawing/2014/main" id="{238B569A-7DFF-459D-BAA6-77A759D2A3A8}"/>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2" name="Rechthoek 61">
                <a:extLst>
                  <a:ext uri="{FF2B5EF4-FFF2-40B4-BE49-F238E27FC236}">
                    <a16:creationId xmlns:a16="http://schemas.microsoft.com/office/drawing/2014/main" id="{E53CB827-18FB-468B-A90F-CBE9E62619F0}"/>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3" name="Groep 62">
                <a:extLst>
                  <a:ext uri="{FF2B5EF4-FFF2-40B4-BE49-F238E27FC236}">
                    <a16:creationId xmlns:a16="http://schemas.microsoft.com/office/drawing/2014/main" id="{9A1E7108-A590-45C6-8BAC-CFC3478BF574}"/>
                  </a:ext>
                </a:extLst>
              </p:cNvPr>
              <p:cNvGrpSpPr/>
              <p:nvPr userDrawn="1"/>
            </p:nvGrpSpPr>
            <p:grpSpPr>
              <a:xfrm>
                <a:off x="-3311319" y="2164285"/>
                <a:ext cx="825500" cy="209550"/>
                <a:chOff x="13504624" y="2482850"/>
                <a:chExt cx="825500" cy="209550"/>
              </a:xfrm>
            </p:grpSpPr>
            <p:sp>
              <p:nvSpPr>
                <p:cNvPr id="111" name="Rechthoek 110">
                  <a:extLst>
                    <a:ext uri="{FF2B5EF4-FFF2-40B4-BE49-F238E27FC236}">
                      <a16:creationId xmlns:a16="http://schemas.microsoft.com/office/drawing/2014/main" id="{A10EDB95-94AF-4A9C-8B1B-6440A7FB4E0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2" name="Rechte verbindingslijn 111">
                  <a:extLst>
                    <a:ext uri="{FF2B5EF4-FFF2-40B4-BE49-F238E27FC236}">
                      <a16:creationId xmlns:a16="http://schemas.microsoft.com/office/drawing/2014/main" id="{1E22383C-8E91-41E1-8F10-E4C75512663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3" name="Gelijkbenige driehoek 112">
                  <a:extLst>
                    <a:ext uri="{FF2B5EF4-FFF2-40B4-BE49-F238E27FC236}">
                      <a16:creationId xmlns:a16="http://schemas.microsoft.com/office/drawing/2014/main" id="{968B7CAC-7B16-4E4A-BDBE-477C27B3139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4" name="Ovaal 63">
                <a:extLst>
                  <a:ext uri="{FF2B5EF4-FFF2-40B4-BE49-F238E27FC236}">
                    <a16:creationId xmlns:a16="http://schemas.microsoft.com/office/drawing/2014/main" id="{1A964C66-AD5E-48DA-B7EE-042C286303B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5" name="Rechthoek 64">
                <a:extLst>
                  <a:ext uri="{FF2B5EF4-FFF2-40B4-BE49-F238E27FC236}">
                    <a16:creationId xmlns:a16="http://schemas.microsoft.com/office/drawing/2014/main" id="{410337D9-F77C-4B53-8174-1CAE220A4087}"/>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6" name="ICOON_info">
                <a:extLst>
                  <a:ext uri="{FF2B5EF4-FFF2-40B4-BE49-F238E27FC236}">
                    <a16:creationId xmlns:a16="http://schemas.microsoft.com/office/drawing/2014/main" id="{77540EB8-408B-4BAA-A730-2C62DB8E3497}"/>
                  </a:ext>
                </a:extLst>
              </p:cNvPr>
              <p:cNvGrpSpPr/>
              <p:nvPr userDrawn="1"/>
            </p:nvGrpSpPr>
            <p:grpSpPr>
              <a:xfrm>
                <a:off x="-376736" y="5894045"/>
                <a:ext cx="283685" cy="283685"/>
                <a:chOff x="-510741" y="5913713"/>
                <a:chExt cx="267555" cy="267555"/>
              </a:xfrm>
            </p:grpSpPr>
            <p:sp>
              <p:nvSpPr>
                <p:cNvPr id="109" name="Ovaal 108">
                  <a:extLst>
                    <a:ext uri="{FF2B5EF4-FFF2-40B4-BE49-F238E27FC236}">
                      <a16:creationId xmlns:a16="http://schemas.microsoft.com/office/drawing/2014/main" id="{64607133-79F1-4948-95D2-E7DE6A7C1E2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0" name="Graphic 163" descr="Informatie">
                  <a:extLst>
                    <a:ext uri="{FF2B5EF4-FFF2-40B4-BE49-F238E27FC236}">
                      <a16:creationId xmlns:a16="http://schemas.microsoft.com/office/drawing/2014/main" id="{D5448470-33A4-4EFA-82DD-3CD64D97A89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7" name="Ovaal 66">
                <a:extLst>
                  <a:ext uri="{FF2B5EF4-FFF2-40B4-BE49-F238E27FC236}">
                    <a16:creationId xmlns:a16="http://schemas.microsoft.com/office/drawing/2014/main" id="{CCBC7CFF-CE72-42C1-B3C6-610A17431E90}"/>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8" name="Rechthoek 67">
                <a:extLst>
                  <a:ext uri="{FF2B5EF4-FFF2-40B4-BE49-F238E27FC236}">
                    <a16:creationId xmlns:a16="http://schemas.microsoft.com/office/drawing/2014/main" id="{904FB61B-9E95-4FCD-AEB6-B30D507321CA}"/>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69" name="Groep 68">
                <a:extLst>
                  <a:ext uri="{FF2B5EF4-FFF2-40B4-BE49-F238E27FC236}">
                    <a16:creationId xmlns:a16="http://schemas.microsoft.com/office/drawing/2014/main" id="{8330B355-20B4-4479-852C-844C0F08238C}"/>
                  </a:ext>
                </a:extLst>
              </p:cNvPr>
              <p:cNvGrpSpPr/>
              <p:nvPr userDrawn="1"/>
            </p:nvGrpSpPr>
            <p:grpSpPr>
              <a:xfrm>
                <a:off x="-3408294" y="5236167"/>
                <a:ext cx="622283" cy="612919"/>
                <a:chOff x="12617641" y="3403239"/>
                <a:chExt cx="752963" cy="741634"/>
              </a:xfrm>
            </p:grpSpPr>
            <p:grpSp>
              <p:nvGrpSpPr>
                <p:cNvPr id="93" name="Groep 92">
                  <a:extLst>
                    <a:ext uri="{FF2B5EF4-FFF2-40B4-BE49-F238E27FC236}">
                      <a16:creationId xmlns:a16="http://schemas.microsoft.com/office/drawing/2014/main" id="{0AF27D45-ACA7-407E-A6D9-24C80A6218C0}"/>
                    </a:ext>
                  </a:extLst>
                </p:cNvPr>
                <p:cNvGrpSpPr/>
                <p:nvPr userDrawn="1"/>
              </p:nvGrpSpPr>
              <p:grpSpPr>
                <a:xfrm>
                  <a:off x="12771550" y="3403239"/>
                  <a:ext cx="467156" cy="448491"/>
                  <a:chOff x="12782177" y="3403239"/>
                  <a:chExt cx="467156" cy="448491"/>
                </a:xfrm>
              </p:grpSpPr>
              <p:grpSp>
                <p:nvGrpSpPr>
                  <p:cNvPr id="96" name="Groep 95">
                    <a:extLst>
                      <a:ext uri="{FF2B5EF4-FFF2-40B4-BE49-F238E27FC236}">
                        <a16:creationId xmlns:a16="http://schemas.microsoft.com/office/drawing/2014/main" id="{8BC21922-2AEC-4FE5-9A30-6153BE85B46E}"/>
                      </a:ext>
                    </a:extLst>
                  </p:cNvPr>
                  <p:cNvGrpSpPr/>
                  <p:nvPr userDrawn="1"/>
                </p:nvGrpSpPr>
                <p:grpSpPr>
                  <a:xfrm>
                    <a:off x="12782177" y="3403239"/>
                    <a:ext cx="412972" cy="396132"/>
                    <a:chOff x="13554906" y="3320109"/>
                    <a:chExt cx="443912" cy="425811"/>
                  </a:xfrm>
                </p:grpSpPr>
                <p:grpSp>
                  <p:nvGrpSpPr>
                    <p:cNvPr id="103" name="Groep 102">
                      <a:extLst>
                        <a:ext uri="{FF2B5EF4-FFF2-40B4-BE49-F238E27FC236}">
                          <a16:creationId xmlns:a16="http://schemas.microsoft.com/office/drawing/2014/main" id="{FA40DBBF-BBB3-480D-866C-0AD13D7DD88B}"/>
                        </a:ext>
                      </a:extLst>
                    </p:cNvPr>
                    <p:cNvGrpSpPr/>
                    <p:nvPr userDrawn="1"/>
                  </p:nvGrpSpPr>
                  <p:grpSpPr>
                    <a:xfrm>
                      <a:off x="13554906" y="3320109"/>
                      <a:ext cx="443912" cy="425811"/>
                      <a:chOff x="12909684" y="1276143"/>
                      <a:chExt cx="443912" cy="425811"/>
                    </a:xfrm>
                  </p:grpSpPr>
                  <p:sp>
                    <p:nvSpPr>
                      <p:cNvPr id="106" name="Rechthoek 105">
                        <a:extLst>
                          <a:ext uri="{FF2B5EF4-FFF2-40B4-BE49-F238E27FC236}">
                            <a16:creationId xmlns:a16="http://schemas.microsoft.com/office/drawing/2014/main" id="{B885C511-E284-4872-BD78-149517B75602}"/>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7" name="Rechthoek 106">
                        <a:extLst>
                          <a:ext uri="{FF2B5EF4-FFF2-40B4-BE49-F238E27FC236}">
                            <a16:creationId xmlns:a16="http://schemas.microsoft.com/office/drawing/2014/main" id="{6DEA2277-0713-4F3D-A05C-C05FD74DFD3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Ovaal 107">
                        <a:extLst>
                          <a:ext uri="{FF2B5EF4-FFF2-40B4-BE49-F238E27FC236}">
                            <a16:creationId xmlns:a16="http://schemas.microsoft.com/office/drawing/2014/main" id="{21082BA1-AE24-4C26-B983-4C37D1175F2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4" name="Afbeelding 103">
                      <a:extLst>
                        <a:ext uri="{FF2B5EF4-FFF2-40B4-BE49-F238E27FC236}">
                          <a16:creationId xmlns:a16="http://schemas.microsoft.com/office/drawing/2014/main" id="{E0B43B7C-2772-4412-BAB1-8FF30933B4F7}"/>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5" name="Afbeelding 104">
                      <a:extLst>
                        <a:ext uri="{FF2B5EF4-FFF2-40B4-BE49-F238E27FC236}">
                          <a16:creationId xmlns:a16="http://schemas.microsoft.com/office/drawing/2014/main" id="{DC770086-C0C2-4CEB-A261-92C43BC1A0C0}"/>
                        </a:ext>
                      </a:extLst>
                    </p:cNvPr>
                    <p:cNvPicPr>
                      <a:picLocks noChangeAspect="1"/>
                    </p:cNvPicPr>
                    <p:nvPr userDrawn="1"/>
                  </p:nvPicPr>
                  <p:blipFill>
                    <a:blip r:embed="rId4">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7" name="Groep 96">
                    <a:extLst>
                      <a:ext uri="{FF2B5EF4-FFF2-40B4-BE49-F238E27FC236}">
                        <a16:creationId xmlns:a16="http://schemas.microsoft.com/office/drawing/2014/main" id="{838D8745-8347-4809-BEE3-F802BAA34249}"/>
                      </a:ext>
                    </a:extLst>
                  </p:cNvPr>
                  <p:cNvGrpSpPr/>
                  <p:nvPr userDrawn="1"/>
                </p:nvGrpSpPr>
                <p:grpSpPr>
                  <a:xfrm>
                    <a:off x="13103513" y="3705268"/>
                    <a:ext cx="145820" cy="146462"/>
                    <a:chOff x="13096169" y="3602278"/>
                    <a:chExt cx="145820" cy="146462"/>
                  </a:xfrm>
                </p:grpSpPr>
                <p:sp>
                  <p:nvSpPr>
                    <p:cNvPr id="101" name="Rechthoek 100">
                      <a:extLst>
                        <a:ext uri="{FF2B5EF4-FFF2-40B4-BE49-F238E27FC236}">
                          <a16:creationId xmlns:a16="http://schemas.microsoft.com/office/drawing/2014/main" id="{5D326926-0FEC-4992-BB28-084AF6A2674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3A256E9A-C4E1-4C68-8E7F-E927FA24E46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8" name="Groep 97">
                    <a:extLst>
                      <a:ext uri="{FF2B5EF4-FFF2-40B4-BE49-F238E27FC236}">
                        <a16:creationId xmlns:a16="http://schemas.microsoft.com/office/drawing/2014/main" id="{9B909F0A-AB69-4B7B-8EA5-4E7778166CA5}"/>
                      </a:ext>
                    </a:extLst>
                  </p:cNvPr>
                  <p:cNvGrpSpPr/>
                  <p:nvPr userDrawn="1"/>
                </p:nvGrpSpPr>
                <p:grpSpPr>
                  <a:xfrm rot="10800000">
                    <a:off x="13061402" y="3665637"/>
                    <a:ext cx="145820" cy="146462"/>
                    <a:chOff x="13096169" y="3602278"/>
                    <a:chExt cx="145820" cy="146462"/>
                  </a:xfrm>
                </p:grpSpPr>
                <p:sp>
                  <p:nvSpPr>
                    <p:cNvPr id="99" name="Rechthoek 98">
                      <a:extLst>
                        <a:ext uri="{FF2B5EF4-FFF2-40B4-BE49-F238E27FC236}">
                          <a16:creationId xmlns:a16="http://schemas.microsoft.com/office/drawing/2014/main" id="{7F816868-5CC0-4D34-9D11-7291D166644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0" name="Rechthoek 99">
                      <a:extLst>
                        <a:ext uri="{FF2B5EF4-FFF2-40B4-BE49-F238E27FC236}">
                          <a16:creationId xmlns:a16="http://schemas.microsoft.com/office/drawing/2014/main" id="{9EF144E7-B6B5-4C22-B14B-456EA825E9C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4" name="Rechthoek 93">
                  <a:extLst>
                    <a:ext uri="{FF2B5EF4-FFF2-40B4-BE49-F238E27FC236}">
                      <a16:creationId xmlns:a16="http://schemas.microsoft.com/office/drawing/2014/main" id="{F1A18CE6-F090-4A9E-9B86-74B3B9B3692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5" name="Gelijkbenige driehoek 94">
                  <a:extLst>
                    <a:ext uri="{FF2B5EF4-FFF2-40B4-BE49-F238E27FC236}">
                      <a16:creationId xmlns:a16="http://schemas.microsoft.com/office/drawing/2014/main" id="{E70931DA-F29F-4D2A-BBB4-F21300C3F32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0" name="Rechthoek 69">
                <a:extLst>
                  <a:ext uri="{FF2B5EF4-FFF2-40B4-BE49-F238E27FC236}">
                    <a16:creationId xmlns:a16="http://schemas.microsoft.com/office/drawing/2014/main" id="{CFC41BA2-9EDF-46AC-AD9C-ADE5CC354101}"/>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1" name="Groep 70">
                <a:extLst>
                  <a:ext uri="{FF2B5EF4-FFF2-40B4-BE49-F238E27FC236}">
                    <a16:creationId xmlns:a16="http://schemas.microsoft.com/office/drawing/2014/main" id="{E3F8C15A-F266-4DBE-81AB-7BA4B5A365B0}"/>
                  </a:ext>
                </a:extLst>
              </p:cNvPr>
              <p:cNvGrpSpPr/>
              <p:nvPr userDrawn="1"/>
            </p:nvGrpSpPr>
            <p:grpSpPr>
              <a:xfrm>
                <a:off x="-2485819" y="3399207"/>
                <a:ext cx="1222990" cy="563933"/>
                <a:chOff x="-2485819" y="3399207"/>
                <a:chExt cx="1222990" cy="563933"/>
              </a:xfrm>
            </p:grpSpPr>
            <p:sp>
              <p:nvSpPr>
                <p:cNvPr id="72" name="Rechthoek 71">
                  <a:extLst>
                    <a:ext uri="{FF2B5EF4-FFF2-40B4-BE49-F238E27FC236}">
                      <a16:creationId xmlns:a16="http://schemas.microsoft.com/office/drawing/2014/main" id="{8B7EF1EA-E909-4031-A810-36610162BEB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DAB2E182-5320-4C78-9B08-F28367F30B38}"/>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4" name="Groep 73">
                  <a:extLst>
                    <a:ext uri="{FF2B5EF4-FFF2-40B4-BE49-F238E27FC236}">
                      <a16:creationId xmlns:a16="http://schemas.microsoft.com/office/drawing/2014/main" id="{CB0D84CE-B95E-4B5E-8916-FB4F3863FA31}"/>
                    </a:ext>
                  </a:extLst>
                </p:cNvPr>
                <p:cNvGrpSpPr/>
                <p:nvPr userDrawn="1"/>
              </p:nvGrpSpPr>
              <p:grpSpPr>
                <a:xfrm>
                  <a:off x="-2403869" y="3460544"/>
                  <a:ext cx="155951" cy="131922"/>
                  <a:chOff x="12968836" y="3354170"/>
                  <a:chExt cx="404806" cy="342433"/>
                </a:xfrm>
              </p:grpSpPr>
              <p:sp>
                <p:nvSpPr>
                  <p:cNvPr id="87" name="Rechthoek: afgeronde hoeken 86">
                    <a:extLst>
                      <a:ext uri="{FF2B5EF4-FFF2-40B4-BE49-F238E27FC236}">
                        <a16:creationId xmlns:a16="http://schemas.microsoft.com/office/drawing/2014/main" id="{E530F1F2-B9FE-4F3D-806F-78D3E8642FF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E4B308A9-D830-471E-9414-85AA9704E12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1ADC73C8-11A6-4389-8B98-CBE57083684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ABD85A5B-B870-4B17-89A7-2D29C57870D2}"/>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6F05BDCE-1765-4EE4-A652-1C8A90C21A9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612E48A8-F658-46C1-BFA7-9959E8E8E0A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5" name="Groep 74">
                  <a:extLst>
                    <a:ext uri="{FF2B5EF4-FFF2-40B4-BE49-F238E27FC236}">
                      <a16:creationId xmlns:a16="http://schemas.microsoft.com/office/drawing/2014/main" id="{5651D2A9-061F-4BBE-AE39-BFF5B2CE8A06}"/>
                    </a:ext>
                  </a:extLst>
                </p:cNvPr>
                <p:cNvGrpSpPr/>
                <p:nvPr userDrawn="1"/>
              </p:nvGrpSpPr>
              <p:grpSpPr>
                <a:xfrm>
                  <a:off x="-2423424" y="3690208"/>
                  <a:ext cx="166739" cy="218963"/>
                  <a:chOff x="12940828" y="3950597"/>
                  <a:chExt cx="432813" cy="568367"/>
                </a:xfrm>
              </p:grpSpPr>
              <p:grpSp>
                <p:nvGrpSpPr>
                  <p:cNvPr id="79" name="Groep 78">
                    <a:extLst>
                      <a:ext uri="{FF2B5EF4-FFF2-40B4-BE49-F238E27FC236}">
                        <a16:creationId xmlns:a16="http://schemas.microsoft.com/office/drawing/2014/main" id="{139DECA7-22DD-400B-B7B2-619DDDA80CD4}"/>
                      </a:ext>
                    </a:extLst>
                  </p:cNvPr>
                  <p:cNvGrpSpPr/>
                  <p:nvPr userDrawn="1"/>
                </p:nvGrpSpPr>
                <p:grpSpPr>
                  <a:xfrm>
                    <a:off x="13000382" y="4006891"/>
                    <a:ext cx="373259" cy="315747"/>
                    <a:chOff x="12968836" y="3354170"/>
                    <a:chExt cx="404806" cy="342433"/>
                  </a:xfrm>
                </p:grpSpPr>
                <p:sp>
                  <p:nvSpPr>
                    <p:cNvPr id="81" name="Rechthoek: afgeronde hoeken 80">
                      <a:extLst>
                        <a:ext uri="{FF2B5EF4-FFF2-40B4-BE49-F238E27FC236}">
                          <a16:creationId xmlns:a16="http://schemas.microsoft.com/office/drawing/2014/main" id="{D89527B1-EF38-49D3-ADAF-D56C82CF385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2" name="Rechthoek 81">
                      <a:extLst>
                        <a:ext uri="{FF2B5EF4-FFF2-40B4-BE49-F238E27FC236}">
                          <a16:creationId xmlns:a16="http://schemas.microsoft.com/office/drawing/2014/main" id="{9A216C06-57A9-46FD-804E-C8C6BA6FF42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3D069991-1C97-4648-8B3D-9849B54201C8}"/>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24E37F2B-306D-4D96-BDAF-391A213A879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58A92B4E-AA45-4A53-841D-CFE2FADDCFE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7B1A48A1-CE5E-430D-91E0-5F39F8453D0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0" name="Boog 79">
                    <a:extLst>
                      <a:ext uri="{FF2B5EF4-FFF2-40B4-BE49-F238E27FC236}">
                        <a16:creationId xmlns:a16="http://schemas.microsoft.com/office/drawing/2014/main" id="{4D37DD14-3336-4DA8-8E68-00FBD57632E8}"/>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6" name="Tekstvak 75">
                  <a:extLst>
                    <a:ext uri="{FF2B5EF4-FFF2-40B4-BE49-F238E27FC236}">
                      <a16:creationId xmlns:a16="http://schemas.microsoft.com/office/drawing/2014/main" id="{A23115EF-679B-45DD-B878-FD4D34E753E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7" name="Tekstvak 76">
                  <a:extLst>
                    <a:ext uri="{FF2B5EF4-FFF2-40B4-BE49-F238E27FC236}">
                      <a16:creationId xmlns:a16="http://schemas.microsoft.com/office/drawing/2014/main" id="{E152261F-466F-4B4D-B80F-7B51475CFE99}"/>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8" name="Vrije vorm: vorm 77">
                  <a:extLst>
                    <a:ext uri="{FF2B5EF4-FFF2-40B4-BE49-F238E27FC236}">
                      <a16:creationId xmlns:a16="http://schemas.microsoft.com/office/drawing/2014/main" id="{2869E3E0-4186-446E-9E70-A7ADAFB0406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F6CF0416-4349-FF2D-E7E3-6FD9097E9161}"/>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spTree>
    <p:extLst>
      <p:ext uri="{BB962C8B-B14F-4D97-AF65-F5344CB8AC3E}">
        <p14:creationId xmlns:p14="http://schemas.microsoft.com/office/powerpoint/2010/main" val="201494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fsluiter 4 Paars">
    <p:spTree>
      <p:nvGrpSpPr>
        <p:cNvPr id="1" name=""/>
        <p:cNvGrpSpPr/>
        <p:nvPr/>
      </p:nvGrpSpPr>
      <p:grpSpPr>
        <a:xfrm>
          <a:off x="0" y="0"/>
          <a:ext cx="0" cy="0"/>
          <a:chOff x="0" y="0"/>
          <a:chExt cx="0" cy="0"/>
        </a:xfrm>
      </p:grpSpPr>
      <p:grpSp>
        <p:nvGrpSpPr>
          <p:cNvPr id="9" name="Groep 8">
            <a:extLst>
              <a:ext uri="{FF2B5EF4-FFF2-40B4-BE49-F238E27FC236}">
                <a16:creationId xmlns:a16="http://schemas.microsoft.com/office/drawing/2014/main" id="{281EE766-F3C9-9156-A979-265231D14552}"/>
              </a:ext>
            </a:extLst>
          </p:cNvPr>
          <p:cNvGrpSpPr/>
          <p:nvPr userDrawn="1"/>
        </p:nvGrpSpPr>
        <p:grpSpPr>
          <a:xfrm>
            <a:off x="-26242" y="0"/>
            <a:ext cx="12224409" cy="6858001"/>
            <a:chOff x="-26242" y="0"/>
            <a:chExt cx="12224409" cy="6858001"/>
          </a:xfrm>
        </p:grpSpPr>
        <p:sp>
          <p:nvSpPr>
            <p:cNvPr id="16" name="Vrije vorm: vorm 15">
              <a:extLst>
                <a:ext uri="{FF2B5EF4-FFF2-40B4-BE49-F238E27FC236}">
                  <a16:creationId xmlns:a16="http://schemas.microsoft.com/office/drawing/2014/main" id="{9C23AB47-0D11-AFA9-3B9E-6324A837AF4C}"/>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solidFill>
            <a:ln w="6350" cap="flat">
              <a:noFill/>
              <a:prstDash val="solid"/>
              <a:miter/>
            </a:ln>
          </p:spPr>
          <p:txBody>
            <a:bodyPr rtlCol="0" anchor="ctr"/>
            <a:lstStyle/>
            <a:p>
              <a:endParaRPr lang="en-NL"/>
            </a:p>
          </p:txBody>
        </p:sp>
        <p:sp>
          <p:nvSpPr>
            <p:cNvPr id="22" name="Vrije vorm: vorm 21">
              <a:extLst>
                <a:ext uri="{FF2B5EF4-FFF2-40B4-BE49-F238E27FC236}">
                  <a16:creationId xmlns:a16="http://schemas.microsoft.com/office/drawing/2014/main" id="{B87517A9-6C77-EF6F-5A7F-EFB56113A645}"/>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251B4B"/>
            </a:solidFill>
            <a:ln w="6350" cap="flat">
              <a:noFill/>
              <a:prstDash val="solid"/>
              <a:miter/>
            </a:ln>
          </p:spPr>
          <p:txBody>
            <a:bodyPr rtlCol="0" anchor="ctr"/>
            <a:lstStyle/>
            <a:p>
              <a:endParaRPr lang="en-NL"/>
            </a:p>
          </p:txBody>
        </p:sp>
        <p:sp>
          <p:nvSpPr>
            <p:cNvPr id="23" name="Vrije vorm: vorm 22">
              <a:extLst>
                <a:ext uri="{FF2B5EF4-FFF2-40B4-BE49-F238E27FC236}">
                  <a16:creationId xmlns:a16="http://schemas.microsoft.com/office/drawing/2014/main" id="{4B1D406F-7D89-DCFB-4CE6-E86C4829BA98}"/>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251B4B"/>
            </a:solidFill>
            <a:ln w="6350" cap="flat">
              <a:noFill/>
              <a:prstDash val="solid"/>
              <a:miter/>
            </a:ln>
          </p:spPr>
          <p:txBody>
            <a:bodyPr rtlCol="0" anchor="ctr"/>
            <a:lstStyle/>
            <a:p>
              <a:endParaRPr lang="en-NL"/>
            </a:p>
          </p:txBody>
        </p:sp>
        <p:sp>
          <p:nvSpPr>
            <p:cNvPr id="24" name="Vrije vorm: vorm 23">
              <a:extLst>
                <a:ext uri="{FF2B5EF4-FFF2-40B4-BE49-F238E27FC236}">
                  <a16:creationId xmlns:a16="http://schemas.microsoft.com/office/drawing/2014/main" id="{A18AFAD7-490E-D6F9-278C-382313B2E8CD}"/>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251B4B"/>
            </a:solidFill>
            <a:ln w="6350" cap="flat">
              <a:noFill/>
              <a:prstDash val="solid"/>
              <a:miter/>
            </a:ln>
          </p:spPr>
          <p:txBody>
            <a:bodyPr rtlCol="0" anchor="ctr"/>
            <a:lstStyle/>
            <a:p>
              <a:endParaRPr lang="en-NL"/>
            </a:p>
          </p:txBody>
        </p:sp>
        <p:sp>
          <p:nvSpPr>
            <p:cNvPr id="25" name="Vrije vorm: vorm 24">
              <a:extLst>
                <a:ext uri="{FF2B5EF4-FFF2-40B4-BE49-F238E27FC236}">
                  <a16:creationId xmlns:a16="http://schemas.microsoft.com/office/drawing/2014/main" id="{6AEEF7E3-203C-9652-5DF7-20A80057ABE2}"/>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251B4B"/>
            </a:solidFill>
            <a:ln w="6350" cap="flat">
              <a:noFill/>
              <a:prstDash val="solid"/>
              <a:miter/>
            </a:ln>
          </p:spPr>
          <p:txBody>
            <a:bodyPr rtlCol="0" anchor="ctr"/>
            <a:lstStyle/>
            <a:p>
              <a:endParaRPr lang="en-NL"/>
            </a:p>
          </p:txBody>
        </p:sp>
        <p:sp>
          <p:nvSpPr>
            <p:cNvPr id="26" name="Vrije vorm: vorm 25">
              <a:extLst>
                <a:ext uri="{FF2B5EF4-FFF2-40B4-BE49-F238E27FC236}">
                  <a16:creationId xmlns:a16="http://schemas.microsoft.com/office/drawing/2014/main" id="{CFC46597-41A1-458F-DA9A-326EA15A5CDE}"/>
                </a:ext>
              </a:extLst>
            </p:cNvPr>
            <p:cNvSpPr/>
            <p:nvPr/>
          </p:nvSpPr>
          <p:spPr>
            <a:xfrm>
              <a:off x="-26242" y="2933517"/>
              <a:ext cx="5813688" cy="3924483"/>
            </a:xfrm>
            <a:custGeom>
              <a:avLst/>
              <a:gdLst>
                <a:gd name="connsiteX0" fmla="*/ 4954669 w 5813688"/>
                <a:gd name="connsiteY0" fmla="*/ 2532 h 3924483"/>
                <a:gd name="connsiteX1" fmla="*/ 5145740 w 5813688"/>
                <a:gd name="connsiteY1" fmla="*/ 136327 h 3924483"/>
                <a:gd name="connsiteX2" fmla="*/ 5813688 w 5813688"/>
                <a:gd name="connsiteY2" fmla="*/ 3924483 h 3924483"/>
                <a:gd name="connsiteX3" fmla="*/ 0 w 5813688"/>
                <a:gd name="connsiteY3" fmla="*/ 3924483 h 3924483"/>
                <a:gd name="connsiteX4" fmla="*/ 0 w 5813688"/>
                <a:gd name="connsiteY4" fmla="*/ 876193 h 392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3688" h="3924483">
                  <a:moveTo>
                    <a:pt x="4954669" y="2532"/>
                  </a:moveTo>
                  <a:cubicBezTo>
                    <a:pt x="5044395" y="-13279"/>
                    <a:pt x="5129928" y="46601"/>
                    <a:pt x="5145740" y="136327"/>
                  </a:cubicBezTo>
                  <a:lnTo>
                    <a:pt x="5813688" y="3924483"/>
                  </a:lnTo>
                  <a:lnTo>
                    <a:pt x="0" y="3924483"/>
                  </a:lnTo>
                  <a:lnTo>
                    <a:pt x="0" y="876193"/>
                  </a:lnTo>
                  <a:close/>
                </a:path>
              </a:pathLst>
            </a:custGeom>
            <a:solidFill>
              <a:srgbClr val="3F6866"/>
            </a:solidFill>
            <a:ln w="6350" cap="flat">
              <a:noFill/>
              <a:prstDash val="solid"/>
              <a:miter/>
            </a:ln>
          </p:spPr>
          <p:txBody>
            <a:bodyPr rtlCol="0" anchor="ctr"/>
            <a:lstStyle/>
            <a:p>
              <a:endParaRPr lang="en-NL"/>
            </a:p>
          </p:txBody>
        </p:sp>
      </p:grpSp>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4 Paars</a:t>
            </a:r>
          </a:p>
        </p:txBody>
      </p:sp>
      <p:sp>
        <p:nvSpPr>
          <p:cNvPr id="8" name="Titel 5">
            <a:extLst>
              <a:ext uri="{FF2B5EF4-FFF2-40B4-BE49-F238E27FC236}">
                <a16:creationId xmlns:a16="http://schemas.microsoft.com/office/drawing/2014/main" id="{2BF5521A-1BD4-4CC1-9969-8B688AF9661C}"/>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11" name="Tijdelijke aanduiding voor afbeelding 10">
            <a:extLst>
              <a:ext uri="{FF2B5EF4-FFF2-40B4-BE49-F238E27FC236}">
                <a16:creationId xmlns:a16="http://schemas.microsoft.com/office/drawing/2014/main" id="{40BCF0ED-2B76-4871-A99E-6AAF36BE7BCF}"/>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solidFill>
            <a:srgbClr val="251B4B"/>
          </a:solidFill>
          <a:ln>
            <a:noFill/>
          </a:ln>
        </p:spPr>
        <p:txBody>
          <a:bodyPr wrap="square" bIns="1620000" anchor="ctr">
            <a:noAutofit/>
          </a:bodyP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20" name="Vrije vorm: vorm 19">
            <a:extLst>
              <a:ext uri="{FF2B5EF4-FFF2-40B4-BE49-F238E27FC236}">
                <a16:creationId xmlns:a16="http://schemas.microsoft.com/office/drawing/2014/main" id="{68D07CEC-AA33-4706-A029-BEBE266A08B1}"/>
              </a:ext>
            </a:extLst>
          </p:cNvPr>
          <p:cNvSpPr/>
          <p:nvPr userDrawn="1"/>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chemeClr val="bg1"/>
          </a:solidFill>
          <a:ln w="6350" cap="flat">
            <a:noFill/>
            <a:prstDash val="solid"/>
            <a:miter/>
          </a:ln>
        </p:spPr>
        <p:txBody>
          <a:bodyPr rtlCol="0" anchor="ctr"/>
          <a:lstStyle/>
          <a:p>
            <a:endParaRPr lang="nl-NL"/>
          </a:p>
        </p:txBody>
      </p:sp>
      <p:sp>
        <p:nvSpPr>
          <p:cNvPr id="19" name="Tijdelijke aanduiding voor afbeelding 8">
            <a:extLst>
              <a:ext uri="{FF2B5EF4-FFF2-40B4-BE49-F238E27FC236}">
                <a16:creationId xmlns:a16="http://schemas.microsoft.com/office/drawing/2014/main" id="{F836B1B5-9653-4999-9DA3-F163C38CAB07}"/>
              </a:ext>
            </a:extLst>
          </p:cNvPr>
          <p:cNvSpPr>
            <a:spLocks noGrp="1"/>
          </p:cNvSpPr>
          <p:nvPr>
            <p:ph type="pic" sz="quarter" idx="15" hasCustomPrompt="1"/>
          </p:nvPr>
        </p:nvSpPr>
        <p:spPr>
          <a:xfrm>
            <a:off x="6290312" y="3097057"/>
            <a:ext cx="1606909" cy="657026"/>
          </a:xfrm>
          <a:prstGeom prst="rect">
            <a:avLst/>
          </a:prstGeom>
          <a:noFill/>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logo in te voegen.</a:t>
            </a:r>
          </a:p>
        </p:txBody>
      </p:sp>
      <p:grpSp>
        <p:nvGrpSpPr>
          <p:cNvPr id="62" name="INSTRUCTIE">
            <a:extLst>
              <a:ext uri="{FF2B5EF4-FFF2-40B4-BE49-F238E27FC236}">
                <a16:creationId xmlns:a16="http://schemas.microsoft.com/office/drawing/2014/main" id="{7C40E2EB-C7E7-413F-A4A0-37AC7F4EFA03}"/>
              </a:ext>
            </a:extLst>
          </p:cNvPr>
          <p:cNvGrpSpPr/>
          <p:nvPr userDrawn="1"/>
        </p:nvGrpSpPr>
        <p:grpSpPr>
          <a:xfrm>
            <a:off x="-3786437" y="0"/>
            <a:ext cx="3693386" cy="6769481"/>
            <a:chOff x="-3786437" y="0"/>
            <a:chExt cx="3693386" cy="6769481"/>
          </a:xfrm>
        </p:grpSpPr>
        <p:sp>
          <p:nvSpPr>
            <p:cNvPr id="63" name="Rechthoek 62">
              <a:extLst>
                <a:ext uri="{FF2B5EF4-FFF2-40B4-BE49-F238E27FC236}">
                  <a16:creationId xmlns:a16="http://schemas.microsoft.com/office/drawing/2014/main" id="{2E8E644F-1818-43B5-86E7-D43F0ACB23A9}"/>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64" name="INSTRUCTIES">
              <a:extLst>
                <a:ext uri="{FF2B5EF4-FFF2-40B4-BE49-F238E27FC236}">
                  <a16:creationId xmlns:a16="http://schemas.microsoft.com/office/drawing/2014/main" id="{B29CC765-A9AA-4453-9EF5-A2EA25E90CA6}"/>
                </a:ext>
              </a:extLst>
            </p:cNvPr>
            <p:cNvGrpSpPr/>
            <p:nvPr userDrawn="1"/>
          </p:nvGrpSpPr>
          <p:grpSpPr>
            <a:xfrm>
              <a:off x="-3786437" y="0"/>
              <a:ext cx="3693386" cy="6089184"/>
              <a:chOff x="-3786437" y="0"/>
              <a:chExt cx="3693386" cy="6089184"/>
            </a:xfrm>
          </p:grpSpPr>
          <p:sp>
            <p:nvSpPr>
              <p:cNvPr id="65" name="Rechthoek 64">
                <a:extLst>
                  <a:ext uri="{FF2B5EF4-FFF2-40B4-BE49-F238E27FC236}">
                    <a16:creationId xmlns:a16="http://schemas.microsoft.com/office/drawing/2014/main" id="{9F5E4828-2CE4-4EE2-A3D0-D0DA91C11844}"/>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Logo invoegen/opmaken</a:t>
                </a:r>
              </a:p>
            </p:txBody>
          </p:sp>
          <p:sp>
            <p:nvSpPr>
              <p:cNvPr id="66" name="Ovaal 65">
                <a:extLst>
                  <a:ext uri="{FF2B5EF4-FFF2-40B4-BE49-F238E27FC236}">
                    <a16:creationId xmlns:a16="http://schemas.microsoft.com/office/drawing/2014/main" id="{C826E370-3723-400E-A227-0CA11F088E7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7" name="Rechthoek 66">
                <a:extLst>
                  <a:ext uri="{FF2B5EF4-FFF2-40B4-BE49-F238E27FC236}">
                    <a16:creationId xmlns:a16="http://schemas.microsoft.com/office/drawing/2014/main" id="{78B2D107-9DE9-4891-92BB-D25EE3E7D68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Groep 67">
                <a:extLst>
                  <a:ext uri="{FF2B5EF4-FFF2-40B4-BE49-F238E27FC236}">
                    <a16:creationId xmlns:a16="http://schemas.microsoft.com/office/drawing/2014/main" id="{DA016535-FB58-427E-AA1B-A021437DA2C8}"/>
                  </a:ext>
                </a:extLst>
              </p:cNvPr>
              <p:cNvGrpSpPr/>
              <p:nvPr userDrawn="1"/>
            </p:nvGrpSpPr>
            <p:grpSpPr>
              <a:xfrm>
                <a:off x="-3316179" y="1231351"/>
                <a:ext cx="294789" cy="318834"/>
                <a:chOff x="14466489" y="1001522"/>
                <a:chExt cx="290627" cy="314333"/>
              </a:xfrm>
            </p:grpSpPr>
            <p:sp>
              <p:nvSpPr>
                <p:cNvPr id="115" name="Rechthoek 114">
                  <a:extLst>
                    <a:ext uri="{FF2B5EF4-FFF2-40B4-BE49-F238E27FC236}">
                      <a16:creationId xmlns:a16="http://schemas.microsoft.com/office/drawing/2014/main" id="{271B9325-AA87-4DBB-A838-33A64C268D9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23D66572-C966-4606-88CC-6BD71D0BF7A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Vrije vorm: vorm 116">
                  <a:extLst>
                    <a:ext uri="{FF2B5EF4-FFF2-40B4-BE49-F238E27FC236}">
                      <a16:creationId xmlns:a16="http://schemas.microsoft.com/office/drawing/2014/main" id="{879BEA6D-61A4-43A3-92F0-666FAE6CDF8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Rechthoek: afgeronde hoeken 117">
                  <a:extLst>
                    <a:ext uri="{FF2B5EF4-FFF2-40B4-BE49-F238E27FC236}">
                      <a16:creationId xmlns:a16="http://schemas.microsoft.com/office/drawing/2014/main" id="{2EC3AA60-5A05-403A-8D5F-5E4DF76833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9" name="Rechte verbindingslijn 118">
                  <a:extLst>
                    <a:ext uri="{FF2B5EF4-FFF2-40B4-BE49-F238E27FC236}">
                      <a16:creationId xmlns:a16="http://schemas.microsoft.com/office/drawing/2014/main" id="{3F1F327E-1D5E-4DF5-9DF8-6B9C52D8038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0" name="Rechte verbindingslijn 119">
                  <a:extLst>
                    <a:ext uri="{FF2B5EF4-FFF2-40B4-BE49-F238E27FC236}">
                      <a16:creationId xmlns:a16="http://schemas.microsoft.com/office/drawing/2014/main" id="{6A9B1F97-CE6D-483F-B954-60B37D26E6A9}"/>
                    </a:ext>
                  </a:extLst>
                </p:cNvPr>
                <p:cNvCxnSpPr>
                  <a:cxnSpLocks/>
                  <a:stCxn id="11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9" name="Ovaal 68">
                <a:extLst>
                  <a:ext uri="{FF2B5EF4-FFF2-40B4-BE49-F238E27FC236}">
                    <a16:creationId xmlns:a16="http://schemas.microsoft.com/office/drawing/2014/main" id="{BD8EDB29-F667-4605-8039-DB155300E3E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0" name="Rechthoek 69">
                <a:extLst>
                  <a:ext uri="{FF2B5EF4-FFF2-40B4-BE49-F238E27FC236}">
                    <a16:creationId xmlns:a16="http://schemas.microsoft.com/office/drawing/2014/main" id="{A861581E-4F30-4676-9533-13AF5947B5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1" name="Groep 70">
                <a:extLst>
                  <a:ext uri="{FF2B5EF4-FFF2-40B4-BE49-F238E27FC236}">
                    <a16:creationId xmlns:a16="http://schemas.microsoft.com/office/drawing/2014/main" id="{AEF95958-44EB-400C-8E05-7DC52A1FF3E3}"/>
                  </a:ext>
                </a:extLst>
              </p:cNvPr>
              <p:cNvGrpSpPr/>
              <p:nvPr userDrawn="1"/>
            </p:nvGrpSpPr>
            <p:grpSpPr>
              <a:xfrm>
                <a:off x="-3311319" y="2164285"/>
                <a:ext cx="825500" cy="209550"/>
                <a:chOff x="13504624" y="2482850"/>
                <a:chExt cx="825500" cy="209550"/>
              </a:xfrm>
            </p:grpSpPr>
            <p:sp>
              <p:nvSpPr>
                <p:cNvPr id="112" name="Rechthoek 111">
                  <a:extLst>
                    <a:ext uri="{FF2B5EF4-FFF2-40B4-BE49-F238E27FC236}">
                      <a16:creationId xmlns:a16="http://schemas.microsoft.com/office/drawing/2014/main" id="{340396BD-418C-40D7-AB88-C12EE38FF2F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3" name="Rechte verbindingslijn 112">
                  <a:extLst>
                    <a:ext uri="{FF2B5EF4-FFF2-40B4-BE49-F238E27FC236}">
                      <a16:creationId xmlns:a16="http://schemas.microsoft.com/office/drawing/2014/main" id="{F1F09436-2547-4608-A3D2-2CADD505BAC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4" name="Gelijkbenige driehoek 113">
                  <a:extLst>
                    <a:ext uri="{FF2B5EF4-FFF2-40B4-BE49-F238E27FC236}">
                      <a16:creationId xmlns:a16="http://schemas.microsoft.com/office/drawing/2014/main" id="{82543FE4-5823-42C5-A374-B0508E5C833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72" name="Ovaal 71">
                <a:extLst>
                  <a:ext uri="{FF2B5EF4-FFF2-40B4-BE49-F238E27FC236}">
                    <a16:creationId xmlns:a16="http://schemas.microsoft.com/office/drawing/2014/main" id="{83284A7A-55AC-4AE4-95C8-269D7202E2A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3" name="Rechthoek 72">
                <a:extLst>
                  <a:ext uri="{FF2B5EF4-FFF2-40B4-BE49-F238E27FC236}">
                    <a16:creationId xmlns:a16="http://schemas.microsoft.com/office/drawing/2014/main" id="{228C97FF-B39C-4F5C-8126-5E87A26E403F}"/>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74" name="Groep 73">
                <a:extLst>
                  <a:ext uri="{FF2B5EF4-FFF2-40B4-BE49-F238E27FC236}">
                    <a16:creationId xmlns:a16="http://schemas.microsoft.com/office/drawing/2014/main" id="{0C2D8707-104B-45EC-8720-D69C71451B20}"/>
                  </a:ext>
                </a:extLst>
              </p:cNvPr>
              <p:cNvGrpSpPr/>
              <p:nvPr userDrawn="1"/>
            </p:nvGrpSpPr>
            <p:grpSpPr>
              <a:xfrm>
                <a:off x="-3408294" y="3470504"/>
                <a:ext cx="622283" cy="612920"/>
                <a:chOff x="12617641" y="3403239"/>
                <a:chExt cx="752963" cy="741634"/>
              </a:xfrm>
            </p:grpSpPr>
            <p:grpSp>
              <p:nvGrpSpPr>
                <p:cNvPr id="96" name="Groep 95">
                  <a:extLst>
                    <a:ext uri="{FF2B5EF4-FFF2-40B4-BE49-F238E27FC236}">
                      <a16:creationId xmlns:a16="http://schemas.microsoft.com/office/drawing/2014/main" id="{798CE700-9954-47A0-BF2F-E79E8554BF1C}"/>
                    </a:ext>
                  </a:extLst>
                </p:cNvPr>
                <p:cNvGrpSpPr/>
                <p:nvPr userDrawn="1"/>
              </p:nvGrpSpPr>
              <p:grpSpPr>
                <a:xfrm>
                  <a:off x="12771530" y="3403239"/>
                  <a:ext cx="467176" cy="448491"/>
                  <a:chOff x="12782157" y="3403239"/>
                  <a:chExt cx="467176" cy="448491"/>
                </a:xfrm>
              </p:grpSpPr>
              <p:grpSp>
                <p:nvGrpSpPr>
                  <p:cNvPr id="99" name="Groep 98">
                    <a:extLst>
                      <a:ext uri="{FF2B5EF4-FFF2-40B4-BE49-F238E27FC236}">
                        <a16:creationId xmlns:a16="http://schemas.microsoft.com/office/drawing/2014/main" id="{5162F3A9-EF84-49CB-AE77-0D2F61688AFB}"/>
                      </a:ext>
                    </a:extLst>
                  </p:cNvPr>
                  <p:cNvGrpSpPr/>
                  <p:nvPr userDrawn="1"/>
                </p:nvGrpSpPr>
                <p:grpSpPr>
                  <a:xfrm>
                    <a:off x="12782157" y="3403239"/>
                    <a:ext cx="412976" cy="396132"/>
                    <a:chOff x="13554906" y="3320109"/>
                    <a:chExt cx="443917" cy="425811"/>
                  </a:xfrm>
                </p:grpSpPr>
                <p:grpSp>
                  <p:nvGrpSpPr>
                    <p:cNvPr id="106" name="Groep 105">
                      <a:extLst>
                        <a:ext uri="{FF2B5EF4-FFF2-40B4-BE49-F238E27FC236}">
                          <a16:creationId xmlns:a16="http://schemas.microsoft.com/office/drawing/2014/main" id="{C341723A-0E1D-41EA-AA65-9F82B12A53AC}"/>
                        </a:ext>
                      </a:extLst>
                    </p:cNvPr>
                    <p:cNvGrpSpPr/>
                    <p:nvPr userDrawn="1"/>
                  </p:nvGrpSpPr>
                  <p:grpSpPr>
                    <a:xfrm>
                      <a:off x="13554906" y="3320109"/>
                      <a:ext cx="443917" cy="425811"/>
                      <a:chOff x="12909684" y="1276143"/>
                      <a:chExt cx="443917" cy="425811"/>
                    </a:xfrm>
                  </p:grpSpPr>
                  <p:sp>
                    <p:nvSpPr>
                      <p:cNvPr id="109" name="Rechthoek 108">
                        <a:extLst>
                          <a:ext uri="{FF2B5EF4-FFF2-40B4-BE49-F238E27FC236}">
                            <a16:creationId xmlns:a16="http://schemas.microsoft.com/office/drawing/2014/main" id="{488C080B-1043-475A-8CB4-C2017C313DA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959C8079-D8B9-4E49-BE19-EC6C7768871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Ovaal 110">
                        <a:extLst>
                          <a:ext uri="{FF2B5EF4-FFF2-40B4-BE49-F238E27FC236}">
                            <a16:creationId xmlns:a16="http://schemas.microsoft.com/office/drawing/2014/main" id="{33A624D3-AB94-432C-BA26-ACC1A6A52E7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7" name="Afbeelding 106">
                      <a:extLst>
                        <a:ext uri="{FF2B5EF4-FFF2-40B4-BE49-F238E27FC236}">
                          <a16:creationId xmlns:a16="http://schemas.microsoft.com/office/drawing/2014/main" id="{69F4A56A-1A9B-41B6-8F96-C6208EC2F54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8" name="Afbeelding 107">
                      <a:extLst>
                        <a:ext uri="{FF2B5EF4-FFF2-40B4-BE49-F238E27FC236}">
                          <a16:creationId xmlns:a16="http://schemas.microsoft.com/office/drawing/2014/main" id="{9F342B63-1783-4DB6-BB05-D8C8E905CD2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0" name="Groep 99">
                    <a:extLst>
                      <a:ext uri="{FF2B5EF4-FFF2-40B4-BE49-F238E27FC236}">
                        <a16:creationId xmlns:a16="http://schemas.microsoft.com/office/drawing/2014/main" id="{60E37872-EDDA-47CE-87B4-3DA0DBF73554}"/>
                      </a:ext>
                    </a:extLst>
                  </p:cNvPr>
                  <p:cNvGrpSpPr/>
                  <p:nvPr userDrawn="1"/>
                </p:nvGrpSpPr>
                <p:grpSpPr>
                  <a:xfrm>
                    <a:off x="13103513" y="3705268"/>
                    <a:ext cx="145820" cy="146462"/>
                    <a:chOff x="13096169" y="3602278"/>
                    <a:chExt cx="145820" cy="146462"/>
                  </a:xfrm>
                </p:grpSpPr>
                <p:sp>
                  <p:nvSpPr>
                    <p:cNvPr id="104" name="Rechthoek 103">
                      <a:extLst>
                        <a:ext uri="{FF2B5EF4-FFF2-40B4-BE49-F238E27FC236}">
                          <a16:creationId xmlns:a16="http://schemas.microsoft.com/office/drawing/2014/main" id="{EF19DE7C-47E9-43F9-9E3C-C7CC5A7ED3C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5DFA7246-9B89-4C14-B4BA-D1F8D5032A0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1" name="Groep 100">
                    <a:extLst>
                      <a:ext uri="{FF2B5EF4-FFF2-40B4-BE49-F238E27FC236}">
                        <a16:creationId xmlns:a16="http://schemas.microsoft.com/office/drawing/2014/main" id="{B046C7FE-8184-45CB-922C-130797A5CC25}"/>
                      </a:ext>
                    </a:extLst>
                  </p:cNvPr>
                  <p:cNvGrpSpPr/>
                  <p:nvPr userDrawn="1"/>
                </p:nvGrpSpPr>
                <p:grpSpPr>
                  <a:xfrm rot="10800000">
                    <a:off x="13061402" y="3665637"/>
                    <a:ext cx="145820" cy="146462"/>
                    <a:chOff x="13096169" y="3602278"/>
                    <a:chExt cx="145820" cy="146462"/>
                  </a:xfrm>
                </p:grpSpPr>
                <p:sp>
                  <p:nvSpPr>
                    <p:cNvPr id="102" name="Rechthoek 101">
                      <a:extLst>
                        <a:ext uri="{FF2B5EF4-FFF2-40B4-BE49-F238E27FC236}">
                          <a16:creationId xmlns:a16="http://schemas.microsoft.com/office/drawing/2014/main" id="{4AD9970A-0EDD-4247-BCCB-90C319E8854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703D0C1B-F81D-4543-A10F-C618A48898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7" name="Rechthoek 96">
                  <a:extLst>
                    <a:ext uri="{FF2B5EF4-FFF2-40B4-BE49-F238E27FC236}">
                      <a16:creationId xmlns:a16="http://schemas.microsoft.com/office/drawing/2014/main" id="{CFCAECFF-9155-4D26-AC17-E53D993818CD}"/>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8" name="Gelijkbenige driehoek 97">
                  <a:extLst>
                    <a:ext uri="{FF2B5EF4-FFF2-40B4-BE49-F238E27FC236}">
                      <a16:creationId xmlns:a16="http://schemas.microsoft.com/office/drawing/2014/main" id="{1C4DA77F-7AD0-484C-835F-367E536AA02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5" name="ICOON_info">
                <a:extLst>
                  <a:ext uri="{FF2B5EF4-FFF2-40B4-BE49-F238E27FC236}">
                    <a16:creationId xmlns:a16="http://schemas.microsoft.com/office/drawing/2014/main" id="{7E97A3E2-F781-430B-BC80-C0FFAD050133}"/>
                  </a:ext>
                </a:extLst>
              </p:cNvPr>
              <p:cNvGrpSpPr/>
              <p:nvPr userDrawn="1"/>
            </p:nvGrpSpPr>
            <p:grpSpPr>
              <a:xfrm>
                <a:off x="-376736" y="5805499"/>
                <a:ext cx="283685" cy="283685"/>
                <a:chOff x="-510741" y="5913713"/>
                <a:chExt cx="267555" cy="267555"/>
              </a:xfrm>
            </p:grpSpPr>
            <p:sp>
              <p:nvSpPr>
                <p:cNvPr id="94" name="Ovaal 93">
                  <a:extLst>
                    <a:ext uri="{FF2B5EF4-FFF2-40B4-BE49-F238E27FC236}">
                      <a16:creationId xmlns:a16="http://schemas.microsoft.com/office/drawing/2014/main" id="{ED621ECB-5661-4C2A-9350-D7A221C6548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5" name="Graphic 163" descr="Informatie">
                  <a:extLst>
                    <a:ext uri="{FF2B5EF4-FFF2-40B4-BE49-F238E27FC236}">
                      <a16:creationId xmlns:a16="http://schemas.microsoft.com/office/drawing/2014/main" id="{2B3E0AF9-D991-4CB5-9FA5-A88E1CC2F57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76" name="Ovaal 75">
                <a:extLst>
                  <a:ext uri="{FF2B5EF4-FFF2-40B4-BE49-F238E27FC236}">
                    <a16:creationId xmlns:a16="http://schemas.microsoft.com/office/drawing/2014/main" id="{B298E8F9-70DB-421B-82DB-4AFF6B701D80}"/>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7" name="Rechthoek 76">
                <a:extLst>
                  <a:ext uri="{FF2B5EF4-FFF2-40B4-BE49-F238E27FC236}">
                    <a16:creationId xmlns:a16="http://schemas.microsoft.com/office/drawing/2014/main" id="{21ED594F-3373-4A82-A50B-26A3AB2F9479}"/>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8" name="Groep 77">
                <a:extLst>
                  <a:ext uri="{FF2B5EF4-FFF2-40B4-BE49-F238E27FC236}">
                    <a16:creationId xmlns:a16="http://schemas.microsoft.com/office/drawing/2014/main" id="{0FBB0A37-9D39-4D05-A0C0-5D23B8B9A2E2}"/>
                  </a:ext>
                </a:extLst>
              </p:cNvPr>
              <p:cNvGrpSpPr/>
              <p:nvPr userDrawn="1"/>
            </p:nvGrpSpPr>
            <p:grpSpPr>
              <a:xfrm>
                <a:off x="-3314821" y="5192208"/>
                <a:ext cx="1108877" cy="563933"/>
                <a:chOff x="-3314821" y="3885197"/>
                <a:chExt cx="1108877" cy="563933"/>
              </a:xfrm>
            </p:grpSpPr>
            <p:sp>
              <p:nvSpPr>
                <p:cNvPr id="79" name="Rechthoek 78">
                  <a:extLst>
                    <a:ext uri="{FF2B5EF4-FFF2-40B4-BE49-F238E27FC236}">
                      <a16:creationId xmlns:a16="http://schemas.microsoft.com/office/drawing/2014/main" id="{2E04336E-DB62-409B-9674-70E204AB107D}"/>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D1EA1D31-FD6B-4A5E-9FAE-9B29617CDF30}"/>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1" name="Tekstvak 80">
                  <a:extLst>
                    <a:ext uri="{FF2B5EF4-FFF2-40B4-BE49-F238E27FC236}">
                      <a16:creationId xmlns:a16="http://schemas.microsoft.com/office/drawing/2014/main" id="{88F67BA5-99D2-43DB-AFE7-9D60AF5D07DD}"/>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82" name="Tekstvak 81">
                  <a:extLst>
                    <a:ext uri="{FF2B5EF4-FFF2-40B4-BE49-F238E27FC236}">
                      <a16:creationId xmlns:a16="http://schemas.microsoft.com/office/drawing/2014/main" id="{0F70EC56-402C-4181-BA84-35467B7D07FB}"/>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83" name="Vrije vorm: vorm 82">
                  <a:extLst>
                    <a:ext uri="{FF2B5EF4-FFF2-40B4-BE49-F238E27FC236}">
                      <a16:creationId xmlns:a16="http://schemas.microsoft.com/office/drawing/2014/main" id="{586599EE-44EE-40E2-8FBE-15EE96BAEC24}"/>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84" name="Groep 83">
                  <a:extLst>
                    <a:ext uri="{FF2B5EF4-FFF2-40B4-BE49-F238E27FC236}">
                      <a16:creationId xmlns:a16="http://schemas.microsoft.com/office/drawing/2014/main" id="{1A02917A-2C01-4AB2-92F7-1236A9FBF2B9}"/>
                    </a:ext>
                  </a:extLst>
                </p:cNvPr>
                <p:cNvGrpSpPr/>
                <p:nvPr userDrawn="1"/>
              </p:nvGrpSpPr>
              <p:grpSpPr>
                <a:xfrm>
                  <a:off x="-3254609" y="3946178"/>
                  <a:ext cx="184194" cy="143334"/>
                  <a:chOff x="6218544" y="2402421"/>
                  <a:chExt cx="144156" cy="112178"/>
                </a:xfrm>
              </p:grpSpPr>
              <p:sp>
                <p:nvSpPr>
                  <p:cNvPr id="90" name="Rechthoek 89">
                    <a:extLst>
                      <a:ext uri="{FF2B5EF4-FFF2-40B4-BE49-F238E27FC236}">
                        <a16:creationId xmlns:a16="http://schemas.microsoft.com/office/drawing/2014/main" id="{BEBB5B31-5B59-4598-A1E7-699C295EEA25}"/>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47">
                    <a:extLst>
                      <a:ext uri="{FF2B5EF4-FFF2-40B4-BE49-F238E27FC236}">
                        <a16:creationId xmlns:a16="http://schemas.microsoft.com/office/drawing/2014/main" id="{14E36167-7537-4961-95CC-F5ADBA0967B1}"/>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47">
                    <a:extLst>
                      <a:ext uri="{FF2B5EF4-FFF2-40B4-BE49-F238E27FC236}">
                        <a16:creationId xmlns:a16="http://schemas.microsoft.com/office/drawing/2014/main" id="{7EF67243-9576-4C9E-AA0F-B5DB022926CF}"/>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Koorde 92">
                    <a:extLst>
                      <a:ext uri="{FF2B5EF4-FFF2-40B4-BE49-F238E27FC236}">
                        <a16:creationId xmlns:a16="http://schemas.microsoft.com/office/drawing/2014/main" id="{64E3DFE5-0A34-47D8-A86A-C895774723C0}"/>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5" name="Groep 84">
                  <a:extLst>
                    <a:ext uri="{FF2B5EF4-FFF2-40B4-BE49-F238E27FC236}">
                      <a16:creationId xmlns:a16="http://schemas.microsoft.com/office/drawing/2014/main" id="{34A8072E-4414-4A18-923D-DCE6FC4D7A9D}"/>
                    </a:ext>
                  </a:extLst>
                </p:cNvPr>
                <p:cNvGrpSpPr/>
                <p:nvPr userDrawn="1"/>
              </p:nvGrpSpPr>
              <p:grpSpPr>
                <a:xfrm>
                  <a:off x="-3254609" y="4199853"/>
                  <a:ext cx="184194" cy="124747"/>
                  <a:chOff x="6218544" y="2636044"/>
                  <a:chExt cx="144156" cy="97631"/>
                </a:xfrm>
              </p:grpSpPr>
              <p:sp>
                <p:nvSpPr>
                  <p:cNvPr id="86" name="Rechthoek 85">
                    <a:extLst>
                      <a:ext uri="{FF2B5EF4-FFF2-40B4-BE49-F238E27FC236}">
                        <a16:creationId xmlns:a16="http://schemas.microsoft.com/office/drawing/2014/main" id="{9288DAD6-62C7-44A2-BC60-A1F3161D5E5E}"/>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EA29B774-A47C-489B-93F3-B51C5FC67257}"/>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Ovaal 87">
                    <a:extLst>
                      <a:ext uri="{FF2B5EF4-FFF2-40B4-BE49-F238E27FC236}">
                        <a16:creationId xmlns:a16="http://schemas.microsoft.com/office/drawing/2014/main" id="{A89E21A7-5539-45FA-B427-1BD9A49370F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9" name="Rechthoek 47">
                    <a:extLst>
                      <a:ext uri="{FF2B5EF4-FFF2-40B4-BE49-F238E27FC236}">
                        <a16:creationId xmlns:a16="http://schemas.microsoft.com/office/drawing/2014/main" id="{63C424E5-43D3-44ED-B953-69476657F386}"/>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21" name="INSTRUCTIE">
            <a:extLst>
              <a:ext uri="{FF2B5EF4-FFF2-40B4-BE49-F238E27FC236}">
                <a16:creationId xmlns:a16="http://schemas.microsoft.com/office/drawing/2014/main" id="{400F8ADA-F5B6-4F58-9864-8D76E9A32097}"/>
              </a:ext>
            </a:extLst>
          </p:cNvPr>
          <p:cNvGrpSpPr/>
          <p:nvPr userDrawn="1"/>
        </p:nvGrpSpPr>
        <p:grpSpPr>
          <a:xfrm>
            <a:off x="12377595" y="0"/>
            <a:ext cx="3693386" cy="6857760"/>
            <a:chOff x="-3786437" y="0"/>
            <a:chExt cx="3693386" cy="6857760"/>
          </a:xfrm>
        </p:grpSpPr>
        <p:sp>
          <p:nvSpPr>
            <p:cNvPr id="122" name="Rechthoek 121">
              <a:extLst>
                <a:ext uri="{FF2B5EF4-FFF2-40B4-BE49-F238E27FC236}">
                  <a16:creationId xmlns:a16="http://schemas.microsoft.com/office/drawing/2014/main" id="{297CE55D-64D0-463C-9D0C-73FC51ED9B5F}"/>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23" name="INSTRUCTIE">
              <a:extLst>
                <a:ext uri="{FF2B5EF4-FFF2-40B4-BE49-F238E27FC236}">
                  <a16:creationId xmlns:a16="http://schemas.microsoft.com/office/drawing/2014/main" id="{66C3BC0B-7D19-4BD3-944F-3BB47B7C9755}"/>
                </a:ext>
              </a:extLst>
            </p:cNvPr>
            <p:cNvGrpSpPr/>
            <p:nvPr userDrawn="1"/>
          </p:nvGrpSpPr>
          <p:grpSpPr>
            <a:xfrm>
              <a:off x="-3786165" y="0"/>
              <a:ext cx="3693114" cy="6177730"/>
              <a:chOff x="-3786165" y="0"/>
              <a:chExt cx="3693114" cy="6177730"/>
            </a:xfrm>
          </p:grpSpPr>
          <p:sp>
            <p:nvSpPr>
              <p:cNvPr id="124" name="Rechthoek 123">
                <a:extLst>
                  <a:ext uri="{FF2B5EF4-FFF2-40B4-BE49-F238E27FC236}">
                    <a16:creationId xmlns:a16="http://schemas.microsoft.com/office/drawing/2014/main" id="{77477A51-371F-45DB-8972-27BB9B916909}"/>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25" name="Ovaal 124">
                <a:extLst>
                  <a:ext uri="{FF2B5EF4-FFF2-40B4-BE49-F238E27FC236}">
                    <a16:creationId xmlns:a16="http://schemas.microsoft.com/office/drawing/2014/main" id="{929C7F3A-A8E3-4F7A-A36F-C1A514B25C0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2EB035A6-C9A5-4E19-B4D1-9CBE98A7915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7" name="Groep 126">
                <a:extLst>
                  <a:ext uri="{FF2B5EF4-FFF2-40B4-BE49-F238E27FC236}">
                    <a16:creationId xmlns:a16="http://schemas.microsoft.com/office/drawing/2014/main" id="{EC4719FF-24FA-4B42-8C55-CCCF99C09F16}"/>
                  </a:ext>
                </a:extLst>
              </p:cNvPr>
              <p:cNvGrpSpPr/>
              <p:nvPr userDrawn="1"/>
            </p:nvGrpSpPr>
            <p:grpSpPr>
              <a:xfrm>
                <a:off x="-3316179" y="1231351"/>
                <a:ext cx="294789" cy="318834"/>
                <a:chOff x="14466489" y="1001522"/>
                <a:chExt cx="290627" cy="314333"/>
              </a:xfrm>
            </p:grpSpPr>
            <p:sp>
              <p:nvSpPr>
                <p:cNvPr id="181" name="Rechthoek 180">
                  <a:extLst>
                    <a:ext uri="{FF2B5EF4-FFF2-40B4-BE49-F238E27FC236}">
                      <a16:creationId xmlns:a16="http://schemas.microsoft.com/office/drawing/2014/main" id="{42F50968-6BAE-4294-B405-3B2804CF8A47}"/>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82" name="Ovaal 181">
                  <a:extLst>
                    <a:ext uri="{FF2B5EF4-FFF2-40B4-BE49-F238E27FC236}">
                      <a16:creationId xmlns:a16="http://schemas.microsoft.com/office/drawing/2014/main" id="{00251408-CE7B-4C6F-96CD-BEC1A0BCFD8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83" name="Vrije vorm: vorm 182">
                  <a:extLst>
                    <a:ext uri="{FF2B5EF4-FFF2-40B4-BE49-F238E27FC236}">
                      <a16:creationId xmlns:a16="http://schemas.microsoft.com/office/drawing/2014/main" id="{E175606D-3B02-424E-A0BD-A788EE78A4E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84" name="Rechthoek: afgeronde hoeken 183">
                  <a:extLst>
                    <a:ext uri="{FF2B5EF4-FFF2-40B4-BE49-F238E27FC236}">
                      <a16:creationId xmlns:a16="http://schemas.microsoft.com/office/drawing/2014/main" id="{47472DF1-2024-4662-AD37-7595E4F0C4A5}"/>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85" name="Rechte verbindingslijn 184">
                  <a:extLst>
                    <a:ext uri="{FF2B5EF4-FFF2-40B4-BE49-F238E27FC236}">
                      <a16:creationId xmlns:a16="http://schemas.microsoft.com/office/drawing/2014/main" id="{09EE3A14-BEFF-4062-BD0D-5AC7FBA5179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6" name="Rechte verbindingslijn 185">
                  <a:extLst>
                    <a:ext uri="{FF2B5EF4-FFF2-40B4-BE49-F238E27FC236}">
                      <a16:creationId xmlns:a16="http://schemas.microsoft.com/office/drawing/2014/main" id="{F35C4A61-00F2-4806-B26B-43FC115266A3}"/>
                    </a:ext>
                  </a:extLst>
                </p:cNvPr>
                <p:cNvCxnSpPr>
                  <a:cxnSpLocks/>
                  <a:stCxn id="18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8" name="Ovaal 127">
                <a:extLst>
                  <a:ext uri="{FF2B5EF4-FFF2-40B4-BE49-F238E27FC236}">
                    <a16:creationId xmlns:a16="http://schemas.microsoft.com/office/drawing/2014/main" id="{B9CC1986-13FC-48C2-BE6A-66A69796A23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29" name="Rechthoek 128">
                <a:extLst>
                  <a:ext uri="{FF2B5EF4-FFF2-40B4-BE49-F238E27FC236}">
                    <a16:creationId xmlns:a16="http://schemas.microsoft.com/office/drawing/2014/main" id="{09D0EA73-B630-44F3-A08A-D5C245D770E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0" name="Groep 129">
                <a:extLst>
                  <a:ext uri="{FF2B5EF4-FFF2-40B4-BE49-F238E27FC236}">
                    <a16:creationId xmlns:a16="http://schemas.microsoft.com/office/drawing/2014/main" id="{ACAF7AAD-690C-4585-BFCE-B37B122769B8}"/>
                  </a:ext>
                </a:extLst>
              </p:cNvPr>
              <p:cNvGrpSpPr/>
              <p:nvPr userDrawn="1"/>
            </p:nvGrpSpPr>
            <p:grpSpPr>
              <a:xfrm>
                <a:off x="-3311319" y="2164285"/>
                <a:ext cx="825500" cy="209550"/>
                <a:chOff x="13504624" y="2482850"/>
                <a:chExt cx="825500" cy="209550"/>
              </a:xfrm>
            </p:grpSpPr>
            <p:sp>
              <p:nvSpPr>
                <p:cNvPr id="178" name="Rechthoek 177">
                  <a:extLst>
                    <a:ext uri="{FF2B5EF4-FFF2-40B4-BE49-F238E27FC236}">
                      <a16:creationId xmlns:a16="http://schemas.microsoft.com/office/drawing/2014/main" id="{F43BC455-6CC0-4CF6-92B9-1F91309545F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79" name="Rechte verbindingslijn 178">
                  <a:extLst>
                    <a:ext uri="{FF2B5EF4-FFF2-40B4-BE49-F238E27FC236}">
                      <a16:creationId xmlns:a16="http://schemas.microsoft.com/office/drawing/2014/main" id="{36644CEC-8678-485A-880B-C6C469924EC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0" name="Gelijkbenige driehoek 179">
                  <a:extLst>
                    <a:ext uri="{FF2B5EF4-FFF2-40B4-BE49-F238E27FC236}">
                      <a16:creationId xmlns:a16="http://schemas.microsoft.com/office/drawing/2014/main" id="{9A61F918-FDB5-4F18-A28E-7893DC4A6CA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31" name="Ovaal 130">
                <a:extLst>
                  <a:ext uri="{FF2B5EF4-FFF2-40B4-BE49-F238E27FC236}">
                    <a16:creationId xmlns:a16="http://schemas.microsoft.com/office/drawing/2014/main" id="{72A8FD5A-246C-4873-BF56-C4B3171F2F5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2" name="Rechthoek 131">
                <a:extLst>
                  <a:ext uri="{FF2B5EF4-FFF2-40B4-BE49-F238E27FC236}">
                    <a16:creationId xmlns:a16="http://schemas.microsoft.com/office/drawing/2014/main" id="{C34DA5A4-41D4-48BD-8DA5-F701C4D6AD87}"/>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3" name="ICOON_info">
                <a:extLst>
                  <a:ext uri="{FF2B5EF4-FFF2-40B4-BE49-F238E27FC236}">
                    <a16:creationId xmlns:a16="http://schemas.microsoft.com/office/drawing/2014/main" id="{EC53B4CD-D7A2-48BB-87DA-45FCEB6ECD23}"/>
                  </a:ext>
                </a:extLst>
              </p:cNvPr>
              <p:cNvGrpSpPr/>
              <p:nvPr userDrawn="1"/>
            </p:nvGrpSpPr>
            <p:grpSpPr>
              <a:xfrm>
                <a:off x="-376736" y="5894045"/>
                <a:ext cx="283685" cy="283685"/>
                <a:chOff x="-510741" y="5913713"/>
                <a:chExt cx="267555" cy="267555"/>
              </a:xfrm>
            </p:grpSpPr>
            <p:sp>
              <p:nvSpPr>
                <p:cNvPr id="176" name="Ovaal 175">
                  <a:extLst>
                    <a:ext uri="{FF2B5EF4-FFF2-40B4-BE49-F238E27FC236}">
                      <a16:creationId xmlns:a16="http://schemas.microsoft.com/office/drawing/2014/main" id="{1102CEC2-5BB7-40F0-8797-C3B0A9E5AAE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77" name="Graphic 163" descr="Informatie">
                  <a:extLst>
                    <a:ext uri="{FF2B5EF4-FFF2-40B4-BE49-F238E27FC236}">
                      <a16:creationId xmlns:a16="http://schemas.microsoft.com/office/drawing/2014/main" id="{5578C3DD-C8E8-4756-9A60-F2D9B66521E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34" name="Ovaal 133">
                <a:extLst>
                  <a:ext uri="{FF2B5EF4-FFF2-40B4-BE49-F238E27FC236}">
                    <a16:creationId xmlns:a16="http://schemas.microsoft.com/office/drawing/2014/main" id="{80EF993C-ADB5-4B83-9A72-8F9E9EF54031}"/>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5" name="Rechthoek 134">
                <a:extLst>
                  <a:ext uri="{FF2B5EF4-FFF2-40B4-BE49-F238E27FC236}">
                    <a16:creationId xmlns:a16="http://schemas.microsoft.com/office/drawing/2014/main" id="{3650B195-5464-4333-9066-85007824F7D8}"/>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36" name="Groep 135">
                <a:extLst>
                  <a:ext uri="{FF2B5EF4-FFF2-40B4-BE49-F238E27FC236}">
                    <a16:creationId xmlns:a16="http://schemas.microsoft.com/office/drawing/2014/main" id="{4577E264-C032-45C1-88E5-E5EC470CC89D}"/>
                  </a:ext>
                </a:extLst>
              </p:cNvPr>
              <p:cNvGrpSpPr/>
              <p:nvPr userDrawn="1"/>
            </p:nvGrpSpPr>
            <p:grpSpPr>
              <a:xfrm>
                <a:off x="-3408294" y="5236167"/>
                <a:ext cx="622283" cy="612919"/>
                <a:chOff x="12617641" y="3403239"/>
                <a:chExt cx="752963" cy="741634"/>
              </a:xfrm>
            </p:grpSpPr>
            <p:grpSp>
              <p:nvGrpSpPr>
                <p:cNvPr id="160" name="Groep 159">
                  <a:extLst>
                    <a:ext uri="{FF2B5EF4-FFF2-40B4-BE49-F238E27FC236}">
                      <a16:creationId xmlns:a16="http://schemas.microsoft.com/office/drawing/2014/main" id="{C3B2BE58-14A6-46B7-913E-8622F7EEC2D8}"/>
                    </a:ext>
                  </a:extLst>
                </p:cNvPr>
                <p:cNvGrpSpPr/>
                <p:nvPr userDrawn="1"/>
              </p:nvGrpSpPr>
              <p:grpSpPr>
                <a:xfrm>
                  <a:off x="12771550" y="3403239"/>
                  <a:ext cx="467156" cy="448491"/>
                  <a:chOff x="12782177" y="3403239"/>
                  <a:chExt cx="467156" cy="448491"/>
                </a:xfrm>
              </p:grpSpPr>
              <p:grpSp>
                <p:nvGrpSpPr>
                  <p:cNvPr id="163" name="Groep 162">
                    <a:extLst>
                      <a:ext uri="{FF2B5EF4-FFF2-40B4-BE49-F238E27FC236}">
                        <a16:creationId xmlns:a16="http://schemas.microsoft.com/office/drawing/2014/main" id="{5D3105A4-5BD8-4A74-9058-7B883921D618}"/>
                      </a:ext>
                    </a:extLst>
                  </p:cNvPr>
                  <p:cNvGrpSpPr/>
                  <p:nvPr userDrawn="1"/>
                </p:nvGrpSpPr>
                <p:grpSpPr>
                  <a:xfrm>
                    <a:off x="12782177" y="3403239"/>
                    <a:ext cx="412972" cy="396132"/>
                    <a:chOff x="13554906" y="3320109"/>
                    <a:chExt cx="443912" cy="425811"/>
                  </a:xfrm>
                </p:grpSpPr>
                <p:grpSp>
                  <p:nvGrpSpPr>
                    <p:cNvPr id="170" name="Groep 169">
                      <a:extLst>
                        <a:ext uri="{FF2B5EF4-FFF2-40B4-BE49-F238E27FC236}">
                          <a16:creationId xmlns:a16="http://schemas.microsoft.com/office/drawing/2014/main" id="{9B4AB23C-DF76-4FD8-B6C1-61025C8E6255}"/>
                        </a:ext>
                      </a:extLst>
                    </p:cNvPr>
                    <p:cNvGrpSpPr/>
                    <p:nvPr userDrawn="1"/>
                  </p:nvGrpSpPr>
                  <p:grpSpPr>
                    <a:xfrm>
                      <a:off x="13554906" y="3320109"/>
                      <a:ext cx="443912" cy="425811"/>
                      <a:chOff x="12909684" y="1276143"/>
                      <a:chExt cx="443912" cy="425811"/>
                    </a:xfrm>
                  </p:grpSpPr>
                  <p:sp>
                    <p:nvSpPr>
                      <p:cNvPr id="173" name="Rechthoek 172">
                        <a:extLst>
                          <a:ext uri="{FF2B5EF4-FFF2-40B4-BE49-F238E27FC236}">
                            <a16:creationId xmlns:a16="http://schemas.microsoft.com/office/drawing/2014/main" id="{F2A7A175-A8EA-43E5-840E-C5C14C29C380}"/>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4" name="Rechthoek 173">
                        <a:extLst>
                          <a:ext uri="{FF2B5EF4-FFF2-40B4-BE49-F238E27FC236}">
                            <a16:creationId xmlns:a16="http://schemas.microsoft.com/office/drawing/2014/main" id="{E364AD41-B7E3-4910-A85A-717435DE5C0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5" name="Ovaal 174">
                        <a:extLst>
                          <a:ext uri="{FF2B5EF4-FFF2-40B4-BE49-F238E27FC236}">
                            <a16:creationId xmlns:a16="http://schemas.microsoft.com/office/drawing/2014/main" id="{30F8A061-2961-4CD2-A79C-E625FC653C1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71" name="Afbeelding 170">
                      <a:extLst>
                        <a:ext uri="{FF2B5EF4-FFF2-40B4-BE49-F238E27FC236}">
                          <a16:creationId xmlns:a16="http://schemas.microsoft.com/office/drawing/2014/main" id="{31C08996-3710-459B-87DF-5D3593FA498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72" name="Afbeelding 171">
                      <a:extLst>
                        <a:ext uri="{FF2B5EF4-FFF2-40B4-BE49-F238E27FC236}">
                          <a16:creationId xmlns:a16="http://schemas.microsoft.com/office/drawing/2014/main" id="{27525ED0-D74A-4442-982C-7786FE5D4C9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64" name="Groep 163">
                    <a:extLst>
                      <a:ext uri="{FF2B5EF4-FFF2-40B4-BE49-F238E27FC236}">
                        <a16:creationId xmlns:a16="http://schemas.microsoft.com/office/drawing/2014/main" id="{2B646095-8DF6-4900-85ED-F4878A34C4F4}"/>
                      </a:ext>
                    </a:extLst>
                  </p:cNvPr>
                  <p:cNvGrpSpPr/>
                  <p:nvPr userDrawn="1"/>
                </p:nvGrpSpPr>
                <p:grpSpPr>
                  <a:xfrm>
                    <a:off x="13103513" y="3705268"/>
                    <a:ext cx="145820" cy="146462"/>
                    <a:chOff x="13096169" y="3602278"/>
                    <a:chExt cx="145820" cy="146462"/>
                  </a:xfrm>
                </p:grpSpPr>
                <p:sp>
                  <p:nvSpPr>
                    <p:cNvPr id="168" name="Rechthoek 167">
                      <a:extLst>
                        <a:ext uri="{FF2B5EF4-FFF2-40B4-BE49-F238E27FC236}">
                          <a16:creationId xmlns:a16="http://schemas.microsoft.com/office/drawing/2014/main" id="{C48A8CDE-586C-43F8-BE74-CBBF14EB990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9" name="Rechthoek 168">
                      <a:extLst>
                        <a:ext uri="{FF2B5EF4-FFF2-40B4-BE49-F238E27FC236}">
                          <a16:creationId xmlns:a16="http://schemas.microsoft.com/office/drawing/2014/main" id="{C3318E80-CBD5-4F48-87E5-1FCD47452A2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65" name="Groep 164">
                    <a:extLst>
                      <a:ext uri="{FF2B5EF4-FFF2-40B4-BE49-F238E27FC236}">
                        <a16:creationId xmlns:a16="http://schemas.microsoft.com/office/drawing/2014/main" id="{756EE867-E421-4012-8147-894303B7418D}"/>
                      </a:ext>
                    </a:extLst>
                  </p:cNvPr>
                  <p:cNvGrpSpPr/>
                  <p:nvPr userDrawn="1"/>
                </p:nvGrpSpPr>
                <p:grpSpPr>
                  <a:xfrm rot="10800000">
                    <a:off x="13061402" y="3665637"/>
                    <a:ext cx="145820" cy="146462"/>
                    <a:chOff x="13096169" y="3602278"/>
                    <a:chExt cx="145820" cy="146462"/>
                  </a:xfrm>
                </p:grpSpPr>
                <p:sp>
                  <p:nvSpPr>
                    <p:cNvPr id="166" name="Rechthoek 165">
                      <a:extLst>
                        <a:ext uri="{FF2B5EF4-FFF2-40B4-BE49-F238E27FC236}">
                          <a16:creationId xmlns:a16="http://schemas.microsoft.com/office/drawing/2014/main" id="{DEA8460F-0772-4F80-95D7-31A1B9ED039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7" name="Rechthoek 166">
                      <a:extLst>
                        <a:ext uri="{FF2B5EF4-FFF2-40B4-BE49-F238E27FC236}">
                          <a16:creationId xmlns:a16="http://schemas.microsoft.com/office/drawing/2014/main" id="{4F8B7847-2706-4D13-8ED4-C56919D72CD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61" name="Rechthoek 160">
                  <a:extLst>
                    <a:ext uri="{FF2B5EF4-FFF2-40B4-BE49-F238E27FC236}">
                      <a16:creationId xmlns:a16="http://schemas.microsoft.com/office/drawing/2014/main" id="{29B50F7C-00A1-431B-8733-3FC4EC4DCA7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62" name="Gelijkbenige driehoek 161">
                  <a:extLst>
                    <a:ext uri="{FF2B5EF4-FFF2-40B4-BE49-F238E27FC236}">
                      <a16:creationId xmlns:a16="http://schemas.microsoft.com/office/drawing/2014/main" id="{6A3D8FE1-B498-4DBB-AEA4-3574F49BEC7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37" name="Rechthoek 136">
                <a:extLst>
                  <a:ext uri="{FF2B5EF4-FFF2-40B4-BE49-F238E27FC236}">
                    <a16:creationId xmlns:a16="http://schemas.microsoft.com/office/drawing/2014/main" id="{199BEEA3-4853-4179-8120-56D67212349A}"/>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F3E1548A-3CB0-41CD-9D2B-328255319DA5}"/>
                  </a:ext>
                </a:extLst>
              </p:cNvPr>
              <p:cNvGrpSpPr/>
              <p:nvPr userDrawn="1"/>
            </p:nvGrpSpPr>
            <p:grpSpPr>
              <a:xfrm>
                <a:off x="-2485819" y="3399207"/>
                <a:ext cx="1222990" cy="563933"/>
                <a:chOff x="-2485819" y="3399207"/>
                <a:chExt cx="1222990" cy="563933"/>
              </a:xfrm>
            </p:grpSpPr>
            <p:sp>
              <p:nvSpPr>
                <p:cNvPr id="139" name="Rechthoek 138">
                  <a:extLst>
                    <a:ext uri="{FF2B5EF4-FFF2-40B4-BE49-F238E27FC236}">
                      <a16:creationId xmlns:a16="http://schemas.microsoft.com/office/drawing/2014/main" id="{7BD8FF52-8378-42C6-A51B-A597F11DD88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48276043-38CE-4528-9A62-A8E7CF65E474}"/>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41" name="Groep 140">
                  <a:extLst>
                    <a:ext uri="{FF2B5EF4-FFF2-40B4-BE49-F238E27FC236}">
                      <a16:creationId xmlns:a16="http://schemas.microsoft.com/office/drawing/2014/main" id="{63B5FC93-CDA7-4CFA-A13B-E770375AB506}"/>
                    </a:ext>
                  </a:extLst>
                </p:cNvPr>
                <p:cNvGrpSpPr/>
                <p:nvPr userDrawn="1"/>
              </p:nvGrpSpPr>
              <p:grpSpPr>
                <a:xfrm>
                  <a:off x="-2403869" y="3460544"/>
                  <a:ext cx="155951" cy="131922"/>
                  <a:chOff x="12968836" y="3354170"/>
                  <a:chExt cx="404806" cy="342433"/>
                </a:xfrm>
              </p:grpSpPr>
              <p:sp>
                <p:nvSpPr>
                  <p:cNvPr id="154" name="Rechthoek: afgeronde hoeken 153">
                    <a:extLst>
                      <a:ext uri="{FF2B5EF4-FFF2-40B4-BE49-F238E27FC236}">
                        <a16:creationId xmlns:a16="http://schemas.microsoft.com/office/drawing/2014/main" id="{3655B787-D609-4B93-99C2-CAE024E124E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DBB37E15-F97B-4F30-8710-B12E1A322D2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3C58AE09-E2CB-4BD9-BE83-68EFBF06191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7" name="Rechthoek 156">
                    <a:extLst>
                      <a:ext uri="{FF2B5EF4-FFF2-40B4-BE49-F238E27FC236}">
                        <a16:creationId xmlns:a16="http://schemas.microsoft.com/office/drawing/2014/main" id="{8EE39219-EFB6-498E-B720-47BCEFD1A86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8" name="Rechthoek 157">
                    <a:extLst>
                      <a:ext uri="{FF2B5EF4-FFF2-40B4-BE49-F238E27FC236}">
                        <a16:creationId xmlns:a16="http://schemas.microsoft.com/office/drawing/2014/main" id="{828CD880-C2C4-47CC-8420-1A87ED74CAD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9" name="Rechthoek 158">
                    <a:extLst>
                      <a:ext uri="{FF2B5EF4-FFF2-40B4-BE49-F238E27FC236}">
                        <a16:creationId xmlns:a16="http://schemas.microsoft.com/office/drawing/2014/main" id="{145F748C-526A-48D9-A4B8-62FD8F91FA5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73947A4E-DD9F-4485-ADCC-8FF91EEEC070}"/>
                    </a:ext>
                  </a:extLst>
                </p:cNvPr>
                <p:cNvGrpSpPr/>
                <p:nvPr userDrawn="1"/>
              </p:nvGrpSpPr>
              <p:grpSpPr>
                <a:xfrm>
                  <a:off x="-2423424" y="3690208"/>
                  <a:ext cx="166739" cy="218963"/>
                  <a:chOff x="12940828" y="3950597"/>
                  <a:chExt cx="432813" cy="568367"/>
                </a:xfrm>
              </p:grpSpPr>
              <p:grpSp>
                <p:nvGrpSpPr>
                  <p:cNvPr id="146" name="Groep 145">
                    <a:extLst>
                      <a:ext uri="{FF2B5EF4-FFF2-40B4-BE49-F238E27FC236}">
                        <a16:creationId xmlns:a16="http://schemas.microsoft.com/office/drawing/2014/main" id="{285F38F6-292A-4623-B775-DFBCF11CB95D}"/>
                      </a:ext>
                    </a:extLst>
                  </p:cNvPr>
                  <p:cNvGrpSpPr/>
                  <p:nvPr userDrawn="1"/>
                </p:nvGrpSpPr>
                <p:grpSpPr>
                  <a:xfrm>
                    <a:off x="13000382" y="4006891"/>
                    <a:ext cx="373259" cy="315747"/>
                    <a:chOff x="12968836" y="3354170"/>
                    <a:chExt cx="404806" cy="342433"/>
                  </a:xfrm>
                </p:grpSpPr>
                <p:sp>
                  <p:nvSpPr>
                    <p:cNvPr id="148" name="Rechthoek: afgeronde hoeken 147">
                      <a:extLst>
                        <a:ext uri="{FF2B5EF4-FFF2-40B4-BE49-F238E27FC236}">
                          <a16:creationId xmlns:a16="http://schemas.microsoft.com/office/drawing/2014/main" id="{F97BD6AF-1CE9-4E73-AAFA-C5286C1DCCE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CF41B207-E1F9-4B35-A363-4C42B561DED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98520EE9-95F0-4BEB-AEC8-6B42EE48E32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CF3B319D-807B-4790-BA5F-2ADAD981BFC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446694AB-AE5C-4D2B-BF48-3FBE8636413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FC639B59-2320-448D-AE43-74A2E88E069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47" name="Boog 146">
                    <a:extLst>
                      <a:ext uri="{FF2B5EF4-FFF2-40B4-BE49-F238E27FC236}">
                        <a16:creationId xmlns:a16="http://schemas.microsoft.com/office/drawing/2014/main" id="{FA4EB701-5598-421C-8FE1-7EB765CB71E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43" name="Tekstvak 142">
                  <a:extLst>
                    <a:ext uri="{FF2B5EF4-FFF2-40B4-BE49-F238E27FC236}">
                      <a16:creationId xmlns:a16="http://schemas.microsoft.com/office/drawing/2014/main" id="{9C2FA376-C05C-4323-A8AE-D9A8D7ED360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44" name="Tekstvak 143">
                  <a:extLst>
                    <a:ext uri="{FF2B5EF4-FFF2-40B4-BE49-F238E27FC236}">
                      <a16:creationId xmlns:a16="http://schemas.microsoft.com/office/drawing/2014/main" id="{F2690198-3DCA-4C90-B078-9CA1C25A32A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45" name="Vrije vorm: vorm 144">
                  <a:extLst>
                    <a:ext uri="{FF2B5EF4-FFF2-40B4-BE49-F238E27FC236}">
                      <a16:creationId xmlns:a16="http://schemas.microsoft.com/office/drawing/2014/main" id="{E2803040-7FA7-4DFA-8201-B457A1EEB831}"/>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27" name="Tijdelijke aanduiding voor tekst 8">
            <a:extLst>
              <a:ext uri="{FF2B5EF4-FFF2-40B4-BE49-F238E27FC236}">
                <a16:creationId xmlns:a16="http://schemas.microsoft.com/office/drawing/2014/main" id="{D322D25E-119E-3256-09C9-17A2027CD8E3}"/>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221" name="Groep 220">
            <a:extLst>
              <a:ext uri="{FF2B5EF4-FFF2-40B4-BE49-F238E27FC236}">
                <a16:creationId xmlns:a16="http://schemas.microsoft.com/office/drawing/2014/main" id="{641F6202-A402-3789-A5A4-E24C14921915}"/>
              </a:ext>
            </a:extLst>
          </p:cNvPr>
          <p:cNvGrpSpPr/>
          <p:nvPr userDrawn="1"/>
        </p:nvGrpSpPr>
        <p:grpSpPr>
          <a:xfrm>
            <a:off x="8942572" y="3830445"/>
            <a:ext cx="2573707" cy="2552425"/>
            <a:chOff x="8942572" y="3830445"/>
            <a:chExt cx="2573707" cy="2552425"/>
          </a:xfrm>
        </p:grpSpPr>
        <p:sp>
          <p:nvSpPr>
            <p:cNvPr id="188" name="Vrije vorm: vorm 187">
              <a:extLst>
                <a:ext uri="{FF2B5EF4-FFF2-40B4-BE49-F238E27FC236}">
                  <a16:creationId xmlns:a16="http://schemas.microsoft.com/office/drawing/2014/main" id="{20AFC947-F89E-F67C-0595-3AFF41D0840E}"/>
                </a:ext>
              </a:extLst>
            </p:cNvPr>
            <p:cNvSpPr/>
            <p:nvPr/>
          </p:nvSpPr>
          <p:spPr>
            <a:xfrm>
              <a:off x="9396451"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6C5D73E7-3876-8454-3FF0-D761EF9734FA}"/>
                </a:ext>
              </a:extLst>
            </p:cNvPr>
            <p:cNvSpPr/>
            <p:nvPr/>
          </p:nvSpPr>
          <p:spPr>
            <a:xfrm>
              <a:off x="951827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90" name="Vrije vorm: vorm 189">
              <a:extLst>
                <a:ext uri="{FF2B5EF4-FFF2-40B4-BE49-F238E27FC236}">
                  <a16:creationId xmlns:a16="http://schemas.microsoft.com/office/drawing/2014/main" id="{2006AB7C-34C2-3F70-6C25-CCA4957273CD}"/>
                </a:ext>
              </a:extLst>
            </p:cNvPr>
            <p:cNvSpPr/>
            <p:nvPr/>
          </p:nvSpPr>
          <p:spPr>
            <a:xfrm>
              <a:off x="9646264" y="5585200"/>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91" name="Vrije vorm: vorm 190">
              <a:extLst>
                <a:ext uri="{FF2B5EF4-FFF2-40B4-BE49-F238E27FC236}">
                  <a16:creationId xmlns:a16="http://schemas.microsoft.com/office/drawing/2014/main" id="{BF52E194-CE5D-3B8F-4071-E18A07B5D09C}"/>
                </a:ext>
              </a:extLst>
            </p:cNvPr>
            <p:cNvSpPr/>
            <p:nvPr/>
          </p:nvSpPr>
          <p:spPr>
            <a:xfrm>
              <a:off x="9816419" y="5546117"/>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chemeClr val="accent4"/>
            </a:solidFill>
            <a:ln w="9525" cap="flat">
              <a:no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00B7262E-8E07-D91D-014D-54E32CDBDB92}"/>
                </a:ext>
              </a:extLst>
            </p:cNvPr>
            <p:cNvSpPr/>
            <p:nvPr/>
          </p:nvSpPr>
          <p:spPr>
            <a:xfrm>
              <a:off x="994301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93" name="Vrije vorm: vorm 192">
              <a:extLst>
                <a:ext uri="{FF2B5EF4-FFF2-40B4-BE49-F238E27FC236}">
                  <a16:creationId xmlns:a16="http://schemas.microsoft.com/office/drawing/2014/main" id="{D38C10C6-B87C-6A74-6A52-C4B90C15AC7B}"/>
                </a:ext>
              </a:extLst>
            </p:cNvPr>
            <p:cNvSpPr/>
            <p:nvPr/>
          </p:nvSpPr>
          <p:spPr>
            <a:xfrm>
              <a:off x="10058176" y="5558647"/>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chemeClr val="accent4"/>
            </a:solidFill>
            <a:ln w="9525" cap="flat">
              <a:noFill/>
              <a:prstDash val="solid"/>
              <a:miter/>
            </a:ln>
          </p:spPr>
          <p:txBody>
            <a:bodyPr rtlCol="0" anchor="ctr"/>
            <a:lstStyle/>
            <a:p>
              <a:endParaRPr lang="nl-NL"/>
            </a:p>
          </p:txBody>
        </p:sp>
        <p:sp>
          <p:nvSpPr>
            <p:cNvPr id="194" name="Vrije vorm: vorm 193">
              <a:extLst>
                <a:ext uri="{FF2B5EF4-FFF2-40B4-BE49-F238E27FC236}">
                  <a16:creationId xmlns:a16="http://schemas.microsoft.com/office/drawing/2014/main" id="{824B342E-24CB-9228-809D-9396E0FA4F56}"/>
                </a:ext>
              </a:extLst>
            </p:cNvPr>
            <p:cNvSpPr/>
            <p:nvPr/>
          </p:nvSpPr>
          <p:spPr>
            <a:xfrm>
              <a:off x="10135149"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chemeClr val="accent4"/>
            </a:solidFill>
            <a:ln w="9525" cap="flat">
              <a:no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A32DD393-CAAD-EB54-2D62-8ADB52316642}"/>
                </a:ext>
              </a:extLst>
            </p:cNvPr>
            <p:cNvSpPr/>
            <p:nvPr/>
          </p:nvSpPr>
          <p:spPr>
            <a:xfrm>
              <a:off x="10263039"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chemeClr val="accent4"/>
            </a:solidFill>
            <a:ln w="9525" cap="flat">
              <a:noFill/>
              <a:prstDash val="solid"/>
              <a:miter/>
            </a:ln>
          </p:spPr>
          <p:txBody>
            <a:bodyPr rtlCol="0" anchor="ctr"/>
            <a:lstStyle/>
            <a:p>
              <a:endParaRPr lang="nl-NL"/>
            </a:p>
          </p:txBody>
        </p:sp>
        <p:sp>
          <p:nvSpPr>
            <p:cNvPr id="196" name="Vrije vorm: vorm 195">
              <a:extLst>
                <a:ext uri="{FF2B5EF4-FFF2-40B4-BE49-F238E27FC236}">
                  <a16:creationId xmlns:a16="http://schemas.microsoft.com/office/drawing/2014/main" id="{C96F7B79-D25A-CA04-43A6-611E8CAFEEB7}"/>
                </a:ext>
              </a:extLst>
            </p:cNvPr>
            <p:cNvSpPr/>
            <p:nvPr/>
          </p:nvSpPr>
          <p:spPr>
            <a:xfrm>
              <a:off x="1032012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chemeClr val="accent4"/>
            </a:solidFill>
            <a:ln w="9525" cap="flat">
              <a:noFill/>
              <a:prstDash val="solid"/>
              <a:miter/>
            </a:ln>
          </p:spPr>
          <p:txBody>
            <a:bodyPr rtlCol="0" anchor="ctr"/>
            <a:lstStyle/>
            <a:p>
              <a:endParaRPr lang="nl-NL"/>
            </a:p>
          </p:txBody>
        </p:sp>
        <p:sp>
          <p:nvSpPr>
            <p:cNvPr id="197" name="Vrije vorm: vorm 196">
              <a:extLst>
                <a:ext uri="{FF2B5EF4-FFF2-40B4-BE49-F238E27FC236}">
                  <a16:creationId xmlns:a16="http://schemas.microsoft.com/office/drawing/2014/main" id="{E608CA53-D047-719D-2DB7-813D21A370DE}"/>
                </a:ext>
              </a:extLst>
            </p:cNvPr>
            <p:cNvSpPr/>
            <p:nvPr/>
          </p:nvSpPr>
          <p:spPr>
            <a:xfrm>
              <a:off x="10491670" y="5587885"/>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3BEBCE60-48B5-BEF8-618B-EE8ADE9E2C30}"/>
                </a:ext>
              </a:extLst>
            </p:cNvPr>
            <p:cNvSpPr/>
            <p:nvPr/>
          </p:nvSpPr>
          <p:spPr>
            <a:xfrm>
              <a:off x="10651382" y="5585101"/>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199" name="Vrije vorm: vorm 198">
              <a:extLst>
                <a:ext uri="{FF2B5EF4-FFF2-40B4-BE49-F238E27FC236}">
                  <a16:creationId xmlns:a16="http://schemas.microsoft.com/office/drawing/2014/main" id="{03D23B74-5BEB-7EDB-F592-1510D0D0F6C1}"/>
                </a:ext>
              </a:extLst>
            </p:cNvPr>
            <p:cNvSpPr/>
            <p:nvPr/>
          </p:nvSpPr>
          <p:spPr>
            <a:xfrm>
              <a:off x="10779272" y="5586095"/>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6C9CFE2-4DDE-F228-3A85-5D53AFF7F3EA}"/>
                </a:ext>
              </a:extLst>
            </p:cNvPr>
            <p:cNvSpPr/>
            <p:nvPr/>
          </p:nvSpPr>
          <p:spPr>
            <a:xfrm>
              <a:off x="10836355" y="5585101"/>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01" name="Vrije vorm: vorm 200">
              <a:extLst>
                <a:ext uri="{FF2B5EF4-FFF2-40B4-BE49-F238E27FC236}">
                  <a16:creationId xmlns:a16="http://schemas.microsoft.com/office/drawing/2014/main" id="{F38FF81A-C487-38D7-35D7-E37FB157696C}"/>
                </a:ext>
              </a:extLst>
            </p:cNvPr>
            <p:cNvSpPr/>
            <p:nvPr/>
          </p:nvSpPr>
          <p:spPr>
            <a:xfrm>
              <a:off x="10964245" y="5539852"/>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02" name="Vrije vorm: vorm 201">
              <a:extLst>
                <a:ext uri="{FF2B5EF4-FFF2-40B4-BE49-F238E27FC236}">
                  <a16:creationId xmlns:a16="http://schemas.microsoft.com/office/drawing/2014/main" id="{07E90496-60A8-92C5-E62B-98DD9E8CE44C}"/>
                </a:ext>
              </a:extLst>
            </p:cNvPr>
            <p:cNvSpPr/>
            <p:nvPr/>
          </p:nvSpPr>
          <p:spPr>
            <a:xfrm>
              <a:off x="11004323" y="5546117"/>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03" name="Vrije vorm: vorm 202">
              <a:extLst>
                <a:ext uri="{FF2B5EF4-FFF2-40B4-BE49-F238E27FC236}">
                  <a16:creationId xmlns:a16="http://schemas.microsoft.com/office/drawing/2014/main" id="{09C4FB87-2C31-5F14-A7B1-B4F74726A4D9}"/>
                </a:ext>
              </a:extLst>
            </p:cNvPr>
            <p:cNvSpPr/>
            <p:nvPr/>
          </p:nvSpPr>
          <p:spPr>
            <a:xfrm>
              <a:off x="9390087" y="5839090"/>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8D2119A3-6741-BE98-7718-3E109E809957}"/>
                </a:ext>
              </a:extLst>
            </p:cNvPr>
            <p:cNvSpPr/>
            <p:nvPr/>
          </p:nvSpPr>
          <p:spPr>
            <a:xfrm>
              <a:off x="9500672"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835AC8FE-A155-53E6-7ED3-A528A998E565}"/>
                </a:ext>
              </a:extLst>
            </p:cNvPr>
            <p:cNvSpPr/>
            <p:nvPr/>
          </p:nvSpPr>
          <p:spPr>
            <a:xfrm>
              <a:off x="9632540"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06" name="Vrije vorm: vorm 205">
              <a:extLst>
                <a:ext uri="{FF2B5EF4-FFF2-40B4-BE49-F238E27FC236}">
                  <a16:creationId xmlns:a16="http://schemas.microsoft.com/office/drawing/2014/main" id="{D6B6F7FD-4E4C-5617-971F-0B82CA52AFC1}"/>
                </a:ext>
              </a:extLst>
            </p:cNvPr>
            <p:cNvSpPr/>
            <p:nvPr/>
          </p:nvSpPr>
          <p:spPr>
            <a:xfrm>
              <a:off x="9730894" y="5836305"/>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207" name="Vrije vorm: vorm 206">
              <a:extLst>
                <a:ext uri="{FF2B5EF4-FFF2-40B4-BE49-F238E27FC236}">
                  <a16:creationId xmlns:a16="http://schemas.microsoft.com/office/drawing/2014/main" id="{FD8246A4-A9E9-879E-0D1B-EE3A0FD31931}"/>
                </a:ext>
              </a:extLst>
            </p:cNvPr>
            <p:cNvSpPr/>
            <p:nvPr/>
          </p:nvSpPr>
          <p:spPr>
            <a:xfrm>
              <a:off x="9902640" y="5836305"/>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72A2E2D8-AE83-A7B7-446F-9046E2DBD2D7}"/>
                </a:ext>
              </a:extLst>
            </p:cNvPr>
            <p:cNvSpPr/>
            <p:nvPr/>
          </p:nvSpPr>
          <p:spPr>
            <a:xfrm>
              <a:off x="10028541" y="5836404"/>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209" name="Vrije vorm: vorm 208">
              <a:extLst>
                <a:ext uri="{FF2B5EF4-FFF2-40B4-BE49-F238E27FC236}">
                  <a16:creationId xmlns:a16="http://schemas.microsoft.com/office/drawing/2014/main" id="{061CACF7-0F3D-E3E1-637F-719916508140}"/>
                </a:ext>
              </a:extLst>
            </p:cNvPr>
            <p:cNvSpPr/>
            <p:nvPr/>
          </p:nvSpPr>
          <p:spPr>
            <a:xfrm>
              <a:off x="10161105" y="5836206"/>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10" name="Vrije vorm: vorm 209">
              <a:extLst>
                <a:ext uri="{FF2B5EF4-FFF2-40B4-BE49-F238E27FC236}">
                  <a16:creationId xmlns:a16="http://schemas.microsoft.com/office/drawing/2014/main" id="{09A5BB34-E2E8-A1AA-B4D8-90121B49CA3D}"/>
                </a:ext>
              </a:extLst>
            </p:cNvPr>
            <p:cNvSpPr/>
            <p:nvPr/>
          </p:nvSpPr>
          <p:spPr>
            <a:xfrm>
              <a:off x="10288994" y="5790957"/>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11" name="Vrije vorm: vorm 210">
              <a:extLst>
                <a:ext uri="{FF2B5EF4-FFF2-40B4-BE49-F238E27FC236}">
                  <a16:creationId xmlns:a16="http://schemas.microsoft.com/office/drawing/2014/main" id="{10E9CFB0-837C-F3AD-1833-F7AA75AD630F}"/>
                </a:ext>
              </a:extLst>
            </p:cNvPr>
            <p:cNvSpPr/>
            <p:nvPr/>
          </p:nvSpPr>
          <p:spPr>
            <a:xfrm>
              <a:off x="10331857" y="5795532"/>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212" name="Vrije vorm: vorm 211">
              <a:extLst>
                <a:ext uri="{FF2B5EF4-FFF2-40B4-BE49-F238E27FC236}">
                  <a16:creationId xmlns:a16="http://schemas.microsoft.com/office/drawing/2014/main" id="{3672F949-1B5A-7B39-CF93-93F712F77F51}"/>
                </a:ext>
              </a:extLst>
            </p:cNvPr>
            <p:cNvSpPr/>
            <p:nvPr/>
          </p:nvSpPr>
          <p:spPr>
            <a:xfrm>
              <a:off x="10361194" y="5795532"/>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213" name="Vrije vorm: vorm 212">
              <a:extLst>
                <a:ext uri="{FF2B5EF4-FFF2-40B4-BE49-F238E27FC236}">
                  <a16:creationId xmlns:a16="http://schemas.microsoft.com/office/drawing/2014/main" id="{CE9CAFC4-6522-9FC6-1046-CF8B369F8973}"/>
                </a:ext>
              </a:extLst>
            </p:cNvPr>
            <p:cNvSpPr/>
            <p:nvPr/>
          </p:nvSpPr>
          <p:spPr>
            <a:xfrm>
              <a:off x="10429216" y="5797223"/>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214" name="Vrije vorm: vorm 213">
              <a:extLst>
                <a:ext uri="{FF2B5EF4-FFF2-40B4-BE49-F238E27FC236}">
                  <a16:creationId xmlns:a16="http://schemas.microsoft.com/office/drawing/2014/main" id="{3E4D81BF-04FB-90B2-7FB3-219587601F22}"/>
                </a:ext>
              </a:extLst>
            </p:cNvPr>
            <p:cNvSpPr/>
            <p:nvPr/>
          </p:nvSpPr>
          <p:spPr>
            <a:xfrm>
              <a:off x="10534730" y="5797322"/>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215" name="Vrije vorm: vorm 214">
              <a:extLst>
                <a:ext uri="{FF2B5EF4-FFF2-40B4-BE49-F238E27FC236}">
                  <a16:creationId xmlns:a16="http://schemas.microsoft.com/office/drawing/2014/main" id="{929B0550-59A4-7588-4164-5F4F26B111A5}"/>
                </a:ext>
              </a:extLst>
            </p:cNvPr>
            <p:cNvSpPr/>
            <p:nvPr/>
          </p:nvSpPr>
          <p:spPr>
            <a:xfrm>
              <a:off x="10646808"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16" name="Vrije vorm: vorm 215">
              <a:extLst>
                <a:ext uri="{FF2B5EF4-FFF2-40B4-BE49-F238E27FC236}">
                  <a16:creationId xmlns:a16="http://schemas.microsoft.com/office/drawing/2014/main" id="{B0AA25BC-4802-29FC-31C0-FC7CE611F7D8}"/>
                </a:ext>
              </a:extLst>
            </p:cNvPr>
            <p:cNvSpPr/>
            <p:nvPr/>
          </p:nvSpPr>
          <p:spPr>
            <a:xfrm>
              <a:off x="10768532" y="5797223"/>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217" name="Vrije vorm: vorm 216">
              <a:extLst>
                <a:ext uri="{FF2B5EF4-FFF2-40B4-BE49-F238E27FC236}">
                  <a16:creationId xmlns:a16="http://schemas.microsoft.com/office/drawing/2014/main" id="{0E40EED5-ECC9-5697-43D6-8E23DD61BAA2}"/>
                </a:ext>
              </a:extLst>
            </p:cNvPr>
            <p:cNvSpPr/>
            <p:nvPr/>
          </p:nvSpPr>
          <p:spPr>
            <a:xfrm>
              <a:off x="10900996" y="5836206"/>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C1E425FF-58F9-079B-D35B-1BA06A9586FC}"/>
                </a:ext>
              </a:extLst>
            </p:cNvPr>
            <p:cNvSpPr/>
            <p:nvPr/>
          </p:nvSpPr>
          <p:spPr>
            <a:xfrm>
              <a:off x="11028986" y="5836305"/>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219" name="Vrije vorm: vorm 218">
              <a:extLst>
                <a:ext uri="{FF2B5EF4-FFF2-40B4-BE49-F238E27FC236}">
                  <a16:creationId xmlns:a16="http://schemas.microsoft.com/office/drawing/2014/main" id="{53D9410E-0170-D797-005F-0041A8FB80C2}"/>
                </a:ext>
              </a:extLst>
            </p:cNvPr>
            <p:cNvSpPr/>
            <p:nvPr/>
          </p:nvSpPr>
          <p:spPr>
            <a:xfrm>
              <a:off x="8963952" y="3830445"/>
              <a:ext cx="2552327" cy="2552425"/>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220" name="Vrije vorm: vorm 219">
              <a:extLst>
                <a:ext uri="{FF2B5EF4-FFF2-40B4-BE49-F238E27FC236}">
                  <a16:creationId xmlns:a16="http://schemas.microsoft.com/office/drawing/2014/main" id="{B0752CBC-C48F-D524-E590-3B2B57F3580F}"/>
                </a:ext>
              </a:extLst>
            </p:cNvPr>
            <p:cNvSpPr/>
            <p:nvPr/>
          </p:nvSpPr>
          <p:spPr>
            <a:xfrm>
              <a:off x="8942572" y="4269605"/>
              <a:ext cx="1016952" cy="422255"/>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126757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fsluiter Groen">
    <p:spTree>
      <p:nvGrpSpPr>
        <p:cNvPr id="1" name=""/>
        <p:cNvGrpSpPr/>
        <p:nvPr/>
      </p:nvGrpSpPr>
      <p:grpSpPr>
        <a:xfrm>
          <a:off x="0" y="0"/>
          <a:ext cx="0" cy="0"/>
          <a:chOff x="0" y="0"/>
          <a:chExt cx="0" cy="0"/>
        </a:xfrm>
      </p:grpSpPr>
      <p:grpSp>
        <p:nvGrpSpPr>
          <p:cNvPr id="2" name="Groep 1">
            <a:extLst>
              <a:ext uri="{FF2B5EF4-FFF2-40B4-BE49-F238E27FC236}">
                <a16:creationId xmlns:a16="http://schemas.microsoft.com/office/drawing/2014/main" id="{A41064B8-7447-9AA2-25C9-4F67DAE9DE01}"/>
              </a:ext>
            </a:extLst>
          </p:cNvPr>
          <p:cNvGrpSpPr/>
          <p:nvPr userDrawn="1"/>
        </p:nvGrpSpPr>
        <p:grpSpPr>
          <a:xfrm>
            <a:off x="-26242" y="0"/>
            <a:ext cx="12224409" cy="6858001"/>
            <a:chOff x="-26242" y="0"/>
            <a:chExt cx="12224409" cy="6858001"/>
          </a:xfrm>
        </p:grpSpPr>
        <p:sp>
          <p:nvSpPr>
            <p:cNvPr id="6" name="Vrije vorm: vorm 5">
              <a:extLst>
                <a:ext uri="{FF2B5EF4-FFF2-40B4-BE49-F238E27FC236}">
                  <a16:creationId xmlns:a16="http://schemas.microsoft.com/office/drawing/2014/main" id="{542EBA4D-4E04-3C93-C28C-4DA7B1FF6629}"/>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7" name="Vrije vorm: vorm 6">
              <a:extLst>
                <a:ext uri="{FF2B5EF4-FFF2-40B4-BE49-F238E27FC236}">
                  <a16:creationId xmlns:a16="http://schemas.microsoft.com/office/drawing/2014/main" id="{B56992FB-6671-3843-A635-FAD5BC2B3609}"/>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8" name="Vrije vorm: vorm 7">
              <a:extLst>
                <a:ext uri="{FF2B5EF4-FFF2-40B4-BE49-F238E27FC236}">
                  <a16:creationId xmlns:a16="http://schemas.microsoft.com/office/drawing/2014/main" id="{ABBF4BB7-6F86-AE79-BE9A-FF6EF24A5551}"/>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10" name="Vrije vorm: vorm 9">
              <a:extLst>
                <a:ext uri="{FF2B5EF4-FFF2-40B4-BE49-F238E27FC236}">
                  <a16:creationId xmlns:a16="http://schemas.microsoft.com/office/drawing/2014/main" id="{DBFE75CD-29D5-92F1-367B-1047AF5AFD2B}"/>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11" name="Vrije vorm: vorm 10">
              <a:extLst>
                <a:ext uri="{FF2B5EF4-FFF2-40B4-BE49-F238E27FC236}">
                  <a16:creationId xmlns:a16="http://schemas.microsoft.com/office/drawing/2014/main" id="{24F9F925-E330-5E34-B36D-24D8C6696A48}"/>
                </a:ext>
              </a:extLst>
            </p:cNvPr>
            <p:cNvSpPr/>
            <p:nvPr/>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rgbClr val="3F6866"/>
            </a:solidFill>
            <a:ln w="6350" cap="flat">
              <a:noFill/>
              <a:prstDash val="solid"/>
              <a:miter/>
            </a:ln>
          </p:spPr>
          <p:txBody>
            <a:bodyPr rtlCol="0" anchor="ctr"/>
            <a:lstStyle/>
            <a:p>
              <a:endParaRPr lang="en-NL"/>
            </a:p>
          </p:txBody>
        </p:sp>
        <p:sp>
          <p:nvSpPr>
            <p:cNvPr id="12" name="Vrije vorm: vorm 11">
              <a:extLst>
                <a:ext uri="{FF2B5EF4-FFF2-40B4-BE49-F238E27FC236}">
                  <a16:creationId xmlns:a16="http://schemas.microsoft.com/office/drawing/2014/main" id="{E36E2B56-4550-E6BE-E8C8-0FE910A7DC66}"/>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grpSp>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pic>
        <p:nvPicPr>
          <p:cNvPr id="38" name="Graphic 37">
            <a:extLst>
              <a:ext uri="{FF2B5EF4-FFF2-40B4-BE49-F238E27FC236}">
                <a16:creationId xmlns:a16="http://schemas.microsoft.com/office/drawing/2014/main" id="{5AD385ED-CDE7-0BBD-3A86-0A52F6F77C7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768527" y="317500"/>
            <a:ext cx="4626229" cy="6337300"/>
          </a:xfrm>
          <a:custGeom>
            <a:avLst/>
            <a:gdLst>
              <a:gd name="connsiteX0" fmla="*/ 2066205 w 4626229"/>
              <a:gd name="connsiteY0" fmla="*/ 4213450 h 6337300"/>
              <a:gd name="connsiteX1" fmla="*/ 2066205 w 4626229"/>
              <a:gd name="connsiteY1" fmla="*/ 5632450 h 6337300"/>
              <a:gd name="connsiteX2" fmla="*/ 3820815 w 4626229"/>
              <a:gd name="connsiteY2" fmla="*/ 5632450 h 6337300"/>
              <a:gd name="connsiteX3" fmla="*/ 3820815 w 4626229"/>
              <a:gd name="connsiteY3" fmla="*/ 4213450 h 6337300"/>
              <a:gd name="connsiteX4" fmla="*/ 0 w 4626229"/>
              <a:gd name="connsiteY4" fmla="*/ 0 h 6337300"/>
              <a:gd name="connsiteX5" fmla="*/ 4626229 w 4626229"/>
              <a:gd name="connsiteY5" fmla="*/ 0 h 6337300"/>
              <a:gd name="connsiteX6" fmla="*/ 4626229 w 4626229"/>
              <a:gd name="connsiteY6" fmla="*/ 6337300 h 6337300"/>
              <a:gd name="connsiteX7" fmla="*/ 0 w 4626229"/>
              <a:gd name="connsiteY7" fmla="*/ 6337300 h 633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6229" h="6337300">
                <a:moveTo>
                  <a:pt x="2066205" y="4213450"/>
                </a:moveTo>
                <a:lnTo>
                  <a:pt x="2066205" y="5632450"/>
                </a:lnTo>
                <a:lnTo>
                  <a:pt x="3820815" y="5632450"/>
                </a:lnTo>
                <a:lnTo>
                  <a:pt x="3820815" y="4213450"/>
                </a:lnTo>
                <a:close/>
                <a:moveTo>
                  <a:pt x="0" y="0"/>
                </a:moveTo>
                <a:lnTo>
                  <a:pt x="4626229" y="0"/>
                </a:lnTo>
                <a:lnTo>
                  <a:pt x="4626229" y="6337300"/>
                </a:lnTo>
                <a:lnTo>
                  <a:pt x="0" y="6337300"/>
                </a:lnTo>
                <a:close/>
              </a:path>
            </a:pathLst>
          </a:custGeom>
        </p:spPr>
      </p:pic>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Groen</a:t>
            </a:r>
          </a:p>
        </p:txBody>
      </p:sp>
      <p:grpSp>
        <p:nvGrpSpPr>
          <p:cNvPr id="49" name="Groep 48">
            <a:extLst>
              <a:ext uri="{FF2B5EF4-FFF2-40B4-BE49-F238E27FC236}">
                <a16:creationId xmlns:a16="http://schemas.microsoft.com/office/drawing/2014/main" id="{B9822723-3C4E-28CE-BAB0-4C1A82A76C2D}"/>
              </a:ext>
            </a:extLst>
          </p:cNvPr>
          <p:cNvGrpSpPr/>
          <p:nvPr userDrawn="1"/>
        </p:nvGrpSpPr>
        <p:grpSpPr>
          <a:xfrm>
            <a:off x="7781556" y="4792081"/>
            <a:ext cx="2600171" cy="673632"/>
            <a:chOff x="12475468" y="4149491"/>
            <a:chExt cx="1731583" cy="448605"/>
          </a:xfrm>
        </p:grpSpPr>
        <p:sp>
          <p:nvSpPr>
            <p:cNvPr id="14" name="Vrije vorm: vorm 13">
              <a:extLst>
                <a:ext uri="{FF2B5EF4-FFF2-40B4-BE49-F238E27FC236}">
                  <a16:creationId xmlns:a16="http://schemas.microsoft.com/office/drawing/2014/main" id="{0296F29F-EA48-1669-C2EE-029C018C6CE3}"/>
                </a:ext>
              </a:extLst>
            </p:cNvPr>
            <p:cNvSpPr/>
            <p:nvPr/>
          </p:nvSpPr>
          <p:spPr>
            <a:xfrm>
              <a:off x="12481832" y="4194740"/>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95DAF552-7368-5473-913D-4D556F413695}"/>
                </a:ext>
              </a:extLst>
            </p:cNvPr>
            <p:cNvSpPr/>
            <p:nvPr/>
          </p:nvSpPr>
          <p:spPr>
            <a:xfrm>
              <a:off x="12603656" y="4194740"/>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69F5EBCC-E9BD-FAF8-0822-9D1CE049503C}"/>
                </a:ext>
              </a:extLst>
            </p:cNvPr>
            <p:cNvSpPr/>
            <p:nvPr/>
          </p:nvSpPr>
          <p:spPr>
            <a:xfrm>
              <a:off x="12731645" y="4194839"/>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6BB8024-807F-44E8-2029-4A4C8D6ED871}"/>
                </a:ext>
              </a:extLst>
            </p:cNvPr>
            <p:cNvSpPr/>
            <p:nvPr/>
          </p:nvSpPr>
          <p:spPr>
            <a:xfrm>
              <a:off x="12901800" y="4155756"/>
              <a:ext cx="110784" cy="149172"/>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2192B6D4-F1AA-272F-A7B1-1A34C0057027}"/>
                </a:ext>
              </a:extLst>
            </p:cNvPr>
            <p:cNvSpPr/>
            <p:nvPr/>
          </p:nvSpPr>
          <p:spPr>
            <a:xfrm>
              <a:off x="13028396" y="4194740"/>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0FF61E88-24DE-23F5-3A15-E00212765A85}"/>
                </a:ext>
              </a:extLst>
            </p:cNvPr>
            <p:cNvSpPr/>
            <p:nvPr/>
          </p:nvSpPr>
          <p:spPr>
            <a:xfrm>
              <a:off x="13143557" y="4168286"/>
              <a:ext cx="66729" cy="134920"/>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2CC36165-D420-6A8C-2C94-30E69BBF58B2}"/>
                </a:ext>
              </a:extLst>
            </p:cNvPr>
            <p:cNvSpPr/>
            <p:nvPr/>
          </p:nvSpPr>
          <p:spPr>
            <a:xfrm>
              <a:off x="13220530" y="4194740"/>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F5662ADE-A105-62F2-2312-57D7A114340C}"/>
                </a:ext>
              </a:extLst>
            </p:cNvPr>
            <p:cNvSpPr/>
            <p:nvPr/>
          </p:nvSpPr>
          <p:spPr>
            <a:xfrm>
              <a:off x="13348420" y="4195734"/>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3A0423FD-B7FF-7F5E-FDBC-EBB51B0BDBE4}"/>
                </a:ext>
              </a:extLst>
            </p:cNvPr>
            <p:cNvSpPr/>
            <p:nvPr/>
          </p:nvSpPr>
          <p:spPr>
            <a:xfrm>
              <a:off x="13405503" y="4194740"/>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A199358B-7BFE-FE4C-1FD2-A303FDCC3EC0}"/>
                </a:ext>
              </a:extLst>
            </p:cNvPr>
            <p:cNvSpPr/>
            <p:nvPr/>
          </p:nvSpPr>
          <p:spPr>
            <a:xfrm>
              <a:off x="13577051" y="4197524"/>
              <a:ext cx="150961" cy="104619"/>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0BAB55F7-F566-16CE-D7F9-D478C462F1EE}"/>
                </a:ext>
              </a:extLst>
            </p:cNvPr>
            <p:cNvSpPr/>
            <p:nvPr/>
          </p:nvSpPr>
          <p:spPr>
            <a:xfrm>
              <a:off x="13736763" y="4194740"/>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A45CC56B-AF38-7FF2-0B0F-E1B2C6335EFD}"/>
                </a:ext>
              </a:extLst>
            </p:cNvPr>
            <p:cNvSpPr/>
            <p:nvPr/>
          </p:nvSpPr>
          <p:spPr>
            <a:xfrm>
              <a:off x="13864653" y="4195734"/>
              <a:ext cx="50817" cy="106508"/>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D8CFC06-4702-F311-5109-BD2B26ECC76D}"/>
                </a:ext>
              </a:extLst>
            </p:cNvPr>
            <p:cNvSpPr/>
            <p:nvPr/>
          </p:nvSpPr>
          <p:spPr>
            <a:xfrm>
              <a:off x="13921736" y="4194740"/>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D54C81CA-50D2-67A3-2034-CD99FED0AF4D}"/>
                </a:ext>
              </a:extLst>
            </p:cNvPr>
            <p:cNvSpPr/>
            <p:nvPr/>
          </p:nvSpPr>
          <p:spPr>
            <a:xfrm>
              <a:off x="14049626" y="4149491"/>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B295B411-74A3-1DAB-AFD6-FE951588FF72}"/>
                </a:ext>
              </a:extLst>
            </p:cNvPr>
            <p:cNvSpPr/>
            <p:nvPr/>
          </p:nvSpPr>
          <p:spPr>
            <a:xfrm>
              <a:off x="14089704" y="4155756"/>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41862A1D-3C9D-3091-DDBE-50D9F3AE67AD}"/>
                </a:ext>
              </a:extLst>
            </p:cNvPr>
            <p:cNvSpPr/>
            <p:nvPr/>
          </p:nvSpPr>
          <p:spPr>
            <a:xfrm>
              <a:off x="12475468" y="4448729"/>
              <a:ext cx="105116" cy="104619"/>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F3CB3FB4-509B-AD46-637E-AC507C59F725}"/>
                </a:ext>
              </a:extLst>
            </p:cNvPr>
            <p:cNvSpPr/>
            <p:nvPr/>
          </p:nvSpPr>
          <p:spPr>
            <a:xfrm>
              <a:off x="12586053" y="4445944"/>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3D1253B0-F9E8-3F59-4DE2-9BE04E6FA184}"/>
                </a:ext>
              </a:extLst>
            </p:cNvPr>
            <p:cNvSpPr/>
            <p:nvPr/>
          </p:nvSpPr>
          <p:spPr>
            <a:xfrm>
              <a:off x="12717921" y="4400596"/>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32B6F73A-8B64-DBC2-B009-D2A328C85994}"/>
                </a:ext>
              </a:extLst>
            </p:cNvPr>
            <p:cNvSpPr/>
            <p:nvPr/>
          </p:nvSpPr>
          <p:spPr>
            <a:xfrm>
              <a:off x="12816275" y="4445944"/>
              <a:ext cx="152254" cy="107503"/>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A8E3C30E-2296-359F-E294-51D9C13434DD}"/>
                </a:ext>
              </a:extLst>
            </p:cNvPr>
            <p:cNvSpPr/>
            <p:nvPr/>
          </p:nvSpPr>
          <p:spPr>
            <a:xfrm>
              <a:off x="12988021" y="4445944"/>
              <a:ext cx="110287" cy="110088"/>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9102C1D4-0D53-A665-15B3-8E0886068328}"/>
                </a:ext>
              </a:extLst>
            </p:cNvPr>
            <p:cNvSpPr/>
            <p:nvPr/>
          </p:nvSpPr>
          <p:spPr>
            <a:xfrm>
              <a:off x="13113922" y="4446043"/>
              <a:ext cx="110784" cy="15185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F8CF2CFA-C68C-F1DF-7C88-61C8C5CCEAF1}"/>
                </a:ext>
              </a:extLst>
            </p:cNvPr>
            <p:cNvSpPr/>
            <p:nvPr/>
          </p:nvSpPr>
          <p:spPr>
            <a:xfrm>
              <a:off x="13246486" y="4445845"/>
              <a:ext cx="107005" cy="110188"/>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1DB95E76-9E10-6DCF-DC17-CBB3CA455457}"/>
                </a:ext>
              </a:extLst>
            </p:cNvPr>
            <p:cNvSpPr/>
            <p:nvPr/>
          </p:nvSpPr>
          <p:spPr>
            <a:xfrm>
              <a:off x="13374375" y="4400596"/>
              <a:ext cx="18198" cy="152752"/>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439306F6-286E-7697-1E1D-AC02F4CC035E}"/>
                </a:ext>
              </a:extLst>
            </p:cNvPr>
            <p:cNvSpPr/>
            <p:nvPr/>
          </p:nvSpPr>
          <p:spPr>
            <a:xfrm>
              <a:off x="13417238" y="4405171"/>
              <a:ext cx="24464" cy="148177"/>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3D9EC1D-426D-D5ED-5ECB-98EAB541528A}"/>
                </a:ext>
              </a:extLst>
            </p:cNvPr>
            <p:cNvSpPr/>
            <p:nvPr/>
          </p:nvSpPr>
          <p:spPr>
            <a:xfrm>
              <a:off x="13446575" y="4405171"/>
              <a:ext cx="43458" cy="192925"/>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798E3A1D-7777-37B7-E140-DD94487B6BF7}"/>
                </a:ext>
              </a:extLst>
            </p:cNvPr>
            <p:cNvSpPr/>
            <p:nvPr/>
          </p:nvSpPr>
          <p:spPr>
            <a:xfrm>
              <a:off x="13514597" y="4406862"/>
              <a:ext cx="88508" cy="146486"/>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B6C2DCA6-B16E-84CB-14A9-5F9B46237440}"/>
                </a:ext>
              </a:extLst>
            </p:cNvPr>
            <p:cNvSpPr/>
            <p:nvPr/>
          </p:nvSpPr>
          <p:spPr>
            <a:xfrm>
              <a:off x="13620111" y="4406961"/>
              <a:ext cx="92684" cy="146486"/>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599B030D-011F-EE19-38D6-AB691D3E7E16}"/>
                </a:ext>
              </a:extLst>
            </p:cNvPr>
            <p:cNvSpPr/>
            <p:nvPr/>
          </p:nvSpPr>
          <p:spPr>
            <a:xfrm>
              <a:off x="13732189" y="4445845"/>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96916059-1E9C-636E-0B16-1C90DC79D49C}"/>
                </a:ext>
              </a:extLst>
            </p:cNvPr>
            <p:cNvSpPr/>
            <p:nvPr/>
          </p:nvSpPr>
          <p:spPr>
            <a:xfrm>
              <a:off x="13853913" y="4406862"/>
              <a:ext cx="110784" cy="149172"/>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0D97347A-A6A9-7FBD-2948-57F9EE073A51}"/>
                </a:ext>
              </a:extLst>
            </p:cNvPr>
            <p:cNvSpPr/>
            <p:nvPr/>
          </p:nvSpPr>
          <p:spPr>
            <a:xfrm>
              <a:off x="13986377" y="4445845"/>
              <a:ext cx="107006" cy="110188"/>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290E34E6-E26F-E9B0-52F1-4AC1F5D54442}"/>
                </a:ext>
              </a:extLst>
            </p:cNvPr>
            <p:cNvSpPr/>
            <p:nvPr/>
          </p:nvSpPr>
          <p:spPr>
            <a:xfrm>
              <a:off x="14114367" y="4445944"/>
              <a:ext cx="92684" cy="107503"/>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159721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fsluiter 2 Groen">
    <p:spTree>
      <p:nvGrpSpPr>
        <p:cNvPr id="1" name=""/>
        <p:cNvGrpSpPr/>
        <p:nvPr/>
      </p:nvGrpSpPr>
      <p:grpSpPr>
        <a:xfrm>
          <a:off x="0" y="0"/>
          <a:ext cx="0" cy="0"/>
          <a:chOff x="0" y="0"/>
          <a:chExt cx="0" cy="0"/>
        </a:xfrm>
      </p:grpSpPr>
      <p:grpSp>
        <p:nvGrpSpPr>
          <p:cNvPr id="2" name="Groep 1">
            <a:extLst>
              <a:ext uri="{FF2B5EF4-FFF2-40B4-BE49-F238E27FC236}">
                <a16:creationId xmlns:a16="http://schemas.microsoft.com/office/drawing/2014/main" id="{2CB5D27A-F171-33DC-021B-7BFDA57BDC2A}"/>
              </a:ext>
            </a:extLst>
          </p:cNvPr>
          <p:cNvGrpSpPr/>
          <p:nvPr userDrawn="1"/>
        </p:nvGrpSpPr>
        <p:grpSpPr>
          <a:xfrm>
            <a:off x="-26242" y="0"/>
            <a:ext cx="12224409" cy="6858001"/>
            <a:chOff x="-26242" y="0"/>
            <a:chExt cx="12224409" cy="6858001"/>
          </a:xfrm>
        </p:grpSpPr>
        <p:sp>
          <p:nvSpPr>
            <p:cNvPr id="6" name="Vrije vorm: vorm 5">
              <a:extLst>
                <a:ext uri="{FF2B5EF4-FFF2-40B4-BE49-F238E27FC236}">
                  <a16:creationId xmlns:a16="http://schemas.microsoft.com/office/drawing/2014/main" id="{310E9792-0FF4-309E-37FF-6385F50E3264}"/>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7" name="Vrije vorm: vorm 6">
              <a:extLst>
                <a:ext uri="{FF2B5EF4-FFF2-40B4-BE49-F238E27FC236}">
                  <a16:creationId xmlns:a16="http://schemas.microsoft.com/office/drawing/2014/main" id="{9FFF6E40-05A5-0B4A-CAD0-90713E2A11EF}"/>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11" name="Vrije vorm: vorm 10">
              <a:extLst>
                <a:ext uri="{FF2B5EF4-FFF2-40B4-BE49-F238E27FC236}">
                  <a16:creationId xmlns:a16="http://schemas.microsoft.com/office/drawing/2014/main" id="{48C9DCBE-EE2B-E2E3-CE86-781D3036B4AE}"/>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12" name="Vrije vorm: vorm 11">
              <a:extLst>
                <a:ext uri="{FF2B5EF4-FFF2-40B4-BE49-F238E27FC236}">
                  <a16:creationId xmlns:a16="http://schemas.microsoft.com/office/drawing/2014/main" id="{9A1D7B20-AEB8-5A5A-D92F-90E9986F82B4}"/>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13" name="Vrije vorm: vorm 12">
              <a:extLst>
                <a:ext uri="{FF2B5EF4-FFF2-40B4-BE49-F238E27FC236}">
                  <a16:creationId xmlns:a16="http://schemas.microsoft.com/office/drawing/2014/main" id="{D1209049-7780-C99C-2C9A-87A8720591E2}"/>
                </a:ext>
              </a:extLst>
            </p:cNvPr>
            <p:cNvSpPr/>
            <p:nvPr/>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rgbClr val="3F6866"/>
            </a:solidFill>
            <a:ln w="6350" cap="flat">
              <a:noFill/>
              <a:prstDash val="solid"/>
              <a:miter/>
            </a:ln>
          </p:spPr>
          <p:txBody>
            <a:bodyPr rtlCol="0" anchor="ctr"/>
            <a:lstStyle/>
            <a:p>
              <a:endParaRPr lang="en-NL"/>
            </a:p>
          </p:txBody>
        </p:sp>
        <p:sp>
          <p:nvSpPr>
            <p:cNvPr id="14" name="Vrije vorm: vorm 13">
              <a:extLst>
                <a:ext uri="{FF2B5EF4-FFF2-40B4-BE49-F238E27FC236}">
                  <a16:creationId xmlns:a16="http://schemas.microsoft.com/office/drawing/2014/main" id="{5071DB74-F737-1ACE-8426-6FAD64C231DF}"/>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grpSp>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2 Groen</a:t>
            </a:r>
          </a:p>
        </p:txBody>
      </p:sp>
      <p:sp>
        <p:nvSpPr>
          <p:cNvPr id="8" name="Titel 5">
            <a:extLst>
              <a:ext uri="{FF2B5EF4-FFF2-40B4-BE49-F238E27FC236}">
                <a16:creationId xmlns:a16="http://schemas.microsoft.com/office/drawing/2014/main" id="{2BF5521A-1BD4-4CC1-9969-8B688AF9661C}"/>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10" name="Tijdelijke aanduiding voor tekst 8">
            <a:extLst>
              <a:ext uri="{FF2B5EF4-FFF2-40B4-BE49-F238E27FC236}">
                <a16:creationId xmlns:a16="http://schemas.microsoft.com/office/drawing/2014/main" id="{915742B7-0F72-0B7A-4C56-CC5E359CA448}"/>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54" name="Groep 53">
            <a:extLst>
              <a:ext uri="{FF2B5EF4-FFF2-40B4-BE49-F238E27FC236}">
                <a16:creationId xmlns:a16="http://schemas.microsoft.com/office/drawing/2014/main" id="{E23307F4-2656-C138-5844-12978B227E06}"/>
              </a:ext>
            </a:extLst>
          </p:cNvPr>
          <p:cNvGrpSpPr/>
          <p:nvPr userDrawn="1"/>
        </p:nvGrpSpPr>
        <p:grpSpPr>
          <a:xfrm>
            <a:off x="8942572" y="3830445"/>
            <a:ext cx="2573707" cy="2552425"/>
            <a:chOff x="11854119" y="3944943"/>
            <a:chExt cx="2465069" cy="2444686"/>
          </a:xfrm>
        </p:grpSpPr>
        <p:sp>
          <p:nvSpPr>
            <p:cNvPr id="21" name="Vrije vorm: vorm 20">
              <a:extLst>
                <a:ext uri="{FF2B5EF4-FFF2-40B4-BE49-F238E27FC236}">
                  <a16:creationId xmlns:a16="http://schemas.microsoft.com/office/drawing/2014/main" id="{3DC64A98-7D5A-3FAE-FE54-60CAAD47AD17}"/>
                </a:ext>
              </a:extLst>
            </p:cNvPr>
            <p:cNvSpPr/>
            <p:nvPr/>
          </p:nvSpPr>
          <p:spPr>
            <a:xfrm>
              <a:off x="12288839"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E9C8C06-3D55-CD5E-A90B-DFD57A31C2A0}"/>
                </a:ext>
              </a:extLst>
            </p:cNvPr>
            <p:cNvSpPr/>
            <p:nvPr/>
          </p:nvSpPr>
          <p:spPr>
            <a:xfrm>
              <a:off x="12405521"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06F25B4-7AEC-FDDB-004C-28C6DFD0F806}"/>
                </a:ext>
              </a:extLst>
            </p:cNvPr>
            <p:cNvSpPr/>
            <p:nvPr/>
          </p:nvSpPr>
          <p:spPr>
            <a:xfrm>
              <a:off x="12528108" y="5625629"/>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732F68C1-19B7-35F7-25FC-C0CAFE71F036}"/>
                </a:ext>
              </a:extLst>
            </p:cNvPr>
            <p:cNvSpPr/>
            <p:nvPr/>
          </p:nvSpPr>
          <p:spPr>
            <a:xfrm>
              <a:off x="12691080" y="5588196"/>
              <a:ext cx="106108" cy="142875"/>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EB339F88-C5AF-662C-3DE3-0CA81F4D0F55}"/>
                </a:ext>
              </a:extLst>
            </p:cNvPr>
            <p:cNvSpPr/>
            <p:nvPr/>
          </p:nvSpPr>
          <p:spPr>
            <a:xfrm>
              <a:off x="12812333"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CBA6F707-EEBB-07D6-FDDB-88FEEC4DAD09}"/>
                </a:ext>
              </a:extLst>
            </p:cNvPr>
            <p:cNvSpPr/>
            <p:nvPr/>
          </p:nvSpPr>
          <p:spPr>
            <a:xfrm>
              <a:off x="12922633" y="5600197"/>
              <a:ext cx="63912" cy="129225"/>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B55EFCB2-D02D-5C94-7C08-61934500FBE3}"/>
                </a:ext>
              </a:extLst>
            </p:cNvPr>
            <p:cNvSpPr/>
            <p:nvPr/>
          </p:nvSpPr>
          <p:spPr>
            <a:xfrm>
              <a:off x="12996356"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A4D1BB16-09CF-E22B-EA4E-5C4A86753032}"/>
                </a:ext>
              </a:extLst>
            </p:cNvPr>
            <p:cNvSpPr/>
            <p:nvPr/>
          </p:nvSpPr>
          <p:spPr>
            <a:xfrm>
              <a:off x="13118848"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E1EB9E04-EEE3-9FED-E30D-F0CFF6D3401E}"/>
                </a:ext>
              </a:extLst>
            </p:cNvPr>
            <p:cNvSpPr/>
            <p:nvPr/>
          </p:nvSpPr>
          <p:spPr>
            <a:xfrm>
              <a:off x="13173522"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42E0D18D-52FD-31D9-DE99-FCF876A14D74}"/>
                </a:ext>
              </a:extLst>
            </p:cNvPr>
            <p:cNvSpPr/>
            <p:nvPr/>
          </p:nvSpPr>
          <p:spPr>
            <a:xfrm>
              <a:off x="13337828" y="5628201"/>
              <a:ext cx="144589" cy="100203"/>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8991EF1C-931A-4BCA-A3F4-E37BA8A38CE5}"/>
                </a:ext>
              </a:extLst>
            </p:cNvPr>
            <p:cNvSpPr/>
            <p:nvPr/>
          </p:nvSpPr>
          <p:spPr>
            <a:xfrm>
              <a:off x="13490799"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89FA1328-8E34-D67E-A4E4-55AA2835E2C5}"/>
                </a:ext>
              </a:extLst>
            </p:cNvPr>
            <p:cNvSpPr/>
            <p:nvPr/>
          </p:nvSpPr>
          <p:spPr>
            <a:xfrm>
              <a:off x="13613291"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1A0C6E2B-E578-57A7-1DE3-855F9053B2C9}"/>
                </a:ext>
              </a:extLst>
            </p:cNvPr>
            <p:cNvSpPr/>
            <p:nvPr/>
          </p:nvSpPr>
          <p:spPr>
            <a:xfrm>
              <a:off x="13667964"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B1200964-4298-7DD2-8770-426BEA1858AA}"/>
                </a:ext>
              </a:extLst>
            </p:cNvPr>
            <p:cNvSpPr/>
            <p:nvPr/>
          </p:nvSpPr>
          <p:spPr>
            <a:xfrm>
              <a:off x="13790456" y="5582195"/>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9BC7BF7A-F387-AA81-BCB9-EE4A3535EF11}"/>
                </a:ext>
              </a:extLst>
            </p:cNvPr>
            <p:cNvSpPr/>
            <p:nvPr/>
          </p:nvSpPr>
          <p:spPr>
            <a:xfrm>
              <a:off x="13828842" y="5588196"/>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DE5DBCB6-133E-F382-E43C-85256D8880B5}"/>
                </a:ext>
              </a:extLst>
            </p:cNvPr>
            <p:cNvSpPr/>
            <p:nvPr/>
          </p:nvSpPr>
          <p:spPr>
            <a:xfrm>
              <a:off x="12282744" y="5868802"/>
              <a:ext cx="100679" cy="100203"/>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87C8ED84-67BA-5849-EAEA-8839F0D7373A}"/>
                </a:ext>
              </a:extLst>
            </p:cNvPr>
            <p:cNvSpPr/>
            <p:nvPr/>
          </p:nvSpPr>
          <p:spPr>
            <a:xfrm>
              <a:off x="12388661"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501253EC-7640-5FD2-A868-30DC127BCA7B}"/>
                </a:ext>
              </a:extLst>
            </p:cNvPr>
            <p:cNvSpPr/>
            <p:nvPr/>
          </p:nvSpPr>
          <p:spPr>
            <a:xfrm>
              <a:off x="12514963"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45F64942-38C9-B922-A219-B037459E4194}"/>
                </a:ext>
              </a:extLst>
            </p:cNvPr>
            <p:cNvSpPr/>
            <p:nvPr/>
          </p:nvSpPr>
          <p:spPr>
            <a:xfrm>
              <a:off x="12609165" y="5866135"/>
              <a:ext cx="145827" cy="102965"/>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AAC8D3AF-C03D-DBDF-9D2C-8B2467F1D7A0}"/>
                </a:ext>
              </a:extLst>
            </p:cNvPr>
            <p:cNvSpPr/>
            <p:nvPr/>
          </p:nvSpPr>
          <p:spPr>
            <a:xfrm>
              <a:off x="12773662"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45DAD5E7-A735-1637-2E7B-529AEAB584E2}"/>
                </a:ext>
              </a:extLst>
            </p:cNvPr>
            <p:cNvSpPr/>
            <p:nvPr/>
          </p:nvSpPr>
          <p:spPr>
            <a:xfrm>
              <a:off x="12894248" y="5866230"/>
              <a:ext cx="106108" cy="14544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2BC32BAF-B3D9-4DD8-D7A3-32733511C4EA}"/>
                </a:ext>
              </a:extLst>
            </p:cNvPr>
            <p:cNvSpPr/>
            <p:nvPr/>
          </p:nvSpPr>
          <p:spPr>
            <a:xfrm>
              <a:off x="13021217" y="5866040"/>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01AE8C7F-8604-99EC-16C6-42B020BF14CA}"/>
                </a:ext>
              </a:extLst>
            </p:cNvPr>
            <p:cNvSpPr/>
            <p:nvPr/>
          </p:nvSpPr>
          <p:spPr>
            <a:xfrm>
              <a:off x="13143708"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046862E-7CAE-6D16-F099-C37A86AFE1D8}"/>
                </a:ext>
              </a:extLst>
            </p:cNvPr>
            <p:cNvSpPr/>
            <p:nvPr/>
          </p:nvSpPr>
          <p:spPr>
            <a:xfrm>
              <a:off x="13184761" y="5827083"/>
              <a:ext cx="23431" cy="141922"/>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8D24A0CA-8B12-7B4D-9AC7-0504BE89B514}"/>
                </a:ext>
              </a:extLst>
            </p:cNvPr>
            <p:cNvSpPr/>
            <p:nvPr/>
          </p:nvSpPr>
          <p:spPr>
            <a:xfrm>
              <a:off x="13212860" y="5827083"/>
              <a:ext cx="41624" cy="184782"/>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DDC51224-3B32-5DA3-6E97-8C0A2BE8C6C5}"/>
                </a:ext>
              </a:extLst>
            </p:cNvPr>
            <p:cNvSpPr/>
            <p:nvPr/>
          </p:nvSpPr>
          <p:spPr>
            <a:xfrm>
              <a:off x="13278011" y="5828702"/>
              <a:ext cx="84772" cy="140303"/>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CF88CB1D-CF2E-EDA4-1C97-3F794F1F7E44}"/>
                </a:ext>
              </a:extLst>
            </p:cNvPr>
            <p:cNvSpPr/>
            <p:nvPr/>
          </p:nvSpPr>
          <p:spPr>
            <a:xfrm>
              <a:off x="13379071" y="5828797"/>
              <a:ext cx="88772" cy="140303"/>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EBFE07DD-4480-3FEC-D669-744061420A37}"/>
                </a:ext>
              </a:extLst>
            </p:cNvPr>
            <p:cNvSpPr/>
            <p:nvPr/>
          </p:nvSpPr>
          <p:spPr>
            <a:xfrm>
              <a:off x="13486418"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35B24C1A-A7AC-60D1-1C96-8B2DBC7C7A09}"/>
                </a:ext>
              </a:extLst>
            </p:cNvPr>
            <p:cNvSpPr/>
            <p:nvPr/>
          </p:nvSpPr>
          <p:spPr>
            <a:xfrm>
              <a:off x="13603004" y="5828702"/>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DC8AFB85-E8CD-884D-9EDC-EADF69FA2F5B}"/>
                </a:ext>
              </a:extLst>
            </p:cNvPr>
            <p:cNvSpPr/>
            <p:nvPr/>
          </p:nvSpPr>
          <p:spPr>
            <a:xfrm>
              <a:off x="13729877"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EAFF1EFF-9738-E550-6EC3-BA90137B5C61}"/>
                </a:ext>
              </a:extLst>
            </p:cNvPr>
            <p:cNvSpPr/>
            <p:nvPr/>
          </p:nvSpPr>
          <p:spPr>
            <a:xfrm>
              <a:off x="13852464" y="5866135"/>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7C94198D-B233-AA84-9640-479564F8BFF8}"/>
                </a:ext>
              </a:extLst>
            </p:cNvPr>
            <p:cNvSpPr/>
            <p:nvPr/>
          </p:nvSpPr>
          <p:spPr>
            <a:xfrm>
              <a:off x="11874597" y="3944943"/>
              <a:ext cx="2444591" cy="2444686"/>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0A32AD97-9B32-C030-DB44-FFB80B8EEB78}"/>
                </a:ext>
              </a:extLst>
            </p:cNvPr>
            <p:cNvSpPr/>
            <p:nvPr/>
          </p:nvSpPr>
          <p:spPr>
            <a:xfrm>
              <a:off x="11854119" y="4365566"/>
              <a:ext cx="974026" cy="404431"/>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76122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fsluiter 3 Groen">
    <p:spTree>
      <p:nvGrpSpPr>
        <p:cNvPr id="1" name=""/>
        <p:cNvGrpSpPr/>
        <p:nvPr/>
      </p:nvGrpSpPr>
      <p:grpSpPr>
        <a:xfrm>
          <a:off x="0" y="0"/>
          <a:ext cx="0" cy="0"/>
          <a:chOff x="0" y="0"/>
          <a:chExt cx="0" cy="0"/>
        </a:xfrm>
      </p:grpSpPr>
      <p:grpSp>
        <p:nvGrpSpPr>
          <p:cNvPr id="2" name="Groep 1">
            <a:extLst>
              <a:ext uri="{FF2B5EF4-FFF2-40B4-BE49-F238E27FC236}">
                <a16:creationId xmlns:a16="http://schemas.microsoft.com/office/drawing/2014/main" id="{3907A71C-441A-53D1-F467-5F425DBF277B}"/>
              </a:ext>
            </a:extLst>
          </p:cNvPr>
          <p:cNvGrpSpPr/>
          <p:nvPr userDrawn="1"/>
        </p:nvGrpSpPr>
        <p:grpSpPr>
          <a:xfrm>
            <a:off x="-26242" y="0"/>
            <a:ext cx="12224409" cy="6858001"/>
            <a:chOff x="-26242" y="0"/>
            <a:chExt cx="12224409" cy="6858001"/>
          </a:xfrm>
        </p:grpSpPr>
        <p:sp>
          <p:nvSpPr>
            <p:cNvPr id="6" name="Vrije vorm: vorm 5">
              <a:extLst>
                <a:ext uri="{FF2B5EF4-FFF2-40B4-BE49-F238E27FC236}">
                  <a16:creationId xmlns:a16="http://schemas.microsoft.com/office/drawing/2014/main" id="{630C7617-A86D-3C3F-F952-54BFC8CBF64C}"/>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7" name="Vrije vorm: vorm 6">
              <a:extLst>
                <a:ext uri="{FF2B5EF4-FFF2-40B4-BE49-F238E27FC236}">
                  <a16:creationId xmlns:a16="http://schemas.microsoft.com/office/drawing/2014/main" id="{FC72AE74-5B6A-C250-5951-3F73C0D7ADF0}"/>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12" name="Vrije vorm: vorm 11">
              <a:extLst>
                <a:ext uri="{FF2B5EF4-FFF2-40B4-BE49-F238E27FC236}">
                  <a16:creationId xmlns:a16="http://schemas.microsoft.com/office/drawing/2014/main" id="{313152FA-1A15-AC20-5496-5ADC85C1BA32}"/>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13" name="Vrije vorm: vorm 12">
              <a:extLst>
                <a:ext uri="{FF2B5EF4-FFF2-40B4-BE49-F238E27FC236}">
                  <a16:creationId xmlns:a16="http://schemas.microsoft.com/office/drawing/2014/main" id="{075CFEAE-8905-A4DB-D690-BF06AD33551D}"/>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14" name="Vrije vorm: vorm 13">
              <a:extLst>
                <a:ext uri="{FF2B5EF4-FFF2-40B4-BE49-F238E27FC236}">
                  <a16:creationId xmlns:a16="http://schemas.microsoft.com/office/drawing/2014/main" id="{EEE3F21F-5EE4-35EA-50E3-FFEC756F4458}"/>
                </a:ext>
              </a:extLst>
            </p:cNvPr>
            <p:cNvSpPr/>
            <p:nvPr/>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rgbClr val="3F6866"/>
            </a:solidFill>
            <a:ln w="6350" cap="flat">
              <a:noFill/>
              <a:prstDash val="solid"/>
              <a:miter/>
            </a:ln>
          </p:spPr>
          <p:txBody>
            <a:bodyPr rtlCol="0" anchor="ctr"/>
            <a:lstStyle/>
            <a:p>
              <a:endParaRPr lang="en-NL"/>
            </a:p>
          </p:txBody>
        </p:sp>
        <p:sp>
          <p:nvSpPr>
            <p:cNvPr id="16" name="Vrije vorm: vorm 15">
              <a:extLst>
                <a:ext uri="{FF2B5EF4-FFF2-40B4-BE49-F238E27FC236}">
                  <a16:creationId xmlns:a16="http://schemas.microsoft.com/office/drawing/2014/main" id="{E0E4DA86-A8BC-C25B-7B9F-AC51124EB8FA}"/>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grpSp>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3 Groen</a:t>
            </a:r>
          </a:p>
        </p:txBody>
      </p:sp>
      <p:sp>
        <p:nvSpPr>
          <p:cNvPr id="8" name="Titel 5">
            <a:extLst>
              <a:ext uri="{FF2B5EF4-FFF2-40B4-BE49-F238E27FC236}">
                <a16:creationId xmlns:a16="http://schemas.microsoft.com/office/drawing/2014/main" id="{2BF5521A-1BD4-4CC1-9969-8B688AF9661C}"/>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11" name="Tijdelijke aanduiding voor afbeelding 10">
            <a:extLst>
              <a:ext uri="{FF2B5EF4-FFF2-40B4-BE49-F238E27FC236}">
                <a16:creationId xmlns:a16="http://schemas.microsoft.com/office/drawing/2014/main" id="{40BCF0ED-2B76-4871-A99E-6AAF36BE7BCF}"/>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grpSp>
        <p:nvGrpSpPr>
          <p:cNvPr id="53" name="INSTRUCTIE">
            <a:extLst>
              <a:ext uri="{FF2B5EF4-FFF2-40B4-BE49-F238E27FC236}">
                <a16:creationId xmlns:a16="http://schemas.microsoft.com/office/drawing/2014/main" id="{09FD0709-4966-4647-A9FC-D1D5CDFE96FE}"/>
              </a:ext>
            </a:extLst>
          </p:cNvPr>
          <p:cNvGrpSpPr/>
          <p:nvPr userDrawn="1"/>
        </p:nvGrpSpPr>
        <p:grpSpPr>
          <a:xfrm>
            <a:off x="12377595" y="0"/>
            <a:ext cx="3693386" cy="6857760"/>
            <a:chOff x="-3786437" y="0"/>
            <a:chExt cx="3693386" cy="6857760"/>
          </a:xfrm>
        </p:grpSpPr>
        <p:sp>
          <p:nvSpPr>
            <p:cNvPr id="54" name="Rechthoek 53">
              <a:extLst>
                <a:ext uri="{FF2B5EF4-FFF2-40B4-BE49-F238E27FC236}">
                  <a16:creationId xmlns:a16="http://schemas.microsoft.com/office/drawing/2014/main" id="{D485F686-F053-4823-8B43-A44C1947E99F}"/>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5" name="INSTRUCTIE">
              <a:extLst>
                <a:ext uri="{FF2B5EF4-FFF2-40B4-BE49-F238E27FC236}">
                  <a16:creationId xmlns:a16="http://schemas.microsoft.com/office/drawing/2014/main" id="{8652E13B-8B0D-4ED7-A96F-4D223EF7DBA1}"/>
                </a:ext>
              </a:extLst>
            </p:cNvPr>
            <p:cNvGrpSpPr/>
            <p:nvPr userDrawn="1"/>
          </p:nvGrpSpPr>
          <p:grpSpPr>
            <a:xfrm>
              <a:off x="-3786165" y="0"/>
              <a:ext cx="3693114" cy="6177730"/>
              <a:chOff x="-3786165" y="0"/>
              <a:chExt cx="3693114" cy="6177730"/>
            </a:xfrm>
          </p:grpSpPr>
          <p:sp>
            <p:nvSpPr>
              <p:cNvPr id="56" name="Rechthoek 55">
                <a:extLst>
                  <a:ext uri="{FF2B5EF4-FFF2-40B4-BE49-F238E27FC236}">
                    <a16:creationId xmlns:a16="http://schemas.microsoft.com/office/drawing/2014/main" id="{D0FE2DF8-84D1-4D24-9430-476F7A8634EF}"/>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57" name="Ovaal 56">
                <a:extLst>
                  <a:ext uri="{FF2B5EF4-FFF2-40B4-BE49-F238E27FC236}">
                    <a16:creationId xmlns:a16="http://schemas.microsoft.com/office/drawing/2014/main" id="{58DC2802-F7E7-409B-8FBB-7704BA4C75D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58" name="Rechthoek 57">
                <a:extLst>
                  <a:ext uri="{FF2B5EF4-FFF2-40B4-BE49-F238E27FC236}">
                    <a16:creationId xmlns:a16="http://schemas.microsoft.com/office/drawing/2014/main" id="{4EF45D0B-3A9E-4E02-ABAF-BFCFB74F4C5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59" name="Groep 58">
                <a:extLst>
                  <a:ext uri="{FF2B5EF4-FFF2-40B4-BE49-F238E27FC236}">
                    <a16:creationId xmlns:a16="http://schemas.microsoft.com/office/drawing/2014/main" id="{33027125-E178-492E-83CB-9380F45F5386}"/>
                  </a:ext>
                </a:extLst>
              </p:cNvPr>
              <p:cNvGrpSpPr/>
              <p:nvPr userDrawn="1"/>
            </p:nvGrpSpPr>
            <p:grpSpPr>
              <a:xfrm>
                <a:off x="-3316179" y="1231351"/>
                <a:ext cx="294789" cy="318834"/>
                <a:chOff x="14466489" y="1001522"/>
                <a:chExt cx="290627" cy="314333"/>
              </a:xfrm>
            </p:grpSpPr>
            <p:sp>
              <p:nvSpPr>
                <p:cNvPr id="113" name="Rechthoek 112">
                  <a:extLst>
                    <a:ext uri="{FF2B5EF4-FFF2-40B4-BE49-F238E27FC236}">
                      <a16:creationId xmlns:a16="http://schemas.microsoft.com/office/drawing/2014/main" id="{BDFD5D42-C063-456F-8480-B3B004704B2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4" name="Ovaal 113">
                  <a:extLst>
                    <a:ext uri="{FF2B5EF4-FFF2-40B4-BE49-F238E27FC236}">
                      <a16:creationId xmlns:a16="http://schemas.microsoft.com/office/drawing/2014/main" id="{5BDD467A-775D-405A-900A-E2F13D73BA3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5" name="Vrije vorm: vorm 114">
                  <a:extLst>
                    <a:ext uri="{FF2B5EF4-FFF2-40B4-BE49-F238E27FC236}">
                      <a16:creationId xmlns:a16="http://schemas.microsoft.com/office/drawing/2014/main" id="{618687ED-67EC-4BC1-8CDE-9693857A67F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6" name="Rechthoek: afgeronde hoeken 115">
                  <a:extLst>
                    <a:ext uri="{FF2B5EF4-FFF2-40B4-BE49-F238E27FC236}">
                      <a16:creationId xmlns:a16="http://schemas.microsoft.com/office/drawing/2014/main" id="{AA355351-617C-4821-818B-33A37BF9CED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7" name="Rechte verbindingslijn 116">
                  <a:extLst>
                    <a:ext uri="{FF2B5EF4-FFF2-40B4-BE49-F238E27FC236}">
                      <a16:creationId xmlns:a16="http://schemas.microsoft.com/office/drawing/2014/main" id="{8386308D-F5F8-457D-BB16-9B0705F78B9F}"/>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8" name="Rechte verbindingslijn 117">
                  <a:extLst>
                    <a:ext uri="{FF2B5EF4-FFF2-40B4-BE49-F238E27FC236}">
                      <a16:creationId xmlns:a16="http://schemas.microsoft.com/office/drawing/2014/main" id="{65D6CA3C-220A-4600-966F-3B3485F5948B}"/>
                    </a:ext>
                  </a:extLst>
                </p:cNvPr>
                <p:cNvCxnSpPr>
                  <a:cxnSpLocks/>
                  <a:stCxn id="11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0" name="Ovaal 59">
                <a:extLst>
                  <a:ext uri="{FF2B5EF4-FFF2-40B4-BE49-F238E27FC236}">
                    <a16:creationId xmlns:a16="http://schemas.microsoft.com/office/drawing/2014/main" id="{0CF53738-9BB8-485A-8E29-23A3EFD6B0E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1" name="Rechthoek 60">
                <a:extLst>
                  <a:ext uri="{FF2B5EF4-FFF2-40B4-BE49-F238E27FC236}">
                    <a16:creationId xmlns:a16="http://schemas.microsoft.com/office/drawing/2014/main" id="{5554A6BD-3968-43FB-A00D-DC42852564A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71626F8E-38DC-47F9-A1E5-B448A183E89E}"/>
                  </a:ext>
                </a:extLst>
              </p:cNvPr>
              <p:cNvGrpSpPr/>
              <p:nvPr userDrawn="1"/>
            </p:nvGrpSpPr>
            <p:grpSpPr>
              <a:xfrm>
                <a:off x="-3311319" y="2164285"/>
                <a:ext cx="825500" cy="209550"/>
                <a:chOff x="13504624" y="2482850"/>
                <a:chExt cx="825500" cy="209550"/>
              </a:xfrm>
            </p:grpSpPr>
            <p:sp>
              <p:nvSpPr>
                <p:cNvPr id="110" name="Rechthoek 109">
                  <a:extLst>
                    <a:ext uri="{FF2B5EF4-FFF2-40B4-BE49-F238E27FC236}">
                      <a16:creationId xmlns:a16="http://schemas.microsoft.com/office/drawing/2014/main" id="{279ADF30-B797-482C-94DB-09BD15B53C6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1" name="Rechte verbindingslijn 110">
                  <a:extLst>
                    <a:ext uri="{FF2B5EF4-FFF2-40B4-BE49-F238E27FC236}">
                      <a16:creationId xmlns:a16="http://schemas.microsoft.com/office/drawing/2014/main" id="{4B9FB7D0-D165-49E6-8982-1C5543BB378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2" name="Gelijkbenige driehoek 111">
                  <a:extLst>
                    <a:ext uri="{FF2B5EF4-FFF2-40B4-BE49-F238E27FC236}">
                      <a16:creationId xmlns:a16="http://schemas.microsoft.com/office/drawing/2014/main" id="{A2B540FC-30A3-4B44-BECE-3540EB55998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3" name="Ovaal 62">
                <a:extLst>
                  <a:ext uri="{FF2B5EF4-FFF2-40B4-BE49-F238E27FC236}">
                    <a16:creationId xmlns:a16="http://schemas.microsoft.com/office/drawing/2014/main" id="{C1A076BE-A3E1-4768-892C-74606D88BD7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4" name="Rechthoek 63">
                <a:extLst>
                  <a:ext uri="{FF2B5EF4-FFF2-40B4-BE49-F238E27FC236}">
                    <a16:creationId xmlns:a16="http://schemas.microsoft.com/office/drawing/2014/main" id="{14700D01-6FE4-4612-B5F9-CA792846B9D6}"/>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ICOON_info">
                <a:extLst>
                  <a:ext uri="{FF2B5EF4-FFF2-40B4-BE49-F238E27FC236}">
                    <a16:creationId xmlns:a16="http://schemas.microsoft.com/office/drawing/2014/main" id="{D3C7568E-D5A8-4231-AF4B-7BEFC4681486}"/>
                  </a:ext>
                </a:extLst>
              </p:cNvPr>
              <p:cNvGrpSpPr/>
              <p:nvPr userDrawn="1"/>
            </p:nvGrpSpPr>
            <p:grpSpPr>
              <a:xfrm>
                <a:off x="-376736" y="5894045"/>
                <a:ext cx="283685" cy="283685"/>
                <a:chOff x="-510741" y="5913713"/>
                <a:chExt cx="267555" cy="267555"/>
              </a:xfrm>
            </p:grpSpPr>
            <p:sp>
              <p:nvSpPr>
                <p:cNvPr id="108" name="Ovaal 107">
                  <a:extLst>
                    <a:ext uri="{FF2B5EF4-FFF2-40B4-BE49-F238E27FC236}">
                      <a16:creationId xmlns:a16="http://schemas.microsoft.com/office/drawing/2014/main" id="{3F161361-E5A8-438E-AF2B-A45FCF44A2C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9" name="Graphic 163" descr="Informatie">
                  <a:extLst>
                    <a:ext uri="{FF2B5EF4-FFF2-40B4-BE49-F238E27FC236}">
                      <a16:creationId xmlns:a16="http://schemas.microsoft.com/office/drawing/2014/main" id="{0F18AD3B-3C46-404E-B277-FE1DA87AD3D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F2E20D08-82F1-485B-BD0C-F316A347DA7F}"/>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67" name="Rechthoek 66">
                <a:extLst>
                  <a:ext uri="{FF2B5EF4-FFF2-40B4-BE49-F238E27FC236}">
                    <a16:creationId xmlns:a16="http://schemas.microsoft.com/office/drawing/2014/main" id="{6CEC935E-9853-4B44-B058-FF56D46FAB65}"/>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68" name="Groep 67">
                <a:extLst>
                  <a:ext uri="{FF2B5EF4-FFF2-40B4-BE49-F238E27FC236}">
                    <a16:creationId xmlns:a16="http://schemas.microsoft.com/office/drawing/2014/main" id="{38CEE5B9-3E6C-430B-9BD4-8EC110D5C719}"/>
                  </a:ext>
                </a:extLst>
              </p:cNvPr>
              <p:cNvGrpSpPr/>
              <p:nvPr userDrawn="1"/>
            </p:nvGrpSpPr>
            <p:grpSpPr>
              <a:xfrm>
                <a:off x="-3408294" y="5236167"/>
                <a:ext cx="622283" cy="612919"/>
                <a:chOff x="12617641" y="3403239"/>
                <a:chExt cx="752963" cy="741634"/>
              </a:xfrm>
            </p:grpSpPr>
            <p:grpSp>
              <p:nvGrpSpPr>
                <p:cNvPr id="92" name="Groep 91">
                  <a:extLst>
                    <a:ext uri="{FF2B5EF4-FFF2-40B4-BE49-F238E27FC236}">
                      <a16:creationId xmlns:a16="http://schemas.microsoft.com/office/drawing/2014/main" id="{2D002A97-38B8-457E-8AD0-4F6C05134D08}"/>
                    </a:ext>
                  </a:extLst>
                </p:cNvPr>
                <p:cNvGrpSpPr/>
                <p:nvPr userDrawn="1"/>
              </p:nvGrpSpPr>
              <p:grpSpPr>
                <a:xfrm>
                  <a:off x="12771550" y="3403239"/>
                  <a:ext cx="467156" cy="448491"/>
                  <a:chOff x="12782177" y="3403239"/>
                  <a:chExt cx="467156" cy="448491"/>
                </a:xfrm>
              </p:grpSpPr>
              <p:grpSp>
                <p:nvGrpSpPr>
                  <p:cNvPr id="95" name="Groep 94">
                    <a:extLst>
                      <a:ext uri="{FF2B5EF4-FFF2-40B4-BE49-F238E27FC236}">
                        <a16:creationId xmlns:a16="http://schemas.microsoft.com/office/drawing/2014/main" id="{AF483C8B-C352-4F2F-9A47-435B7D1FA1B5}"/>
                      </a:ext>
                    </a:extLst>
                  </p:cNvPr>
                  <p:cNvGrpSpPr/>
                  <p:nvPr userDrawn="1"/>
                </p:nvGrpSpPr>
                <p:grpSpPr>
                  <a:xfrm>
                    <a:off x="12782177" y="3403239"/>
                    <a:ext cx="412972" cy="396132"/>
                    <a:chOff x="13554906" y="3320109"/>
                    <a:chExt cx="443912" cy="425811"/>
                  </a:xfrm>
                </p:grpSpPr>
                <p:grpSp>
                  <p:nvGrpSpPr>
                    <p:cNvPr id="102" name="Groep 101">
                      <a:extLst>
                        <a:ext uri="{FF2B5EF4-FFF2-40B4-BE49-F238E27FC236}">
                          <a16:creationId xmlns:a16="http://schemas.microsoft.com/office/drawing/2014/main" id="{18605D17-768B-462F-8D0C-65E59F54EE40}"/>
                        </a:ext>
                      </a:extLst>
                    </p:cNvPr>
                    <p:cNvGrpSpPr/>
                    <p:nvPr userDrawn="1"/>
                  </p:nvGrpSpPr>
                  <p:grpSpPr>
                    <a:xfrm>
                      <a:off x="13554906" y="3320109"/>
                      <a:ext cx="443912" cy="425811"/>
                      <a:chOff x="12909684" y="1276143"/>
                      <a:chExt cx="443912" cy="425811"/>
                    </a:xfrm>
                  </p:grpSpPr>
                  <p:sp>
                    <p:nvSpPr>
                      <p:cNvPr id="105" name="Rechthoek 104">
                        <a:extLst>
                          <a:ext uri="{FF2B5EF4-FFF2-40B4-BE49-F238E27FC236}">
                            <a16:creationId xmlns:a16="http://schemas.microsoft.com/office/drawing/2014/main" id="{850C2AA1-333E-483A-BEFE-6635CA6CA441}"/>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30D62C37-854E-4F9B-83DE-990B87E76C0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7" name="Ovaal 106">
                        <a:extLst>
                          <a:ext uri="{FF2B5EF4-FFF2-40B4-BE49-F238E27FC236}">
                            <a16:creationId xmlns:a16="http://schemas.microsoft.com/office/drawing/2014/main" id="{1BBD43D7-45B1-4EE4-84B0-A8F4464FC05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3" name="Afbeelding 102">
                      <a:extLst>
                        <a:ext uri="{FF2B5EF4-FFF2-40B4-BE49-F238E27FC236}">
                          <a16:creationId xmlns:a16="http://schemas.microsoft.com/office/drawing/2014/main" id="{45E48C03-2B65-4AC3-B52D-BBA3D1F7198F}"/>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4" name="Afbeelding 103">
                      <a:extLst>
                        <a:ext uri="{FF2B5EF4-FFF2-40B4-BE49-F238E27FC236}">
                          <a16:creationId xmlns:a16="http://schemas.microsoft.com/office/drawing/2014/main" id="{A41A0343-BCEF-42E3-BD54-CEE8E758AFE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6" name="Groep 95">
                    <a:extLst>
                      <a:ext uri="{FF2B5EF4-FFF2-40B4-BE49-F238E27FC236}">
                        <a16:creationId xmlns:a16="http://schemas.microsoft.com/office/drawing/2014/main" id="{922B4191-C674-43BB-983B-9782E85A7DD0}"/>
                      </a:ext>
                    </a:extLst>
                  </p:cNvPr>
                  <p:cNvGrpSpPr/>
                  <p:nvPr userDrawn="1"/>
                </p:nvGrpSpPr>
                <p:grpSpPr>
                  <a:xfrm>
                    <a:off x="13103513" y="3705268"/>
                    <a:ext cx="145820" cy="146462"/>
                    <a:chOff x="13096169" y="3602278"/>
                    <a:chExt cx="145820" cy="146462"/>
                  </a:xfrm>
                </p:grpSpPr>
                <p:sp>
                  <p:nvSpPr>
                    <p:cNvPr id="100" name="Rechthoek 99">
                      <a:extLst>
                        <a:ext uri="{FF2B5EF4-FFF2-40B4-BE49-F238E27FC236}">
                          <a16:creationId xmlns:a16="http://schemas.microsoft.com/office/drawing/2014/main" id="{DB4A1F86-86F5-4FF7-8D7A-5C02664BBA3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ABFE93E2-B447-49A0-9146-F588AC32839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7" name="Groep 96">
                    <a:extLst>
                      <a:ext uri="{FF2B5EF4-FFF2-40B4-BE49-F238E27FC236}">
                        <a16:creationId xmlns:a16="http://schemas.microsoft.com/office/drawing/2014/main" id="{A80134FD-221B-4FF2-8288-30283E57CBDA}"/>
                      </a:ext>
                    </a:extLst>
                  </p:cNvPr>
                  <p:cNvGrpSpPr/>
                  <p:nvPr userDrawn="1"/>
                </p:nvGrpSpPr>
                <p:grpSpPr>
                  <a:xfrm rot="10800000">
                    <a:off x="13061402" y="3665637"/>
                    <a:ext cx="145820" cy="146462"/>
                    <a:chOff x="13096169" y="3602278"/>
                    <a:chExt cx="145820" cy="146462"/>
                  </a:xfrm>
                </p:grpSpPr>
                <p:sp>
                  <p:nvSpPr>
                    <p:cNvPr id="98" name="Rechthoek 97">
                      <a:extLst>
                        <a:ext uri="{FF2B5EF4-FFF2-40B4-BE49-F238E27FC236}">
                          <a16:creationId xmlns:a16="http://schemas.microsoft.com/office/drawing/2014/main" id="{5E63478E-24FF-40D5-ACB6-2F1204085C4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543CD316-C6CA-4C4D-8F8D-170C56AA119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3" name="Rechthoek 92">
                  <a:extLst>
                    <a:ext uri="{FF2B5EF4-FFF2-40B4-BE49-F238E27FC236}">
                      <a16:creationId xmlns:a16="http://schemas.microsoft.com/office/drawing/2014/main" id="{132B6244-52E2-4567-80CF-6DE80CF6DB8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4" name="Gelijkbenige driehoek 93">
                  <a:extLst>
                    <a:ext uri="{FF2B5EF4-FFF2-40B4-BE49-F238E27FC236}">
                      <a16:creationId xmlns:a16="http://schemas.microsoft.com/office/drawing/2014/main" id="{F4F909F4-ACFA-4B55-B1DA-3EC087DF8CB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69" name="Rechthoek 68">
                <a:extLst>
                  <a:ext uri="{FF2B5EF4-FFF2-40B4-BE49-F238E27FC236}">
                    <a16:creationId xmlns:a16="http://schemas.microsoft.com/office/drawing/2014/main" id="{61780BE2-962E-4B21-99FD-2D4BCFF58226}"/>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0" name="Groep 69">
                <a:extLst>
                  <a:ext uri="{FF2B5EF4-FFF2-40B4-BE49-F238E27FC236}">
                    <a16:creationId xmlns:a16="http://schemas.microsoft.com/office/drawing/2014/main" id="{04AF1511-1C19-4D8C-AD45-16DF8504E7B8}"/>
                  </a:ext>
                </a:extLst>
              </p:cNvPr>
              <p:cNvGrpSpPr/>
              <p:nvPr userDrawn="1"/>
            </p:nvGrpSpPr>
            <p:grpSpPr>
              <a:xfrm>
                <a:off x="-2485819" y="3399207"/>
                <a:ext cx="1222990" cy="563933"/>
                <a:chOff x="-2485819" y="3399207"/>
                <a:chExt cx="1222990" cy="563933"/>
              </a:xfrm>
            </p:grpSpPr>
            <p:sp>
              <p:nvSpPr>
                <p:cNvPr id="71" name="Rechthoek 70">
                  <a:extLst>
                    <a:ext uri="{FF2B5EF4-FFF2-40B4-BE49-F238E27FC236}">
                      <a16:creationId xmlns:a16="http://schemas.microsoft.com/office/drawing/2014/main" id="{280C9F63-52BF-4F8D-96A2-FCB519BDCAB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35E534BB-FEEC-4507-9C75-2860800ADF5F}"/>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E3B2FBA3-1EDA-46BD-8AED-3654B4D9D09E}"/>
                    </a:ext>
                  </a:extLst>
                </p:cNvPr>
                <p:cNvGrpSpPr/>
                <p:nvPr userDrawn="1"/>
              </p:nvGrpSpPr>
              <p:grpSpPr>
                <a:xfrm>
                  <a:off x="-2403869" y="3460544"/>
                  <a:ext cx="155951" cy="131922"/>
                  <a:chOff x="12968836" y="3354170"/>
                  <a:chExt cx="404806" cy="342433"/>
                </a:xfrm>
              </p:grpSpPr>
              <p:sp>
                <p:nvSpPr>
                  <p:cNvPr id="86" name="Rechthoek: afgeronde hoeken 85">
                    <a:extLst>
                      <a:ext uri="{FF2B5EF4-FFF2-40B4-BE49-F238E27FC236}">
                        <a16:creationId xmlns:a16="http://schemas.microsoft.com/office/drawing/2014/main" id="{265A6821-8C0E-4732-B42D-43F44FE8F06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2A643B77-4AFF-4D2C-A85A-FFDF81CA77B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CD081045-4C40-4957-A7DD-8CA1D2BAA7C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03E2D75F-8297-487A-B583-9F8F5819AF2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683D658A-88F0-4EB6-80FD-9BEE75D7CD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EAEB954A-B559-41A3-B8C8-445ECDFC4F52}"/>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4" name="Groep 73">
                  <a:extLst>
                    <a:ext uri="{FF2B5EF4-FFF2-40B4-BE49-F238E27FC236}">
                      <a16:creationId xmlns:a16="http://schemas.microsoft.com/office/drawing/2014/main" id="{F35A439D-9C4F-4FE9-B42D-C424702BFA1D}"/>
                    </a:ext>
                  </a:extLst>
                </p:cNvPr>
                <p:cNvGrpSpPr/>
                <p:nvPr userDrawn="1"/>
              </p:nvGrpSpPr>
              <p:grpSpPr>
                <a:xfrm>
                  <a:off x="-2423424" y="3690208"/>
                  <a:ext cx="166739" cy="218963"/>
                  <a:chOff x="12940828" y="3950597"/>
                  <a:chExt cx="432813" cy="568367"/>
                </a:xfrm>
              </p:grpSpPr>
              <p:grpSp>
                <p:nvGrpSpPr>
                  <p:cNvPr id="78" name="Groep 77">
                    <a:extLst>
                      <a:ext uri="{FF2B5EF4-FFF2-40B4-BE49-F238E27FC236}">
                        <a16:creationId xmlns:a16="http://schemas.microsoft.com/office/drawing/2014/main" id="{BF6456F4-916B-46F1-8B49-D771889CD959}"/>
                      </a:ext>
                    </a:extLst>
                  </p:cNvPr>
                  <p:cNvGrpSpPr/>
                  <p:nvPr userDrawn="1"/>
                </p:nvGrpSpPr>
                <p:grpSpPr>
                  <a:xfrm>
                    <a:off x="13000382" y="4006891"/>
                    <a:ext cx="373259" cy="315747"/>
                    <a:chOff x="12968836" y="3354170"/>
                    <a:chExt cx="404806" cy="342433"/>
                  </a:xfrm>
                </p:grpSpPr>
                <p:sp>
                  <p:nvSpPr>
                    <p:cNvPr id="80" name="Rechthoek: afgeronde hoeken 79">
                      <a:extLst>
                        <a:ext uri="{FF2B5EF4-FFF2-40B4-BE49-F238E27FC236}">
                          <a16:creationId xmlns:a16="http://schemas.microsoft.com/office/drawing/2014/main" id="{8FE3B9EA-A9AD-461B-8B3E-5BADF2E7A65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1" name="Rechthoek 80">
                      <a:extLst>
                        <a:ext uri="{FF2B5EF4-FFF2-40B4-BE49-F238E27FC236}">
                          <a16:creationId xmlns:a16="http://schemas.microsoft.com/office/drawing/2014/main" id="{4C1C39E2-0168-4640-8F0F-4F964DB1AFD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2" name="Rechthoek 81">
                      <a:extLst>
                        <a:ext uri="{FF2B5EF4-FFF2-40B4-BE49-F238E27FC236}">
                          <a16:creationId xmlns:a16="http://schemas.microsoft.com/office/drawing/2014/main" id="{DF03BD0C-622C-47C2-845B-D5D9916C1C7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5815D0DF-16E0-4B57-85B3-688BF34B120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14A02D2F-0837-4A0A-BF17-F0657EED693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21FB7C08-E55A-4596-9317-AE58DF0FF9E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9" name="Boog 78">
                    <a:extLst>
                      <a:ext uri="{FF2B5EF4-FFF2-40B4-BE49-F238E27FC236}">
                        <a16:creationId xmlns:a16="http://schemas.microsoft.com/office/drawing/2014/main" id="{CE219D15-AD85-46FF-B2C5-4A06E7979736}"/>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5" name="Tekstvak 74">
                  <a:extLst>
                    <a:ext uri="{FF2B5EF4-FFF2-40B4-BE49-F238E27FC236}">
                      <a16:creationId xmlns:a16="http://schemas.microsoft.com/office/drawing/2014/main" id="{4920A186-4FB4-4C2C-AAD6-71541BC48BE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6" name="Tekstvak 75">
                  <a:extLst>
                    <a:ext uri="{FF2B5EF4-FFF2-40B4-BE49-F238E27FC236}">
                      <a16:creationId xmlns:a16="http://schemas.microsoft.com/office/drawing/2014/main" id="{A2B48FFE-265B-4948-B46D-F9022240D4CC}"/>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77" name="Vrije vorm: vorm 76">
                  <a:extLst>
                    <a:ext uri="{FF2B5EF4-FFF2-40B4-BE49-F238E27FC236}">
                      <a16:creationId xmlns:a16="http://schemas.microsoft.com/office/drawing/2014/main" id="{C42860BF-C0E7-4788-BA95-C2EE6351844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9" name="Tijdelijke aanduiding voor tekst 8">
            <a:extLst>
              <a:ext uri="{FF2B5EF4-FFF2-40B4-BE49-F238E27FC236}">
                <a16:creationId xmlns:a16="http://schemas.microsoft.com/office/drawing/2014/main" id="{C3DE203D-D6AB-1270-7DC4-AC542983FBAC}"/>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10" name="Groep 9">
            <a:extLst>
              <a:ext uri="{FF2B5EF4-FFF2-40B4-BE49-F238E27FC236}">
                <a16:creationId xmlns:a16="http://schemas.microsoft.com/office/drawing/2014/main" id="{99733AC3-3AD6-DD74-7B37-526305BAAFFC}"/>
              </a:ext>
            </a:extLst>
          </p:cNvPr>
          <p:cNvGrpSpPr/>
          <p:nvPr userDrawn="1"/>
        </p:nvGrpSpPr>
        <p:grpSpPr>
          <a:xfrm>
            <a:off x="8942572" y="3830445"/>
            <a:ext cx="2573707" cy="2552425"/>
            <a:chOff x="11854119" y="3944943"/>
            <a:chExt cx="2465069" cy="2444686"/>
          </a:xfrm>
        </p:grpSpPr>
        <p:sp>
          <p:nvSpPr>
            <p:cNvPr id="17" name="Vrije vorm: vorm 16">
              <a:extLst>
                <a:ext uri="{FF2B5EF4-FFF2-40B4-BE49-F238E27FC236}">
                  <a16:creationId xmlns:a16="http://schemas.microsoft.com/office/drawing/2014/main" id="{3E59BD51-7367-2B72-3270-63FE569782F6}"/>
                </a:ext>
              </a:extLst>
            </p:cNvPr>
            <p:cNvSpPr/>
            <p:nvPr/>
          </p:nvSpPr>
          <p:spPr>
            <a:xfrm>
              <a:off x="12288839"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DA367263-F3CD-0DEB-43AC-DE53314B144D}"/>
                </a:ext>
              </a:extLst>
            </p:cNvPr>
            <p:cNvSpPr/>
            <p:nvPr/>
          </p:nvSpPr>
          <p:spPr>
            <a:xfrm>
              <a:off x="12405521"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5C96E0DC-24C0-B4F3-5BE8-A62D63F65E99}"/>
                </a:ext>
              </a:extLst>
            </p:cNvPr>
            <p:cNvSpPr/>
            <p:nvPr/>
          </p:nvSpPr>
          <p:spPr>
            <a:xfrm>
              <a:off x="12528108" y="5625629"/>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D6BDF1F8-B8E1-78D3-B2C6-B86ADCA5DC51}"/>
                </a:ext>
              </a:extLst>
            </p:cNvPr>
            <p:cNvSpPr/>
            <p:nvPr/>
          </p:nvSpPr>
          <p:spPr>
            <a:xfrm>
              <a:off x="12691080" y="5588196"/>
              <a:ext cx="106108" cy="142875"/>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732A52CE-DB10-BB4D-FBCE-17BC5EAFD348}"/>
                </a:ext>
              </a:extLst>
            </p:cNvPr>
            <p:cNvSpPr/>
            <p:nvPr/>
          </p:nvSpPr>
          <p:spPr>
            <a:xfrm>
              <a:off x="12812333"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131DC3BF-378C-7E9F-936C-4C1B90D44034}"/>
                </a:ext>
              </a:extLst>
            </p:cNvPr>
            <p:cNvSpPr/>
            <p:nvPr/>
          </p:nvSpPr>
          <p:spPr>
            <a:xfrm>
              <a:off x="12922633" y="5600197"/>
              <a:ext cx="63912" cy="129225"/>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CD642EE3-E788-3941-4AF1-02D84997975F}"/>
                </a:ext>
              </a:extLst>
            </p:cNvPr>
            <p:cNvSpPr/>
            <p:nvPr/>
          </p:nvSpPr>
          <p:spPr>
            <a:xfrm>
              <a:off x="12996356"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2B432BC2-103B-F7A4-C914-5948926692A8}"/>
                </a:ext>
              </a:extLst>
            </p:cNvPr>
            <p:cNvSpPr/>
            <p:nvPr/>
          </p:nvSpPr>
          <p:spPr>
            <a:xfrm>
              <a:off x="13118848"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FC3E81FB-62F0-75AC-7FC1-79C83EDB23BD}"/>
                </a:ext>
              </a:extLst>
            </p:cNvPr>
            <p:cNvSpPr/>
            <p:nvPr/>
          </p:nvSpPr>
          <p:spPr>
            <a:xfrm>
              <a:off x="13173522"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C171A7AB-2A93-A4AF-8EF8-49E2D73D22F1}"/>
                </a:ext>
              </a:extLst>
            </p:cNvPr>
            <p:cNvSpPr/>
            <p:nvPr/>
          </p:nvSpPr>
          <p:spPr>
            <a:xfrm>
              <a:off x="13337828" y="5628201"/>
              <a:ext cx="144589" cy="100203"/>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552FF79C-79EB-2D65-D9CA-4C799408DE08}"/>
                </a:ext>
              </a:extLst>
            </p:cNvPr>
            <p:cNvSpPr/>
            <p:nvPr/>
          </p:nvSpPr>
          <p:spPr>
            <a:xfrm>
              <a:off x="13490799"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C1A0F355-942F-474C-36F4-416C3A4CE9B3}"/>
                </a:ext>
              </a:extLst>
            </p:cNvPr>
            <p:cNvSpPr/>
            <p:nvPr/>
          </p:nvSpPr>
          <p:spPr>
            <a:xfrm>
              <a:off x="13613291"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C1F538EE-0A6B-FAB5-E820-3E8AE63852F3}"/>
                </a:ext>
              </a:extLst>
            </p:cNvPr>
            <p:cNvSpPr/>
            <p:nvPr/>
          </p:nvSpPr>
          <p:spPr>
            <a:xfrm>
              <a:off x="13667964"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4C59091B-C9C0-FF2C-035B-F2AE60264703}"/>
                </a:ext>
              </a:extLst>
            </p:cNvPr>
            <p:cNvSpPr/>
            <p:nvPr/>
          </p:nvSpPr>
          <p:spPr>
            <a:xfrm>
              <a:off x="13790456" y="5582195"/>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96227B02-0867-213B-15F3-671E6CB30670}"/>
                </a:ext>
              </a:extLst>
            </p:cNvPr>
            <p:cNvSpPr/>
            <p:nvPr/>
          </p:nvSpPr>
          <p:spPr>
            <a:xfrm>
              <a:off x="13828842" y="5588196"/>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327FA171-2F2A-71C7-9CE3-F04A6FE6DD9B}"/>
                </a:ext>
              </a:extLst>
            </p:cNvPr>
            <p:cNvSpPr/>
            <p:nvPr/>
          </p:nvSpPr>
          <p:spPr>
            <a:xfrm>
              <a:off x="12282744" y="5868802"/>
              <a:ext cx="100679" cy="100203"/>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F02009ED-9FAD-D8FC-7D37-4A155B9AD1E7}"/>
                </a:ext>
              </a:extLst>
            </p:cNvPr>
            <p:cNvSpPr/>
            <p:nvPr/>
          </p:nvSpPr>
          <p:spPr>
            <a:xfrm>
              <a:off x="12388661"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7B256A54-D00B-D49C-6CD5-1F449763860F}"/>
                </a:ext>
              </a:extLst>
            </p:cNvPr>
            <p:cNvSpPr/>
            <p:nvPr/>
          </p:nvSpPr>
          <p:spPr>
            <a:xfrm>
              <a:off x="12514963"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346405DD-10ED-2703-220D-62DE1541BB65}"/>
                </a:ext>
              </a:extLst>
            </p:cNvPr>
            <p:cNvSpPr/>
            <p:nvPr/>
          </p:nvSpPr>
          <p:spPr>
            <a:xfrm>
              <a:off x="12609165" y="5866135"/>
              <a:ext cx="145827" cy="102965"/>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66B63E51-45EB-CB55-8EFB-E7ABD168DF1F}"/>
                </a:ext>
              </a:extLst>
            </p:cNvPr>
            <p:cNvSpPr/>
            <p:nvPr/>
          </p:nvSpPr>
          <p:spPr>
            <a:xfrm>
              <a:off x="12773662"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A7F912B6-268C-82A9-A3FE-CA0BAB577810}"/>
                </a:ext>
              </a:extLst>
            </p:cNvPr>
            <p:cNvSpPr/>
            <p:nvPr/>
          </p:nvSpPr>
          <p:spPr>
            <a:xfrm>
              <a:off x="12894248" y="5866230"/>
              <a:ext cx="106108" cy="14544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F6CBC97D-5486-989F-B2CD-65AE7A831F12}"/>
                </a:ext>
              </a:extLst>
            </p:cNvPr>
            <p:cNvSpPr/>
            <p:nvPr/>
          </p:nvSpPr>
          <p:spPr>
            <a:xfrm>
              <a:off x="13021217" y="5866040"/>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62296419-14A8-E178-DB09-C98F970C9259}"/>
                </a:ext>
              </a:extLst>
            </p:cNvPr>
            <p:cNvSpPr/>
            <p:nvPr/>
          </p:nvSpPr>
          <p:spPr>
            <a:xfrm>
              <a:off x="13143708"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D9BA3F78-F658-8890-1099-DE4F81211598}"/>
                </a:ext>
              </a:extLst>
            </p:cNvPr>
            <p:cNvSpPr/>
            <p:nvPr/>
          </p:nvSpPr>
          <p:spPr>
            <a:xfrm>
              <a:off x="13184761" y="5827083"/>
              <a:ext cx="23431" cy="141922"/>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8D367E8A-7798-2C25-7BA7-8B7CFB6492EC}"/>
                </a:ext>
              </a:extLst>
            </p:cNvPr>
            <p:cNvSpPr/>
            <p:nvPr/>
          </p:nvSpPr>
          <p:spPr>
            <a:xfrm>
              <a:off x="13212860" y="5827083"/>
              <a:ext cx="41624" cy="184782"/>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E44C9002-910C-1CE5-6439-96FF09D10227}"/>
                </a:ext>
              </a:extLst>
            </p:cNvPr>
            <p:cNvSpPr/>
            <p:nvPr/>
          </p:nvSpPr>
          <p:spPr>
            <a:xfrm>
              <a:off x="13278011" y="5828702"/>
              <a:ext cx="84772" cy="140303"/>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B52A8DBE-76BD-90FB-8AA8-1F937B243157}"/>
                </a:ext>
              </a:extLst>
            </p:cNvPr>
            <p:cNvSpPr/>
            <p:nvPr/>
          </p:nvSpPr>
          <p:spPr>
            <a:xfrm>
              <a:off x="13379071" y="5828797"/>
              <a:ext cx="88772" cy="140303"/>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60B25A80-0533-9A9D-ECA4-41688633670B}"/>
                </a:ext>
              </a:extLst>
            </p:cNvPr>
            <p:cNvSpPr/>
            <p:nvPr/>
          </p:nvSpPr>
          <p:spPr>
            <a:xfrm>
              <a:off x="13486418"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02044047-CA06-C34C-5334-96E3F784F735}"/>
                </a:ext>
              </a:extLst>
            </p:cNvPr>
            <p:cNvSpPr/>
            <p:nvPr/>
          </p:nvSpPr>
          <p:spPr>
            <a:xfrm>
              <a:off x="13603004" y="5828702"/>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8CFC659D-EE70-2BFA-C48C-83BAC6D6FF82}"/>
                </a:ext>
              </a:extLst>
            </p:cNvPr>
            <p:cNvSpPr/>
            <p:nvPr/>
          </p:nvSpPr>
          <p:spPr>
            <a:xfrm>
              <a:off x="13729877"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1342B274-6551-53FC-DC2E-0706A64E4F1A}"/>
                </a:ext>
              </a:extLst>
            </p:cNvPr>
            <p:cNvSpPr/>
            <p:nvPr/>
          </p:nvSpPr>
          <p:spPr>
            <a:xfrm>
              <a:off x="13852464" y="5866135"/>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1850953E-10A7-7524-2FA1-0F79A5C1B000}"/>
                </a:ext>
              </a:extLst>
            </p:cNvPr>
            <p:cNvSpPr/>
            <p:nvPr/>
          </p:nvSpPr>
          <p:spPr>
            <a:xfrm>
              <a:off x="11874597" y="3944943"/>
              <a:ext cx="2444591" cy="2444686"/>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1298C697-D82F-1C98-57B4-334A77CE3812}"/>
                </a:ext>
              </a:extLst>
            </p:cNvPr>
            <p:cNvSpPr/>
            <p:nvPr/>
          </p:nvSpPr>
          <p:spPr>
            <a:xfrm>
              <a:off x="11854119" y="4365566"/>
              <a:ext cx="974026" cy="404431"/>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270768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fsluiter 4 Groen">
    <p:spTree>
      <p:nvGrpSpPr>
        <p:cNvPr id="1" name=""/>
        <p:cNvGrpSpPr/>
        <p:nvPr/>
      </p:nvGrpSpPr>
      <p:grpSpPr>
        <a:xfrm>
          <a:off x="0" y="0"/>
          <a:ext cx="0" cy="0"/>
          <a:chOff x="0" y="0"/>
          <a:chExt cx="0" cy="0"/>
        </a:xfrm>
      </p:grpSpPr>
      <p:grpSp>
        <p:nvGrpSpPr>
          <p:cNvPr id="9" name="Groep 8">
            <a:extLst>
              <a:ext uri="{FF2B5EF4-FFF2-40B4-BE49-F238E27FC236}">
                <a16:creationId xmlns:a16="http://schemas.microsoft.com/office/drawing/2014/main" id="{7347CACF-A8EB-45A2-3E23-3CAB032D3D00}"/>
              </a:ext>
            </a:extLst>
          </p:cNvPr>
          <p:cNvGrpSpPr/>
          <p:nvPr userDrawn="1"/>
        </p:nvGrpSpPr>
        <p:grpSpPr>
          <a:xfrm>
            <a:off x="-26242" y="0"/>
            <a:ext cx="12224409" cy="6858001"/>
            <a:chOff x="-26242" y="0"/>
            <a:chExt cx="12224409" cy="6858001"/>
          </a:xfrm>
        </p:grpSpPr>
        <p:sp>
          <p:nvSpPr>
            <p:cNvPr id="16" name="Vrije vorm: vorm 15">
              <a:extLst>
                <a:ext uri="{FF2B5EF4-FFF2-40B4-BE49-F238E27FC236}">
                  <a16:creationId xmlns:a16="http://schemas.microsoft.com/office/drawing/2014/main" id="{4FBCE436-2CD2-5A1E-9824-FC9B8BA0BA9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rgbClr val="1A3837"/>
            </a:solidFill>
            <a:ln w="6350" cap="flat">
              <a:noFill/>
              <a:prstDash val="solid"/>
              <a:miter/>
            </a:ln>
          </p:spPr>
          <p:txBody>
            <a:bodyPr rtlCol="0" anchor="ctr"/>
            <a:lstStyle/>
            <a:p>
              <a:endParaRPr lang="en-NL"/>
            </a:p>
          </p:txBody>
        </p:sp>
        <p:sp>
          <p:nvSpPr>
            <p:cNvPr id="22" name="Vrije vorm: vorm 21">
              <a:extLst>
                <a:ext uri="{FF2B5EF4-FFF2-40B4-BE49-F238E27FC236}">
                  <a16:creationId xmlns:a16="http://schemas.microsoft.com/office/drawing/2014/main" id="{E4041901-989F-399F-FA0E-0FB46CBA04CE}"/>
                </a:ext>
              </a:extLst>
            </p:cNvPr>
            <p:cNvSpPr/>
            <p:nvPr/>
          </p:nvSpPr>
          <p:spPr>
            <a:xfrm>
              <a:off x="-26242" y="0"/>
              <a:ext cx="3017502" cy="1993329"/>
            </a:xfrm>
            <a:custGeom>
              <a:avLst/>
              <a:gdLst>
                <a:gd name="connsiteX0" fmla="*/ 0 w 3017502"/>
                <a:gd name="connsiteY0" fmla="*/ 0 h 1993329"/>
                <a:gd name="connsiteX1" fmla="*/ 2785740 w 3017502"/>
                <a:gd name="connsiteY1" fmla="*/ 0 h 1993329"/>
                <a:gd name="connsiteX2" fmla="*/ 3015060 w 3017502"/>
                <a:gd name="connsiteY2" fmla="*/ 1300481 h 1993329"/>
                <a:gd name="connsiteX3" fmla="*/ 2886282 w 3017502"/>
                <a:gd name="connsiteY3" fmla="*/ 1484377 h 1993329"/>
                <a:gd name="connsiteX4" fmla="*/ 0 w 3017502"/>
                <a:gd name="connsiteY4" fmla="*/ 1993329 h 199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7502" h="1993329">
                  <a:moveTo>
                    <a:pt x="0" y="0"/>
                  </a:moveTo>
                  <a:lnTo>
                    <a:pt x="2785740" y="0"/>
                  </a:lnTo>
                  <a:lnTo>
                    <a:pt x="3015060" y="1300481"/>
                  </a:lnTo>
                  <a:cubicBezTo>
                    <a:pt x="3030300" y="1386841"/>
                    <a:pt x="2972642" y="1469200"/>
                    <a:pt x="2886282" y="1484377"/>
                  </a:cubicBezTo>
                  <a:lnTo>
                    <a:pt x="0" y="1993329"/>
                  </a:lnTo>
                  <a:close/>
                </a:path>
              </a:pathLst>
            </a:custGeom>
            <a:solidFill>
              <a:srgbClr val="3F6866"/>
            </a:solidFill>
            <a:ln w="6350" cap="flat">
              <a:noFill/>
              <a:prstDash val="solid"/>
              <a:miter/>
            </a:ln>
          </p:spPr>
          <p:txBody>
            <a:bodyPr rtlCol="0" anchor="ctr"/>
            <a:lstStyle/>
            <a:p>
              <a:endParaRPr lang="en-NL"/>
            </a:p>
          </p:txBody>
        </p:sp>
        <p:sp>
          <p:nvSpPr>
            <p:cNvPr id="23" name="Vrije vorm: vorm 22">
              <a:extLst>
                <a:ext uri="{FF2B5EF4-FFF2-40B4-BE49-F238E27FC236}">
                  <a16:creationId xmlns:a16="http://schemas.microsoft.com/office/drawing/2014/main" id="{82287F27-752A-CFB8-EA8B-5F81CDDA0AA8}"/>
                </a:ext>
              </a:extLst>
            </p:cNvPr>
            <p:cNvSpPr/>
            <p:nvPr/>
          </p:nvSpPr>
          <p:spPr>
            <a:xfrm>
              <a:off x="6519960" y="4530950"/>
              <a:ext cx="3203689" cy="2327051"/>
            </a:xfrm>
            <a:custGeom>
              <a:avLst/>
              <a:gdLst>
                <a:gd name="connsiteX0" fmla="*/ 2632612 w 3203689"/>
                <a:gd name="connsiteY0" fmla="*/ 2443 h 2327051"/>
                <a:gd name="connsiteX1" fmla="*/ 2816509 w 3203689"/>
                <a:gd name="connsiteY1" fmla="*/ 131221 h 2327051"/>
                <a:gd name="connsiteX2" fmla="*/ 3203689 w 3203689"/>
                <a:gd name="connsiteY2" fmla="*/ 2327051 h 2327051"/>
                <a:gd name="connsiteX3" fmla="*/ 302133 w 3203689"/>
                <a:gd name="connsiteY3" fmla="*/ 2327051 h 2327051"/>
                <a:gd name="connsiteX4" fmla="*/ 2443 w 3203689"/>
                <a:gd name="connsiteY4" fmla="*/ 627410 h 2327051"/>
                <a:gd name="connsiteX5" fmla="*/ 131221 w 3203689"/>
                <a:gd name="connsiteY5" fmla="*/ 443514 h 232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89" h="2327051">
                  <a:moveTo>
                    <a:pt x="2632612" y="2443"/>
                  </a:moveTo>
                  <a:cubicBezTo>
                    <a:pt x="2718972" y="-12797"/>
                    <a:pt x="2801269" y="44860"/>
                    <a:pt x="2816509" y="131221"/>
                  </a:cubicBezTo>
                  <a:lnTo>
                    <a:pt x="3203689" y="2327051"/>
                  </a:lnTo>
                  <a:lnTo>
                    <a:pt x="302133" y="2327051"/>
                  </a:lnTo>
                  <a:lnTo>
                    <a:pt x="2443" y="627410"/>
                  </a:lnTo>
                  <a:cubicBezTo>
                    <a:pt x="-12798" y="541050"/>
                    <a:pt x="44861" y="458754"/>
                    <a:pt x="131221" y="443514"/>
                  </a:cubicBezTo>
                  <a:close/>
                </a:path>
              </a:pathLst>
            </a:custGeom>
            <a:solidFill>
              <a:srgbClr val="3F6866"/>
            </a:solidFill>
            <a:ln w="6350" cap="flat">
              <a:noFill/>
              <a:prstDash val="solid"/>
              <a:miter/>
            </a:ln>
          </p:spPr>
          <p:txBody>
            <a:bodyPr rtlCol="0" anchor="ctr"/>
            <a:lstStyle/>
            <a:p>
              <a:endParaRPr lang="en-NL"/>
            </a:p>
          </p:txBody>
        </p:sp>
        <p:sp>
          <p:nvSpPr>
            <p:cNvPr id="24" name="Vrije vorm: vorm 23">
              <a:extLst>
                <a:ext uri="{FF2B5EF4-FFF2-40B4-BE49-F238E27FC236}">
                  <a16:creationId xmlns:a16="http://schemas.microsoft.com/office/drawing/2014/main" id="{657397CD-51CB-328D-43F5-42BD1C78B71A}"/>
                </a:ext>
              </a:extLst>
            </p:cNvPr>
            <p:cNvSpPr/>
            <p:nvPr/>
          </p:nvSpPr>
          <p:spPr>
            <a:xfrm>
              <a:off x="9597996" y="1689094"/>
              <a:ext cx="2600171" cy="3423891"/>
            </a:xfrm>
            <a:custGeom>
              <a:avLst/>
              <a:gdLst>
                <a:gd name="connsiteX0" fmla="*/ 2600171 w 2600171"/>
                <a:gd name="connsiteY0" fmla="*/ 0 h 3423891"/>
                <a:gd name="connsiteX1" fmla="*/ 2600171 w 2600171"/>
                <a:gd name="connsiteY1" fmla="*/ 3088979 h 3423891"/>
                <a:gd name="connsiteX2" fmla="*/ 714722 w 2600171"/>
                <a:gd name="connsiteY2" fmla="*/ 3421449 h 3423891"/>
                <a:gd name="connsiteX3" fmla="*/ 530826 w 2600171"/>
                <a:gd name="connsiteY3" fmla="*/ 3292671 h 3423891"/>
                <a:gd name="connsiteX4" fmla="*/ 2443 w 2600171"/>
                <a:gd name="connsiteY4" fmla="*/ 619257 h 3423891"/>
                <a:gd name="connsiteX5" fmla="*/ 131221 w 2600171"/>
                <a:gd name="connsiteY5" fmla="*/ 435361 h 342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0171" h="3423891">
                  <a:moveTo>
                    <a:pt x="2600171" y="0"/>
                  </a:moveTo>
                  <a:lnTo>
                    <a:pt x="2600171" y="3088979"/>
                  </a:lnTo>
                  <a:lnTo>
                    <a:pt x="714722" y="3421449"/>
                  </a:lnTo>
                  <a:cubicBezTo>
                    <a:pt x="628362" y="3436689"/>
                    <a:pt x="546066" y="3379031"/>
                    <a:pt x="530826" y="3292671"/>
                  </a:cubicBezTo>
                  <a:lnTo>
                    <a:pt x="2443" y="619257"/>
                  </a:lnTo>
                  <a:cubicBezTo>
                    <a:pt x="-12798" y="532897"/>
                    <a:pt x="44861" y="450601"/>
                    <a:pt x="131221" y="435361"/>
                  </a:cubicBezTo>
                  <a:close/>
                </a:path>
              </a:pathLst>
            </a:custGeom>
            <a:solidFill>
              <a:srgbClr val="3F6866"/>
            </a:solidFill>
            <a:ln w="6350" cap="flat">
              <a:noFill/>
              <a:prstDash val="solid"/>
              <a:miter/>
            </a:ln>
          </p:spPr>
          <p:txBody>
            <a:bodyPr rtlCol="0" anchor="ctr"/>
            <a:lstStyle/>
            <a:p>
              <a:endParaRPr lang="en-NL"/>
            </a:p>
          </p:txBody>
        </p:sp>
        <p:sp>
          <p:nvSpPr>
            <p:cNvPr id="26" name="Vrije vorm: vorm 25">
              <a:extLst>
                <a:ext uri="{FF2B5EF4-FFF2-40B4-BE49-F238E27FC236}">
                  <a16:creationId xmlns:a16="http://schemas.microsoft.com/office/drawing/2014/main" id="{128E35DA-49A2-3C2C-EE5D-F0D8C2EB0E4D}"/>
                </a:ext>
              </a:extLst>
            </p:cNvPr>
            <p:cNvSpPr/>
            <p:nvPr/>
          </p:nvSpPr>
          <p:spPr>
            <a:xfrm>
              <a:off x="4430285" y="0"/>
              <a:ext cx="6345635" cy="1075719"/>
            </a:xfrm>
            <a:custGeom>
              <a:avLst/>
              <a:gdLst>
                <a:gd name="connsiteX0" fmla="*/ 0 w 6345635"/>
                <a:gd name="connsiteY0" fmla="*/ 0 h 1075719"/>
                <a:gd name="connsiteX1" fmla="*/ 6345635 w 6345635"/>
                <a:gd name="connsiteY1" fmla="*/ 0 h 1075719"/>
                <a:gd name="connsiteX2" fmla="*/ 350440 w 6345635"/>
                <a:gd name="connsiteY2" fmla="*/ 1073277 h 1075719"/>
                <a:gd name="connsiteX3" fmla="*/ 166544 w 6345635"/>
                <a:gd name="connsiteY3" fmla="*/ 944499 h 1075719"/>
              </a:gdLst>
              <a:ahLst/>
              <a:cxnLst>
                <a:cxn ang="0">
                  <a:pos x="connsiteX0" y="connsiteY0"/>
                </a:cxn>
                <a:cxn ang="0">
                  <a:pos x="connsiteX1" y="connsiteY1"/>
                </a:cxn>
                <a:cxn ang="0">
                  <a:pos x="connsiteX2" y="connsiteY2"/>
                </a:cxn>
                <a:cxn ang="0">
                  <a:pos x="connsiteX3" y="connsiteY3"/>
                </a:cxn>
              </a:cxnLst>
              <a:rect l="l" t="t" r="r" b="b"/>
              <a:pathLst>
                <a:path w="6345635" h="1075719">
                  <a:moveTo>
                    <a:pt x="0" y="0"/>
                  </a:moveTo>
                  <a:lnTo>
                    <a:pt x="6345635" y="0"/>
                  </a:lnTo>
                  <a:lnTo>
                    <a:pt x="350440" y="1073277"/>
                  </a:lnTo>
                  <a:cubicBezTo>
                    <a:pt x="264081" y="1088517"/>
                    <a:pt x="181785" y="1030859"/>
                    <a:pt x="166544" y="944499"/>
                  </a:cubicBezTo>
                  <a:close/>
                </a:path>
              </a:pathLst>
            </a:custGeom>
            <a:solidFill>
              <a:srgbClr val="3F6866"/>
            </a:solidFill>
            <a:ln w="6350" cap="flat">
              <a:noFill/>
              <a:prstDash val="solid"/>
              <a:miter/>
            </a:ln>
          </p:spPr>
          <p:txBody>
            <a:bodyPr rtlCol="0" anchor="ctr"/>
            <a:lstStyle/>
            <a:p>
              <a:endParaRPr lang="en-NL"/>
            </a:p>
          </p:txBody>
        </p:sp>
        <p:sp>
          <p:nvSpPr>
            <p:cNvPr id="27" name="Vrije vorm: vorm 26">
              <a:extLst>
                <a:ext uri="{FF2B5EF4-FFF2-40B4-BE49-F238E27FC236}">
                  <a16:creationId xmlns:a16="http://schemas.microsoft.com/office/drawing/2014/main" id="{0EBED109-29DC-F2CB-C89C-8E78B883CAE8}"/>
                </a:ext>
              </a:extLst>
            </p:cNvPr>
            <p:cNvSpPr/>
            <p:nvPr/>
          </p:nvSpPr>
          <p:spPr>
            <a:xfrm>
              <a:off x="-26242" y="2933517"/>
              <a:ext cx="5813688" cy="3924483"/>
            </a:xfrm>
            <a:custGeom>
              <a:avLst/>
              <a:gdLst>
                <a:gd name="connsiteX0" fmla="*/ 4954669 w 5813688"/>
                <a:gd name="connsiteY0" fmla="*/ 2532 h 3924483"/>
                <a:gd name="connsiteX1" fmla="*/ 5145740 w 5813688"/>
                <a:gd name="connsiteY1" fmla="*/ 136327 h 3924483"/>
                <a:gd name="connsiteX2" fmla="*/ 5813688 w 5813688"/>
                <a:gd name="connsiteY2" fmla="*/ 3924483 h 3924483"/>
                <a:gd name="connsiteX3" fmla="*/ 0 w 5813688"/>
                <a:gd name="connsiteY3" fmla="*/ 3924483 h 3924483"/>
                <a:gd name="connsiteX4" fmla="*/ 0 w 5813688"/>
                <a:gd name="connsiteY4" fmla="*/ 876193 h 392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3688" h="3924483">
                  <a:moveTo>
                    <a:pt x="4954669" y="2532"/>
                  </a:moveTo>
                  <a:cubicBezTo>
                    <a:pt x="5044395" y="-13279"/>
                    <a:pt x="5129928" y="46601"/>
                    <a:pt x="5145740" y="136327"/>
                  </a:cubicBezTo>
                  <a:lnTo>
                    <a:pt x="5813688" y="3924483"/>
                  </a:lnTo>
                  <a:lnTo>
                    <a:pt x="0" y="3924483"/>
                  </a:lnTo>
                  <a:lnTo>
                    <a:pt x="0" y="876193"/>
                  </a:lnTo>
                  <a:close/>
                </a:path>
              </a:pathLst>
            </a:custGeom>
            <a:solidFill>
              <a:srgbClr val="3F6866"/>
            </a:solidFill>
            <a:ln w="6350" cap="flat">
              <a:noFill/>
              <a:prstDash val="solid"/>
              <a:miter/>
            </a:ln>
          </p:spPr>
          <p:txBody>
            <a:bodyPr rtlCol="0" anchor="ctr"/>
            <a:lstStyle/>
            <a:p>
              <a:endParaRPr lang="en-NL"/>
            </a:p>
          </p:txBody>
        </p:sp>
      </p:grpSp>
      <p:sp>
        <p:nvSpPr>
          <p:cNvPr id="3" name="Tijdelijke aanduiding voor datum 2">
            <a:extLst>
              <a:ext uri="{FF2B5EF4-FFF2-40B4-BE49-F238E27FC236}">
                <a16:creationId xmlns:a16="http://schemas.microsoft.com/office/drawing/2014/main" id="{95D0EAEC-9856-4FF9-B52A-A9E9E05B31D5}"/>
              </a:ext>
            </a:extLst>
          </p:cNvPr>
          <p:cNvSpPr>
            <a:spLocks noGrp="1"/>
          </p:cNvSpPr>
          <p:nvPr>
            <p:ph type="dt" sz="half" idx="10"/>
          </p:nvPr>
        </p:nvSpPr>
        <p:spPr>
          <a:xfrm>
            <a:off x="698500" y="7118263"/>
            <a:ext cx="2044700" cy="365125"/>
          </a:xfrm>
          <a:prstGeom prst="rect">
            <a:avLst/>
          </a:prstGeom>
        </p:spPr>
        <p:txBody>
          <a:bodyPr/>
          <a:lstStyle/>
          <a:p>
            <a:fld id="{83D60517-7E54-405E-94C9-6BF9E408973E}"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DADFE8-4120-4B71-B910-23F7D9E3DEFC}"/>
              </a:ext>
            </a:extLst>
          </p:cNvPr>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A6C9CDE8-0A26-46A4-B13D-5A80536E2B11}"/>
              </a:ext>
            </a:extLst>
          </p:cNvPr>
          <p:cNvSpPr>
            <a:spLocks noGrp="1"/>
          </p:cNvSpPr>
          <p:nvPr>
            <p:ph type="sldNum" sz="quarter" idx="12"/>
          </p:nvPr>
        </p:nvSpPr>
        <p:spPr/>
        <p:txBody>
          <a:bodyPr/>
          <a:lstStyle>
            <a:lvl1pPr>
              <a:defRPr>
                <a:solidFill>
                  <a:srgbClr val="1A3837"/>
                </a:solidFill>
              </a:defRPr>
            </a:lvl1pPr>
          </a:lstStyle>
          <a:p>
            <a:fld id="{B502C9A5-716F-45E6-800B-D4D02CE26F90}" type="slidenum">
              <a:rPr lang="nl-NL" smtClean="0"/>
              <a:pPr/>
              <a:t>‹#›</a:t>
            </a:fld>
            <a:endParaRPr lang="nl-NL"/>
          </a:p>
        </p:txBody>
      </p:sp>
      <p:sp>
        <p:nvSpPr>
          <p:cNvPr id="15" name="Tekstvak 14">
            <a:extLst>
              <a:ext uri="{FF2B5EF4-FFF2-40B4-BE49-F238E27FC236}">
                <a16:creationId xmlns:a16="http://schemas.microsoft.com/office/drawing/2014/main" id="{22981774-3D55-47FD-BEBF-A9A7BF624706}"/>
              </a:ext>
            </a:extLst>
          </p:cNvPr>
          <p:cNvSpPr txBox="1"/>
          <p:nvPr userDrawn="1"/>
        </p:nvSpPr>
        <p:spPr>
          <a:xfrm>
            <a:off x="-10750" y="-662296"/>
            <a:ext cx="12192000" cy="461665"/>
          </a:xfrm>
          <a:prstGeom prst="rect">
            <a:avLst/>
          </a:prstGeom>
          <a:noFill/>
        </p:spPr>
        <p:txBody>
          <a:bodyPr wrap="square" rtlCol="0">
            <a:spAutoFit/>
          </a:bodyPr>
          <a:lstStyle>
            <a:defPPr>
              <a:defRPr lang="nl-NL"/>
            </a:defPPr>
            <a:lvl1pPr algn="ctr">
              <a:defRPr sz="2400" b="0" spc="50" baseline="0">
                <a:solidFill>
                  <a:schemeClr val="accent2"/>
                </a:solidFill>
                <a:latin typeface="+mj-lt"/>
                <a:cs typeface="Calibri" panose="020F0502020204030204" pitchFamily="34" charset="0"/>
              </a:defRPr>
            </a:lvl1pPr>
          </a:lstStyle>
          <a:p>
            <a:pPr lvl="0"/>
            <a:r>
              <a:rPr lang="nl-NL"/>
              <a:t>Afsluiter 4 Groen</a:t>
            </a:r>
          </a:p>
        </p:txBody>
      </p:sp>
      <p:sp>
        <p:nvSpPr>
          <p:cNvPr id="11" name="Tijdelijke aanduiding voor afbeelding 10">
            <a:extLst>
              <a:ext uri="{FF2B5EF4-FFF2-40B4-BE49-F238E27FC236}">
                <a16:creationId xmlns:a16="http://schemas.microsoft.com/office/drawing/2014/main" id="{40BCF0ED-2B76-4871-A99E-6AAF36BE7BCF}"/>
              </a:ext>
            </a:extLst>
          </p:cNvPr>
          <p:cNvSpPr>
            <a:spLocks noGrp="1"/>
          </p:cNvSpPr>
          <p:nvPr>
            <p:ph type="pic" sz="quarter" idx="14" hasCustomPrompt="1"/>
          </p:nvPr>
        </p:nvSpPr>
        <p:spPr>
          <a:xfrm>
            <a:off x="-1" y="2936732"/>
            <a:ext cx="5785384" cy="3921267"/>
          </a:xfrm>
          <a:custGeom>
            <a:avLst/>
            <a:gdLst>
              <a:gd name="connsiteX0" fmla="*/ 4947849 w 5828415"/>
              <a:gd name="connsiteY0" fmla="*/ 454 h 3921267"/>
              <a:gd name="connsiteX1" fmla="*/ 5030543 w 5828415"/>
              <a:gd name="connsiteY1" fmla="*/ 13178 h 3921267"/>
              <a:gd name="connsiteX2" fmla="*/ 5139991 w 5828415"/>
              <a:gd name="connsiteY2" fmla="*/ 262584 h 3921267"/>
              <a:gd name="connsiteX3" fmla="*/ 5828415 w 5828415"/>
              <a:gd name="connsiteY3" fmla="*/ 3921267 h 3921267"/>
              <a:gd name="connsiteX4" fmla="*/ 0 w 5828415"/>
              <a:gd name="connsiteY4" fmla="*/ 3921267 h 3921267"/>
              <a:gd name="connsiteX5" fmla="*/ 0 w 5828415"/>
              <a:gd name="connsiteY5" fmla="*/ 864346 h 3921267"/>
              <a:gd name="connsiteX6" fmla="*/ 4630842 w 5828415"/>
              <a:gd name="connsiteY6" fmla="*/ 51023 h 3921267"/>
              <a:gd name="connsiteX7" fmla="*/ 4947849 w 5828415"/>
              <a:gd name="connsiteY7" fmla="*/ 454 h 3921267"/>
              <a:gd name="connsiteX0" fmla="*/ 4947849 w 5785384"/>
              <a:gd name="connsiteY0" fmla="*/ 454 h 3921267"/>
              <a:gd name="connsiteX1" fmla="*/ 5030543 w 5785384"/>
              <a:gd name="connsiteY1" fmla="*/ 13178 h 3921267"/>
              <a:gd name="connsiteX2" fmla="*/ 5139991 w 5785384"/>
              <a:gd name="connsiteY2" fmla="*/ 262584 h 3921267"/>
              <a:gd name="connsiteX3" fmla="*/ 5785384 w 5785384"/>
              <a:gd name="connsiteY3" fmla="*/ 3921267 h 3921267"/>
              <a:gd name="connsiteX4" fmla="*/ 0 w 5785384"/>
              <a:gd name="connsiteY4" fmla="*/ 3921267 h 3921267"/>
              <a:gd name="connsiteX5" fmla="*/ 0 w 5785384"/>
              <a:gd name="connsiteY5" fmla="*/ 864346 h 3921267"/>
              <a:gd name="connsiteX6" fmla="*/ 4630842 w 5785384"/>
              <a:gd name="connsiteY6" fmla="*/ 51023 h 3921267"/>
              <a:gd name="connsiteX7" fmla="*/ 4947849 w 5785384"/>
              <a:gd name="connsiteY7" fmla="*/ 454 h 392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5384" h="3921267">
                <a:moveTo>
                  <a:pt x="4947849" y="454"/>
                </a:moveTo>
                <a:cubicBezTo>
                  <a:pt x="4983072" y="-1287"/>
                  <a:pt x="5012551" y="1781"/>
                  <a:pt x="5030543" y="13178"/>
                </a:cubicBezTo>
                <a:cubicBezTo>
                  <a:pt x="5131420" y="87826"/>
                  <a:pt x="5118824" y="200892"/>
                  <a:pt x="5139991" y="262584"/>
                </a:cubicBezTo>
                <a:lnTo>
                  <a:pt x="5785384" y="3921267"/>
                </a:lnTo>
                <a:lnTo>
                  <a:pt x="0" y="3921267"/>
                </a:lnTo>
                <a:lnTo>
                  <a:pt x="0" y="864346"/>
                </a:lnTo>
                <a:lnTo>
                  <a:pt x="4630842" y="51023"/>
                </a:lnTo>
                <a:cubicBezTo>
                  <a:pt x="4684817" y="54198"/>
                  <a:pt x="4842180" y="5680"/>
                  <a:pt x="4947849" y="454"/>
                </a:cubicBezTo>
                <a:close/>
              </a:path>
            </a:pathLst>
          </a:custGeom>
          <a:noFill/>
          <a:ln>
            <a:noFill/>
          </a:ln>
        </p:spPr>
        <p:txBody>
          <a:bodyPr wrap="square" bIns="1620000" anchor="ctr">
            <a:noAutofit/>
          </a:bodyPr>
          <a:lstStyle>
            <a:lvl1pPr marL="0" indent="0" algn="ctr">
              <a:lnSpc>
                <a:spcPct val="90000"/>
              </a:lnSpc>
              <a:spcBef>
                <a:spcPts val="0"/>
              </a:spcBef>
              <a:spcAft>
                <a:spcPts val="0"/>
              </a:spcAft>
              <a:buNone/>
              <a:defRPr sz="1500" i="1">
                <a:solidFill>
                  <a:schemeClr val="bg1"/>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20" name="Vrije vorm: vorm 19">
            <a:extLst>
              <a:ext uri="{FF2B5EF4-FFF2-40B4-BE49-F238E27FC236}">
                <a16:creationId xmlns:a16="http://schemas.microsoft.com/office/drawing/2014/main" id="{68D07CEC-AA33-4706-A029-BEBE266A08B1}"/>
              </a:ext>
            </a:extLst>
          </p:cNvPr>
          <p:cNvSpPr/>
          <p:nvPr userDrawn="1"/>
        </p:nvSpPr>
        <p:spPr>
          <a:xfrm>
            <a:off x="6060664" y="2440084"/>
            <a:ext cx="2066205" cy="1970972"/>
          </a:xfrm>
          <a:custGeom>
            <a:avLst/>
            <a:gdLst>
              <a:gd name="connsiteX0" fmla="*/ 1935002 w 2066205"/>
              <a:gd name="connsiteY0" fmla="*/ 1698909 h 1970972"/>
              <a:gd name="connsiteX1" fmla="*/ 436910 w 2066205"/>
              <a:gd name="connsiteY1" fmla="*/ 1968530 h 1970972"/>
              <a:gd name="connsiteX2" fmla="*/ 253014 w 2066205"/>
              <a:gd name="connsiteY2" fmla="*/ 1839752 h 1970972"/>
              <a:gd name="connsiteX3" fmla="*/ 2443 w 2066205"/>
              <a:gd name="connsiteY3" fmla="*/ 455960 h 1970972"/>
              <a:gd name="connsiteX4" fmla="*/ 131220 w 2066205"/>
              <a:gd name="connsiteY4" fmla="*/ 272064 h 1970972"/>
              <a:gd name="connsiteX5" fmla="*/ 1629313 w 2066205"/>
              <a:gd name="connsiteY5" fmla="*/ 2443 h 1970972"/>
              <a:gd name="connsiteX6" fmla="*/ 1813209 w 2066205"/>
              <a:gd name="connsiteY6" fmla="*/ 131221 h 1970972"/>
              <a:gd name="connsiteX7" fmla="*/ 2063779 w 2066205"/>
              <a:gd name="connsiteY7" fmla="*/ 1515013 h 1970972"/>
              <a:gd name="connsiteX8" fmla="*/ 1935002 w 2066205"/>
              <a:gd name="connsiteY8" fmla="*/ 1698909 h 197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6205" h="1970972">
                <a:moveTo>
                  <a:pt x="1935002" y="1698909"/>
                </a:moveTo>
                <a:lnTo>
                  <a:pt x="436910" y="1968530"/>
                </a:lnTo>
                <a:cubicBezTo>
                  <a:pt x="350550" y="1983770"/>
                  <a:pt x="268254" y="1926112"/>
                  <a:pt x="253014" y="1839752"/>
                </a:cubicBezTo>
                <a:lnTo>
                  <a:pt x="2443" y="455960"/>
                </a:lnTo>
                <a:cubicBezTo>
                  <a:pt x="-12798" y="369600"/>
                  <a:pt x="44861" y="287304"/>
                  <a:pt x="131220" y="272064"/>
                </a:cubicBezTo>
                <a:lnTo>
                  <a:pt x="1629313" y="2443"/>
                </a:lnTo>
                <a:cubicBezTo>
                  <a:pt x="1715673" y="-12797"/>
                  <a:pt x="1797968" y="44861"/>
                  <a:pt x="1813209" y="131221"/>
                </a:cubicBezTo>
                <a:lnTo>
                  <a:pt x="2063779" y="1515013"/>
                </a:lnTo>
                <a:cubicBezTo>
                  <a:pt x="2078956" y="1601373"/>
                  <a:pt x="2021362" y="1683732"/>
                  <a:pt x="1935002" y="1698909"/>
                </a:cubicBezTo>
                <a:close/>
              </a:path>
            </a:pathLst>
          </a:custGeom>
          <a:solidFill>
            <a:schemeClr val="bg1"/>
          </a:solidFill>
          <a:ln w="6350" cap="flat">
            <a:noFill/>
            <a:prstDash val="solid"/>
            <a:miter/>
          </a:ln>
        </p:spPr>
        <p:txBody>
          <a:bodyPr rtlCol="0" anchor="ctr"/>
          <a:lstStyle/>
          <a:p>
            <a:endParaRPr lang="nl-NL"/>
          </a:p>
        </p:txBody>
      </p:sp>
      <p:sp>
        <p:nvSpPr>
          <p:cNvPr id="19" name="Tijdelijke aanduiding voor afbeelding 8">
            <a:extLst>
              <a:ext uri="{FF2B5EF4-FFF2-40B4-BE49-F238E27FC236}">
                <a16:creationId xmlns:a16="http://schemas.microsoft.com/office/drawing/2014/main" id="{F836B1B5-9653-4999-9DA3-F163C38CAB07}"/>
              </a:ext>
            </a:extLst>
          </p:cNvPr>
          <p:cNvSpPr>
            <a:spLocks noGrp="1"/>
          </p:cNvSpPr>
          <p:nvPr>
            <p:ph type="pic" sz="quarter" idx="15" hasCustomPrompt="1"/>
          </p:nvPr>
        </p:nvSpPr>
        <p:spPr>
          <a:xfrm>
            <a:off x="6290312" y="3097057"/>
            <a:ext cx="1606909" cy="657026"/>
          </a:xfrm>
          <a:prstGeom prst="rect">
            <a:avLst/>
          </a:prstGeom>
          <a:noFill/>
        </p:spPr>
        <p:txBody>
          <a:bodyPr bIns="7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logo in te voegen.</a:t>
            </a:r>
          </a:p>
        </p:txBody>
      </p:sp>
      <p:grpSp>
        <p:nvGrpSpPr>
          <p:cNvPr id="62" name="INSTRUCTIE">
            <a:extLst>
              <a:ext uri="{FF2B5EF4-FFF2-40B4-BE49-F238E27FC236}">
                <a16:creationId xmlns:a16="http://schemas.microsoft.com/office/drawing/2014/main" id="{7C40E2EB-C7E7-413F-A4A0-37AC7F4EFA03}"/>
              </a:ext>
            </a:extLst>
          </p:cNvPr>
          <p:cNvGrpSpPr/>
          <p:nvPr userDrawn="1"/>
        </p:nvGrpSpPr>
        <p:grpSpPr>
          <a:xfrm>
            <a:off x="-3786437" y="0"/>
            <a:ext cx="3693386" cy="6769481"/>
            <a:chOff x="-3786437" y="0"/>
            <a:chExt cx="3693386" cy="6769481"/>
          </a:xfrm>
        </p:grpSpPr>
        <p:sp>
          <p:nvSpPr>
            <p:cNvPr id="63" name="Rechthoek 62">
              <a:extLst>
                <a:ext uri="{FF2B5EF4-FFF2-40B4-BE49-F238E27FC236}">
                  <a16:creationId xmlns:a16="http://schemas.microsoft.com/office/drawing/2014/main" id="{2E8E644F-1818-43B5-86E7-D43F0ACB23A9}"/>
                </a:ext>
              </a:extLst>
            </p:cNvPr>
            <p:cNvSpPr/>
            <p:nvPr userDrawn="1"/>
          </p:nvSpPr>
          <p:spPr>
            <a:xfrm>
              <a:off x="-3786437" y="594148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64" name="INSTRUCTIES">
              <a:extLst>
                <a:ext uri="{FF2B5EF4-FFF2-40B4-BE49-F238E27FC236}">
                  <a16:creationId xmlns:a16="http://schemas.microsoft.com/office/drawing/2014/main" id="{B29CC765-A9AA-4453-9EF5-A2EA25E90CA6}"/>
                </a:ext>
              </a:extLst>
            </p:cNvPr>
            <p:cNvGrpSpPr/>
            <p:nvPr userDrawn="1"/>
          </p:nvGrpSpPr>
          <p:grpSpPr>
            <a:xfrm>
              <a:off x="-3786437" y="0"/>
              <a:ext cx="3693386" cy="6089184"/>
              <a:chOff x="-3786437" y="0"/>
              <a:chExt cx="3693386" cy="6089184"/>
            </a:xfrm>
          </p:grpSpPr>
          <p:sp>
            <p:nvSpPr>
              <p:cNvPr id="65" name="Rechthoek 64">
                <a:extLst>
                  <a:ext uri="{FF2B5EF4-FFF2-40B4-BE49-F238E27FC236}">
                    <a16:creationId xmlns:a16="http://schemas.microsoft.com/office/drawing/2014/main" id="{9F5E4828-2CE4-4EE2-A3D0-D0DA91C11844}"/>
                  </a:ext>
                </a:extLst>
              </p:cNvPr>
              <p:cNvSpPr/>
              <p:nvPr userDrawn="1"/>
            </p:nvSpPr>
            <p:spPr>
              <a:xfrm>
                <a:off x="-3786437" y="0"/>
                <a:ext cx="3593091" cy="593666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Logo invoegen/opmaken</a:t>
                </a:r>
              </a:p>
            </p:txBody>
          </p:sp>
          <p:sp>
            <p:nvSpPr>
              <p:cNvPr id="66" name="Ovaal 65">
                <a:extLst>
                  <a:ext uri="{FF2B5EF4-FFF2-40B4-BE49-F238E27FC236}">
                    <a16:creationId xmlns:a16="http://schemas.microsoft.com/office/drawing/2014/main" id="{C826E370-3723-400E-A227-0CA11F088E7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7" name="Rechthoek 66">
                <a:extLst>
                  <a:ext uri="{FF2B5EF4-FFF2-40B4-BE49-F238E27FC236}">
                    <a16:creationId xmlns:a16="http://schemas.microsoft.com/office/drawing/2014/main" id="{78B2D107-9DE9-4891-92BB-D25EE3E7D68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 logo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 logo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Groep 67">
                <a:extLst>
                  <a:ext uri="{FF2B5EF4-FFF2-40B4-BE49-F238E27FC236}">
                    <a16:creationId xmlns:a16="http://schemas.microsoft.com/office/drawing/2014/main" id="{DA016535-FB58-427E-AA1B-A021437DA2C8}"/>
                  </a:ext>
                </a:extLst>
              </p:cNvPr>
              <p:cNvGrpSpPr/>
              <p:nvPr userDrawn="1"/>
            </p:nvGrpSpPr>
            <p:grpSpPr>
              <a:xfrm>
                <a:off x="-3316179" y="1231351"/>
                <a:ext cx="294789" cy="318834"/>
                <a:chOff x="14466489" y="1001522"/>
                <a:chExt cx="290627" cy="314333"/>
              </a:xfrm>
            </p:grpSpPr>
            <p:sp>
              <p:nvSpPr>
                <p:cNvPr id="115" name="Rechthoek 114">
                  <a:extLst>
                    <a:ext uri="{FF2B5EF4-FFF2-40B4-BE49-F238E27FC236}">
                      <a16:creationId xmlns:a16="http://schemas.microsoft.com/office/drawing/2014/main" id="{271B9325-AA87-4DBB-A838-33A64C268D9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23D66572-C966-4606-88CC-6BD71D0BF7AC}"/>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7" name="Vrije vorm: vorm 116">
                  <a:extLst>
                    <a:ext uri="{FF2B5EF4-FFF2-40B4-BE49-F238E27FC236}">
                      <a16:creationId xmlns:a16="http://schemas.microsoft.com/office/drawing/2014/main" id="{879BEA6D-61A4-43A3-92F0-666FAE6CDF8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Rechthoek: afgeronde hoeken 117">
                  <a:extLst>
                    <a:ext uri="{FF2B5EF4-FFF2-40B4-BE49-F238E27FC236}">
                      <a16:creationId xmlns:a16="http://schemas.microsoft.com/office/drawing/2014/main" id="{2EC3AA60-5A05-403A-8D5F-5E4DF76833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19" name="Rechte verbindingslijn 118">
                  <a:extLst>
                    <a:ext uri="{FF2B5EF4-FFF2-40B4-BE49-F238E27FC236}">
                      <a16:creationId xmlns:a16="http://schemas.microsoft.com/office/drawing/2014/main" id="{3F1F327E-1D5E-4DF5-9DF8-6B9C52D8038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0" name="Rechte verbindingslijn 119">
                  <a:extLst>
                    <a:ext uri="{FF2B5EF4-FFF2-40B4-BE49-F238E27FC236}">
                      <a16:creationId xmlns:a16="http://schemas.microsoft.com/office/drawing/2014/main" id="{6A9B1F97-CE6D-483F-B954-60B37D26E6A9}"/>
                    </a:ext>
                  </a:extLst>
                </p:cNvPr>
                <p:cNvCxnSpPr>
                  <a:cxnSpLocks/>
                  <a:stCxn id="118"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9" name="Ovaal 68">
                <a:extLst>
                  <a:ext uri="{FF2B5EF4-FFF2-40B4-BE49-F238E27FC236}">
                    <a16:creationId xmlns:a16="http://schemas.microsoft.com/office/drawing/2014/main" id="{BD8EDB29-F667-4605-8039-DB155300E3E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0" name="Rechthoek 69">
                <a:extLst>
                  <a:ext uri="{FF2B5EF4-FFF2-40B4-BE49-F238E27FC236}">
                    <a16:creationId xmlns:a16="http://schemas.microsoft.com/office/drawing/2014/main" id="{A861581E-4F30-4676-9533-13AF5947B58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logo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1" name="Groep 70">
                <a:extLst>
                  <a:ext uri="{FF2B5EF4-FFF2-40B4-BE49-F238E27FC236}">
                    <a16:creationId xmlns:a16="http://schemas.microsoft.com/office/drawing/2014/main" id="{AEF95958-44EB-400C-8E05-7DC52A1FF3E3}"/>
                  </a:ext>
                </a:extLst>
              </p:cNvPr>
              <p:cNvGrpSpPr/>
              <p:nvPr userDrawn="1"/>
            </p:nvGrpSpPr>
            <p:grpSpPr>
              <a:xfrm>
                <a:off x="-3311319" y="2164285"/>
                <a:ext cx="825500" cy="209550"/>
                <a:chOff x="13504624" y="2482850"/>
                <a:chExt cx="825500" cy="209550"/>
              </a:xfrm>
            </p:grpSpPr>
            <p:sp>
              <p:nvSpPr>
                <p:cNvPr id="112" name="Rechthoek 111">
                  <a:extLst>
                    <a:ext uri="{FF2B5EF4-FFF2-40B4-BE49-F238E27FC236}">
                      <a16:creationId xmlns:a16="http://schemas.microsoft.com/office/drawing/2014/main" id="{340396BD-418C-40D7-AB88-C12EE38FF2F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3" name="Rechte verbindingslijn 112">
                  <a:extLst>
                    <a:ext uri="{FF2B5EF4-FFF2-40B4-BE49-F238E27FC236}">
                      <a16:creationId xmlns:a16="http://schemas.microsoft.com/office/drawing/2014/main" id="{F1F09436-2547-4608-A3D2-2CADD505BAC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4" name="Gelijkbenige driehoek 113">
                  <a:extLst>
                    <a:ext uri="{FF2B5EF4-FFF2-40B4-BE49-F238E27FC236}">
                      <a16:creationId xmlns:a16="http://schemas.microsoft.com/office/drawing/2014/main" id="{82543FE4-5823-42C5-A374-B0508E5C833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72" name="Ovaal 71">
                <a:extLst>
                  <a:ext uri="{FF2B5EF4-FFF2-40B4-BE49-F238E27FC236}">
                    <a16:creationId xmlns:a16="http://schemas.microsoft.com/office/drawing/2014/main" id="{83284A7A-55AC-4AE4-95C8-269D7202E2AE}"/>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73" name="Rechthoek 72">
                <a:extLst>
                  <a:ext uri="{FF2B5EF4-FFF2-40B4-BE49-F238E27FC236}">
                    <a16:creationId xmlns:a16="http://schemas.microsoft.com/office/drawing/2014/main" id="{228C97FF-B39C-4F5C-8126-5E87A26E403F}"/>
                  </a:ext>
                </a:extLst>
              </p:cNvPr>
              <p:cNvSpPr/>
              <p:nvPr userDrawn="1"/>
            </p:nvSpPr>
            <p:spPr>
              <a:xfrm>
                <a:off x="-3319415" y="2553360"/>
                <a:ext cx="2944682" cy="8089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het logo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het logo en met de hoekjes het logokader.</a:t>
                </a:r>
              </a:p>
            </p:txBody>
          </p:sp>
          <p:grpSp>
            <p:nvGrpSpPr>
              <p:cNvPr id="74" name="Groep 73">
                <a:extLst>
                  <a:ext uri="{FF2B5EF4-FFF2-40B4-BE49-F238E27FC236}">
                    <a16:creationId xmlns:a16="http://schemas.microsoft.com/office/drawing/2014/main" id="{0C2D8707-104B-45EC-8720-D69C71451B20}"/>
                  </a:ext>
                </a:extLst>
              </p:cNvPr>
              <p:cNvGrpSpPr/>
              <p:nvPr userDrawn="1"/>
            </p:nvGrpSpPr>
            <p:grpSpPr>
              <a:xfrm>
                <a:off x="-3408294" y="3470504"/>
                <a:ext cx="622283" cy="612920"/>
                <a:chOff x="12617641" y="3403239"/>
                <a:chExt cx="752963" cy="741634"/>
              </a:xfrm>
            </p:grpSpPr>
            <p:grpSp>
              <p:nvGrpSpPr>
                <p:cNvPr id="96" name="Groep 95">
                  <a:extLst>
                    <a:ext uri="{FF2B5EF4-FFF2-40B4-BE49-F238E27FC236}">
                      <a16:creationId xmlns:a16="http://schemas.microsoft.com/office/drawing/2014/main" id="{798CE700-9954-47A0-BF2F-E79E8554BF1C}"/>
                    </a:ext>
                  </a:extLst>
                </p:cNvPr>
                <p:cNvGrpSpPr/>
                <p:nvPr userDrawn="1"/>
              </p:nvGrpSpPr>
              <p:grpSpPr>
                <a:xfrm>
                  <a:off x="12771530" y="3403239"/>
                  <a:ext cx="467176" cy="448491"/>
                  <a:chOff x="12782157" y="3403239"/>
                  <a:chExt cx="467176" cy="448491"/>
                </a:xfrm>
              </p:grpSpPr>
              <p:grpSp>
                <p:nvGrpSpPr>
                  <p:cNvPr id="99" name="Groep 98">
                    <a:extLst>
                      <a:ext uri="{FF2B5EF4-FFF2-40B4-BE49-F238E27FC236}">
                        <a16:creationId xmlns:a16="http://schemas.microsoft.com/office/drawing/2014/main" id="{5162F3A9-EF84-49CB-AE77-0D2F61688AFB}"/>
                      </a:ext>
                    </a:extLst>
                  </p:cNvPr>
                  <p:cNvGrpSpPr/>
                  <p:nvPr userDrawn="1"/>
                </p:nvGrpSpPr>
                <p:grpSpPr>
                  <a:xfrm>
                    <a:off x="12782157" y="3403239"/>
                    <a:ext cx="412976" cy="396132"/>
                    <a:chOff x="13554906" y="3320109"/>
                    <a:chExt cx="443917" cy="425811"/>
                  </a:xfrm>
                </p:grpSpPr>
                <p:grpSp>
                  <p:nvGrpSpPr>
                    <p:cNvPr id="106" name="Groep 105">
                      <a:extLst>
                        <a:ext uri="{FF2B5EF4-FFF2-40B4-BE49-F238E27FC236}">
                          <a16:creationId xmlns:a16="http://schemas.microsoft.com/office/drawing/2014/main" id="{C341723A-0E1D-41EA-AA65-9F82B12A53AC}"/>
                        </a:ext>
                      </a:extLst>
                    </p:cNvPr>
                    <p:cNvGrpSpPr/>
                    <p:nvPr userDrawn="1"/>
                  </p:nvGrpSpPr>
                  <p:grpSpPr>
                    <a:xfrm>
                      <a:off x="13554906" y="3320109"/>
                      <a:ext cx="443917" cy="425811"/>
                      <a:chOff x="12909684" y="1276143"/>
                      <a:chExt cx="443917" cy="425811"/>
                    </a:xfrm>
                  </p:grpSpPr>
                  <p:sp>
                    <p:nvSpPr>
                      <p:cNvPr id="109" name="Rechthoek 108">
                        <a:extLst>
                          <a:ext uri="{FF2B5EF4-FFF2-40B4-BE49-F238E27FC236}">
                            <a16:creationId xmlns:a16="http://schemas.microsoft.com/office/drawing/2014/main" id="{488C080B-1043-475A-8CB4-C2017C313DA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959C8079-D8B9-4E49-BE19-EC6C7768871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Ovaal 110">
                        <a:extLst>
                          <a:ext uri="{FF2B5EF4-FFF2-40B4-BE49-F238E27FC236}">
                            <a16:creationId xmlns:a16="http://schemas.microsoft.com/office/drawing/2014/main" id="{33A624D3-AB94-432C-BA26-ACC1A6A52E7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7" name="Afbeelding 106">
                      <a:extLst>
                        <a:ext uri="{FF2B5EF4-FFF2-40B4-BE49-F238E27FC236}">
                          <a16:creationId xmlns:a16="http://schemas.microsoft.com/office/drawing/2014/main" id="{69F4A56A-1A9B-41B6-8F96-C6208EC2F54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8" name="Afbeelding 107">
                      <a:extLst>
                        <a:ext uri="{FF2B5EF4-FFF2-40B4-BE49-F238E27FC236}">
                          <a16:creationId xmlns:a16="http://schemas.microsoft.com/office/drawing/2014/main" id="{9F342B63-1783-4DB6-BB05-D8C8E905CD2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0" name="Groep 99">
                    <a:extLst>
                      <a:ext uri="{FF2B5EF4-FFF2-40B4-BE49-F238E27FC236}">
                        <a16:creationId xmlns:a16="http://schemas.microsoft.com/office/drawing/2014/main" id="{60E37872-EDDA-47CE-87B4-3DA0DBF73554}"/>
                      </a:ext>
                    </a:extLst>
                  </p:cNvPr>
                  <p:cNvGrpSpPr/>
                  <p:nvPr userDrawn="1"/>
                </p:nvGrpSpPr>
                <p:grpSpPr>
                  <a:xfrm>
                    <a:off x="13103513" y="3705268"/>
                    <a:ext cx="145820" cy="146462"/>
                    <a:chOff x="13096169" y="3602278"/>
                    <a:chExt cx="145820" cy="146462"/>
                  </a:xfrm>
                </p:grpSpPr>
                <p:sp>
                  <p:nvSpPr>
                    <p:cNvPr id="104" name="Rechthoek 103">
                      <a:extLst>
                        <a:ext uri="{FF2B5EF4-FFF2-40B4-BE49-F238E27FC236}">
                          <a16:creationId xmlns:a16="http://schemas.microsoft.com/office/drawing/2014/main" id="{EF19DE7C-47E9-43F9-9E3C-C7CC5A7ED3C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5DFA7246-9B89-4C14-B4BA-D1F8D5032A0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1" name="Groep 100">
                    <a:extLst>
                      <a:ext uri="{FF2B5EF4-FFF2-40B4-BE49-F238E27FC236}">
                        <a16:creationId xmlns:a16="http://schemas.microsoft.com/office/drawing/2014/main" id="{B046C7FE-8184-45CB-922C-130797A5CC25}"/>
                      </a:ext>
                    </a:extLst>
                  </p:cNvPr>
                  <p:cNvGrpSpPr/>
                  <p:nvPr userDrawn="1"/>
                </p:nvGrpSpPr>
                <p:grpSpPr>
                  <a:xfrm rot="10800000">
                    <a:off x="13061402" y="3665637"/>
                    <a:ext cx="145820" cy="146462"/>
                    <a:chOff x="13096169" y="3602278"/>
                    <a:chExt cx="145820" cy="146462"/>
                  </a:xfrm>
                </p:grpSpPr>
                <p:sp>
                  <p:nvSpPr>
                    <p:cNvPr id="102" name="Rechthoek 101">
                      <a:extLst>
                        <a:ext uri="{FF2B5EF4-FFF2-40B4-BE49-F238E27FC236}">
                          <a16:creationId xmlns:a16="http://schemas.microsoft.com/office/drawing/2014/main" id="{4AD9970A-0EDD-4247-BCCB-90C319E8854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703D0C1B-F81D-4543-A10F-C618A48898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7" name="Rechthoek 96">
                  <a:extLst>
                    <a:ext uri="{FF2B5EF4-FFF2-40B4-BE49-F238E27FC236}">
                      <a16:creationId xmlns:a16="http://schemas.microsoft.com/office/drawing/2014/main" id="{CFCAECFF-9155-4D26-AC17-E53D993818CD}"/>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8" name="Gelijkbenige driehoek 97">
                  <a:extLst>
                    <a:ext uri="{FF2B5EF4-FFF2-40B4-BE49-F238E27FC236}">
                      <a16:creationId xmlns:a16="http://schemas.microsoft.com/office/drawing/2014/main" id="{1C4DA77F-7AD0-484C-835F-367E536AA02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5" name="ICOON_info">
                <a:extLst>
                  <a:ext uri="{FF2B5EF4-FFF2-40B4-BE49-F238E27FC236}">
                    <a16:creationId xmlns:a16="http://schemas.microsoft.com/office/drawing/2014/main" id="{7E97A3E2-F781-430B-BC80-C0FFAD050133}"/>
                  </a:ext>
                </a:extLst>
              </p:cNvPr>
              <p:cNvGrpSpPr/>
              <p:nvPr userDrawn="1"/>
            </p:nvGrpSpPr>
            <p:grpSpPr>
              <a:xfrm>
                <a:off x="-376736" y="5805499"/>
                <a:ext cx="283685" cy="283685"/>
                <a:chOff x="-510741" y="5913713"/>
                <a:chExt cx="267555" cy="267555"/>
              </a:xfrm>
            </p:grpSpPr>
            <p:sp>
              <p:nvSpPr>
                <p:cNvPr id="94" name="Ovaal 93">
                  <a:extLst>
                    <a:ext uri="{FF2B5EF4-FFF2-40B4-BE49-F238E27FC236}">
                      <a16:creationId xmlns:a16="http://schemas.microsoft.com/office/drawing/2014/main" id="{ED621ECB-5661-4C2A-9350-D7A221C6548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5" name="Graphic 163" descr="Informatie">
                  <a:extLst>
                    <a:ext uri="{FF2B5EF4-FFF2-40B4-BE49-F238E27FC236}">
                      <a16:creationId xmlns:a16="http://schemas.microsoft.com/office/drawing/2014/main" id="{2B3E0AF9-D991-4CB5-9FA5-A88E1CC2F57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76" name="Ovaal 75">
                <a:extLst>
                  <a:ext uri="{FF2B5EF4-FFF2-40B4-BE49-F238E27FC236}">
                    <a16:creationId xmlns:a16="http://schemas.microsoft.com/office/drawing/2014/main" id="{B298E8F9-70DB-421B-82DB-4AFF6B701D80}"/>
                  </a:ext>
                </a:extLst>
              </p:cNvPr>
              <p:cNvSpPr/>
              <p:nvPr userDrawn="1"/>
            </p:nvSpPr>
            <p:spPr>
              <a:xfrm>
                <a:off x="-3603587" y="42677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7" name="Rechthoek 76">
                <a:extLst>
                  <a:ext uri="{FF2B5EF4-FFF2-40B4-BE49-F238E27FC236}">
                    <a16:creationId xmlns:a16="http://schemas.microsoft.com/office/drawing/2014/main" id="{21ED594F-3373-4A82-A50B-26A3AB2F9479}"/>
                  </a:ext>
                </a:extLst>
              </p:cNvPr>
              <p:cNvSpPr/>
              <p:nvPr userDrawn="1"/>
            </p:nvSpPr>
            <p:spPr>
              <a:xfrm>
                <a:off x="-3319415" y="4267792"/>
                <a:ext cx="2944682" cy="81271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er voor te zorgen dat het logo in zijn originele verhouding staat,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het pijltje onder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‘Aanpassen’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78" name="Groep 77">
                <a:extLst>
                  <a:ext uri="{FF2B5EF4-FFF2-40B4-BE49-F238E27FC236}">
                    <a16:creationId xmlns:a16="http://schemas.microsoft.com/office/drawing/2014/main" id="{0FBB0A37-9D39-4D05-A0C0-5D23B8B9A2E2}"/>
                  </a:ext>
                </a:extLst>
              </p:cNvPr>
              <p:cNvGrpSpPr/>
              <p:nvPr userDrawn="1"/>
            </p:nvGrpSpPr>
            <p:grpSpPr>
              <a:xfrm>
                <a:off x="-3314821" y="5192208"/>
                <a:ext cx="1108877" cy="563933"/>
                <a:chOff x="-3314821" y="3885197"/>
                <a:chExt cx="1108877" cy="563933"/>
              </a:xfrm>
            </p:grpSpPr>
            <p:sp>
              <p:nvSpPr>
                <p:cNvPr id="79" name="Rechthoek 78">
                  <a:extLst>
                    <a:ext uri="{FF2B5EF4-FFF2-40B4-BE49-F238E27FC236}">
                      <a16:creationId xmlns:a16="http://schemas.microsoft.com/office/drawing/2014/main" id="{2E04336E-DB62-409B-9674-70E204AB107D}"/>
                    </a:ext>
                  </a:extLst>
                </p:cNvPr>
                <p:cNvSpPr/>
                <p:nvPr userDrawn="1"/>
              </p:nvSpPr>
              <p:spPr>
                <a:xfrm>
                  <a:off x="-3314821" y="3885197"/>
                  <a:ext cx="105560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D1EA1D31-FD6B-4A5E-9FAE-9B29617CDF30}"/>
                    </a:ext>
                  </a:extLst>
                </p:cNvPr>
                <p:cNvSpPr/>
                <p:nvPr userDrawn="1"/>
              </p:nvSpPr>
              <p:spPr>
                <a:xfrm>
                  <a:off x="-3304718" y="4138922"/>
                  <a:ext cx="1043588"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1" name="Tekstvak 80">
                  <a:extLst>
                    <a:ext uri="{FF2B5EF4-FFF2-40B4-BE49-F238E27FC236}">
                      <a16:creationId xmlns:a16="http://schemas.microsoft.com/office/drawing/2014/main" id="{88F67BA5-99D2-43DB-AFE7-9D60AF5D07DD}"/>
                    </a:ext>
                  </a:extLst>
                </p:cNvPr>
                <p:cNvSpPr txBox="1"/>
                <p:nvPr userDrawn="1"/>
              </p:nvSpPr>
              <p:spPr>
                <a:xfrm>
                  <a:off x="-3069820" y="3949098"/>
                  <a:ext cx="794156"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Opvullen</a:t>
                  </a:r>
                </a:p>
              </p:txBody>
            </p:sp>
            <p:sp>
              <p:nvSpPr>
                <p:cNvPr id="82" name="Tekstvak 81">
                  <a:extLst>
                    <a:ext uri="{FF2B5EF4-FFF2-40B4-BE49-F238E27FC236}">
                      <a16:creationId xmlns:a16="http://schemas.microsoft.com/office/drawing/2014/main" id="{0F70EC56-402C-4181-BA84-35467B7D07FB}"/>
                    </a:ext>
                  </a:extLst>
                </p:cNvPr>
                <p:cNvSpPr txBox="1"/>
                <p:nvPr userDrawn="1"/>
              </p:nvSpPr>
              <p:spPr>
                <a:xfrm>
                  <a:off x="-3069819" y="4199018"/>
                  <a:ext cx="800912"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Aanpassen</a:t>
                  </a:r>
                </a:p>
              </p:txBody>
            </p:sp>
            <p:sp>
              <p:nvSpPr>
                <p:cNvPr id="83" name="Vrije vorm: vorm 82">
                  <a:extLst>
                    <a:ext uri="{FF2B5EF4-FFF2-40B4-BE49-F238E27FC236}">
                      <a16:creationId xmlns:a16="http://schemas.microsoft.com/office/drawing/2014/main" id="{586599EE-44EE-40E2-8FBE-15EE96BAEC24}"/>
                    </a:ext>
                  </a:extLst>
                </p:cNvPr>
                <p:cNvSpPr/>
                <p:nvPr userDrawn="1"/>
              </p:nvSpPr>
              <p:spPr>
                <a:xfrm>
                  <a:off x="-2303506" y="426913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84" name="Groep 83">
                  <a:extLst>
                    <a:ext uri="{FF2B5EF4-FFF2-40B4-BE49-F238E27FC236}">
                      <a16:creationId xmlns:a16="http://schemas.microsoft.com/office/drawing/2014/main" id="{1A02917A-2C01-4AB2-92F7-1236A9FBF2B9}"/>
                    </a:ext>
                  </a:extLst>
                </p:cNvPr>
                <p:cNvGrpSpPr/>
                <p:nvPr userDrawn="1"/>
              </p:nvGrpSpPr>
              <p:grpSpPr>
                <a:xfrm>
                  <a:off x="-3254609" y="3946178"/>
                  <a:ext cx="184194" cy="143334"/>
                  <a:chOff x="6218544" y="2402421"/>
                  <a:chExt cx="144156" cy="112178"/>
                </a:xfrm>
              </p:grpSpPr>
              <p:sp>
                <p:nvSpPr>
                  <p:cNvPr id="90" name="Rechthoek 89">
                    <a:extLst>
                      <a:ext uri="{FF2B5EF4-FFF2-40B4-BE49-F238E27FC236}">
                        <a16:creationId xmlns:a16="http://schemas.microsoft.com/office/drawing/2014/main" id="{BEBB5B31-5B59-4598-A1E7-699C295EEA25}"/>
                      </a:ext>
                    </a:extLst>
                  </p:cNvPr>
                  <p:cNvSpPr/>
                  <p:nvPr userDrawn="1"/>
                </p:nvSpPr>
                <p:spPr>
                  <a:xfrm>
                    <a:off x="6218544" y="2414588"/>
                    <a:ext cx="144156" cy="100011"/>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47">
                    <a:extLst>
                      <a:ext uri="{FF2B5EF4-FFF2-40B4-BE49-F238E27FC236}">
                        <a16:creationId xmlns:a16="http://schemas.microsoft.com/office/drawing/2014/main" id="{14E36167-7537-4961-95CC-F5ADBA0967B1}"/>
                      </a:ext>
                    </a:extLst>
                  </p:cNvPr>
                  <p:cNvSpPr/>
                  <p:nvPr userDrawn="1"/>
                </p:nvSpPr>
                <p:spPr>
                  <a:xfrm>
                    <a:off x="6224587" y="2445544"/>
                    <a:ext cx="95251" cy="6480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47">
                    <a:extLst>
                      <a:ext uri="{FF2B5EF4-FFF2-40B4-BE49-F238E27FC236}">
                        <a16:creationId xmlns:a16="http://schemas.microsoft.com/office/drawing/2014/main" id="{7EF67243-9576-4C9E-AA0F-B5DB022926CF}"/>
                      </a:ext>
                    </a:extLst>
                  </p:cNvPr>
                  <p:cNvSpPr/>
                  <p:nvPr userDrawn="1"/>
                </p:nvSpPr>
                <p:spPr>
                  <a:xfrm>
                    <a:off x="6296025" y="2457450"/>
                    <a:ext cx="64294" cy="52388"/>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Koorde 92">
                    <a:extLst>
                      <a:ext uri="{FF2B5EF4-FFF2-40B4-BE49-F238E27FC236}">
                        <a16:creationId xmlns:a16="http://schemas.microsoft.com/office/drawing/2014/main" id="{64E3DFE5-0A34-47D8-A86A-C895774723C0}"/>
                      </a:ext>
                    </a:extLst>
                  </p:cNvPr>
                  <p:cNvSpPr/>
                  <p:nvPr userDrawn="1"/>
                </p:nvSpPr>
                <p:spPr>
                  <a:xfrm>
                    <a:off x="6290536" y="2402421"/>
                    <a:ext cx="37785" cy="37785"/>
                  </a:xfrm>
                  <a:prstGeom prst="chord">
                    <a:avLst>
                      <a:gd name="adj1" fmla="val 21457318"/>
                      <a:gd name="adj2" fmla="val 11002272"/>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5" name="Groep 84">
                  <a:extLst>
                    <a:ext uri="{FF2B5EF4-FFF2-40B4-BE49-F238E27FC236}">
                      <a16:creationId xmlns:a16="http://schemas.microsoft.com/office/drawing/2014/main" id="{34A8072E-4414-4A18-923D-DCE6FC4D7A9D}"/>
                    </a:ext>
                  </a:extLst>
                </p:cNvPr>
                <p:cNvGrpSpPr/>
                <p:nvPr userDrawn="1"/>
              </p:nvGrpSpPr>
              <p:grpSpPr>
                <a:xfrm>
                  <a:off x="-3254609" y="4199853"/>
                  <a:ext cx="184194" cy="124747"/>
                  <a:chOff x="6218544" y="2636044"/>
                  <a:chExt cx="144156" cy="97631"/>
                </a:xfrm>
              </p:grpSpPr>
              <p:sp>
                <p:nvSpPr>
                  <p:cNvPr id="86" name="Rechthoek 85">
                    <a:extLst>
                      <a:ext uri="{FF2B5EF4-FFF2-40B4-BE49-F238E27FC236}">
                        <a16:creationId xmlns:a16="http://schemas.microsoft.com/office/drawing/2014/main" id="{9288DAD6-62C7-44A2-BC60-A1F3161D5E5E}"/>
                      </a:ext>
                    </a:extLst>
                  </p:cNvPr>
                  <p:cNvSpPr/>
                  <p:nvPr userDrawn="1"/>
                </p:nvSpPr>
                <p:spPr>
                  <a:xfrm>
                    <a:off x="6218544" y="2636044"/>
                    <a:ext cx="144156" cy="92869"/>
                  </a:xfrm>
                  <a:prstGeom prst="rect">
                    <a:avLst/>
                  </a:prstGeom>
                  <a:solidFill>
                    <a:schemeClr val="bg1"/>
                  </a:solidFill>
                  <a:ln w="12700" cap="rnd" cmpd="sng" algn="ctr">
                    <a:solidFill>
                      <a:srgbClr val="818181"/>
                    </a:solidFill>
                    <a:prstDash val="sysDash"/>
                  </a:ln>
                  <a:effectLst/>
                </p:spPr>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EA29B774-A47C-489B-93F3-B51C5FC67257}"/>
                      </a:ext>
                    </a:extLst>
                  </p:cNvPr>
                  <p:cNvSpPr/>
                  <p:nvPr userDrawn="1"/>
                </p:nvSpPr>
                <p:spPr>
                  <a:xfrm>
                    <a:off x="6249409" y="2636045"/>
                    <a:ext cx="85725" cy="97630"/>
                  </a:xfrm>
                  <a:prstGeom prst="rect">
                    <a:avLst/>
                  </a:prstGeom>
                  <a:solidFill>
                    <a:srgbClr val="F0F0F0"/>
                  </a:solidFill>
                  <a:ln w="9525">
                    <a:solidFill>
                      <a:srgbClr val="B7B4B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Ovaal 87">
                    <a:extLst>
                      <a:ext uri="{FF2B5EF4-FFF2-40B4-BE49-F238E27FC236}">
                        <a16:creationId xmlns:a16="http://schemas.microsoft.com/office/drawing/2014/main" id="{A89E21A7-5539-45FA-B427-1BD9A49370F0}"/>
                      </a:ext>
                    </a:extLst>
                  </p:cNvPr>
                  <p:cNvSpPr/>
                  <p:nvPr userDrawn="1"/>
                </p:nvSpPr>
                <p:spPr>
                  <a:xfrm>
                    <a:off x="6297938" y="2655636"/>
                    <a:ext cx="21328" cy="21328"/>
                  </a:xfrm>
                  <a:prstGeom prst="ellipse">
                    <a:avLst/>
                  </a:prstGeom>
                  <a:solidFill>
                    <a:srgbClr val="E9C07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9" name="Rechthoek 47">
                    <a:extLst>
                      <a:ext uri="{FF2B5EF4-FFF2-40B4-BE49-F238E27FC236}">
                        <a16:creationId xmlns:a16="http://schemas.microsoft.com/office/drawing/2014/main" id="{63C424E5-43D3-44ED-B953-69476657F386}"/>
                      </a:ext>
                    </a:extLst>
                  </p:cNvPr>
                  <p:cNvSpPr/>
                  <p:nvPr userDrawn="1"/>
                </p:nvSpPr>
                <p:spPr>
                  <a:xfrm>
                    <a:off x="6261434" y="2675670"/>
                    <a:ext cx="45896" cy="37785"/>
                  </a:xfrm>
                  <a:custGeom>
                    <a:avLst/>
                    <a:gdLst>
                      <a:gd name="connsiteX0" fmla="*/ 0 w 148606"/>
                      <a:gd name="connsiteY0" fmla="*/ 0 h 148606"/>
                      <a:gd name="connsiteX1" fmla="*/ 148606 w 148606"/>
                      <a:gd name="connsiteY1" fmla="*/ 0 h 148606"/>
                      <a:gd name="connsiteX2" fmla="*/ 148606 w 148606"/>
                      <a:gd name="connsiteY2" fmla="*/ 148606 h 148606"/>
                      <a:gd name="connsiteX3" fmla="*/ 0 w 148606"/>
                      <a:gd name="connsiteY3" fmla="*/ 148606 h 148606"/>
                      <a:gd name="connsiteX4" fmla="*/ 0 w 148606"/>
                      <a:gd name="connsiteY4" fmla="*/ 0 h 148606"/>
                      <a:gd name="connsiteX0" fmla="*/ 0 w 148606"/>
                      <a:gd name="connsiteY0" fmla="*/ 0 h 148606"/>
                      <a:gd name="connsiteX1" fmla="*/ 148606 w 148606"/>
                      <a:gd name="connsiteY1" fmla="*/ 148606 h 148606"/>
                      <a:gd name="connsiteX2" fmla="*/ 0 w 148606"/>
                      <a:gd name="connsiteY2" fmla="*/ 148606 h 148606"/>
                      <a:gd name="connsiteX3" fmla="*/ 0 w 148606"/>
                      <a:gd name="connsiteY3" fmla="*/ 0 h 148606"/>
                      <a:gd name="connsiteX0" fmla="*/ 66675 w 148606"/>
                      <a:gd name="connsiteY0" fmla="*/ 0 h 148606"/>
                      <a:gd name="connsiteX1" fmla="*/ 148606 w 148606"/>
                      <a:gd name="connsiteY1" fmla="*/ 148606 h 148606"/>
                      <a:gd name="connsiteX2" fmla="*/ 0 w 148606"/>
                      <a:gd name="connsiteY2" fmla="*/ 148606 h 148606"/>
                      <a:gd name="connsiteX3" fmla="*/ 66675 w 148606"/>
                      <a:gd name="connsiteY3" fmla="*/ 0 h 148606"/>
                      <a:gd name="connsiteX0" fmla="*/ 71437 w 148606"/>
                      <a:gd name="connsiteY0" fmla="*/ 0 h 120031"/>
                      <a:gd name="connsiteX1" fmla="*/ 148606 w 148606"/>
                      <a:gd name="connsiteY1" fmla="*/ 120031 h 120031"/>
                      <a:gd name="connsiteX2" fmla="*/ 0 w 148606"/>
                      <a:gd name="connsiteY2" fmla="*/ 120031 h 120031"/>
                      <a:gd name="connsiteX3" fmla="*/ 71437 w 148606"/>
                      <a:gd name="connsiteY3" fmla="*/ 0 h 120031"/>
                      <a:gd name="connsiteX0" fmla="*/ 73234 w 151858"/>
                      <a:gd name="connsiteY0" fmla="*/ 0 h 120031"/>
                      <a:gd name="connsiteX1" fmla="*/ 150403 w 151858"/>
                      <a:gd name="connsiteY1" fmla="*/ 120031 h 120031"/>
                      <a:gd name="connsiteX2" fmla="*/ 1797 w 151858"/>
                      <a:gd name="connsiteY2" fmla="*/ 120031 h 120031"/>
                      <a:gd name="connsiteX3" fmla="*/ 73234 w 151858"/>
                      <a:gd name="connsiteY3" fmla="*/ 0 h 120031"/>
                      <a:gd name="connsiteX0" fmla="*/ 73583 w 152474"/>
                      <a:gd name="connsiteY0" fmla="*/ 40 h 120071"/>
                      <a:gd name="connsiteX1" fmla="*/ 150752 w 152474"/>
                      <a:gd name="connsiteY1" fmla="*/ 120071 h 120071"/>
                      <a:gd name="connsiteX2" fmla="*/ 2146 w 152474"/>
                      <a:gd name="connsiteY2" fmla="*/ 120071 h 120071"/>
                      <a:gd name="connsiteX3" fmla="*/ 73583 w 152474"/>
                      <a:gd name="connsiteY3" fmla="*/ 40 h 120071"/>
                      <a:gd name="connsiteX0" fmla="*/ 73583 w 152474"/>
                      <a:gd name="connsiteY0" fmla="*/ 35 h 136734"/>
                      <a:gd name="connsiteX1" fmla="*/ 150752 w 152474"/>
                      <a:gd name="connsiteY1" fmla="*/ 136734 h 136734"/>
                      <a:gd name="connsiteX2" fmla="*/ 2146 w 152474"/>
                      <a:gd name="connsiteY2" fmla="*/ 136734 h 136734"/>
                      <a:gd name="connsiteX3" fmla="*/ 73583 w 152474"/>
                      <a:gd name="connsiteY3" fmla="*/ 35 h 136734"/>
                    </a:gdLst>
                    <a:ahLst/>
                    <a:cxnLst>
                      <a:cxn ang="0">
                        <a:pos x="connsiteX0" y="connsiteY0"/>
                      </a:cxn>
                      <a:cxn ang="0">
                        <a:pos x="connsiteX1" y="connsiteY1"/>
                      </a:cxn>
                      <a:cxn ang="0">
                        <a:pos x="connsiteX2" y="connsiteY2"/>
                      </a:cxn>
                      <a:cxn ang="0">
                        <a:pos x="connsiteX3" y="connsiteY3"/>
                      </a:cxn>
                    </a:cxnLst>
                    <a:rect l="l" t="t" r="r" b="b"/>
                    <a:pathLst>
                      <a:path w="152474" h="136734">
                        <a:moveTo>
                          <a:pt x="73583" y="35"/>
                        </a:moveTo>
                        <a:cubicBezTo>
                          <a:pt x="110257" y="-2347"/>
                          <a:pt x="162658" y="116729"/>
                          <a:pt x="150752" y="136734"/>
                        </a:cubicBezTo>
                        <a:lnTo>
                          <a:pt x="2146" y="136734"/>
                        </a:lnTo>
                        <a:cubicBezTo>
                          <a:pt x="-10716" y="116729"/>
                          <a:pt x="36909" y="2417"/>
                          <a:pt x="73583" y="35"/>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grpSp>
        <p:nvGrpSpPr>
          <p:cNvPr id="121" name="INSTRUCTIE">
            <a:extLst>
              <a:ext uri="{FF2B5EF4-FFF2-40B4-BE49-F238E27FC236}">
                <a16:creationId xmlns:a16="http://schemas.microsoft.com/office/drawing/2014/main" id="{400F8ADA-F5B6-4F58-9864-8D76E9A32097}"/>
              </a:ext>
            </a:extLst>
          </p:cNvPr>
          <p:cNvGrpSpPr/>
          <p:nvPr userDrawn="1"/>
        </p:nvGrpSpPr>
        <p:grpSpPr>
          <a:xfrm>
            <a:off x="12377595" y="0"/>
            <a:ext cx="3693386" cy="6857760"/>
            <a:chOff x="-3786437" y="0"/>
            <a:chExt cx="3693386" cy="6857760"/>
          </a:xfrm>
        </p:grpSpPr>
        <p:sp>
          <p:nvSpPr>
            <p:cNvPr id="122" name="Rechthoek 121">
              <a:extLst>
                <a:ext uri="{FF2B5EF4-FFF2-40B4-BE49-F238E27FC236}">
                  <a16:creationId xmlns:a16="http://schemas.microsoft.com/office/drawing/2014/main" id="{297CE55D-64D0-463C-9D0C-73FC51ED9B5F}"/>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23" name="INSTRUCTIE">
              <a:extLst>
                <a:ext uri="{FF2B5EF4-FFF2-40B4-BE49-F238E27FC236}">
                  <a16:creationId xmlns:a16="http://schemas.microsoft.com/office/drawing/2014/main" id="{66C3BC0B-7D19-4BD3-944F-3BB47B7C9755}"/>
                </a:ext>
              </a:extLst>
            </p:cNvPr>
            <p:cNvGrpSpPr/>
            <p:nvPr userDrawn="1"/>
          </p:nvGrpSpPr>
          <p:grpSpPr>
            <a:xfrm>
              <a:off x="-3786165" y="0"/>
              <a:ext cx="3693114" cy="6177730"/>
              <a:chOff x="-3786165" y="0"/>
              <a:chExt cx="3693114" cy="6177730"/>
            </a:xfrm>
          </p:grpSpPr>
          <p:sp>
            <p:nvSpPr>
              <p:cNvPr id="124" name="Rechthoek 123">
                <a:extLst>
                  <a:ext uri="{FF2B5EF4-FFF2-40B4-BE49-F238E27FC236}">
                    <a16:creationId xmlns:a16="http://schemas.microsoft.com/office/drawing/2014/main" id="{77477A51-371F-45DB-8972-27BB9B916909}"/>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25" name="Ovaal 124">
                <a:extLst>
                  <a:ext uri="{FF2B5EF4-FFF2-40B4-BE49-F238E27FC236}">
                    <a16:creationId xmlns:a16="http://schemas.microsoft.com/office/drawing/2014/main" id="{929C7F3A-A8E3-4F7A-A36F-C1A514B25C0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6" name="Rechthoek 125">
                <a:extLst>
                  <a:ext uri="{FF2B5EF4-FFF2-40B4-BE49-F238E27FC236}">
                    <a16:creationId xmlns:a16="http://schemas.microsoft.com/office/drawing/2014/main" id="{2EB035A6-C9A5-4E19-B4D1-9CBE98A7915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27" name="Groep 126">
                <a:extLst>
                  <a:ext uri="{FF2B5EF4-FFF2-40B4-BE49-F238E27FC236}">
                    <a16:creationId xmlns:a16="http://schemas.microsoft.com/office/drawing/2014/main" id="{EC4719FF-24FA-4B42-8C55-CCCF99C09F16}"/>
                  </a:ext>
                </a:extLst>
              </p:cNvPr>
              <p:cNvGrpSpPr/>
              <p:nvPr userDrawn="1"/>
            </p:nvGrpSpPr>
            <p:grpSpPr>
              <a:xfrm>
                <a:off x="-3316179" y="1231351"/>
                <a:ext cx="294789" cy="318834"/>
                <a:chOff x="14466489" y="1001522"/>
                <a:chExt cx="290627" cy="314333"/>
              </a:xfrm>
            </p:grpSpPr>
            <p:sp>
              <p:nvSpPr>
                <p:cNvPr id="181" name="Rechthoek 180">
                  <a:extLst>
                    <a:ext uri="{FF2B5EF4-FFF2-40B4-BE49-F238E27FC236}">
                      <a16:creationId xmlns:a16="http://schemas.microsoft.com/office/drawing/2014/main" id="{42F50968-6BAE-4294-B405-3B2804CF8A47}"/>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82" name="Ovaal 181">
                  <a:extLst>
                    <a:ext uri="{FF2B5EF4-FFF2-40B4-BE49-F238E27FC236}">
                      <a16:creationId xmlns:a16="http://schemas.microsoft.com/office/drawing/2014/main" id="{00251408-CE7B-4C6F-96CD-BEC1A0BCFD8A}"/>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83" name="Vrije vorm: vorm 182">
                  <a:extLst>
                    <a:ext uri="{FF2B5EF4-FFF2-40B4-BE49-F238E27FC236}">
                      <a16:creationId xmlns:a16="http://schemas.microsoft.com/office/drawing/2014/main" id="{E175606D-3B02-424E-A0BD-A788EE78A4E1}"/>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84" name="Rechthoek: afgeronde hoeken 183">
                  <a:extLst>
                    <a:ext uri="{FF2B5EF4-FFF2-40B4-BE49-F238E27FC236}">
                      <a16:creationId xmlns:a16="http://schemas.microsoft.com/office/drawing/2014/main" id="{47472DF1-2024-4662-AD37-7595E4F0C4A5}"/>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85" name="Rechte verbindingslijn 184">
                  <a:extLst>
                    <a:ext uri="{FF2B5EF4-FFF2-40B4-BE49-F238E27FC236}">
                      <a16:creationId xmlns:a16="http://schemas.microsoft.com/office/drawing/2014/main" id="{09EE3A14-BEFF-4062-BD0D-5AC7FBA5179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6" name="Rechte verbindingslijn 185">
                  <a:extLst>
                    <a:ext uri="{FF2B5EF4-FFF2-40B4-BE49-F238E27FC236}">
                      <a16:creationId xmlns:a16="http://schemas.microsoft.com/office/drawing/2014/main" id="{F35C4A61-00F2-4806-B26B-43FC115266A3}"/>
                    </a:ext>
                  </a:extLst>
                </p:cNvPr>
                <p:cNvCxnSpPr>
                  <a:cxnSpLocks/>
                  <a:stCxn id="18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8" name="Ovaal 127">
                <a:extLst>
                  <a:ext uri="{FF2B5EF4-FFF2-40B4-BE49-F238E27FC236}">
                    <a16:creationId xmlns:a16="http://schemas.microsoft.com/office/drawing/2014/main" id="{B9CC1986-13FC-48C2-BE6A-66A69796A23A}"/>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29" name="Rechthoek 128">
                <a:extLst>
                  <a:ext uri="{FF2B5EF4-FFF2-40B4-BE49-F238E27FC236}">
                    <a16:creationId xmlns:a16="http://schemas.microsoft.com/office/drawing/2014/main" id="{09D0EA73-B630-44F3-A08A-D5C245D770E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0" name="Groep 129">
                <a:extLst>
                  <a:ext uri="{FF2B5EF4-FFF2-40B4-BE49-F238E27FC236}">
                    <a16:creationId xmlns:a16="http://schemas.microsoft.com/office/drawing/2014/main" id="{ACAF7AAD-690C-4585-BFCE-B37B122769B8}"/>
                  </a:ext>
                </a:extLst>
              </p:cNvPr>
              <p:cNvGrpSpPr/>
              <p:nvPr userDrawn="1"/>
            </p:nvGrpSpPr>
            <p:grpSpPr>
              <a:xfrm>
                <a:off x="-3311319" y="2164285"/>
                <a:ext cx="825500" cy="209550"/>
                <a:chOff x="13504624" y="2482850"/>
                <a:chExt cx="825500" cy="209550"/>
              </a:xfrm>
            </p:grpSpPr>
            <p:sp>
              <p:nvSpPr>
                <p:cNvPr id="178" name="Rechthoek 177">
                  <a:extLst>
                    <a:ext uri="{FF2B5EF4-FFF2-40B4-BE49-F238E27FC236}">
                      <a16:creationId xmlns:a16="http://schemas.microsoft.com/office/drawing/2014/main" id="{F43BC455-6CC0-4CF6-92B9-1F91309545F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79" name="Rechte verbindingslijn 178">
                  <a:extLst>
                    <a:ext uri="{FF2B5EF4-FFF2-40B4-BE49-F238E27FC236}">
                      <a16:creationId xmlns:a16="http://schemas.microsoft.com/office/drawing/2014/main" id="{36644CEC-8678-485A-880B-C6C469924EC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0" name="Gelijkbenige driehoek 179">
                  <a:extLst>
                    <a:ext uri="{FF2B5EF4-FFF2-40B4-BE49-F238E27FC236}">
                      <a16:creationId xmlns:a16="http://schemas.microsoft.com/office/drawing/2014/main" id="{9A61F918-FDB5-4F18-A28E-7893DC4A6CA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31" name="Ovaal 130">
                <a:extLst>
                  <a:ext uri="{FF2B5EF4-FFF2-40B4-BE49-F238E27FC236}">
                    <a16:creationId xmlns:a16="http://schemas.microsoft.com/office/drawing/2014/main" id="{72A8FD5A-246C-4873-BF56-C4B3171F2F5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32" name="Rechthoek 131">
                <a:extLst>
                  <a:ext uri="{FF2B5EF4-FFF2-40B4-BE49-F238E27FC236}">
                    <a16:creationId xmlns:a16="http://schemas.microsoft.com/office/drawing/2014/main" id="{C34DA5A4-41D4-48BD-8DA5-F701C4D6AD87}"/>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33" name="ICOON_info">
                <a:extLst>
                  <a:ext uri="{FF2B5EF4-FFF2-40B4-BE49-F238E27FC236}">
                    <a16:creationId xmlns:a16="http://schemas.microsoft.com/office/drawing/2014/main" id="{EC53B4CD-D7A2-48BB-87DA-45FCEB6ECD23}"/>
                  </a:ext>
                </a:extLst>
              </p:cNvPr>
              <p:cNvGrpSpPr/>
              <p:nvPr userDrawn="1"/>
            </p:nvGrpSpPr>
            <p:grpSpPr>
              <a:xfrm>
                <a:off x="-376736" y="5894045"/>
                <a:ext cx="283685" cy="283685"/>
                <a:chOff x="-510741" y="5913713"/>
                <a:chExt cx="267555" cy="267555"/>
              </a:xfrm>
            </p:grpSpPr>
            <p:sp>
              <p:nvSpPr>
                <p:cNvPr id="176" name="Ovaal 175">
                  <a:extLst>
                    <a:ext uri="{FF2B5EF4-FFF2-40B4-BE49-F238E27FC236}">
                      <a16:creationId xmlns:a16="http://schemas.microsoft.com/office/drawing/2014/main" id="{1102CEC2-5BB7-40F0-8797-C3B0A9E5AAE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77" name="Graphic 163" descr="Informatie">
                  <a:extLst>
                    <a:ext uri="{FF2B5EF4-FFF2-40B4-BE49-F238E27FC236}">
                      <a16:creationId xmlns:a16="http://schemas.microsoft.com/office/drawing/2014/main" id="{5578C3DD-C8E8-4756-9A60-F2D9B66521E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34" name="Ovaal 133">
                <a:extLst>
                  <a:ext uri="{FF2B5EF4-FFF2-40B4-BE49-F238E27FC236}">
                    <a16:creationId xmlns:a16="http://schemas.microsoft.com/office/drawing/2014/main" id="{80EF993C-ADB5-4B83-9A72-8F9E9EF54031}"/>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35" name="Rechthoek 134">
                <a:extLst>
                  <a:ext uri="{FF2B5EF4-FFF2-40B4-BE49-F238E27FC236}">
                    <a16:creationId xmlns:a16="http://schemas.microsoft.com/office/drawing/2014/main" id="{3650B195-5464-4333-9066-85007824F7D8}"/>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36" name="Groep 135">
                <a:extLst>
                  <a:ext uri="{FF2B5EF4-FFF2-40B4-BE49-F238E27FC236}">
                    <a16:creationId xmlns:a16="http://schemas.microsoft.com/office/drawing/2014/main" id="{4577E264-C032-45C1-88E5-E5EC470CC89D}"/>
                  </a:ext>
                </a:extLst>
              </p:cNvPr>
              <p:cNvGrpSpPr/>
              <p:nvPr userDrawn="1"/>
            </p:nvGrpSpPr>
            <p:grpSpPr>
              <a:xfrm>
                <a:off x="-3408294" y="5236167"/>
                <a:ext cx="622283" cy="612919"/>
                <a:chOff x="12617641" y="3403239"/>
                <a:chExt cx="752963" cy="741634"/>
              </a:xfrm>
            </p:grpSpPr>
            <p:grpSp>
              <p:nvGrpSpPr>
                <p:cNvPr id="160" name="Groep 159">
                  <a:extLst>
                    <a:ext uri="{FF2B5EF4-FFF2-40B4-BE49-F238E27FC236}">
                      <a16:creationId xmlns:a16="http://schemas.microsoft.com/office/drawing/2014/main" id="{C3B2BE58-14A6-46B7-913E-8622F7EEC2D8}"/>
                    </a:ext>
                  </a:extLst>
                </p:cNvPr>
                <p:cNvGrpSpPr/>
                <p:nvPr userDrawn="1"/>
              </p:nvGrpSpPr>
              <p:grpSpPr>
                <a:xfrm>
                  <a:off x="12771550" y="3403239"/>
                  <a:ext cx="467156" cy="448491"/>
                  <a:chOff x="12782177" y="3403239"/>
                  <a:chExt cx="467156" cy="448491"/>
                </a:xfrm>
              </p:grpSpPr>
              <p:grpSp>
                <p:nvGrpSpPr>
                  <p:cNvPr id="163" name="Groep 162">
                    <a:extLst>
                      <a:ext uri="{FF2B5EF4-FFF2-40B4-BE49-F238E27FC236}">
                        <a16:creationId xmlns:a16="http://schemas.microsoft.com/office/drawing/2014/main" id="{5D3105A4-5BD8-4A74-9058-7B883921D618}"/>
                      </a:ext>
                    </a:extLst>
                  </p:cNvPr>
                  <p:cNvGrpSpPr/>
                  <p:nvPr userDrawn="1"/>
                </p:nvGrpSpPr>
                <p:grpSpPr>
                  <a:xfrm>
                    <a:off x="12782177" y="3403239"/>
                    <a:ext cx="412972" cy="396132"/>
                    <a:chOff x="13554906" y="3320109"/>
                    <a:chExt cx="443912" cy="425811"/>
                  </a:xfrm>
                </p:grpSpPr>
                <p:grpSp>
                  <p:nvGrpSpPr>
                    <p:cNvPr id="170" name="Groep 169">
                      <a:extLst>
                        <a:ext uri="{FF2B5EF4-FFF2-40B4-BE49-F238E27FC236}">
                          <a16:creationId xmlns:a16="http://schemas.microsoft.com/office/drawing/2014/main" id="{9B4AB23C-DF76-4FD8-B6C1-61025C8E6255}"/>
                        </a:ext>
                      </a:extLst>
                    </p:cNvPr>
                    <p:cNvGrpSpPr/>
                    <p:nvPr userDrawn="1"/>
                  </p:nvGrpSpPr>
                  <p:grpSpPr>
                    <a:xfrm>
                      <a:off x="13554906" y="3320109"/>
                      <a:ext cx="443912" cy="425811"/>
                      <a:chOff x="12909684" y="1276143"/>
                      <a:chExt cx="443912" cy="425811"/>
                    </a:xfrm>
                  </p:grpSpPr>
                  <p:sp>
                    <p:nvSpPr>
                      <p:cNvPr id="173" name="Rechthoek 172">
                        <a:extLst>
                          <a:ext uri="{FF2B5EF4-FFF2-40B4-BE49-F238E27FC236}">
                            <a16:creationId xmlns:a16="http://schemas.microsoft.com/office/drawing/2014/main" id="{F2A7A175-A8EA-43E5-840E-C5C14C29C380}"/>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4" name="Rechthoek 173">
                        <a:extLst>
                          <a:ext uri="{FF2B5EF4-FFF2-40B4-BE49-F238E27FC236}">
                            <a16:creationId xmlns:a16="http://schemas.microsoft.com/office/drawing/2014/main" id="{E364AD41-B7E3-4910-A85A-717435DE5C0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75" name="Ovaal 174">
                        <a:extLst>
                          <a:ext uri="{FF2B5EF4-FFF2-40B4-BE49-F238E27FC236}">
                            <a16:creationId xmlns:a16="http://schemas.microsoft.com/office/drawing/2014/main" id="{30F8A061-2961-4CD2-A79C-E625FC653C1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71" name="Afbeelding 170">
                      <a:extLst>
                        <a:ext uri="{FF2B5EF4-FFF2-40B4-BE49-F238E27FC236}">
                          <a16:creationId xmlns:a16="http://schemas.microsoft.com/office/drawing/2014/main" id="{31C08996-3710-459B-87DF-5D3593FA498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72" name="Afbeelding 171">
                      <a:extLst>
                        <a:ext uri="{FF2B5EF4-FFF2-40B4-BE49-F238E27FC236}">
                          <a16:creationId xmlns:a16="http://schemas.microsoft.com/office/drawing/2014/main" id="{27525ED0-D74A-4442-982C-7786FE5D4C96}"/>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64" name="Groep 163">
                    <a:extLst>
                      <a:ext uri="{FF2B5EF4-FFF2-40B4-BE49-F238E27FC236}">
                        <a16:creationId xmlns:a16="http://schemas.microsoft.com/office/drawing/2014/main" id="{2B646095-8DF6-4900-85ED-F4878A34C4F4}"/>
                      </a:ext>
                    </a:extLst>
                  </p:cNvPr>
                  <p:cNvGrpSpPr/>
                  <p:nvPr userDrawn="1"/>
                </p:nvGrpSpPr>
                <p:grpSpPr>
                  <a:xfrm>
                    <a:off x="13103513" y="3705268"/>
                    <a:ext cx="145820" cy="146462"/>
                    <a:chOff x="13096169" y="3602278"/>
                    <a:chExt cx="145820" cy="146462"/>
                  </a:xfrm>
                </p:grpSpPr>
                <p:sp>
                  <p:nvSpPr>
                    <p:cNvPr id="168" name="Rechthoek 167">
                      <a:extLst>
                        <a:ext uri="{FF2B5EF4-FFF2-40B4-BE49-F238E27FC236}">
                          <a16:creationId xmlns:a16="http://schemas.microsoft.com/office/drawing/2014/main" id="{C48A8CDE-586C-43F8-BE74-CBBF14EB990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9" name="Rechthoek 168">
                      <a:extLst>
                        <a:ext uri="{FF2B5EF4-FFF2-40B4-BE49-F238E27FC236}">
                          <a16:creationId xmlns:a16="http://schemas.microsoft.com/office/drawing/2014/main" id="{C3318E80-CBD5-4F48-87E5-1FCD47452A2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65" name="Groep 164">
                    <a:extLst>
                      <a:ext uri="{FF2B5EF4-FFF2-40B4-BE49-F238E27FC236}">
                        <a16:creationId xmlns:a16="http://schemas.microsoft.com/office/drawing/2014/main" id="{756EE867-E421-4012-8147-894303B7418D}"/>
                      </a:ext>
                    </a:extLst>
                  </p:cNvPr>
                  <p:cNvGrpSpPr/>
                  <p:nvPr userDrawn="1"/>
                </p:nvGrpSpPr>
                <p:grpSpPr>
                  <a:xfrm rot="10800000">
                    <a:off x="13061402" y="3665637"/>
                    <a:ext cx="145820" cy="146462"/>
                    <a:chOff x="13096169" y="3602278"/>
                    <a:chExt cx="145820" cy="146462"/>
                  </a:xfrm>
                </p:grpSpPr>
                <p:sp>
                  <p:nvSpPr>
                    <p:cNvPr id="166" name="Rechthoek 165">
                      <a:extLst>
                        <a:ext uri="{FF2B5EF4-FFF2-40B4-BE49-F238E27FC236}">
                          <a16:creationId xmlns:a16="http://schemas.microsoft.com/office/drawing/2014/main" id="{DEA8460F-0772-4F80-95D7-31A1B9ED039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67" name="Rechthoek 166">
                      <a:extLst>
                        <a:ext uri="{FF2B5EF4-FFF2-40B4-BE49-F238E27FC236}">
                          <a16:creationId xmlns:a16="http://schemas.microsoft.com/office/drawing/2014/main" id="{4F8B7847-2706-4D13-8ED4-C56919D72CD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61" name="Rechthoek 160">
                  <a:extLst>
                    <a:ext uri="{FF2B5EF4-FFF2-40B4-BE49-F238E27FC236}">
                      <a16:creationId xmlns:a16="http://schemas.microsoft.com/office/drawing/2014/main" id="{29B50F7C-00A1-431B-8733-3FC4EC4DCA7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62" name="Gelijkbenige driehoek 161">
                  <a:extLst>
                    <a:ext uri="{FF2B5EF4-FFF2-40B4-BE49-F238E27FC236}">
                      <a16:creationId xmlns:a16="http://schemas.microsoft.com/office/drawing/2014/main" id="{6A3D8FE1-B498-4DBB-AEA4-3574F49BEC7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37" name="Rechthoek 136">
                <a:extLst>
                  <a:ext uri="{FF2B5EF4-FFF2-40B4-BE49-F238E27FC236}">
                    <a16:creationId xmlns:a16="http://schemas.microsoft.com/office/drawing/2014/main" id="{199BEEA3-4853-4179-8120-56D67212349A}"/>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F3E1548A-3CB0-41CD-9D2B-328255319DA5}"/>
                  </a:ext>
                </a:extLst>
              </p:cNvPr>
              <p:cNvGrpSpPr/>
              <p:nvPr userDrawn="1"/>
            </p:nvGrpSpPr>
            <p:grpSpPr>
              <a:xfrm>
                <a:off x="-2485819" y="3399207"/>
                <a:ext cx="1222990" cy="563933"/>
                <a:chOff x="-2485819" y="3399207"/>
                <a:chExt cx="1222990" cy="563933"/>
              </a:xfrm>
            </p:grpSpPr>
            <p:sp>
              <p:nvSpPr>
                <p:cNvPr id="139" name="Rechthoek 138">
                  <a:extLst>
                    <a:ext uri="{FF2B5EF4-FFF2-40B4-BE49-F238E27FC236}">
                      <a16:creationId xmlns:a16="http://schemas.microsoft.com/office/drawing/2014/main" id="{7BD8FF52-8378-42C6-A51B-A597F11DD88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48276043-38CE-4528-9A62-A8E7CF65E474}"/>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41" name="Groep 140">
                  <a:extLst>
                    <a:ext uri="{FF2B5EF4-FFF2-40B4-BE49-F238E27FC236}">
                      <a16:creationId xmlns:a16="http://schemas.microsoft.com/office/drawing/2014/main" id="{63B5FC93-CDA7-4CFA-A13B-E770375AB506}"/>
                    </a:ext>
                  </a:extLst>
                </p:cNvPr>
                <p:cNvGrpSpPr/>
                <p:nvPr userDrawn="1"/>
              </p:nvGrpSpPr>
              <p:grpSpPr>
                <a:xfrm>
                  <a:off x="-2403869" y="3460544"/>
                  <a:ext cx="155951" cy="131922"/>
                  <a:chOff x="12968836" y="3354170"/>
                  <a:chExt cx="404806" cy="342433"/>
                </a:xfrm>
              </p:grpSpPr>
              <p:sp>
                <p:nvSpPr>
                  <p:cNvPr id="154" name="Rechthoek: afgeronde hoeken 153">
                    <a:extLst>
                      <a:ext uri="{FF2B5EF4-FFF2-40B4-BE49-F238E27FC236}">
                        <a16:creationId xmlns:a16="http://schemas.microsoft.com/office/drawing/2014/main" id="{3655B787-D609-4B93-99C2-CAE024E124E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DBB37E15-F97B-4F30-8710-B12E1A322D2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3C58AE09-E2CB-4BD9-BE83-68EFBF06191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7" name="Rechthoek 156">
                    <a:extLst>
                      <a:ext uri="{FF2B5EF4-FFF2-40B4-BE49-F238E27FC236}">
                        <a16:creationId xmlns:a16="http://schemas.microsoft.com/office/drawing/2014/main" id="{8EE39219-EFB6-498E-B720-47BCEFD1A86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8" name="Rechthoek 157">
                    <a:extLst>
                      <a:ext uri="{FF2B5EF4-FFF2-40B4-BE49-F238E27FC236}">
                        <a16:creationId xmlns:a16="http://schemas.microsoft.com/office/drawing/2014/main" id="{828CD880-C2C4-47CC-8420-1A87ED74CAD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9" name="Rechthoek 158">
                    <a:extLst>
                      <a:ext uri="{FF2B5EF4-FFF2-40B4-BE49-F238E27FC236}">
                        <a16:creationId xmlns:a16="http://schemas.microsoft.com/office/drawing/2014/main" id="{145F748C-526A-48D9-A4B8-62FD8F91FA5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73947A4E-DD9F-4485-ADCC-8FF91EEEC070}"/>
                    </a:ext>
                  </a:extLst>
                </p:cNvPr>
                <p:cNvGrpSpPr/>
                <p:nvPr userDrawn="1"/>
              </p:nvGrpSpPr>
              <p:grpSpPr>
                <a:xfrm>
                  <a:off x="-2423424" y="3690208"/>
                  <a:ext cx="166739" cy="218963"/>
                  <a:chOff x="12940828" y="3950597"/>
                  <a:chExt cx="432813" cy="568367"/>
                </a:xfrm>
              </p:grpSpPr>
              <p:grpSp>
                <p:nvGrpSpPr>
                  <p:cNvPr id="146" name="Groep 145">
                    <a:extLst>
                      <a:ext uri="{FF2B5EF4-FFF2-40B4-BE49-F238E27FC236}">
                        <a16:creationId xmlns:a16="http://schemas.microsoft.com/office/drawing/2014/main" id="{285F38F6-292A-4623-B775-DFBCF11CB95D}"/>
                      </a:ext>
                    </a:extLst>
                  </p:cNvPr>
                  <p:cNvGrpSpPr/>
                  <p:nvPr userDrawn="1"/>
                </p:nvGrpSpPr>
                <p:grpSpPr>
                  <a:xfrm>
                    <a:off x="13000382" y="4006891"/>
                    <a:ext cx="373259" cy="315747"/>
                    <a:chOff x="12968836" y="3354170"/>
                    <a:chExt cx="404806" cy="342433"/>
                  </a:xfrm>
                </p:grpSpPr>
                <p:sp>
                  <p:nvSpPr>
                    <p:cNvPr id="148" name="Rechthoek: afgeronde hoeken 147">
                      <a:extLst>
                        <a:ext uri="{FF2B5EF4-FFF2-40B4-BE49-F238E27FC236}">
                          <a16:creationId xmlns:a16="http://schemas.microsoft.com/office/drawing/2014/main" id="{F97BD6AF-1CE9-4E73-AAFA-C5286C1DCCE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CF41B207-E1F9-4B35-A363-4C42B561DED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98520EE9-95F0-4BEB-AEC8-6B42EE48E32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CF3B319D-807B-4790-BA5F-2ADAD981BFC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446694AB-AE5C-4D2B-BF48-3FBE8636413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FC639B59-2320-448D-AE43-74A2E88E069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47" name="Boog 146">
                    <a:extLst>
                      <a:ext uri="{FF2B5EF4-FFF2-40B4-BE49-F238E27FC236}">
                        <a16:creationId xmlns:a16="http://schemas.microsoft.com/office/drawing/2014/main" id="{FA4EB701-5598-421C-8FE1-7EB765CB71E3}"/>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43" name="Tekstvak 142">
                  <a:extLst>
                    <a:ext uri="{FF2B5EF4-FFF2-40B4-BE49-F238E27FC236}">
                      <a16:creationId xmlns:a16="http://schemas.microsoft.com/office/drawing/2014/main" id="{9C2FA376-C05C-4323-A8AE-D9A8D7ED360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44" name="Tekstvak 143">
                  <a:extLst>
                    <a:ext uri="{FF2B5EF4-FFF2-40B4-BE49-F238E27FC236}">
                      <a16:creationId xmlns:a16="http://schemas.microsoft.com/office/drawing/2014/main" id="{F2690198-3DCA-4C90-B078-9CA1C25A32A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45" name="Vrije vorm: vorm 144">
                  <a:extLst>
                    <a:ext uri="{FF2B5EF4-FFF2-40B4-BE49-F238E27FC236}">
                      <a16:creationId xmlns:a16="http://schemas.microsoft.com/office/drawing/2014/main" id="{E2803040-7FA7-4DFA-8201-B457A1EEB831}"/>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
        <p:nvSpPr>
          <p:cNvPr id="6" name="Titel 5">
            <a:extLst>
              <a:ext uri="{FF2B5EF4-FFF2-40B4-BE49-F238E27FC236}">
                <a16:creationId xmlns:a16="http://schemas.microsoft.com/office/drawing/2014/main" id="{935A608C-7892-AB42-09AE-43341DACCD45}"/>
              </a:ext>
            </a:extLst>
          </p:cNvPr>
          <p:cNvSpPr>
            <a:spLocks noGrp="1"/>
          </p:cNvSpPr>
          <p:nvPr>
            <p:ph type="title" hasCustomPrompt="1"/>
          </p:nvPr>
        </p:nvSpPr>
        <p:spPr>
          <a:xfrm>
            <a:off x="1316038" y="1511300"/>
            <a:ext cx="8695553" cy="504825"/>
          </a:xfrm>
        </p:spPr>
        <p:txBody>
          <a:bodyPr/>
          <a:lstStyle>
            <a:lvl1pPr>
              <a:defRPr sz="4800">
                <a:solidFill>
                  <a:schemeClr val="bg1"/>
                </a:solidFill>
              </a:defRPr>
            </a:lvl1pPr>
          </a:lstStyle>
          <a:p>
            <a:r>
              <a:rPr lang="nl-NL"/>
              <a:t>Plaats hier je titel</a:t>
            </a:r>
          </a:p>
        </p:txBody>
      </p:sp>
      <p:sp>
        <p:nvSpPr>
          <p:cNvPr id="8" name="Tijdelijke aanduiding voor tekst 8">
            <a:extLst>
              <a:ext uri="{FF2B5EF4-FFF2-40B4-BE49-F238E27FC236}">
                <a16:creationId xmlns:a16="http://schemas.microsoft.com/office/drawing/2014/main" id="{8D053DCD-DEEF-D61A-06C9-D9088B32AA1D}"/>
              </a:ext>
            </a:extLst>
          </p:cNvPr>
          <p:cNvSpPr>
            <a:spLocks noGrp="1"/>
          </p:cNvSpPr>
          <p:nvPr>
            <p:ph type="body" sz="quarter" idx="13" hasCustomPrompt="1"/>
          </p:nvPr>
        </p:nvSpPr>
        <p:spPr>
          <a:xfrm>
            <a:off x="1316038" y="2189025"/>
            <a:ext cx="8694000" cy="504825"/>
          </a:xfrm>
        </p:spPr>
        <p:txBody>
          <a:bodyPr/>
          <a:lstStyle>
            <a:lvl1pPr>
              <a:defRPr sz="3000">
                <a:solidFill>
                  <a:schemeClr val="bg1"/>
                </a:solidFill>
              </a:defRPr>
            </a:lvl1pPr>
          </a:lstStyle>
          <a:p>
            <a:pPr lvl="0"/>
            <a:r>
              <a:rPr lang="nl-NL"/>
              <a:t>Datum</a:t>
            </a:r>
          </a:p>
        </p:txBody>
      </p:sp>
      <p:grpSp>
        <p:nvGrpSpPr>
          <p:cNvPr id="10" name="Groep 9">
            <a:extLst>
              <a:ext uri="{FF2B5EF4-FFF2-40B4-BE49-F238E27FC236}">
                <a16:creationId xmlns:a16="http://schemas.microsoft.com/office/drawing/2014/main" id="{C14EAE19-EF3A-6635-F75B-F0BE3ED1D050}"/>
              </a:ext>
            </a:extLst>
          </p:cNvPr>
          <p:cNvGrpSpPr/>
          <p:nvPr userDrawn="1"/>
        </p:nvGrpSpPr>
        <p:grpSpPr>
          <a:xfrm>
            <a:off x="8942572" y="3830445"/>
            <a:ext cx="2573707" cy="2552425"/>
            <a:chOff x="11854119" y="3944943"/>
            <a:chExt cx="2465069" cy="2444686"/>
          </a:xfrm>
        </p:grpSpPr>
        <p:sp>
          <p:nvSpPr>
            <p:cNvPr id="12" name="Vrije vorm: vorm 11">
              <a:extLst>
                <a:ext uri="{FF2B5EF4-FFF2-40B4-BE49-F238E27FC236}">
                  <a16:creationId xmlns:a16="http://schemas.microsoft.com/office/drawing/2014/main" id="{D857781D-863A-563A-4E8A-C47D334DCD4B}"/>
                </a:ext>
              </a:extLst>
            </p:cNvPr>
            <p:cNvSpPr/>
            <p:nvPr/>
          </p:nvSpPr>
          <p:spPr>
            <a:xfrm>
              <a:off x="12288839"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098CEC99-CF80-0FF0-154E-80FA531B8879}"/>
                </a:ext>
              </a:extLst>
            </p:cNvPr>
            <p:cNvSpPr/>
            <p:nvPr/>
          </p:nvSpPr>
          <p:spPr>
            <a:xfrm>
              <a:off x="12405521"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7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3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3" y="24193"/>
                  </a:cubicBezTo>
                  <a:cubicBezTo>
                    <a:pt x="67818" y="19145"/>
                    <a:pt x="60769" y="16573"/>
                    <a:pt x="52483" y="16573"/>
                  </a:cubicBezTo>
                  <a:close/>
                </a:path>
              </a:pathLst>
            </a:custGeom>
            <a:solidFill>
              <a:srgbClr val="FFFFFF"/>
            </a:solidFill>
            <a:ln w="9525" cap="flat">
              <a:noFill/>
              <a:prstDash val="solid"/>
              <a:miter/>
            </a:ln>
          </p:spPr>
          <p:txBody>
            <a:bodyPr rtlCol="0" anchor="ctr"/>
            <a:lstStyle/>
            <a:p>
              <a:endParaRPr lang="nl-NL"/>
            </a:p>
          </p:txBody>
        </p:sp>
        <p:sp>
          <p:nvSpPr>
            <p:cNvPr id="14" name="Vrije vorm: vorm 13">
              <a:extLst>
                <a:ext uri="{FF2B5EF4-FFF2-40B4-BE49-F238E27FC236}">
                  <a16:creationId xmlns:a16="http://schemas.microsoft.com/office/drawing/2014/main" id="{6A951F6E-79A5-92F7-B418-B89A51D0C898}"/>
                </a:ext>
              </a:extLst>
            </p:cNvPr>
            <p:cNvSpPr/>
            <p:nvPr/>
          </p:nvSpPr>
          <p:spPr>
            <a:xfrm>
              <a:off x="12528108" y="5625629"/>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3"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8"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628E4919-7B9C-B412-FF45-9E50D75561F9}"/>
                </a:ext>
              </a:extLst>
            </p:cNvPr>
            <p:cNvSpPr/>
            <p:nvPr/>
          </p:nvSpPr>
          <p:spPr>
            <a:xfrm>
              <a:off x="12691080" y="5588196"/>
              <a:ext cx="106108" cy="142875"/>
            </a:xfrm>
            <a:custGeom>
              <a:avLst/>
              <a:gdLst>
                <a:gd name="connsiteX0" fmla="*/ 55340 w 106108"/>
                <a:gd name="connsiteY0" fmla="*/ 37433 h 142875"/>
                <a:gd name="connsiteX1" fmla="*/ 91249 w 106108"/>
                <a:gd name="connsiteY1" fmla="*/ 52864 h 142875"/>
                <a:gd name="connsiteX2" fmla="*/ 106108 w 106108"/>
                <a:gd name="connsiteY2" fmla="*/ 90106 h 142875"/>
                <a:gd name="connsiteX3" fmla="*/ 91249 w 106108"/>
                <a:gd name="connsiteY3" fmla="*/ 127635 h 142875"/>
                <a:gd name="connsiteX4" fmla="*/ 55340 w 106108"/>
                <a:gd name="connsiteY4" fmla="*/ 142875 h 142875"/>
                <a:gd name="connsiteX5" fmla="*/ 17431 w 106108"/>
                <a:gd name="connsiteY5" fmla="*/ 123063 h 142875"/>
                <a:gd name="connsiteX6" fmla="*/ 17431 w 106108"/>
                <a:gd name="connsiteY6" fmla="*/ 140303 h 142875"/>
                <a:gd name="connsiteX7" fmla="*/ 0 w 106108"/>
                <a:gd name="connsiteY7" fmla="*/ 140303 h 142875"/>
                <a:gd name="connsiteX8" fmla="*/ 0 w 106108"/>
                <a:gd name="connsiteY8" fmla="*/ 0 h 142875"/>
                <a:gd name="connsiteX9" fmla="*/ 17431 w 106108"/>
                <a:gd name="connsiteY9" fmla="*/ 0 h 142875"/>
                <a:gd name="connsiteX10" fmla="*/ 17431 w 106108"/>
                <a:gd name="connsiteY10" fmla="*/ 57340 h 142875"/>
                <a:gd name="connsiteX11" fmla="*/ 55340 w 106108"/>
                <a:gd name="connsiteY11" fmla="*/ 37529 h 142875"/>
                <a:gd name="connsiteX12" fmla="*/ 5314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314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314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55340" y="37433"/>
                  </a:moveTo>
                  <a:cubicBezTo>
                    <a:pt x="69342" y="37433"/>
                    <a:pt x="81344" y="42577"/>
                    <a:pt x="91249" y="52864"/>
                  </a:cubicBezTo>
                  <a:cubicBezTo>
                    <a:pt x="101155" y="63151"/>
                    <a:pt x="106108" y="75629"/>
                    <a:pt x="106108" y="90106"/>
                  </a:cubicBezTo>
                  <a:cubicBezTo>
                    <a:pt x="106108" y="104584"/>
                    <a:pt x="101155" y="117348"/>
                    <a:pt x="91249" y="127635"/>
                  </a:cubicBezTo>
                  <a:cubicBezTo>
                    <a:pt x="81534" y="137827"/>
                    <a:pt x="69532" y="142875"/>
                    <a:pt x="55340" y="142875"/>
                  </a:cubicBezTo>
                  <a:cubicBezTo>
                    <a:pt x="38767" y="142875"/>
                    <a:pt x="26098" y="136303"/>
                    <a:pt x="17431" y="123063"/>
                  </a:cubicBezTo>
                  <a:lnTo>
                    <a:pt x="17431" y="140303"/>
                  </a:lnTo>
                  <a:lnTo>
                    <a:pt x="0" y="140303"/>
                  </a:lnTo>
                  <a:lnTo>
                    <a:pt x="0" y="0"/>
                  </a:lnTo>
                  <a:lnTo>
                    <a:pt x="17431" y="0"/>
                  </a:lnTo>
                  <a:lnTo>
                    <a:pt x="17431" y="57340"/>
                  </a:lnTo>
                  <a:cubicBezTo>
                    <a:pt x="26098" y="44101"/>
                    <a:pt x="38767" y="37529"/>
                    <a:pt x="55340" y="37529"/>
                  </a:cubicBezTo>
                  <a:close/>
                  <a:moveTo>
                    <a:pt x="53149" y="126016"/>
                  </a:moveTo>
                  <a:cubicBezTo>
                    <a:pt x="63151" y="126016"/>
                    <a:pt x="71628" y="122587"/>
                    <a:pt x="78391" y="115824"/>
                  </a:cubicBezTo>
                  <a:cubicBezTo>
                    <a:pt x="85249" y="108775"/>
                    <a:pt x="88582" y="100203"/>
                    <a:pt x="88582" y="90202"/>
                  </a:cubicBezTo>
                  <a:cubicBezTo>
                    <a:pt x="88582" y="80200"/>
                    <a:pt x="85153" y="71533"/>
                    <a:pt x="78391" y="64770"/>
                  </a:cubicBezTo>
                  <a:cubicBezTo>
                    <a:pt x="71533" y="57817"/>
                    <a:pt x="63151" y="54388"/>
                    <a:pt x="53149" y="54388"/>
                  </a:cubicBezTo>
                  <a:cubicBezTo>
                    <a:pt x="43148" y="54388"/>
                    <a:pt x="34480" y="57912"/>
                    <a:pt x="27718" y="64770"/>
                  </a:cubicBezTo>
                  <a:cubicBezTo>
                    <a:pt x="20860" y="71533"/>
                    <a:pt x="17526" y="80105"/>
                    <a:pt x="17526" y="90202"/>
                  </a:cubicBezTo>
                  <a:cubicBezTo>
                    <a:pt x="17526" y="100298"/>
                    <a:pt x="20955" y="108775"/>
                    <a:pt x="27718" y="115824"/>
                  </a:cubicBezTo>
                  <a:cubicBezTo>
                    <a:pt x="34480" y="122682"/>
                    <a:pt x="43053" y="126016"/>
                    <a:pt x="53149" y="126016"/>
                  </a:cubicBezTo>
                  <a:close/>
                </a:path>
              </a:pathLst>
            </a:custGeom>
            <a:solidFill>
              <a:srgbClr val="9FD0B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B1872376-2F80-7624-7BE8-EB8414E44D00}"/>
                </a:ext>
              </a:extLst>
            </p:cNvPr>
            <p:cNvSpPr/>
            <p:nvPr/>
          </p:nvSpPr>
          <p:spPr>
            <a:xfrm>
              <a:off x="12812333"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8" y="58007"/>
                    <a:pt x="101918"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45EA44EB-342E-D5CC-B603-AAD9D58685A8}"/>
                </a:ext>
              </a:extLst>
            </p:cNvPr>
            <p:cNvSpPr/>
            <p:nvPr/>
          </p:nvSpPr>
          <p:spPr>
            <a:xfrm>
              <a:off x="12922633" y="5600197"/>
              <a:ext cx="63912" cy="129225"/>
            </a:xfrm>
            <a:custGeom>
              <a:avLst/>
              <a:gdLst>
                <a:gd name="connsiteX0" fmla="*/ 63722 w 63912"/>
                <a:gd name="connsiteY0" fmla="*/ 28099 h 129225"/>
                <a:gd name="connsiteX1" fmla="*/ 63722 w 63912"/>
                <a:gd name="connsiteY1" fmla="*/ 44958 h 129225"/>
                <a:gd name="connsiteX2" fmla="*/ 37052 w 63912"/>
                <a:gd name="connsiteY2" fmla="*/ 44958 h 129225"/>
                <a:gd name="connsiteX3" fmla="*/ 37052 w 63912"/>
                <a:gd name="connsiteY3" fmla="*/ 99250 h 129225"/>
                <a:gd name="connsiteX4" fmla="*/ 40005 w 63912"/>
                <a:gd name="connsiteY4" fmla="*/ 109728 h 129225"/>
                <a:gd name="connsiteX5" fmla="*/ 48958 w 63912"/>
                <a:gd name="connsiteY5" fmla="*/ 112967 h 129225"/>
                <a:gd name="connsiteX6" fmla="*/ 63817 w 63912"/>
                <a:gd name="connsiteY6" fmla="*/ 112681 h 129225"/>
                <a:gd name="connsiteX7" fmla="*/ 63817 w 63912"/>
                <a:gd name="connsiteY7" fmla="*/ 128302 h 129225"/>
                <a:gd name="connsiteX8" fmla="*/ 30290 w 63912"/>
                <a:gd name="connsiteY8" fmla="*/ 124492 h 129225"/>
                <a:gd name="connsiteX9" fmla="*/ 19812 w 63912"/>
                <a:gd name="connsiteY9" fmla="*/ 99250 h 129225"/>
                <a:gd name="connsiteX10" fmla="*/ 19812 w 63912"/>
                <a:gd name="connsiteY10" fmla="*/ 44958 h 129225"/>
                <a:gd name="connsiteX11" fmla="*/ 0 w 63912"/>
                <a:gd name="connsiteY11" fmla="*/ 44958 h 129225"/>
                <a:gd name="connsiteX12" fmla="*/ 0 w 63912"/>
                <a:gd name="connsiteY12" fmla="*/ 28099 h 129225"/>
                <a:gd name="connsiteX13" fmla="*/ 19812 w 63912"/>
                <a:gd name="connsiteY13" fmla="*/ 28099 h 129225"/>
                <a:gd name="connsiteX14" fmla="*/ 19812 w 63912"/>
                <a:gd name="connsiteY14" fmla="*/ 5239 h 129225"/>
                <a:gd name="connsiteX15" fmla="*/ 37243 w 63912"/>
                <a:gd name="connsiteY15" fmla="*/ 0 h 129225"/>
                <a:gd name="connsiteX16" fmla="*/ 37243 w 63912"/>
                <a:gd name="connsiteY16" fmla="*/ 28099 h 129225"/>
                <a:gd name="connsiteX17" fmla="*/ 63913 w 63912"/>
                <a:gd name="connsiteY17" fmla="*/ 28099 h 12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12" h="129225">
                  <a:moveTo>
                    <a:pt x="63722" y="28099"/>
                  </a:moveTo>
                  <a:lnTo>
                    <a:pt x="63722" y="44958"/>
                  </a:lnTo>
                  <a:lnTo>
                    <a:pt x="37052" y="44958"/>
                  </a:lnTo>
                  <a:lnTo>
                    <a:pt x="37052" y="99250"/>
                  </a:lnTo>
                  <a:cubicBezTo>
                    <a:pt x="37052" y="104204"/>
                    <a:pt x="38005" y="107728"/>
                    <a:pt x="40005" y="109728"/>
                  </a:cubicBezTo>
                  <a:cubicBezTo>
                    <a:pt x="41910" y="111824"/>
                    <a:pt x="44863" y="112871"/>
                    <a:pt x="48958" y="112967"/>
                  </a:cubicBezTo>
                  <a:cubicBezTo>
                    <a:pt x="53054" y="113062"/>
                    <a:pt x="57912" y="112967"/>
                    <a:pt x="63817" y="112681"/>
                  </a:cubicBezTo>
                  <a:lnTo>
                    <a:pt x="63817" y="128302"/>
                  </a:lnTo>
                  <a:cubicBezTo>
                    <a:pt x="48482" y="130302"/>
                    <a:pt x="37243" y="129064"/>
                    <a:pt x="30290" y="124492"/>
                  </a:cubicBezTo>
                  <a:cubicBezTo>
                    <a:pt x="23241" y="119920"/>
                    <a:pt x="19812" y="111538"/>
                    <a:pt x="19812" y="99250"/>
                  </a:cubicBezTo>
                  <a:lnTo>
                    <a:pt x="19812" y="44958"/>
                  </a:lnTo>
                  <a:lnTo>
                    <a:pt x="0" y="44958"/>
                  </a:lnTo>
                  <a:lnTo>
                    <a:pt x="0" y="28099"/>
                  </a:lnTo>
                  <a:lnTo>
                    <a:pt x="19812" y="28099"/>
                  </a:lnTo>
                  <a:lnTo>
                    <a:pt x="19812" y="5239"/>
                  </a:lnTo>
                  <a:lnTo>
                    <a:pt x="37243" y="0"/>
                  </a:lnTo>
                  <a:lnTo>
                    <a:pt x="37243" y="28099"/>
                  </a:lnTo>
                  <a:lnTo>
                    <a:pt x="63913" y="28099"/>
                  </a:lnTo>
                  <a:close/>
                </a:path>
              </a:pathLst>
            </a:custGeom>
            <a:solidFill>
              <a:srgbClr val="9FD0B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6B3BBB9C-03E8-43B2-213F-605E7D21186E}"/>
                </a:ext>
              </a:extLst>
            </p:cNvPr>
            <p:cNvSpPr/>
            <p:nvPr/>
          </p:nvSpPr>
          <p:spPr>
            <a:xfrm>
              <a:off x="12996356"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3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9FD0B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DE5DA699-EB3C-E644-126B-AE2DC53A4678}"/>
                </a:ext>
              </a:extLst>
            </p:cNvPr>
            <p:cNvSpPr/>
            <p:nvPr/>
          </p:nvSpPr>
          <p:spPr>
            <a:xfrm>
              <a:off x="13118848"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9FD0B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8E9A559A-DACC-148B-7991-9AF4FA500866}"/>
                </a:ext>
              </a:extLst>
            </p:cNvPr>
            <p:cNvSpPr/>
            <p:nvPr/>
          </p:nvSpPr>
          <p:spPr>
            <a:xfrm>
              <a:off x="13173522"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578 w 102488"/>
                <a:gd name="connsiteY14" fmla="*/ 16573 h 105537"/>
                <a:gd name="connsiteX15" fmla="*/ 29432 w 102488"/>
                <a:gd name="connsiteY15" fmla="*/ 24384 h 105537"/>
                <a:gd name="connsiteX16" fmla="*/ 17907 w 102488"/>
                <a:gd name="connsiteY16" fmla="*/ 45625 h 105537"/>
                <a:gd name="connsiteX17" fmla="*/ 84868 w 102488"/>
                <a:gd name="connsiteY17" fmla="*/ 45625 h 105537"/>
                <a:gd name="connsiteX18" fmla="*/ 73819 w 102488"/>
                <a:gd name="connsiteY18" fmla="*/ 24193 h 105537"/>
                <a:gd name="connsiteX19" fmla="*/ 52578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6"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8" y="58007"/>
                    <a:pt x="101917" y="60674"/>
                  </a:cubicBezTo>
                  <a:close/>
                  <a:moveTo>
                    <a:pt x="52578" y="16573"/>
                  </a:moveTo>
                  <a:cubicBezTo>
                    <a:pt x="43339" y="16573"/>
                    <a:pt x="35623"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9FD0B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70A4427D-07CA-F369-0258-26B40354653C}"/>
                </a:ext>
              </a:extLst>
            </p:cNvPr>
            <p:cNvSpPr/>
            <p:nvPr/>
          </p:nvSpPr>
          <p:spPr>
            <a:xfrm>
              <a:off x="13337828" y="5628201"/>
              <a:ext cx="144589" cy="100203"/>
            </a:xfrm>
            <a:custGeom>
              <a:avLst/>
              <a:gdLst>
                <a:gd name="connsiteX0" fmla="*/ 104299 w 144589"/>
                <a:gd name="connsiteY0" fmla="*/ 76391 h 100203"/>
                <a:gd name="connsiteX1" fmla="*/ 126301 w 144589"/>
                <a:gd name="connsiteY1" fmla="*/ 0 h 100203"/>
                <a:gd name="connsiteX2" fmla="*/ 144589 w 144589"/>
                <a:gd name="connsiteY2" fmla="*/ 0 h 100203"/>
                <a:gd name="connsiteX3" fmla="*/ 113538 w 144589"/>
                <a:gd name="connsiteY3" fmla="*/ 100203 h 100203"/>
                <a:gd name="connsiteX4" fmla="*/ 95726 w 144589"/>
                <a:gd name="connsiteY4" fmla="*/ 100203 h 100203"/>
                <a:gd name="connsiteX5" fmla="*/ 72295 w 144589"/>
                <a:gd name="connsiteY5" fmla="*/ 26003 h 100203"/>
                <a:gd name="connsiteX6" fmla="*/ 48863 w 144589"/>
                <a:gd name="connsiteY6" fmla="*/ 100203 h 100203"/>
                <a:gd name="connsiteX7" fmla="*/ 31051 w 144589"/>
                <a:gd name="connsiteY7" fmla="*/ 100203 h 100203"/>
                <a:gd name="connsiteX8" fmla="*/ 0 w 144589"/>
                <a:gd name="connsiteY8" fmla="*/ 0 h 100203"/>
                <a:gd name="connsiteX9" fmla="*/ 18288 w 144589"/>
                <a:gd name="connsiteY9" fmla="*/ 0 h 100203"/>
                <a:gd name="connsiteX10" fmla="*/ 40291 w 144589"/>
                <a:gd name="connsiteY10" fmla="*/ 76200 h 100203"/>
                <a:gd name="connsiteX11" fmla="*/ 63913 w 144589"/>
                <a:gd name="connsiteY11" fmla="*/ 0 h 100203"/>
                <a:gd name="connsiteX12" fmla="*/ 80772 w 144589"/>
                <a:gd name="connsiteY12" fmla="*/ 0 h 100203"/>
                <a:gd name="connsiteX13" fmla="*/ 104394 w 144589"/>
                <a:gd name="connsiteY13" fmla="*/ 76391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589" h="100203">
                  <a:moveTo>
                    <a:pt x="104299" y="76391"/>
                  </a:moveTo>
                  <a:lnTo>
                    <a:pt x="126301" y="0"/>
                  </a:lnTo>
                  <a:lnTo>
                    <a:pt x="144589" y="0"/>
                  </a:lnTo>
                  <a:lnTo>
                    <a:pt x="113538" y="100203"/>
                  </a:lnTo>
                  <a:lnTo>
                    <a:pt x="95726" y="100203"/>
                  </a:lnTo>
                  <a:lnTo>
                    <a:pt x="72295" y="26003"/>
                  </a:lnTo>
                  <a:lnTo>
                    <a:pt x="48863" y="100203"/>
                  </a:lnTo>
                  <a:lnTo>
                    <a:pt x="31051" y="100203"/>
                  </a:lnTo>
                  <a:lnTo>
                    <a:pt x="0" y="0"/>
                  </a:lnTo>
                  <a:lnTo>
                    <a:pt x="18288" y="0"/>
                  </a:lnTo>
                  <a:lnTo>
                    <a:pt x="40291" y="76200"/>
                  </a:lnTo>
                  <a:lnTo>
                    <a:pt x="63913" y="0"/>
                  </a:lnTo>
                  <a:lnTo>
                    <a:pt x="80772" y="0"/>
                  </a:lnTo>
                  <a:lnTo>
                    <a:pt x="104394" y="76391"/>
                  </a:lnTo>
                  <a:close/>
                </a:path>
              </a:pathLst>
            </a:custGeom>
            <a:solidFill>
              <a:srgbClr val="FFFFFF"/>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0DBFB2DE-EA3E-F755-6059-3EE931925424}"/>
                </a:ext>
              </a:extLst>
            </p:cNvPr>
            <p:cNvSpPr/>
            <p:nvPr/>
          </p:nvSpPr>
          <p:spPr>
            <a:xfrm>
              <a:off x="13490799" y="5625534"/>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8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09" y="105537"/>
                    <a:pt x="24955" y="100584"/>
                    <a:pt x="14859" y="90678"/>
                  </a:cubicBezTo>
                  <a:cubicBezTo>
                    <a:pt x="4953" y="80486"/>
                    <a:pt x="0" y="67913"/>
                    <a:pt x="0" y="52768"/>
                  </a:cubicBezTo>
                  <a:cubicBezTo>
                    <a:pt x="0" y="37624"/>
                    <a:pt x="4858" y="24955"/>
                    <a:pt x="14668"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3"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A37DD62B-FB1A-4DD8-B8FC-B327A228BA9E}"/>
                </a:ext>
              </a:extLst>
            </p:cNvPr>
            <p:cNvSpPr/>
            <p:nvPr/>
          </p:nvSpPr>
          <p:spPr>
            <a:xfrm>
              <a:off x="13613291" y="5626486"/>
              <a:ext cx="48672" cy="102012"/>
            </a:xfrm>
            <a:custGeom>
              <a:avLst/>
              <a:gdLst>
                <a:gd name="connsiteX0" fmla="*/ 17431 w 48672"/>
                <a:gd name="connsiteY0" fmla="*/ 1810 h 102012"/>
                <a:gd name="connsiteX1" fmla="*/ 17431 w 48672"/>
                <a:gd name="connsiteY1" fmla="*/ 18669 h 102012"/>
                <a:gd name="connsiteX2" fmla="*/ 48673 w 48672"/>
                <a:gd name="connsiteY2" fmla="*/ 0 h 102012"/>
                <a:gd name="connsiteX3" fmla="*/ 48673 w 48672"/>
                <a:gd name="connsiteY3" fmla="*/ 18193 h 102012"/>
                <a:gd name="connsiteX4" fmla="*/ 26670 w 48672"/>
                <a:gd name="connsiteY4" fmla="*/ 25051 h 102012"/>
                <a:gd name="connsiteX5" fmla="*/ 17431 w 48672"/>
                <a:gd name="connsiteY5" fmla="*/ 48863 h 102012"/>
                <a:gd name="connsiteX6" fmla="*/ 17431 w 48672"/>
                <a:gd name="connsiteY6" fmla="*/ 102013 h 102012"/>
                <a:gd name="connsiteX7" fmla="*/ 0 w 48672"/>
                <a:gd name="connsiteY7" fmla="*/ 102013 h 102012"/>
                <a:gd name="connsiteX8" fmla="*/ 0 w 48672"/>
                <a:gd name="connsiteY8" fmla="*/ 1810 h 102012"/>
                <a:gd name="connsiteX9" fmla="*/ 17431 w 48672"/>
                <a:gd name="connsiteY9" fmla="*/ 1810 h 1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672" h="102012">
                  <a:moveTo>
                    <a:pt x="17431" y="1810"/>
                  </a:moveTo>
                  <a:lnTo>
                    <a:pt x="17431" y="18669"/>
                  </a:lnTo>
                  <a:cubicBezTo>
                    <a:pt x="23146" y="6287"/>
                    <a:pt x="33623" y="0"/>
                    <a:pt x="48673" y="0"/>
                  </a:cubicBezTo>
                  <a:lnTo>
                    <a:pt x="48673" y="18193"/>
                  </a:lnTo>
                  <a:cubicBezTo>
                    <a:pt x="40100" y="17812"/>
                    <a:pt x="32766" y="20098"/>
                    <a:pt x="26670" y="25051"/>
                  </a:cubicBezTo>
                  <a:cubicBezTo>
                    <a:pt x="20479" y="30004"/>
                    <a:pt x="17431" y="37910"/>
                    <a:pt x="17431" y="48863"/>
                  </a:cubicBezTo>
                  <a:lnTo>
                    <a:pt x="17431" y="102013"/>
                  </a:lnTo>
                  <a:lnTo>
                    <a:pt x="0" y="102013"/>
                  </a:lnTo>
                  <a:lnTo>
                    <a:pt x="0" y="1810"/>
                  </a:lnTo>
                  <a:lnTo>
                    <a:pt x="17431" y="1810"/>
                  </a:lnTo>
                  <a:close/>
                </a:path>
              </a:pathLst>
            </a:custGeom>
            <a:solidFill>
              <a:srgbClr val="FFFFFF"/>
            </a:solidFill>
            <a:ln w="9525"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71DE34EE-6B26-3522-9CF1-1AB1CDEB3891}"/>
                </a:ext>
              </a:extLst>
            </p:cNvPr>
            <p:cNvSpPr/>
            <p:nvPr/>
          </p:nvSpPr>
          <p:spPr>
            <a:xfrm>
              <a:off x="13667964" y="5625534"/>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24A86898-843F-A7AB-2C78-1858E9CC3F74}"/>
                </a:ext>
              </a:extLst>
            </p:cNvPr>
            <p:cNvSpPr/>
            <p:nvPr/>
          </p:nvSpPr>
          <p:spPr>
            <a:xfrm>
              <a:off x="13790456" y="5582195"/>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5" name="Vrije vorm: vorm 34">
              <a:extLst>
                <a:ext uri="{FF2B5EF4-FFF2-40B4-BE49-F238E27FC236}">
                  <a16:creationId xmlns:a16="http://schemas.microsoft.com/office/drawing/2014/main" id="{B9C7E10F-93ED-2819-3FC9-C8D62F24DDFC}"/>
                </a:ext>
              </a:extLst>
            </p:cNvPr>
            <p:cNvSpPr/>
            <p:nvPr/>
          </p:nvSpPr>
          <p:spPr>
            <a:xfrm>
              <a:off x="13828842" y="5588196"/>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2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3" y="108775"/>
                    <a:pt x="88582" y="100203"/>
                    <a:pt x="88582" y="90202"/>
                  </a:cubicBezTo>
                  <a:cubicBezTo>
                    <a:pt x="88582" y="80200"/>
                    <a:pt x="85153"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36" name="Vrije vorm: vorm 35">
              <a:extLst>
                <a:ext uri="{FF2B5EF4-FFF2-40B4-BE49-F238E27FC236}">
                  <a16:creationId xmlns:a16="http://schemas.microsoft.com/office/drawing/2014/main" id="{133CE188-3F0A-7B7B-BFD0-829C2279BCD2}"/>
                </a:ext>
              </a:extLst>
            </p:cNvPr>
            <p:cNvSpPr/>
            <p:nvPr/>
          </p:nvSpPr>
          <p:spPr>
            <a:xfrm>
              <a:off x="12282744" y="5868802"/>
              <a:ext cx="100679" cy="100203"/>
            </a:xfrm>
            <a:custGeom>
              <a:avLst/>
              <a:gdLst>
                <a:gd name="connsiteX0" fmla="*/ 50387 w 100679"/>
                <a:gd name="connsiteY0" fmla="*/ 81534 h 100203"/>
                <a:gd name="connsiteX1" fmla="*/ 81820 w 100679"/>
                <a:gd name="connsiteY1" fmla="*/ 0 h 100203"/>
                <a:gd name="connsiteX2" fmla="*/ 100679 w 100679"/>
                <a:gd name="connsiteY2" fmla="*/ 0 h 100203"/>
                <a:gd name="connsiteX3" fmla="*/ 60579 w 100679"/>
                <a:gd name="connsiteY3" fmla="*/ 100203 h 100203"/>
                <a:gd name="connsiteX4" fmla="*/ 40100 w 100679"/>
                <a:gd name="connsiteY4" fmla="*/ 100203 h 100203"/>
                <a:gd name="connsiteX5" fmla="*/ 0 w 100679"/>
                <a:gd name="connsiteY5" fmla="*/ 0 h 100203"/>
                <a:gd name="connsiteX6" fmla="*/ 18859 w 100679"/>
                <a:gd name="connsiteY6" fmla="*/ 0 h 100203"/>
                <a:gd name="connsiteX7" fmla="*/ 50292 w 100679"/>
                <a:gd name="connsiteY7" fmla="*/ 81534 h 10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79" h="100203">
                  <a:moveTo>
                    <a:pt x="50387" y="81534"/>
                  </a:moveTo>
                  <a:lnTo>
                    <a:pt x="81820" y="0"/>
                  </a:lnTo>
                  <a:lnTo>
                    <a:pt x="100679" y="0"/>
                  </a:lnTo>
                  <a:lnTo>
                    <a:pt x="60579" y="100203"/>
                  </a:lnTo>
                  <a:lnTo>
                    <a:pt x="40100" y="100203"/>
                  </a:lnTo>
                  <a:lnTo>
                    <a:pt x="0" y="0"/>
                  </a:lnTo>
                  <a:lnTo>
                    <a:pt x="18859" y="0"/>
                  </a:lnTo>
                  <a:lnTo>
                    <a:pt x="50292" y="81534"/>
                  </a:lnTo>
                  <a:close/>
                </a:path>
              </a:pathLst>
            </a:custGeom>
            <a:solidFill>
              <a:srgbClr val="FFFFFF"/>
            </a:solidFill>
            <a:ln w="9525" cap="flat">
              <a:noFill/>
              <a:prstDash val="solid"/>
              <a:miter/>
            </a:ln>
          </p:spPr>
          <p:txBody>
            <a:bodyPr rtlCol="0" anchor="ctr"/>
            <a:lstStyle/>
            <a:p>
              <a:endParaRPr lang="nl-NL"/>
            </a:p>
          </p:txBody>
        </p:sp>
        <p:sp>
          <p:nvSpPr>
            <p:cNvPr id="37" name="Vrije vorm: vorm 36">
              <a:extLst>
                <a:ext uri="{FF2B5EF4-FFF2-40B4-BE49-F238E27FC236}">
                  <a16:creationId xmlns:a16="http://schemas.microsoft.com/office/drawing/2014/main" id="{93C752F7-8C81-44B2-B961-5197C1B582A0}"/>
                </a:ext>
              </a:extLst>
            </p:cNvPr>
            <p:cNvSpPr/>
            <p:nvPr/>
          </p:nvSpPr>
          <p:spPr>
            <a:xfrm>
              <a:off x="12388661"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1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8"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2" y="71342"/>
                    <a:pt x="88201" y="62865"/>
                    <a:pt x="88201" y="52769"/>
                  </a:cubicBezTo>
                  <a:cubicBezTo>
                    <a:pt x="88201" y="42672"/>
                    <a:pt x="84772"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38" name="Vrije vorm: vorm 37">
              <a:extLst>
                <a:ext uri="{FF2B5EF4-FFF2-40B4-BE49-F238E27FC236}">
                  <a16:creationId xmlns:a16="http://schemas.microsoft.com/office/drawing/2014/main" id="{44A1B83F-1AA6-F535-2CC6-205B38312523}"/>
                </a:ext>
              </a:extLst>
            </p:cNvPr>
            <p:cNvSpPr/>
            <p:nvPr/>
          </p:nvSpPr>
          <p:spPr>
            <a:xfrm>
              <a:off x="12514963"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436ED616-1B1B-34EB-9BC3-451D4BBBEC94}"/>
                </a:ext>
              </a:extLst>
            </p:cNvPr>
            <p:cNvSpPr/>
            <p:nvPr/>
          </p:nvSpPr>
          <p:spPr>
            <a:xfrm>
              <a:off x="12609165" y="5866135"/>
              <a:ext cx="145827" cy="102965"/>
            </a:xfrm>
            <a:custGeom>
              <a:avLst/>
              <a:gdLst>
                <a:gd name="connsiteX0" fmla="*/ 108204 w 145827"/>
                <a:gd name="connsiteY0" fmla="*/ 0 h 102965"/>
                <a:gd name="connsiteX1" fmla="*/ 135541 w 145827"/>
                <a:gd name="connsiteY1" fmla="*/ 11049 h 102965"/>
                <a:gd name="connsiteX2" fmla="*/ 145828 w 145827"/>
                <a:gd name="connsiteY2" fmla="*/ 40481 h 102965"/>
                <a:gd name="connsiteX3" fmla="*/ 145828 w 145827"/>
                <a:gd name="connsiteY3" fmla="*/ 102775 h 102965"/>
                <a:gd name="connsiteX4" fmla="*/ 128397 w 145827"/>
                <a:gd name="connsiteY4" fmla="*/ 102775 h 102965"/>
                <a:gd name="connsiteX5" fmla="*/ 128397 w 145827"/>
                <a:gd name="connsiteY5" fmla="*/ 41053 h 102965"/>
                <a:gd name="connsiteX6" fmla="*/ 122492 w 145827"/>
                <a:gd name="connsiteY6" fmla="*/ 23146 h 102965"/>
                <a:gd name="connsiteX7" fmla="*/ 106394 w 145827"/>
                <a:gd name="connsiteY7" fmla="*/ 16669 h 102965"/>
                <a:gd name="connsiteX8" fmla="*/ 88297 w 145827"/>
                <a:gd name="connsiteY8" fmla="*/ 24384 h 102965"/>
                <a:gd name="connsiteX9" fmla="*/ 81820 w 145827"/>
                <a:gd name="connsiteY9" fmla="*/ 47149 h 102965"/>
                <a:gd name="connsiteX10" fmla="*/ 81820 w 145827"/>
                <a:gd name="connsiteY10" fmla="*/ 102870 h 102965"/>
                <a:gd name="connsiteX11" fmla="*/ 64389 w 145827"/>
                <a:gd name="connsiteY11" fmla="*/ 102870 h 102965"/>
                <a:gd name="connsiteX12" fmla="*/ 64389 w 145827"/>
                <a:gd name="connsiteY12" fmla="*/ 41148 h 102965"/>
                <a:gd name="connsiteX13" fmla="*/ 58674 w 145827"/>
                <a:gd name="connsiteY13" fmla="*/ 23241 h 102965"/>
                <a:gd name="connsiteX14" fmla="*/ 43148 w 145827"/>
                <a:gd name="connsiteY14" fmla="*/ 16764 h 102965"/>
                <a:gd name="connsiteX15" fmla="*/ 24575 w 145827"/>
                <a:gd name="connsiteY15" fmla="*/ 24670 h 102965"/>
                <a:gd name="connsiteX16" fmla="*/ 17431 w 145827"/>
                <a:gd name="connsiteY16" fmla="*/ 47244 h 102965"/>
                <a:gd name="connsiteX17" fmla="*/ 17431 w 145827"/>
                <a:gd name="connsiteY17" fmla="*/ 102965 h 102965"/>
                <a:gd name="connsiteX18" fmla="*/ 0 w 145827"/>
                <a:gd name="connsiteY18" fmla="*/ 102965 h 102965"/>
                <a:gd name="connsiteX19" fmla="*/ 0 w 145827"/>
                <a:gd name="connsiteY19" fmla="*/ 2762 h 102965"/>
                <a:gd name="connsiteX20" fmla="*/ 17431 w 145827"/>
                <a:gd name="connsiteY20" fmla="*/ 2762 h 102965"/>
                <a:gd name="connsiteX21" fmla="*/ 17431 w 145827"/>
                <a:gd name="connsiteY21" fmla="*/ 16192 h 102965"/>
                <a:gd name="connsiteX22" fmla="*/ 47244 w 145827"/>
                <a:gd name="connsiteY22" fmla="*/ 191 h 102965"/>
                <a:gd name="connsiteX23" fmla="*/ 76676 w 145827"/>
                <a:gd name="connsiteY23" fmla="*/ 17240 h 102965"/>
                <a:gd name="connsiteX24" fmla="*/ 108109 w 145827"/>
                <a:gd name="connsiteY24"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827" h="102965">
                  <a:moveTo>
                    <a:pt x="108204" y="0"/>
                  </a:moveTo>
                  <a:cubicBezTo>
                    <a:pt x="119539" y="0"/>
                    <a:pt x="128683" y="3715"/>
                    <a:pt x="135541" y="11049"/>
                  </a:cubicBezTo>
                  <a:cubicBezTo>
                    <a:pt x="142399" y="18383"/>
                    <a:pt x="145828" y="28194"/>
                    <a:pt x="145828" y="40481"/>
                  </a:cubicBezTo>
                  <a:lnTo>
                    <a:pt x="145828" y="102775"/>
                  </a:lnTo>
                  <a:lnTo>
                    <a:pt x="128397" y="102775"/>
                  </a:lnTo>
                  <a:lnTo>
                    <a:pt x="128397" y="41053"/>
                  </a:lnTo>
                  <a:cubicBezTo>
                    <a:pt x="128397" y="33433"/>
                    <a:pt x="126397" y="27432"/>
                    <a:pt x="122492" y="23146"/>
                  </a:cubicBezTo>
                  <a:cubicBezTo>
                    <a:pt x="118586" y="18859"/>
                    <a:pt x="113157" y="16669"/>
                    <a:pt x="106394" y="16669"/>
                  </a:cubicBezTo>
                  <a:cubicBezTo>
                    <a:pt x="98679" y="16669"/>
                    <a:pt x="92583" y="19241"/>
                    <a:pt x="88297" y="24384"/>
                  </a:cubicBezTo>
                  <a:cubicBezTo>
                    <a:pt x="83915" y="29528"/>
                    <a:pt x="81820" y="37148"/>
                    <a:pt x="81820" y="47149"/>
                  </a:cubicBezTo>
                  <a:lnTo>
                    <a:pt x="81820" y="102870"/>
                  </a:lnTo>
                  <a:lnTo>
                    <a:pt x="64389" y="102870"/>
                  </a:lnTo>
                  <a:lnTo>
                    <a:pt x="64389" y="41148"/>
                  </a:lnTo>
                  <a:cubicBezTo>
                    <a:pt x="64389" y="33528"/>
                    <a:pt x="62484" y="27527"/>
                    <a:pt x="58674" y="23241"/>
                  </a:cubicBezTo>
                  <a:cubicBezTo>
                    <a:pt x="54864" y="18859"/>
                    <a:pt x="49721" y="16764"/>
                    <a:pt x="43148" y="16764"/>
                  </a:cubicBezTo>
                  <a:cubicBezTo>
                    <a:pt x="35528" y="16764"/>
                    <a:pt x="29337" y="19431"/>
                    <a:pt x="24575" y="24670"/>
                  </a:cubicBezTo>
                  <a:cubicBezTo>
                    <a:pt x="19812" y="29908"/>
                    <a:pt x="17431" y="37433"/>
                    <a:pt x="17431" y="47244"/>
                  </a:cubicBezTo>
                  <a:lnTo>
                    <a:pt x="17431" y="102965"/>
                  </a:lnTo>
                  <a:lnTo>
                    <a:pt x="0" y="102965"/>
                  </a:lnTo>
                  <a:lnTo>
                    <a:pt x="0" y="2762"/>
                  </a:lnTo>
                  <a:lnTo>
                    <a:pt x="17431" y="2762"/>
                  </a:lnTo>
                  <a:lnTo>
                    <a:pt x="17431" y="16192"/>
                  </a:lnTo>
                  <a:cubicBezTo>
                    <a:pt x="24194" y="5525"/>
                    <a:pt x="34195" y="191"/>
                    <a:pt x="47244" y="191"/>
                  </a:cubicBezTo>
                  <a:cubicBezTo>
                    <a:pt x="60293" y="191"/>
                    <a:pt x="70580" y="5906"/>
                    <a:pt x="76676" y="17240"/>
                  </a:cubicBezTo>
                  <a:cubicBezTo>
                    <a:pt x="83630" y="5906"/>
                    <a:pt x="94107" y="191"/>
                    <a:pt x="108109" y="191"/>
                  </a:cubicBezTo>
                  <a:close/>
                </a:path>
              </a:pathLst>
            </a:custGeom>
            <a:solidFill>
              <a:srgbClr val="FFFFFF"/>
            </a:solidFill>
            <a:ln w="9525"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B4953084-28C6-9BCC-A746-7C89BB8F39CB}"/>
                </a:ext>
              </a:extLst>
            </p:cNvPr>
            <p:cNvSpPr/>
            <p:nvPr/>
          </p:nvSpPr>
          <p:spPr>
            <a:xfrm>
              <a:off x="12773662" y="5866135"/>
              <a:ext cx="105632" cy="105441"/>
            </a:xfrm>
            <a:custGeom>
              <a:avLst/>
              <a:gdLst>
                <a:gd name="connsiteX0" fmla="*/ 90202 w 105632"/>
                <a:gd name="connsiteY0" fmla="*/ 90202 h 105441"/>
                <a:gd name="connsiteX1" fmla="*/ 52769 w 105632"/>
                <a:gd name="connsiteY1" fmla="*/ 105442 h 105441"/>
                <a:gd name="connsiteX2" fmla="*/ 15240 w 105632"/>
                <a:gd name="connsiteY2" fmla="*/ 90202 h 105441"/>
                <a:gd name="connsiteX3" fmla="*/ 0 w 105632"/>
                <a:gd name="connsiteY3" fmla="*/ 52673 h 105441"/>
                <a:gd name="connsiteX4" fmla="*/ 15240 w 105632"/>
                <a:gd name="connsiteY4" fmla="*/ 15240 h 105441"/>
                <a:gd name="connsiteX5" fmla="*/ 52769 w 105632"/>
                <a:gd name="connsiteY5" fmla="*/ 0 h 105441"/>
                <a:gd name="connsiteX6" fmla="*/ 90202 w 105632"/>
                <a:gd name="connsiteY6" fmla="*/ 15240 h 105441"/>
                <a:gd name="connsiteX7" fmla="*/ 105632 w 105632"/>
                <a:gd name="connsiteY7" fmla="*/ 52673 h 105441"/>
                <a:gd name="connsiteX8" fmla="*/ 90202 w 105632"/>
                <a:gd name="connsiteY8" fmla="*/ 90202 h 105441"/>
                <a:gd name="connsiteX9" fmla="*/ 52769 w 105632"/>
                <a:gd name="connsiteY9" fmla="*/ 88392 h 105441"/>
                <a:gd name="connsiteX10" fmla="*/ 78010 w 105632"/>
                <a:gd name="connsiteY10" fmla="*/ 78200 h 105441"/>
                <a:gd name="connsiteX11" fmla="*/ 88202 w 105632"/>
                <a:gd name="connsiteY11" fmla="*/ 52769 h 105441"/>
                <a:gd name="connsiteX12" fmla="*/ 78010 w 105632"/>
                <a:gd name="connsiteY12" fmla="*/ 27337 h 105441"/>
                <a:gd name="connsiteX13" fmla="*/ 52769 w 105632"/>
                <a:gd name="connsiteY13" fmla="*/ 17145 h 105441"/>
                <a:gd name="connsiteX14" fmla="*/ 27718 w 105632"/>
                <a:gd name="connsiteY14" fmla="*/ 27337 h 105441"/>
                <a:gd name="connsiteX15" fmla="*/ 17526 w 105632"/>
                <a:gd name="connsiteY15" fmla="*/ 52769 h 105441"/>
                <a:gd name="connsiteX16" fmla="*/ 27718 w 105632"/>
                <a:gd name="connsiteY16" fmla="*/ 78200 h 105441"/>
                <a:gd name="connsiteX17" fmla="*/ 52769 w 105632"/>
                <a:gd name="connsiteY17" fmla="*/ 88392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632" h="105441">
                  <a:moveTo>
                    <a:pt x="90202" y="90202"/>
                  </a:moveTo>
                  <a:cubicBezTo>
                    <a:pt x="80010" y="100394"/>
                    <a:pt x="67532" y="105442"/>
                    <a:pt x="52769" y="105442"/>
                  </a:cubicBezTo>
                  <a:cubicBezTo>
                    <a:pt x="38005" y="105442"/>
                    <a:pt x="25432" y="100394"/>
                    <a:pt x="15240" y="90202"/>
                  </a:cubicBezTo>
                  <a:cubicBezTo>
                    <a:pt x="5048" y="80010"/>
                    <a:pt x="0" y="67532"/>
                    <a:pt x="0" y="52673"/>
                  </a:cubicBezTo>
                  <a:cubicBezTo>
                    <a:pt x="0" y="37814"/>
                    <a:pt x="5048" y="25337"/>
                    <a:pt x="15240" y="15240"/>
                  </a:cubicBezTo>
                  <a:cubicBezTo>
                    <a:pt x="25432" y="5048"/>
                    <a:pt x="37909" y="0"/>
                    <a:pt x="52769" y="0"/>
                  </a:cubicBezTo>
                  <a:cubicBezTo>
                    <a:pt x="67627" y="0"/>
                    <a:pt x="80105" y="5048"/>
                    <a:pt x="90202" y="15240"/>
                  </a:cubicBezTo>
                  <a:cubicBezTo>
                    <a:pt x="100298" y="25432"/>
                    <a:pt x="105632" y="38005"/>
                    <a:pt x="105632" y="52673"/>
                  </a:cubicBezTo>
                  <a:cubicBezTo>
                    <a:pt x="105632" y="67342"/>
                    <a:pt x="100489" y="79915"/>
                    <a:pt x="90202" y="90202"/>
                  </a:cubicBezTo>
                  <a:close/>
                  <a:moveTo>
                    <a:pt x="52769" y="88392"/>
                  </a:moveTo>
                  <a:cubicBezTo>
                    <a:pt x="62770" y="88392"/>
                    <a:pt x="71247" y="84963"/>
                    <a:pt x="78010" y="78200"/>
                  </a:cubicBezTo>
                  <a:cubicBezTo>
                    <a:pt x="84773" y="71342"/>
                    <a:pt x="88202" y="62865"/>
                    <a:pt x="88202" y="52769"/>
                  </a:cubicBezTo>
                  <a:cubicBezTo>
                    <a:pt x="88202" y="42672"/>
                    <a:pt x="84773" y="34100"/>
                    <a:pt x="78010" y="27337"/>
                  </a:cubicBezTo>
                  <a:cubicBezTo>
                    <a:pt x="71247" y="20574"/>
                    <a:pt x="62770" y="17145"/>
                    <a:pt x="52769" y="17145"/>
                  </a:cubicBezTo>
                  <a:cubicBezTo>
                    <a:pt x="42767" y="17145"/>
                    <a:pt x="34481" y="20574"/>
                    <a:pt x="27718" y="27337"/>
                  </a:cubicBezTo>
                  <a:cubicBezTo>
                    <a:pt x="20955" y="34100"/>
                    <a:pt x="17526" y="42672"/>
                    <a:pt x="17526" y="52769"/>
                  </a:cubicBezTo>
                  <a:cubicBezTo>
                    <a:pt x="17526" y="62865"/>
                    <a:pt x="20955" y="71438"/>
                    <a:pt x="27718" y="78200"/>
                  </a:cubicBezTo>
                  <a:cubicBezTo>
                    <a:pt x="34576" y="84963"/>
                    <a:pt x="42863" y="88392"/>
                    <a:pt x="52769" y="88392"/>
                  </a:cubicBezTo>
                  <a:close/>
                </a:path>
              </a:pathLst>
            </a:custGeom>
            <a:solidFill>
              <a:srgbClr val="FFFFFF"/>
            </a:solidFill>
            <a:ln w="9525" cap="flat">
              <a:noFill/>
              <a:prstDash val="solid"/>
              <a:miter/>
            </a:ln>
          </p:spPr>
          <p:txBody>
            <a:bodyPr rtlCol="0" anchor="ctr"/>
            <a:lstStyle/>
            <a:p>
              <a:endParaRPr lang="nl-NL"/>
            </a:p>
          </p:txBody>
        </p:sp>
        <p:sp>
          <p:nvSpPr>
            <p:cNvPr id="41" name="Vrije vorm: vorm 40">
              <a:extLst>
                <a:ext uri="{FF2B5EF4-FFF2-40B4-BE49-F238E27FC236}">
                  <a16:creationId xmlns:a16="http://schemas.microsoft.com/office/drawing/2014/main" id="{67431BEB-E218-7155-B8AA-DB056F598673}"/>
                </a:ext>
              </a:extLst>
            </p:cNvPr>
            <p:cNvSpPr/>
            <p:nvPr/>
          </p:nvSpPr>
          <p:spPr>
            <a:xfrm>
              <a:off x="12894248" y="5866230"/>
              <a:ext cx="106108" cy="145446"/>
            </a:xfrm>
            <a:custGeom>
              <a:avLst/>
              <a:gdLst>
                <a:gd name="connsiteX0" fmla="*/ 88868 w 106108"/>
                <a:gd name="connsiteY0" fmla="*/ 19812 h 145446"/>
                <a:gd name="connsiteX1" fmla="*/ 88868 w 106108"/>
                <a:gd name="connsiteY1" fmla="*/ 2572 h 145446"/>
                <a:gd name="connsiteX2" fmla="*/ 106108 w 106108"/>
                <a:gd name="connsiteY2" fmla="*/ 2572 h 145446"/>
                <a:gd name="connsiteX3" fmla="*/ 106108 w 106108"/>
                <a:gd name="connsiteY3" fmla="*/ 98584 h 145446"/>
                <a:gd name="connsiteX4" fmla="*/ 91059 w 106108"/>
                <a:gd name="connsiteY4" fmla="*/ 133064 h 145446"/>
                <a:gd name="connsiteX5" fmla="*/ 54959 w 106108"/>
                <a:gd name="connsiteY5" fmla="*/ 145447 h 145446"/>
                <a:gd name="connsiteX6" fmla="*/ 25908 w 106108"/>
                <a:gd name="connsiteY6" fmla="*/ 139160 h 145446"/>
                <a:gd name="connsiteX7" fmla="*/ 7430 w 106108"/>
                <a:gd name="connsiteY7" fmla="*/ 121063 h 145446"/>
                <a:gd name="connsiteX8" fmla="*/ 22670 w 106108"/>
                <a:gd name="connsiteY8" fmla="*/ 112395 h 145446"/>
                <a:gd name="connsiteX9" fmla="*/ 55340 w 106108"/>
                <a:gd name="connsiteY9" fmla="*/ 129254 h 145446"/>
                <a:gd name="connsiteX10" fmla="*/ 79915 w 106108"/>
                <a:gd name="connsiteY10" fmla="*/ 121063 h 145446"/>
                <a:gd name="connsiteX11" fmla="*/ 88868 w 106108"/>
                <a:gd name="connsiteY11" fmla="*/ 98584 h 145446"/>
                <a:gd name="connsiteX12" fmla="*/ 88868 w 106108"/>
                <a:gd name="connsiteY12" fmla="*/ 84392 h 145446"/>
                <a:gd name="connsiteX13" fmla="*/ 51149 w 106108"/>
                <a:gd name="connsiteY13" fmla="*/ 104394 h 145446"/>
                <a:gd name="connsiteX14" fmla="*/ 14859 w 106108"/>
                <a:gd name="connsiteY14" fmla="*/ 89154 h 145446"/>
                <a:gd name="connsiteX15" fmla="*/ 0 w 106108"/>
                <a:gd name="connsiteY15" fmla="*/ 52102 h 145446"/>
                <a:gd name="connsiteX16" fmla="*/ 14859 w 106108"/>
                <a:gd name="connsiteY16" fmla="*/ 15240 h 145446"/>
                <a:gd name="connsiteX17" fmla="*/ 51149 w 106108"/>
                <a:gd name="connsiteY17" fmla="*/ 0 h 145446"/>
                <a:gd name="connsiteX18" fmla="*/ 88868 w 106108"/>
                <a:gd name="connsiteY18" fmla="*/ 19812 h 145446"/>
                <a:gd name="connsiteX19" fmla="*/ 88868 w 106108"/>
                <a:gd name="connsiteY19" fmla="*/ 52006 h 145446"/>
                <a:gd name="connsiteX20" fmla="*/ 78677 w 106108"/>
                <a:gd name="connsiteY20" fmla="*/ 26765 h 145446"/>
                <a:gd name="connsiteX21" fmla="*/ 53245 w 106108"/>
                <a:gd name="connsiteY21" fmla="*/ 16573 h 145446"/>
                <a:gd name="connsiteX22" fmla="*/ 27813 w 106108"/>
                <a:gd name="connsiteY22" fmla="*/ 26765 h 145446"/>
                <a:gd name="connsiteX23" fmla="*/ 17621 w 106108"/>
                <a:gd name="connsiteY23" fmla="*/ 52006 h 145446"/>
                <a:gd name="connsiteX24" fmla="*/ 27813 w 106108"/>
                <a:gd name="connsiteY24" fmla="*/ 77438 h 145446"/>
                <a:gd name="connsiteX25" fmla="*/ 53245 w 106108"/>
                <a:gd name="connsiteY25" fmla="*/ 87630 h 145446"/>
                <a:gd name="connsiteX26" fmla="*/ 78677 w 106108"/>
                <a:gd name="connsiteY26" fmla="*/ 77438 h 145446"/>
                <a:gd name="connsiteX27" fmla="*/ 88868 w 106108"/>
                <a:gd name="connsiteY27" fmla="*/ 52006 h 1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108" h="145446">
                  <a:moveTo>
                    <a:pt x="88868" y="19812"/>
                  </a:moveTo>
                  <a:lnTo>
                    <a:pt x="88868" y="2572"/>
                  </a:lnTo>
                  <a:lnTo>
                    <a:pt x="106108" y="2572"/>
                  </a:lnTo>
                  <a:lnTo>
                    <a:pt x="106108" y="98584"/>
                  </a:lnTo>
                  <a:cubicBezTo>
                    <a:pt x="106108" y="113443"/>
                    <a:pt x="101060" y="124873"/>
                    <a:pt x="91059" y="133064"/>
                  </a:cubicBezTo>
                  <a:cubicBezTo>
                    <a:pt x="80867" y="141351"/>
                    <a:pt x="68866" y="145447"/>
                    <a:pt x="54959" y="145447"/>
                  </a:cubicBezTo>
                  <a:cubicBezTo>
                    <a:pt x="43720" y="145447"/>
                    <a:pt x="34004" y="143351"/>
                    <a:pt x="25908" y="139160"/>
                  </a:cubicBezTo>
                  <a:cubicBezTo>
                    <a:pt x="17717" y="134969"/>
                    <a:pt x="11621" y="128873"/>
                    <a:pt x="7430" y="121063"/>
                  </a:cubicBezTo>
                  <a:lnTo>
                    <a:pt x="22670" y="112395"/>
                  </a:lnTo>
                  <a:cubicBezTo>
                    <a:pt x="28099" y="123634"/>
                    <a:pt x="39053" y="129254"/>
                    <a:pt x="55340" y="129254"/>
                  </a:cubicBezTo>
                  <a:cubicBezTo>
                    <a:pt x="65723" y="129254"/>
                    <a:pt x="73914" y="126492"/>
                    <a:pt x="79915" y="121063"/>
                  </a:cubicBezTo>
                  <a:cubicBezTo>
                    <a:pt x="85916" y="115633"/>
                    <a:pt x="88868" y="108109"/>
                    <a:pt x="88868" y="98584"/>
                  </a:cubicBezTo>
                  <a:lnTo>
                    <a:pt x="88868" y="84392"/>
                  </a:lnTo>
                  <a:cubicBezTo>
                    <a:pt x="80010" y="97726"/>
                    <a:pt x="67532" y="104394"/>
                    <a:pt x="51149" y="104394"/>
                  </a:cubicBezTo>
                  <a:cubicBezTo>
                    <a:pt x="36767" y="104394"/>
                    <a:pt x="24670" y="99346"/>
                    <a:pt x="14859" y="89154"/>
                  </a:cubicBezTo>
                  <a:cubicBezTo>
                    <a:pt x="4953" y="78867"/>
                    <a:pt x="0" y="66484"/>
                    <a:pt x="0" y="52102"/>
                  </a:cubicBezTo>
                  <a:cubicBezTo>
                    <a:pt x="0" y="37719"/>
                    <a:pt x="4953" y="25336"/>
                    <a:pt x="14859" y="15240"/>
                  </a:cubicBezTo>
                  <a:cubicBezTo>
                    <a:pt x="24575" y="5048"/>
                    <a:pt x="36671" y="0"/>
                    <a:pt x="51149" y="0"/>
                  </a:cubicBezTo>
                  <a:cubicBezTo>
                    <a:pt x="67628" y="0"/>
                    <a:pt x="80105" y="6572"/>
                    <a:pt x="88868" y="19812"/>
                  </a:cubicBezTo>
                  <a:close/>
                  <a:moveTo>
                    <a:pt x="88868" y="52006"/>
                  </a:moveTo>
                  <a:cubicBezTo>
                    <a:pt x="88868" y="42005"/>
                    <a:pt x="85439" y="33528"/>
                    <a:pt x="78677" y="26765"/>
                  </a:cubicBezTo>
                  <a:cubicBezTo>
                    <a:pt x="71914" y="19907"/>
                    <a:pt x="63341" y="16573"/>
                    <a:pt x="53245" y="16573"/>
                  </a:cubicBezTo>
                  <a:cubicBezTo>
                    <a:pt x="43148" y="16573"/>
                    <a:pt x="34576" y="20002"/>
                    <a:pt x="27813" y="26765"/>
                  </a:cubicBezTo>
                  <a:cubicBezTo>
                    <a:pt x="21050" y="33528"/>
                    <a:pt x="17621" y="42005"/>
                    <a:pt x="17621" y="52006"/>
                  </a:cubicBezTo>
                  <a:cubicBezTo>
                    <a:pt x="17621" y="62008"/>
                    <a:pt x="21050" y="70675"/>
                    <a:pt x="27813" y="77438"/>
                  </a:cubicBezTo>
                  <a:cubicBezTo>
                    <a:pt x="34671" y="84296"/>
                    <a:pt x="43148" y="87630"/>
                    <a:pt x="53245" y="87630"/>
                  </a:cubicBezTo>
                  <a:cubicBezTo>
                    <a:pt x="63341" y="87630"/>
                    <a:pt x="71914" y="84201"/>
                    <a:pt x="78677" y="77438"/>
                  </a:cubicBezTo>
                  <a:cubicBezTo>
                    <a:pt x="85535" y="70580"/>
                    <a:pt x="88868" y="62103"/>
                    <a:pt x="88868" y="52006"/>
                  </a:cubicBezTo>
                  <a:close/>
                </a:path>
              </a:pathLst>
            </a:custGeom>
            <a:solidFill>
              <a:srgbClr val="FFFFFF"/>
            </a:solidFill>
            <a:ln w="9525"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7D7E9A40-862A-3C4B-D469-38E98FECD204}"/>
                </a:ext>
              </a:extLst>
            </p:cNvPr>
            <p:cNvSpPr/>
            <p:nvPr/>
          </p:nvSpPr>
          <p:spPr>
            <a:xfrm>
              <a:off x="13021217" y="5866040"/>
              <a:ext cx="102488" cy="105537"/>
            </a:xfrm>
            <a:custGeom>
              <a:avLst/>
              <a:gdLst>
                <a:gd name="connsiteX0" fmla="*/ 101822 w 102488"/>
                <a:gd name="connsiteY0" fmla="*/ 60865 h 105537"/>
                <a:gd name="connsiteX1" fmla="*/ 17812 w 102488"/>
                <a:gd name="connsiteY1" fmla="*/ 60865 h 105537"/>
                <a:gd name="connsiteX2" fmla="*/ 30004 w 102488"/>
                <a:gd name="connsiteY2" fmla="*/ 81629 h 105537"/>
                <a:gd name="connsiteX3" fmla="*/ 54102 w 102488"/>
                <a:gd name="connsiteY3" fmla="*/ 89154 h 105537"/>
                <a:gd name="connsiteX4" fmla="*/ 82963 w 102488"/>
                <a:gd name="connsiteY4" fmla="*/ 74485 h 105537"/>
                <a:gd name="connsiteX5" fmla="*/ 97822 w 102488"/>
                <a:gd name="connsiteY5" fmla="*/ 82867 h 105537"/>
                <a:gd name="connsiteX6" fmla="*/ 53721 w 102488"/>
                <a:gd name="connsiteY6" fmla="*/ 105537 h 105537"/>
                <a:gd name="connsiteX7" fmla="*/ 14859 w 102488"/>
                <a:gd name="connsiteY7" fmla="*/ 90678 h 105537"/>
                <a:gd name="connsiteX8" fmla="*/ 0 w 102488"/>
                <a:gd name="connsiteY8" fmla="*/ 52768 h 105537"/>
                <a:gd name="connsiteX9" fmla="*/ 14669 w 102488"/>
                <a:gd name="connsiteY9" fmla="*/ 15050 h 105537"/>
                <a:gd name="connsiteX10" fmla="*/ 52578 w 102488"/>
                <a:gd name="connsiteY10" fmla="*/ 0 h 105537"/>
                <a:gd name="connsiteX11" fmla="*/ 88487 w 102488"/>
                <a:gd name="connsiteY11" fmla="*/ 15621 h 105537"/>
                <a:gd name="connsiteX12" fmla="*/ 102489 w 102488"/>
                <a:gd name="connsiteY12" fmla="*/ 52864 h 105537"/>
                <a:gd name="connsiteX13" fmla="*/ 101917 w 102488"/>
                <a:gd name="connsiteY13" fmla="*/ 60674 h 105537"/>
                <a:gd name="connsiteX14" fmla="*/ 52483 w 102488"/>
                <a:gd name="connsiteY14" fmla="*/ 16573 h 105537"/>
                <a:gd name="connsiteX15" fmla="*/ 29337 w 102488"/>
                <a:gd name="connsiteY15" fmla="*/ 24384 h 105537"/>
                <a:gd name="connsiteX16" fmla="*/ 17812 w 102488"/>
                <a:gd name="connsiteY16" fmla="*/ 45625 h 105537"/>
                <a:gd name="connsiteX17" fmla="*/ 84772 w 102488"/>
                <a:gd name="connsiteY17" fmla="*/ 45625 h 105537"/>
                <a:gd name="connsiteX18" fmla="*/ 73724 w 102488"/>
                <a:gd name="connsiteY18" fmla="*/ 24193 h 105537"/>
                <a:gd name="connsiteX19" fmla="*/ 52483 w 102488"/>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8" h="105537">
                  <a:moveTo>
                    <a:pt x="101822" y="60865"/>
                  </a:moveTo>
                  <a:lnTo>
                    <a:pt x="17812" y="60865"/>
                  </a:lnTo>
                  <a:cubicBezTo>
                    <a:pt x="19526" y="69723"/>
                    <a:pt x="23622" y="76581"/>
                    <a:pt x="30004" y="81629"/>
                  </a:cubicBezTo>
                  <a:cubicBezTo>
                    <a:pt x="36385"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7" y="60674"/>
                  </a:cubicBezTo>
                  <a:close/>
                  <a:moveTo>
                    <a:pt x="52483" y="16573"/>
                  </a:moveTo>
                  <a:cubicBezTo>
                    <a:pt x="43244" y="16573"/>
                    <a:pt x="35528" y="19145"/>
                    <a:pt x="29337" y="24384"/>
                  </a:cubicBezTo>
                  <a:cubicBezTo>
                    <a:pt x="23146" y="29623"/>
                    <a:pt x="19241" y="36671"/>
                    <a:pt x="17812" y="45625"/>
                  </a:cubicBezTo>
                  <a:lnTo>
                    <a:pt x="84772"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AE7DE1E0-9842-68BD-3315-A74A5C298E11}"/>
                </a:ext>
              </a:extLst>
            </p:cNvPr>
            <p:cNvSpPr/>
            <p:nvPr/>
          </p:nvSpPr>
          <p:spPr>
            <a:xfrm>
              <a:off x="13143708" y="5822701"/>
              <a:ext cx="17430" cy="146304"/>
            </a:xfrm>
            <a:custGeom>
              <a:avLst/>
              <a:gdLst>
                <a:gd name="connsiteX0" fmla="*/ 17431 w 17430"/>
                <a:gd name="connsiteY0" fmla="*/ 146304 h 146304"/>
                <a:gd name="connsiteX1" fmla="*/ 0 w 17430"/>
                <a:gd name="connsiteY1" fmla="*/ 146304 h 146304"/>
                <a:gd name="connsiteX2" fmla="*/ 0 w 17430"/>
                <a:gd name="connsiteY2" fmla="*/ 0 h 146304"/>
                <a:gd name="connsiteX3" fmla="*/ 17431 w 17430"/>
                <a:gd name="connsiteY3" fmla="*/ 0 h 146304"/>
                <a:gd name="connsiteX4" fmla="*/ 17431 w 17430"/>
                <a:gd name="connsiteY4" fmla="*/ 146304 h 146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0" h="146304">
                  <a:moveTo>
                    <a:pt x="17431" y="146304"/>
                  </a:moveTo>
                  <a:lnTo>
                    <a:pt x="0" y="146304"/>
                  </a:lnTo>
                  <a:lnTo>
                    <a:pt x="0" y="0"/>
                  </a:lnTo>
                  <a:lnTo>
                    <a:pt x="17431" y="0"/>
                  </a:lnTo>
                  <a:lnTo>
                    <a:pt x="17431" y="146304"/>
                  </a:lnTo>
                  <a:close/>
                </a:path>
              </a:pathLst>
            </a:custGeom>
            <a:solidFill>
              <a:srgbClr val="FFFFFF"/>
            </a:solidFill>
            <a:ln w="9525"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354AFA20-DDED-B030-CE6D-94633AFDE87C}"/>
                </a:ext>
              </a:extLst>
            </p:cNvPr>
            <p:cNvSpPr/>
            <p:nvPr/>
          </p:nvSpPr>
          <p:spPr>
            <a:xfrm>
              <a:off x="13184761" y="5827083"/>
              <a:ext cx="23431" cy="141922"/>
            </a:xfrm>
            <a:custGeom>
              <a:avLst/>
              <a:gdLst>
                <a:gd name="connsiteX0" fmla="*/ 11811 w 23431"/>
                <a:gd name="connsiteY0" fmla="*/ 23431 h 141922"/>
                <a:gd name="connsiteX1" fmla="*/ 3429 w 23431"/>
                <a:gd name="connsiteY1" fmla="*/ 20002 h 141922"/>
                <a:gd name="connsiteX2" fmla="*/ 0 w 23431"/>
                <a:gd name="connsiteY2" fmla="*/ 11811 h 141922"/>
                <a:gd name="connsiteX3" fmla="*/ 3429 w 23431"/>
                <a:gd name="connsiteY3" fmla="*/ 3524 h 141922"/>
                <a:gd name="connsiteX4" fmla="*/ 11811 w 23431"/>
                <a:gd name="connsiteY4" fmla="*/ 0 h 141922"/>
                <a:gd name="connsiteX5" fmla="*/ 20003 w 23431"/>
                <a:gd name="connsiteY5" fmla="*/ 3524 h 141922"/>
                <a:gd name="connsiteX6" fmla="*/ 23432 w 23431"/>
                <a:gd name="connsiteY6" fmla="*/ 11811 h 141922"/>
                <a:gd name="connsiteX7" fmla="*/ 20003 w 23431"/>
                <a:gd name="connsiteY7" fmla="*/ 20002 h 141922"/>
                <a:gd name="connsiteX8" fmla="*/ 11811 w 23431"/>
                <a:gd name="connsiteY8" fmla="*/ 23431 h 141922"/>
                <a:gd name="connsiteX9" fmla="*/ 20479 w 23431"/>
                <a:gd name="connsiteY9" fmla="*/ 141922 h 141922"/>
                <a:gd name="connsiteX10" fmla="*/ 3048 w 23431"/>
                <a:gd name="connsiteY10" fmla="*/ 141922 h 141922"/>
                <a:gd name="connsiteX11" fmla="*/ 3048 w 23431"/>
                <a:gd name="connsiteY11" fmla="*/ 41719 h 141922"/>
                <a:gd name="connsiteX12" fmla="*/ 20479 w 23431"/>
                <a:gd name="connsiteY12" fmla="*/ 41719 h 141922"/>
                <a:gd name="connsiteX13" fmla="*/ 20479 w 23431"/>
                <a:gd name="connsiteY13" fmla="*/ 141922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31" h="141922">
                  <a:moveTo>
                    <a:pt x="11811" y="23431"/>
                  </a:moveTo>
                  <a:cubicBezTo>
                    <a:pt x="8477" y="23431"/>
                    <a:pt x="5620" y="22288"/>
                    <a:pt x="3429" y="20002"/>
                  </a:cubicBezTo>
                  <a:cubicBezTo>
                    <a:pt x="1143" y="17717"/>
                    <a:pt x="0" y="14954"/>
                    <a:pt x="0" y="11811"/>
                  </a:cubicBezTo>
                  <a:cubicBezTo>
                    <a:pt x="0" y="8668"/>
                    <a:pt x="1143" y="5810"/>
                    <a:pt x="3429" y="3524"/>
                  </a:cubicBezTo>
                  <a:cubicBezTo>
                    <a:pt x="5715" y="1238"/>
                    <a:pt x="8477" y="0"/>
                    <a:pt x="11811" y="0"/>
                  </a:cubicBezTo>
                  <a:cubicBezTo>
                    <a:pt x="15145" y="0"/>
                    <a:pt x="17717" y="1143"/>
                    <a:pt x="20003" y="3524"/>
                  </a:cubicBezTo>
                  <a:cubicBezTo>
                    <a:pt x="22288" y="5905"/>
                    <a:pt x="23432" y="8668"/>
                    <a:pt x="23432" y="11811"/>
                  </a:cubicBezTo>
                  <a:cubicBezTo>
                    <a:pt x="23432" y="14954"/>
                    <a:pt x="22288" y="17717"/>
                    <a:pt x="20003" y="20002"/>
                  </a:cubicBezTo>
                  <a:cubicBezTo>
                    <a:pt x="17717" y="22288"/>
                    <a:pt x="14954" y="23431"/>
                    <a:pt x="11811" y="23431"/>
                  </a:cubicBezTo>
                  <a:close/>
                  <a:moveTo>
                    <a:pt x="20479" y="141922"/>
                  </a:moveTo>
                  <a:lnTo>
                    <a:pt x="3048" y="141922"/>
                  </a:lnTo>
                  <a:lnTo>
                    <a:pt x="3048" y="41719"/>
                  </a:lnTo>
                  <a:lnTo>
                    <a:pt x="20479" y="41719"/>
                  </a:lnTo>
                  <a:lnTo>
                    <a:pt x="20479" y="141922"/>
                  </a:lnTo>
                  <a:close/>
                </a:path>
              </a:pathLst>
            </a:custGeom>
            <a:solidFill>
              <a:srgbClr val="FFFFFF"/>
            </a:solidFill>
            <a:ln w="9525"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B7EF21A9-BC0E-2D4C-16E8-088F4405D036}"/>
                </a:ext>
              </a:extLst>
            </p:cNvPr>
            <p:cNvSpPr/>
            <p:nvPr/>
          </p:nvSpPr>
          <p:spPr>
            <a:xfrm>
              <a:off x="13212860" y="5827083"/>
              <a:ext cx="41624" cy="184782"/>
            </a:xfrm>
            <a:custGeom>
              <a:avLst/>
              <a:gdLst>
                <a:gd name="connsiteX0" fmla="*/ 21241 w 41624"/>
                <a:gd name="connsiteY0" fmla="*/ 147923 h 184782"/>
                <a:gd name="connsiteX1" fmla="*/ 21241 w 41624"/>
                <a:gd name="connsiteY1" fmla="*/ 41719 h 184782"/>
                <a:gd name="connsiteX2" fmla="*/ 38672 w 41624"/>
                <a:gd name="connsiteY2" fmla="*/ 41719 h 184782"/>
                <a:gd name="connsiteX3" fmla="*/ 38672 w 41624"/>
                <a:gd name="connsiteY3" fmla="*/ 147923 h 184782"/>
                <a:gd name="connsiteX4" fmla="*/ 28861 w 41624"/>
                <a:gd name="connsiteY4" fmla="*/ 176689 h 184782"/>
                <a:gd name="connsiteX5" fmla="*/ 0 w 41624"/>
                <a:gd name="connsiteY5" fmla="*/ 184594 h 184782"/>
                <a:gd name="connsiteX6" fmla="*/ 0 w 41624"/>
                <a:gd name="connsiteY6" fmla="*/ 167735 h 184782"/>
                <a:gd name="connsiteX7" fmla="*/ 16097 w 41624"/>
                <a:gd name="connsiteY7" fmla="*/ 164021 h 184782"/>
                <a:gd name="connsiteX8" fmla="*/ 21241 w 41624"/>
                <a:gd name="connsiteY8" fmla="*/ 147923 h 184782"/>
                <a:gd name="connsiteX9" fmla="*/ 30004 w 41624"/>
                <a:gd name="connsiteY9" fmla="*/ 23431 h 184782"/>
                <a:gd name="connsiteX10" fmla="*/ 21622 w 41624"/>
                <a:gd name="connsiteY10" fmla="*/ 20002 h 184782"/>
                <a:gd name="connsiteX11" fmla="*/ 18193 w 41624"/>
                <a:gd name="connsiteY11" fmla="*/ 11811 h 184782"/>
                <a:gd name="connsiteX12" fmla="*/ 21622 w 41624"/>
                <a:gd name="connsiteY12" fmla="*/ 3524 h 184782"/>
                <a:gd name="connsiteX13" fmla="*/ 30004 w 41624"/>
                <a:gd name="connsiteY13" fmla="*/ 0 h 184782"/>
                <a:gd name="connsiteX14" fmla="*/ 38195 w 41624"/>
                <a:gd name="connsiteY14" fmla="*/ 3524 h 184782"/>
                <a:gd name="connsiteX15" fmla="*/ 41624 w 41624"/>
                <a:gd name="connsiteY15" fmla="*/ 11811 h 184782"/>
                <a:gd name="connsiteX16" fmla="*/ 38195 w 41624"/>
                <a:gd name="connsiteY16" fmla="*/ 20002 h 184782"/>
                <a:gd name="connsiteX17" fmla="*/ 30004 w 41624"/>
                <a:gd name="connsiteY17" fmla="*/ 23431 h 18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624" h="184782">
                  <a:moveTo>
                    <a:pt x="21241" y="147923"/>
                  </a:moveTo>
                  <a:lnTo>
                    <a:pt x="21241" y="41719"/>
                  </a:lnTo>
                  <a:lnTo>
                    <a:pt x="38672" y="41719"/>
                  </a:lnTo>
                  <a:lnTo>
                    <a:pt x="38672" y="147923"/>
                  </a:lnTo>
                  <a:cubicBezTo>
                    <a:pt x="38672" y="160877"/>
                    <a:pt x="35433" y="170497"/>
                    <a:pt x="28861" y="176689"/>
                  </a:cubicBezTo>
                  <a:cubicBezTo>
                    <a:pt x="22289" y="182880"/>
                    <a:pt x="12668" y="185547"/>
                    <a:pt x="0" y="184594"/>
                  </a:cubicBezTo>
                  <a:lnTo>
                    <a:pt x="0" y="167735"/>
                  </a:lnTo>
                  <a:cubicBezTo>
                    <a:pt x="7334" y="168402"/>
                    <a:pt x="12764" y="167164"/>
                    <a:pt x="16097" y="164021"/>
                  </a:cubicBezTo>
                  <a:cubicBezTo>
                    <a:pt x="19526" y="160877"/>
                    <a:pt x="21241" y="155543"/>
                    <a:pt x="21241" y="147923"/>
                  </a:cubicBezTo>
                  <a:close/>
                  <a:moveTo>
                    <a:pt x="30004" y="23431"/>
                  </a:moveTo>
                  <a:cubicBezTo>
                    <a:pt x="26670" y="23431"/>
                    <a:pt x="23813" y="22288"/>
                    <a:pt x="21622" y="20002"/>
                  </a:cubicBezTo>
                  <a:cubicBezTo>
                    <a:pt x="19336" y="17717"/>
                    <a:pt x="18193" y="14954"/>
                    <a:pt x="18193" y="11811"/>
                  </a:cubicBezTo>
                  <a:cubicBezTo>
                    <a:pt x="18193" y="8668"/>
                    <a:pt x="19336" y="5810"/>
                    <a:pt x="21622" y="3524"/>
                  </a:cubicBezTo>
                  <a:cubicBezTo>
                    <a:pt x="23908" y="1238"/>
                    <a:pt x="26670" y="0"/>
                    <a:pt x="30004" y="0"/>
                  </a:cubicBezTo>
                  <a:cubicBezTo>
                    <a:pt x="33338" y="0"/>
                    <a:pt x="35909" y="1143"/>
                    <a:pt x="38195" y="3524"/>
                  </a:cubicBezTo>
                  <a:cubicBezTo>
                    <a:pt x="40481" y="5905"/>
                    <a:pt x="41624" y="8668"/>
                    <a:pt x="41624" y="11811"/>
                  </a:cubicBezTo>
                  <a:cubicBezTo>
                    <a:pt x="41624" y="14954"/>
                    <a:pt x="40481" y="17717"/>
                    <a:pt x="38195" y="20002"/>
                  </a:cubicBezTo>
                  <a:cubicBezTo>
                    <a:pt x="35909" y="22288"/>
                    <a:pt x="33147" y="23431"/>
                    <a:pt x="30004" y="23431"/>
                  </a:cubicBezTo>
                  <a:close/>
                </a:path>
              </a:pathLst>
            </a:custGeom>
            <a:solidFill>
              <a:srgbClr val="FFFFFF"/>
            </a:solidFill>
            <a:ln w="9525" cap="flat">
              <a:noFill/>
              <a:prstDash val="solid"/>
              <a:miter/>
            </a:ln>
          </p:spPr>
          <p:txBody>
            <a:bodyPr rtlCol="0" anchor="ctr"/>
            <a:lstStyle/>
            <a:p>
              <a:endParaRPr lang="nl-NL"/>
            </a:p>
          </p:txBody>
        </p:sp>
        <p:sp>
          <p:nvSpPr>
            <p:cNvPr id="46" name="Vrije vorm: vorm 45">
              <a:extLst>
                <a:ext uri="{FF2B5EF4-FFF2-40B4-BE49-F238E27FC236}">
                  <a16:creationId xmlns:a16="http://schemas.microsoft.com/office/drawing/2014/main" id="{7CC730C1-DC50-C8FC-6837-894D9072BBB3}"/>
                </a:ext>
              </a:extLst>
            </p:cNvPr>
            <p:cNvSpPr/>
            <p:nvPr/>
          </p:nvSpPr>
          <p:spPr>
            <a:xfrm>
              <a:off x="13278011" y="5828702"/>
              <a:ext cx="84772" cy="140303"/>
            </a:xfrm>
            <a:custGeom>
              <a:avLst/>
              <a:gdLst>
                <a:gd name="connsiteX0" fmla="*/ 35242 w 84772"/>
                <a:gd name="connsiteY0" fmla="*/ 88583 h 140303"/>
                <a:gd name="connsiteX1" fmla="*/ 84772 w 84772"/>
                <a:gd name="connsiteY1" fmla="*/ 140303 h 140303"/>
                <a:gd name="connsiteX2" fmla="*/ 63151 w 84772"/>
                <a:gd name="connsiteY2" fmla="*/ 140303 h 140303"/>
                <a:gd name="connsiteX3" fmla="*/ 17431 w 84772"/>
                <a:gd name="connsiteY3" fmla="*/ 92773 h 140303"/>
                <a:gd name="connsiteX4" fmla="*/ 17431 w 84772"/>
                <a:gd name="connsiteY4" fmla="*/ 140303 h 140303"/>
                <a:gd name="connsiteX5" fmla="*/ 0 w 84772"/>
                <a:gd name="connsiteY5" fmla="*/ 140303 h 140303"/>
                <a:gd name="connsiteX6" fmla="*/ 0 w 84772"/>
                <a:gd name="connsiteY6" fmla="*/ 0 h 140303"/>
                <a:gd name="connsiteX7" fmla="*/ 17431 w 84772"/>
                <a:gd name="connsiteY7" fmla="*/ 0 h 140303"/>
                <a:gd name="connsiteX8" fmla="*/ 17431 w 84772"/>
                <a:gd name="connsiteY8" fmla="*/ 84392 h 140303"/>
                <a:gd name="connsiteX9" fmla="*/ 60674 w 84772"/>
                <a:gd name="connsiteY9" fmla="*/ 40100 h 140303"/>
                <a:gd name="connsiteX10" fmla="*/ 83153 w 84772"/>
                <a:gd name="connsiteY10" fmla="*/ 40100 h 140303"/>
                <a:gd name="connsiteX11" fmla="*/ 35242 w 84772"/>
                <a:gd name="connsiteY11" fmla="*/ 8858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 h="140303">
                  <a:moveTo>
                    <a:pt x="35242" y="88583"/>
                  </a:moveTo>
                  <a:lnTo>
                    <a:pt x="84772" y="140303"/>
                  </a:lnTo>
                  <a:lnTo>
                    <a:pt x="63151" y="140303"/>
                  </a:lnTo>
                  <a:lnTo>
                    <a:pt x="17431" y="92773"/>
                  </a:lnTo>
                  <a:lnTo>
                    <a:pt x="17431" y="140303"/>
                  </a:lnTo>
                  <a:lnTo>
                    <a:pt x="0" y="140303"/>
                  </a:lnTo>
                  <a:lnTo>
                    <a:pt x="0" y="0"/>
                  </a:lnTo>
                  <a:lnTo>
                    <a:pt x="17431" y="0"/>
                  </a:lnTo>
                  <a:lnTo>
                    <a:pt x="17431" y="84392"/>
                  </a:lnTo>
                  <a:lnTo>
                    <a:pt x="60674" y="40100"/>
                  </a:lnTo>
                  <a:lnTo>
                    <a:pt x="83153" y="40100"/>
                  </a:lnTo>
                  <a:lnTo>
                    <a:pt x="35242" y="88583"/>
                  </a:lnTo>
                  <a:close/>
                </a:path>
              </a:pathLst>
            </a:custGeom>
            <a:solidFill>
              <a:srgbClr val="FFFFFF"/>
            </a:solidFill>
            <a:ln w="9525"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EC9FDE15-53B6-BB1C-4DC1-8F42A1450D4C}"/>
                </a:ext>
              </a:extLst>
            </p:cNvPr>
            <p:cNvSpPr/>
            <p:nvPr/>
          </p:nvSpPr>
          <p:spPr>
            <a:xfrm>
              <a:off x="13379071" y="5828797"/>
              <a:ext cx="88772" cy="140303"/>
            </a:xfrm>
            <a:custGeom>
              <a:avLst/>
              <a:gdLst>
                <a:gd name="connsiteX0" fmla="*/ 49816 w 88772"/>
                <a:gd name="connsiteY0" fmla="*/ 37338 h 140303"/>
                <a:gd name="connsiteX1" fmla="*/ 78105 w 88772"/>
                <a:gd name="connsiteY1" fmla="*/ 48482 h 140303"/>
                <a:gd name="connsiteX2" fmla="*/ 88773 w 88772"/>
                <a:gd name="connsiteY2" fmla="*/ 78676 h 140303"/>
                <a:gd name="connsiteX3" fmla="*/ 88773 w 88772"/>
                <a:gd name="connsiteY3" fmla="*/ 140208 h 140303"/>
                <a:gd name="connsiteX4" fmla="*/ 71342 w 88772"/>
                <a:gd name="connsiteY4" fmla="*/ 140208 h 140303"/>
                <a:gd name="connsiteX5" fmla="*/ 71342 w 88772"/>
                <a:gd name="connsiteY5" fmla="*/ 79724 h 140303"/>
                <a:gd name="connsiteX6" fmla="*/ 64770 w 88772"/>
                <a:gd name="connsiteY6" fmla="*/ 60865 h 140303"/>
                <a:gd name="connsiteX7" fmla="*/ 46482 w 88772"/>
                <a:gd name="connsiteY7" fmla="*/ 54102 h 140303"/>
                <a:gd name="connsiteX8" fmla="*/ 25241 w 88772"/>
                <a:gd name="connsiteY8" fmla="*/ 62389 h 140303"/>
                <a:gd name="connsiteX9" fmla="*/ 17431 w 88772"/>
                <a:gd name="connsiteY9" fmla="*/ 87154 h 140303"/>
                <a:gd name="connsiteX10" fmla="*/ 17431 w 88772"/>
                <a:gd name="connsiteY10" fmla="*/ 140303 h 140303"/>
                <a:gd name="connsiteX11" fmla="*/ 0 w 88772"/>
                <a:gd name="connsiteY11" fmla="*/ 140303 h 140303"/>
                <a:gd name="connsiteX12" fmla="*/ 0 w 88772"/>
                <a:gd name="connsiteY12" fmla="*/ 0 h 140303"/>
                <a:gd name="connsiteX13" fmla="*/ 17431 w 88772"/>
                <a:gd name="connsiteY13" fmla="*/ 0 h 140303"/>
                <a:gd name="connsiteX14" fmla="*/ 17431 w 88772"/>
                <a:gd name="connsiteY14" fmla="*/ 54483 h 140303"/>
                <a:gd name="connsiteX15" fmla="*/ 49911 w 88772"/>
                <a:gd name="connsiteY15" fmla="*/ 37433 h 14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40303">
                  <a:moveTo>
                    <a:pt x="49816" y="37338"/>
                  </a:moveTo>
                  <a:cubicBezTo>
                    <a:pt x="61531" y="37338"/>
                    <a:pt x="70961" y="41053"/>
                    <a:pt x="78105" y="48482"/>
                  </a:cubicBezTo>
                  <a:cubicBezTo>
                    <a:pt x="85153" y="55912"/>
                    <a:pt x="88773" y="65913"/>
                    <a:pt x="88773" y="78676"/>
                  </a:cubicBezTo>
                  <a:lnTo>
                    <a:pt x="88773" y="140208"/>
                  </a:lnTo>
                  <a:lnTo>
                    <a:pt x="71342" y="140208"/>
                  </a:lnTo>
                  <a:lnTo>
                    <a:pt x="71342" y="79724"/>
                  </a:lnTo>
                  <a:cubicBezTo>
                    <a:pt x="71342" y="71723"/>
                    <a:pt x="69151" y="65437"/>
                    <a:pt x="64770" y="60865"/>
                  </a:cubicBezTo>
                  <a:cubicBezTo>
                    <a:pt x="60388" y="56293"/>
                    <a:pt x="54292" y="54102"/>
                    <a:pt x="46482" y="54102"/>
                  </a:cubicBezTo>
                  <a:cubicBezTo>
                    <a:pt x="37528" y="54102"/>
                    <a:pt x="30480" y="56864"/>
                    <a:pt x="25241" y="62389"/>
                  </a:cubicBezTo>
                  <a:cubicBezTo>
                    <a:pt x="20002" y="67913"/>
                    <a:pt x="17431" y="76200"/>
                    <a:pt x="17431" y="87154"/>
                  </a:cubicBezTo>
                  <a:lnTo>
                    <a:pt x="17431" y="140303"/>
                  </a:lnTo>
                  <a:lnTo>
                    <a:pt x="0" y="140303"/>
                  </a:lnTo>
                  <a:lnTo>
                    <a:pt x="0" y="0"/>
                  </a:lnTo>
                  <a:lnTo>
                    <a:pt x="17431" y="0"/>
                  </a:lnTo>
                  <a:lnTo>
                    <a:pt x="17431" y="54483"/>
                  </a:lnTo>
                  <a:cubicBezTo>
                    <a:pt x="24384" y="43148"/>
                    <a:pt x="35242" y="37433"/>
                    <a:pt x="49911" y="37433"/>
                  </a:cubicBezTo>
                  <a:close/>
                </a:path>
              </a:pathLst>
            </a:custGeom>
            <a:solidFill>
              <a:srgbClr val="FFFFFF"/>
            </a:solidFill>
            <a:ln w="9525" cap="flat">
              <a:noFill/>
              <a:prstDash val="solid"/>
              <a:miter/>
            </a:ln>
          </p:spPr>
          <p:txBody>
            <a:bodyPr rtlCol="0" anchor="ctr"/>
            <a:lstStyle/>
            <a:p>
              <a:endParaRPr lang="nl-NL"/>
            </a:p>
          </p:txBody>
        </p:sp>
        <p:sp>
          <p:nvSpPr>
            <p:cNvPr id="48" name="Vrije vorm: vorm 47">
              <a:extLst>
                <a:ext uri="{FF2B5EF4-FFF2-40B4-BE49-F238E27FC236}">
                  <a16:creationId xmlns:a16="http://schemas.microsoft.com/office/drawing/2014/main" id="{1227986E-EE6B-5E97-6EE2-A1DD5F3B3C9A}"/>
                </a:ext>
              </a:extLst>
            </p:cNvPr>
            <p:cNvSpPr/>
            <p:nvPr/>
          </p:nvSpPr>
          <p:spPr>
            <a:xfrm>
              <a:off x="13486418"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483 w 102489"/>
                <a:gd name="connsiteY14" fmla="*/ 16573 h 105537"/>
                <a:gd name="connsiteX15" fmla="*/ 29337 w 102489"/>
                <a:gd name="connsiteY15" fmla="*/ 24384 h 105537"/>
                <a:gd name="connsiteX16" fmla="*/ 17812 w 102489"/>
                <a:gd name="connsiteY16" fmla="*/ 45625 h 105537"/>
                <a:gd name="connsiteX17" fmla="*/ 84773 w 102489"/>
                <a:gd name="connsiteY17" fmla="*/ 45625 h 105537"/>
                <a:gd name="connsiteX18" fmla="*/ 73724 w 102489"/>
                <a:gd name="connsiteY18" fmla="*/ 24193 h 105537"/>
                <a:gd name="connsiteX19" fmla="*/ 52483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6" y="0"/>
                    <a:pt x="79248" y="5239"/>
                    <a:pt x="88487" y="15621"/>
                  </a:cubicBezTo>
                  <a:cubicBezTo>
                    <a:pt x="97822" y="25813"/>
                    <a:pt x="102489" y="38195"/>
                    <a:pt x="102489" y="52864"/>
                  </a:cubicBezTo>
                  <a:cubicBezTo>
                    <a:pt x="102489" y="55435"/>
                    <a:pt x="102299" y="58007"/>
                    <a:pt x="101918" y="60674"/>
                  </a:cubicBezTo>
                  <a:close/>
                  <a:moveTo>
                    <a:pt x="52483" y="16573"/>
                  </a:moveTo>
                  <a:cubicBezTo>
                    <a:pt x="43244" y="16573"/>
                    <a:pt x="35528" y="19145"/>
                    <a:pt x="29337" y="24384"/>
                  </a:cubicBezTo>
                  <a:cubicBezTo>
                    <a:pt x="23146" y="29623"/>
                    <a:pt x="19241" y="36671"/>
                    <a:pt x="17812" y="45625"/>
                  </a:cubicBezTo>
                  <a:lnTo>
                    <a:pt x="84773" y="45625"/>
                  </a:lnTo>
                  <a:cubicBezTo>
                    <a:pt x="83344" y="36385"/>
                    <a:pt x="79629" y="29242"/>
                    <a:pt x="73724" y="24193"/>
                  </a:cubicBezTo>
                  <a:cubicBezTo>
                    <a:pt x="67818" y="19145"/>
                    <a:pt x="60770" y="16573"/>
                    <a:pt x="52483" y="16573"/>
                  </a:cubicBezTo>
                  <a:close/>
                </a:path>
              </a:pathLst>
            </a:custGeom>
            <a:solidFill>
              <a:srgbClr val="FFFFFF"/>
            </a:solidFill>
            <a:ln w="9525"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45E58C71-3A08-47A3-2245-F5F8CCCC3B2F}"/>
                </a:ext>
              </a:extLst>
            </p:cNvPr>
            <p:cNvSpPr/>
            <p:nvPr/>
          </p:nvSpPr>
          <p:spPr>
            <a:xfrm>
              <a:off x="13603004" y="5828702"/>
              <a:ext cx="106108" cy="142875"/>
            </a:xfrm>
            <a:custGeom>
              <a:avLst/>
              <a:gdLst>
                <a:gd name="connsiteX0" fmla="*/ 88678 w 106108"/>
                <a:gd name="connsiteY0" fmla="*/ 57340 h 142875"/>
                <a:gd name="connsiteX1" fmla="*/ 88678 w 106108"/>
                <a:gd name="connsiteY1" fmla="*/ 0 h 142875"/>
                <a:gd name="connsiteX2" fmla="*/ 106108 w 106108"/>
                <a:gd name="connsiteY2" fmla="*/ 0 h 142875"/>
                <a:gd name="connsiteX3" fmla="*/ 106108 w 106108"/>
                <a:gd name="connsiteY3" fmla="*/ 140303 h 142875"/>
                <a:gd name="connsiteX4" fmla="*/ 88678 w 106108"/>
                <a:gd name="connsiteY4" fmla="*/ 140303 h 142875"/>
                <a:gd name="connsiteX5" fmla="*/ 88678 w 106108"/>
                <a:gd name="connsiteY5" fmla="*/ 123063 h 142875"/>
                <a:gd name="connsiteX6" fmla="*/ 50768 w 106108"/>
                <a:gd name="connsiteY6" fmla="*/ 142875 h 142875"/>
                <a:gd name="connsiteX7" fmla="*/ 14859 w 106108"/>
                <a:gd name="connsiteY7" fmla="*/ 127635 h 142875"/>
                <a:gd name="connsiteX8" fmla="*/ 0 w 106108"/>
                <a:gd name="connsiteY8" fmla="*/ 90106 h 142875"/>
                <a:gd name="connsiteX9" fmla="*/ 14859 w 106108"/>
                <a:gd name="connsiteY9" fmla="*/ 52864 h 142875"/>
                <a:gd name="connsiteX10" fmla="*/ 50768 w 106108"/>
                <a:gd name="connsiteY10" fmla="*/ 37433 h 142875"/>
                <a:gd name="connsiteX11" fmla="*/ 88678 w 106108"/>
                <a:gd name="connsiteY11" fmla="*/ 57245 h 142875"/>
                <a:gd name="connsiteX12" fmla="*/ 52959 w 106108"/>
                <a:gd name="connsiteY12" fmla="*/ 126016 h 142875"/>
                <a:gd name="connsiteX13" fmla="*/ 78391 w 106108"/>
                <a:gd name="connsiteY13" fmla="*/ 115824 h 142875"/>
                <a:gd name="connsiteX14" fmla="*/ 88583 w 106108"/>
                <a:gd name="connsiteY14" fmla="*/ 90202 h 142875"/>
                <a:gd name="connsiteX15" fmla="*/ 78391 w 106108"/>
                <a:gd name="connsiteY15" fmla="*/ 64770 h 142875"/>
                <a:gd name="connsiteX16" fmla="*/ 52959 w 106108"/>
                <a:gd name="connsiteY16" fmla="*/ 54388 h 142875"/>
                <a:gd name="connsiteX17" fmla="*/ 27718 w 106108"/>
                <a:gd name="connsiteY17" fmla="*/ 64770 h 142875"/>
                <a:gd name="connsiteX18" fmla="*/ 17526 w 106108"/>
                <a:gd name="connsiteY18" fmla="*/ 90202 h 142875"/>
                <a:gd name="connsiteX19" fmla="*/ 27718 w 106108"/>
                <a:gd name="connsiteY19" fmla="*/ 115824 h 142875"/>
                <a:gd name="connsiteX20" fmla="*/ 52959 w 106108"/>
                <a:gd name="connsiteY20" fmla="*/ 12601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08" h="142875">
                  <a:moveTo>
                    <a:pt x="88678" y="57340"/>
                  </a:moveTo>
                  <a:lnTo>
                    <a:pt x="88678" y="0"/>
                  </a:lnTo>
                  <a:lnTo>
                    <a:pt x="106108" y="0"/>
                  </a:lnTo>
                  <a:lnTo>
                    <a:pt x="106108" y="140303"/>
                  </a:lnTo>
                  <a:lnTo>
                    <a:pt x="88678" y="140303"/>
                  </a:lnTo>
                  <a:lnTo>
                    <a:pt x="88678" y="123063"/>
                  </a:lnTo>
                  <a:cubicBezTo>
                    <a:pt x="80105" y="136303"/>
                    <a:pt x="67532" y="142875"/>
                    <a:pt x="50768" y="142875"/>
                  </a:cubicBezTo>
                  <a:cubicBezTo>
                    <a:pt x="36576" y="142875"/>
                    <a:pt x="24670" y="137827"/>
                    <a:pt x="14859" y="127635"/>
                  </a:cubicBezTo>
                  <a:cubicBezTo>
                    <a:pt x="4953" y="117348"/>
                    <a:pt x="0" y="104870"/>
                    <a:pt x="0" y="90106"/>
                  </a:cubicBezTo>
                  <a:cubicBezTo>
                    <a:pt x="0" y="75343"/>
                    <a:pt x="4953" y="63151"/>
                    <a:pt x="14859" y="52864"/>
                  </a:cubicBezTo>
                  <a:cubicBezTo>
                    <a:pt x="24765" y="42577"/>
                    <a:pt x="36671" y="37433"/>
                    <a:pt x="50768" y="37433"/>
                  </a:cubicBezTo>
                  <a:cubicBezTo>
                    <a:pt x="67437" y="37433"/>
                    <a:pt x="80105" y="44005"/>
                    <a:pt x="88678" y="57245"/>
                  </a:cubicBezTo>
                  <a:close/>
                  <a:moveTo>
                    <a:pt x="52959" y="126016"/>
                  </a:moveTo>
                  <a:cubicBezTo>
                    <a:pt x="63151" y="126016"/>
                    <a:pt x="71628" y="122587"/>
                    <a:pt x="78391" y="115824"/>
                  </a:cubicBezTo>
                  <a:cubicBezTo>
                    <a:pt x="85154" y="108775"/>
                    <a:pt x="88583" y="100203"/>
                    <a:pt x="88583" y="90202"/>
                  </a:cubicBezTo>
                  <a:cubicBezTo>
                    <a:pt x="88583" y="80200"/>
                    <a:pt x="85154" y="71533"/>
                    <a:pt x="78391" y="64770"/>
                  </a:cubicBezTo>
                  <a:cubicBezTo>
                    <a:pt x="71533" y="57817"/>
                    <a:pt x="63055" y="54388"/>
                    <a:pt x="52959" y="54388"/>
                  </a:cubicBezTo>
                  <a:cubicBezTo>
                    <a:pt x="42863" y="54388"/>
                    <a:pt x="34480" y="57912"/>
                    <a:pt x="27718" y="64770"/>
                  </a:cubicBezTo>
                  <a:cubicBezTo>
                    <a:pt x="20955" y="71533"/>
                    <a:pt x="17526" y="80105"/>
                    <a:pt x="17526" y="90202"/>
                  </a:cubicBezTo>
                  <a:cubicBezTo>
                    <a:pt x="17526" y="100298"/>
                    <a:pt x="20955" y="108775"/>
                    <a:pt x="27718" y="115824"/>
                  </a:cubicBezTo>
                  <a:cubicBezTo>
                    <a:pt x="34576" y="122682"/>
                    <a:pt x="42958" y="126016"/>
                    <a:pt x="52959" y="126016"/>
                  </a:cubicBezTo>
                  <a:close/>
                </a:path>
              </a:pathLst>
            </a:custGeom>
            <a:solidFill>
              <a:srgbClr val="FFFFFF"/>
            </a:solidFill>
            <a:ln w="9525"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0D1956C9-389A-3EEF-59E3-A21D86981737}"/>
                </a:ext>
              </a:extLst>
            </p:cNvPr>
            <p:cNvSpPr/>
            <p:nvPr/>
          </p:nvSpPr>
          <p:spPr>
            <a:xfrm>
              <a:off x="13729877" y="5866040"/>
              <a:ext cx="102489" cy="105537"/>
            </a:xfrm>
            <a:custGeom>
              <a:avLst/>
              <a:gdLst>
                <a:gd name="connsiteX0" fmla="*/ 101822 w 102489"/>
                <a:gd name="connsiteY0" fmla="*/ 60865 h 105537"/>
                <a:gd name="connsiteX1" fmla="*/ 17812 w 102489"/>
                <a:gd name="connsiteY1" fmla="*/ 60865 h 105537"/>
                <a:gd name="connsiteX2" fmla="*/ 30004 w 102489"/>
                <a:gd name="connsiteY2" fmla="*/ 81629 h 105537"/>
                <a:gd name="connsiteX3" fmla="*/ 54102 w 102489"/>
                <a:gd name="connsiteY3" fmla="*/ 89154 h 105537"/>
                <a:gd name="connsiteX4" fmla="*/ 82963 w 102489"/>
                <a:gd name="connsiteY4" fmla="*/ 74485 h 105537"/>
                <a:gd name="connsiteX5" fmla="*/ 97822 w 102489"/>
                <a:gd name="connsiteY5" fmla="*/ 82867 h 105537"/>
                <a:gd name="connsiteX6" fmla="*/ 53721 w 102489"/>
                <a:gd name="connsiteY6" fmla="*/ 105537 h 105537"/>
                <a:gd name="connsiteX7" fmla="*/ 14859 w 102489"/>
                <a:gd name="connsiteY7" fmla="*/ 90678 h 105537"/>
                <a:gd name="connsiteX8" fmla="*/ 0 w 102489"/>
                <a:gd name="connsiteY8" fmla="*/ 52768 h 105537"/>
                <a:gd name="connsiteX9" fmla="*/ 14669 w 102489"/>
                <a:gd name="connsiteY9" fmla="*/ 15050 h 105537"/>
                <a:gd name="connsiteX10" fmla="*/ 52578 w 102489"/>
                <a:gd name="connsiteY10" fmla="*/ 0 h 105537"/>
                <a:gd name="connsiteX11" fmla="*/ 88487 w 102489"/>
                <a:gd name="connsiteY11" fmla="*/ 15621 h 105537"/>
                <a:gd name="connsiteX12" fmla="*/ 102489 w 102489"/>
                <a:gd name="connsiteY12" fmla="*/ 52864 h 105537"/>
                <a:gd name="connsiteX13" fmla="*/ 101918 w 102489"/>
                <a:gd name="connsiteY13" fmla="*/ 60674 h 105537"/>
                <a:gd name="connsiteX14" fmla="*/ 52578 w 102489"/>
                <a:gd name="connsiteY14" fmla="*/ 16573 h 105537"/>
                <a:gd name="connsiteX15" fmla="*/ 29432 w 102489"/>
                <a:gd name="connsiteY15" fmla="*/ 24384 h 105537"/>
                <a:gd name="connsiteX16" fmla="*/ 17907 w 102489"/>
                <a:gd name="connsiteY16" fmla="*/ 45625 h 105537"/>
                <a:gd name="connsiteX17" fmla="*/ 84868 w 102489"/>
                <a:gd name="connsiteY17" fmla="*/ 45625 h 105537"/>
                <a:gd name="connsiteX18" fmla="*/ 73819 w 102489"/>
                <a:gd name="connsiteY18" fmla="*/ 24193 h 105537"/>
                <a:gd name="connsiteX19" fmla="*/ 52578 w 102489"/>
                <a:gd name="connsiteY19" fmla="*/ 16573 h 1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89" h="105537">
                  <a:moveTo>
                    <a:pt x="101822" y="60865"/>
                  </a:moveTo>
                  <a:lnTo>
                    <a:pt x="17812" y="60865"/>
                  </a:lnTo>
                  <a:cubicBezTo>
                    <a:pt x="19526" y="69723"/>
                    <a:pt x="23622" y="76581"/>
                    <a:pt x="30004" y="81629"/>
                  </a:cubicBezTo>
                  <a:cubicBezTo>
                    <a:pt x="36386" y="86677"/>
                    <a:pt x="44387" y="89154"/>
                    <a:pt x="54102" y="89154"/>
                  </a:cubicBezTo>
                  <a:cubicBezTo>
                    <a:pt x="67342" y="89154"/>
                    <a:pt x="76962" y="84296"/>
                    <a:pt x="82963" y="74485"/>
                  </a:cubicBezTo>
                  <a:lnTo>
                    <a:pt x="97822" y="82867"/>
                  </a:lnTo>
                  <a:cubicBezTo>
                    <a:pt x="87916" y="98012"/>
                    <a:pt x="73247" y="105537"/>
                    <a:pt x="53721" y="105537"/>
                  </a:cubicBezTo>
                  <a:cubicBezTo>
                    <a:pt x="37910" y="105537"/>
                    <a:pt x="24956" y="100584"/>
                    <a:pt x="14859" y="90678"/>
                  </a:cubicBezTo>
                  <a:cubicBezTo>
                    <a:pt x="4953" y="80486"/>
                    <a:pt x="0" y="67913"/>
                    <a:pt x="0" y="52768"/>
                  </a:cubicBezTo>
                  <a:cubicBezTo>
                    <a:pt x="0" y="37624"/>
                    <a:pt x="4858" y="24955"/>
                    <a:pt x="14669" y="15050"/>
                  </a:cubicBezTo>
                  <a:cubicBezTo>
                    <a:pt x="24384" y="5048"/>
                    <a:pt x="37052" y="0"/>
                    <a:pt x="52578" y="0"/>
                  </a:cubicBezTo>
                  <a:cubicBezTo>
                    <a:pt x="67247" y="0"/>
                    <a:pt x="79248" y="5239"/>
                    <a:pt x="88487" y="15621"/>
                  </a:cubicBezTo>
                  <a:cubicBezTo>
                    <a:pt x="97822" y="25813"/>
                    <a:pt x="102489" y="38195"/>
                    <a:pt x="102489" y="52864"/>
                  </a:cubicBezTo>
                  <a:cubicBezTo>
                    <a:pt x="102489" y="55435"/>
                    <a:pt x="102299" y="58007"/>
                    <a:pt x="101918" y="60674"/>
                  </a:cubicBezTo>
                  <a:close/>
                  <a:moveTo>
                    <a:pt x="52578" y="16573"/>
                  </a:moveTo>
                  <a:cubicBezTo>
                    <a:pt x="43339" y="16573"/>
                    <a:pt x="35624" y="19145"/>
                    <a:pt x="29432" y="24384"/>
                  </a:cubicBezTo>
                  <a:cubicBezTo>
                    <a:pt x="23241" y="29623"/>
                    <a:pt x="19336" y="36671"/>
                    <a:pt x="17907" y="45625"/>
                  </a:cubicBezTo>
                  <a:lnTo>
                    <a:pt x="84868" y="45625"/>
                  </a:lnTo>
                  <a:cubicBezTo>
                    <a:pt x="83439" y="36385"/>
                    <a:pt x="79724" y="29242"/>
                    <a:pt x="73819" y="24193"/>
                  </a:cubicBezTo>
                  <a:cubicBezTo>
                    <a:pt x="67913" y="19145"/>
                    <a:pt x="60865" y="16573"/>
                    <a:pt x="52578" y="16573"/>
                  </a:cubicBezTo>
                  <a:close/>
                </a:path>
              </a:pathLst>
            </a:custGeom>
            <a:solidFill>
              <a:srgbClr val="FFFFFF"/>
            </a:solidFill>
            <a:ln w="9525"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60A05B0B-A0F0-2626-208B-69CFE1B2644A}"/>
                </a:ext>
              </a:extLst>
            </p:cNvPr>
            <p:cNvSpPr/>
            <p:nvPr/>
          </p:nvSpPr>
          <p:spPr>
            <a:xfrm>
              <a:off x="13852464" y="5866135"/>
              <a:ext cx="88772" cy="102965"/>
            </a:xfrm>
            <a:custGeom>
              <a:avLst/>
              <a:gdLst>
                <a:gd name="connsiteX0" fmla="*/ 49816 w 88772"/>
                <a:gd name="connsiteY0" fmla="*/ 0 h 102965"/>
                <a:gd name="connsiteX1" fmla="*/ 78105 w 88772"/>
                <a:gd name="connsiteY1" fmla="*/ 11144 h 102965"/>
                <a:gd name="connsiteX2" fmla="*/ 88773 w 88772"/>
                <a:gd name="connsiteY2" fmla="*/ 41338 h 102965"/>
                <a:gd name="connsiteX3" fmla="*/ 88773 w 88772"/>
                <a:gd name="connsiteY3" fmla="*/ 102870 h 102965"/>
                <a:gd name="connsiteX4" fmla="*/ 71342 w 88772"/>
                <a:gd name="connsiteY4" fmla="*/ 102870 h 102965"/>
                <a:gd name="connsiteX5" fmla="*/ 71342 w 88772"/>
                <a:gd name="connsiteY5" fmla="*/ 42386 h 102965"/>
                <a:gd name="connsiteX6" fmla="*/ 64770 w 88772"/>
                <a:gd name="connsiteY6" fmla="*/ 23527 h 102965"/>
                <a:gd name="connsiteX7" fmla="*/ 46482 w 88772"/>
                <a:gd name="connsiteY7" fmla="*/ 16764 h 102965"/>
                <a:gd name="connsiteX8" fmla="*/ 25241 w 88772"/>
                <a:gd name="connsiteY8" fmla="*/ 25051 h 102965"/>
                <a:gd name="connsiteX9" fmla="*/ 17431 w 88772"/>
                <a:gd name="connsiteY9" fmla="*/ 49816 h 102965"/>
                <a:gd name="connsiteX10" fmla="*/ 17431 w 88772"/>
                <a:gd name="connsiteY10" fmla="*/ 102965 h 102965"/>
                <a:gd name="connsiteX11" fmla="*/ 0 w 88772"/>
                <a:gd name="connsiteY11" fmla="*/ 102965 h 102965"/>
                <a:gd name="connsiteX12" fmla="*/ 0 w 88772"/>
                <a:gd name="connsiteY12" fmla="*/ 2762 h 102965"/>
                <a:gd name="connsiteX13" fmla="*/ 17431 w 88772"/>
                <a:gd name="connsiteY13" fmla="*/ 2762 h 102965"/>
                <a:gd name="connsiteX14" fmla="*/ 17431 w 88772"/>
                <a:gd name="connsiteY14" fmla="*/ 17240 h 102965"/>
                <a:gd name="connsiteX15" fmla="*/ 49911 w 88772"/>
                <a:gd name="connsiteY15" fmla="*/ 191 h 102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72" h="102965">
                  <a:moveTo>
                    <a:pt x="49816" y="0"/>
                  </a:moveTo>
                  <a:cubicBezTo>
                    <a:pt x="61531" y="0"/>
                    <a:pt x="70961" y="3715"/>
                    <a:pt x="78105" y="11144"/>
                  </a:cubicBezTo>
                  <a:cubicBezTo>
                    <a:pt x="85154" y="18574"/>
                    <a:pt x="88773" y="28575"/>
                    <a:pt x="88773" y="41338"/>
                  </a:cubicBezTo>
                  <a:lnTo>
                    <a:pt x="88773" y="102870"/>
                  </a:lnTo>
                  <a:lnTo>
                    <a:pt x="71342" y="102870"/>
                  </a:lnTo>
                  <a:lnTo>
                    <a:pt x="71342" y="42386"/>
                  </a:lnTo>
                  <a:cubicBezTo>
                    <a:pt x="71342" y="34385"/>
                    <a:pt x="69151" y="28099"/>
                    <a:pt x="64770" y="23527"/>
                  </a:cubicBezTo>
                  <a:cubicBezTo>
                    <a:pt x="60388" y="18955"/>
                    <a:pt x="54292" y="16764"/>
                    <a:pt x="46482" y="16764"/>
                  </a:cubicBezTo>
                  <a:cubicBezTo>
                    <a:pt x="37529" y="16764"/>
                    <a:pt x="30480" y="19526"/>
                    <a:pt x="25241" y="25051"/>
                  </a:cubicBezTo>
                  <a:cubicBezTo>
                    <a:pt x="20002" y="30575"/>
                    <a:pt x="17431" y="38862"/>
                    <a:pt x="17431" y="49816"/>
                  </a:cubicBezTo>
                  <a:lnTo>
                    <a:pt x="17431" y="102965"/>
                  </a:lnTo>
                  <a:lnTo>
                    <a:pt x="0" y="102965"/>
                  </a:lnTo>
                  <a:lnTo>
                    <a:pt x="0" y="2762"/>
                  </a:lnTo>
                  <a:lnTo>
                    <a:pt x="17431" y="2762"/>
                  </a:lnTo>
                  <a:lnTo>
                    <a:pt x="17431" y="17240"/>
                  </a:lnTo>
                  <a:cubicBezTo>
                    <a:pt x="24384" y="5906"/>
                    <a:pt x="35242" y="191"/>
                    <a:pt x="49911" y="191"/>
                  </a:cubicBezTo>
                  <a:close/>
                </a:path>
              </a:pathLst>
            </a:custGeom>
            <a:solidFill>
              <a:srgbClr val="FFFFFF"/>
            </a:solidFill>
            <a:ln w="9525"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F8291D59-12CD-0143-FB4A-228D79E309C9}"/>
                </a:ext>
              </a:extLst>
            </p:cNvPr>
            <p:cNvSpPr/>
            <p:nvPr/>
          </p:nvSpPr>
          <p:spPr>
            <a:xfrm>
              <a:off x="11874597" y="3944943"/>
              <a:ext cx="2444591" cy="2444686"/>
            </a:xfrm>
            <a:custGeom>
              <a:avLst/>
              <a:gdLst>
                <a:gd name="connsiteX0" fmla="*/ 2274761 w 2444591"/>
                <a:gd name="connsiteY0" fmla="*/ 2444687 h 2444686"/>
                <a:gd name="connsiteX1" fmla="*/ 169831 w 2444591"/>
                <a:gd name="connsiteY1" fmla="*/ 2444687 h 2444686"/>
                <a:gd name="connsiteX2" fmla="*/ 0 w 2444591"/>
                <a:gd name="connsiteY2" fmla="*/ 2274856 h 2444686"/>
                <a:gd name="connsiteX3" fmla="*/ 0 w 2444591"/>
                <a:gd name="connsiteY3" fmla="*/ 901732 h 2444686"/>
                <a:gd name="connsiteX4" fmla="*/ 40100 w 2444591"/>
                <a:gd name="connsiteY4" fmla="*/ 901732 h 2444686"/>
                <a:gd name="connsiteX5" fmla="*/ 40100 w 2444591"/>
                <a:gd name="connsiteY5" fmla="*/ 2274856 h 2444686"/>
                <a:gd name="connsiteX6" fmla="*/ 169926 w 2444591"/>
                <a:gd name="connsiteY6" fmla="*/ 2404682 h 2444686"/>
                <a:gd name="connsiteX7" fmla="*/ 2274856 w 2444591"/>
                <a:gd name="connsiteY7" fmla="*/ 2404682 h 2444686"/>
                <a:gd name="connsiteX8" fmla="*/ 2404682 w 2444591"/>
                <a:gd name="connsiteY8" fmla="*/ 2274856 h 2444686"/>
                <a:gd name="connsiteX9" fmla="*/ 2404682 w 2444591"/>
                <a:gd name="connsiteY9" fmla="*/ 169831 h 2444686"/>
                <a:gd name="connsiteX10" fmla="*/ 2274856 w 2444591"/>
                <a:gd name="connsiteY10" fmla="*/ 40005 h 2444686"/>
                <a:gd name="connsiteX11" fmla="*/ 169831 w 2444591"/>
                <a:gd name="connsiteY11" fmla="*/ 40005 h 2444686"/>
                <a:gd name="connsiteX12" fmla="*/ 40005 w 2444591"/>
                <a:gd name="connsiteY12" fmla="*/ 169831 h 2444686"/>
                <a:gd name="connsiteX13" fmla="*/ 40005 w 2444591"/>
                <a:gd name="connsiteY13" fmla="*/ 340614 h 2444686"/>
                <a:gd name="connsiteX14" fmla="*/ 0 w 2444591"/>
                <a:gd name="connsiteY14" fmla="*/ 340614 h 2444686"/>
                <a:gd name="connsiteX15" fmla="*/ 0 w 2444591"/>
                <a:gd name="connsiteY15" fmla="*/ 169831 h 2444686"/>
                <a:gd name="connsiteX16" fmla="*/ 169831 w 2444591"/>
                <a:gd name="connsiteY16" fmla="*/ 0 h 2444686"/>
                <a:gd name="connsiteX17" fmla="*/ 2274761 w 2444591"/>
                <a:gd name="connsiteY17" fmla="*/ 0 h 2444686"/>
                <a:gd name="connsiteX18" fmla="*/ 2444591 w 2444591"/>
                <a:gd name="connsiteY18" fmla="*/ 169831 h 2444686"/>
                <a:gd name="connsiteX19" fmla="*/ 2444591 w 2444591"/>
                <a:gd name="connsiteY19" fmla="*/ 2274761 h 2444686"/>
                <a:gd name="connsiteX20" fmla="*/ 2274761 w 2444591"/>
                <a:gd name="connsiteY20" fmla="*/ 2444591 h 2444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44591" h="2444686">
                  <a:moveTo>
                    <a:pt x="2274761" y="2444687"/>
                  </a:moveTo>
                  <a:lnTo>
                    <a:pt x="169831" y="2444687"/>
                  </a:lnTo>
                  <a:cubicBezTo>
                    <a:pt x="76200" y="2444687"/>
                    <a:pt x="0" y="2368487"/>
                    <a:pt x="0" y="2274856"/>
                  </a:cubicBezTo>
                  <a:lnTo>
                    <a:pt x="0" y="901732"/>
                  </a:lnTo>
                  <a:lnTo>
                    <a:pt x="40100" y="901732"/>
                  </a:lnTo>
                  <a:lnTo>
                    <a:pt x="40100" y="2274856"/>
                  </a:lnTo>
                  <a:cubicBezTo>
                    <a:pt x="40100" y="2346389"/>
                    <a:pt x="98298" y="2404682"/>
                    <a:pt x="169926" y="2404682"/>
                  </a:cubicBezTo>
                  <a:lnTo>
                    <a:pt x="2274856" y="2404682"/>
                  </a:lnTo>
                  <a:cubicBezTo>
                    <a:pt x="2346389" y="2404682"/>
                    <a:pt x="2404682" y="2346484"/>
                    <a:pt x="2404682" y="2274856"/>
                  </a:cubicBezTo>
                  <a:lnTo>
                    <a:pt x="2404682" y="169831"/>
                  </a:lnTo>
                  <a:cubicBezTo>
                    <a:pt x="2404682" y="98298"/>
                    <a:pt x="2346484" y="40005"/>
                    <a:pt x="2274856" y="40005"/>
                  </a:cubicBezTo>
                  <a:lnTo>
                    <a:pt x="169831" y="40005"/>
                  </a:lnTo>
                  <a:cubicBezTo>
                    <a:pt x="98298" y="40005"/>
                    <a:pt x="40005" y="98203"/>
                    <a:pt x="40005" y="169831"/>
                  </a:cubicBezTo>
                  <a:lnTo>
                    <a:pt x="40005" y="340614"/>
                  </a:lnTo>
                  <a:lnTo>
                    <a:pt x="0" y="340614"/>
                  </a:lnTo>
                  <a:lnTo>
                    <a:pt x="0" y="169831"/>
                  </a:lnTo>
                  <a:cubicBezTo>
                    <a:pt x="0" y="76200"/>
                    <a:pt x="76200" y="0"/>
                    <a:pt x="169831" y="0"/>
                  </a:cubicBezTo>
                  <a:lnTo>
                    <a:pt x="2274761" y="0"/>
                  </a:lnTo>
                  <a:cubicBezTo>
                    <a:pt x="2368391" y="0"/>
                    <a:pt x="2444591" y="76200"/>
                    <a:pt x="2444591" y="169831"/>
                  </a:cubicBezTo>
                  <a:lnTo>
                    <a:pt x="2444591" y="2274761"/>
                  </a:lnTo>
                  <a:cubicBezTo>
                    <a:pt x="2444591" y="2368391"/>
                    <a:pt x="2368391" y="2444591"/>
                    <a:pt x="2274761" y="2444591"/>
                  </a:cubicBezTo>
                  <a:close/>
                </a:path>
              </a:pathLst>
            </a:custGeom>
            <a:solidFill>
              <a:srgbClr val="FFFFFF"/>
            </a:solidFill>
            <a:ln w="9525"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195D5AE1-A6CA-ECDD-6B7F-49082B89C413}"/>
                </a:ext>
              </a:extLst>
            </p:cNvPr>
            <p:cNvSpPr/>
            <p:nvPr/>
          </p:nvSpPr>
          <p:spPr>
            <a:xfrm>
              <a:off x="11854119" y="4365566"/>
              <a:ext cx="974026" cy="404431"/>
            </a:xfrm>
            <a:custGeom>
              <a:avLst/>
              <a:gdLst>
                <a:gd name="connsiteX0" fmla="*/ 810292 w 974026"/>
                <a:gd name="connsiteY0" fmla="*/ 75819 h 404431"/>
                <a:gd name="connsiteX1" fmla="*/ 648367 w 974026"/>
                <a:gd name="connsiteY1" fmla="*/ 215265 h 404431"/>
                <a:gd name="connsiteX2" fmla="*/ 486632 w 974026"/>
                <a:gd name="connsiteY2" fmla="*/ 77152 h 404431"/>
                <a:gd name="connsiteX3" fmla="*/ 403003 w 974026"/>
                <a:gd name="connsiteY3" fmla="*/ 100870 h 404431"/>
                <a:gd name="connsiteX4" fmla="*/ 403003 w 974026"/>
                <a:gd name="connsiteY4" fmla="*/ 95 h 404431"/>
                <a:gd name="connsiteX5" fmla="*/ 322898 w 974026"/>
                <a:gd name="connsiteY5" fmla="*/ 95 h 404431"/>
                <a:gd name="connsiteX6" fmla="*/ 322898 w 974026"/>
                <a:gd name="connsiteY6" fmla="*/ 202406 h 404431"/>
                <a:gd name="connsiteX7" fmla="*/ 163735 w 974026"/>
                <a:gd name="connsiteY7" fmla="*/ 77057 h 404431"/>
                <a:gd name="connsiteX8" fmla="*/ 80105 w 974026"/>
                <a:gd name="connsiteY8" fmla="*/ 100775 h 404431"/>
                <a:gd name="connsiteX9" fmla="*/ 80105 w 974026"/>
                <a:gd name="connsiteY9" fmla="*/ 0 h 404431"/>
                <a:gd name="connsiteX10" fmla="*/ 0 w 974026"/>
                <a:gd name="connsiteY10" fmla="*/ 0 h 404431"/>
                <a:gd name="connsiteX11" fmla="*/ 0 w 974026"/>
                <a:gd name="connsiteY11" fmla="*/ 240792 h 404431"/>
                <a:gd name="connsiteX12" fmla="*/ 163735 w 974026"/>
                <a:gd name="connsiteY12" fmla="*/ 404432 h 404431"/>
                <a:gd name="connsiteX13" fmla="*/ 325184 w 974026"/>
                <a:gd name="connsiteY13" fmla="*/ 267938 h 404431"/>
                <a:gd name="connsiteX14" fmla="*/ 486632 w 974026"/>
                <a:gd name="connsiteY14" fmla="*/ 404432 h 404431"/>
                <a:gd name="connsiteX15" fmla="*/ 646557 w 974026"/>
                <a:gd name="connsiteY15" fmla="*/ 275844 h 404431"/>
                <a:gd name="connsiteX16" fmla="*/ 646557 w 974026"/>
                <a:gd name="connsiteY16" fmla="*/ 400812 h 404431"/>
                <a:gd name="connsiteX17" fmla="*/ 726662 w 974026"/>
                <a:gd name="connsiteY17" fmla="*/ 400812 h 404431"/>
                <a:gd name="connsiteX18" fmla="*/ 726662 w 974026"/>
                <a:gd name="connsiteY18" fmla="*/ 239363 h 404431"/>
                <a:gd name="connsiteX19" fmla="*/ 810292 w 974026"/>
                <a:gd name="connsiteY19" fmla="*/ 155829 h 404431"/>
                <a:gd name="connsiteX20" fmla="*/ 893921 w 974026"/>
                <a:gd name="connsiteY20" fmla="*/ 239363 h 404431"/>
                <a:gd name="connsiteX21" fmla="*/ 893921 w 974026"/>
                <a:gd name="connsiteY21" fmla="*/ 400812 h 404431"/>
                <a:gd name="connsiteX22" fmla="*/ 974027 w 974026"/>
                <a:gd name="connsiteY22" fmla="*/ 400812 h 404431"/>
                <a:gd name="connsiteX23" fmla="*/ 974027 w 974026"/>
                <a:gd name="connsiteY23" fmla="*/ 239363 h 404431"/>
                <a:gd name="connsiteX24" fmla="*/ 810292 w 974026"/>
                <a:gd name="connsiteY24" fmla="*/ 75724 h 404431"/>
                <a:gd name="connsiteX25" fmla="*/ 163735 w 974026"/>
                <a:gd name="connsiteY25" fmla="*/ 324422 h 404431"/>
                <a:gd name="connsiteX26" fmla="*/ 80105 w 974026"/>
                <a:gd name="connsiteY26" fmla="*/ 240887 h 404431"/>
                <a:gd name="connsiteX27" fmla="*/ 163735 w 974026"/>
                <a:gd name="connsiteY27" fmla="*/ 157258 h 404431"/>
                <a:gd name="connsiteX28" fmla="*/ 247364 w 974026"/>
                <a:gd name="connsiteY28" fmla="*/ 240887 h 404431"/>
                <a:gd name="connsiteX29" fmla="*/ 163735 w 974026"/>
                <a:gd name="connsiteY29" fmla="*/ 324422 h 404431"/>
                <a:gd name="connsiteX30" fmla="*/ 486632 w 974026"/>
                <a:gd name="connsiteY30" fmla="*/ 324422 h 404431"/>
                <a:gd name="connsiteX31" fmla="*/ 403003 w 974026"/>
                <a:gd name="connsiteY31" fmla="*/ 240887 h 404431"/>
                <a:gd name="connsiteX32" fmla="*/ 486632 w 974026"/>
                <a:gd name="connsiteY32" fmla="*/ 157258 h 404431"/>
                <a:gd name="connsiteX33" fmla="*/ 570262 w 974026"/>
                <a:gd name="connsiteY33" fmla="*/ 240887 h 404431"/>
                <a:gd name="connsiteX34" fmla="*/ 486632 w 974026"/>
                <a:gd name="connsiteY34" fmla="*/ 324422 h 40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4026" h="404431">
                  <a:moveTo>
                    <a:pt x="810292" y="75819"/>
                  </a:moveTo>
                  <a:cubicBezTo>
                    <a:pt x="728186" y="75819"/>
                    <a:pt x="660083" y="136493"/>
                    <a:pt x="648367" y="215265"/>
                  </a:cubicBezTo>
                  <a:cubicBezTo>
                    <a:pt x="636080" y="137065"/>
                    <a:pt x="568166" y="77152"/>
                    <a:pt x="486632" y="77152"/>
                  </a:cubicBezTo>
                  <a:cubicBezTo>
                    <a:pt x="455962" y="77152"/>
                    <a:pt x="427577" y="86106"/>
                    <a:pt x="403003" y="100870"/>
                  </a:cubicBezTo>
                  <a:lnTo>
                    <a:pt x="403003" y="95"/>
                  </a:lnTo>
                  <a:lnTo>
                    <a:pt x="322898" y="95"/>
                  </a:lnTo>
                  <a:lnTo>
                    <a:pt x="322898" y="202406"/>
                  </a:lnTo>
                  <a:cubicBezTo>
                    <a:pt x="305562" y="130588"/>
                    <a:pt x="240792" y="77057"/>
                    <a:pt x="163735" y="77057"/>
                  </a:cubicBezTo>
                  <a:cubicBezTo>
                    <a:pt x="133064" y="77057"/>
                    <a:pt x="104680" y="86011"/>
                    <a:pt x="80105" y="100775"/>
                  </a:cubicBezTo>
                  <a:lnTo>
                    <a:pt x="80105" y="0"/>
                  </a:lnTo>
                  <a:lnTo>
                    <a:pt x="0" y="0"/>
                  </a:lnTo>
                  <a:lnTo>
                    <a:pt x="0" y="240792"/>
                  </a:lnTo>
                  <a:cubicBezTo>
                    <a:pt x="0" y="331089"/>
                    <a:pt x="73438" y="404432"/>
                    <a:pt x="163735" y="404432"/>
                  </a:cubicBezTo>
                  <a:cubicBezTo>
                    <a:pt x="244793" y="404432"/>
                    <a:pt x="312230" y="345281"/>
                    <a:pt x="325184" y="267938"/>
                  </a:cubicBezTo>
                  <a:cubicBezTo>
                    <a:pt x="338138" y="345281"/>
                    <a:pt x="405575" y="404432"/>
                    <a:pt x="486632" y="404432"/>
                  </a:cubicBezTo>
                  <a:cubicBezTo>
                    <a:pt x="567690" y="404432"/>
                    <a:pt x="630460" y="349282"/>
                    <a:pt x="646557" y="275844"/>
                  </a:cubicBezTo>
                  <a:lnTo>
                    <a:pt x="646557" y="400812"/>
                  </a:lnTo>
                  <a:lnTo>
                    <a:pt x="726662" y="400812"/>
                  </a:lnTo>
                  <a:lnTo>
                    <a:pt x="726662" y="239363"/>
                  </a:lnTo>
                  <a:cubicBezTo>
                    <a:pt x="726662" y="193358"/>
                    <a:pt x="764191" y="155829"/>
                    <a:pt x="810292" y="155829"/>
                  </a:cubicBezTo>
                  <a:cubicBezTo>
                    <a:pt x="856393" y="155829"/>
                    <a:pt x="893921" y="193358"/>
                    <a:pt x="893921" y="239363"/>
                  </a:cubicBezTo>
                  <a:lnTo>
                    <a:pt x="893921" y="400812"/>
                  </a:lnTo>
                  <a:lnTo>
                    <a:pt x="974027" y="400812"/>
                  </a:lnTo>
                  <a:lnTo>
                    <a:pt x="974027" y="239363"/>
                  </a:lnTo>
                  <a:cubicBezTo>
                    <a:pt x="974027" y="149066"/>
                    <a:pt x="900589" y="75724"/>
                    <a:pt x="810292" y="75724"/>
                  </a:cubicBezTo>
                  <a:close/>
                  <a:moveTo>
                    <a:pt x="163735" y="324422"/>
                  </a:moveTo>
                  <a:cubicBezTo>
                    <a:pt x="117634" y="324422"/>
                    <a:pt x="80105" y="286893"/>
                    <a:pt x="80105" y="240887"/>
                  </a:cubicBezTo>
                  <a:cubicBezTo>
                    <a:pt x="80105" y="194882"/>
                    <a:pt x="117634" y="157258"/>
                    <a:pt x="163735" y="157258"/>
                  </a:cubicBezTo>
                  <a:cubicBezTo>
                    <a:pt x="209836" y="157258"/>
                    <a:pt x="247364" y="194786"/>
                    <a:pt x="247364" y="240887"/>
                  </a:cubicBezTo>
                  <a:cubicBezTo>
                    <a:pt x="247364" y="286988"/>
                    <a:pt x="209836" y="324422"/>
                    <a:pt x="163735" y="324422"/>
                  </a:cubicBezTo>
                  <a:close/>
                  <a:moveTo>
                    <a:pt x="486632" y="324422"/>
                  </a:moveTo>
                  <a:cubicBezTo>
                    <a:pt x="440531" y="324422"/>
                    <a:pt x="403003" y="286893"/>
                    <a:pt x="403003" y="240887"/>
                  </a:cubicBezTo>
                  <a:cubicBezTo>
                    <a:pt x="403003" y="194882"/>
                    <a:pt x="440531" y="157258"/>
                    <a:pt x="486632" y="157258"/>
                  </a:cubicBezTo>
                  <a:cubicBezTo>
                    <a:pt x="532733" y="157258"/>
                    <a:pt x="570262" y="194786"/>
                    <a:pt x="570262" y="240887"/>
                  </a:cubicBezTo>
                  <a:cubicBezTo>
                    <a:pt x="570262" y="286988"/>
                    <a:pt x="532733" y="324422"/>
                    <a:pt x="486632" y="324422"/>
                  </a:cubicBezTo>
                  <a:close/>
                </a:path>
              </a:pathLst>
            </a:custGeom>
            <a:solidFill>
              <a:srgbClr val="FFFFFF"/>
            </a:solidFill>
            <a:ln w="9525" cap="flat">
              <a:noFill/>
              <a:prstDash val="solid"/>
              <a:miter/>
            </a:ln>
          </p:spPr>
          <p:txBody>
            <a:bodyPr rtlCol="0" anchor="ctr"/>
            <a:lstStyle/>
            <a:p>
              <a:endParaRPr lang="nl-NL"/>
            </a:p>
          </p:txBody>
        </p:sp>
      </p:grpSp>
    </p:spTree>
    <p:extLst>
      <p:ext uri="{BB962C8B-B14F-4D97-AF65-F5344CB8AC3E}">
        <p14:creationId xmlns:p14="http://schemas.microsoft.com/office/powerpoint/2010/main" val="101159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ekstslide 2">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8060E69F-8C73-4D6F-BB0A-8053778F93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spc="50" baseline="0">
                <a:solidFill>
                  <a:schemeClr val="accent2"/>
                </a:solidFill>
                <a:latin typeface="+mj-lt"/>
                <a:cs typeface="Calibri" panose="020F0502020204030204" pitchFamily="34" charset="0"/>
              </a:rPr>
              <a:t>Tekstslide 2</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3" name="Tijdelijke aanduiding voor verticale tekst 2">
            <a:extLst>
              <a:ext uri="{FF2B5EF4-FFF2-40B4-BE49-F238E27FC236}">
                <a16:creationId xmlns:a16="http://schemas.microsoft.com/office/drawing/2014/main" id="{45EF9470-6523-4D04-8E8B-63184C191C39}"/>
              </a:ext>
            </a:extLst>
          </p:cNvPr>
          <p:cNvSpPr>
            <a:spLocks noGrp="1"/>
          </p:cNvSpPr>
          <p:nvPr>
            <p:ph type="body" orient="vert" idx="1" hasCustomPrompt="1"/>
          </p:nvPr>
        </p:nvSpPr>
        <p:spPr>
          <a:xfrm>
            <a:off x="1318846" y="1591900"/>
            <a:ext cx="10283780" cy="4356463"/>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bullet te plaatsen.</a:t>
            </a:r>
          </a:p>
          <a:p>
            <a:pPr lvl="1"/>
            <a:r>
              <a:rPr lang="nl-NL"/>
              <a:t>Sub-bullets</a:t>
            </a:r>
          </a:p>
          <a:p>
            <a:pPr lvl="2"/>
            <a:r>
              <a:rPr lang="nl-NL"/>
              <a:t>Leestekst</a:t>
            </a:r>
          </a:p>
          <a:p>
            <a:pPr lvl="3"/>
            <a:r>
              <a:rPr lang="nl-NL"/>
              <a:t>Subtitel</a:t>
            </a:r>
          </a:p>
          <a:p>
            <a:pPr lvl="4"/>
            <a:r>
              <a:rPr lang="nl-NL"/>
              <a:t>Numerieke bullets</a:t>
            </a:r>
          </a:p>
          <a:p>
            <a:pPr lvl="5"/>
            <a:r>
              <a:rPr lang="nl-NL"/>
              <a:t># Abc</a:t>
            </a:r>
          </a:p>
          <a:p>
            <a:pPr lvl="6"/>
            <a:r>
              <a:rPr lang="nl-NL"/>
              <a:t># Bullets</a:t>
            </a:r>
          </a:p>
          <a:p>
            <a:pPr lvl="7"/>
            <a:r>
              <a:rPr lang="nl-NL"/>
              <a:t>Cursief</a:t>
            </a:r>
          </a:p>
          <a:p>
            <a:pPr lvl="8"/>
            <a:r>
              <a:rPr lang="nl-NL"/>
              <a:t>Alt. Subtitel</a:t>
            </a:r>
          </a:p>
        </p:txBody>
      </p:sp>
      <p:grpSp>
        <p:nvGrpSpPr>
          <p:cNvPr id="77" name="INSTRUCTIE">
            <a:extLst>
              <a:ext uri="{FF2B5EF4-FFF2-40B4-BE49-F238E27FC236}">
                <a16:creationId xmlns:a16="http://schemas.microsoft.com/office/drawing/2014/main" id="{C0EE5B6C-300E-4B7D-A985-C16CA1746D32}"/>
              </a:ext>
            </a:extLst>
          </p:cNvPr>
          <p:cNvGrpSpPr/>
          <p:nvPr userDrawn="1"/>
        </p:nvGrpSpPr>
        <p:grpSpPr>
          <a:xfrm>
            <a:off x="-3786437" y="0"/>
            <a:ext cx="3693386" cy="5359349"/>
            <a:chOff x="-3786437" y="0"/>
            <a:chExt cx="3693386" cy="5359349"/>
          </a:xfrm>
        </p:grpSpPr>
        <p:sp>
          <p:nvSpPr>
            <p:cNvPr id="78" name="Rechthoek 77">
              <a:extLst>
                <a:ext uri="{FF2B5EF4-FFF2-40B4-BE49-F238E27FC236}">
                  <a16:creationId xmlns:a16="http://schemas.microsoft.com/office/drawing/2014/main" id="{45EBDC59-931C-4CB6-9724-D64D2AAED7AC}"/>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79" name="Ovaal 78">
              <a:extLst>
                <a:ext uri="{FF2B5EF4-FFF2-40B4-BE49-F238E27FC236}">
                  <a16:creationId xmlns:a16="http://schemas.microsoft.com/office/drawing/2014/main" id="{A5A26AF8-C658-4B9C-B573-A58FF5623F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0" name="Rechthoek 79">
              <a:extLst>
                <a:ext uri="{FF2B5EF4-FFF2-40B4-BE49-F238E27FC236}">
                  <a16:creationId xmlns:a16="http://schemas.microsoft.com/office/drawing/2014/main" id="{7700C2B2-2381-4F97-A554-BE27561158AA}"/>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47" name="Ovaal 146">
              <a:extLst>
                <a:ext uri="{FF2B5EF4-FFF2-40B4-BE49-F238E27FC236}">
                  <a16:creationId xmlns:a16="http://schemas.microsoft.com/office/drawing/2014/main" id="{E46AACE7-1B7A-45C4-9AFB-F8C65FA70DD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8" name="Rechthoek 147">
              <a:extLst>
                <a:ext uri="{FF2B5EF4-FFF2-40B4-BE49-F238E27FC236}">
                  <a16:creationId xmlns:a16="http://schemas.microsoft.com/office/drawing/2014/main" id="{674FF108-96D5-490E-B44F-9F67DA5320F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49" name="Rechthoek 148">
              <a:extLst>
                <a:ext uri="{FF2B5EF4-FFF2-40B4-BE49-F238E27FC236}">
                  <a16:creationId xmlns:a16="http://schemas.microsoft.com/office/drawing/2014/main" id="{05B9DC9F-D845-4EFD-841F-A15DEE68211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50" name="Ovaal 149">
              <a:extLst>
                <a:ext uri="{FF2B5EF4-FFF2-40B4-BE49-F238E27FC236}">
                  <a16:creationId xmlns:a16="http://schemas.microsoft.com/office/drawing/2014/main" id="{3979B252-ECB1-44DE-904E-DC9920B1EE8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1" name="Rechthoek 150">
              <a:extLst>
                <a:ext uri="{FF2B5EF4-FFF2-40B4-BE49-F238E27FC236}">
                  <a16:creationId xmlns:a16="http://schemas.microsoft.com/office/drawing/2014/main" id="{FC6D9E1C-0E0E-4897-B7AE-DB63B964D569}"/>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2" name="Ovaal 151">
              <a:extLst>
                <a:ext uri="{FF2B5EF4-FFF2-40B4-BE49-F238E27FC236}">
                  <a16:creationId xmlns:a16="http://schemas.microsoft.com/office/drawing/2014/main" id="{2F745C33-EE3B-43C1-9F88-236161987F1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53" name="Rechthoek 152">
              <a:extLst>
                <a:ext uri="{FF2B5EF4-FFF2-40B4-BE49-F238E27FC236}">
                  <a16:creationId xmlns:a16="http://schemas.microsoft.com/office/drawing/2014/main" id="{98D3E9C3-5D82-4C5F-8362-AC60348D8AC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54" name="Ovaal 153">
              <a:extLst>
                <a:ext uri="{FF2B5EF4-FFF2-40B4-BE49-F238E27FC236}">
                  <a16:creationId xmlns:a16="http://schemas.microsoft.com/office/drawing/2014/main" id="{1D34FD3E-80FA-465D-912D-9132B6396451}"/>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55" name="Rechthoek 154">
              <a:extLst>
                <a:ext uri="{FF2B5EF4-FFF2-40B4-BE49-F238E27FC236}">
                  <a16:creationId xmlns:a16="http://schemas.microsoft.com/office/drawing/2014/main" id="{033A2B48-304B-4209-B0E6-6394072ECA3C}"/>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156" name="Ovaal 155">
              <a:extLst>
                <a:ext uri="{FF2B5EF4-FFF2-40B4-BE49-F238E27FC236}">
                  <a16:creationId xmlns:a16="http://schemas.microsoft.com/office/drawing/2014/main" id="{7E7A1D31-C2A3-4A99-B27F-6B203C4032C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57" name="Rechthoek 156">
              <a:extLst>
                <a:ext uri="{FF2B5EF4-FFF2-40B4-BE49-F238E27FC236}">
                  <a16:creationId xmlns:a16="http://schemas.microsoft.com/office/drawing/2014/main" id="{BC9138D3-998D-45C8-88EC-F07789E61D6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58" name="Ovaal 157">
              <a:extLst>
                <a:ext uri="{FF2B5EF4-FFF2-40B4-BE49-F238E27FC236}">
                  <a16:creationId xmlns:a16="http://schemas.microsoft.com/office/drawing/2014/main" id="{BE5CC7BA-0C61-471A-B9E9-F2A668801C7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59" name="Rechthoek 158">
              <a:extLst>
                <a:ext uri="{FF2B5EF4-FFF2-40B4-BE49-F238E27FC236}">
                  <a16:creationId xmlns:a16="http://schemas.microsoft.com/office/drawing/2014/main" id="{C97F2CDD-0A41-444D-B3DC-77056CCF52C0}"/>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160" name="Ovaal 159">
              <a:extLst>
                <a:ext uri="{FF2B5EF4-FFF2-40B4-BE49-F238E27FC236}">
                  <a16:creationId xmlns:a16="http://schemas.microsoft.com/office/drawing/2014/main" id="{0809B5F7-1AB7-4C5A-9162-2DF237ACF2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61" name="Rechthoek 160">
              <a:extLst>
                <a:ext uri="{FF2B5EF4-FFF2-40B4-BE49-F238E27FC236}">
                  <a16:creationId xmlns:a16="http://schemas.microsoft.com/office/drawing/2014/main" id="{E92F8A62-FB85-4E8D-B57A-9A690B1B1C14}"/>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62" name="Ovaal 161">
              <a:extLst>
                <a:ext uri="{FF2B5EF4-FFF2-40B4-BE49-F238E27FC236}">
                  <a16:creationId xmlns:a16="http://schemas.microsoft.com/office/drawing/2014/main" id="{7BD52190-5A63-4B9A-8001-2935DA902D6E}"/>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63" name="Rechthoek 162">
              <a:extLst>
                <a:ext uri="{FF2B5EF4-FFF2-40B4-BE49-F238E27FC236}">
                  <a16:creationId xmlns:a16="http://schemas.microsoft.com/office/drawing/2014/main" id="{097FA35E-DBAB-41A6-BEC9-534E175D5C3C}"/>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164" name="Rechthoek 163">
              <a:extLst>
                <a:ext uri="{FF2B5EF4-FFF2-40B4-BE49-F238E27FC236}">
                  <a16:creationId xmlns:a16="http://schemas.microsoft.com/office/drawing/2014/main" id="{6E1F6E0B-7F80-49BA-A652-9407F5F352B9}"/>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65" name="ICOON_info">
              <a:extLst>
                <a:ext uri="{FF2B5EF4-FFF2-40B4-BE49-F238E27FC236}">
                  <a16:creationId xmlns:a16="http://schemas.microsoft.com/office/drawing/2014/main" id="{BAB8CE96-D983-40E0-913C-BF4CD7EF734B}"/>
                </a:ext>
              </a:extLst>
            </p:cNvPr>
            <p:cNvGrpSpPr/>
            <p:nvPr userDrawn="1"/>
          </p:nvGrpSpPr>
          <p:grpSpPr>
            <a:xfrm>
              <a:off x="-376736" y="4400186"/>
              <a:ext cx="283685" cy="283685"/>
              <a:chOff x="-510741" y="5913713"/>
              <a:chExt cx="267555" cy="267555"/>
            </a:xfrm>
          </p:grpSpPr>
          <p:sp>
            <p:nvSpPr>
              <p:cNvPr id="207" name="Ovaal 206">
                <a:extLst>
                  <a:ext uri="{FF2B5EF4-FFF2-40B4-BE49-F238E27FC236}">
                    <a16:creationId xmlns:a16="http://schemas.microsoft.com/office/drawing/2014/main" id="{4207CC5D-8BF9-4709-9B32-A18CA532EFD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08" name="Graphic 163" descr="Informatie">
                <a:extLst>
                  <a:ext uri="{FF2B5EF4-FFF2-40B4-BE49-F238E27FC236}">
                    <a16:creationId xmlns:a16="http://schemas.microsoft.com/office/drawing/2014/main" id="{0F19E459-9DE6-4B97-8963-CF870206DCF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66" name="VOORBEELD">
              <a:extLst>
                <a:ext uri="{FF2B5EF4-FFF2-40B4-BE49-F238E27FC236}">
                  <a16:creationId xmlns:a16="http://schemas.microsoft.com/office/drawing/2014/main" id="{083A5DE2-F5BC-4E2D-AE72-467C62BB8CE8}"/>
                </a:ext>
              </a:extLst>
            </p:cNvPr>
            <p:cNvGrpSpPr/>
            <p:nvPr userDrawn="1"/>
          </p:nvGrpSpPr>
          <p:grpSpPr>
            <a:xfrm>
              <a:off x="-3605171" y="458674"/>
              <a:ext cx="3234311" cy="558875"/>
              <a:chOff x="-3605171" y="458674"/>
              <a:chExt cx="3234311" cy="558875"/>
            </a:xfrm>
          </p:grpSpPr>
          <p:sp>
            <p:nvSpPr>
              <p:cNvPr id="167" name="Rechthoek 166">
                <a:extLst>
                  <a:ext uri="{FF2B5EF4-FFF2-40B4-BE49-F238E27FC236}">
                    <a16:creationId xmlns:a16="http://schemas.microsoft.com/office/drawing/2014/main" id="{9A88F5BB-6CB2-4D82-8AB9-459A3FFF3269}"/>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168" name="Rechthoek 167">
                <a:extLst>
                  <a:ext uri="{FF2B5EF4-FFF2-40B4-BE49-F238E27FC236}">
                    <a16:creationId xmlns:a16="http://schemas.microsoft.com/office/drawing/2014/main" id="{654CA15E-7F52-4986-8628-CCF66755739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69" name="Groep 168">
                <a:extLst>
                  <a:ext uri="{FF2B5EF4-FFF2-40B4-BE49-F238E27FC236}">
                    <a16:creationId xmlns:a16="http://schemas.microsoft.com/office/drawing/2014/main" id="{7E6367EC-83A8-4EA6-BD1D-BC2C048A71B5}"/>
                  </a:ext>
                </a:extLst>
              </p:cNvPr>
              <p:cNvGrpSpPr/>
              <p:nvPr userDrawn="1"/>
            </p:nvGrpSpPr>
            <p:grpSpPr>
              <a:xfrm>
                <a:off x="-3386247" y="830871"/>
                <a:ext cx="139423" cy="109566"/>
                <a:chOff x="-2866744" y="827071"/>
                <a:chExt cx="168701" cy="132575"/>
              </a:xfrm>
            </p:grpSpPr>
            <p:grpSp>
              <p:nvGrpSpPr>
                <p:cNvPr id="200" name="Groep 199">
                  <a:extLst>
                    <a:ext uri="{FF2B5EF4-FFF2-40B4-BE49-F238E27FC236}">
                      <a16:creationId xmlns:a16="http://schemas.microsoft.com/office/drawing/2014/main" id="{01AEA4FB-B2D0-432C-ACC1-812B9CBB789B}"/>
                    </a:ext>
                  </a:extLst>
                </p:cNvPr>
                <p:cNvGrpSpPr/>
                <p:nvPr userDrawn="1"/>
              </p:nvGrpSpPr>
              <p:grpSpPr>
                <a:xfrm>
                  <a:off x="-2866744" y="827071"/>
                  <a:ext cx="168701" cy="132575"/>
                  <a:chOff x="-2866744" y="827071"/>
                  <a:chExt cx="168701" cy="132575"/>
                </a:xfrm>
              </p:grpSpPr>
              <p:cxnSp>
                <p:nvCxnSpPr>
                  <p:cNvPr id="202" name="Rechte verbindingslijn 201">
                    <a:extLst>
                      <a:ext uri="{FF2B5EF4-FFF2-40B4-BE49-F238E27FC236}">
                        <a16:creationId xmlns:a16="http://schemas.microsoft.com/office/drawing/2014/main" id="{5971FD3B-4097-427D-AEBE-1873D3AC933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3" name="Rechte verbindingslijn 202">
                    <a:extLst>
                      <a:ext uri="{FF2B5EF4-FFF2-40B4-BE49-F238E27FC236}">
                        <a16:creationId xmlns:a16="http://schemas.microsoft.com/office/drawing/2014/main" id="{3AF9F20F-B32E-4E0F-B590-4406806A0D7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4" name="Rechte verbindingslijn 203">
                    <a:extLst>
                      <a:ext uri="{FF2B5EF4-FFF2-40B4-BE49-F238E27FC236}">
                        <a16:creationId xmlns:a16="http://schemas.microsoft.com/office/drawing/2014/main" id="{70763A0F-2C05-4215-8257-24BA6A5D7B5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5" name="Rechte verbindingslijn 204">
                    <a:extLst>
                      <a:ext uri="{FF2B5EF4-FFF2-40B4-BE49-F238E27FC236}">
                        <a16:creationId xmlns:a16="http://schemas.microsoft.com/office/drawing/2014/main" id="{48C0AC0A-E249-47BE-B964-A3194E82990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CBF4EFE8-05DE-4F38-B27F-650340AC0F6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1" name="Pijl: rechts 200">
                  <a:extLst>
                    <a:ext uri="{FF2B5EF4-FFF2-40B4-BE49-F238E27FC236}">
                      <a16:creationId xmlns:a16="http://schemas.microsoft.com/office/drawing/2014/main" id="{2BF18752-2C7E-4E3C-95F4-94C752BB248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0" name="Groep 169">
                <a:extLst>
                  <a:ext uri="{FF2B5EF4-FFF2-40B4-BE49-F238E27FC236}">
                    <a16:creationId xmlns:a16="http://schemas.microsoft.com/office/drawing/2014/main" id="{9ADE5F82-1E53-49DC-8B13-27FB4BD380FA}"/>
                  </a:ext>
                </a:extLst>
              </p:cNvPr>
              <p:cNvGrpSpPr/>
              <p:nvPr userDrawn="1"/>
            </p:nvGrpSpPr>
            <p:grpSpPr>
              <a:xfrm>
                <a:off x="-3605171" y="830871"/>
                <a:ext cx="139423" cy="109566"/>
                <a:chOff x="-2866744" y="518074"/>
                <a:chExt cx="168701" cy="132575"/>
              </a:xfrm>
            </p:grpSpPr>
            <p:grpSp>
              <p:nvGrpSpPr>
                <p:cNvPr id="193" name="Groep 192">
                  <a:extLst>
                    <a:ext uri="{FF2B5EF4-FFF2-40B4-BE49-F238E27FC236}">
                      <a16:creationId xmlns:a16="http://schemas.microsoft.com/office/drawing/2014/main" id="{3BE5F6FD-CC1F-4031-A369-7D27A307AD97}"/>
                    </a:ext>
                  </a:extLst>
                </p:cNvPr>
                <p:cNvGrpSpPr/>
                <p:nvPr userDrawn="1"/>
              </p:nvGrpSpPr>
              <p:grpSpPr>
                <a:xfrm>
                  <a:off x="-2866744" y="518074"/>
                  <a:ext cx="168701" cy="132575"/>
                  <a:chOff x="-2866744" y="518074"/>
                  <a:chExt cx="168701" cy="132575"/>
                </a:xfrm>
              </p:grpSpPr>
              <p:cxnSp>
                <p:nvCxnSpPr>
                  <p:cNvPr id="195" name="Rechte verbindingslijn 194">
                    <a:extLst>
                      <a:ext uri="{FF2B5EF4-FFF2-40B4-BE49-F238E27FC236}">
                        <a16:creationId xmlns:a16="http://schemas.microsoft.com/office/drawing/2014/main" id="{7F92852F-5665-4DDD-8A98-87AD61BA490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6" name="Rechte verbindingslijn 195">
                    <a:extLst>
                      <a:ext uri="{FF2B5EF4-FFF2-40B4-BE49-F238E27FC236}">
                        <a16:creationId xmlns:a16="http://schemas.microsoft.com/office/drawing/2014/main" id="{6BB01C35-DEBD-4CC4-AB2C-537E3E5504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7" name="Rechte verbindingslijn 196">
                    <a:extLst>
                      <a:ext uri="{FF2B5EF4-FFF2-40B4-BE49-F238E27FC236}">
                        <a16:creationId xmlns:a16="http://schemas.microsoft.com/office/drawing/2014/main" id="{08252451-D304-4266-8888-6B60C83799D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52806379-0D3D-4D29-B9CB-C27091AC7A1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F4774853-B9B4-4DA8-8FA4-7BD269D260C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4" name="Pijl: rechts 193">
                  <a:extLst>
                    <a:ext uri="{FF2B5EF4-FFF2-40B4-BE49-F238E27FC236}">
                      <a16:creationId xmlns:a16="http://schemas.microsoft.com/office/drawing/2014/main" id="{47A5FBC0-4696-4AD5-A198-E2F7B57B18F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171" name="Rechte verbindingslijn 170">
                <a:extLst>
                  <a:ext uri="{FF2B5EF4-FFF2-40B4-BE49-F238E27FC236}">
                    <a16:creationId xmlns:a16="http://schemas.microsoft.com/office/drawing/2014/main" id="{D15FD435-FB92-43E0-A6C7-769114A3BC51}"/>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72" name="Rechte verbindingslijn 171">
                <a:extLst>
                  <a:ext uri="{FF2B5EF4-FFF2-40B4-BE49-F238E27FC236}">
                    <a16:creationId xmlns:a16="http://schemas.microsoft.com/office/drawing/2014/main" id="{382225BA-A163-49C6-AB05-F83F39F7890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73" name="Rechthoek 172">
                <a:extLst>
                  <a:ext uri="{FF2B5EF4-FFF2-40B4-BE49-F238E27FC236}">
                    <a16:creationId xmlns:a16="http://schemas.microsoft.com/office/drawing/2014/main" id="{537B6721-FAEB-4065-951A-FBA8EB29D4F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174" name="Rechthoek 173">
                <a:extLst>
                  <a:ext uri="{FF2B5EF4-FFF2-40B4-BE49-F238E27FC236}">
                    <a16:creationId xmlns:a16="http://schemas.microsoft.com/office/drawing/2014/main" id="{B0DCB19B-41AA-433C-BC17-6D7CC390F4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175" name="Groep 174">
                <a:extLst>
                  <a:ext uri="{FF2B5EF4-FFF2-40B4-BE49-F238E27FC236}">
                    <a16:creationId xmlns:a16="http://schemas.microsoft.com/office/drawing/2014/main" id="{D31CAC38-3ADA-4819-BD6B-868AF251778E}"/>
                  </a:ext>
                </a:extLst>
              </p:cNvPr>
              <p:cNvGrpSpPr/>
              <p:nvPr userDrawn="1"/>
            </p:nvGrpSpPr>
            <p:grpSpPr>
              <a:xfrm>
                <a:off x="-2916763" y="769168"/>
                <a:ext cx="268738" cy="248381"/>
                <a:chOff x="-2916763" y="769168"/>
                <a:chExt cx="268738" cy="248381"/>
              </a:xfrm>
            </p:grpSpPr>
            <p:sp>
              <p:nvSpPr>
                <p:cNvPr id="185" name="Rechthoek 184">
                  <a:extLst>
                    <a:ext uri="{FF2B5EF4-FFF2-40B4-BE49-F238E27FC236}">
                      <a16:creationId xmlns:a16="http://schemas.microsoft.com/office/drawing/2014/main" id="{10E701D8-8855-430F-86DC-32C50FC6ACB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B007E06F-BBFD-42F7-ADB4-2FDF53A83D65}"/>
                    </a:ext>
                  </a:extLst>
                </p:cNvPr>
                <p:cNvGrpSpPr/>
                <p:nvPr userDrawn="1"/>
              </p:nvGrpSpPr>
              <p:grpSpPr>
                <a:xfrm>
                  <a:off x="-2866744" y="827071"/>
                  <a:ext cx="168701" cy="132575"/>
                  <a:chOff x="-2866744" y="827071"/>
                  <a:chExt cx="168701" cy="132575"/>
                </a:xfrm>
              </p:grpSpPr>
              <p:cxnSp>
                <p:nvCxnSpPr>
                  <p:cNvPr id="188" name="Rechte verbindingslijn 187">
                    <a:extLst>
                      <a:ext uri="{FF2B5EF4-FFF2-40B4-BE49-F238E27FC236}">
                        <a16:creationId xmlns:a16="http://schemas.microsoft.com/office/drawing/2014/main" id="{421A94F5-C215-48DB-92FF-03DADEF6B1B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89" name="Rechte verbindingslijn 188">
                    <a:extLst>
                      <a:ext uri="{FF2B5EF4-FFF2-40B4-BE49-F238E27FC236}">
                        <a16:creationId xmlns:a16="http://schemas.microsoft.com/office/drawing/2014/main" id="{90D88BE1-74EA-4DF8-80BC-C2A82EBE8B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90" name="Rechte verbindingslijn 189">
                    <a:extLst>
                      <a:ext uri="{FF2B5EF4-FFF2-40B4-BE49-F238E27FC236}">
                        <a16:creationId xmlns:a16="http://schemas.microsoft.com/office/drawing/2014/main" id="{B9A7AF0C-9C6A-46C2-98BF-B93A293B347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91" name="Rechte verbindingslijn 190">
                    <a:extLst>
                      <a:ext uri="{FF2B5EF4-FFF2-40B4-BE49-F238E27FC236}">
                        <a16:creationId xmlns:a16="http://schemas.microsoft.com/office/drawing/2014/main" id="{2B3D67FD-0591-4F88-A991-14B2B9E3C393}"/>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92" name="Rechte verbindingslijn 191">
                    <a:extLst>
                      <a:ext uri="{FF2B5EF4-FFF2-40B4-BE49-F238E27FC236}">
                        <a16:creationId xmlns:a16="http://schemas.microsoft.com/office/drawing/2014/main" id="{999A3250-153B-4243-94CB-2FF197DC8F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87" name="Pijl: rechts 186">
                  <a:extLst>
                    <a:ext uri="{FF2B5EF4-FFF2-40B4-BE49-F238E27FC236}">
                      <a16:creationId xmlns:a16="http://schemas.microsoft.com/office/drawing/2014/main" id="{B2CDA698-A194-4442-88B3-C32C5AF0A93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76" name="Groep 175">
                <a:extLst>
                  <a:ext uri="{FF2B5EF4-FFF2-40B4-BE49-F238E27FC236}">
                    <a16:creationId xmlns:a16="http://schemas.microsoft.com/office/drawing/2014/main" id="{28BF64B8-65A6-4C95-BC49-7A9B99DC8F35}"/>
                  </a:ext>
                </a:extLst>
              </p:cNvPr>
              <p:cNvGrpSpPr/>
              <p:nvPr userDrawn="1"/>
            </p:nvGrpSpPr>
            <p:grpSpPr>
              <a:xfrm>
                <a:off x="-2916763" y="460171"/>
                <a:ext cx="268738" cy="248381"/>
                <a:chOff x="-2916763" y="460171"/>
                <a:chExt cx="268738" cy="248381"/>
              </a:xfrm>
            </p:grpSpPr>
            <p:sp>
              <p:nvSpPr>
                <p:cNvPr id="177" name="Rechthoek 176">
                  <a:extLst>
                    <a:ext uri="{FF2B5EF4-FFF2-40B4-BE49-F238E27FC236}">
                      <a16:creationId xmlns:a16="http://schemas.microsoft.com/office/drawing/2014/main" id="{678EF0CE-B886-476A-A9D6-CBBB432DAF5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178" name="Groep 177">
                  <a:extLst>
                    <a:ext uri="{FF2B5EF4-FFF2-40B4-BE49-F238E27FC236}">
                      <a16:creationId xmlns:a16="http://schemas.microsoft.com/office/drawing/2014/main" id="{49E41B5D-130E-462D-AF33-A2A769A44811}"/>
                    </a:ext>
                  </a:extLst>
                </p:cNvPr>
                <p:cNvGrpSpPr/>
                <p:nvPr userDrawn="1"/>
              </p:nvGrpSpPr>
              <p:grpSpPr>
                <a:xfrm>
                  <a:off x="-2866744" y="518074"/>
                  <a:ext cx="168701" cy="132575"/>
                  <a:chOff x="-2866744" y="518074"/>
                  <a:chExt cx="168701" cy="132575"/>
                </a:xfrm>
              </p:grpSpPr>
              <p:cxnSp>
                <p:nvCxnSpPr>
                  <p:cNvPr id="180" name="Rechte verbindingslijn 179">
                    <a:extLst>
                      <a:ext uri="{FF2B5EF4-FFF2-40B4-BE49-F238E27FC236}">
                        <a16:creationId xmlns:a16="http://schemas.microsoft.com/office/drawing/2014/main" id="{3220E59F-FD19-4AF7-93B4-FCBC717FE37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81" name="Rechte verbindingslijn 180">
                    <a:extLst>
                      <a:ext uri="{FF2B5EF4-FFF2-40B4-BE49-F238E27FC236}">
                        <a16:creationId xmlns:a16="http://schemas.microsoft.com/office/drawing/2014/main" id="{40F34633-2169-494E-A4F3-D0F3C87DC58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82" name="Rechte verbindingslijn 181">
                    <a:extLst>
                      <a:ext uri="{FF2B5EF4-FFF2-40B4-BE49-F238E27FC236}">
                        <a16:creationId xmlns:a16="http://schemas.microsoft.com/office/drawing/2014/main" id="{C063672F-EEDD-4021-A692-78A292AD01E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83" name="Rechte verbindingslijn 182">
                    <a:extLst>
                      <a:ext uri="{FF2B5EF4-FFF2-40B4-BE49-F238E27FC236}">
                        <a16:creationId xmlns:a16="http://schemas.microsoft.com/office/drawing/2014/main" id="{4BE050C0-D54E-430C-9452-38543AB600F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84" name="Rechte verbindingslijn 183">
                    <a:extLst>
                      <a:ext uri="{FF2B5EF4-FFF2-40B4-BE49-F238E27FC236}">
                        <a16:creationId xmlns:a16="http://schemas.microsoft.com/office/drawing/2014/main" id="{2918BDDE-E3E7-4F30-8FA1-875D438057F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79" name="Pijl: rechts 178">
                  <a:extLst>
                    <a:ext uri="{FF2B5EF4-FFF2-40B4-BE49-F238E27FC236}">
                      <a16:creationId xmlns:a16="http://schemas.microsoft.com/office/drawing/2014/main" id="{FF02B6DB-09F1-47AE-9B9A-004C4ED37B5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70928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Lee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Leeg</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grpSp>
        <p:nvGrpSpPr>
          <p:cNvPr id="14" name="INSTRUCTIE">
            <a:extLst>
              <a:ext uri="{FF2B5EF4-FFF2-40B4-BE49-F238E27FC236}">
                <a16:creationId xmlns:a16="http://schemas.microsoft.com/office/drawing/2014/main" id="{1CC533DB-4824-4E0F-9F8E-5B4BC8C54E23}"/>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6F339166-CBB2-454F-9064-EBED3AD7B4EF}"/>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7" name="Ovaal 16">
              <a:extLst>
                <a:ext uri="{FF2B5EF4-FFF2-40B4-BE49-F238E27FC236}">
                  <a16:creationId xmlns:a16="http://schemas.microsoft.com/office/drawing/2014/main" id="{16BE7804-BA26-4653-BB49-AA38BA5E51F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785F51C8-E891-4A5C-9A27-5C089EA69D5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 name="Ovaal 18">
              <a:extLst>
                <a:ext uri="{FF2B5EF4-FFF2-40B4-BE49-F238E27FC236}">
                  <a16:creationId xmlns:a16="http://schemas.microsoft.com/office/drawing/2014/main" id="{73074D9A-383C-457E-B9E3-235FFF40DC57}"/>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C3991AF1-14B3-4EF9-8496-7E12AAA07119}"/>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1" name="Rechthoek 20">
              <a:extLst>
                <a:ext uri="{FF2B5EF4-FFF2-40B4-BE49-F238E27FC236}">
                  <a16:creationId xmlns:a16="http://schemas.microsoft.com/office/drawing/2014/main" id="{DB2CE396-4E3F-444F-88AB-23551EF50183}"/>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22" name="Ovaal 21">
              <a:extLst>
                <a:ext uri="{FF2B5EF4-FFF2-40B4-BE49-F238E27FC236}">
                  <a16:creationId xmlns:a16="http://schemas.microsoft.com/office/drawing/2014/main" id="{2951A5F3-95A9-444B-AA61-580C3CCE0E3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A26906A8-69F1-4394-9C7F-D1D3CCEBF11A}"/>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4" name="Ovaal 23">
              <a:extLst>
                <a:ext uri="{FF2B5EF4-FFF2-40B4-BE49-F238E27FC236}">
                  <a16:creationId xmlns:a16="http://schemas.microsoft.com/office/drawing/2014/main" id="{1591F30B-9983-47ED-87CE-887399569B3F}"/>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DBA24C23-EE55-431F-812F-18C17648E696}"/>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6" name="Ovaal 25">
              <a:extLst>
                <a:ext uri="{FF2B5EF4-FFF2-40B4-BE49-F238E27FC236}">
                  <a16:creationId xmlns:a16="http://schemas.microsoft.com/office/drawing/2014/main" id="{BC149E82-51A6-4521-8B73-8496304500F2}"/>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7" name="Rechthoek 26">
              <a:extLst>
                <a:ext uri="{FF2B5EF4-FFF2-40B4-BE49-F238E27FC236}">
                  <a16:creationId xmlns:a16="http://schemas.microsoft.com/office/drawing/2014/main" id="{4A0294A5-F14D-4849-8D71-B69E6EF9D9C4}"/>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8" name="Ovaal 27">
              <a:extLst>
                <a:ext uri="{FF2B5EF4-FFF2-40B4-BE49-F238E27FC236}">
                  <a16:creationId xmlns:a16="http://schemas.microsoft.com/office/drawing/2014/main" id="{53EAE444-1BDF-4778-B3B9-CED14EAC956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9" name="Rechthoek 28">
              <a:extLst>
                <a:ext uri="{FF2B5EF4-FFF2-40B4-BE49-F238E27FC236}">
                  <a16:creationId xmlns:a16="http://schemas.microsoft.com/office/drawing/2014/main" id="{4A8B98C3-8CD4-4EA8-9760-06652148FF4F}"/>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30" name="Ovaal 29">
              <a:extLst>
                <a:ext uri="{FF2B5EF4-FFF2-40B4-BE49-F238E27FC236}">
                  <a16:creationId xmlns:a16="http://schemas.microsoft.com/office/drawing/2014/main" id="{FCDEC62A-76A5-40B0-AC09-92C6C0EEF6B8}"/>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1" name="Rechthoek 30">
              <a:extLst>
                <a:ext uri="{FF2B5EF4-FFF2-40B4-BE49-F238E27FC236}">
                  <a16:creationId xmlns:a16="http://schemas.microsoft.com/office/drawing/2014/main" id="{637BF3A5-1B0A-42EF-800D-5D88D1283C06}"/>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32" name="Ovaal 31">
              <a:extLst>
                <a:ext uri="{FF2B5EF4-FFF2-40B4-BE49-F238E27FC236}">
                  <a16:creationId xmlns:a16="http://schemas.microsoft.com/office/drawing/2014/main" id="{B0A0B8EB-0EB8-4486-B834-330D216E966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Rechthoek 32">
              <a:extLst>
                <a:ext uri="{FF2B5EF4-FFF2-40B4-BE49-F238E27FC236}">
                  <a16:creationId xmlns:a16="http://schemas.microsoft.com/office/drawing/2014/main" id="{681B4859-490A-43B6-8060-E33EF1770987}"/>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tx1"/>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34" name="Ovaal 33">
              <a:extLst>
                <a:ext uri="{FF2B5EF4-FFF2-40B4-BE49-F238E27FC236}">
                  <a16:creationId xmlns:a16="http://schemas.microsoft.com/office/drawing/2014/main" id="{80E36A61-259B-4471-822E-6138137E9867}"/>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5" name="Rechthoek 34">
              <a:extLst>
                <a:ext uri="{FF2B5EF4-FFF2-40B4-BE49-F238E27FC236}">
                  <a16:creationId xmlns:a16="http://schemas.microsoft.com/office/drawing/2014/main" id="{8AA980AB-EA71-4FDB-B523-4183152C53A0}"/>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36" name="Rechthoek 35">
              <a:extLst>
                <a:ext uri="{FF2B5EF4-FFF2-40B4-BE49-F238E27FC236}">
                  <a16:creationId xmlns:a16="http://schemas.microsoft.com/office/drawing/2014/main" id="{0B4FFA4E-4A55-4159-B94B-D734AA9BC4E8}"/>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COON_info">
              <a:extLst>
                <a:ext uri="{FF2B5EF4-FFF2-40B4-BE49-F238E27FC236}">
                  <a16:creationId xmlns:a16="http://schemas.microsoft.com/office/drawing/2014/main" id="{40DAC4D0-0BE9-4291-AF0B-924735C19C49}"/>
                </a:ext>
              </a:extLst>
            </p:cNvPr>
            <p:cNvGrpSpPr/>
            <p:nvPr userDrawn="1"/>
          </p:nvGrpSpPr>
          <p:grpSpPr>
            <a:xfrm>
              <a:off x="-376736" y="4400186"/>
              <a:ext cx="283685" cy="283685"/>
              <a:chOff x="-510741" y="5913713"/>
              <a:chExt cx="267555" cy="267555"/>
            </a:xfrm>
          </p:grpSpPr>
          <p:sp>
            <p:nvSpPr>
              <p:cNvPr id="81" name="Ovaal 80">
                <a:extLst>
                  <a:ext uri="{FF2B5EF4-FFF2-40B4-BE49-F238E27FC236}">
                    <a16:creationId xmlns:a16="http://schemas.microsoft.com/office/drawing/2014/main" id="{E02F5298-71AF-462E-A71D-0D7CA9D5C3C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EB15BA82-77E0-4B3C-B3E4-F05ADA90E55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8" name="VOORBEELD">
              <a:extLst>
                <a:ext uri="{FF2B5EF4-FFF2-40B4-BE49-F238E27FC236}">
                  <a16:creationId xmlns:a16="http://schemas.microsoft.com/office/drawing/2014/main" id="{32F5ABE4-C613-42AF-B610-9771918271D5}"/>
                </a:ext>
              </a:extLst>
            </p:cNvPr>
            <p:cNvGrpSpPr/>
            <p:nvPr userDrawn="1"/>
          </p:nvGrpSpPr>
          <p:grpSpPr>
            <a:xfrm>
              <a:off x="-3605171" y="458674"/>
              <a:ext cx="3234311" cy="558875"/>
              <a:chOff x="-3605171" y="458674"/>
              <a:chExt cx="3234311" cy="558875"/>
            </a:xfrm>
          </p:grpSpPr>
          <p:sp>
            <p:nvSpPr>
              <p:cNvPr id="39" name="Rechthoek 38">
                <a:extLst>
                  <a:ext uri="{FF2B5EF4-FFF2-40B4-BE49-F238E27FC236}">
                    <a16:creationId xmlns:a16="http://schemas.microsoft.com/office/drawing/2014/main" id="{FBEFF307-0162-4BB9-AD68-3EF1C7EC772A}"/>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0" name="Rechthoek 39">
                <a:extLst>
                  <a:ext uri="{FF2B5EF4-FFF2-40B4-BE49-F238E27FC236}">
                    <a16:creationId xmlns:a16="http://schemas.microsoft.com/office/drawing/2014/main" id="{1B29F43E-94CD-4116-B4B6-3060401E840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381E318E-AF81-4279-9DCF-0DCFD8764FE5}"/>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CD1F766C-F9E3-4FC4-A212-509AD4532147}"/>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B7EABCB2-F90A-41E7-986B-82280367953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AAAFAFFD-C316-4B3B-A78F-E77A9462278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5843ACFA-39A5-49FA-A621-9226FB54805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F8C98138-FF83-48F1-87EB-38DB5E81922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9CCFE656-6637-4FAB-A7AF-16AE1353B3B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B68DB68C-CBDF-424A-9D08-9B9F8CD2BFF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E06CD398-E5CF-425E-8B37-2EAE6FEDC25F}"/>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599609BA-3E85-4EE1-937C-762CF8F32B4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861E22A7-99BA-4B30-B7A9-5DA9F897AE8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33E498FE-DD9A-425D-9D73-1C2010E7518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A154E92A-93E2-4B71-AC1A-D71C82B283E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D00A7095-8921-4343-97BD-BB4B27D772F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E9DD41A7-C0F7-44D3-ADEE-971F9707A7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3984F104-747C-4BF5-A10A-7B6A3A76082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3" name="Rechte verbindingslijn 42">
                <a:extLst>
                  <a:ext uri="{FF2B5EF4-FFF2-40B4-BE49-F238E27FC236}">
                    <a16:creationId xmlns:a16="http://schemas.microsoft.com/office/drawing/2014/main" id="{E7DAF2FD-ACD0-4BC1-8442-A893A3AD712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186C8CCC-A451-464D-96D2-3238B65D4C6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2AC4E0A-94C3-4BC4-81DD-C5F1956C257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A6975219-3F85-4A75-A59F-9E06B6868B30}"/>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D7DACC2-D733-4445-9799-CAADCC767F2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6A9CE382-E791-4452-8610-CB8F235DACC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EB92982-B707-4BF6-A214-A215D4D39B36}"/>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39002E61-E23C-45F8-8BD1-0FC439BBFF6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2FAFEC97-F2EA-41FC-B38A-57928440980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FA6784CD-E889-47D0-AD75-78761ECDD6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3576934A-F56F-402E-A377-9BD4DA543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84CC3705-C84D-4790-BA86-E1C06DBA004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2B6BD975-00F3-4DFD-8AA0-8B3381980A0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2E13B6AA-9C04-43C1-87B6-D879D6A9F75A}"/>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2FBCA73-8969-40CA-A90D-F6279965F22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B3423CA-BDF6-476E-81F1-A2D13166460F}"/>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61A80466-15C4-4C50-873F-0296B4B617DD}"/>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D628030-A9EA-4BAB-8563-19CD11658F9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E660D994-5986-4E53-8CB6-1C333A31EBB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3FB02771-9517-4A08-9936-800CE368E4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1414B798-7AAC-4885-BBC8-035AC4319553}"/>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308357EC-441D-4E8C-A37F-9AF98480CCD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3" name="INSTRUCTIE">
            <a:extLst>
              <a:ext uri="{FF2B5EF4-FFF2-40B4-BE49-F238E27FC236}">
                <a16:creationId xmlns:a16="http://schemas.microsoft.com/office/drawing/2014/main" id="{6A3C78DE-B9F9-4A56-8242-E585BDD26CFD}"/>
              </a:ext>
            </a:extLst>
          </p:cNvPr>
          <p:cNvGrpSpPr/>
          <p:nvPr userDrawn="1"/>
        </p:nvGrpSpPr>
        <p:grpSpPr>
          <a:xfrm>
            <a:off x="12377867" y="1"/>
            <a:ext cx="3693114" cy="6056851"/>
            <a:chOff x="12377867" y="1"/>
            <a:chExt cx="3693114" cy="6056851"/>
          </a:xfrm>
        </p:grpSpPr>
        <p:sp>
          <p:nvSpPr>
            <p:cNvPr id="84" name="Rechthoek 83">
              <a:extLst>
                <a:ext uri="{FF2B5EF4-FFF2-40B4-BE49-F238E27FC236}">
                  <a16:creationId xmlns:a16="http://schemas.microsoft.com/office/drawing/2014/main" id="{6A20A015-0A2A-4919-96C6-BE5D0ED4212B}"/>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5" name="Ovaal 84">
              <a:extLst>
                <a:ext uri="{FF2B5EF4-FFF2-40B4-BE49-F238E27FC236}">
                  <a16:creationId xmlns:a16="http://schemas.microsoft.com/office/drawing/2014/main" id="{90A9319B-5D65-4A9E-9EEE-18B6E611365F}"/>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D16CFF42-2403-442D-9563-5D7CDB0866AC}"/>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29C878EF-A2A7-44B3-A099-327A18DCFE84}"/>
                </a:ext>
              </a:extLst>
            </p:cNvPr>
            <p:cNvGrpSpPr/>
            <p:nvPr userDrawn="1"/>
          </p:nvGrpSpPr>
          <p:grpSpPr>
            <a:xfrm>
              <a:off x="12849211" y="4480038"/>
              <a:ext cx="1495189" cy="563933"/>
              <a:chOff x="-3314821" y="3310415"/>
              <a:chExt cx="1495189" cy="563933"/>
            </a:xfrm>
          </p:grpSpPr>
          <p:sp>
            <p:nvSpPr>
              <p:cNvPr id="107" name="Rechthoek 106">
                <a:extLst>
                  <a:ext uri="{FF2B5EF4-FFF2-40B4-BE49-F238E27FC236}">
                    <a16:creationId xmlns:a16="http://schemas.microsoft.com/office/drawing/2014/main" id="{BB4E1053-947D-44D0-A436-7ABF1788A1E1}"/>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67FDDB54-193F-4E09-8415-A23414BD77CE}"/>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9" name="Tekstvak 108">
                <a:extLst>
                  <a:ext uri="{FF2B5EF4-FFF2-40B4-BE49-F238E27FC236}">
                    <a16:creationId xmlns:a16="http://schemas.microsoft.com/office/drawing/2014/main" id="{1B7184C0-22CE-440D-BC77-165B713800C6}"/>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10" name="Tekstvak 109">
                <a:extLst>
                  <a:ext uri="{FF2B5EF4-FFF2-40B4-BE49-F238E27FC236}">
                    <a16:creationId xmlns:a16="http://schemas.microsoft.com/office/drawing/2014/main" id="{42400945-A27B-4FB0-A5BB-B96C7024030A}"/>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11" name="Vrije vorm: vorm 110">
                <a:extLst>
                  <a:ext uri="{FF2B5EF4-FFF2-40B4-BE49-F238E27FC236}">
                    <a16:creationId xmlns:a16="http://schemas.microsoft.com/office/drawing/2014/main" id="{D9DF0BE6-CCED-450B-B6AF-AE5EE36F41EB}"/>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7DAC399-59B8-48B4-ADF1-25F660F2B27B}"/>
                  </a:ext>
                </a:extLst>
              </p:cNvPr>
              <p:cNvGrpSpPr/>
              <p:nvPr userDrawn="1"/>
            </p:nvGrpSpPr>
            <p:grpSpPr>
              <a:xfrm>
                <a:off x="-3261976" y="3361742"/>
                <a:ext cx="139861" cy="152244"/>
                <a:chOff x="12574450" y="6053892"/>
                <a:chExt cx="169232" cy="184215"/>
              </a:xfrm>
            </p:grpSpPr>
            <p:sp>
              <p:nvSpPr>
                <p:cNvPr id="132" name="Rechthoek 131">
                  <a:extLst>
                    <a:ext uri="{FF2B5EF4-FFF2-40B4-BE49-F238E27FC236}">
                      <a16:creationId xmlns:a16="http://schemas.microsoft.com/office/drawing/2014/main" id="{3B6E1E4C-89AC-43EB-A09A-F887E39FC36A}"/>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F48DC697-8DC5-4692-B93C-C1A927EE159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761E54D6-FB12-4BDD-8112-CFECE30B65A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9AAF5516-09CA-47CF-8E70-1840B7E85DE3}"/>
                  </a:ext>
                </a:extLst>
              </p:cNvPr>
              <p:cNvGrpSpPr/>
              <p:nvPr userDrawn="1"/>
            </p:nvGrpSpPr>
            <p:grpSpPr>
              <a:xfrm>
                <a:off x="-3261070" y="3635199"/>
                <a:ext cx="168905" cy="104490"/>
                <a:chOff x="-3261070" y="3620931"/>
                <a:chExt cx="193920" cy="119965"/>
              </a:xfrm>
            </p:grpSpPr>
            <p:sp>
              <p:nvSpPr>
                <p:cNvPr id="114" name="Rechthoek 113">
                  <a:extLst>
                    <a:ext uri="{FF2B5EF4-FFF2-40B4-BE49-F238E27FC236}">
                      <a16:creationId xmlns:a16="http://schemas.microsoft.com/office/drawing/2014/main" id="{9B3F2BDD-4D84-4CED-B3A6-EBBAFD80CDBE}"/>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5" name="Groep 114">
                  <a:extLst>
                    <a:ext uri="{FF2B5EF4-FFF2-40B4-BE49-F238E27FC236}">
                      <a16:creationId xmlns:a16="http://schemas.microsoft.com/office/drawing/2014/main" id="{032F7A44-D07B-4C6D-BF7F-5E15058B8406}"/>
                    </a:ext>
                  </a:extLst>
                </p:cNvPr>
                <p:cNvGrpSpPr/>
                <p:nvPr userDrawn="1"/>
              </p:nvGrpSpPr>
              <p:grpSpPr>
                <a:xfrm>
                  <a:off x="-3261070" y="3622063"/>
                  <a:ext cx="141113" cy="117345"/>
                  <a:chOff x="1094874" y="-878306"/>
                  <a:chExt cx="867364" cy="613611"/>
                </a:xfrm>
              </p:grpSpPr>
              <p:cxnSp>
                <p:nvCxnSpPr>
                  <p:cNvPr id="125" name="Rechte verbindingslijn 124">
                    <a:extLst>
                      <a:ext uri="{FF2B5EF4-FFF2-40B4-BE49-F238E27FC236}">
                        <a16:creationId xmlns:a16="http://schemas.microsoft.com/office/drawing/2014/main" id="{4DE27040-A2BF-434E-A947-444275FAFF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9A860F62-AF77-4732-B745-785E9F87598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7" name="Groep 126">
                    <a:extLst>
                      <a:ext uri="{FF2B5EF4-FFF2-40B4-BE49-F238E27FC236}">
                        <a16:creationId xmlns:a16="http://schemas.microsoft.com/office/drawing/2014/main" id="{8120F171-88C5-4A85-BA53-5BDFE8CC95AE}"/>
                      </a:ext>
                    </a:extLst>
                  </p:cNvPr>
                  <p:cNvGrpSpPr/>
                  <p:nvPr userDrawn="1"/>
                </p:nvGrpSpPr>
                <p:grpSpPr>
                  <a:xfrm>
                    <a:off x="1270535" y="-878306"/>
                    <a:ext cx="526983" cy="613611"/>
                    <a:chOff x="1270535" y="-745959"/>
                    <a:chExt cx="526983" cy="481264"/>
                  </a:xfrm>
                </p:grpSpPr>
                <p:cxnSp>
                  <p:nvCxnSpPr>
                    <p:cNvPr id="128" name="Rechte verbindingslijn 127">
                      <a:extLst>
                        <a:ext uri="{FF2B5EF4-FFF2-40B4-BE49-F238E27FC236}">
                          <a16:creationId xmlns:a16="http://schemas.microsoft.com/office/drawing/2014/main" id="{879CF917-78E0-4D2E-B837-22D0692473F3}"/>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03497683-EB92-4799-BD73-84CFCC15BBE3}"/>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0" name="Rechte verbindingslijn 129">
                      <a:extLst>
                        <a:ext uri="{FF2B5EF4-FFF2-40B4-BE49-F238E27FC236}">
                          <a16:creationId xmlns:a16="http://schemas.microsoft.com/office/drawing/2014/main" id="{9A2E1C00-855B-4B53-B8BB-E2D7BDC7FDEE}"/>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31" name="Rechte verbindingslijn 130">
                      <a:extLst>
                        <a:ext uri="{FF2B5EF4-FFF2-40B4-BE49-F238E27FC236}">
                          <a16:creationId xmlns:a16="http://schemas.microsoft.com/office/drawing/2014/main" id="{6BF74576-69BC-4EB6-AC6B-D2A5D8AFAF58}"/>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6" name="Rechte verbindingslijn 115">
                  <a:extLst>
                    <a:ext uri="{FF2B5EF4-FFF2-40B4-BE49-F238E27FC236}">
                      <a16:creationId xmlns:a16="http://schemas.microsoft.com/office/drawing/2014/main" id="{F8746943-FD26-49B3-AE46-3C76FD8CB2AF}"/>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7" name="Rechte verbindingslijn 116">
                  <a:extLst>
                    <a:ext uri="{FF2B5EF4-FFF2-40B4-BE49-F238E27FC236}">
                      <a16:creationId xmlns:a16="http://schemas.microsoft.com/office/drawing/2014/main" id="{D7799542-9160-4369-89CC-125252089DEB}"/>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8" name="Rechte verbindingslijn 117">
                  <a:extLst>
                    <a:ext uri="{FF2B5EF4-FFF2-40B4-BE49-F238E27FC236}">
                      <a16:creationId xmlns:a16="http://schemas.microsoft.com/office/drawing/2014/main" id="{DE00B4A8-5331-49A1-B406-07CC022A4CFD}"/>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013595AD-92A2-4C13-B82F-631BEF60BF98}"/>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20" name="Rechthoek 119">
                  <a:extLst>
                    <a:ext uri="{FF2B5EF4-FFF2-40B4-BE49-F238E27FC236}">
                      <a16:creationId xmlns:a16="http://schemas.microsoft.com/office/drawing/2014/main" id="{CF97EC34-01A1-4246-9EE4-C8A3EB4769C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8185D568-58D0-4D33-8960-BCCF9D0FD9C2}"/>
                    </a:ext>
                  </a:extLst>
                </p:cNvPr>
                <p:cNvGrpSpPr/>
                <p:nvPr userDrawn="1"/>
              </p:nvGrpSpPr>
              <p:grpSpPr>
                <a:xfrm rot="2700000">
                  <a:off x="-3158000" y="3650045"/>
                  <a:ext cx="34350" cy="147351"/>
                  <a:chOff x="3148392" y="-836646"/>
                  <a:chExt cx="132124" cy="596095"/>
                </a:xfrm>
                <a:solidFill>
                  <a:srgbClr val="3399FF"/>
                </a:solidFill>
              </p:grpSpPr>
              <p:sp>
                <p:nvSpPr>
                  <p:cNvPr id="122" name="Rechthoek 121">
                    <a:extLst>
                      <a:ext uri="{FF2B5EF4-FFF2-40B4-BE49-F238E27FC236}">
                        <a16:creationId xmlns:a16="http://schemas.microsoft.com/office/drawing/2014/main" id="{CBB840F1-3259-43B7-9B5B-C31FD0C5C0DB}"/>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3" name="Rechthoek: afgeronde bovenhoeken 122">
                    <a:extLst>
                      <a:ext uri="{FF2B5EF4-FFF2-40B4-BE49-F238E27FC236}">
                        <a16:creationId xmlns:a16="http://schemas.microsoft.com/office/drawing/2014/main" id="{B772DCA7-17BA-4FBB-840B-3973BFD651A3}"/>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4" name="Gelijkbenige driehoek 123">
                    <a:extLst>
                      <a:ext uri="{FF2B5EF4-FFF2-40B4-BE49-F238E27FC236}">
                        <a16:creationId xmlns:a16="http://schemas.microsoft.com/office/drawing/2014/main" id="{F10D9905-185A-4ED8-96CD-41BF2E4E4441}"/>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8" name="Rechthoek 87">
              <a:extLst>
                <a:ext uri="{FF2B5EF4-FFF2-40B4-BE49-F238E27FC236}">
                  <a16:creationId xmlns:a16="http://schemas.microsoft.com/office/drawing/2014/main" id="{BB3D85C8-9D3F-41AA-A5B7-058F7F5B4EF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9" name="Ovaal 88">
              <a:extLst>
                <a:ext uri="{FF2B5EF4-FFF2-40B4-BE49-F238E27FC236}">
                  <a16:creationId xmlns:a16="http://schemas.microsoft.com/office/drawing/2014/main" id="{2329FECA-2A6B-4EF2-AA5F-FCDD775D2CE9}"/>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0" name="Rechthoek 89">
              <a:extLst>
                <a:ext uri="{FF2B5EF4-FFF2-40B4-BE49-F238E27FC236}">
                  <a16:creationId xmlns:a16="http://schemas.microsoft.com/office/drawing/2014/main" id="{8547611F-49F6-488D-9A6A-BC961A26E453}"/>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18319261-7F6E-4444-9027-C9F654D41A9C}"/>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2" name="Rechthoek 91">
              <a:extLst>
                <a:ext uri="{FF2B5EF4-FFF2-40B4-BE49-F238E27FC236}">
                  <a16:creationId xmlns:a16="http://schemas.microsoft.com/office/drawing/2014/main" id="{51E7FCEA-3182-4EBD-AB24-FC9F9BD2EFEF}"/>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3" name="Groep 92">
              <a:extLst>
                <a:ext uri="{FF2B5EF4-FFF2-40B4-BE49-F238E27FC236}">
                  <a16:creationId xmlns:a16="http://schemas.microsoft.com/office/drawing/2014/main" id="{545ACFC5-F333-4035-8FD6-E38842BEB9CE}"/>
                </a:ext>
              </a:extLst>
            </p:cNvPr>
            <p:cNvGrpSpPr/>
            <p:nvPr userDrawn="1"/>
          </p:nvGrpSpPr>
          <p:grpSpPr>
            <a:xfrm>
              <a:off x="12852713" y="2164285"/>
              <a:ext cx="825500" cy="209550"/>
              <a:chOff x="13504624" y="2482850"/>
              <a:chExt cx="825500" cy="209550"/>
            </a:xfrm>
          </p:grpSpPr>
          <p:sp>
            <p:nvSpPr>
              <p:cNvPr id="104" name="Rechthoek 103">
                <a:extLst>
                  <a:ext uri="{FF2B5EF4-FFF2-40B4-BE49-F238E27FC236}">
                    <a16:creationId xmlns:a16="http://schemas.microsoft.com/office/drawing/2014/main" id="{89D5D18B-8533-48D4-BBF9-976A850C8DC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5" name="Rechte verbindingslijn 104">
                <a:extLst>
                  <a:ext uri="{FF2B5EF4-FFF2-40B4-BE49-F238E27FC236}">
                    <a16:creationId xmlns:a16="http://schemas.microsoft.com/office/drawing/2014/main" id="{37D2482D-1697-4103-8285-3FF03D43C00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0C95A5C7-A40E-42B3-94D2-7212D6BF5B5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4" name="Groep 93">
              <a:extLst>
                <a:ext uri="{FF2B5EF4-FFF2-40B4-BE49-F238E27FC236}">
                  <a16:creationId xmlns:a16="http://schemas.microsoft.com/office/drawing/2014/main" id="{56798ABA-10D6-4BCA-8D83-8FA7E0125B46}"/>
                </a:ext>
              </a:extLst>
            </p:cNvPr>
            <p:cNvGrpSpPr/>
            <p:nvPr userDrawn="1"/>
          </p:nvGrpSpPr>
          <p:grpSpPr>
            <a:xfrm>
              <a:off x="12847433" y="1232480"/>
              <a:ext cx="289372" cy="314992"/>
              <a:chOff x="7322769" y="-310267"/>
              <a:chExt cx="289372" cy="314992"/>
            </a:xfrm>
          </p:grpSpPr>
          <p:sp>
            <p:nvSpPr>
              <p:cNvPr id="101" name="Rechthoek 100">
                <a:extLst>
                  <a:ext uri="{FF2B5EF4-FFF2-40B4-BE49-F238E27FC236}">
                    <a16:creationId xmlns:a16="http://schemas.microsoft.com/office/drawing/2014/main" id="{EF7C34DC-6D95-4565-AAC7-632E906EAF3E}"/>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AC73DA44-823B-42BB-A52E-62DE1F7BEAC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EF8B0D2-8A8E-4E22-909B-030A88A4937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5" name="Ovaal 94">
              <a:extLst>
                <a:ext uri="{FF2B5EF4-FFF2-40B4-BE49-F238E27FC236}">
                  <a16:creationId xmlns:a16="http://schemas.microsoft.com/office/drawing/2014/main" id="{FC7077DC-7582-4AC8-93FF-9F54BAC749E6}"/>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C856A45F-7800-4CC3-AC9C-53E1DC5A6013}"/>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7" name="Rechthoek 96">
              <a:extLst>
                <a:ext uri="{FF2B5EF4-FFF2-40B4-BE49-F238E27FC236}">
                  <a16:creationId xmlns:a16="http://schemas.microsoft.com/office/drawing/2014/main" id="{52013796-8C64-4027-91D4-6A637E881DB7}"/>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8" name="ICOON_info">
              <a:extLst>
                <a:ext uri="{FF2B5EF4-FFF2-40B4-BE49-F238E27FC236}">
                  <a16:creationId xmlns:a16="http://schemas.microsoft.com/office/drawing/2014/main" id="{ADD7BB4A-9CFE-4162-84AB-FF5F38BC2D98}"/>
                </a:ext>
              </a:extLst>
            </p:cNvPr>
            <p:cNvGrpSpPr/>
            <p:nvPr userDrawn="1"/>
          </p:nvGrpSpPr>
          <p:grpSpPr>
            <a:xfrm>
              <a:off x="15787296" y="5092834"/>
              <a:ext cx="283685" cy="283685"/>
              <a:chOff x="-510741" y="5913713"/>
              <a:chExt cx="267555" cy="267555"/>
            </a:xfrm>
          </p:grpSpPr>
          <p:sp>
            <p:nvSpPr>
              <p:cNvPr id="99" name="Ovaal 98">
                <a:extLst>
                  <a:ext uri="{FF2B5EF4-FFF2-40B4-BE49-F238E27FC236}">
                    <a16:creationId xmlns:a16="http://schemas.microsoft.com/office/drawing/2014/main" id="{165CA4DE-6699-43D0-926B-46C5C4DA5D2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9E363ECF-B7E9-4497-9788-7596D4376DC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
        <p:nvSpPr>
          <p:cNvPr id="135" name="Tijdelijke aanduiding voor tekst 8">
            <a:extLst>
              <a:ext uri="{FF2B5EF4-FFF2-40B4-BE49-F238E27FC236}">
                <a16:creationId xmlns:a16="http://schemas.microsoft.com/office/drawing/2014/main" id="{CCADE554-EA3A-4F59-99FB-BD14D516B63A}"/>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Tree>
    <p:extLst>
      <p:ext uri="{BB962C8B-B14F-4D97-AF65-F5344CB8AC3E}">
        <p14:creationId xmlns:p14="http://schemas.microsoft.com/office/powerpoint/2010/main" val="162145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Tekst + Afbeeldin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7" y="1591900"/>
            <a:ext cx="3267878"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bullet te plaatsen.</a:t>
            </a:r>
          </a:p>
          <a:p>
            <a:pPr lvl="1"/>
            <a:r>
              <a:rPr lang="nl-NL"/>
              <a:t>Sub-bullets</a:t>
            </a:r>
          </a:p>
          <a:p>
            <a:pPr lvl="2"/>
            <a:r>
              <a:rPr lang="nl-NL"/>
              <a:t>Leestekst</a:t>
            </a:r>
          </a:p>
          <a:p>
            <a:pPr lvl="3"/>
            <a:r>
              <a:rPr lang="nl-NL"/>
              <a:t>Subtitel</a:t>
            </a:r>
          </a:p>
          <a:p>
            <a:pPr lvl="4"/>
            <a:r>
              <a:rPr lang="nl-NL"/>
              <a:t>Numerieke bullets</a:t>
            </a:r>
          </a:p>
          <a:p>
            <a:pPr lvl="5"/>
            <a:r>
              <a:rPr lang="nl-NL"/>
              <a:t># Abc</a:t>
            </a:r>
          </a:p>
          <a:p>
            <a:pPr lvl="6"/>
            <a:r>
              <a:rPr lang="nl-NL"/>
              <a:t># Bullets</a:t>
            </a:r>
          </a:p>
          <a:p>
            <a:pPr lvl="7"/>
            <a:r>
              <a:rPr lang="nl-NL"/>
              <a:t>Cursief</a:t>
            </a:r>
          </a:p>
          <a:p>
            <a:pPr lvl="8"/>
            <a:r>
              <a:rPr lang="nl-NL"/>
              <a:t>Alt. Subtitel</a:t>
            </a:r>
          </a:p>
        </p:txBody>
      </p:sp>
      <p:grpSp>
        <p:nvGrpSpPr>
          <p:cNvPr id="82" name="INSTRUCTIE">
            <a:extLst>
              <a:ext uri="{FF2B5EF4-FFF2-40B4-BE49-F238E27FC236}">
                <a16:creationId xmlns:a16="http://schemas.microsoft.com/office/drawing/2014/main" id="{B3DF9876-98C7-4803-9695-C46A79158311}"/>
              </a:ext>
            </a:extLst>
          </p:cNvPr>
          <p:cNvGrpSpPr/>
          <p:nvPr userDrawn="1"/>
        </p:nvGrpSpPr>
        <p:grpSpPr>
          <a:xfrm>
            <a:off x="12377595" y="0"/>
            <a:ext cx="3693386" cy="5270646"/>
            <a:chOff x="-3786437" y="0"/>
            <a:chExt cx="3693386" cy="5270646"/>
          </a:xfrm>
        </p:grpSpPr>
        <p:sp>
          <p:nvSpPr>
            <p:cNvPr id="83" name="Rechthoek 82">
              <a:extLst>
                <a:ext uri="{FF2B5EF4-FFF2-40B4-BE49-F238E27FC236}">
                  <a16:creationId xmlns:a16="http://schemas.microsoft.com/office/drawing/2014/main" id="{217994B5-550F-4F95-8B62-6A32DF0147E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4" name="Rechthoek 83">
              <a:extLst>
                <a:ext uri="{FF2B5EF4-FFF2-40B4-BE49-F238E27FC236}">
                  <a16:creationId xmlns:a16="http://schemas.microsoft.com/office/drawing/2014/main" id="{E84CB6A2-E528-4A24-91A2-0C5397071406}"/>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5" name="Ovaal 84">
              <a:extLst>
                <a:ext uri="{FF2B5EF4-FFF2-40B4-BE49-F238E27FC236}">
                  <a16:creationId xmlns:a16="http://schemas.microsoft.com/office/drawing/2014/main" id="{58BAF0E5-3054-4A45-B01F-E0787493D38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37A116D0-64E4-431F-B346-2B368584159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7D4E1FBD-3C1F-4810-8C31-CB6A9A81B7AE}"/>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5D4CE64C-024E-46AA-83EF-90F305A23F8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BA1EFDA9-09F0-457F-B96A-17214AE30D3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8171F486-3291-4FD5-871E-B6009E0486B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770274DD-85DE-41C4-991D-497772D0AC1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01B6A53B-45A0-4E9C-B1F3-33FCE725B45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57A500DB-084F-448A-AF2F-0369FE3E304C}"/>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8" name="Ovaal 87">
              <a:extLst>
                <a:ext uri="{FF2B5EF4-FFF2-40B4-BE49-F238E27FC236}">
                  <a16:creationId xmlns:a16="http://schemas.microsoft.com/office/drawing/2014/main" id="{B848EBA4-F5BB-4AC0-A520-BB92C7D0DAE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9" name="Rechthoek 88">
              <a:extLst>
                <a:ext uri="{FF2B5EF4-FFF2-40B4-BE49-F238E27FC236}">
                  <a16:creationId xmlns:a16="http://schemas.microsoft.com/office/drawing/2014/main" id="{4F0DFA0B-C1D0-4A01-BF92-0B79C720E0A0}"/>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0" name="Groep 89">
              <a:extLst>
                <a:ext uri="{FF2B5EF4-FFF2-40B4-BE49-F238E27FC236}">
                  <a16:creationId xmlns:a16="http://schemas.microsoft.com/office/drawing/2014/main" id="{66CB4AFE-18FB-494F-8C3A-5D52430DAA03}"/>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9A3A47B8-A203-42F6-81ED-1B34046421C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4D37C0CC-9971-47A6-BD69-2D7DCE3035A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38245417-3FBA-423E-92D5-B91DA0752DA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1" name="Ovaal 90">
              <a:extLst>
                <a:ext uri="{FF2B5EF4-FFF2-40B4-BE49-F238E27FC236}">
                  <a16:creationId xmlns:a16="http://schemas.microsoft.com/office/drawing/2014/main" id="{C4DAF74F-042A-47B8-ADC1-6FD07FF6ED7F}"/>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2" name="Rechthoek 91">
              <a:extLst>
                <a:ext uri="{FF2B5EF4-FFF2-40B4-BE49-F238E27FC236}">
                  <a16:creationId xmlns:a16="http://schemas.microsoft.com/office/drawing/2014/main" id="{85276F78-7783-427C-BDA8-86FD99431BDD}"/>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3" name="Groep 92">
              <a:extLst>
                <a:ext uri="{FF2B5EF4-FFF2-40B4-BE49-F238E27FC236}">
                  <a16:creationId xmlns:a16="http://schemas.microsoft.com/office/drawing/2014/main" id="{39FF221B-EBC4-464D-8C7C-6490AD87AC46}"/>
                </a:ext>
              </a:extLst>
            </p:cNvPr>
            <p:cNvGrpSpPr/>
            <p:nvPr userDrawn="1"/>
          </p:nvGrpSpPr>
          <p:grpSpPr>
            <a:xfrm>
              <a:off x="-3408294" y="3643742"/>
              <a:ext cx="622283" cy="612920"/>
              <a:chOff x="12617641" y="3403239"/>
              <a:chExt cx="752963" cy="741634"/>
            </a:xfrm>
          </p:grpSpPr>
          <p:grpSp>
            <p:nvGrpSpPr>
              <p:cNvPr id="97" name="Groep 96">
                <a:extLst>
                  <a:ext uri="{FF2B5EF4-FFF2-40B4-BE49-F238E27FC236}">
                    <a16:creationId xmlns:a16="http://schemas.microsoft.com/office/drawing/2014/main" id="{04C1FA52-B865-4BFB-A163-798EBB05AF65}"/>
                  </a:ext>
                </a:extLst>
              </p:cNvPr>
              <p:cNvGrpSpPr/>
              <p:nvPr userDrawn="1"/>
            </p:nvGrpSpPr>
            <p:grpSpPr>
              <a:xfrm>
                <a:off x="12771530" y="3403239"/>
                <a:ext cx="467176" cy="448491"/>
                <a:chOff x="12782157" y="3403239"/>
                <a:chExt cx="467176" cy="448491"/>
              </a:xfrm>
            </p:grpSpPr>
            <p:grpSp>
              <p:nvGrpSpPr>
                <p:cNvPr id="100" name="Groep 99">
                  <a:extLst>
                    <a:ext uri="{FF2B5EF4-FFF2-40B4-BE49-F238E27FC236}">
                      <a16:creationId xmlns:a16="http://schemas.microsoft.com/office/drawing/2014/main" id="{B8A9C191-E58A-413D-8842-5FF70F29C730}"/>
                    </a:ext>
                  </a:extLst>
                </p:cNvPr>
                <p:cNvGrpSpPr/>
                <p:nvPr userDrawn="1"/>
              </p:nvGrpSpPr>
              <p:grpSpPr>
                <a:xfrm>
                  <a:off x="12782157" y="3403239"/>
                  <a:ext cx="412976" cy="396132"/>
                  <a:chOff x="13554906" y="3320109"/>
                  <a:chExt cx="443917" cy="425811"/>
                </a:xfrm>
              </p:grpSpPr>
              <p:grpSp>
                <p:nvGrpSpPr>
                  <p:cNvPr id="107" name="Groep 106">
                    <a:extLst>
                      <a:ext uri="{FF2B5EF4-FFF2-40B4-BE49-F238E27FC236}">
                        <a16:creationId xmlns:a16="http://schemas.microsoft.com/office/drawing/2014/main" id="{5FD72B02-0EEA-417E-AB69-493D90139788}"/>
                      </a:ext>
                    </a:extLst>
                  </p:cNvPr>
                  <p:cNvGrpSpPr/>
                  <p:nvPr userDrawn="1"/>
                </p:nvGrpSpPr>
                <p:grpSpPr>
                  <a:xfrm>
                    <a:off x="13554906" y="3320109"/>
                    <a:ext cx="443917" cy="425811"/>
                    <a:chOff x="12909684" y="1276143"/>
                    <a:chExt cx="443917" cy="425811"/>
                  </a:xfrm>
                </p:grpSpPr>
                <p:sp>
                  <p:nvSpPr>
                    <p:cNvPr id="110" name="Rechthoek 109">
                      <a:extLst>
                        <a:ext uri="{FF2B5EF4-FFF2-40B4-BE49-F238E27FC236}">
                          <a16:creationId xmlns:a16="http://schemas.microsoft.com/office/drawing/2014/main" id="{E05DD827-ADEC-45F5-83C4-18502E21831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A701202-6720-4C1C-BE81-640D98A3C6A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2" name="Ovaal 111">
                      <a:extLst>
                        <a:ext uri="{FF2B5EF4-FFF2-40B4-BE49-F238E27FC236}">
                          <a16:creationId xmlns:a16="http://schemas.microsoft.com/office/drawing/2014/main" id="{079F752B-AF09-4FCD-957A-478B87828F1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8" name="Afbeelding 107">
                    <a:extLst>
                      <a:ext uri="{FF2B5EF4-FFF2-40B4-BE49-F238E27FC236}">
                        <a16:creationId xmlns:a16="http://schemas.microsoft.com/office/drawing/2014/main" id="{FFAE6532-9D8C-4B04-A2B9-DDD8701C597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9" name="Afbeelding 108">
                    <a:extLst>
                      <a:ext uri="{FF2B5EF4-FFF2-40B4-BE49-F238E27FC236}">
                        <a16:creationId xmlns:a16="http://schemas.microsoft.com/office/drawing/2014/main" id="{9179A9BA-749F-4BCF-8BAE-838C0562A9B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1" name="Groep 100">
                  <a:extLst>
                    <a:ext uri="{FF2B5EF4-FFF2-40B4-BE49-F238E27FC236}">
                      <a16:creationId xmlns:a16="http://schemas.microsoft.com/office/drawing/2014/main" id="{2784218A-F8D1-4B03-8C67-C50EF6ACC86A}"/>
                    </a:ext>
                  </a:extLst>
                </p:cNvPr>
                <p:cNvGrpSpPr/>
                <p:nvPr userDrawn="1"/>
              </p:nvGrpSpPr>
              <p:grpSpPr>
                <a:xfrm>
                  <a:off x="13103513" y="3705268"/>
                  <a:ext cx="145820" cy="146462"/>
                  <a:chOff x="13096169" y="3602278"/>
                  <a:chExt cx="145820" cy="146462"/>
                </a:xfrm>
              </p:grpSpPr>
              <p:sp>
                <p:nvSpPr>
                  <p:cNvPr id="105" name="Rechthoek 104">
                    <a:extLst>
                      <a:ext uri="{FF2B5EF4-FFF2-40B4-BE49-F238E27FC236}">
                        <a16:creationId xmlns:a16="http://schemas.microsoft.com/office/drawing/2014/main" id="{650A0E13-65CF-4C0A-A387-E678A69F1EF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4B7EE7BF-FD7B-4F8F-910B-66BBF558550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2" name="Groep 101">
                  <a:extLst>
                    <a:ext uri="{FF2B5EF4-FFF2-40B4-BE49-F238E27FC236}">
                      <a16:creationId xmlns:a16="http://schemas.microsoft.com/office/drawing/2014/main" id="{883706D9-685D-4AA6-940C-55B642B3B297}"/>
                    </a:ext>
                  </a:extLst>
                </p:cNvPr>
                <p:cNvGrpSpPr/>
                <p:nvPr userDrawn="1"/>
              </p:nvGrpSpPr>
              <p:grpSpPr>
                <a:xfrm rot="10800000">
                  <a:off x="13061402" y="3665637"/>
                  <a:ext cx="145820" cy="146462"/>
                  <a:chOff x="13096169" y="3602278"/>
                  <a:chExt cx="145820" cy="146462"/>
                </a:xfrm>
              </p:grpSpPr>
              <p:sp>
                <p:nvSpPr>
                  <p:cNvPr id="103" name="Rechthoek 102">
                    <a:extLst>
                      <a:ext uri="{FF2B5EF4-FFF2-40B4-BE49-F238E27FC236}">
                        <a16:creationId xmlns:a16="http://schemas.microsoft.com/office/drawing/2014/main" id="{72B968C4-A683-45F8-9CC5-742A1E4CC8A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60C8D6D9-2FAC-4592-A4A3-E51FD1CD519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8" name="Rechthoek 97">
                <a:extLst>
                  <a:ext uri="{FF2B5EF4-FFF2-40B4-BE49-F238E27FC236}">
                    <a16:creationId xmlns:a16="http://schemas.microsoft.com/office/drawing/2014/main" id="{3AACF893-BCBB-44B5-A29F-9B700959552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9" name="Gelijkbenige driehoek 98">
                <a:extLst>
                  <a:ext uri="{FF2B5EF4-FFF2-40B4-BE49-F238E27FC236}">
                    <a16:creationId xmlns:a16="http://schemas.microsoft.com/office/drawing/2014/main" id="{89AB6AE3-1107-4A7A-84C4-182B97338EC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4" name="ICOON_info">
              <a:extLst>
                <a:ext uri="{FF2B5EF4-FFF2-40B4-BE49-F238E27FC236}">
                  <a16:creationId xmlns:a16="http://schemas.microsoft.com/office/drawing/2014/main" id="{CB4F977A-ABCF-4231-9E23-33E7C01CDB35}"/>
                </a:ext>
              </a:extLst>
            </p:cNvPr>
            <p:cNvGrpSpPr/>
            <p:nvPr userDrawn="1"/>
          </p:nvGrpSpPr>
          <p:grpSpPr>
            <a:xfrm>
              <a:off x="-376736" y="4271597"/>
              <a:ext cx="283685" cy="283685"/>
              <a:chOff x="-510741" y="5913713"/>
              <a:chExt cx="267555" cy="267555"/>
            </a:xfrm>
          </p:grpSpPr>
          <p:sp>
            <p:nvSpPr>
              <p:cNvPr id="95" name="Ovaal 94">
                <a:extLst>
                  <a:ext uri="{FF2B5EF4-FFF2-40B4-BE49-F238E27FC236}">
                    <a16:creationId xmlns:a16="http://schemas.microsoft.com/office/drawing/2014/main" id="{CC5700B4-E876-4195-BF2A-99A394E787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6" name="Graphic 163" descr="Informatie">
                <a:extLst>
                  <a:ext uri="{FF2B5EF4-FFF2-40B4-BE49-F238E27FC236}">
                    <a16:creationId xmlns:a16="http://schemas.microsoft.com/office/drawing/2014/main" id="{FD2297BA-79EB-4B0F-94EC-14078BED861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8" name="INSTRUCTIE">
            <a:extLst>
              <a:ext uri="{FF2B5EF4-FFF2-40B4-BE49-F238E27FC236}">
                <a16:creationId xmlns:a16="http://schemas.microsoft.com/office/drawing/2014/main" id="{5684145E-676A-4506-94A1-EC37ABD7663F}"/>
              </a:ext>
            </a:extLst>
          </p:cNvPr>
          <p:cNvGrpSpPr/>
          <p:nvPr userDrawn="1"/>
        </p:nvGrpSpPr>
        <p:grpSpPr>
          <a:xfrm>
            <a:off x="-3786437" y="0"/>
            <a:ext cx="3693386" cy="5359349"/>
            <a:chOff x="-3786437" y="0"/>
            <a:chExt cx="3693386" cy="5359349"/>
          </a:xfrm>
        </p:grpSpPr>
        <p:sp>
          <p:nvSpPr>
            <p:cNvPr id="189" name="Rechthoek 188">
              <a:extLst>
                <a:ext uri="{FF2B5EF4-FFF2-40B4-BE49-F238E27FC236}">
                  <a16:creationId xmlns:a16="http://schemas.microsoft.com/office/drawing/2014/main" id="{6BDE9103-16FA-4AC8-97F5-42B04B71C4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90" name="Ovaal 189">
              <a:extLst>
                <a:ext uri="{FF2B5EF4-FFF2-40B4-BE49-F238E27FC236}">
                  <a16:creationId xmlns:a16="http://schemas.microsoft.com/office/drawing/2014/main" id="{F2D0FD80-31A6-4E76-A8D5-C4FC3E2F9F8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1" name="Rechthoek 190">
              <a:extLst>
                <a:ext uri="{FF2B5EF4-FFF2-40B4-BE49-F238E27FC236}">
                  <a16:creationId xmlns:a16="http://schemas.microsoft.com/office/drawing/2014/main" id="{ED6E9707-0176-409A-8166-A83D2CC2F7B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2" name="Ovaal 191">
              <a:extLst>
                <a:ext uri="{FF2B5EF4-FFF2-40B4-BE49-F238E27FC236}">
                  <a16:creationId xmlns:a16="http://schemas.microsoft.com/office/drawing/2014/main" id="{2587CF02-0C1D-471A-81A3-EF21F4401175}"/>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3" name="Rechthoek 192">
              <a:extLst>
                <a:ext uri="{FF2B5EF4-FFF2-40B4-BE49-F238E27FC236}">
                  <a16:creationId xmlns:a16="http://schemas.microsoft.com/office/drawing/2014/main" id="{08C4E49E-7845-4DF4-9066-DB6676DED3E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4" name="Rechthoek 193">
              <a:extLst>
                <a:ext uri="{FF2B5EF4-FFF2-40B4-BE49-F238E27FC236}">
                  <a16:creationId xmlns:a16="http://schemas.microsoft.com/office/drawing/2014/main" id="{C5CFDD17-69F0-41F2-9B22-402E9C4BFBD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5" name="Ovaal 194">
              <a:extLst>
                <a:ext uri="{FF2B5EF4-FFF2-40B4-BE49-F238E27FC236}">
                  <a16:creationId xmlns:a16="http://schemas.microsoft.com/office/drawing/2014/main" id="{E94BFBD8-357D-43A8-9A2B-51C41547F73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6" name="Rechthoek 195">
              <a:extLst>
                <a:ext uri="{FF2B5EF4-FFF2-40B4-BE49-F238E27FC236}">
                  <a16:creationId xmlns:a16="http://schemas.microsoft.com/office/drawing/2014/main" id="{A31E0328-12E5-4741-B0AB-14F54614B19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10D3A484-4583-423D-97CE-8D28D82F9C7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8" name="Rechthoek 197">
              <a:extLst>
                <a:ext uri="{FF2B5EF4-FFF2-40B4-BE49-F238E27FC236}">
                  <a16:creationId xmlns:a16="http://schemas.microsoft.com/office/drawing/2014/main" id="{0D015782-6E6A-43EC-A2F3-BECC5260F3E2}"/>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9" name="Ovaal 198">
              <a:extLst>
                <a:ext uri="{FF2B5EF4-FFF2-40B4-BE49-F238E27FC236}">
                  <a16:creationId xmlns:a16="http://schemas.microsoft.com/office/drawing/2014/main" id="{92791771-CA86-4CF6-B79E-53F73EC6723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0" name="Rechthoek 199">
              <a:extLst>
                <a:ext uri="{FF2B5EF4-FFF2-40B4-BE49-F238E27FC236}">
                  <a16:creationId xmlns:a16="http://schemas.microsoft.com/office/drawing/2014/main" id="{BA008267-E4B6-4709-B9A6-7D5278B250DB}"/>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01" name="Ovaal 200">
              <a:extLst>
                <a:ext uri="{FF2B5EF4-FFF2-40B4-BE49-F238E27FC236}">
                  <a16:creationId xmlns:a16="http://schemas.microsoft.com/office/drawing/2014/main" id="{B8812B13-6FE7-4617-BE54-8CEDAE0F431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2" name="Rechthoek 201">
              <a:extLst>
                <a:ext uri="{FF2B5EF4-FFF2-40B4-BE49-F238E27FC236}">
                  <a16:creationId xmlns:a16="http://schemas.microsoft.com/office/drawing/2014/main" id="{E5ACEA9F-CD15-4AFE-9BD4-1D781487896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3" name="Ovaal 202">
              <a:extLst>
                <a:ext uri="{FF2B5EF4-FFF2-40B4-BE49-F238E27FC236}">
                  <a16:creationId xmlns:a16="http://schemas.microsoft.com/office/drawing/2014/main" id="{EDD55D7D-4C12-43E9-8005-60A4B3B698D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4" name="Rechthoek 203">
              <a:extLst>
                <a:ext uri="{FF2B5EF4-FFF2-40B4-BE49-F238E27FC236}">
                  <a16:creationId xmlns:a16="http://schemas.microsoft.com/office/drawing/2014/main" id="{30FE327D-4DD1-47D5-A95E-D21F2B977BB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5" name="Ovaal 204">
              <a:extLst>
                <a:ext uri="{FF2B5EF4-FFF2-40B4-BE49-F238E27FC236}">
                  <a16:creationId xmlns:a16="http://schemas.microsoft.com/office/drawing/2014/main" id="{E874D778-11CF-462E-896E-BD66D13434F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6" name="Rechthoek 205">
              <a:extLst>
                <a:ext uri="{FF2B5EF4-FFF2-40B4-BE49-F238E27FC236}">
                  <a16:creationId xmlns:a16="http://schemas.microsoft.com/office/drawing/2014/main" id="{F91532A1-67E7-47DE-AEDF-4F300A4CE7C9}"/>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7" name="Ovaal 206">
              <a:extLst>
                <a:ext uri="{FF2B5EF4-FFF2-40B4-BE49-F238E27FC236}">
                  <a16:creationId xmlns:a16="http://schemas.microsoft.com/office/drawing/2014/main" id="{3DE1DB4C-051B-49E9-BC9D-FFCA0A2B412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8" name="Rechthoek 207">
              <a:extLst>
                <a:ext uri="{FF2B5EF4-FFF2-40B4-BE49-F238E27FC236}">
                  <a16:creationId xmlns:a16="http://schemas.microsoft.com/office/drawing/2014/main" id="{9B618672-F49A-498C-89D2-33381BF82B7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9" name="Rechthoek 208">
              <a:extLst>
                <a:ext uri="{FF2B5EF4-FFF2-40B4-BE49-F238E27FC236}">
                  <a16:creationId xmlns:a16="http://schemas.microsoft.com/office/drawing/2014/main" id="{682E1E16-0B50-4621-8677-3EB28B7135F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10" name="ICOON_info">
              <a:extLst>
                <a:ext uri="{FF2B5EF4-FFF2-40B4-BE49-F238E27FC236}">
                  <a16:creationId xmlns:a16="http://schemas.microsoft.com/office/drawing/2014/main" id="{23B28976-29DB-4FE5-AB13-3A9EBDCAB400}"/>
                </a:ext>
              </a:extLst>
            </p:cNvPr>
            <p:cNvGrpSpPr/>
            <p:nvPr userDrawn="1"/>
          </p:nvGrpSpPr>
          <p:grpSpPr>
            <a:xfrm>
              <a:off x="-376736" y="4400186"/>
              <a:ext cx="283685" cy="283685"/>
              <a:chOff x="-510741" y="5913713"/>
              <a:chExt cx="267555" cy="267555"/>
            </a:xfrm>
          </p:grpSpPr>
          <p:sp>
            <p:nvSpPr>
              <p:cNvPr id="252" name="Ovaal 251">
                <a:extLst>
                  <a:ext uri="{FF2B5EF4-FFF2-40B4-BE49-F238E27FC236}">
                    <a16:creationId xmlns:a16="http://schemas.microsoft.com/office/drawing/2014/main" id="{624F07AE-2B06-463E-98E4-D03689858E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3" name="Graphic 163" descr="Informatie">
                <a:extLst>
                  <a:ext uri="{FF2B5EF4-FFF2-40B4-BE49-F238E27FC236}">
                    <a16:creationId xmlns:a16="http://schemas.microsoft.com/office/drawing/2014/main" id="{2D282A37-B194-48D4-A4A9-469F961F37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11" name="VOORBEELD">
              <a:extLst>
                <a:ext uri="{FF2B5EF4-FFF2-40B4-BE49-F238E27FC236}">
                  <a16:creationId xmlns:a16="http://schemas.microsoft.com/office/drawing/2014/main" id="{345B4AC9-F34C-469A-B804-3C69670BC279}"/>
                </a:ext>
              </a:extLst>
            </p:cNvPr>
            <p:cNvGrpSpPr/>
            <p:nvPr userDrawn="1"/>
          </p:nvGrpSpPr>
          <p:grpSpPr>
            <a:xfrm>
              <a:off x="-3605171" y="458674"/>
              <a:ext cx="3234311" cy="558875"/>
              <a:chOff x="-3605171" y="458674"/>
              <a:chExt cx="3234311" cy="558875"/>
            </a:xfrm>
          </p:grpSpPr>
          <p:sp>
            <p:nvSpPr>
              <p:cNvPr id="212" name="Rechthoek 211">
                <a:extLst>
                  <a:ext uri="{FF2B5EF4-FFF2-40B4-BE49-F238E27FC236}">
                    <a16:creationId xmlns:a16="http://schemas.microsoft.com/office/drawing/2014/main" id="{08B3974A-9354-4F17-8C60-22909029FDE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3" name="Rechthoek 212">
                <a:extLst>
                  <a:ext uri="{FF2B5EF4-FFF2-40B4-BE49-F238E27FC236}">
                    <a16:creationId xmlns:a16="http://schemas.microsoft.com/office/drawing/2014/main" id="{C1F18C24-BC31-4815-B50B-CE328DA70825}"/>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4" name="Groep 213">
                <a:extLst>
                  <a:ext uri="{FF2B5EF4-FFF2-40B4-BE49-F238E27FC236}">
                    <a16:creationId xmlns:a16="http://schemas.microsoft.com/office/drawing/2014/main" id="{FDE61575-F719-47FE-AFAF-6564C613998D}"/>
                  </a:ext>
                </a:extLst>
              </p:cNvPr>
              <p:cNvGrpSpPr/>
              <p:nvPr userDrawn="1"/>
            </p:nvGrpSpPr>
            <p:grpSpPr>
              <a:xfrm>
                <a:off x="-3386247" y="830871"/>
                <a:ext cx="139423" cy="109566"/>
                <a:chOff x="-2866744" y="827071"/>
                <a:chExt cx="168701" cy="132575"/>
              </a:xfrm>
            </p:grpSpPr>
            <p:grpSp>
              <p:nvGrpSpPr>
                <p:cNvPr id="245" name="Groep 244">
                  <a:extLst>
                    <a:ext uri="{FF2B5EF4-FFF2-40B4-BE49-F238E27FC236}">
                      <a16:creationId xmlns:a16="http://schemas.microsoft.com/office/drawing/2014/main" id="{2406D8FB-7104-4472-9040-434FFD88E2D5}"/>
                    </a:ext>
                  </a:extLst>
                </p:cNvPr>
                <p:cNvGrpSpPr/>
                <p:nvPr userDrawn="1"/>
              </p:nvGrpSpPr>
              <p:grpSpPr>
                <a:xfrm>
                  <a:off x="-2866744" y="827071"/>
                  <a:ext cx="168701" cy="132575"/>
                  <a:chOff x="-2866744" y="827071"/>
                  <a:chExt cx="168701" cy="132575"/>
                </a:xfrm>
              </p:grpSpPr>
              <p:cxnSp>
                <p:nvCxnSpPr>
                  <p:cNvPr id="247" name="Rechte verbindingslijn 246">
                    <a:extLst>
                      <a:ext uri="{FF2B5EF4-FFF2-40B4-BE49-F238E27FC236}">
                        <a16:creationId xmlns:a16="http://schemas.microsoft.com/office/drawing/2014/main" id="{3601D5A8-6362-4E3E-B1C6-AC071B990E5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1FFDA9BF-1988-40C5-8AEA-B0495F2AAD8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3B2C8699-7B41-4816-92C2-CADD710D745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50" name="Rechte verbindingslijn 249">
                    <a:extLst>
                      <a:ext uri="{FF2B5EF4-FFF2-40B4-BE49-F238E27FC236}">
                        <a16:creationId xmlns:a16="http://schemas.microsoft.com/office/drawing/2014/main" id="{BB22BA3F-E52B-47A5-B482-1D2D0F99AE2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51" name="Rechte verbindingslijn 250">
                    <a:extLst>
                      <a:ext uri="{FF2B5EF4-FFF2-40B4-BE49-F238E27FC236}">
                        <a16:creationId xmlns:a16="http://schemas.microsoft.com/office/drawing/2014/main" id="{D3D7E885-7B1D-454F-B9E5-DA9CEACE257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6" name="Pijl: rechts 245">
                  <a:extLst>
                    <a:ext uri="{FF2B5EF4-FFF2-40B4-BE49-F238E27FC236}">
                      <a16:creationId xmlns:a16="http://schemas.microsoft.com/office/drawing/2014/main" id="{02798072-B1D4-4FC7-88D8-601B448E6FB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5" name="Groep 214">
                <a:extLst>
                  <a:ext uri="{FF2B5EF4-FFF2-40B4-BE49-F238E27FC236}">
                    <a16:creationId xmlns:a16="http://schemas.microsoft.com/office/drawing/2014/main" id="{B3C4EDA3-1A89-449C-9462-CC593DAD421E}"/>
                  </a:ext>
                </a:extLst>
              </p:cNvPr>
              <p:cNvGrpSpPr/>
              <p:nvPr userDrawn="1"/>
            </p:nvGrpSpPr>
            <p:grpSpPr>
              <a:xfrm>
                <a:off x="-3605171" y="830871"/>
                <a:ext cx="139423" cy="109566"/>
                <a:chOff x="-2866744" y="518074"/>
                <a:chExt cx="168701" cy="132575"/>
              </a:xfrm>
            </p:grpSpPr>
            <p:grpSp>
              <p:nvGrpSpPr>
                <p:cNvPr id="238" name="Groep 237">
                  <a:extLst>
                    <a:ext uri="{FF2B5EF4-FFF2-40B4-BE49-F238E27FC236}">
                      <a16:creationId xmlns:a16="http://schemas.microsoft.com/office/drawing/2014/main" id="{7B81B66A-5BDF-4DA5-8E86-026F69CEC6F4}"/>
                    </a:ext>
                  </a:extLst>
                </p:cNvPr>
                <p:cNvGrpSpPr/>
                <p:nvPr userDrawn="1"/>
              </p:nvGrpSpPr>
              <p:grpSpPr>
                <a:xfrm>
                  <a:off x="-2866744" y="518074"/>
                  <a:ext cx="168701" cy="132575"/>
                  <a:chOff x="-2866744" y="518074"/>
                  <a:chExt cx="168701" cy="132575"/>
                </a:xfrm>
              </p:grpSpPr>
              <p:cxnSp>
                <p:nvCxnSpPr>
                  <p:cNvPr id="240" name="Rechte verbindingslijn 239">
                    <a:extLst>
                      <a:ext uri="{FF2B5EF4-FFF2-40B4-BE49-F238E27FC236}">
                        <a16:creationId xmlns:a16="http://schemas.microsoft.com/office/drawing/2014/main" id="{A328CE3C-89D0-4728-90DA-4E66A002A1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4CA74E7E-74EA-40ED-A997-56BE3C92F3D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C7FD5A55-62CD-426A-9F02-D32556A7F87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3" name="Rechte verbindingslijn 242">
                    <a:extLst>
                      <a:ext uri="{FF2B5EF4-FFF2-40B4-BE49-F238E27FC236}">
                        <a16:creationId xmlns:a16="http://schemas.microsoft.com/office/drawing/2014/main" id="{6BF2758F-9020-4D66-99F0-E5DA1225627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4" name="Rechte verbindingslijn 243">
                    <a:extLst>
                      <a:ext uri="{FF2B5EF4-FFF2-40B4-BE49-F238E27FC236}">
                        <a16:creationId xmlns:a16="http://schemas.microsoft.com/office/drawing/2014/main" id="{82A4EB59-51D3-4A18-AA52-D8A3DF2A59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9" name="Pijl: rechts 238">
                  <a:extLst>
                    <a:ext uri="{FF2B5EF4-FFF2-40B4-BE49-F238E27FC236}">
                      <a16:creationId xmlns:a16="http://schemas.microsoft.com/office/drawing/2014/main" id="{8116951A-9DDE-4BED-AAF9-A6EB868CF25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6" name="Rechte verbindingslijn 215">
                <a:extLst>
                  <a:ext uri="{FF2B5EF4-FFF2-40B4-BE49-F238E27FC236}">
                    <a16:creationId xmlns:a16="http://schemas.microsoft.com/office/drawing/2014/main" id="{E897EF8A-BF09-43B1-B278-60A29A6066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7" name="Rechte verbindingslijn 216">
                <a:extLst>
                  <a:ext uri="{FF2B5EF4-FFF2-40B4-BE49-F238E27FC236}">
                    <a16:creationId xmlns:a16="http://schemas.microsoft.com/office/drawing/2014/main" id="{939BE041-EE52-4D7D-85C2-E6FA62D2E0D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8" name="Rechthoek 217">
                <a:extLst>
                  <a:ext uri="{FF2B5EF4-FFF2-40B4-BE49-F238E27FC236}">
                    <a16:creationId xmlns:a16="http://schemas.microsoft.com/office/drawing/2014/main" id="{68E252F5-EAF2-43C8-8DE9-D851578791A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9" name="Rechthoek 218">
                <a:extLst>
                  <a:ext uri="{FF2B5EF4-FFF2-40B4-BE49-F238E27FC236}">
                    <a16:creationId xmlns:a16="http://schemas.microsoft.com/office/drawing/2014/main" id="{4FF699FB-07AC-45CC-ACE3-0AAF8B89364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20" name="Groep 219">
                <a:extLst>
                  <a:ext uri="{FF2B5EF4-FFF2-40B4-BE49-F238E27FC236}">
                    <a16:creationId xmlns:a16="http://schemas.microsoft.com/office/drawing/2014/main" id="{2A855F3B-53CE-4B22-9949-5E434E1981A9}"/>
                  </a:ext>
                </a:extLst>
              </p:cNvPr>
              <p:cNvGrpSpPr/>
              <p:nvPr userDrawn="1"/>
            </p:nvGrpSpPr>
            <p:grpSpPr>
              <a:xfrm>
                <a:off x="-2916763" y="769168"/>
                <a:ext cx="268738" cy="248381"/>
                <a:chOff x="-2916763" y="769168"/>
                <a:chExt cx="268738" cy="248381"/>
              </a:xfrm>
            </p:grpSpPr>
            <p:sp>
              <p:nvSpPr>
                <p:cNvPr id="230" name="Rechthoek 229">
                  <a:extLst>
                    <a:ext uri="{FF2B5EF4-FFF2-40B4-BE49-F238E27FC236}">
                      <a16:creationId xmlns:a16="http://schemas.microsoft.com/office/drawing/2014/main" id="{B1F2478D-CE62-4066-BB71-A631A344894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31" name="Groep 230">
                  <a:extLst>
                    <a:ext uri="{FF2B5EF4-FFF2-40B4-BE49-F238E27FC236}">
                      <a16:creationId xmlns:a16="http://schemas.microsoft.com/office/drawing/2014/main" id="{8487559F-D149-4732-880C-A9559DFD2723}"/>
                    </a:ext>
                  </a:extLst>
                </p:cNvPr>
                <p:cNvGrpSpPr/>
                <p:nvPr userDrawn="1"/>
              </p:nvGrpSpPr>
              <p:grpSpPr>
                <a:xfrm>
                  <a:off x="-2866744" y="827071"/>
                  <a:ext cx="168701" cy="132575"/>
                  <a:chOff x="-2866744" y="827071"/>
                  <a:chExt cx="168701" cy="132575"/>
                </a:xfrm>
              </p:grpSpPr>
              <p:cxnSp>
                <p:nvCxnSpPr>
                  <p:cNvPr id="233" name="Rechte verbindingslijn 232">
                    <a:extLst>
                      <a:ext uri="{FF2B5EF4-FFF2-40B4-BE49-F238E27FC236}">
                        <a16:creationId xmlns:a16="http://schemas.microsoft.com/office/drawing/2014/main" id="{741D09C2-C1BF-4E44-B654-B9BA028935E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ACBE6823-38FD-4FEB-8613-E11D3D6CC1F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4B1E860-D37B-45B7-AD06-3DBD6B4CDE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E81841F3-9135-499D-B843-0A0B2EB20F1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BEFD0EBB-9D8D-4251-8026-106C712F308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2" name="Pijl: rechts 231">
                  <a:extLst>
                    <a:ext uri="{FF2B5EF4-FFF2-40B4-BE49-F238E27FC236}">
                      <a16:creationId xmlns:a16="http://schemas.microsoft.com/office/drawing/2014/main" id="{2BBCE4CF-F01E-4F95-98C0-A833D76B4CF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1" name="Groep 220">
                <a:extLst>
                  <a:ext uri="{FF2B5EF4-FFF2-40B4-BE49-F238E27FC236}">
                    <a16:creationId xmlns:a16="http://schemas.microsoft.com/office/drawing/2014/main" id="{F4F106A2-F2DB-4F47-B724-5963FF4E0598}"/>
                  </a:ext>
                </a:extLst>
              </p:cNvPr>
              <p:cNvGrpSpPr/>
              <p:nvPr userDrawn="1"/>
            </p:nvGrpSpPr>
            <p:grpSpPr>
              <a:xfrm>
                <a:off x="-2916763" y="460171"/>
                <a:ext cx="268738" cy="248381"/>
                <a:chOff x="-2916763" y="460171"/>
                <a:chExt cx="268738" cy="248381"/>
              </a:xfrm>
            </p:grpSpPr>
            <p:sp>
              <p:nvSpPr>
                <p:cNvPr id="222" name="Rechthoek 221">
                  <a:extLst>
                    <a:ext uri="{FF2B5EF4-FFF2-40B4-BE49-F238E27FC236}">
                      <a16:creationId xmlns:a16="http://schemas.microsoft.com/office/drawing/2014/main" id="{D83D571A-C071-4FB4-9DA3-64B7166E77F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3" name="Groep 222">
                  <a:extLst>
                    <a:ext uri="{FF2B5EF4-FFF2-40B4-BE49-F238E27FC236}">
                      <a16:creationId xmlns:a16="http://schemas.microsoft.com/office/drawing/2014/main" id="{FD763D8B-8889-4DED-84CE-C1D03DF2EC12}"/>
                    </a:ext>
                  </a:extLst>
                </p:cNvPr>
                <p:cNvGrpSpPr/>
                <p:nvPr userDrawn="1"/>
              </p:nvGrpSpPr>
              <p:grpSpPr>
                <a:xfrm>
                  <a:off x="-2866744" y="518074"/>
                  <a:ext cx="168701" cy="132575"/>
                  <a:chOff x="-2866744" y="518074"/>
                  <a:chExt cx="168701" cy="132575"/>
                </a:xfrm>
              </p:grpSpPr>
              <p:cxnSp>
                <p:nvCxnSpPr>
                  <p:cNvPr id="225" name="Rechte verbindingslijn 224">
                    <a:extLst>
                      <a:ext uri="{FF2B5EF4-FFF2-40B4-BE49-F238E27FC236}">
                        <a16:creationId xmlns:a16="http://schemas.microsoft.com/office/drawing/2014/main" id="{A58D8E08-08F0-410D-AA13-7F9D9FCDE9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1A127420-FE77-4400-B456-F22544C8C35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FD3844E-B728-4010-8868-1EF650FA1B9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87FCCF69-EA0B-4C31-933A-B6570949D6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C1819402-0850-4544-A0D7-7E9F496DCF5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4" name="Pijl: rechts 223">
                  <a:extLst>
                    <a:ext uri="{FF2B5EF4-FFF2-40B4-BE49-F238E27FC236}">
                      <a16:creationId xmlns:a16="http://schemas.microsoft.com/office/drawing/2014/main" id="{85BAB4DC-CB9F-4D9F-913A-F55CA1C4D0A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122" name="Tijdelijke aanduiding voor afbeelding 8">
            <a:extLst>
              <a:ext uri="{FF2B5EF4-FFF2-40B4-BE49-F238E27FC236}">
                <a16:creationId xmlns:a16="http://schemas.microsoft.com/office/drawing/2014/main" id="{03FBEF50-0AE9-4D04-859B-8D2EF2E1C339}"/>
              </a:ext>
            </a:extLst>
          </p:cNvPr>
          <p:cNvSpPr>
            <a:spLocks noGrp="1"/>
          </p:cNvSpPr>
          <p:nvPr>
            <p:ph type="pic" sz="quarter" idx="18" hasCustomPrompt="1"/>
          </p:nvPr>
        </p:nvSpPr>
        <p:spPr>
          <a:xfrm>
            <a:off x="5790926" y="1599750"/>
            <a:ext cx="5831727" cy="4334278"/>
          </a:xfrm>
          <a:prstGeom prst="roundRect">
            <a:avLst>
              <a:gd name="adj" fmla="val 4882"/>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Tree>
    <p:extLst>
      <p:ext uri="{BB962C8B-B14F-4D97-AF65-F5344CB8AC3E}">
        <p14:creationId xmlns:p14="http://schemas.microsoft.com/office/powerpoint/2010/main" val="38122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Tekst + Afbeeldin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12D12A3-2FC5-4E5D-8E3B-9803FC2175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Tijdelijke aanduiding voor afbeelding 8">
            <a:extLst>
              <a:ext uri="{FF2B5EF4-FFF2-40B4-BE49-F238E27FC236}">
                <a16:creationId xmlns:a16="http://schemas.microsoft.com/office/drawing/2014/main" id="{CA877D12-C9B5-4051-831C-067CF8EB695D}"/>
              </a:ext>
            </a:extLst>
          </p:cNvPr>
          <p:cNvSpPr>
            <a:spLocks noGrp="1"/>
          </p:cNvSpPr>
          <p:nvPr>
            <p:ph type="pic" sz="quarter" idx="14" hasCustomPrompt="1"/>
          </p:nvPr>
        </p:nvSpPr>
        <p:spPr>
          <a:xfrm>
            <a:off x="5791200" y="2128768"/>
            <a:ext cx="5811426" cy="4356000"/>
          </a:xfrm>
          <a:prstGeom prst="rect">
            <a:avLst/>
          </a:prstGeom>
          <a:noFill/>
        </p:spPr>
        <p:txBody>
          <a:bodyPr bIns="1620000" anchor="ctr"/>
          <a:lstStyle>
            <a:lvl1pPr marL="0" indent="0" algn="ctr">
              <a:lnSpc>
                <a:spcPct val="90000"/>
              </a:lnSpc>
              <a:spcBef>
                <a:spcPts val="0"/>
              </a:spcBef>
              <a:spcAft>
                <a:spcPts val="0"/>
              </a:spcAft>
              <a:buNone/>
              <a:defRPr sz="1500" i="1">
                <a:solidFill>
                  <a:schemeClr val="accent4"/>
                </a:solidFill>
              </a:defRPr>
            </a:lvl1pPr>
          </a:lstStyle>
          <a:p>
            <a:r>
              <a:rPr lang="nl-NL"/>
              <a:t>Klik op het onderstaand icoon </a:t>
            </a:r>
            <a:br>
              <a:rPr lang="nl-NL"/>
            </a:br>
            <a:r>
              <a:rPr lang="nl-NL"/>
              <a:t>om een foto in te voegen.</a:t>
            </a:r>
            <a:br>
              <a:rPr lang="nl-NL"/>
            </a:br>
            <a:br>
              <a:rPr lang="nl-NL"/>
            </a:br>
            <a:r>
              <a:rPr lang="nl-NL"/>
              <a:t>Meer hulp nodig? </a:t>
            </a:r>
            <a:br>
              <a:rPr lang="nl-NL"/>
            </a:br>
            <a:r>
              <a:rPr lang="nl-NL"/>
              <a:t>Aan de zijkanten van de dia's zijn instructies </a:t>
            </a:r>
            <a:br>
              <a:rPr lang="nl-NL"/>
            </a:br>
            <a:r>
              <a:rPr lang="nl-NL"/>
              <a:t>geplaatst voor verdere informatie.</a:t>
            </a:r>
          </a:p>
        </p:txBody>
      </p:sp>
      <p:sp>
        <p:nvSpPr>
          <p:cNvPr id="45" name="Rechthoek 44">
            <a:extLst>
              <a:ext uri="{FF2B5EF4-FFF2-40B4-BE49-F238E27FC236}">
                <a16:creationId xmlns:a16="http://schemas.microsoft.com/office/drawing/2014/main" id="{97989C43-B4D6-4842-A6D3-A0F6D3CAA441}"/>
              </a:ext>
            </a:extLst>
          </p:cNvPr>
          <p:cNvSpPr/>
          <p:nvPr userDrawn="1"/>
        </p:nvSpPr>
        <p:spPr>
          <a:xfrm>
            <a:off x="10011590" y="0"/>
            <a:ext cx="2169660" cy="1287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hasCustomPrompt="1"/>
          </p:nvPr>
        </p:nvSpPr>
        <p:spPr>
          <a:xfrm>
            <a:off x="698500" y="584200"/>
            <a:ext cx="9313091" cy="504825"/>
          </a:xfrm>
        </p:spPr>
        <p:txBody>
          <a:bodyPr/>
          <a:lstStyle>
            <a:lvl1pPr>
              <a:defRPr/>
            </a:lvl1pPr>
          </a:lstStyle>
          <a:p>
            <a:r>
              <a:rPr lang="nl-NL"/>
              <a:t>Plaats hier je titel</a:t>
            </a:r>
          </a:p>
        </p:txBody>
      </p:sp>
      <p:sp>
        <p:nvSpPr>
          <p:cNvPr id="2" name="Tijdelijke aanduiding voor datum 1"/>
          <p:cNvSpPr>
            <a:spLocks noGrp="1"/>
          </p:cNvSpPr>
          <p:nvPr>
            <p:ph type="dt" sz="half" idx="10"/>
          </p:nvPr>
        </p:nvSpPr>
        <p:spPr>
          <a:xfrm>
            <a:off x="698500" y="7118263"/>
            <a:ext cx="2044700" cy="365125"/>
          </a:xfrm>
          <a:prstGeom prst="rect">
            <a:avLst/>
          </a:prstGeom>
        </p:spPr>
        <p:txBody>
          <a:bodyPr/>
          <a:lstStyle/>
          <a:p>
            <a:fld id="{2E476DD7-9AD6-4863-81BB-6B3DFEBB05F9}" type="datetime1">
              <a:rPr lang="nl-NL" smtClean="0"/>
              <a:t>16-7-2025</a:t>
            </a:fld>
            <a:endParaRPr lang="nl-NL"/>
          </a:p>
        </p:txBody>
      </p:sp>
      <p:sp>
        <p:nvSpPr>
          <p:cNvPr id="3" name="Tijdelijke aanduiding voor voettekst 2"/>
          <p:cNvSpPr>
            <a:spLocks noGrp="1"/>
          </p:cNvSpPr>
          <p:nvPr>
            <p:ph type="ftr" sz="quarter" idx="11"/>
          </p:nvPr>
        </p:nvSpPr>
        <p:spPr>
          <a:xfrm>
            <a:off x="2959100" y="7118263"/>
            <a:ext cx="6273800" cy="365125"/>
          </a:xfrm>
          <a:prstGeom prst="rect">
            <a:avLst/>
          </a:prstGeom>
        </p:spPr>
        <p:txBody>
          <a:bodyPr/>
          <a:lstStyle/>
          <a:p>
            <a:r>
              <a:rPr lang="nl-NL"/>
              <a:t>(Vergeet niet de voettekst aan te passen!)</a:t>
            </a:r>
          </a:p>
        </p:txBody>
      </p:sp>
      <p:sp>
        <p:nvSpPr>
          <p:cNvPr id="4" name="Tijdelijke aanduiding voor dianummer 3"/>
          <p:cNvSpPr>
            <a:spLocks noGrp="1"/>
          </p:cNvSpPr>
          <p:nvPr>
            <p:ph type="sldNum" sz="quarter" idx="12"/>
          </p:nvPr>
        </p:nvSpPr>
        <p:spPr/>
        <p:txBody>
          <a:bodyPr/>
          <a:lstStyle/>
          <a:p>
            <a:fld id="{B502C9A5-716F-45E6-800B-D4D02CE26F90}" type="slidenum">
              <a:rPr lang="nl-NL" smtClean="0"/>
              <a:t>‹#›</a:t>
            </a:fld>
            <a:endParaRPr lang="nl-NL"/>
          </a:p>
        </p:txBody>
      </p:sp>
      <p:sp>
        <p:nvSpPr>
          <p:cNvPr id="5" name="Tekstvak 4"/>
          <p:cNvSpPr txBox="1"/>
          <p:nvPr userDrawn="1"/>
        </p:nvSpPr>
        <p:spPr>
          <a:xfrm>
            <a:off x="-10750" y="-662296"/>
            <a:ext cx="12192000" cy="461665"/>
          </a:xfrm>
          <a:prstGeom prst="rect">
            <a:avLst/>
          </a:prstGeom>
          <a:noFill/>
        </p:spPr>
        <p:txBody>
          <a:bodyPr wrap="square" rtlCol="0">
            <a:spAutoFit/>
          </a:bodyPr>
          <a:lstStyle/>
          <a:p>
            <a:pPr algn="ctr"/>
            <a:r>
              <a:rPr lang="nl-NL" sz="2400" b="0" kern="1200" spc="50" baseline="0">
                <a:solidFill>
                  <a:schemeClr val="accent2"/>
                </a:solidFill>
                <a:latin typeface="+mn-lt"/>
                <a:ea typeface="+mn-ea"/>
                <a:cs typeface="Calibri" panose="020F0502020204030204" pitchFamily="34" charset="0"/>
              </a:rPr>
              <a:t>Tekst + Afbeelding</a:t>
            </a:r>
          </a:p>
        </p:txBody>
      </p:sp>
      <p:pic>
        <p:nvPicPr>
          <p:cNvPr id="44" name="Graphic 43">
            <a:extLst>
              <a:ext uri="{FF2B5EF4-FFF2-40B4-BE49-F238E27FC236}">
                <a16:creationId xmlns:a16="http://schemas.microsoft.com/office/drawing/2014/main" id="{1C60DFCF-E126-4EBE-B823-5EAEB095B8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11591" y="-1"/>
            <a:ext cx="2238884" cy="1279363"/>
          </a:xfrm>
          <a:prstGeom prst="rect">
            <a:avLst/>
          </a:prstGeom>
        </p:spPr>
      </p:pic>
      <p:sp>
        <p:nvSpPr>
          <p:cNvPr id="12" name="Tijdelijke aanduiding voor verticale tekst 2">
            <a:extLst>
              <a:ext uri="{FF2B5EF4-FFF2-40B4-BE49-F238E27FC236}">
                <a16:creationId xmlns:a16="http://schemas.microsoft.com/office/drawing/2014/main" id="{A0B0B7C4-5D97-4134-8144-4EE910FC8C24}"/>
              </a:ext>
            </a:extLst>
          </p:cNvPr>
          <p:cNvSpPr>
            <a:spLocks noGrp="1"/>
          </p:cNvSpPr>
          <p:nvPr>
            <p:ph type="body" orient="vert" idx="15" hasCustomPrompt="1"/>
          </p:nvPr>
        </p:nvSpPr>
        <p:spPr>
          <a:xfrm>
            <a:off x="1318847" y="2128768"/>
            <a:ext cx="3267878" cy="4355999"/>
          </a:xfrm>
        </p:spPr>
        <p:txBody>
          <a:bodyPr vert="horz" lIns="0" tIns="0" rIns="0" bIns="0" anchor="t"/>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Klik hier om een bullet te plaatsen.</a:t>
            </a:r>
          </a:p>
          <a:p>
            <a:pPr lvl="1"/>
            <a:r>
              <a:rPr lang="nl-NL"/>
              <a:t>Sub-bullets</a:t>
            </a:r>
          </a:p>
          <a:p>
            <a:pPr lvl="2"/>
            <a:r>
              <a:rPr lang="nl-NL"/>
              <a:t>Leestekst</a:t>
            </a:r>
          </a:p>
          <a:p>
            <a:pPr lvl="3"/>
            <a:r>
              <a:rPr lang="nl-NL"/>
              <a:t>Subtitel</a:t>
            </a:r>
          </a:p>
          <a:p>
            <a:pPr lvl="4"/>
            <a:r>
              <a:rPr lang="nl-NL"/>
              <a:t>Numerieke bullets</a:t>
            </a:r>
          </a:p>
          <a:p>
            <a:pPr lvl="5"/>
            <a:r>
              <a:rPr lang="nl-NL"/>
              <a:t># Abc</a:t>
            </a:r>
          </a:p>
          <a:p>
            <a:pPr lvl="6"/>
            <a:r>
              <a:rPr lang="nl-NL"/>
              <a:t># Bullets</a:t>
            </a:r>
          </a:p>
          <a:p>
            <a:pPr lvl="7"/>
            <a:r>
              <a:rPr lang="nl-NL"/>
              <a:t>Cursief</a:t>
            </a:r>
          </a:p>
          <a:p>
            <a:pPr lvl="8"/>
            <a:r>
              <a:rPr lang="nl-NL"/>
              <a:t>Alt. Subtitel</a:t>
            </a:r>
          </a:p>
        </p:txBody>
      </p:sp>
      <p:grpSp>
        <p:nvGrpSpPr>
          <p:cNvPr id="82" name="INSTRUCTIE">
            <a:extLst>
              <a:ext uri="{FF2B5EF4-FFF2-40B4-BE49-F238E27FC236}">
                <a16:creationId xmlns:a16="http://schemas.microsoft.com/office/drawing/2014/main" id="{B3DF9876-98C7-4803-9695-C46A79158311}"/>
              </a:ext>
            </a:extLst>
          </p:cNvPr>
          <p:cNvGrpSpPr/>
          <p:nvPr userDrawn="1"/>
        </p:nvGrpSpPr>
        <p:grpSpPr>
          <a:xfrm>
            <a:off x="12377595" y="0"/>
            <a:ext cx="3693386" cy="5270646"/>
            <a:chOff x="-3786437" y="0"/>
            <a:chExt cx="3693386" cy="5270646"/>
          </a:xfrm>
        </p:grpSpPr>
        <p:sp>
          <p:nvSpPr>
            <p:cNvPr id="83" name="Rechthoek 82">
              <a:extLst>
                <a:ext uri="{FF2B5EF4-FFF2-40B4-BE49-F238E27FC236}">
                  <a16:creationId xmlns:a16="http://schemas.microsoft.com/office/drawing/2014/main" id="{217994B5-550F-4F95-8B62-6A32DF0147EC}"/>
                </a:ext>
              </a:extLst>
            </p:cNvPr>
            <p:cNvSpPr/>
            <p:nvPr userDrawn="1"/>
          </p:nvSpPr>
          <p:spPr>
            <a:xfrm>
              <a:off x="-3786437" y="4442646"/>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84" name="Rechthoek 83">
              <a:extLst>
                <a:ext uri="{FF2B5EF4-FFF2-40B4-BE49-F238E27FC236}">
                  <a16:creationId xmlns:a16="http://schemas.microsoft.com/office/drawing/2014/main" id="{E84CB6A2-E528-4A24-91A2-0C5397071406}"/>
                </a:ext>
              </a:extLst>
            </p:cNvPr>
            <p:cNvSpPr/>
            <p:nvPr userDrawn="1"/>
          </p:nvSpPr>
          <p:spPr>
            <a:xfrm>
              <a:off x="-3786165" y="0"/>
              <a:ext cx="3593091" cy="444079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85" name="Ovaal 84">
              <a:extLst>
                <a:ext uri="{FF2B5EF4-FFF2-40B4-BE49-F238E27FC236}">
                  <a16:creationId xmlns:a16="http://schemas.microsoft.com/office/drawing/2014/main" id="{58BAF0E5-3054-4A45-B01F-E0787493D38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37A116D0-64E4-431F-B346-2B368584159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7" name="Groep 86">
              <a:extLst>
                <a:ext uri="{FF2B5EF4-FFF2-40B4-BE49-F238E27FC236}">
                  <a16:creationId xmlns:a16="http://schemas.microsoft.com/office/drawing/2014/main" id="{7D4E1FBD-3C1F-4810-8C31-CB6A9A81B7AE}"/>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5D4CE64C-024E-46AA-83EF-90F305A23F8D}"/>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BA1EFDA9-09F0-457F-B96A-17214AE30D3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117">
                <a:extLst>
                  <a:ext uri="{FF2B5EF4-FFF2-40B4-BE49-F238E27FC236}">
                    <a16:creationId xmlns:a16="http://schemas.microsoft.com/office/drawing/2014/main" id="{8171F486-3291-4FD5-871E-B6009E0486B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118">
                <a:extLst>
                  <a:ext uri="{FF2B5EF4-FFF2-40B4-BE49-F238E27FC236}">
                    <a16:creationId xmlns:a16="http://schemas.microsoft.com/office/drawing/2014/main" id="{770274DD-85DE-41C4-991D-497772D0AC1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01B6A53B-45A0-4E9C-B1F3-33FCE725B457}"/>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57A500DB-084F-448A-AF2F-0369FE3E304C}"/>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8" name="Ovaal 87">
              <a:extLst>
                <a:ext uri="{FF2B5EF4-FFF2-40B4-BE49-F238E27FC236}">
                  <a16:creationId xmlns:a16="http://schemas.microsoft.com/office/drawing/2014/main" id="{B848EBA4-F5BB-4AC0-A520-BB92C7D0DAE2}"/>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9" name="Rechthoek 88">
              <a:extLst>
                <a:ext uri="{FF2B5EF4-FFF2-40B4-BE49-F238E27FC236}">
                  <a16:creationId xmlns:a16="http://schemas.microsoft.com/office/drawing/2014/main" id="{4F0DFA0B-C1D0-4A01-BF92-0B79C720E0A0}"/>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0" name="Groep 89">
              <a:extLst>
                <a:ext uri="{FF2B5EF4-FFF2-40B4-BE49-F238E27FC236}">
                  <a16:creationId xmlns:a16="http://schemas.microsoft.com/office/drawing/2014/main" id="{66CB4AFE-18FB-494F-8C3A-5D52430DAA03}"/>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9A3A47B8-A203-42F6-81ED-1B34046421C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4D37C0CC-9971-47A6-BD69-2D7DCE3035A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114">
                <a:extLst>
                  <a:ext uri="{FF2B5EF4-FFF2-40B4-BE49-F238E27FC236}">
                    <a16:creationId xmlns:a16="http://schemas.microsoft.com/office/drawing/2014/main" id="{38245417-3FBA-423E-92D5-B91DA0752DA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1" name="Ovaal 90">
              <a:extLst>
                <a:ext uri="{FF2B5EF4-FFF2-40B4-BE49-F238E27FC236}">
                  <a16:creationId xmlns:a16="http://schemas.microsoft.com/office/drawing/2014/main" id="{C4DAF74F-042A-47B8-ADC1-6FD07FF6ED7F}"/>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2" name="Rechthoek 91">
              <a:extLst>
                <a:ext uri="{FF2B5EF4-FFF2-40B4-BE49-F238E27FC236}">
                  <a16:creationId xmlns:a16="http://schemas.microsoft.com/office/drawing/2014/main" id="{85276F78-7783-427C-BDA8-86FD99431BDD}"/>
                </a:ext>
              </a:extLst>
            </p:cNvPr>
            <p:cNvSpPr/>
            <p:nvPr userDrawn="1"/>
          </p:nvSpPr>
          <p:spPr>
            <a:xfrm>
              <a:off x="-3319415" y="2553360"/>
              <a:ext cx="2944682" cy="97979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93" name="Groep 92">
              <a:extLst>
                <a:ext uri="{FF2B5EF4-FFF2-40B4-BE49-F238E27FC236}">
                  <a16:creationId xmlns:a16="http://schemas.microsoft.com/office/drawing/2014/main" id="{39FF221B-EBC4-464D-8C7C-6490AD87AC46}"/>
                </a:ext>
              </a:extLst>
            </p:cNvPr>
            <p:cNvGrpSpPr/>
            <p:nvPr userDrawn="1"/>
          </p:nvGrpSpPr>
          <p:grpSpPr>
            <a:xfrm>
              <a:off x="-3408294" y="3643742"/>
              <a:ext cx="622283" cy="612920"/>
              <a:chOff x="12617641" y="3403239"/>
              <a:chExt cx="752963" cy="741634"/>
            </a:xfrm>
          </p:grpSpPr>
          <p:grpSp>
            <p:nvGrpSpPr>
              <p:cNvPr id="97" name="Groep 96">
                <a:extLst>
                  <a:ext uri="{FF2B5EF4-FFF2-40B4-BE49-F238E27FC236}">
                    <a16:creationId xmlns:a16="http://schemas.microsoft.com/office/drawing/2014/main" id="{04C1FA52-B865-4BFB-A163-798EBB05AF65}"/>
                  </a:ext>
                </a:extLst>
              </p:cNvPr>
              <p:cNvGrpSpPr/>
              <p:nvPr userDrawn="1"/>
            </p:nvGrpSpPr>
            <p:grpSpPr>
              <a:xfrm>
                <a:off x="12771530" y="3403239"/>
                <a:ext cx="467176" cy="448491"/>
                <a:chOff x="12782157" y="3403239"/>
                <a:chExt cx="467176" cy="448491"/>
              </a:xfrm>
            </p:grpSpPr>
            <p:grpSp>
              <p:nvGrpSpPr>
                <p:cNvPr id="100" name="Groep 99">
                  <a:extLst>
                    <a:ext uri="{FF2B5EF4-FFF2-40B4-BE49-F238E27FC236}">
                      <a16:creationId xmlns:a16="http://schemas.microsoft.com/office/drawing/2014/main" id="{B8A9C191-E58A-413D-8842-5FF70F29C730}"/>
                    </a:ext>
                  </a:extLst>
                </p:cNvPr>
                <p:cNvGrpSpPr/>
                <p:nvPr userDrawn="1"/>
              </p:nvGrpSpPr>
              <p:grpSpPr>
                <a:xfrm>
                  <a:off x="12782157" y="3403239"/>
                  <a:ext cx="412976" cy="396132"/>
                  <a:chOff x="13554906" y="3320109"/>
                  <a:chExt cx="443917" cy="425811"/>
                </a:xfrm>
              </p:grpSpPr>
              <p:grpSp>
                <p:nvGrpSpPr>
                  <p:cNvPr id="107" name="Groep 106">
                    <a:extLst>
                      <a:ext uri="{FF2B5EF4-FFF2-40B4-BE49-F238E27FC236}">
                        <a16:creationId xmlns:a16="http://schemas.microsoft.com/office/drawing/2014/main" id="{5FD72B02-0EEA-417E-AB69-493D90139788}"/>
                      </a:ext>
                    </a:extLst>
                  </p:cNvPr>
                  <p:cNvGrpSpPr/>
                  <p:nvPr userDrawn="1"/>
                </p:nvGrpSpPr>
                <p:grpSpPr>
                  <a:xfrm>
                    <a:off x="13554906" y="3320109"/>
                    <a:ext cx="443917" cy="425811"/>
                    <a:chOff x="12909684" y="1276143"/>
                    <a:chExt cx="443917" cy="425811"/>
                  </a:xfrm>
                </p:grpSpPr>
                <p:sp>
                  <p:nvSpPr>
                    <p:cNvPr id="110" name="Rechthoek 109">
                      <a:extLst>
                        <a:ext uri="{FF2B5EF4-FFF2-40B4-BE49-F238E27FC236}">
                          <a16:creationId xmlns:a16="http://schemas.microsoft.com/office/drawing/2014/main" id="{E05DD827-ADEC-45F5-83C4-18502E21831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A701202-6720-4C1C-BE81-640D98A3C6A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2" name="Ovaal 111">
                      <a:extLst>
                        <a:ext uri="{FF2B5EF4-FFF2-40B4-BE49-F238E27FC236}">
                          <a16:creationId xmlns:a16="http://schemas.microsoft.com/office/drawing/2014/main" id="{079F752B-AF09-4FCD-957A-478B87828F1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8" name="Afbeelding 107">
                    <a:extLst>
                      <a:ext uri="{FF2B5EF4-FFF2-40B4-BE49-F238E27FC236}">
                        <a16:creationId xmlns:a16="http://schemas.microsoft.com/office/drawing/2014/main" id="{FFAE6532-9D8C-4B04-A2B9-DDD8701C597D}"/>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09" name="Afbeelding 108">
                    <a:extLst>
                      <a:ext uri="{FF2B5EF4-FFF2-40B4-BE49-F238E27FC236}">
                        <a16:creationId xmlns:a16="http://schemas.microsoft.com/office/drawing/2014/main" id="{9179A9BA-749F-4BCF-8BAE-838C0562A9B8}"/>
                      </a:ext>
                    </a:extLst>
                  </p:cNvPr>
                  <p:cNvPicPr>
                    <a:picLocks noChangeAspect="1"/>
                  </p:cNvPicPr>
                  <p:nvPr userDrawn="1"/>
                </p:nvPicPr>
                <p:blipFill>
                  <a:blip r:embed="rId6">
                    <a:duotone>
                      <a:prstClr val="black"/>
                      <a:srgbClr val="4D82B8">
                        <a:tint val="45000"/>
                        <a:satMod val="400000"/>
                      </a:srgbClr>
                    </a:duotone>
                    <a:extLst>
                      <a:ext uri="{BEBA8EAE-BF5A-486C-A8C5-ECC9F3942E4B}">
                        <a14:imgProps xmlns:a14="http://schemas.microsoft.com/office/drawing/2010/main">
                          <a14:imgLayer r:embed="rId7">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1" name="Groep 100">
                  <a:extLst>
                    <a:ext uri="{FF2B5EF4-FFF2-40B4-BE49-F238E27FC236}">
                      <a16:creationId xmlns:a16="http://schemas.microsoft.com/office/drawing/2014/main" id="{2784218A-F8D1-4B03-8C67-C50EF6ACC86A}"/>
                    </a:ext>
                  </a:extLst>
                </p:cNvPr>
                <p:cNvGrpSpPr/>
                <p:nvPr userDrawn="1"/>
              </p:nvGrpSpPr>
              <p:grpSpPr>
                <a:xfrm>
                  <a:off x="13103513" y="3705268"/>
                  <a:ext cx="145820" cy="146462"/>
                  <a:chOff x="13096169" y="3602278"/>
                  <a:chExt cx="145820" cy="146462"/>
                </a:xfrm>
              </p:grpSpPr>
              <p:sp>
                <p:nvSpPr>
                  <p:cNvPr id="105" name="Rechthoek 104">
                    <a:extLst>
                      <a:ext uri="{FF2B5EF4-FFF2-40B4-BE49-F238E27FC236}">
                        <a16:creationId xmlns:a16="http://schemas.microsoft.com/office/drawing/2014/main" id="{650A0E13-65CF-4C0A-A387-E678A69F1EF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4B7EE7BF-FD7B-4F8F-910B-66BBF558550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2" name="Groep 101">
                  <a:extLst>
                    <a:ext uri="{FF2B5EF4-FFF2-40B4-BE49-F238E27FC236}">
                      <a16:creationId xmlns:a16="http://schemas.microsoft.com/office/drawing/2014/main" id="{883706D9-685D-4AA6-940C-55B642B3B297}"/>
                    </a:ext>
                  </a:extLst>
                </p:cNvPr>
                <p:cNvGrpSpPr/>
                <p:nvPr userDrawn="1"/>
              </p:nvGrpSpPr>
              <p:grpSpPr>
                <a:xfrm rot="10800000">
                  <a:off x="13061402" y="3665637"/>
                  <a:ext cx="145820" cy="146462"/>
                  <a:chOff x="13096169" y="3602278"/>
                  <a:chExt cx="145820" cy="146462"/>
                </a:xfrm>
              </p:grpSpPr>
              <p:sp>
                <p:nvSpPr>
                  <p:cNvPr id="103" name="Rechthoek 102">
                    <a:extLst>
                      <a:ext uri="{FF2B5EF4-FFF2-40B4-BE49-F238E27FC236}">
                        <a16:creationId xmlns:a16="http://schemas.microsoft.com/office/drawing/2014/main" id="{72B968C4-A683-45F8-9CC5-742A1E4CC8A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60C8D6D9-2FAC-4592-A4A3-E51FD1CD519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8" name="Rechthoek 97">
                <a:extLst>
                  <a:ext uri="{FF2B5EF4-FFF2-40B4-BE49-F238E27FC236}">
                    <a16:creationId xmlns:a16="http://schemas.microsoft.com/office/drawing/2014/main" id="{3AACF893-BCBB-44B5-A29F-9B700959552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9" name="Gelijkbenige driehoek 98">
                <a:extLst>
                  <a:ext uri="{FF2B5EF4-FFF2-40B4-BE49-F238E27FC236}">
                    <a16:creationId xmlns:a16="http://schemas.microsoft.com/office/drawing/2014/main" id="{89AB6AE3-1107-4A7A-84C4-182B97338EC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94" name="ICOON_info">
              <a:extLst>
                <a:ext uri="{FF2B5EF4-FFF2-40B4-BE49-F238E27FC236}">
                  <a16:creationId xmlns:a16="http://schemas.microsoft.com/office/drawing/2014/main" id="{CB4F977A-ABCF-4231-9E23-33E7C01CDB35}"/>
                </a:ext>
              </a:extLst>
            </p:cNvPr>
            <p:cNvGrpSpPr/>
            <p:nvPr userDrawn="1"/>
          </p:nvGrpSpPr>
          <p:grpSpPr>
            <a:xfrm>
              <a:off x="-376736" y="4271597"/>
              <a:ext cx="283685" cy="283685"/>
              <a:chOff x="-510741" y="5913713"/>
              <a:chExt cx="267555" cy="267555"/>
            </a:xfrm>
          </p:grpSpPr>
          <p:sp>
            <p:nvSpPr>
              <p:cNvPr id="95" name="Ovaal 94">
                <a:extLst>
                  <a:ext uri="{FF2B5EF4-FFF2-40B4-BE49-F238E27FC236}">
                    <a16:creationId xmlns:a16="http://schemas.microsoft.com/office/drawing/2014/main" id="{CC5700B4-E876-4195-BF2A-99A394E787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6" name="Graphic 163" descr="Informatie">
                <a:extLst>
                  <a:ext uri="{FF2B5EF4-FFF2-40B4-BE49-F238E27FC236}">
                    <a16:creationId xmlns:a16="http://schemas.microsoft.com/office/drawing/2014/main" id="{FD2297BA-79EB-4B0F-94EC-14078BED861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nvGrpSpPr>
          <p:cNvPr id="188" name="INSTRUCTIE">
            <a:extLst>
              <a:ext uri="{FF2B5EF4-FFF2-40B4-BE49-F238E27FC236}">
                <a16:creationId xmlns:a16="http://schemas.microsoft.com/office/drawing/2014/main" id="{5684145E-676A-4506-94A1-EC37ABD7663F}"/>
              </a:ext>
            </a:extLst>
          </p:cNvPr>
          <p:cNvGrpSpPr/>
          <p:nvPr userDrawn="1"/>
        </p:nvGrpSpPr>
        <p:grpSpPr>
          <a:xfrm>
            <a:off x="-3786437" y="0"/>
            <a:ext cx="3693386" cy="5359349"/>
            <a:chOff x="-3786437" y="0"/>
            <a:chExt cx="3693386" cy="5359349"/>
          </a:xfrm>
        </p:grpSpPr>
        <p:sp>
          <p:nvSpPr>
            <p:cNvPr id="189" name="Rechthoek 188">
              <a:extLst>
                <a:ext uri="{FF2B5EF4-FFF2-40B4-BE49-F238E27FC236}">
                  <a16:creationId xmlns:a16="http://schemas.microsoft.com/office/drawing/2014/main" id="{6BDE9103-16FA-4AC8-97F5-42B04B71C4DD}"/>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90" name="Ovaal 189">
              <a:extLst>
                <a:ext uri="{FF2B5EF4-FFF2-40B4-BE49-F238E27FC236}">
                  <a16:creationId xmlns:a16="http://schemas.microsoft.com/office/drawing/2014/main" id="{F2D0FD80-31A6-4E76-A8D5-C4FC3E2F9F8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1" name="Rechthoek 190">
              <a:extLst>
                <a:ext uri="{FF2B5EF4-FFF2-40B4-BE49-F238E27FC236}">
                  <a16:creationId xmlns:a16="http://schemas.microsoft.com/office/drawing/2014/main" id="{ED6E9707-0176-409A-8166-A83D2CC2F7B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192" name="Ovaal 191">
              <a:extLst>
                <a:ext uri="{FF2B5EF4-FFF2-40B4-BE49-F238E27FC236}">
                  <a16:creationId xmlns:a16="http://schemas.microsoft.com/office/drawing/2014/main" id="{2587CF02-0C1D-471A-81A3-EF21F4401175}"/>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3" name="Rechthoek 192">
              <a:extLst>
                <a:ext uri="{FF2B5EF4-FFF2-40B4-BE49-F238E27FC236}">
                  <a16:creationId xmlns:a16="http://schemas.microsoft.com/office/drawing/2014/main" id="{08C4E49E-7845-4DF4-9066-DB6676DED3E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4" name="Rechthoek 193">
              <a:extLst>
                <a:ext uri="{FF2B5EF4-FFF2-40B4-BE49-F238E27FC236}">
                  <a16:creationId xmlns:a16="http://schemas.microsoft.com/office/drawing/2014/main" id="{C5CFDD17-69F0-41F2-9B22-402E9C4BFBD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2"/>
                </a:buClr>
                <a:buSzTx/>
                <a:buFont typeface="Arial" panose="020B0604020202020204" pitchFamily="34" charset="0"/>
                <a:buNone/>
                <a:tabLst/>
                <a:defRPr/>
              </a:pPr>
              <a:r>
                <a:rPr kumimoji="0" lang="nl-NL" sz="1200" b="1" i="0" u="none" strike="noStrike" kern="0" cap="none" spc="0" normalizeH="0" baseline="0" noProof="0">
                  <a:ln>
                    <a:noFill/>
                  </a:ln>
                  <a:solidFill>
                    <a:schemeClr val="accent4"/>
                  </a:solidFill>
                  <a:effectLst/>
                  <a:uLnTx/>
                  <a:uFillTx/>
                  <a:latin typeface="Calibri" panose="020F0502020204030204" pitchFamily="34" charset="0"/>
                  <a:cs typeface="Calibri" panose="020F0502020204030204" pitchFamily="34" charset="0"/>
                </a:rPr>
                <a:t>Tussenkop</a:t>
              </a:r>
            </a:p>
          </p:txBody>
        </p:sp>
        <p:sp>
          <p:nvSpPr>
            <p:cNvPr id="195" name="Ovaal 194">
              <a:extLst>
                <a:ext uri="{FF2B5EF4-FFF2-40B4-BE49-F238E27FC236}">
                  <a16:creationId xmlns:a16="http://schemas.microsoft.com/office/drawing/2014/main" id="{E94BFBD8-357D-43A8-9A2B-51C41547F732}"/>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6" name="Rechthoek 195">
              <a:extLst>
                <a:ext uri="{FF2B5EF4-FFF2-40B4-BE49-F238E27FC236}">
                  <a16:creationId xmlns:a16="http://schemas.microsoft.com/office/drawing/2014/main" id="{A31E0328-12E5-4741-B0AB-14F54614B191}"/>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7" name="Ovaal 196">
              <a:extLst>
                <a:ext uri="{FF2B5EF4-FFF2-40B4-BE49-F238E27FC236}">
                  <a16:creationId xmlns:a16="http://schemas.microsoft.com/office/drawing/2014/main" id="{10D3A484-4583-423D-97CE-8D28D82F9C7B}"/>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8" name="Rechthoek 197">
              <a:extLst>
                <a:ext uri="{FF2B5EF4-FFF2-40B4-BE49-F238E27FC236}">
                  <a16:creationId xmlns:a16="http://schemas.microsoft.com/office/drawing/2014/main" id="{0D015782-6E6A-43EC-A2F3-BECC5260F3E2}"/>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199" name="Ovaal 198">
              <a:extLst>
                <a:ext uri="{FF2B5EF4-FFF2-40B4-BE49-F238E27FC236}">
                  <a16:creationId xmlns:a16="http://schemas.microsoft.com/office/drawing/2014/main" id="{92791771-CA86-4CF6-B79E-53F73EC67233}"/>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00" name="Rechthoek 199">
              <a:extLst>
                <a:ext uri="{FF2B5EF4-FFF2-40B4-BE49-F238E27FC236}">
                  <a16:creationId xmlns:a16="http://schemas.microsoft.com/office/drawing/2014/main" id="{BA008267-E4B6-4709-B9A6-7D5278B250DB}"/>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95250" marR="0" lvl="0" indent="-95250" defTabSz="914400" eaLnBrk="1" fontAlgn="auto" latinLnBrk="0" hangingPunct="1">
                <a:lnSpc>
                  <a:spcPct val="100000"/>
                </a:lnSpc>
                <a:spcBef>
                  <a:spcPts val="600"/>
                </a:spcBef>
                <a:spcAft>
                  <a:spcPts val="600"/>
                </a:spcAft>
                <a:buClr>
                  <a:schemeClr val="accent4"/>
                </a:buClr>
                <a:buSzTx/>
                <a:buFont typeface="+mj-lt"/>
                <a:buAutoNum type="arabicPeriod"/>
                <a:tabLst/>
                <a:defRPr/>
              </a:pPr>
              <a:r>
                <a:rPr kumimoji="0" lang="nl-NL" sz="14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Numerieke bullet</a:t>
              </a:r>
            </a:p>
          </p:txBody>
        </p:sp>
        <p:sp>
          <p:nvSpPr>
            <p:cNvPr id="201" name="Ovaal 200">
              <a:extLst>
                <a:ext uri="{FF2B5EF4-FFF2-40B4-BE49-F238E27FC236}">
                  <a16:creationId xmlns:a16="http://schemas.microsoft.com/office/drawing/2014/main" id="{B8812B13-6FE7-4617-BE54-8CEDAE0F4314}"/>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02" name="Rechthoek 201">
              <a:extLst>
                <a:ext uri="{FF2B5EF4-FFF2-40B4-BE49-F238E27FC236}">
                  <a16:creationId xmlns:a16="http://schemas.microsoft.com/office/drawing/2014/main" id="{E5ACEA9F-CD15-4AFE-9BD4-1D781487896B}"/>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Platte tekst</a:t>
              </a:r>
            </a:p>
          </p:txBody>
        </p:sp>
        <p:sp>
          <p:nvSpPr>
            <p:cNvPr id="203" name="Ovaal 202">
              <a:extLst>
                <a:ext uri="{FF2B5EF4-FFF2-40B4-BE49-F238E27FC236}">
                  <a16:creationId xmlns:a16="http://schemas.microsoft.com/office/drawing/2014/main" id="{EDD55D7D-4C12-43E9-8005-60A4B3B698D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04" name="Rechthoek 203">
              <a:extLst>
                <a:ext uri="{FF2B5EF4-FFF2-40B4-BE49-F238E27FC236}">
                  <a16:creationId xmlns:a16="http://schemas.microsoft.com/office/drawing/2014/main" id="{30FE327D-4DD1-47D5-A95E-D21F2B977BB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mj-lt"/>
                <a:buNone/>
                <a:tabLst/>
                <a:defRPr/>
              </a:pPr>
              <a:r>
                <a:rPr kumimoji="0" lang="nl-NL" sz="16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Tussenkop</a:t>
              </a:r>
            </a:p>
          </p:txBody>
        </p:sp>
        <p:sp>
          <p:nvSpPr>
            <p:cNvPr id="205" name="Ovaal 204">
              <a:extLst>
                <a:ext uri="{FF2B5EF4-FFF2-40B4-BE49-F238E27FC236}">
                  <a16:creationId xmlns:a16="http://schemas.microsoft.com/office/drawing/2014/main" id="{E874D778-11CF-462E-896E-BD66D13434FD}"/>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06" name="Rechthoek 205">
              <a:extLst>
                <a:ext uri="{FF2B5EF4-FFF2-40B4-BE49-F238E27FC236}">
                  <a16:creationId xmlns:a16="http://schemas.microsoft.com/office/drawing/2014/main" id="{F91532A1-67E7-47DE-AEDF-4F300A4CE7C9}"/>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171450" marR="0" lvl="0" indent="-171450" defTabSz="914400" eaLnBrk="1" fontAlgn="auto" latinLnBrk="0" hangingPunct="1">
                <a:lnSpc>
                  <a:spcPct val="100000"/>
                </a:lnSpc>
                <a:spcBef>
                  <a:spcPts val="600"/>
                </a:spcBef>
                <a:spcAft>
                  <a:spcPts val="600"/>
                </a:spcAft>
                <a:buClr>
                  <a:schemeClr val="accent4"/>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Bullet</a:t>
              </a:r>
            </a:p>
          </p:txBody>
        </p:sp>
        <p:sp>
          <p:nvSpPr>
            <p:cNvPr id="207" name="Ovaal 206">
              <a:extLst>
                <a:ext uri="{FF2B5EF4-FFF2-40B4-BE49-F238E27FC236}">
                  <a16:creationId xmlns:a16="http://schemas.microsoft.com/office/drawing/2014/main" id="{3DE1DB4C-051B-49E9-BC9D-FFCA0A2B4122}"/>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208" name="Rechthoek 207">
              <a:extLst>
                <a:ext uri="{FF2B5EF4-FFF2-40B4-BE49-F238E27FC236}">
                  <a16:creationId xmlns:a16="http://schemas.microsoft.com/office/drawing/2014/main" id="{9B618672-F49A-498C-89D2-33381BF82B7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361950" marR="0" lvl="0" indent="-190500" defTabSz="914400" eaLnBrk="1" fontAlgn="auto" latinLnBrk="0" hangingPunct="1">
                <a:lnSpc>
                  <a:spcPct val="100000"/>
                </a:lnSpc>
                <a:spcBef>
                  <a:spcPts val="600"/>
                </a:spcBef>
                <a:spcAft>
                  <a:spcPts val="600"/>
                </a:spcAft>
                <a:buClr>
                  <a:schemeClr val="accent4"/>
                </a:buClr>
                <a:buSzTx/>
                <a:buFont typeface="+mj-lt"/>
                <a:buAutoNum type="alphaLcPeriod"/>
                <a:tabLst/>
                <a:defRPr/>
              </a:pPr>
              <a:r>
                <a:rPr kumimoji="0" lang="nl-NL" sz="1600" b="0" i="0" u="none" strike="noStrike" kern="0" cap="all" spc="0" normalizeH="0" baseline="0" noProof="0">
                  <a:ln>
                    <a:noFill/>
                  </a:ln>
                  <a:solidFill>
                    <a:schemeClr val="tx1"/>
                  </a:solidFill>
                  <a:effectLst/>
                  <a:uLnTx/>
                  <a:uFillTx/>
                  <a:latin typeface="Calibri" panose="020F0502020204030204" pitchFamily="34" charset="0"/>
                  <a:cs typeface="Calibri" panose="020F0502020204030204" pitchFamily="34" charset="0"/>
                </a:rPr>
                <a:t>#Abc</a:t>
              </a:r>
            </a:p>
          </p:txBody>
        </p:sp>
        <p:sp>
          <p:nvSpPr>
            <p:cNvPr id="209" name="Rechthoek 208">
              <a:extLst>
                <a:ext uri="{FF2B5EF4-FFF2-40B4-BE49-F238E27FC236}">
                  <a16:creationId xmlns:a16="http://schemas.microsoft.com/office/drawing/2014/main" id="{682E1E16-0B50-4621-8677-3EB28B7135FB}"/>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10" name="ICOON_info">
              <a:extLst>
                <a:ext uri="{FF2B5EF4-FFF2-40B4-BE49-F238E27FC236}">
                  <a16:creationId xmlns:a16="http://schemas.microsoft.com/office/drawing/2014/main" id="{23B28976-29DB-4FE5-AB13-3A9EBDCAB400}"/>
                </a:ext>
              </a:extLst>
            </p:cNvPr>
            <p:cNvGrpSpPr/>
            <p:nvPr userDrawn="1"/>
          </p:nvGrpSpPr>
          <p:grpSpPr>
            <a:xfrm>
              <a:off x="-376736" y="4400186"/>
              <a:ext cx="283685" cy="283685"/>
              <a:chOff x="-510741" y="5913713"/>
              <a:chExt cx="267555" cy="267555"/>
            </a:xfrm>
          </p:grpSpPr>
          <p:sp>
            <p:nvSpPr>
              <p:cNvPr id="252" name="Ovaal 251">
                <a:extLst>
                  <a:ext uri="{FF2B5EF4-FFF2-40B4-BE49-F238E27FC236}">
                    <a16:creationId xmlns:a16="http://schemas.microsoft.com/office/drawing/2014/main" id="{624F07AE-2B06-463E-98E4-D03689858E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53" name="Graphic 163" descr="Informatie">
                <a:extLst>
                  <a:ext uri="{FF2B5EF4-FFF2-40B4-BE49-F238E27FC236}">
                    <a16:creationId xmlns:a16="http://schemas.microsoft.com/office/drawing/2014/main" id="{2D282A37-B194-48D4-A4A9-469F961F37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11" name="VOORBEELD">
              <a:extLst>
                <a:ext uri="{FF2B5EF4-FFF2-40B4-BE49-F238E27FC236}">
                  <a16:creationId xmlns:a16="http://schemas.microsoft.com/office/drawing/2014/main" id="{345B4AC9-F34C-469A-B804-3C69670BC279}"/>
                </a:ext>
              </a:extLst>
            </p:cNvPr>
            <p:cNvGrpSpPr/>
            <p:nvPr userDrawn="1"/>
          </p:nvGrpSpPr>
          <p:grpSpPr>
            <a:xfrm>
              <a:off x="-3605171" y="458674"/>
              <a:ext cx="3234311" cy="558875"/>
              <a:chOff x="-3605171" y="458674"/>
              <a:chExt cx="3234311" cy="558875"/>
            </a:xfrm>
          </p:grpSpPr>
          <p:sp>
            <p:nvSpPr>
              <p:cNvPr id="212" name="Rechthoek 211">
                <a:extLst>
                  <a:ext uri="{FF2B5EF4-FFF2-40B4-BE49-F238E27FC236}">
                    <a16:creationId xmlns:a16="http://schemas.microsoft.com/office/drawing/2014/main" id="{08B3974A-9354-4F17-8C60-22909029FDE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213" name="Rechthoek 212">
                <a:extLst>
                  <a:ext uri="{FF2B5EF4-FFF2-40B4-BE49-F238E27FC236}">
                    <a16:creationId xmlns:a16="http://schemas.microsoft.com/office/drawing/2014/main" id="{C1F18C24-BC31-4815-B50B-CE328DA70825}"/>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214" name="Groep 213">
                <a:extLst>
                  <a:ext uri="{FF2B5EF4-FFF2-40B4-BE49-F238E27FC236}">
                    <a16:creationId xmlns:a16="http://schemas.microsoft.com/office/drawing/2014/main" id="{FDE61575-F719-47FE-AFAF-6564C613998D}"/>
                  </a:ext>
                </a:extLst>
              </p:cNvPr>
              <p:cNvGrpSpPr/>
              <p:nvPr userDrawn="1"/>
            </p:nvGrpSpPr>
            <p:grpSpPr>
              <a:xfrm>
                <a:off x="-3386247" y="830871"/>
                <a:ext cx="139423" cy="109566"/>
                <a:chOff x="-2866744" y="827071"/>
                <a:chExt cx="168701" cy="132575"/>
              </a:xfrm>
            </p:grpSpPr>
            <p:grpSp>
              <p:nvGrpSpPr>
                <p:cNvPr id="245" name="Groep 244">
                  <a:extLst>
                    <a:ext uri="{FF2B5EF4-FFF2-40B4-BE49-F238E27FC236}">
                      <a16:creationId xmlns:a16="http://schemas.microsoft.com/office/drawing/2014/main" id="{2406D8FB-7104-4472-9040-434FFD88E2D5}"/>
                    </a:ext>
                  </a:extLst>
                </p:cNvPr>
                <p:cNvGrpSpPr/>
                <p:nvPr userDrawn="1"/>
              </p:nvGrpSpPr>
              <p:grpSpPr>
                <a:xfrm>
                  <a:off x="-2866744" y="827071"/>
                  <a:ext cx="168701" cy="132575"/>
                  <a:chOff x="-2866744" y="827071"/>
                  <a:chExt cx="168701" cy="132575"/>
                </a:xfrm>
              </p:grpSpPr>
              <p:cxnSp>
                <p:nvCxnSpPr>
                  <p:cNvPr id="247" name="Rechte verbindingslijn 246">
                    <a:extLst>
                      <a:ext uri="{FF2B5EF4-FFF2-40B4-BE49-F238E27FC236}">
                        <a16:creationId xmlns:a16="http://schemas.microsoft.com/office/drawing/2014/main" id="{3601D5A8-6362-4E3E-B1C6-AC071B990E5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48" name="Rechte verbindingslijn 247">
                    <a:extLst>
                      <a:ext uri="{FF2B5EF4-FFF2-40B4-BE49-F238E27FC236}">
                        <a16:creationId xmlns:a16="http://schemas.microsoft.com/office/drawing/2014/main" id="{1FFDA9BF-1988-40C5-8AEA-B0495F2AAD8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49" name="Rechte verbindingslijn 248">
                    <a:extLst>
                      <a:ext uri="{FF2B5EF4-FFF2-40B4-BE49-F238E27FC236}">
                        <a16:creationId xmlns:a16="http://schemas.microsoft.com/office/drawing/2014/main" id="{3B2C8699-7B41-4816-92C2-CADD710D745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50" name="Rechte verbindingslijn 249">
                    <a:extLst>
                      <a:ext uri="{FF2B5EF4-FFF2-40B4-BE49-F238E27FC236}">
                        <a16:creationId xmlns:a16="http://schemas.microsoft.com/office/drawing/2014/main" id="{BB22BA3F-E52B-47A5-B482-1D2D0F99AE2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51" name="Rechte verbindingslijn 250">
                    <a:extLst>
                      <a:ext uri="{FF2B5EF4-FFF2-40B4-BE49-F238E27FC236}">
                        <a16:creationId xmlns:a16="http://schemas.microsoft.com/office/drawing/2014/main" id="{D3D7E885-7B1D-454F-B9E5-DA9CEACE257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46" name="Pijl: rechts 245">
                  <a:extLst>
                    <a:ext uri="{FF2B5EF4-FFF2-40B4-BE49-F238E27FC236}">
                      <a16:creationId xmlns:a16="http://schemas.microsoft.com/office/drawing/2014/main" id="{02798072-B1D4-4FC7-88D8-601B448E6FB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15" name="Groep 214">
                <a:extLst>
                  <a:ext uri="{FF2B5EF4-FFF2-40B4-BE49-F238E27FC236}">
                    <a16:creationId xmlns:a16="http://schemas.microsoft.com/office/drawing/2014/main" id="{B3C4EDA3-1A89-449C-9462-CC593DAD421E}"/>
                  </a:ext>
                </a:extLst>
              </p:cNvPr>
              <p:cNvGrpSpPr/>
              <p:nvPr userDrawn="1"/>
            </p:nvGrpSpPr>
            <p:grpSpPr>
              <a:xfrm>
                <a:off x="-3605171" y="830871"/>
                <a:ext cx="139423" cy="109566"/>
                <a:chOff x="-2866744" y="518074"/>
                <a:chExt cx="168701" cy="132575"/>
              </a:xfrm>
            </p:grpSpPr>
            <p:grpSp>
              <p:nvGrpSpPr>
                <p:cNvPr id="238" name="Groep 237">
                  <a:extLst>
                    <a:ext uri="{FF2B5EF4-FFF2-40B4-BE49-F238E27FC236}">
                      <a16:creationId xmlns:a16="http://schemas.microsoft.com/office/drawing/2014/main" id="{7B81B66A-5BDF-4DA5-8E86-026F69CEC6F4}"/>
                    </a:ext>
                  </a:extLst>
                </p:cNvPr>
                <p:cNvGrpSpPr/>
                <p:nvPr userDrawn="1"/>
              </p:nvGrpSpPr>
              <p:grpSpPr>
                <a:xfrm>
                  <a:off x="-2866744" y="518074"/>
                  <a:ext cx="168701" cy="132575"/>
                  <a:chOff x="-2866744" y="518074"/>
                  <a:chExt cx="168701" cy="132575"/>
                </a:xfrm>
              </p:grpSpPr>
              <p:cxnSp>
                <p:nvCxnSpPr>
                  <p:cNvPr id="240" name="Rechte verbindingslijn 239">
                    <a:extLst>
                      <a:ext uri="{FF2B5EF4-FFF2-40B4-BE49-F238E27FC236}">
                        <a16:creationId xmlns:a16="http://schemas.microsoft.com/office/drawing/2014/main" id="{A328CE3C-89D0-4728-90DA-4E66A002A12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41" name="Rechte verbindingslijn 240">
                    <a:extLst>
                      <a:ext uri="{FF2B5EF4-FFF2-40B4-BE49-F238E27FC236}">
                        <a16:creationId xmlns:a16="http://schemas.microsoft.com/office/drawing/2014/main" id="{4CA74E7E-74EA-40ED-A997-56BE3C92F3D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42" name="Rechte verbindingslijn 241">
                    <a:extLst>
                      <a:ext uri="{FF2B5EF4-FFF2-40B4-BE49-F238E27FC236}">
                        <a16:creationId xmlns:a16="http://schemas.microsoft.com/office/drawing/2014/main" id="{C7FD5A55-62CD-426A-9F02-D32556A7F87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43" name="Rechte verbindingslijn 242">
                    <a:extLst>
                      <a:ext uri="{FF2B5EF4-FFF2-40B4-BE49-F238E27FC236}">
                        <a16:creationId xmlns:a16="http://schemas.microsoft.com/office/drawing/2014/main" id="{6BF2758F-9020-4D66-99F0-E5DA1225627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44" name="Rechte verbindingslijn 243">
                    <a:extLst>
                      <a:ext uri="{FF2B5EF4-FFF2-40B4-BE49-F238E27FC236}">
                        <a16:creationId xmlns:a16="http://schemas.microsoft.com/office/drawing/2014/main" id="{82A4EB59-51D3-4A18-AA52-D8A3DF2A59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39" name="Pijl: rechts 238">
                  <a:extLst>
                    <a:ext uri="{FF2B5EF4-FFF2-40B4-BE49-F238E27FC236}">
                      <a16:creationId xmlns:a16="http://schemas.microsoft.com/office/drawing/2014/main" id="{8116951A-9DDE-4BED-AAF9-A6EB868CF25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216" name="Rechte verbindingslijn 215">
                <a:extLst>
                  <a:ext uri="{FF2B5EF4-FFF2-40B4-BE49-F238E27FC236}">
                    <a16:creationId xmlns:a16="http://schemas.microsoft.com/office/drawing/2014/main" id="{E897EF8A-BF09-43B1-B278-60A29A6066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217" name="Rechte verbindingslijn 216">
                <a:extLst>
                  <a:ext uri="{FF2B5EF4-FFF2-40B4-BE49-F238E27FC236}">
                    <a16:creationId xmlns:a16="http://schemas.microsoft.com/office/drawing/2014/main" id="{939BE041-EE52-4D7D-85C2-E6FA62D2E0D7}"/>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218" name="Rechthoek 217">
                <a:extLst>
                  <a:ext uri="{FF2B5EF4-FFF2-40B4-BE49-F238E27FC236}">
                    <a16:creationId xmlns:a16="http://schemas.microsoft.com/office/drawing/2014/main" id="{68E252F5-EAF2-43C8-8DE9-D851578791A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219" name="Rechthoek 218">
                <a:extLst>
                  <a:ext uri="{FF2B5EF4-FFF2-40B4-BE49-F238E27FC236}">
                    <a16:creationId xmlns:a16="http://schemas.microsoft.com/office/drawing/2014/main" id="{4FF699FB-07AC-45CC-ACE3-0AAF8B89364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220" name="Groep 219">
                <a:extLst>
                  <a:ext uri="{FF2B5EF4-FFF2-40B4-BE49-F238E27FC236}">
                    <a16:creationId xmlns:a16="http://schemas.microsoft.com/office/drawing/2014/main" id="{2A855F3B-53CE-4B22-9949-5E434E1981A9}"/>
                  </a:ext>
                </a:extLst>
              </p:cNvPr>
              <p:cNvGrpSpPr/>
              <p:nvPr userDrawn="1"/>
            </p:nvGrpSpPr>
            <p:grpSpPr>
              <a:xfrm>
                <a:off x="-2916763" y="769168"/>
                <a:ext cx="268738" cy="248381"/>
                <a:chOff x="-2916763" y="769168"/>
                <a:chExt cx="268738" cy="248381"/>
              </a:xfrm>
            </p:grpSpPr>
            <p:sp>
              <p:nvSpPr>
                <p:cNvPr id="230" name="Rechthoek 229">
                  <a:extLst>
                    <a:ext uri="{FF2B5EF4-FFF2-40B4-BE49-F238E27FC236}">
                      <a16:creationId xmlns:a16="http://schemas.microsoft.com/office/drawing/2014/main" id="{B1F2478D-CE62-4066-BB71-A631A3448942}"/>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31" name="Groep 230">
                  <a:extLst>
                    <a:ext uri="{FF2B5EF4-FFF2-40B4-BE49-F238E27FC236}">
                      <a16:creationId xmlns:a16="http://schemas.microsoft.com/office/drawing/2014/main" id="{8487559F-D149-4732-880C-A9559DFD2723}"/>
                    </a:ext>
                  </a:extLst>
                </p:cNvPr>
                <p:cNvGrpSpPr/>
                <p:nvPr userDrawn="1"/>
              </p:nvGrpSpPr>
              <p:grpSpPr>
                <a:xfrm>
                  <a:off x="-2866744" y="827071"/>
                  <a:ext cx="168701" cy="132575"/>
                  <a:chOff x="-2866744" y="827071"/>
                  <a:chExt cx="168701" cy="132575"/>
                </a:xfrm>
              </p:grpSpPr>
              <p:cxnSp>
                <p:nvCxnSpPr>
                  <p:cNvPr id="233" name="Rechte verbindingslijn 232">
                    <a:extLst>
                      <a:ext uri="{FF2B5EF4-FFF2-40B4-BE49-F238E27FC236}">
                        <a16:creationId xmlns:a16="http://schemas.microsoft.com/office/drawing/2014/main" id="{741D09C2-C1BF-4E44-B654-B9BA028935E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34" name="Rechte verbindingslijn 233">
                    <a:extLst>
                      <a:ext uri="{FF2B5EF4-FFF2-40B4-BE49-F238E27FC236}">
                        <a16:creationId xmlns:a16="http://schemas.microsoft.com/office/drawing/2014/main" id="{ACBE6823-38FD-4FEB-8613-E11D3D6CC1FE}"/>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35" name="Rechte verbindingslijn 234">
                    <a:extLst>
                      <a:ext uri="{FF2B5EF4-FFF2-40B4-BE49-F238E27FC236}">
                        <a16:creationId xmlns:a16="http://schemas.microsoft.com/office/drawing/2014/main" id="{14B1E860-D37B-45B7-AD06-3DBD6B4CDE1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36" name="Rechte verbindingslijn 235">
                    <a:extLst>
                      <a:ext uri="{FF2B5EF4-FFF2-40B4-BE49-F238E27FC236}">
                        <a16:creationId xmlns:a16="http://schemas.microsoft.com/office/drawing/2014/main" id="{E81841F3-9135-499D-B843-0A0B2EB20F1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37" name="Rechte verbindingslijn 236">
                    <a:extLst>
                      <a:ext uri="{FF2B5EF4-FFF2-40B4-BE49-F238E27FC236}">
                        <a16:creationId xmlns:a16="http://schemas.microsoft.com/office/drawing/2014/main" id="{BEFD0EBB-9D8D-4251-8026-106C712F308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32" name="Pijl: rechts 231">
                  <a:extLst>
                    <a:ext uri="{FF2B5EF4-FFF2-40B4-BE49-F238E27FC236}">
                      <a16:creationId xmlns:a16="http://schemas.microsoft.com/office/drawing/2014/main" id="{2BBCE4CF-F01E-4F95-98C0-A833D76B4CF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21" name="Groep 220">
                <a:extLst>
                  <a:ext uri="{FF2B5EF4-FFF2-40B4-BE49-F238E27FC236}">
                    <a16:creationId xmlns:a16="http://schemas.microsoft.com/office/drawing/2014/main" id="{F4F106A2-F2DB-4F47-B724-5963FF4E0598}"/>
                  </a:ext>
                </a:extLst>
              </p:cNvPr>
              <p:cNvGrpSpPr/>
              <p:nvPr userDrawn="1"/>
            </p:nvGrpSpPr>
            <p:grpSpPr>
              <a:xfrm>
                <a:off x="-2916763" y="460171"/>
                <a:ext cx="268738" cy="248381"/>
                <a:chOff x="-2916763" y="460171"/>
                <a:chExt cx="268738" cy="248381"/>
              </a:xfrm>
            </p:grpSpPr>
            <p:sp>
              <p:nvSpPr>
                <p:cNvPr id="222" name="Rechthoek 221">
                  <a:extLst>
                    <a:ext uri="{FF2B5EF4-FFF2-40B4-BE49-F238E27FC236}">
                      <a16:creationId xmlns:a16="http://schemas.microsoft.com/office/drawing/2014/main" id="{D83D571A-C071-4FB4-9DA3-64B7166E77F7}"/>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223" name="Groep 222">
                  <a:extLst>
                    <a:ext uri="{FF2B5EF4-FFF2-40B4-BE49-F238E27FC236}">
                      <a16:creationId xmlns:a16="http://schemas.microsoft.com/office/drawing/2014/main" id="{FD763D8B-8889-4DED-84CE-C1D03DF2EC12}"/>
                    </a:ext>
                  </a:extLst>
                </p:cNvPr>
                <p:cNvGrpSpPr/>
                <p:nvPr userDrawn="1"/>
              </p:nvGrpSpPr>
              <p:grpSpPr>
                <a:xfrm>
                  <a:off x="-2866744" y="518074"/>
                  <a:ext cx="168701" cy="132575"/>
                  <a:chOff x="-2866744" y="518074"/>
                  <a:chExt cx="168701" cy="132575"/>
                </a:xfrm>
              </p:grpSpPr>
              <p:cxnSp>
                <p:nvCxnSpPr>
                  <p:cNvPr id="225" name="Rechte verbindingslijn 224">
                    <a:extLst>
                      <a:ext uri="{FF2B5EF4-FFF2-40B4-BE49-F238E27FC236}">
                        <a16:creationId xmlns:a16="http://schemas.microsoft.com/office/drawing/2014/main" id="{A58D8E08-08F0-410D-AA13-7F9D9FCDE9A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26" name="Rechte verbindingslijn 225">
                    <a:extLst>
                      <a:ext uri="{FF2B5EF4-FFF2-40B4-BE49-F238E27FC236}">
                        <a16:creationId xmlns:a16="http://schemas.microsoft.com/office/drawing/2014/main" id="{1A127420-FE77-4400-B456-F22544C8C351}"/>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27" name="Rechte verbindingslijn 226">
                    <a:extLst>
                      <a:ext uri="{FF2B5EF4-FFF2-40B4-BE49-F238E27FC236}">
                        <a16:creationId xmlns:a16="http://schemas.microsoft.com/office/drawing/2014/main" id="{3FD3844E-B728-4010-8868-1EF650FA1B9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28" name="Rechte verbindingslijn 227">
                    <a:extLst>
                      <a:ext uri="{FF2B5EF4-FFF2-40B4-BE49-F238E27FC236}">
                        <a16:creationId xmlns:a16="http://schemas.microsoft.com/office/drawing/2014/main" id="{87FCCF69-EA0B-4C31-933A-B6570949D6A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29" name="Rechte verbindingslijn 228">
                    <a:extLst>
                      <a:ext uri="{FF2B5EF4-FFF2-40B4-BE49-F238E27FC236}">
                        <a16:creationId xmlns:a16="http://schemas.microsoft.com/office/drawing/2014/main" id="{C1819402-0850-4544-A0D7-7E9F496DCF5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24" name="Pijl: rechts 223">
                  <a:extLst>
                    <a:ext uri="{FF2B5EF4-FFF2-40B4-BE49-F238E27FC236}">
                      <a16:creationId xmlns:a16="http://schemas.microsoft.com/office/drawing/2014/main" id="{85BAB4DC-CB9F-4D9F-913A-F55CA1C4D0A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
        <p:nvSpPr>
          <p:cNvPr id="7" name="Tijdelijke aanduiding voor tekst 8">
            <a:extLst>
              <a:ext uri="{FF2B5EF4-FFF2-40B4-BE49-F238E27FC236}">
                <a16:creationId xmlns:a16="http://schemas.microsoft.com/office/drawing/2014/main" id="{5EB0CE09-859F-EA9D-D886-DA1AE4C65137}"/>
              </a:ext>
            </a:extLst>
          </p:cNvPr>
          <p:cNvSpPr>
            <a:spLocks noGrp="1"/>
          </p:cNvSpPr>
          <p:nvPr>
            <p:ph type="body" sz="quarter" idx="13" hasCustomPrompt="1"/>
          </p:nvPr>
        </p:nvSpPr>
        <p:spPr>
          <a:xfrm>
            <a:off x="698500" y="1096875"/>
            <a:ext cx="9313090" cy="504825"/>
          </a:xfrm>
        </p:spPr>
        <p:txBody>
          <a:bodyPr tIns="180000"/>
          <a:lstStyle>
            <a:lvl1pPr>
              <a:defRPr sz="3000">
                <a:solidFill>
                  <a:schemeClr val="accent4"/>
                </a:solidFill>
              </a:defRPr>
            </a:lvl1pPr>
          </a:lstStyle>
          <a:p>
            <a:pPr lvl="0"/>
            <a:r>
              <a:rPr lang="nl-NL"/>
              <a:t>Eventuele subtitel</a:t>
            </a:r>
          </a:p>
        </p:txBody>
      </p:sp>
    </p:spTree>
    <p:extLst>
      <p:ext uri="{BB962C8B-B14F-4D97-AF65-F5344CB8AC3E}">
        <p14:creationId xmlns:p14="http://schemas.microsoft.com/office/powerpoint/2010/main" val="300953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theme" Target="../theme/theme1.xml"/><Relationship Id="rId10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87331982-2431-414F-B270-16E40264D5E0}"/>
              </a:ext>
            </a:extLst>
          </p:cNvPr>
          <p:cNvPicPr>
            <a:picLocks noChangeAspect="1"/>
          </p:cNvPicPr>
          <p:nvPr userDrawn="1"/>
        </p:nvPicPr>
        <p:blipFill>
          <a:blip r:embed="rId100">
            <a:extLst>
              <a:ext uri="{28A0092B-C50C-407E-A947-70E740481C1C}">
                <a14:useLocalDpi xmlns:a14="http://schemas.microsoft.com/office/drawing/2010/main" val="0"/>
              </a:ext>
              <a:ext uri="{96DAC541-7B7A-43D3-8B79-37D633B846F1}">
                <asvg:svgBlip xmlns:asvg="http://schemas.microsoft.com/office/drawing/2016/SVG/main" r:embed="rId101"/>
              </a:ext>
            </a:extLst>
          </a:blip>
          <a:stretch>
            <a:fillRect/>
          </a:stretch>
        </p:blipFill>
        <p:spPr>
          <a:xfrm>
            <a:off x="10011591" y="-1"/>
            <a:ext cx="2238884" cy="1279363"/>
          </a:xfrm>
          <a:prstGeom prst="rect">
            <a:avLst/>
          </a:prstGeom>
        </p:spPr>
      </p:pic>
      <p:sp>
        <p:nvSpPr>
          <p:cNvPr id="2" name="Tijdelijke aanduiding voor titel 1"/>
          <p:cNvSpPr>
            <a:spLocks noGrp="1"/>
          </p:cNvSpPr>
          <p:nvPr>
            <p:ph type="title"/>
          </p:nvPr>
        </p:nvSpPr>
        <p:spPr>
          <a:xfrm>
            <a:off x="698500" y="584200"/>
            <a:ext cx="9313091" cy="504825"/>
          </a:xfrm>
          <a:prstGeom prst="rect">
            <a:avLst/>
          </a:prstGeom>
        </p:spPr>
        <p:txBody>
          <a:bodyPr vert="horz" lIns="0" tIns="0" rIns="0" bIns="0" rtlCol="0" anchor="t">
            <a:noAutofit/>
          </a:bodyPr>
          <a:lstStyle/>
          <a:p>
            <a:r>
              <a:rPr lang="nl-NL"/>
              <a:t>Plaats hier je titel</a:t>
            </a:r>
          </a:p>
        </p:txBody>
      </p:sp>
      <p:sp>
        <p:nvSpPr>
          <p:cNvPr id="3" name="Tijdelijke aanduiding voor tekst 2"/>
          <p:cNvSpPr>
            <a:spLocks noGrp="1"/>
          </p:cNvSpPr>
          <p:nvPr>
            <p:ph type="body" idx="1"/>
          </p:nvPr>
        </p:nvSpPr>
        <p:spPr>
          <a:xfrm>
            <a:off x="1318846" y="1591900"/>
            <a:ext cx="8692745" cy="4356463"/>
          </a:xfrm>
          <a:prstGeom prst="rect">
            <a:avLst/>
          </a:prstGeom>
        </p:spPr>
        <p:txBody>
          <a:bodyPr vert="horz" lIns="0" tIns="0" rIns="0" bIns="0" rtlCol="0">
            <a:noAutofit/>
          </a:bodyPr>
          <a:lstStyle/>
          <a:p>
            <a:pPr lvl="0"/>
            <a:r>
              <a:rPr lang="nl-NL"/>
              <a:t>Platte tekst</a:t>
            </a:r>
          </a:p>
          <a:p>
            <a:pPr lvl="1"/>
            <a:r>
              <a:rPr lang="nl-NL"/>
              <a:t>Tussenkop</a:t>
            </a:r>
          </a:p>
          <a:p>
            <a:pPr lvl="2"/>
            <a:r>
              <a:rPr lang="nl-NL" err="1"/>
              <a:t>Bullet</a:t>
            </a:r>
            <a:endParaRPr lang="nl-NL"/>
          </a:p>
          <a:p>
            <a:pPr lvl="3"/>
            <a:r>
              <a:rPr lang="nl-NL" err="1"/>
              <a:t>Bullet</a:t>
            </a:r>
            <a:endParaRPr lang="nl-NL"/>
          </a:p>
          <a:p>
            <a:pPr lvl="4"/>
            <a:r>
              <a:rPr lang="nl-NL"/>
              <a:t>Numerieke </a:t>
            </a:r>
            <a:r>
              <a:rPr lang="nl-NL" err="1"/>
              <a:t>bullet</a:t>
            </a:r>
            <a:endParaRPr lang="nl-NL"/>
          </a:p>
          <a:p>
            <a:pPr lvl="5"/>
            <a:r>
              <a:rPr lang="nl-NL"/>
              <a:t># Abc</a:t>
            </a:r>
          </a:p>
          <a:p>
            <a:pPr lvl="6"/>
            <a:r>
              <a:rPr lang="nl-NL"/>
              <a:t>Platte tekst</a:t>
            </a:r>
          </a:p>
          <a:p>
            <a:pPr lvl="7"/>
            <a:r>
              <a:rPr lang="nl-NL"/>
              <a:t>Tussenkop</a:t>
            </a:r>
          </a:p>
          <a:p>
            <a:pPr lvl="8"/>
            <a:r>
              <a:rPr lang="nl-NL" err="1"/>
              <a:t>Bullet</a:t>
            </a:r>
            <a:endParaRPr lang="nl-NL"/>
          </a:p>
        </p:txBody>
      </p:sp>
      <p:sp>
        <p:nvSpPr>
          <p:cNvPr id="4" name="Tijdelijke aanduiding voor datum 3"/>
          <p:cNvSpPr>
            <a:spLocks noGrp="1"/>
          </p:cNvSpPr>
          <p:nvPr>
            <p:ph type="dt" sz="half" idx="2"/>
          </p:nvPr>
        </p:nvSpPr>
        <p:spPr>
          <a:xfrm>
            <a:off x="698500" y="7118263"/>
            <a:ext cx="2044700" cy="365125"/>
          </a:xfrm>
          <a:prstGeom prst="rect">
            <a:avLst/>
          </a:prstGeom>
        </p:spPr>
        <p:txBody>
          <a:bodyPr vert="horz" lIns="0" tIns="0" rIns="0" bIns="0" rtlCol="0" anchor="ctr">
            <a:noAutofit/>
          </a:bodyPr>
          <a:lstStyle>
            <a:lvl1pPr algn="l">
              <a:defRPr sz="1600" b="1">
                <a:solidFill>
                  <a:schemeClr val="bg2"/>
                </a:solidFill>
              </a:defRPr>
            </a:lvl1pPr>
          </a:lstStyle>
          <a:p>
            <a:fld id="{83D60517-7E54-405E-94C9-6BF9E408973E}" type="datetime1">
              <a:rPr lang="nl-NL" smtClean="0"/>
              <a:pPr/>
              <a:t>16-7-2025</a:t>
            </a:fld>
            <a:endParaRPr lang="nl-NL"/>
          </a:p>
        </p:txBody>
      </p:sp>
      <p:sp>
        <p:nvSpPr>
          <p:cNvPr id="5" name="Tijdelijke aanduiding voor voettekst 4"/>
          <p:cNvSpPr>
            <a:spLocks noGrp="1"/>
          </p:cNvSpPr>
          <p:nvPr>
            <p:ph type="ftr" sz="quarter" idx="3"/>
          </p:nvPr>
        </p:nvSpPr>
        <p:spPr>
          <a:xfrm>
            <a:off x="2959100" y="7118263"/>
            <a:ext cx="6273800" cy="365125"/>
          </a:xfrm>
          <a:prstGeom prst="rect">
            <a:avLst/>
          </a:prstGeom>
        </p:spPr>
        <p:txBody>
          <a:bodyPr vert="horz" lIns="0" tIns="0" rIns="0" bIns="0" rtlCol="0" anchor="ctr">
            <a:noAutofit/>
          </a:bodyPr>
          <a:lstStyle>
            <a:lvl1pPr algn="ctr">
              <a:defRPr sz="1600" b="1">
                <a:solidFill>
                  <a:schemeClr val="bg2"/>
                </a:solidFill>
              </a:defRPr>
            </a:lvl1pPr>
          </a:lstStyle>
          <a:p>
            <a:r>
              <a:rPr lang="nl-NL"/>
              <a:t>(Vergeet niet de voettekst aan te passen!)</a:t>
            </a:r>
          </a:p>
        </p:txBody>
      </p:sp>
      <p:sp>
        <p:nvSpPr>
          <p:cNvPr id="13" name="Tekstvak 12"/>
          <p:cNvSpPr txBox="1"/>
          <p:nvPr userDrawn="1"/>
        </p:nvSpPr>
        <p:spPr>
          <a:xfrm>
            <a:off x="0" y="-912789"/>
            <a:ext cx="12192000" cy="338554"/>
          </a:xfrm>
          <a:prstGeom prst="rect">
            <a:avLst/>
          </a:prstGeom>
          <a:noFill/>
        </p:spPr>
        <p:txBody>
          <a:bodyPr wrap="square" rtlCol="0">
            <a:spAutoFit/>
          </a:bodyPr>
          <a:lstStyle/>
          <a:p>
            <a:pPr marL="0" algn="ctr" defTabSz="914400" rtl="0" eaLnBrk="1" latinLnBrk="0" hangingPunct="1"/>
            <a:r>
              <a:rPr lang="nl-NL" sz="1600" b="0" kern="1200">
                <a:solidFill>
                  <a:schemeClr val="accent1"/>
                </a:solidFill>
                <a:latin typeface="Calibri" panose="020F0502020204030204" pitchFamily="34" charset="0"/>
                <a:ea typeface="+mn-ea"/>
                <a:cs typeface="Calibri" panose="020F0502020204030204" pitchFamily="34" charset="0"/>
              </a:rPr>
              <a:t>BBN Adviseurs</a:t>
            </a:r>
          </a:p>
        </p:txBody>
      </p:sp>
      <p:sp>
        <p:nvSpPr>
          <p:cNvPr id="6" name="Tijdelijke aanduiding voor dianummer 5"/>
          <p:cNvSpPr>
            <a:spLocks noGrp="1"/>
          </p:cNvSpPr>
          <p:nvPr>
            <p:ph type="sldNum" sz="quarter" idx="4"/>
          </p:nvPr>
        </p:nvSpPr>
        <p:spPr>
          <a:xfrm>
            <a:off x="11059886" y="339810"/>
            <a:ext cx="542740" cy="365125"/>
          </a:xfrm>
          <a:prstGeom prst="rect">
            <a:avLst/>
          </a:prstGeom>
        </p:spPr>
        <p:txBody>
          <a:bodyPr vert="horz" lIns="0" tIns="0" rIns="0" bIns="0" rtlCol="0" anchor="ctr">
            <a:noAutofit/>
          </a:bodyPr>
          <a:lstStyle>
            <a:lvl1pPr algn="r">
              <a:defRPr sz="1600" b="1">
                <a:solidFill>
                  <a:schemeClr val="tx1"/>
                </a:solidFill>
                <a:latin typeface="+mn-lt"/>
              </a:defRPr>
            </a:lvl1pPr>
          </a:lstStyle>
          <a:p>
            <a:fld id="{B502C9A5-716F-45E6-800B-D4D02CE26F90}" type="slidenum">
              <a:rPr lang="nl-NL" smtClean="0"/>
              <a:pPr/>
              <a:t>‹#›</a:t>
            </a:fld>
            <a:endParaRPr lang="nl-NL"/>
          </a:p>
        </p:txBody>
      </p:sp>
    </p:spTree>
    <p:extLst>
      <p:ext uri="{BB962C8B-B14F-4D97-AF65-F5344CB8AC3E}">
        <p14:creationId xmlns:p14="http://schemas.microsoft.com/office/powerpoint/2010/main" val="1338318475"/>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45" r:id="rId35"/>
    <p:sldLayoutId id="2147483846" r:id="rId36"/>
    <p:sldLayoutId id="2147483847" r:id="rId37"/>
    <p:sldLayoutId id="2147483848" r:id="rId38"/>
    <p:sldLayoutId id="2147483849" r:id="rId39"/>
    <p:sldLayoutId id="2147483850" r:id="rId40"/>
    <p:sldLayoutId id="2147483866" r:id="rId41"/>
    <p:sldLayoutId id="2147483851" r:id="rId42"/>
    <p:sldLayoutId id="2147483852" r:id="rId43"/>
    <p:sldLayoutId id="2147483853" r:id="rId44"/>
    <p:sldLayoutId id="2147483854" r:id="rId45"/>
    <p:sldLayoutId id="2147483855" r:id="rId46"/>
    <p:sldLayoutId id="2147483857" r:id="rId47"/>
    <p:sldLayoutId id="2147483858" r:id="rId48"/>
    <p:sldLayoutId id="2147483859" r:id="rId49"/>
    <p:sldLayoutId id="2147483860" r:id="rId50"/>
    <p:sldLayoutId id="2147483861" r:id="rId51"/>
    <p:sldLayoutId id="2147483862" r:id="rId52"/>
    <p:sldLayoutId id="2147483920" r:id="rId53"/>
    <p:sldLayoutId id="2147483863" r:id="rId54"/>
    <p:sldLayoutId id="2147483864" r:id="rId55"/>
    <p:sldLayoutId id="2147483856" r:id="rId56"/>
    <p:sldLayoutId id="2147483906" r:id="rId57"/>
    <p:sldLayoutId id="2147483865" r:id="rId58"/>
    <p:sldLayoutId id="2147483867" r:id="rId59"/>
    <p:sldLayoutId id="2147483868" r:id="rId60"/>
    <p:sldLayoutId id="2147483869" r:id="rId61"/>
    <p:sldLayoutId id="2147483870" r:id="rId62"/>
    <p:sldLayoutId id="2147483871" r:id="rId63"/>
    <p:sldLayoutId id="2147483872" r:id="rId64"/>
    <p:sldLayoutId id="2147483873" r:id="rId65"/>
    <p:sldLayoutId id="2147483874" r:id="rId66"/>
    <p:sldLayoutId id="2147483875" r:id="rId67"/>
    <p:sldLayoutId id="2147483876" r:id="rId68"/>
    <p:sldLayoutId id="2147483877" r:id="rId69"/>
    <p:sldLayoutId id="2147483878" r:id="rId70"/>
    <p:sldLayoutId id="2147483879" r:id="rId71"/>
    <p:sldLayoutId id="2147483880" r:id="rId72"/>
    <p:sldLayoutId id="2147483881" r:id="rId73"/>
    <p:sldLayoutId id="2147483882" r:id="rId74"/>
    <p:sldLayoutId id="2147483883" r:id="rId75"/>
    <p:sldLayoutId id="2147483884" r:id="rId76"/>
    <p:sldLayoutId id="2147483885" r:id="rId77"/>
    <p:sldLayoutId id="2147483886" r:id="rId78"/>
    <p:sldLayoutId id="2147483887" r:id="rId79"/>
    <p:sldLayoutId id="2147483888" r:id="rId80"/>
    <p:sldLayoutId id="2147483889" r:id="rId81"/>
    <p:sldLayoutId id="2147483890" r:id="rId82"/>
    <p:sldLayoutId id="2147483891" r:id="rId83"/>
    <p:sldLayoutId id="2147483892" r:id="rId84"/>
    <p:sldLayoutId id="2147483893" r:id="rId85"/>
    <p:sldLayoutId id="2147483894" r:id="rId86"/>
    <p:sldLayoutId id="2147483895" r:id="rId87"/>
    <p:sldLayoutId id="2147483896" r:id="rId88"/>
    <p:sldLayoutId id="2147483897" r:id="rId89"/>
    <p:sldLayoutId id="2147483898" r:id="rId90"/>
    <p:sldLayoutId id="2147483899" r:id="rId91"/>
    <p:sldLayoutId id="2147483900" r:id="rId92"/>
    <p:sldLayoutId id="2147483901" r:id="rId93"/>
    <p:sldLayoutId id="2147483902" r:id="rId94"/>
    <p:sldLayoutId id="2147483911" r:id="rId95"/>
    <p:sldLayoutId id="2147483912" r:id="rId96"/>
    <p:sldLayoutId id="2147483916" r:id="rId97"/>
    <p:sldLayoutId id="2147483919" r:id="rId9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tabLst>
          <a:tab pos="1255713" algn="l"/>
        </a:tabLst>
        <a:defRPr sz="3800" b="1" kern="1200">
          <a:solidFill>
            <a:srgbClr val="000000"/>
          </a:solidFill>
          <a:latin typeface="+mj-lt"/>
          <a:ea typeface="+mj-ea"/>
          <a:cs typeface="+mj-cs"/>
        </a:defRPr>
      </a:lvl1pPr>
    </p:titleStyle>
    <p:body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368">
          <p15:clr>
            <a:srgbClr val="F26B43"/>
          </p15:clr>
        </p15:guide>
        <p15:guide id="3" orient="horz" pos="686">
          <p15:clr>
            <a:srgbClr val="F26B43"/>
          </p15:clr>
        </p15:guide>
        <p15:guide id="5" orient="horz" pos="3748">
          <p15:clr>
            <a:srgbClr val="F26B43"/>
          </p15:clr>
        </p15:guide>
        <p15:guide id="6" pos="829">
          <p15:clr>
            <a:srgbClr val="F26B43"/>
          </p15:clr>
        </p15:guide>
        <p15:guide id="7" pos="630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9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96.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96.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68.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7DC8021-D0CA-7C3B-C94B-3A937ADFB77A}"/>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FCB264F8-93B6-BFD0-F841-921F6BAD2C75}"/>
              </a:ext>
            </a:extLst>
          </p:cNvPr>
          <p:cNvSpPr>
            <a:spLocks noGrp="1"/>
          </p:cNvSpPr>
          <p:nvPr>
            <p:ph type="ftr" sz="quarter" idx="11"/>
          </p:nvPr>
        </p:nvSpPr>
        <p:spPr/>
        <p:txBody>
          <a:bodyPr/>
          <a:lstStyle/>
          <a:p>
            <a:r>
              <a:rPr lang="nl-NL"/>
              <a:t>(Vergeet niet de voettekst aan te passen!)</a:t>
            </a:r>
          </a:p>
        </p:txBody>
      </p:sp>
      <p:sp>
        <p:nvSpPr>
          <p:cNvPr id="7" name="Title 2">
            <a:extLst>
              <a:ext uri="{FF2B5EF4-FFF2-40B4-BE49-F238E27FC236}">
                <a16:creationId xmlns:a16="http://schemas.microsoft.com/office/drawing/2014/main" id="{72420F54-7699-E34E-D396-A7C40E3DEE68}"/>
              </a:ext>
            </a:extLst>
          </p:cNvPr>
          <p:cNvSpPr txBox="1">
            <a:spLocks/>
          </p:cNvSpPr>
          <p:nvPr/>
        </p:nvSpPr>
        <p:spPr>
          <a:xfrm>
            <a:off x="8262558" y="409071"/>
            <a:ext cx="3327206" cy="241988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tabLst>
                <a:tab pos="1255713" algn="l"/>
              </a:tabLst>
              <a:defRPr sz="3800" b="1" kern="1200">
                <a:solidFill>
                  <a:srgbClr val="000000"/>
                </a:solidFill>
                <a:latin typeface="+mj-lt"/>
                <a:ea typeface="+mj-ea"/>
                <a:cs typeface="+mj-cs"/>
              </a:defRPr>
            </a:lvl1pPr>
          </a:lstStyle>
          <a:p>
            <a:pPr algn="r"/>
            <a:r>
              <a:rPr lang="nl-NL" sz="3600" dirty="0">
                <a:solidFill>
                  <a:srgbClr val="0078C8"/>
                </a:solidFill>
              </a:rPr>
              <a:t>tender</a:t>
            </a:r>
            <a:br>
              <a:rPr lang="nl-NL" sz="3600" dirty="0">
                <a:solidFill>
                  <a:srgbClr val="0078C8"/>
                </a:solidFill>
              </a:rPr>
            </a:br>
            <a:r>
              <a:rPr lang="nl-NL" sz="3600" dirty="0" err="1">
                <a:solidFill>
                  <a:srgbClr val="0078C8"/>
                </a:solidFill>
              </a:rPr>
              <a:t>kindcentra</a:t>
            </a:r>
            <a:r>
              <a:rPr lang="nl-NL" sz="3600" dirty="0">
                <a:solidFill>
                  <a:srgbClr val="0078C8"/>
                </a:solidFill>
              </a:rPr>
              <a:t> </a:t>
            </a:r>
            <a:br>
              <a:rPr lang="nl-NL" sz="3600" dirty="0">
                <a:solidFill>
                  <a:srgbClr val="0078C8"/>
                </a:solidFill>
              </a:rPr>
            </a:br>
            <a:r>
              <a:rPr lang="nl-NL" sz="3600" dirty="0">
                <a:solidFill>
                  <a:srgbClr val="0078C8"/>
                </a:solidFill>
              </a:rPr>
              <a:t>Delft-West</a:t>
            </a:r>
          </a:p>
        </p:txBody>
      </p:sp>
      <p:pic>
        <p:nvPicPr>
          <p:cNvPr id="8" name="Afbeelding 7">
            <a:extLst>
              <a:ext uri="{FF2B5EF4-FFF2-40B4-BE49-F238E27FC236}">
                <a16:creationId xmlns:a16="http://schemas.microsoft.com/office/drawing/2014/main" id="{4AC0B324-BD84-B390-D23E-9AD27E9562D7}"/>
              </a:ext>
            </a:extLst>
          </p:cNvPr>
          <p:cNvPicPr>
            <a:picLocks noChangeAspect="1"/>
          </p:cNvPicPr>
          <p:nvPr/>
        </p:nvPicPr>
        <p:blipFill>
          <a:blip r:embed="rId2"/>
          <a:stretch>
            <a:fillRect/>
          </a:stretch>
        </p:blipFill>
        <p:spPr>
          <a:xfrm>
            <a:off x="80621" y="88776"/>
            <a:ext cx="6826987" cy="6771894"/>
          </a:xfrm>
          <a:prstGeom prst="rect">
            <a:avLst/>
          </a:prstGeom>
        </p:spPr>
      </p:pic>
      <p:pic>
        <p:nvPicPr>
          <p:cNvPr id="9" name="Afbeelding 8">
            <a:extLst>
              <a:ext uri="{FF2B5EF4-FFF2-40B4-BE49-F238E27FC236}">
                <a16:creationId xmlns:a16="http://schemas.microsoft.com/office/drawing/2014/main" id="{526790FE-094E-EF22-E3E7-E253D0C4BBCA}"/>
              </a:ext>
            </a:extLst>
          </p:cNvPr>
          <p:cNvPicPr>
            <a:picLocks noChangeAspect="1"/>
          </p:cNvPicPr>
          <p:nvPr/>
        </p:nvPicPr>
        <p:blipFill>
          <a:blip r:embed="rId3"/>
          <a:stretch>
            <a:fillRect/>
          </a:stretch>
        </p:blipFill>
        <p:spPr>
          <a:xfrm>
            <a:off x="9789458" y="3644792"/>
            <a:ext cx="1804445" cy="871465"/>
          </a:xfrm>
          <a:prstGeom prst="rect">
            <a:avLst/>
          </a:prstGeom>
        </p:spPr>
      </p:pic>
      <p:sp>
        <p:nvSpPr>
          <p:cNvPr id="10" name="Rechthoek 9">
            <a:extLst>
              <a:ext uri="{FF2B5EF4-FFF2-40B4-BE49-F238E27FC236}">
                <a16:creationId xmlns:a16="http://schemas.microsoft.com/office/drawing/2014/main" id="{704F0272-A3A7-6A3F-F4F2-30880EA7DCBB}"/>
              </a:ext>
            </a:extLst>
          </p:cNvPr>
          <p:cNvSpPr/>
          <p:nvPr/>
        </p:nvSpPr>
        <p:spPr>
          <a:xfrm>
            <a:off x="9789458" y="4543737"/>
            <a:ext cx="848177" cy="8714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76740D28-1A3D-5C23-8765-A4F801DEE445}"/>
              </a:ext>
            </a:extLst>
          </p:cNvPr>
          <p:cNvSpPr/>
          <p:nvPr/>
        </p:nvSpPr>
        <p:spPr>
          <a:xfrm>
            <a:off x="8869917" y="5474669"/>
            <a:ext cx="848177" cy="871465"/>
          </a:xfrm>
          <a:prstGeom prst="rect">
            <a:avLst/>
          </a:prstGeom>
          <a:solidFill>
            <a:srgbClr val="BED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Subtitle 3">
            <a:extLst>
              <a:ext uri="{FF2B5EF4-FFF2-40B4-BE49-F238E27FC236}">
                <a16:creationId xmlns:a16="http://schemas.microsoft.com/office/drawing/2014/main" id="{565E5F7E-BC32-8358-CC4B-DE95E50BC7CF}"/>
              </a:ext>
            </a:extLst>
          </p:cNvPr>
          <p:cNvSpPr txBox="1">
            <a:spLocks/>
          </p:cNvSpPr>
          <p:nvPr/>
        </p:nvSpPr>
        <p:spPr>
          <a:xfrm>
            <a:off x="8869916" y="2070837"/>
            <a:ext cx="2801127" cy="1217274"/>
          </a:xfrm>
          <a:prstGeom prst="rect">
            <a:avLst/>
          </a:prstGeom>
        </p:spPr>
        <p:txBody>
          <a:bodyPr/>
          <a:lst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a:lstStyle>
          <a:p>
            <a:pPr algn="r"/>
            <a:r>
              <a:rPr lang="nl-NL" sz="2000" b="1" dirty="0">
                <a:solidFill>
                  <a:srgbClr val="0078C8"/>
                </a:solidFill>
              </a:rPr>
              <a:t>generieke eisen voor </a:t>
            </a:r>
          </a:p>
          <a:p>
            <a:pPr algn="r"/>
            <a:r>
              <a:rPr lang="nl-NL" sz="2000" b="1" dirty="0">
                <a:solidFill>
                  <a:srgbClr val="0078C8"/>
                </a:solidFill>
              </a:rPr>
              <a:t>modulaire scholenbouw</a:t>
            </a:r>
          </a:p>
          <a:p>
            <a:pPr algn="r"/>
            <a:r>
              <a:rPr lang="nl-NL" sz="2000" b="1" dirty="0">
                <a:solidFill>
                  <a:srgbClr val="0078C8"/>
                </a:solidFill>
              </a:rPr>
              <a:t>17 juni 2025   PROVADA</a:t>
            </a:r>
          </a:p>
          <a:p>
            <a:pPr algn="r"/>
            <a:endParaRPr lang="nl-NL" sz="2000" b="1" dirty="0">
              <a:solidFill>
                <a:srgbClr val="0078C8"/>
              </a:solidFill>
            </a:endParaRPr>
          </a:p>
        </p:txBody>
      </p:sp>
    </p:spTree>
    <p:extLst>
      <p:ext uri="{BB962C8B-B14F-4D97-AF65-F5344CB8AC3E}">
        <p14:creationId xmlns:p14="http://schemas.microsoft.com/office/powerpoint/2010/main" val="188810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59F8C7-196C-A5BC-A7B9-160C4C568874}"/>
              </a:ext>
            </a:extLst>
          </p:cNvPr>
          <p:cNvSpPr>
            <a:spLocks noGrp="1"/>
          </p:cNvSpPr>
          <p:nvPr>
            <p:ph type="title"/>
          </p:nvPr>
        </p:nvSpPr>
        <p:spPr/>
        <p:txBody>
          <a:bodyPr/>
          <a:lstStyle/>
          <a:p>
            <a:r>
              <a:rPr lang="nl-NL"/>
              <a:t>Duurzaam en circulair</a:t>
            </a:r>
          </a:p>
        </p:txBody>
      </p:sp>
      <p:sp>
        <p:nvSpPr>
          <p:cNvPr id="3" name="Tijdelijke aanduiding voor datum 2">
            <a:extLst>
              <a:ext uri="{FF2B5EF4-FFF2-40B4-BE49-F238E27FC236}">
                <a16:creationId xmlns:a16="http://schemas.microsoft.com/office/drawing/2014/main" id="{25815AD8-3030-D487-D7BE-86421D94BB4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0A2804F0-5307-0A73-D36C-5E1EE743D80D}"/>
              </a:ext>
            </a:extLst>
          </p:cNvPr>
          <p:cNvSpPr>
            <a:spLocks noGrp="1"/>
          </p:cNvSpPr>
          <p:nvPr>
            <p:ph type="ftr" sz="quarter" idx="11"/>
          </p:nvPr>
        </p:nvSpPr>
        <p:spPr/>
        <p:txBody>
          <a:bodyPr/>
          <a:lstStyle/>
          <a:p>
            <a:r>
              <a:rPr lang="nl-NL"/>
              <a:t>(Vergeet niet de voettekst aan te passen!)</a:t>
            </a:r>
          </a:p>
        </p:txBody>
      </p:sp>
      <p:sp>
        <p:nvSpPr>
          <p:cNvPr id="18" name="Tijdelijke aanduiding voor tekst 7">
            <a:extLst>
              <a:ext uri="{FF2B5EF4-FFF2-40B4-BE49-F238E27FC236}">
                <a16:creationId xmlns:a16="http://schemas.microsoft.com/office/drawing/2014/main" id="{725CA2B9-7275-F963-B456-323C9E3148C6}"/>
              </a:ext>
            </a:extLst>
          </p:cNvPr>
          <p:cNvSpPr txBox="1">
            <a:spLocks/>
          </p:cNvSpPr>
          <p:nvPr/>
        </p:nvSpPr>
        <p:spPr>
          <a:xfrm>
            <a:off x="698500" y="1096875"/>
            <a:ext cx="9313090" cy="504825"/>
          </a:xfrm>
          <a:prstGeom prst="rect">
            <a:avLst/>
          </a:prstGeom>
        </p:spPr>
        <p:txBody>
          <a:bodyPr/>
          <a:lst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a:lstStyle>
          <a:p>
            <a:endParaRPr lang="en-GB"/>
          </a:p>
        </p:txBody>
      </p:sp>
      <p:sp>
        <p:nvSpPr>
          <p:cNvPr id="19" name="Tijdelijke aanduiding voor verticale tekst 8">
            <a:extLst>
              <a:ext uri="{FF2B5EF4-FFF2-40B4-BE49-F238E27FC236}">
                <a16:creationId xmlns:a16="http://schemas.microsoft.com/office/drawing/2014/main" id="{6009F8C7-AF76-96C3-24FE-5619FA68437C}"/>
              </a:ext>
            </a:extLst>
          </p:cNvPr>
          <p:cNvSpPr txBox="1">
            <a:spLocks/>
          </p:cNvSpPr>
          <p:nvPr/>
        </p:nvSpPr>
        <p:spPr>
          <a:xfrm>
            <a:off x="1318845" y="2009634"/>
            <a:ext cx="10283779" cy="4025406"/>
          </a:xfrm>
          <a:prstGeom prst="rect">
            <a:avLst/>
          </a:prstGeom>
        </p:spPr>
        <p:txBody>
          <a:bodyPr/>
          <a:lst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a:lstStyle>
          <a:p>
            <a:r>
              <a:rPr lang="nl-NL"/>
              <a:t>Gemeente Delft volgt methode ‘Het Nieuwe Normaal’</a:t>
            </a:r>
          </a:p>
          <a:p>
            <a:pPr marL="609600" lvl="2" indent="-342900"/>
            <a:r>
              <a:rPr lang="nl-NL"/>
              <a:t>MPG = 0,7 (i.p.v. 0,5)</a:t>
            </a:r>
          </a:p>
          <a:p>
            <a:pPr marL="609600" lvl="2" indent="-342900"/>
            <a:r>
              <a:rPr lang="nl-NL"/>
              <a:t>Losmaakbaarheid = 55%</a:t>
            </a:r>
          </a:p>
          <a:p>
            <a:pPr marL="609600" lvl="2" indent="-342900"/>
            <a:r>
              <a:rPr lang="nl-NL"/>
              <a:t>Herkomst materialen = 25%</a:t>
            </a:r>
          </a:p>
          <a:p>
            <a:pPr marL="609600" lvl="2" indent="-342900"/>
            <a:r>
              <a:rPr lang="nl-NL"/>
              <a:t>Adaptief vermogen = 40%</a:t>
            </a:r>
          </a:p>
          <a:p>
            <a:pPr marL="609600" lvl="2" indent="-342900"/>
            <a:endParaRPr lang="nl-NL"/>
          </a:p>
          <a:p>
            <a:pPr lvl="2" indent="0">
              <a:buNone/>
            </a:pPr>
            <a:r>
              <a:rPr lang="nl-NL"/>
              <a:t>Aanvullend:</a:t>
            </a:r>
          </a:p>
          <a:p>
            <a:pPr marL="609600" lvl="2" indent="-342900"/>
            <a:r>
              <a:rPr lang="nl-NL"/>
              <a:t>CO</a:t>
            </a:r>
            <a:r>
              <a:rPr lang="nl-NL" baseline="-25000"/>
              <a:t>2</a:t>
            </a:r>
            <a:r>
              <a:rPr lang="nl-NL"/>
              <a:t> = 220</a:t>
            </a:r>
          </a:p>
          <a:p>
            <a:pPr marL="609600" lvl="2" indent="-342900"/>
            <a:r>
              <a:rPr lang="nl-NL"/>
              <a:t>RWI = 0,4</a:t>
            </a:r>
          </a:p>
        </p:txBody>
      </p:sp>
    </p:spTree>
    <p:extLst>
      <p:ext uri="{BB962C8B-B14F-4D97-AF65-F5344CB8AC3E}">
        <p14:creationId xmlns:p14="http://schemas.microsoft.com/office/powerpoint/2010/main" val="189970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 name="Rechthoek 65">
            <a:extLst>
              <a:ext uri="{FF2B5EF4-FFF2-40B4-BE49-F238E27FC236}">
                <a16:creationId xmlns:a16="http://schemas.microsoft.com/office/drawing/2014/main" id="{0C7E086E-0DE9-6D81-62FB-2E02AD8D6E09}"/>
              </a:ext>
            </a:extLst>
          </p:cNvPr>
          <p:cNvSpPr/>
          <p:nvPr/>
        </p:nvSpPr>
        <p:spPr>
          <a:xfrm>
            <a:off x="6368116" y="2058216"/>
            <a:ext cx="1434963" cy="401232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el 6">
            <a:extLst>
              <a:ext uri="{FF2B5EF4-FFF2-40B4-BE49-F238E27FC236}">
                <a16:creationId xmlns:a16="http://schemas.microsoft.com/office/drawing/2014/main" id="{41449A75-C119-1229-0373-D576C7C45BDB}"/>
              </a:ext>
            </a:extLst>
          </p:cNvPr>
          <p:cNvSpPr>
            <a:spLocks noGrp="1"/>
          </p:cNvSpPr>
          <p:nvPr>
            <p:ph type="title"/>
          </p:nvPr>
        </p:nvSpPr>
        <p:spPr/>
        <p:txBody>
          <a:bodyPr/>
          <a:lstStyle/>
          <a:p>
            <a:r>
              <a:rPr lang="nl-NL"/>
              <a:t>Ons proces</a:t>
            </a:r>
          </a:p>
        </p:txBody>
      </p:sp>
      <p:sp>
        <p:nvSpPr>
          <p:cNvPr id="3" name="Tijdelijke aanduiding voor datum 2">
            <a:extLst>
              <a:ext uri="{FF2B5EF4-FFF2-40B4-BE49-F238E27FC236}">
                <a16:creationId xmlns:a16="http://schemas.microsoft.com/office/drawing/2014/main" id="{E47BE12A-CC2F-39CA-B43B-4E3096B37054}"/>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B676A2A2-3413-1407-E1D0-27491009D013}"/>
              </a:ext>
            </a:extLst>
          </p:cNvPr>
          <p:cNvSpPr>
            <a:spLocks noGrp="1"/>
          </p:cNvSpPr>
          <p:nvPr>
            <p:ph type="ftr" sz="quarter" idx="11"/>
          </p:nvPr>
        </p:nvSpPr>
        <p:spPr/>
        <p:txBody>
          <a:bodyPr/>
          <a:lstStyle/>
          <a:p>
            <a:r>
              <a:rPr lang="nl-NL"/>
              <a:t>(Vergeet niet de voettekst aan te passen!)</a:t>
            </a:r>
          </a:p>
        </p:txBody>
      </p:sp>
      <p:sp>
        <p:nvSpPr>
          <p:cNvPr id="8" name="Tijdelijke aanduiding voor tekst 7">
            <a:extLst>
              <a:ext uri="{FF2B5EF4-FFF2-40B4-BE49-F238E27FC236}">
                <a16:creationId xmlns:a16="http://schemas.microsoft.com/office/drawing/2014/main" id="{F74F39B3-D32D-5A19-9D8C-14C05CAB7C90}"/>
              </a:ext>
            </a:extLst>
          </p:cNvPr>
          <p:cNvSpPr>
            <a:spLocks noGrp="1"/>
          </p:cNvSpPr>
          <p:nvPr>
            <p:ph type="body" sz="quarter" idx="13"/>
          </p:nvPr>
        </p:nvSpPr>
        <p:spPr/>
        <p:txBody>
          <a:bodyPr/>
          <a:lstStyle/>
          <a:p>
            <a:r>
              <a:rPr lang="nl-NL"/>
              <a:t>2025</a:t>
            </a:r>
          </a:p>
        </p:txBody>
      </p:sp>
      <p:grpSp>
        <p:nvGrpSpPr>
          <p:cNvPr id="53" name="Groep 52">
            <a:extLst>
              <a:ext uri="{FF2B5EF4-FFF2-40B4-BE49-F238E27FC236}">
                <a16:creationId xmlns:a16="http://schemas.microsoft.com/office/drawing/2014/main" id="{ED70365F-B2B6-7039-F9C0-76D9A406A933}"/>
              </a:ext>
            </a:extLst>
          </p:cNvPr>
          <p:cNvGrpSpPr/>
          <p:nvPr/>
        </p:nvGrpSpPr>
        <p:grpSpPr>
          <a:xfrm>
            <a:off x="615835" y="2034386"/>
            <a:ext cx="11356410" cy="4405490"/>
            <a:chOff x="615835" y="2034386"/>
            <a:chExt cx="11356410" cy="4405490"/>
          </a:xfrm>
        </p:grpSpPr>
        <p:cxnSp>
          <p:nvCxnSpPr>
            <p:cNvPr id="11" name="Rechte verbindingslijn 10">
              <a:extLst>
                <a:ext uri="{FF2B5EF4-FFF2-40B4-BE49-F238E27FC236}">
                  <a16:creationId xmlns:a16="http://schemas.microsoft.com/office/drawing/2014/main" id="{3D7B91DF-0299-A1BE-A168-E73A3E07EDDD}"/>
                </a:ext>
              </a:extLst>
            </p:cNvPr>
            <p:cNvCxnSpPr>
              <a:cxnSpLocks/>
            </p:cNvCxnSpPr>
            <p:nvPr/>
          </p:nvCxnSpPr>
          <p:spPr>
            <a:xfrm flipV="1">
              <a:off x="2683181" y="203438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CBE1B2D6-9D80-7D5A-2819-C8072E42E075}"/>
                </a:ext>
              </a:extLst>
            </p:cNvPr>
            <p:cNvSpPr txBox="1"/>
            <p:nvPr/>
          </p:nvSpPr>
          <p:spPr>
            <a:xfrm>
              <a:off x="860824" y="6070544"/>
              <a:ext cx="11111421" cy="369332"/>
            </a:xfrm>
            <a:prstGeom prst="rect">
              <a:avLst/>
            </a:prstGeom>
            <a:noFill/>
          </p:spPr>
          <p:txBody>
            <a:bodyPr wrap="square" rtlCol="0">
              <a:spAutoFit/>
            </a:bodyPr>
            <a:lstStyle/>
            <a:p>
              <a:r>
                <a:rPr lang="nl-NL"/>
                <a:t>FEB	  MRT   	    APR           MEI   	       JUNI 	          JULI	            AUG            SEP             OKT	  NOV	   DEC</a:t>
              </a:r>
            </a:p>
          </p:txBody>
        </p:sp>
        <p:cxnSp>
          <p:nvCxnSpPr>
            <p:cNvPr id="15" name="Rechte verbindingslijn 14">
              <a:extLst>
                <a:ext uri="{FF2B5EF4-FFF2-40B4-BE49-F238E27FC236}">
                  <a16:creationId xmlns:a16="http://schemas.microsoft.com/office/drawing/2014/main" id="{315FB902-264C-52C6-FCAF-96930F7DB2A5}"/>
                </a:ext>
              </a:extLst>
            </p:cNvPr>
            <p:cNvCxnSpPr>
              <a:cxnSpLocks/>
            </p:cNvCxnSpPr>
            <p:nvPr/>
          </p:nvCxnSpPr>
          <p:spPr>
            <a:xfrm flipV="1">
              <a:off x="615835" y="2048128"/>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5C3DFFC8-77FE-FB19-3BEA-AE5348DA757D}"/>
                </a:ext>
              </a:extLst>
            </p:cNvPr>
            <p:cNvCxnSpPr>
              <a:cxnSpLocks/>
            </p:cNvCxnSpPr>
            <p:nvPr/>
          </p:nvCxnSpPr>
          <p:spPr>
            <a:xfrm flipV="1">
              <a:off x="1649275" y="204383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18E8EE70-4897-5152-0392-7C8FD6D63003}"/>
                </a:ext>
              </a:extLst>
            </p:cNvPr>
            <p:cNvCxnSpPr>
              <a:cxnSpLocks/>
            </p:cNvCxnSpPr>
            <p:nvPr/>
          </p:nvCxnSpPr>
          <p:spPr>
            <a:xfrm flipV="1">
              <a:off x="5775466"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B4564130-A882-99A2-E574-69A3E1995C44}"/>
                </a:ext>
              </a:extLst>
            </p:cNvPr>
            <p:cNvCxnSpPr>
              <a:cxnSpLocks/>
            </p:cNvCxnSpPr>
            <p:nvPr/>
          </p:nvCxnSpPr>
          <p:spPr>
            <a:xfrm flipV="1">
              <a:off x="3688003"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05BF8B05-9B4F-78D5-CE4F-5D072989EA9D}"/>
                </a:ext>
              </a:extLst>
            </p:cNvPr>
            <p:cNvCxnSpPr>
              <a:cxnSpLocks/>
            </p:cNvCxnSpPr>
            <p:nvPr/>
          </p:nvCxnSpPr>
          <p:spPr>
            <a:xfrm flipV="1">
              <a:off x="4726893" y="203438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EAA71832-5826-01DA-EBE5-1C1E69055D34}"/>
                </a:ext>
              </a:extLst>
            </p:cNvPr>
            <p:cNvCxnSpPr>
              <a:cxnSpLocks/>
            </p:cNvCxnSpPr>
            <p:nvPr/>
          </p:nvCxnSpPr>
          <p:spPr>
            <a:xfrm flipV="1">
              <a:off x="7814634" y="204812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95D9CC71-894D-F6B5-08A2-8E3A7D7A4D1A}"/>
                </a:ext>
              </a:extLst>
            </p:cNvPr>
            <p:cNvCxnSpPr>
              <a:cxnSpLocks/>
            </p:cNvCxnSpPr>
            <p:nvPr/>
          </p:nvCxnSpPr>
          <p:spPr>
            <a:xfrm flipV="1">
              <a:off x="6789764"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8C41FDA6-AB5A-04FF-47EB-9EE5369D36A6}"/>
                </a:ext>
              </a:extLst>
            </p:cNvPr>
            <p:cNvCxnSpPr>
              <a:cxnSpLocks/>
            </p:cNvCxnSpPr>
            <p:nvPr/>
          </p:nvCxnSpPr>
          <p:spPr>
            <a:xfrm flipV="1">
              <a:off x="8832671" y="204812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40" name="Groep 39">
              <a:extLst>
                <a:ext uri="{FF2B5EF4-FFF2-40B4-BE49-F238E27FC236}">
                  <a16:creationId xmlns:a16="http://schemas.microsoft.com/office/drawing/2014/main" id="{A9DBA115-A523-20CE-0982-B03CD2C57380}"/>
                </a:ext>
              </a:extLst>
            </p:cNvPr>
            <p:cNvGrpSpPr/>
            <p:nvPr/>
          </p:nvGrpSpPr>
          <p:grpSpPr>
            <a:xfrm>
              <a:off x="9910984" y="2043837"/>
              <a:ext cx="993492" cy="4318357"/>
              <a:chOff x="1065009" y="2016231"/>
              <a:chExt cx="993492" cy="4318357"/>
            </a:xfrm>
          </p:grpSpPr>
          <p:cxnSp>
            <p:nvCxnSpPr>
              <p:cNvPr id="41" name="Rechte verbindingslijn 40">
                <a:extLst>
                  <a:ext uri="{FF2B5EF4-FFF2-40B4-BE49-F238E27FC236}">
                    <a16:creationId xmlns:a16="http://schemas.microsoft.com/office/drawing/2014/main" id="{1A808EFE-6BB7-78DE-F902-B69513BCBD96}"/>
                  </a:ext>
                </a:extLst>
              </p:cNvPr>
              <p:cNvCxnSpPr>
                <a:cxnSpLocks/>
              </p:cNvCxnSpPr>
              <p:nvPr/>
            </p:nvCxnSpPr>
            <p:spPr>
              <a:xfrm flipV="1">
                <a:off x="2058501" y="2052955"/>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BCFEDCED-F3AC-87E8-AE58-67E3454851EC}"/>
                  </a:ext>
                </a:extLst>
              </p:cNvPr>
              <p:cNvCxnSpPr>
                <a:cxnSpLocks/>
              </p:cNvCxnSpPr>
              <p:nvPr/>
            </p:nvCxnSpPr>
            <p:spPr>
              <a:xfrm flipV="1">
                <a:off x="1065009" y="2016231"/>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grpSp>
      </p:grpSp>
      <p:sp>
        <p:nvSpPr>
          <p:cNvPr id="54" name="Pijl: vijfhoek 53">
            <a:extLst>
              <a:ext uri="{FF2B5EF4-FFF2-40B4-BE49-F238E27FC236}">
                <a16:creationId xmlns:a16="http://schemas.microsoft.com/office/drawing/2014/main" id="{8BEBEC92-8726-1353-601E-7C47E15D87CA}"/>
              </a:ext>
            </a:extLst>
          </p:cNvPr>
          <p:cNvSpPr/>
          <p:nvPr/>
        </p:nvSpPr>
        <p:spPr>
          <a:xfrm>
            <a:off x="8822095" y="4570868"/>
            <a:ext cx="3035974" cy="409450"/>
          </a:xfrm>
          <a:prstGeom prst="homePlate">
            <a:avLst/>
          </a:prstGeom>
          <a:solidFill>
            <a:srgbClr val="F06E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Gunningsfase aannemer (raamcontract)</a:t>
            </a:r>
          </a:p>
        </p:txBody>
      </p:sp>
      <p:sp>
        <p:nvSpPr>
          <p:cNvPr id="55" name="Pijl: vijfhoek 54">
            <a:extLst>
              <a:ext uri="{FF2B5EF4-FFF2-40B4-BE49-F238E27FC236}">
                <a16:creationId xmlns:a16="http://schemas.microsoft.com/office/drawing/2014/main" id="{3FF00609-C3D5-9B6E-3A23-20BAEC6E41E0}"/>
              </a:ext>
            </a:extLst>
          </p:cNvPr>
          <p:cNvSpPr/>
          <p:nvPr/>
        </p:nvSpPr>
        <p:spPr>
          <a:xfrm>
            <a:off x="6374952" y="4030369"/>
            <a:ext cx="2453935" cy="430382"/>
          </a:xfrm>
          <a:prstGeom prst="homePlate">
            <a:avLst/>
          </a:prstGeom>
          <a:solidFill>
            <a:srgbClr val="F06E87">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Selectiefase aannemer (raamcontract)</a:t>
            </a:r>
          </a:p>
        </p:txBody>
      </p:sp>
      <p:sp>
        <p:nvSpPr>
          <p:cNvPr id="56" name="Pijl: vijfhoek 55">
            <a:extLst>
              <a:ext uri="{FF2B5EF4-FFF2-40B4-BE49-F238E27FC236}">
                <a16:creationId xmlns:a16="http://schemas.microsoft.com/office/drawing/2014/main" id="{85BD6094-12DB-424B-ED5A-EB59DB16E515}"/>
              </a:ext>
            </a:extLst>
          </p:cNvPr>
          <p:cNvSpPr/>
          <p:nvPr/>
        </p:nvSpPr>
        <p:spPr>
          <a:xfrm>
            <a:off x="8846979" y="5658705"/>
            <a:ext cx="3042807" cy="365126"/>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err="1"/>
              <a:t>Minicompetetie</a:t>
            </a:r>
            <a:r>
              <a:rPr lang="nl-NL" sz="1400" b="1"/>
              <a:t> school 1 </a:t>
            </a:r>
          </a:p>
        </p:txBody>
      </p:sp>
      <p:sp>
        <p:nvSpPr>
          <p:cNvPr id="57" name="Pijl: vijfhoek 56">
            <a:extLst>
              <a:ext uri="{FF2B5EF4-FFF2-40B4-BE49-F238E27FC236}">
                <a16:creationId xmlns:a16="http://schemas.microsoft.com/office/drawing/2014/main" id="{E269C86D-5AD7-925C-DCD7-8BB55F62F61A}"/>
              </a:ext>
            </a:extLst>
          </p:cNvPr>
          <p:cNvSpPr/>
          <p:nvPr/>
        </p:nvSpPr>
        <p:spPr>
          <a:xfrm>
            <a:off x="4403126" y="5128862"/>
            <a:ext cx="1943175" cy="369332"/>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Opstellen specifiek PvE school 1</a:t>
            </a:r>
          </a:p>
        </p:txBody>
      </p:sp>
      <p:sp>
        <p:nvSpPr>
          <p:cNvPr id="58" name="Pijl: vijfhoek 57">
            <a:extLst>
              <a:ext uri="{FF2B5EF4-FFF2-40B4-BE49-F238E27FC236}">
                <a16:creationId xmlns:a16="http://schemas.microsoft.com/office/drawing/2014/main" id="{1C181647-7980-C055-7E1A-FE5F7FB5CBF0}"/>
              </a:ext>
            </a:extLst>
          </p:cNvPr>
          <p:cNvSpPr/>
          <p:nvPr/>
        </p:nvSpPr>
        <p:spPr>
          <a:xfrm>
            <a:off x="2374115" y="3515673"/>
            <a:ext cx="2770144" cy="365125"/>
          </a:xfrm>
          <a:prstGeom prst="homePlate">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Opstellen generiek PvE</a:t>
            </a:r>
          </a:p>
        </p:txBody>
      </p:sp>
      <p:sp>
        <p:nvSpPr>
          <p:cNvPr id="59" name="Pijl: vijfhoek 58">
            <a:extLst>
              <a:ext uri="{FF2B5EF4-FFF2-40B4-BE49-F238E27FC236}">
                <a16:creationId xmlns:a16="http://schemas.microsoft.com/office/drawing/2014/main" id="{84EB2972-DF2E-57F2-4B37-9D1A4FCEDC90}"/>
              </a:ext>
            </a:extLst>
          </p:cNvPr>
          <p:cNvSpPr/>
          <p:nvPr/>
        </p:nvSpPr>
        <p:spPr>
          <a:xfrm>
            <a:off x="625758" y="3036141"/>
            <a:ext cx="2040389" cy="365125"/>
          </a:xfrm>
          <a:prstGeom prst="homePlate">
            <a:avLst/>
          </a:prstGeom>
          <a:solidFill>
            <a:srgbClr val="190F41">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Opstart &amp; demarcatie</a:t>
            </a:r>
          </a:p>
        </p:txBody>
      </p:sp>
      <p:cxnSp>
        <p:nvCxnSpPr>
          <p:cNvPr id="60" name="Rechte verbindingslijn 59">
            <a:extLst>
              <a:ext uri="{FF2B5EF4-FFF2-40B4-BE49-F238E27FC236}">
                <a16:creationId xmlns:a16="http://schemas.microsoft.com/office/drawing/2014/main" id="{A85063D7-90C8-5B2E-839E-CEDD9D8A8239}"/>
              </a:ext>
            </a:extLst>
          </p:cNvPr>
          <p:cNvCxnSpPr>
            <a:cxnSpLocks/>
          </p:cNvCxnSpPr>
          <p:nvPr/>
        </p:nvCxnSpPr>
        <p:spPr>
          <a:xfrm flipV="1">
            <a:off x="11866773" y="2080560"/>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 name="Pijl: vijfhoek 60">
            <a:extLst>
              <a:ext uri="{FF2B5EF4-FFF2-40B4-BE49-F238E27FC236}">
                <a16:creationId xmlns:a16="http://schemas.microsoft.com/office/drawing/2014/main" id="{19C17F3E-98F7-74BC-CCA0-BD20AE262622}"/>
              </a:ext>
            </a:extLst>
          </p:cNvPr>
          <p:cNvSpPr/>
          <p:nvPr/>
        </p:nvSpPr>
        <p:spPr>
          <a:xfrm>
            <a:off x="3192755" y="4011522"/>
            <a:ext cx="2529241" cy="356970"/>
          </a:xfrm>
          <a:prstGeom prst="homePlate">
            <a:avLst/>
          </a:prstGeom>
          <a:solidFill>
            <a:srgbClr val="F06E8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Voorbereiding</a:t>
            </a:r>
          </a:p>
        </p:txBody>
      </p:sp>
      <p:sp>
        <p:nvSpPr>
          <p:cNvPr id="63" name="Pijl: vijfhoek 62">
            <a:extLst>
              <a:ext uri="{FF2B5EF4-FFF2-40B4-BE49-F238E27FC236}">
                <a16:creationId xmlns:a16="http://schemas.microsoft.com/office/drawing/2014/main" id="{A67DCE83-FCD3-A808-CC10-27354D87B132}"/>
              </a:ext>
            </a:extLst>
          </p:cNvPr>
          <p:cNvSpPr/>
          <p:nvPr/>
        </p:nvSpPr>
        <p:spPr>
          <a:xfrm>
            <a:off x="3835005" y="4554069"/>
            <a:ext cx="2529241" cy="356970"/>
          </a:xfrm>
          <a:prstGeom prst="homePlate">
            <a:avLst/>
          </a:prstGeom>
          <a:solidFill>
            <a:srgbClr val="F06E8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Voorbereiding</a:t>
            </a:r>
          </a:p>
        </p:txBody>
      </p:sp>
      <p:sp>
        <p:nvSpPr>
          <p:cNvPr id="64" name="Pijl: vijfhoek 63">
            <a:extLst>
              <a:ext uri="{FF2B5EF4-FFF2-40B4-BE49-F238E27FC236}">
                <a16:creationId xmlns:a16="http://schemas.microsoft.com/office/drawing/2014/main" id="{480C4E88-568F-AB38-D379-190EAC53080D}"/>
              </a:ext>
            </a:extLst>
          </p:cNvPr>
          <p:cNvSpPr/>
          <p:nvPr/>
        </p:nvSpPr>
        <p:spPr>
          <a:xfrm>
            <a:off x="3827320" y="5662737"/>
            <a:ext cx="2529241" cy="356970"/>
          </a:xfrm>
          <a:prstGeom prst="homePlate">
            <a:avLst/>
          </a:prstGeom>
          <a:solidFill>
            <a:srgbClr val="F06E8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Voorbereiding</a:t>
            </a:r>
          </a:p>
        </p:txBody>
      </p:sp>
      <p:sp>
        <p:nvSpPr>
          <p:cNvPr id="65" name="Pijl: vijfhoek 64">
            <a:extLst>
              <a:ext uri="{FF2B5EF4-FFF2-40B4-BE49-F238E27FC236}">
                <a16:creationId xmlns:a16="http://schemas.microsoft.com/office/drawing/2014/main" id="{A58C4120-AFD4-1842-133F-3EDC21B0D2E9}"/>
              </a:ext>
            </a:extLst>
          </p:cNvPr>
          <p:cNvSpPr/>
          <p:nvPr/>
        </p:nvSpPr>
        <p:spPr>
          <a:xfrm>
            <a:off x="7640839" y="5130453"/>
            <a:ext cx="1124536" cy="388775"/>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Raming &amp; budget</a:t>
            </a:r>
          </a:p>
        </p:txBody>
      </p:sp>
      <p:sp>
        <p:nvSpPr>
          <p:cNvPr id="67" name="Pijl: vijfhoek 66">
            <a:extLst>
              <a:ext uri="{FF2B5EF4-FFF2-40B4-BE49-F238E27FC236}">
                <a16:creationId xmlns:a16="http://schemas.microsoft.com/office/drawing/2014/main" id="{DFDFCAE2-157F-8E70-2E0B-DF277BFFDC09}"/>
              </a:ext>
            </a:extLst>
          </p:cNvPr>
          <p:cNvSpPr/>
          <p:nvPr/>
        </p:nvSpPr>
        <p:spPr>
          <a:xfrm>
            <a:off x="5184125" y="3512631"/>
            <a:ext cx="1162176" cy="388775"/>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Raming &amp; budget</a:t>
            </a:r>
          </a:p>
        </p:txBody>
      </p:sp>
      <p:sp>
        <p:nvSpPr>
          <p:cNvPr id="68" name="Rechthoek 67">
            <a:extLst>
              <a:ext uri="{FF2B5EF4-FFF2-40B4-BE49-F238E27FC236}">
                <a16:creationId xmlns:a16="http://schemas.microsoft.com/office/drawing/2014/main" id="{22CFB05F-E62A-2F34-FBFE-560E6692E26B}"/>
              </a:ext>
            </a:extLst>
          </p:cNvPr>
          <p:cNvSpPr/>
          <p:nvPr/>
        </p:nvSpPr>
        <p:spPr>
          <a:xfrm>
            <a:off x="1755275" y="2062511"/>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01</a:t>
            </a:r>
          </a:p>
        </p:txBody>
      </p:sp>
      <p:sp>
        <p:nvSpPr>
          <p:cNvPr id="72" name="Rechthoek 71">
            <a:extLst>
              <a:ext uri="{FF2B5EF4-FFF2-40B4-BE49-F238E27FC236}">
                <a16:creationId xmlns:a16="http://schemas.microsoft.com/office/drawing/2014/main" id="{626E209D-5F01-D972-397A-87768E3C2E75}"/>
              </a:ext>
            </a:extLst>
          </p:cNvPr>
          <p:cNvSpPr/>
          <p:nvPr/>
        </p:nvSpPr>
        <p:spPr>
          <a:xfrm>
            <a:off x="2107940" y="2065968"/>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02</a:t>
            </a:r>
          </a:p>
        </p:txBody>
      </p:sp>
      <p:sp>
        <p:nvSpPr>
          <p:cNvPr id="73" name="Rechthoek 72">
            <a:extLst>
              <a:ext uri="{FF2B5EF4-FFF2-40B4-BE49-F238E27FC236}">
                <a16:creationId xmlns:a16="http://schemas.microsoft.com/office/drawing/2014/main" id="{00A7007F-ADDF-5024-7E69-6034984AEB0F}"/>
              </a:ext>
            </a:extLst>
          </p:cNvPr>
          <p:cNvSpPr/>
          <p:nvPr/>
        </p:nvSpPr>
        <p:spPr>
          <a:xfrm>
            <a:off x="2692309" y="2071140"/>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03</a:t>
            </a:r>
          </a:p>
        </p:txBody>
      </p:sp>
      <p:sp>
        <p:nvSpPr>
          <p:cNvPr id="74" name="Rechthoek 73">
            <a:extLst>
              <a:ext uri="{FF2B5EF4-FFF2-40B4-BE49-F238E27FC236}">
                <a16:creationId xmlns:a16="http://schemas.microsoft.com/office/drawing/2014/main" id="{878B7CE5-1B54-B8F3-B7FB-FC93E3EA9015}"/>
              </a:ext>
            </a:extLst>
          </p:cNvPr>
          <p:cNvSpPr/>
          <p:nvPr/>
        </p:nvSpPr>
        <p:spPr>
          <a:xfrm>
            <a:off x="3072788" y="2080560"/>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04</a:t>
            </a:r>
          </a:p>
        </p:txBody>
      </p:sp>
      <p:sp>
        <p:nvSpPr>
          <p:cNvPr id="75" name="Rechthoek 74">
            <a:extLst>
              <a:ext uri="{FF2B5EF4-FFF2-40B4-BE49-F238E27FC236}">
                <a16:creationId xmlns:a16="http://schemas.microsoft.com/office/drawing/2014/main" id="{3ADF43C3-9658-7F7A-212C-18238795263F}"/>
              </a:ext>
            </a:extLst>
          </p:cNvPr>
          <p:cNvSpPr/>
          <p:nvPr/>
        </p:nvSpPr>
        <p:spPr>
          <a:xfrm>
            <a:off x="4017834" y="2071851"/>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05</a:t>
            </a:r>
          </a:p>
        </p:txBody>
      </p:sp>
      <p:sp>
        <p:nvSpPr>
          <p:cNvPr id="76" name="Rechthoek 75">
            <a:extLst>
              <a:ext uri="{FF2B5EF4-FFF2-40B4-BE49-F238E27FC236}">
                <a16:creationId xmlns:a16="http://schemas.microsoft.com/office/drawing/2014/main" id="{B43898AA-9A08-82FA-816F-D3A286C26FC9}"/>
              </a:ext>
            </a:extLst>
          </p:cNvPr>
          <p:cNvSpPr/>
          <p:nvPr/>
        </p:nvSpPr>
        <p:spPr>
          <a:xfrm>
            <a:off x="4549169" y="2074021"/>
            <a:ext cx="319538" cy="365124"/>
          </a:xfrm>
          <a:prstGeom prst="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06</a:t>
            </a:r>
          </a:p>
        </p:txBody>
      </p:sp>
      <p:sp>
        <p:nvSpPr>
          <p:cNvPr id="77" name="Rechthoek 76">
            <a:extLst>
              <a:ext uri="{FF2B5EF4-FFF2-40B4-BE49-F238E27FC236}">
                <a16:creationId xmlns:a16="http://schemas.microsoft.com/office/drawing/2014/main" id="{CC3CF822-2029-64C3-0F09-04C51A1C164E}"/>
              </a:ext>
            </a:extLst>
          </p:cNvPr>
          <p:cNvSpPr/>
          <p:nvPr/>
        </p:nvSpPr>
        <p:spPr>
          <a:xfrm>
            <a:off x="5048944" y="2076020"/>
            <a:ext cx="319538" cy="365124"/>
          </a:xfrm>
          <a:prstGeom prst="rect">
            <a:avLst/>
          </a:prstGeom>
          <a:solidFill>
            <a:srgbClr val="F7B6C3">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07</a:t>
            </a:r>
          </a:p>
        </p:txBody>
      </p:sp>
      <p:sp>
        <p:nvSpPr>
          <p:cNvPr id="78" name="Rechthoek 77">
            <a:extLst>
              <a:ext uri="{FF2B5EF4-FFF2-40B4-BE49-F238E27FC236}">
                <a16:creationId xmlns:a16="http://schemas.microsoft.com/office/drawing/2014/main" id="{0A57100F-D0CE-E0DD-144A-32CE4BC6AFDB}"/>
              </a:ext>
            </a:extLst>
          </p:cNvPr>
          <p:cNvSpPr/>
          <p:nvPr/>
        </p:nvSpPr>
        <p:spPr>
          <a:xfrm>
            <a:off x="5385151" y="2072596"/>
            <a:ext cx="319538" cy="365124"/>
          </a:xfrm>
          <a:prstGeom prst="rect">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08</a:t>
            </a:r>
          </a:p>
        </p:txBody>
      </p:sp>
      <p:sp>
        <p:nvSpPr>
          <p:cNvPr id="79" name="Rechthoek 78">
            <a:extLst>
              <a:ext uri="{FF2B5EF4-FFF2-40B4-BE49-F238E27FC236}">
                <a16:creationId xmlns:a16="http://schemas.microsoft.com/office/drawing/2014/main" id="{C9CEF0B3-0E0E-E6FE-E18E-4917A61F4667}"/>
              </a:ext>
            </a:extLst>
          </p:cNvPr>
          <p:cNvSpPr/>
          <p:nvPr/>
        </p:nvSpPr>
        <p:spPr>
          <a:xfrm>
            <a:off x="5903920" y="2071851"/>
            <a:ext cx="319538" cy="365124"/>
          </a:xfrm>
          <a:prstGeom prst="rect">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09</a:t>
            </a:r>
          </a:p>
        </p:txBody>
      </p:sp>
      <p:sp>
        <p:nvSpPr>
          <p:cNvPr id="80" name="Rechthoek 79">
            <a:extLst>
              <a:ext uri="{FF2B5EF4-FFF2-40B4-BE49-F238E27FC236}">
                <a16:creationId xmlns:a16="http://schemas.microsoft.com/office/drawing/2014/main" id="{060090A4-74AA-BAD6-80F9-6723A34CC50A}"/>
              </a:ext>
            </a:extLst>
          </p:cNvPr>
          <p:cNvSpPr/>
          <p:nvPr/>
        </p:nvSpPr>
        <p:spPr>
          <a:xfrm>
            <a:off x="6361973" y="2069207"/>
            <a:ext cx="319538" cy="365124"/>
          </a:xfrm>
          <a:prstGeom prst="rect">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10</a:t>
            </a:r>
          </a:p>
        </p:txBody>
      </p:sp>
      <p:sp>
        <p:nvSpPr>
          <p:cNvPr id="81" name="Rechthoek 80">
            <a:extLst>
              <a:ext uri="{FF2B5EF4-FFF2-40B4-BE49-F238E27FC236}">
                <a16:creationId xmlns:a16="http://schemas.microsoft.com/office/drawing/2014/main" id="{054AA46F-960D-5C3E-29A6-7F587CC5F965}"/>
              </a:ext>
            </a:extLst>
          </p:cNvPr>
          <p:cNvSpPr/>
          <p:nvPr/>
        </p:nvSpPr>
        <p:spPr>
          <a:xfrm>
            <a:off x="7829379" y="2062511"/>
            <a:ext cx="319538" cy="365124"/>
          </a:xfrm>
          <a:prstGeom prst="rect">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11</a:t>
            </a:r>
          </a:p>
        </p:txBody>
      </p:sp>
      <p:sp>
        <p:nvSpPr>
          <p:cNvPr id="82" name="Rechthoek 81">
            <a:extLst>
              <a:ext uri="{FF2B5EF4-FFF2-40B4-BE49-F238E27FC236}">
                <a16:creationId xmlns:a16="http://schemas.microsoft.com/office/drawing/2014/main" id="{B7B56199-FD6D-FBA8-63C9-516FEFEE9EA9}"/>
              </a:ext>
            </a:extLst>
          </p:cNvPr>
          <p:cNvSpPr/>
          <p:nvPr/>
        </p:nvSpPr>
        <p:spPr>
          <a:xfrm>
            <a:off x="8283809" y="2063625"/>
            <a:ext cx="319538" cy="365124"/>
          </a:xfrm>
          <a:prstGeom prst="rect">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000"/>
              <a:t>12</a:t>
            </a:r>
          </a:p>
        </p:txBody>
      </p:sp>
      <p:sp>
        <p:nvSpPr>
          <p:cNvPr id="83" name="Tekstvak 82">
            <a:extLst>
              <a:ext uri="{FF2B5EF4-FFF2-40B4-BE49-F238E27FC236}">
                <a16:creationId xmlns:a16="http://schemas.microsoft.com/office/drawing/2014/main" id="{D75D77F5-A93D-EF34-619A-06194993ADC7}"/>
              </a:ext>
            </a:extLst>
          </p:cNvPr>
          <p:cNvSpPr txBox="1"/>
          <p:nvPr/>
        </p:nvSpPr>
        <p:spPr>
          <a:xfrm>
            <a:off x="-4051" y="2072596"/>
            <a:ext cx="1465480" cy="369332"/>
          </a:xfrm>
          <a:prstGeom prst="rect">
            <a:avLst/>
          </a:prstGeom>
          <a:noFill/>
        </p:spPr>
        <p:txBody>
          <a:bodyPr wrap="square" rtlCol="0">
            <a:spAutoFit/>
          </a:bodyPr>
          <a:lstStyle/>
          <a:p>
            <a:r>
              <a:rPr lang="nl-NL"/>
              <a:t>Projectgroep</a:t>
            </a:r>
          </a:p>
        </p:txBody>
      </p:sp>
    </p:spTree>
    <p:extLst>
      <p:ext uri="{BB962C8B-B14F-4D97-AF65-F5344CB8AC3E}">
        <p14:creationId xmlns:p14="http://schemas.microsoft.com/office/powerpoint/2010/main" val="417126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75E029-20DC-C9D7-2750-97371995D197}"/>
            </a:ext>
          </a:extLst>
        </p:cNvPr>
        <p:cNvGrpSpPr/>
        <p:nvPr/>
      </p:nvGrpSpPr>
      <p:grpSpPr>
        <a:xfrm>
          <a:off x="0" y="0"/>
          <a:ext cx="0" cy="0"/>
          <a:chOff x="0" y="0"/>
          <a:chExt cx="0" cy="0"/>
        </a:xfrm>
      </p:grpSpPr>
      <p:sp>
        <p:nvSpPr>
          <p:cNvPr id="32" name="Pijl: vijfhoek 31">
            <a:extLst>
              <a:ext uri="{FF2B5EF4-FFF2-40B4-BE49-F238E27FC236}">
                <a16:creationId xmlns:a16="http://schemas.microsoft.com/office/drawing/2014/main" id="{C31C01D9-F2C7-AB77-DADB-DAD71D3C52B6}"/>
              </a:ext>
            </a:extLst>
          </p:cNvPr>
          <p:cNvSpPr/>
          <p:nvPr/>
        </p:nvSpPr>
        <p:spPr>
          <a:xfrm>
            <a:off x="2694326" y="3634031"/>
            <a:ext cx="2012850" cy="614560"/>
          </a:xfrm>
          <a:prstGeom prst="homePlate">
            <a:avLst/>
          </a:prstGeom>
          <a:solidFill>
            <a:srgbClr val="F06E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Gunningsfase raamcontract</a:t>
            </a:r>
          </a:p>
        </p:txBody>
      </p:sp>
      <p:sp>
        <p:nvSpPr>
          <p:cNvPr id="7" name="Titel 6">
            <a:extLst>
              <a:ext uri="{FF2B5EF4-FFF2-40B4-BE49-F238E27FC236}">
                <a16:creationId xmlns:a16="http://schemas.microsoft.com/office/drawing/2014/main" id="{7200CE7D-9C54-779C-D4CB-B1DD9E94CF40}"/>
              </a:ext>
            </a:extLst>
          </p:cNvPr>
          <p:cNvSpPr>
            <a:spLocks noGrp="1"/>
          </p:cNvSpPr>
          <p:nvPr>
            <p:ph type="title"/>
          </p:nvPr>
        </p:nvSpPr>
        <p:spPr/>
        <p:txBody>
          <a:bodyPr/>
          <a:lstStyle/>
          <a:p>
            <a:r>
              <a:rPr lang="nl-NL"/>
              <a:t>Ons proces</a:t>
            </a:r>
          </a:p>
        </p:txBody>
      </p:sp>
      <p:sp>
        <p:nvSpPr>
          <p:cNvPr id="3" name="Tijdelijke aanduiding voor datum 2">
            <a:extLst>
              <a:ext uri="{FF2B5EF4-FFF2-40B4-BE49-F238E27FC236}">
                <a16:creationId xmlns:a16="http://schemas.microsoft.com/office/drawing/2014/main" id="{8709342A-3EE6-CA91-7F8E-D6254576C737}"/>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E8AE31E5-363D-B765-97EB-EC36E4636CCC}"/>
              </a:ext>
            </a:extLst>
          </p:cNvPr>
          <p:cNvSpPr>
            <a:spLocks noGrp="1"/>
          </p:cNvSpPr>
          <p:nvPr>
            <p:ph type="ftr" sz="quarter" idx="11"/>
          </p:nvPr>
        </p:nvSpPr>
        <p:spPr/>
        <p:txBody>
          <a:bodyPr/>
          <a:lstStyle/>
          <a:p>
            <a:r>
              <a:rPr lang="nl-NL"/>
              <a:t>(Vergeet niet de voettekst aan te passen!)</a:t>
            </a:r>
          </a:p>
        </p:txBody>
      </p:sp>
      <p:sp>
        <p:nvSpPr>
          <p:cNvPr id="8" name="Tijdelijke aanduiding voor tekst 7">
            <a:extLst>
              <a:ext uri="{FF2B5EF4-FFF2-40B4-BE49-F238E27FC236}">
                <a16:creationId xmlns:a16="http://schemas.microsoft.com/office/drawing/2014/main" id="{F6534DFF-6BD6-43D5-AC12-66E928AF47BC}"/>
              </a:ext>
            </a:extLst>
          </p:cNvPr>
          <p:cNvSpPr>
            <a:spLocks noGrp="1"/>
          </p:cNvSpPr>
          <p:nvPr>
            <p:ph type="body" sz="quarter" idx="13"/>
          </p:nvPr>
        </p:nvSpPr>
        <p:spPr/>
        <p:txBody>
          <a:bodyPr/>
          <a:lstStyle/>
          <a:p>
            <a:r>
              <a:rPr lang="nl-NL"/>
              <a:t>Opstarten &amp; school 1</a:t>
            </a:r>
          </a:p>
        </p:txBody>
      </p:sp>
      <p:grpSp>
        <p:nvGrpSpPr>
          <p:cNvPr id="53" name="Groep 52">
            <a:extLst>
              <a:ext uri="{FF2B5EF4-FFF2-40B4-BE49-F238E27FC236}">
                <a16:creationId xmlns:a16="http://schemas.microsoft.com/office/drawing/2014/main" id="{CD7A2F40-39F9-528B-EA80-2EC1281C1DE8}"/>
              </a:ext>
            </a:extLst>
          </p:cNvPr>
          <p:cNvGrpSpPr/>
          <p:nvPr/>
        </p:nvGrpSpPr>
        <p:grpSpPr>
          <a:xfrm>
            <a:off x="615835" y="2034386"/>
            <a:ext cx="12587394" cy="4823614"/>
            <a:chOff x="615835" y="2034386"/>
            <a:chExt cx="12587394" cy="4823614"/>
          </a:xfrm>
        </p:grpSpPr>
        <p:cxnSp>
          <p:nvCxnSpPr>
            <p:cNvPr id="11" name="Rechte verbindingslijn 10">
              <a:extLst>
                <a:ext uri="{FF2B5EF4-FFF2-40B4-BE49-F238E27FC236}">
                  <a16:creationId xmlns:a16="http://schemas.microsoft.com/office/drawing/2014/main" id="{48357EE9-469A-CCC4-F4A0-2848C4A060C9}"/>
                </a:ext>
              </a:extLst>
            </p:cNvPr>
            <p:cNvCxnSpPr>
              <a:cxnSpLocks/>
            </p:cNvCxnSpPr>
            <p:nvPr/>
          </p:nvCxnSpPr>
          <p:spPr>
            <a:xfrm flipV="1">
              <a:off x="2683181" y="203438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BBA6A150-2E9C-A8AC-522D-7F5381A28973}"/>
                </a:ext>
              </a:extLst>
            </p:cNvPr>
            <p:cNvSpPr txBox="1"/>
            <p:nvPr/>
          </p:nvSpPr>
          <p:spPr>
            <a:xfrm>
              <a:off x="951194" y="6028450"/>
              <a:ext cx="12252035" cy="369332"/>
            </a:xfrm>
            <a:prstGeom prst="rect">
              <a:avLst/>
            </a:prstGeom>
            <a:noFill/>
          </p:spPr>
          <p:txBody>
            <a:bodyPr wrap="square" rtlCol="0">
              <a:spAutoFit/>
            </a:bodyPr>
            <a:lstStyle/>
            <a:p>
              <a:r>
                <a:rPr lang="nl-NL"/>
                <a:t>Q1 	Q2	  Q3   	    Q4  	       Q1	         Q2	           Q3                Q4             Q1	 Q2	   Q3	    </a:t>
              </a:r>
            </a:p>
          </p:txBody>
        </p:sp>
        <p:cxnSp>
          <p:nvCxnSpPr>
            <p:cNvPr id="15" name="Rechte verbindingslijn 14">
              <a:extLst>
                <a:ext uri="{FF2B5EF4-FFF2-40B4-BE49-F238E27FC236}">
                  <a16:creationId xmlns:a16="http://schemas.microsoft.com/office/drawing/2014/main" id="{115F8D38-C3A0-9BB7-4B37-A9522D9D9994}"/>
                </a:ext>
              </a:extLst>
            </p:cNvPr>
            <p:cNvCxnSpPr>
              <a:cxnSpLocks/>
            </p:cNvCxnSpPr>
            <p:nvPr/>
          </p:nvCxnSpPr>
          <p:spPr>
            <a:xfrm flipV="1">
              <a:off x="615835" y="2048128"/>
              <a:ext cx="0" cy="48098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C74C67F4-FB84-F65B-1132-F7368B0751DA}"/>
                </a:ext>
              </a:extLst>
            </p:cNvPr>
            <p:cNvCxnSpPr>
              <a:cxnSpLocks/>
            </p:cNvCxnSpPr>
            <p:nvPr/>
          </p:nvCxnSpPr>
          <p:spPr>
            <a:xfrm flipV="1">
              <a:off x="1649275" y="204383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914EBE3D-E516-8E05-554D-D5422ABF036E}"/>
                </a:ext>
              </a:extLst>
            </p:cNvPr>
            <p:cNvCxnSpPr>
              <a:cxnSpLocks/>
            </p:cNvCxnSpPr>
            <p:nvPr/>
          </p:nvCxnSpPr>
          <p:spPr>
            <a:xfrm flipV="1">
              <a:off x="5775466"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48EECABF-3EA2-E66B-4EFE-90A4887E3D8E}"/>
                </a:ext>
              </a:extLst>
            </p:cNvPr>
            <p:cNvCxnSpPr>
              <a:cxnSpLocks/>
            </p:cNvCxnSpPr>
            <p:nvPr/>
          </p:nvCxnSpPr>
          <p:spPr>
            <a:xfrm flipV="1">
              <a:off x="3688003"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512AA32A-BAE2-ECFD-F018-C0021C1B1C0F}"/>
                </a:ext>
              </a:extLst>
            </p:cNvPr>
            <p:cNvCxnSpPr>
              <a:cxnSpLocks/>
            </p:cNvCxnSpPr>
            <p:nvPr/>
          </p:nvCxnSpPr>
          <p:spPr>
            <a:xfrm flipV="1">
              <a:off x="4726893" y="2034386"/>
              <a:ext cx="0" cy="48236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EA7A7A6A-BC3D-F2EA-8403-A29297D147C6}"/>
                </a:ext>
              </a:extLst>
            </p:cNvPr>
            <p:cNvCxnSpPr>
              <a:cxnSpLocks/>
            </p:cNvCxnSpPr>
            <p:nvPr/>
          </p:nvCxnSpPr>
          <p:spPr>
            <a:xfrm flipV="1">
              <a:off x="7814634" y="204812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F16221CB-C14F-0D9E-00FB-8C333BA67AA3}"/>
                </a:ext>
              </a:extLst>
            </p:cNvPr>
            <p:cNvCxnSpPr>
              <a:cxnSpLocks/>
            </p:cNvCxnSpPr>
            <p:nvPr/>
          </p:nvCxnSpPr>
          <p:spPr>
            <a:xfrm flipV="1">
              <a:off x="6789764"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14DB55AD-2B9A-95E4-BE2A-95CE3183DA98}"/>
                </a:ext>
              </a:extLst>
            </p:cNvPr>
            <p:cNvCxnSpPr>
              <a:cxnSpLocks/>
            </p:cNvCxnSpPr>
            <p:nvPr/>
          </p:nvCxnSpPr>
          <p:spPr>
            <a:xfrm flipV="1">
              <a:off x="8832671" y="2048126"/>
              <a:ext cx="0" cy="4809874"/>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40" name="Groep 39">
              <a:extLst>
                <a:ext uri="{FF2B5EF4-FFF2-40B4-BE49-F238E27FC236}">
                  <a16:creationId xmlns:a16="http://schemas.microsoft.com/office/drawing/2014/main" id="{C6A7D45C-F59D-B722-1999-30082A7D15CD}"/>
                </a:ext>
              </a:extLst>
            </p:cNvPr>
            <p:cNvGrpSpPr/>
            <p:nvPr/>
          </p:nvGrpSpPr>
          <p:grpSpPr>
            <a:xfrm>
              <a:off x="9910984" y="2043837"/>
              <a:ext cx="993492" cy="4318357"/>
              <a:chOff x="1065009" y="2016231"/>
              <a:chExt cx="993492" cy="4318357"/>
            </a:xfrm>
          </p:grpSpPr>
          <p:cxnSp>
            <p:nvCxnSpPr>
              <p:cNvPr id="41" name="Rechte verbindingslijn 40">
                <a:extLst>
                  <a:ext uri="{FF2B5EF4-FFF2-40B4-BE49-F238E27FC236}">
                    <a16:creationId xmlns:a16="http://schemas.microsoft.com/office/drawing/2014/main" id="{01460145-25CD-5559-1590-3EAC9CF5C669}"/>
                  </a:ext>
                </a:extLst>
              </p:cNvPr>
              <p:cNvCxnSpPr>
                <a:cxnSpLocks/>
              </p:cNvCxnSpPr>
              <p:nvPr/>
            </p:nvCxnSpPr>
            <p:spPr>
              <a:xfrm flipV="1">
                <a:off x="2058501" y="2052955"/>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2F5BE683-CC7E-AC65-B88A-AA8401BEDA23}"/>
                  </a:ext>
                </a:extLst>
              </p:cNvPr>
              <p:cNvCxnSpPr>
                <a:cxnSpLocks/>
              </p:cNvCxnSpPr>
              <p:nvPr/>
            </p:nvCxnSpPr>
            <p:spPr>
              <a:xfrm flipV="1">
                <a:off x="1065009" y="2016231"/>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grpSp>
      </p:grpSp>
      <p:sp>
        <p:nvSpPr>
          <p:cNvPr id="2" name="Tekstvak 1">
            <a:extLst>
              <a:ext uri="{FF2B5EF4-FFF2-40B4-BE49-F238E27FC236}">
                <a16:creationId xmlns:a16="http://schemas.microsoft.com/office/drawing/2014/main" id="{B0275102-6911-7B52-5C0C-AB834C480E9F}"/>
              </a:ext>
            </a:extLst>
          </p:cNvPr>
          <p:cNvSpPr txBox="1"/>
          <p:nvPr/>
        </p:nvSpPr>
        <p:spPr>
          <a:xfrm>
            <a:off x="2317172" y="6388690"/>
            <a:ext cx="9372601" cy="369332"/>
          </a:xfrm>
          <a:prstGeom prst="rect">
            <a:avLst/>
          </a:prstGeom>
          <a:noFill/>
        </p:spPr>
        <p:txBody>
          <a:bodyPr wrap="square" rtlCol="0">
            <a:spAutoFit/>
          </a:bodyPr>
          <a:lstStyle/>
          <a:p>
            <a:r>
              <a:rPr lang="nl-NL"/>
              <a:t>2025				         2026		                                    2027</a:t>
            </a:r>
          </a:p>
        </p:txBody>
      </p:sp>
      <p:sp>
        <p:nvSpPr>
          <p:cNvPr id="33" name="Pijl: vijfhoek 32">
            <a:extLst>
              <a:ext uri="{FF2B5EF4-FFF2-40B4-BE49-F238E27FC236}">
                <a16:creationId xmlns:a16="http://schemas.microsoft.com/office/drawing/2014/main" id="{390A74B9-2D33-2733-D14A-0242BA50D5AF}"/>
              </a:ext>
            </a:extLst>
          </p:cNvPr>
          <p:cNvSpPr/>
          <p:nvPr/>
        </p:nvSpPr>
        <p:spPr>
          <a:xfrm>
            <a:off x="4718767" y="4479417"/>
            <a:ext cx="3056011" cy="590961"/>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Ontwerp school 1</a:t>
            </a:r>
          </a:p>
        </p:txBody>
      </p:sp>
      <p:sp>
        <p:nvSpPr>
          <p:cNvPr id="35" name="Pijl: vijfhoek 34">
            <a:extLst>
              <a:ext uri="{FF2B5EF4-FFF2-40B4-BE49-F238E27FC236}">
                <a16:creationId xmlns:a16="http://schemas.microsoft.com/office/drawing/2014/main" id="{809BC9BD-BC2E-CE2F-80C4-C4FD1130756C}"/>
              </a:ext>
            </a:extLst>
          </p:cNvPr>
          <p:cNvSpPr/>
          <p:nvPr/>
        </p:nvSpPr>
        <p:spPr>
          <a:xfrm>
            <a:off x="7814634" y="4497399"/>
            <a:ext cx="4072562" cy="61456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Realisatie school 1</a:t>
            </a:r>
          </a:p>
        </p:txBody>
      </p:sp>
      <p:sp>
        <p:nvSpPr>
          <p:cNvPr id="38" name="Pijl: vijfhoek 37">
            <a:extLst>
              <a:ext uri="{FF2B5EF4-FFF2-40B4-BE49-F238E27FC236}">
                <a16:creationId xmlns:a16="http://schemas.microsoft.com/office/drawing/2014/main" id="{7771ABEF-CF8E-F409-7602-27C6CD037F78}"/>
              </a:ext>
            </a:extLst>
          </p:cNvPr>
          <p:cNvSpPr/>
          <p:nvPr/>
        </p:nvSpPr>
        <p:spPr>
          <a:xfrm>
            <a:off x="1358892" y="3634031"/>
            <a:ext cx="1337547" cy="614561"/>
          </a:xfrm>
          <a:prstGeom prst="homePlate">
            <a:avLst/>
          </a:prstGeom>
          <a:solidFill>
            <a:srgbClr val="F06E87">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Selectiefase raamcontract</a:t>
            </a:r>
          </a:p>
        </p:txBody>
      </p:sp>
      <p:sp>
        <p:nvSpPr>
          <p:cNvPr id="39" name="Pijl: vijfhoek 38">
            <a:extLst>
              <a:ext uri="{FF2B5EF4-FFF2-40B4-BE49-F238E27FC236}">
                <a16:creationId xmlns:a16="http://schemas.microsoft.com/office/drawing/2014/main" id="{9CDEEEA5-A2C9-0E9C-207A-E9568BD3CCB6}"/>
              </a:ext>
            </a:extLst>
          </p:cNvPr>
          <p:cNvSpPr/>
          <p:nvPr/>
        </p:nvSpPr>
        <p:spPr>
          <a:xfrm>
            <a:off x="2693592" y="4479417"/>
            <a:ext cx="2033302" cy="590961"/>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err="1"/>
              <a:t>Minicompetetie</a:t>
            </a:r>
            <a:r>
              <a:rPr lang="nl-NL" sz="1400" b="1"/>
              <a:t> </a:t>
            </a:r>
          </a:p>
          <a:p>
            <a:pPr algn="ctr"/>
            <a:r>
              <a:rPr lang="nl-NL" sz="1400" b="1"/>
              <a:t>school 1</a:t>
            </a:r>
          </a:p>
        </p:txBody>
      </p:sp>
      <p:sp>
        <p:nvSpPr>
          <p:cNvPr id="43" name="Pijl: vijfhoek 42">
            <a:extLst>
              <a:ext uri="{FF2B5EF4-FFF2-40B4-BE49-F238E27FC236}">
                <a16:creationId xmlns:a16="http://schemas.microsoft.com/office/drawing/2014/main" id="{C5AABF06-658F-20EF-CF02-FFE2DA88C459}"/>
              </a:ext>
            </a:extLst>
          </p:cNvPr>
          <p:cNvSpPr/>
          <p:nvPr/>
        </p:nvSpPr>
        <p:spPr>
          <a:xfrm>
            <a:off x="1063487" y="4469030"/>
            <a:ext cx="1622183" cy="601348"/>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Opstellen specifiek PvE Kindcentrum 1</a:t>
            </a:r>
          </a:p>
        </p:txBody>
      </p:sp>
      <p:sp>
        <p:nvSpPr>
          <p:cNvPr id="54" name="Pijl: vijfhoek 53">
            <a:extLst>
              <a:ext uri="{FF2B5EF4-FFF2-40B4-BE49-F238E27FC236}">
                <a16:creationId xmlns:a16="http://schemas.microsoft.com/office/drawing/2014/main" id="{DF5CE88B-BC6E-E86A-A2E5-913687D975CC}"/>
              </a:ext>
            </a:extLst>
          </p:cNvPr>
          <p:cNvSpPr/>
          <p:nvPr/>
        </p:nvSpPr>
        <p:spPr>
          <a:xfrm>
            <a:off x="630166" y="2924679"/>
            <a:ext cx="2040389" cy="614561"/>
          </a:xfrm>
          <a:prstGeom prst="homePlate">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Opstellen generiek PvE</a:t>
            </a:r>
          </a:p>
        </p:txBody>
      </p:sp>
      <p:cxnSp>
        <p:nvCxnSpPr>
          <p:cNvPr id="58" name="Rechte verbindingslijn 57">
            <a:extLst>
              <a:ext uri="{FF2B5EF4-FFF2-40B4-BE49-F238E27FC236}">
                <a16:creationId xmlns:a16="http://schemas.microsoft.com/office/drawing/2014/main" id="{B19E215E-E04D-816F-894B-1F339553FCD7}"/>
              </a:ext>
            </a:extLst>
          </p:cNvPr>
          <p:cNvCxnSpPr>
            <a:cxnSpLocks/>
          </p:cNvCxnSpPr>
          <p:nvPr/>
        </p:nvCxnSpPr>
        <p:spPr>
          <a:xfrm flipV="1">
            <a:off x="11887200" y="210705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398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8D045A6-6CCE-AD88-6B6E-18038A3F1548}"/>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CD874B5C-F7CC-C43D-A1D0-325A1074026D}"/>
              </a:ext>
            </a:extLst>
          </p:cNvPr>
          <p:cNvSpPr>
            <a:spLocks noGrp="1"/>
          </p:cNvSpPr>
          <p:nvPr>
            <p:ph type="title"/>
          </p:nvPr>
        </p:nvSpPr>
        <p:spPr/>
        <p:txBody>
          <a:bodyPr/>
          <a:lstStyle/>
          <a:p>
            <a:r>
              <a:rPr lang="nl-NL"/>
              <a:t>Ons proces</a:t>
            </a:r>
          </a:p>
        </p:txBody>
      </p:sp>
      <p:sp>
        <p:nvSpPr>
          <p:cNvPr id="4" name="Tijdelijke aanduiding voor voettekst 3">
            <a:extLst>
              <a:ext uri="{FF2B5EF4-FFF2-40B4-BE49-F238E27FC236}">
                <a16:creationId xmlns:a16="http://schemas.microsoft.com/office/drawing/2014/main" id="{DD934871-0863-A0EA-96C2-F51A645C0A77}"/>
              </a:ext>
            </a:extLst>
          </p:cNvPr>
          <p:cNvSpPr>
            <a:spLocks noGrp="1"/>
          </p:cNvSpPr>
          <p:nvPr>
            <p:ph type="ftr" sz="quarter" idx="11"/>
          </p:nvPr>
        </p:nvSpPr>
        <p:spPr/>
        <p:txBody>
          <a:bodyPr/>
          <a:lstStyle/>
          <a:p>
            <a:r>
              <a:rPr lang="nl-NL"/>
              <a:t>(Vergeet niet de voettekst aan te passen!)</a:t>
            </a:r>
          </a:p>
        </p:txBody>
      </p:sp>
      <p:sp>
        <p:nvSpPr>
          <p:cNvPr id="8" name="Tijdelijke aanduiding voor tekst 7">
            <a:extLst>
              <a:ext uri="{FF2B5EF4-FFF2-40B4-BE49-F238E27FC236}">
                <a16:creationId xmlns:a16="http://schemas.microsoft.com/office/drawing/2014/main" id="{937B5A97-572D-E547-243F-93E562EBCF9F}"/>
              </a:ext>
            </a:extLst>
          </p:cNvPr>
          <p:cNvSpPr>
            <a:spLocks noGrp="1"/>
          </p:cNvSpPr>
          <p:nvPr>
            <p:ph type="body" sz="quarter" idx="13"/>
          </p:nvPr>
        </p:nvSpPr>
        <p:spPr/>
        <p:txBody>
          <a:bodyPr/>
          <a:lstStyle/>
          <a:p>
            <a:r>
              <a:rPr lang="nl-NL"/>
              <a:t>De komende 10-12 jaar</a:t>
            </a:r>
          </a:p>
        </p:txBody>
      </p:sp>
      <p:grpSp>
        <p:nvGrpSpPr>
          <p:cNvPr id="53" name="Groep 52">
            <a:extLst>
              <a:ext uri="{FF2B5EF4-FFF2-40B4-BE49-F238E27FC236}">
                <a16:creationId xmlns:a16="http://schemas.microsoft.com/office/drawing/2014/main" id="{0BF4B986-079C-5BDD-A9E8-9E44B9C046BC}"/>
              </a:ext>
            </a:extLst>
          </p:cNvPr>
          <p:cNvGrpSpPr/>
          <p:nvPr/>
        </p:nvGrpSpPr>
        <p:grpSpPr>
          <a:xfrm>
            <a:off x="1410964" y="2062073"/>
            <a:ext cx="11271361" cy="4371778"/>
            <a:chOff x="615835" y="2034386"/>
            <a:chExt cx="11271361" cy="4371778"/>
          </a:xfrm>
        </p:grpSpPr>
        <p:cxnSp>
          <p:nvCxnSpPr>
            <p:cNvPr id="11" name="Rechte verbindingslijn 10">
              <a:extLst>
                <a:ext uri="{FF2B5EF4-FFF2-40B4-BE49-F238E27FC236}">
                  <a16:creationId xmlns:a16="http://schemas.microsoft.com/office/drawing/2014/main" id="{FDD32A34-F6D3-E5FD-2F0C-6DD8A646D6E0}"/>
                </a:ext>
              </a:extLst>
            </p:cNvPr>
            <p:cNvCxnSpPr>
              <a:cxnSpLocks/>
            </p:cNvCxnSpPr>
            <p:nvPr/>
          </p:nvCxnSpPr>
          <p:spPr>
            <a:xfrm flipV="1">
              <a:off x="2683181" y="203438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BC711B8B-8177-F6B7-8F09-7222E918309C}"/>
                </a:ext>
              </a:extLst>
            </p:cNvPr>
            <p:cNvSpPr txBox="1"/>
            <p:nvPr/>
          </p:nvSpPr>
          <p:spPr>
            <a:xfrm>
              <a:off x="775775" y="6036832"/>
              <a:ext cx="11111421" cy="369332"/>
            </a:xfrm>
            <a:prstGeom prst="rect">
              <a:avLst/>
            </a:prstGeom>
            <a:noFill/>
          </p:spPr>
          <p:txBody>
            <a:bodyPr wrap="square" rtlCol="0">
              <a:spAutoFit/>
            </a:bodyPr>
            <a:lstStyle/>
            <a:p>
              <a:r>
                <a:rPr lang="nl-NL"/>
                <a:t>2026  	   2027          2028	       2029           2030            2031           2032	2033	2034	   2035</a:t>
              </a:r>
            </a:p>
          </p:txBody>
        </p:sp>
        <p:cxnSp>
          <p:nvCxnSpPr>
            <p:cNvPr id="15" name="Rechte verbindingslijn 14">
              <a:extLst>
                <a:ext uri="{FF2B5EF4-FFF2-40B4-BE49-F238E27FC236}">
                  <a16:creationId xmlns:a16="http://schemas.microsoft.com/office/drawing/2014/main" id="{F8CF1DD4-659E-BDF9-78D6-FFC97A44B046}"/>
                </a:ext>
              </a:extLst>
            </p:cNvPr>
            <p:cNvCxnSpPr>
              <a:cxnSpLocks/>
            </p:cNvCxnSpPr>
            <p:nvPr/>
          </p:nvCxnSpPr>
          <p:spPr>
            <a:xfrm flipV="1">
              <a:off x="615835" y="2048128"/>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A817BBC3-7473-9594-FD0F-CC2AB183DBC5}"/>
                </a:ext>
              </a:extLst>
            </p:cNvPr>
            <p:cNvCxnSpPr>
              <a:cxnSpLocks/>
            </p:cNvCxnSpPr>
            <p:nvPr/>
          </p:nvCxnSpPr>
          <p:spPr>
            <a:xfrm flipV="1">
              <a:off x="1649275" y="204383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2A8E8F51-73AB-7321-882E-B3FE0482B3E4}"/>
                </a:ext>
              </a:extLst>
            </p:cNvPr>
            <p:cNvCxnSpPr>
              <a:cxnSpLocks/>
            </p:cNvCxnSpPr>
            <p:nvPr/>
          </p:nvCxnSpPr>
          <p:spPr>
            <a:xfrm flipV="1">
              <a:off x="5775466"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Rechte verbindingslijn 23">
              <a:extLst>
                <a:ext uri="{FF2B5EF4-FFF2-40B4-BE49-F238E27FC236}">
                  <a16:creationId xmlns:a16="http://schemas.microsoft.com/office/drawing/2014/main" id="{D7DD05E7-FD72-F80B-C32C-4C379231E2EE}"/>
                </a:ext>
              </a:extLst>
            </p:cNvPr>
            <p:cNvCxnSpPr>
              <a:cxnSpLocks/>
            </p:cNvCxnSpPr>
            <p:nvPr/>
          </p:nvCxnSpPr>
          <p:spPr>
            <a:xfrm flipV="1">
              <a:off x="3688003"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BCAADAB8-7647-3018-A4DA-F2686535CBA4}"/>
                </a:ext>
              </a:extLst>
            </p:cNvPr>
            <p:cNvCxnSpPr>
              <a:cxnSpLocks/>
            </p:cNvCxnSpPr>
            <p:nvPr/>
          </p:nvCxnSpPr>
          <p:spPr>
            <a:xfrm flipV="1">
              <a:off x="4726893" y="203438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Rechte verbindingslijn 29">
              <a:extLst>
                <a:ext uri="{FF2B5EF4-FFF2-40B4-BE49-F238E27FC236}">
                  <a16:creationId xmlns:a16="http://schemas.microsoft.com/office/drawing/2014/main" id="{B26DFE39-E64A-1176-B672-5E0A7F6BE4BB}"/>
                </a:ext>
              </a:extLst>
            </p:cNvPr>
            <p:cNvCxnSpPr>
              <a:cxnSpLocks/>
            </p:cNvCxnSpPr>
            <p:nvPr/>
          </p:nvCxnSpPr>
          <p:spPr>
            <a:xfrm flipV="1">
              <a:off x="7814634" y="204812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6062C7B5-7D87-2899-5C99-9BDF6B7595A9}"/>
                </a:ext>
              </a:extLst>
            </p:cNvPr>
            <p:cNvCxnSpPr>
              <a:cxnSpLocks/>
            </p:cNvCxnSpPr>
            <p:nvPr/>
          </p:nvCxnSpPr>
          <p:spPr>
            <a:xfrm flipV="1">
              <a:off x="6789764" y="2048127"/>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A0FF9DBF-16EE-E4D0-43A5-DC067C94E3A1}"/>
                </a:ext>
              </a:extLst>
            </p:cNvPr>
            <p:cNvCxnSpPr>
              <a:cxnSpLocks/>
            </p:cNvCxnSpPr>
            <p:nvPr/>
          </p:nvCxnSpPr>
          <p:spPr>
            <a:xfrm flipV="1">
              <a:off x="8832671" y="2048126"/>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40" name="Groep 39">
              <a:extLst>
                <a:ext uri="{FF2B5EF4-FFF2-40B4-BE49-F238E27FC236}">
                  <a16:creationId xmlns:a16="http://schemas.microsoft.com/office/drawing/2014/main" id="{58C60067-6D49-25C6-AC37-8503628B53EF}"/>
                </a:ext>
              </a:extLst>
            </p:cNvPr>
            <p:cNvGrpSpPr/>
            <p:nvPr/>
          </p:nvGrpSpPr>
          <p:grpSpPr>
            <a:xfrm>
              <a:off x="9910984" y="2043837"/>
              <a:ext cx="993492" cy="4318357"/>
              <a:chOff x="1065009" y="2016231"/>
              <a:chExt cx="993492" cy="4318357"/>
            </a:xfrm>
          </p:grpSpPr>
          <p:cxnSp>
            <p:nvCxnSpPr>
              <p:cNvPr id="41" name="Rechte verbindingslijn 40">
                <a:extLst>
                  <a:ext uri="{FF2B5EF4-FFF2-40B4-BE49-F238E27FC236}">
                    <a16:creationId xmlns:a16="http://schemas.microsoft.com/office/drawing/2014/main" id="{777E76F3-2B8F-62C3-293B-7943893BE147}"/>
                  </a:ext>
                </a:extLst>
              </p:cNvPr>
              <p:cNvCxnSpPr>
                <a:cxnSpLocks/>
              </p:cNvCxnSpPr>
              <p:nvPr/>
            </p:nvCxnSpPr>
            <p:spPr>
              <a:xfrm flipV="1">
                <a:off x="2058501" y="2052955"/>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73D7125C-4B03-3238-1A68-3B3259596F3C}"/>
                  </a:ext>
                </a:extLst>
              </p:cNvPr>
              <p:cNvCxnSpPr>
                <a:cxnSpLocks/>
              </p:cNvCxnSpPr>
              <p:nvPr/>
            </p:nvCxnSpPr>
            <p:spPr>
              <a:xfrm flipV="1">
                <a:off x="1065009" y="2016231"/>
                <a:ext cx="0" cy="4281633"/>
              </a:xfrm>
              <a:prstGeom prst="line">
                <a:avLst/>
              </a:prstGeom>
              <a:ln w="28575"/>
            </p:spPr>
            <p:style>
              <a:lnRef idx="1">
                <a:schemeClr val="accent1"/>
              </a:lnRef>
              <a:fillRef idx="0">
                <a:schemeClr val="accent1"/>
              </a:fillRef>
              <a:effectRef idx="0">
                <a:schemeClr val="accent1"/>
              </a:effectRef>
              <a:fontRef idx="minor">
                <a:schemeClr val="tx1"/>
              </a:fontRef>
            </p:style>
          </p:cxnSp>
        </p:grpSp>
      </p:grpSp>
      <p:sp>
        <p:nvSpPr>
          <p:cNvPr id="2" name="Pijl: vijfhoek 1">
            <a:extLst>
              <a:ext uri="{FF2B5EF4-FFF2-40B4-BE49-F238E27FC236}">
                <a16:creationId xmlns:a16="http://schemas.microsoft.com/office/drawing/2014/main" id="{6A137FC8-2995-6219-25BF-2169B83FA513}"/>
              </a:ext>
            </a:extLst>
          </p:cNvPr>
          <p:cNvSpPr/>
          <p:nvPr/>
        </p:nvSpPr>
        <p:spPr>
          <a:xfrm>
            <a:off x="8006440" y="713700"/>
            <a:ext cx="2012850" cy="290269"/>
          </a:xfrm>
          <a:prstGeom prst="homePlate">
            <a:avLst/>
          </a:prstGeom>
          <a:solidFill>
            <a:srgbClr val="F06E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Minicompetitie</a:t>
            </a:r>
          </a:p>
        </p:txBody>
      </p:sp>
      <p:sp>
        <p:nvSpPr>
          <p:cNvPr id="6" name="Pijl: vijfhoek 5">
            <a:extLst>
              <a:ext uri="{FF2B5EF4-FFF2-40B4-BE49-F238E27FC236}">
                <a16:creationId xmlns:a16="http://schemas.microsoft.com/office/drawing/2014/main" id="{07B3381D-19C3-1D76-3DE0-821B5EAECCBC}"/>
              </a:ext>
            </a:extLst>
          </p:cNvPr>
          <p:cNvSpPr/>
          <p:nvPr/>
        </p:nvSpPr>
        <p:spPr>
          <a:xfrm>
            <a:off x="8026865" y="1082309"/>
            <a:ext cx="1992426" cy="256595"/>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Ontwerp</a:t>
            </a:r>
          </a:p>
        </p:txBody>
      </p:sp>
      <p:sp>
        <p:nvSpPr>
          <p:cNvPr id="12" name="Pijl: vijfhoek 11">
            <a:extLst>
              <a:ext uri="{FF2B5EF4-FFF2-40B4-BE49-F238E27FC236}">
                <a16:creationId xmlns:a16="http://schemas.microsoft.com/office/drawing/2014/main" id="{04E0DD45-269B-7F0B-FC01-C3B32112303B}"/>
              </a:ext>
            </a:extLst>
          </p:cNvPr>
          <p:cNvSpPr/>
          <p:nvPr/>
        </p:nvSpPr>
        <p:spPr>
          <a:xfrm>
            <a:off x="8006440" y="1403308"/>
            <a:ext cx="2029451" cy="277812"/>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Realisatie</a:t>
            </a:r>
          </a:p>
        </p:txBody>
      </p:sp>
      <p:sp>
        <p:nvSpPr>
          <p:cNvPr id="13" name="Pijl: vijfhoek 12">
            <a:extLst>
              <a:ext uri="{FF2B5EF4-FFF2-40B4-BE49-F238E27FC236}">
                <a16:creationId xmlns:a16="http://schemas.microsoft.com/office/drawing/2014/main" id="{9B7ECFF7-D652-9FE4-2B4B-5F6028518579}"/>
              </a:ext>
            </a:extLst>
          </p:cNvPr>
          <p:cNvSpPr/>
          <p:nvPr/>
        </p:nvSpPr>
        <p:spPr>
          <a:xfrm>
            <a:off x="8008818" y="332034"/>
            <a:ext cx="2027074" cy="294771"/>
          </a:xfrm>
          <a:prstGeom prst="homePlate">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Voorbereiding</a:t>
            </a:r>
          </a:p>
        </p:txBody>
      </p:sp>
      <p:grpSp>
        <p:nvGrpSpPr>
          <p:cNvPr id="22" name="Groep 21">
            <a:extLst>
              <a:ext uri="{FF2B5EF4-FFF2-40B4-BE49-F238E27FC236}">
                <a16:creationId xmlns:a16="http://schemas.microsoft.com/office/drawing/2014/main" id="{F45DD268-985B-FECB-F0E9-2E8D1FBB852D}"/>
              </a:ext>
            </a:extLst>
          </p:cNvPr>
          <p:cNvGrpSpPr/>
          <p:nvPr/>
        </p:nvGrpSpPr>
        <p:grpSpPr>
          <a:xfrm>
            <a:off x="1396508" y="2000463"/>
            <a:ext cx="2538346" cy="299453"/>
            <a:chOff x="630756" y="2130079"/>
            <a:chExt cx="2538346" cy="299453"/>
          </a:xfrm>
        </p:grpSpPr>
        <p:sp>
          <p:nvSpPr>
            <p:cNvPr id="20" name="Pijl: vijfhoek 19">
              <a:extLst>
                <a:ext uri="{FF2B5EF4-FFF2-40B4-BE49-F238E27FC236}">
                  <a16:creationId xmlns:a16="http://schemas.microsoft.com/office/drawing/2014/main" id="{86D2B5DA-A022-9849-78D5-93125EEA5501}"/>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18" name="Pijl: vijfhoek 17">
              <a:extLst>
                <a:ext uri="{FF2B5EF4-FFF2-40B4-BE49-F238E27FC236}">
                  <a16:creationId xmlns:a16="http://schemas.microsoft.com/office/drawing/2014/main" id="{8A23258D-6C9F-943B-3624-714942040A89}"/>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16" name="Pijl: vijfhoek 15">
              <a:extLst>
                <a:ext uri="{FF2B5EF4-FFF2-40B4-BE49-F238E27FC236}">
                  <a16:creationId xmlns:a16="http://schemas.microsoft.com/office/drawing/2014/main" id="{52699763-713E-FAFF-6B98-E8FF05B8D726}"/>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21" name="Pijl: vijfhoek 20">
              <a:extLst>
                <a:ext uri="{FF2B5EF4-FFF2-40B4-BE49-F238E27FC236}">
                  <a16:creationId xmlns:a16="http://schemas.microsoft.com/office/drawing/2014/main" id="{571CA912-6B1D-FF4D-5896-22C9093DB1BB}"/>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sp>
        <p:nvSpPr>
          <p:cNvPr id="23" name="Tekstvak 22">
            <a:extLst>
              <a:ext uri="{FF2B5EF4-FFF2-40B4-BE49-F238E27FC236}">
                <a16:creationId xmlns:a16="http://schemas.microsoft.com/office/drawing/2014/main" id="{B01A1DD9-10FB-9439-3AEA-33274E32AABC}"/>
              </a:ext>
            </a:extLst>
          </p:cNvPr>
          <p:cNvSpPr txBox="1"/>
          <p:nvPr/>
        </p:nvSpPr>
        <p:spPr>
          <a:xfrm>
            <a:off x="-35184" y="1888384"/>
            <a:ext cx="2455818" cy="4455322"/>
          </a:xfrm>
          <a:prstGeom prst="rect">
            <a:avLst/>
          </a:prstGeom>
          <a:noFill/>
        </p:spPr>
        <p:txBody>
          <a:bodyPr wrap="square" rtlCol="0">
            <a:spAutoFit/>
          </a:bodyPr>
          <a:lstStyle/>
          <a:p>
            <a:pPr>
              <a:lnSpc>
                <a:spcPct val="150000"/>
              </a:lnSpc>
            </a:pPr>
            <a:r>
              <a:rPr lang="nl-NL" sz="1600"/>
              <a:t>Kindcentrum 2</a:t>
            </a:r>
          </a:p>
          <a:p>
            <a:pPr>
              <a:lnSpc>
                <a:spcPct val="200000"/>
              </a:lnSpc>
            </a:pPr>
            <a:r>
              <a:rPr lang="nl-NL" sz="1600"/>
              <a:t>Kindcentrum 3</a:t>
            </a:r>
          </a:p>
          <a:p>
            <a:pPr>
              <a:lnSpc>
                <a:spcPct val="200000"/>
              </a:lnSpc>
            </a:pPr>
            <a:r>
              <a:rPr lang="nl-NL" sz="1600"/>
              <a:t>Kindcentrum 4</a:t>
            </a:r>
          </a:p>
          <a:p>
            <a:pPr>
              <a:lnSpc>
                <a:spcPct val="200000"/>
              </a:lnSpc>
            </a:pPr>
            <a:r>
              <a:rPr lang="nl-NL" sz="1600"/>
              <a:t>Kindcentrum 5</a:t>
            </a:r>
          </a:p>
          <a:p>
            <a:pPr>
              <a:lnSpc>
                <a:spcPct val="200000"/>
              </a:lnSpc>
            </a:pPr>
            <a:r>
              <a:rPr lang="nl-NL" sz="1600"/>
              <a:t>Kindcentrum 6</a:t>
            </a:r>
          </a:p>
          <a:p>
            <a:pPr>
              <a:lnSpc>
                <a:spcPct val="200000"/>
              </a:lnSpc>
            </a:pPr>
            <a:r>
              <a:rPr lang="nl-NL" sz="1600"/>
              <a:t>Kindcentrum 7</a:t>
            </a:r>
          </a:p>
          <a:p>
            <a:pPr>
              <a:lnSpc>
                <a:spcPct val="200000"/>
              </a:lnSpc>
            </a:pPr>
            <a:r>
              <a:rPr lang="nl-NL" sz="1600"/>
              <a:t>Kindcentrum 8</a:t>
            </a:r>
          </a:p>
          <a:p>
            <a:pPr>
              <a:lnSpc>
                <a:spcPct val="200000"/>
              </a:lnSpc>
            </a:pPr>
            <a:r>
              <a:rPr lang="nl-NL" sz="1600"/>
              <a:t>Kindcentrum 9</a:t>
            </a:r>
          </a:p>
          <a:p>
            <a:pPr>
              <a:lnSpc>
                <a:spcPct val="200000"/>
              </a:lnSpc>
            </a:pPr>
            <a:r>
              <a:rPr lang="nl-NL" sz="1600"/>
              <a:t>Kindcentrum 10</a:t>
            </a:r>
          </a:p>
        </p:txBody>
      </p:sp>
      <p:grpSp>
        <p:nvGrpSpPr>
          <p:cNvPr id="25" name="Groep 24">
            <a:extLst>
              <a:ext uri="{FF2B5EF4-FFF2-40B4-BE49-F238E27FC236}">
                <a16:creationId xmlns:a16="http://schemas.microsoft.com/office/drawing/2014/main" id="{2E5A7953-FB61-13E7-34F5-FF4EBA469D18}"/>
              </a:ext>
            </a:extLst>
          </p:cNvPr>
          <p:cNvGrpSpPr/>
          <p:nvPr/>
        </p:nvGrpSpPr>
        <p:grpSpPr>
          <a:xfrm>
            <a:off x="2435319" y="2446649"/>
            <a:ext cx="2538346" cy="299453"/>
            <a:chOff x="630756" y="2130079"/>
            <a:chExt cx="2538346" cy="299453"/>
          </a:xfrm>
        </p:grpSpPr>
        <p:sp>
          <p:nvSpPr>
            <p:cNvPr id="26" name="Pijl: vijfhoek 25">
              <a:extLst>
                <a:ext uri="{FF2B5EF4-FFF2-40B4-BE49-F238E27FC236}">
                  <a16:creationId xmlns:a16="http://schemas.microsoft.com/office/drawing/2014/main" id="{5F754E23-EB64-67E2-2106-4612E9492E44}"/>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28" name="Pijl: vijfhoek 27">
              <a:extLst>
                <a:ext uri="{FF2B5EF4-FFF2-40B4-BE49-F238E27FC236}">
                  <a16:creationId xmlns:a16="http://schemas.microsoft.com/office/drawing/2014/main" id="{508ADA45-4BA4-3B8E-C984-77D32AA54CD9}"/>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29" name="Pijl: vijfhoek 28">
              <a:extLst>
                <a:ext uri="{FF2B5EF4-FFF2-40B4-BE49-F238E27FC236}">
                  <a16:creationId xmlns:a16="http://schemas.microsoft.com/office/drawing/2014/main" id="{02F922A7-7E56-2763-70E1-2F4ECF6FD91E}"/>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31" name="Pijl: vijfhoek 30">
              <a:extLst>
                <a:ext uri="{FF2B5EF4-FFF2-40B4-BE49-F238E27FC236}">
                  <a16:creationId xmlns:a16="http://schemas.microsoft.com/office/drawing/2014/main" id="{B1B16820-9BA6-0D45-81E1-1987F6DA0F56}"/>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32" name="Groep 31">
            <a:extLst>
              <a:ext uri="{FF2B5EF4-FFF2-40B4-BE49-F238E27FC236}">
                <a16:creationId xmlns:a16="http://schemas.microsoft.com/office/drawing/2014/main" id="{A7F68C56-E850-D203-583B-69C12EA35F8B}"/>
              </a:ext>
            </a:extLst>
          </p:cNvPr>
          <p:cNvGrpSpPr/>
          <p:nvPr/>
        </p:nvGrpSpPr>
        <p:grpSpPr>
          <a:xfrm>
            <a:off x="3466580" y="2904245"/>
            <a:ext cx="2538346" cy="299453"/>
            <a:chOff x="630756" y="2130079"/>
            <a:chExt cx="2538346" cy="299453"/>
          </a:xfrm>
        </p:grpSpPr>
        <p:sp>
          <p:nvSpPr>
            <p:cNvPr id="33" name="Pijl: vijfhoek 32">
              <a:extLst>
                <a:ext uri="{FF2B5EF4-FFF2-40B4-BE49-F238E27FC236}">
                  <a16:creationId xmlns:a16="http://schemas.microsoft.com/office/drawing/2014/main" id="{C743F10E-3963-0A58-2416-6F9815CC015B}"/>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35" name="Pijl: vijfhoek 34">
              <a:extLst>
                <a:ext uri="{FF2B5EF4-FFF2-40B4-BE49-F238E27FC236}">
                  <a16:creationId xmlns:a16="http://schemas.microsoft.com/office/drawing/2014/main" id="{228D5DE1-55C9-E3DD-AD44-BD00A4687586}"/>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36" name="Pijl: vijfhoek 35">
              <a:extLst>
                <a:ext uri="{FF2B5EF4-FFF2-40B4-BE49-F238E27FC236}">
                  <a16:creationId xmlns:a16="http://schemas.microsoft.com/office/drawing/2014/main" id="{74BE460C-9BF7-389D-113C-4B73251DEEBE}"/>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38" name="Pijl: vijfhoek 37">
              <a:extLst>
                <a:ext uri="{FF2B5EF4-FFF2-40B4-BE49-F238E27FC236}">
                  <a16:creationId xmlns:a16="http://schemas.microsoft.com/office/drawing/2014/main" id="{96074643-74F8-D010-8C93-F91045397378}"/>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39" name="Groep 38">
            <a:extLst>
              <a:ext uri="{FF2B5EF4-FFF2-40B4-BE49-F238E27FC236}">
                <a16:creationId xmlns:a16="http://schemas.microsoft.com/office/drawing/2014/main" id="{ADA1242A-EBEB-0F35-A6DC-7445283BCDA9}"/>
              </a:ext>
            </a:extLst>
          </p:cNvPr>
          <p:cNvGrpSpPr/>
          <p:nvPr/>
        </p:nvGrpSpPr>
        <p:grpSpPr>
          <a:xfrm>
            <a:off x="4501156" y="3431853"/>
            <a:ext cx="2538346" cy="299453"/>
            <a:chOff x="630756" y="2130079"/>
            <a:chExt cx="2538346" cy="299453"/>
          </a:xfrm>
        </p:grpSpPr>
        <p:sp>
          <p:nvSpPr>
            <p:cNvPr id="42" name="Pijl: vijfhoek 41">
              <a:extLst>
                <a:ext uri="{FF2B5EF4-FFF2-40B4-BE49-F238E27FC236}">
                  <a16:creationId xmlns:a16="http://schemas.microsoft.com/office/drawing/2014/main" id="{86B3C5F0-F783-5764-8D86-B59A9C4CD68B}"/>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43" name="Pijl: vijfhoek 42">
              <a:extLst>
                <a:ext uri="{FF2B5EF4-FFF2-40B4-BE49-F238E27FC236}">
                  <a16:creationId xmlns:a16="http://schemas.microsoft.com/office/drawing/2014/main" id="{42BAAF1B-5513-9EB9-95A7-7CAA297B1FE6}"/>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54" name="Pijl: vijfhoek 53">
              <a:extLst>
                <a:ext uri="{FF2B5EF4-FFF2-40B4-BE49-F238E27FC236}">
                  <a16:creationId xmlns:a16="http://schemas.microsoft.com/office/drawing/2014/main" id="{9F7FA5AA-9EE3-1725-F858-F6AB74E8B412}"/>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55" name="Pijl: vijfhoek 54">
              <a:extLst>
                <a:ext uri="{FF2B5EF4-FFF2-40B4-BE49-F238E27FC236}">
                  <a16:creationId xmlns:a16="http://schemas.microsoft.com/office/drawing/2014/main" id="{DD89D9C8-7997-CE59-8C30-326542B30D7B}"/>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56" name="Groep 55">
            <a:extLst>
              <a:ext uri="{FF2B5EF4-FFF2-40B4-BE49-F238E27FC236}">
                <a16:creationId xmlns:a16="http://schemas.microsoft.com/office/drawing/2014/main" id="{AD12AE5E-7536-35A0-E488-DEF621768D32}"/>
              </a:ext>
            </a:extLst>
          </p:cNvPr>
          <p:cNvGrpSpPr/>
          <p:nvPr/>
        </p:nvGrpSpPr>
        <p:grpSpPr>
          <a:xfrm>
            <a:off x="5526767" y="3828177"/>
            <a:ext cx="2538346" cy="299453"/>
            <a:chOff x="630756" y="2130079"/>
            <a:chExt cx="2538346" cy="299453"/>
          </a:xfrm>
        </p:grpSpPr>
        <p:sp>
          <p:nvSpPr>
            <p:cNvPr id="57" name="Pijl: vijfhoek 56">
              <a:extLst>
                <a:ext uri="{FF2B5EF4-FFF2-40B4-BE49-F238E27FC236}">
                  <a16:creationId xmlns:a16="http://schemas.microsoft.com/office/drawing/2014/main" id="{90663CCD-B724-4FBB-817F-99ABB3205F9B}"/>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58" name="Pijl: vijfhoek 57">
              <a:extLst>
                <a:ext uri="{FF2B5EF4-FFF2-40B4-BE49-F238E27FC236}">
                  <a16:creationId xmlns:a16="http://schemas.microsoft.com/office/drawing/2014/main" id="{363A9734-4F5B-B946-5C0B-81E5A1C63E90}"/>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59" name="Pijl: vijfhoek 58">
              <a:extLst>
                <a:ext uri="{FF2B5EF4-FFF2-40B4-BE49-F238E27FC236}">
                  <a16:creationId xmlns:a16="http://schemas.microsoft.com/office/drawing/2014/main" id="{74D56D81-5B19-086C-7BD8-C2100C1C436E}"/>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0" name="Pijl: vijfhoek 59">
              <a:extLst>
                <a:ext uri="{FF2B5EF4-FFF2-40B4-BE49-F238E27FC236}">
                  <a16:creationId xmlns:a16="http://schemas.microsoft.com/office/drawing/2014/main" id="{00BF1480-D04A-3DD0-0A68-31782D0C12A6}"/>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61" name="Groep 60">
            <a:extLst>
              <a:ext uri="{FF2B5EF4-FFF2-40B4-BE49-F238E27FC236}">
                <a16:creationId xmlns:a16="http://schemas.microsoft.com/office/drawing/2014/main" id="{BA8DC6DE-02F4-2799-020D-E48E0CC8D813}"/>
              </a:ext>
            </a:extLst>
          </p:cNvPr>
          <p:cNvGrpSpPr/>
          <p:nvPr/>
        </p:nvGrpSpPr>
        <p:grpSpPr>
          <a:xfrm>
            <a:off x="6591100" y="4332314"/>
            <a:ext cx="2538346" cy="299453"/>
            <a:chOff x="630756" y="2130079"/>
            <a:chExt cx="2538346" cy="299453"/>
          </a:xfrm>
        </p:grpSpPr>
        <p:sp>
          <p:nvSpPr>
            <p:cNvPr id="62" name="Pijl: vijfhoek 61">
              <a:extLst>
                <a:ext uri="{FF2B5EF4-FFF2-40B4-BE49-F238E27FC236}">
                  <a16:creationId xmlns:a16="http://schemas.microsoft.com/office/drawing/2014/main" id="{800283EA-EB6B-FED0-737E-20BC8017336F}"/>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3" name="Pijl: vijfhoek 62">
              <a:extLst>
                <a:ext uri="{FF2B5EF4-FFF2-40B4-BE49-F238E27FC236}">
                  <a16:creationId xmlns:a16="http://schemas.microsoft.com/office/drawing/2014/main" id="{D9E68409-C57E-8D76-8ED6-C48807C7076E}"/>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4" name="Pijl: vijfhoek 63">
              <a:extLst>
                <a:ext uri="{FF2B5EF4-FFF2-40B4-BE49-F238E27FC236}">
                  <a16:creationId xmlns:a16="http://schemas.microsoft.com/office/drawing/2014/main" id="{E0851C3B-FBF8-895E-AB91-7016311EB3B6}"/>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5" name="Pijl: vijfhoek 64">
              <a:extLst>
                <a:ext uri="{FF2B5EF4-FFF2-40B4-BE49-F238E27FC236}">
                  <a16:creationId xmlns:a16="http://schemas.microsoft.com/office/drawing/2014/main" id="{524D5241-197A-2947-486E-D0F63789D5E6}"/>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66" name="Groep 65">
            <a:extLst>
              <a:ext uri="{FF2B5EF4-FFF2-40B4-BE49-F238E27FC236}">
                <a16:creationId xmlns:a16="http://schemas.microsoft.com/office/drawing/2014/main" id="{3D07DABA-9538-39C2-EB43-8120640A7460}"/>
              </a:ext>
            </a:extLst>
          </p:cNvPr>
          <p:cNvGrpSpPr/>
          <p:nvPr/>
        </p:nvGrpSpPr>
        <p:grpSpPr>
          <a:xfrm>
            <a:off x="7584893" y="4869698"/>
            <a:ext cx="2538346" cy="299453"/>
            <a:chOff x="630756" y="2130079"/>
            <a:chExt cx="2538346" cy="299453"/>
          </a:xfrm>
        </p:grpSpPr>
        <p:sp>
          <p:nvSpPr>
            <p:cNvPr id="67" name="Pijl: vijfhoek 66">
              <a:extLst>
                <a:ext uri="{FF2B5EF4-FFF2-40B4-BE49-F238E27FC236}">
                  <a16:creationId xmlns:a16="http://schemas.microsoft.com/office/drawing/2014/main" id="{975B1806-9EDE-3A47-E3A9-7E593B483CEC}"/>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8" name="Pijl: vijfhoek 67">
              <a:extLst>
                <a:ext uri="{FF2B5EF4-FFF2-40B4-BE49-F238E27FC236}">
                  <a16:creationId xmlns:a16="http://schemas.microsoft.com/office/drawing/2014/main" id="{2E299772-B244-609E-CD6F-8289A8D2BD77}"/>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69" name="Pijl: vijfhoek 68">
              <a:extLst>
                <a:ext uri="{FF2B5EF4-FFF2-40B4-BE49-F238E27FC236}">
                  <a16:creationId xmlns:a16="http://schemas.microsoft.com/office/drawing/2014/main" id="{A9A4BD28-81D6-D98A-9964-F53D2E59F5BC}"/>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0" name="Pijl: vijfhoek 69">
              <a:extLst>
                <a:ext uri="{FF2B5EF4-FFF2-40B4-BE49-F238E27FC236}">
                  <a16:creationId xmlns:a16="http://schemas.microsoft.com/office/drawing/2014/main" id="{8E785B4C-843A-A60C-6754-0D219D320553}"/>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71" name="Groep 70">
            <a:extLst>
              <a:ext uri="{FF2B5EF4-FFF2-40B4-BE49-F238E27FC236}">
                <a16:creationId xmlns:a16="http://schemas.microsoft.com/office/drawing/2014/main" id="{990DCE72-B245-F677-4F95-ECF951D5ABC8}"/>
              </a:ext>
            </a:extLst>
          </p:cNvPr>
          <p:cNvGrpSpPr/>
          <p:nvPr/>
        </p:nvGrpSpPr>
        <p:grpSpPr>
          <a:xfrm>
            <a:off x="8609763" y="5341034"/>
            <a:ext cx="2538346" cy="299453"/>
            <a:chOff x="630756" y="2130079"/>
            <a:chExt cx="2538346" cy="299453"/>
          </a:xfrm>
        </p:grpSpPr>
        <p:sp>
          <p:nvSpPr>
            <p:cNvPr id="72" name="Pijl: vijfhoek 71">
              <a:extLst>
                <a:ext uri="{FF2B5EF4-FFF2-40B4-BE49-F238E27FC236}">
                  <a16:creationId xmlns:a16="http://schemas.microsoft.com/office/drawing/2014/main" id="{DAEE8E0E-6707-92A6-EBD9-FADD22720C77}"/>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3" name="Pijl: vijfhoek 72">
              <a:extLst>
                <a:ext uri="{FF2B5EF4-FFF2-40B4-BE49-F238E27FC236}">
                  <a16:creationId xmlns:a16="http://schemas.microsoft.com/office/drawing/2014/main" id="{CC52EA14-30F3-C959-CDF0-966A592C1791}"/>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4" name="Pijl: vijfhoek 73">
              <a:extLst>
                <a:ext uri="{FF2B5EF4-FFF2-40B4-BE49-F238E27FC236}">
                  <a16:creationId xmlns:a16="http://schemas.microsoft.com/office/drawing/2014/main" id="{07098A3A-76B0-1488-5E1B-D2E0A8A6F81B}"/>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5" name="Pijl: vijfhoek 74">
              <a:extLst>
                <a:ext uri="{FF2B5EF4-FFF2-40B4-BE49-F238E27FC236}">
                  <a16:creationId xmlns:a16="http://schemas.microsoft.com/office/drawing/2014/main" id="{D8BB376F-7CFF-6905-A481-646BFA6B0F3A}"/>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grpSp>
        <p:nvGrpSpPr>
          <p:cNvPr id="76" name="Groep 75">
            <a:extLst>
              <a:ext uri="{FF2B5EF4-FFF2-40B4-BE49-F238E27FC236}">
                <a16:creationId xmlns:a16="http://schemas.microsoft.com/office/drawing/2014/main" id="{DD2E7B57-9247-DC89-2004-E13A018CCECD}"/>
              </a:ext>
            </a:extLst>
          </p:cNvPr>
          <p:cNvGrpSpPr/>
          <p:nvPr/>
        </p:nvGrpSpPr>
        <p:grpSpPr>
          <a:xfrm>
            <a:off x="9638559" y="5762478"/>
            <a:ext cx="2538346" cy="299453"/>
            <a:chOff x="630756" y="2130079"/>
            <a:chExt cx="2538346" cy="299453"/>
          </a:xfrm>
        </p:grpSpPr>
        <p:sp>
          <p:nvSpPr>
            <p:cNvPr id="77" name="Pijl: vijfhoek 76">
              <a:extLst>
                <a:ext uri="{FF2B5EF4-FFF2-40B4-BE49-F238E27FC236}">
                  <a16:creationId xmlns:a16="http://schemas.microsoft.com/office/drawing/2014/main" id="{D811C36A-5EB3-BEA3-21D7-0774C5D6493F}"/>
                </a:ext>
              </a:extLst>
            </p:cNvPr>
            <p:cNvSpPr/>
            <p:nvPr/>
          </p:nvSpPr>
          <p:spPr>
            <a:xfrm>
              <a:off x="2192320" y="2134055"/>
              <a:ext cx="976782" cy="292700"/>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8" name="Pijl: vijfhoek 77">
              <a:extLst>
                <a:ext uri="{FF2B5EF4-FFF2-40B4-BE49-F238E27FC236}">
                  <a16:creationId xmlns:a16="http://schemas.microsoft.com/office/drawing/2014/main" id="{01EFBFCC-A56C-4C93-F169-65A5D1474331}"/>
                </a:ext>
              </a:extLst>
            </p:cNvPr>
            <p:cNvSpPr/>
            <p:nvPr/>
          </p:nvSpPr>
          <p:spPr>
            <a:xfrm>
              <a:off x="1122222" y="2136832"/>
              <a:ext cx="1181361" cy="292700"/>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79" name="Pijl: vijfhoek 78">
              <a:extLst>
                <a:ext uri="{FF2B5EF4-FFF2-40B4-BE49-F238E27FC236}">
                  <a16:creationId xmlns:a16="http://schemas.microsoft.com/office/drawing/2014/main" id="{9A9DA8B8-FD5A-0395-ED2A-5BC024A1F636}"/>
                </a:ext>
              </a:extLst>
            </p:cNvPr>
            <p:cNvSpPr/>
            <p:nvPr/>
          </p:nvSpPr>
          <p:spPr>
            <a:xfrm>
              <a:off x="878660" y="2136832"/>
              <a:ext cx="346611" cy="290269"/>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sp>
          <p:nvSpPr>
            <p:cNvPr id="80" name="Pijl: vijfhoek 79">
              <a:extLst>
                <a:ext uri="{FF2B5EF4-FFF2-40B4-BE49-F238E27FC236}">
                  <a16:creationId xmlns:a16="http://schemas.microsoft.com/office/drawing/2014/main" id="{2C1C8A71-1458-F9D1-4DA7-2891A0BBEE5E}"/>
                </a:ext>
              </a:extLst>
            </p:cNvPr>
            <p:cNvSpPr/>
            <p:nvPr/>
          </p:nvSpPr>
          <p:spPr>
            <a:xfrm>
              <a:off x="630756" y="2130079"/>
              <a:ext cx="346612" cy="294771"/>
            </a:xfrm>
            <a:prstGeom prst="homePlate">
              <a:avLst/>
            </a:prstGeom>
            <a:solidFill>
              <a:srgbClr val="190F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b="1"/>
            </a:p>
          </p:txBody>
        </p:sp>
      </p:grpSp>
    </p:spTree>
    <p:extLst>
      <p:ext uri="{BB962C8B-B14F-4D97-AF65-F5344CB8AC3E}">
        <p14:creationId xmlns:p14="http://schemas.microsoft.com/office/powerpoint/2010/main" val="675549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2B8D7-AA1F-F541-7D8F-A6C311A898FE}"/>
              </a:ext>
            </a:extLst>
          </p:cNvPr>
          <p:cNvSpPr>
            <a:spLocks noGrp="1"/>
          </p:cNvSpPr>
          <p:nvPr>
            <p:ph type="title"/>
          </p:nvPr>
        </p:nvSpPr>
        <p:spPr/>
        <p:txBody>
          <a:bodyPr/>
          <a:lstStyle/>
          <a:p>
            <a:r>
              <a:rPr lang="nl-NL"/>
              <a:t>Rollen en taken Design &amp; Build</a:t>
            </a:r>
          </a:p>
        </p:txBody>
      </p:sp>
      <p:sp>
        <p:nvSpPr>
          <p:cNvPr id="3" name="Tijdelijke aanduiding voor datum 2">
            <a:extLst>
              <a:ext uri="{FF2B5EF4-FFF2-40B4-BE49-F238E27FC236}">
                <a16:creationId xmlns:a16="http://schemas.microsoft.com/office/drawing/2014/main" id="{B5F9EA6C-97C0-3D4C-23C6-6AA2C343E6F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606E224E-C682-090C-85CA-1D57BB78AA95}"/>
              </a:ext>
            </a:extLst>
          </p:cNvPr>
          <p:cNvSpPr>
            <a:spLocks noGrp="1"/>
          </p:cNvSpPr>
          <p:nvPr>
            <p:ph type="ftr" sz="quarter" idx="11"/>
          </p:nvPr>
        </p:nvSpPr>
        <p:spPr/>
        <p:txBody>
          <a:bodyPr/>
          <a:lstStyle/>
          <a:p>
            <a:r>
              <a:rPr lang="nl-NL"/>
              <a:t>(Vergeet niet de voettekst aan te passen!)</a:t>
            </a:r>
          </a:p>
        </p:txBody>
      </p:sp>
      <p:sp>
        <p:nvSpPr>
          <p:cNvPr id="6" name="Tijdelijke aanduiding voor tekst 5">
            <a:extLst>
              <a:ext uri="{FF2B5EF4-FFF2-40B4-BE49-F238E27FC236}">
                <a16:creationId xmlns:a16="http://schemas.microsoft.com/office/drawing/2014/main" id="{78056715-AC27-23E3-6DF7-9BA1EA505691}"/>
              </a:ext>
            </a:extLst>
          </p:cNvPr>
          <p:cNvSpPr>
            <a:spLocks noGrp="1"/>
          </p:cNvSpPr>
          <p:nvPr>
            <p:ph type="body" sz="quarter" idx="13"/>
          </p:nvPr>
        </p:nvSpPr>
        <p:spPr/>
        <p:txBody>
          <a:bodyPr/>
          <a:lstStyle/>
          <a:p>
            <a:r>
              <a:rPr lang="nl-NL"/>
              <a:t>Opdrachtgever - opdrachtnemer</a:t>
            </a:r>
          </a:p>
        </p:txBody>
      </p:sp>
      <p:sp>
        <p:nvSpPr>
          <p:cNvPr id="7" name="Pijl: vijfhoek 6">
            <a:extLst>
              <a:ext uri="{FF2B5EF4-FFF2-40B4-BE49-F238E27FC236}">
                <a16:creationId xmlns:a16="http://schemas.microsoft.com/office/drawing/2014/main" id="{1F54F6DD-75C3-2C4A-BEAD-F7F9DB2CC156}"/>
              </a:ext>
            </a:extLst>
          </p:cNvPr>
          <p:cNvSpPr/>
          <p:nvPr/>
        </p:nvSpPr>
        <p:spPr>
          <a:xfrm>
            <a:off x="5912781" y="4222268"/>
            <a:ext cx="2476020" cy="1578671"/>
          </a:xfrm>
          <a:prstGeom prst="homePlate">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a:t>Ontwerp</a:t>
            </a:r>
          </a:p>
        </p:txBody>
      </p:sp>
      <p:sp>
        <p:nvSpPr>
          <p:cNvPr id="8" name="Pijl: vijfhoek 7">
            <a:extLst>
              <a:ext uri="{FF2B5EF4-FFF2-40B4-BE49-F238E27FC236}">
                <a16:creationId xmlns:a16="http://schemas.microsoft.com/office/drawing/2014/main" id="{73932223-A31B-2753-AA4C-0D1FA0212D0F}"/>
              </a:ext>
            </a:extLst>
          </p:cNvPr>
          <p:cNvSpPr/>
          <p:nvPr/>
        </p:nvSpPr>
        <p:spPr>
          <a:xfrm>
            <a:off x="8503816" y="4222268"/>
            <a:ext cx="2481460" cy="1578671"/>
          </a:xfrm>
          <a:prstGeom prst="homePlate">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a:t>Realisatie</a:t>
            </a:r>
          </a:p>
        </p:txBody>
      </p:sp>
      <p:sp>
        <p:nvSpPr>
          <p:cNvPr id="9" name="Pijl: vijfhoek 8">
            <a:extLst>
              <a:ext uri="{FF2B5EF4-FFF2-40B4-BE49-F238E27FC236}">
                <a16:creationId xmlns:a16="http://schemas.microsoft.com/office/drawing/2014/main" id="{CDF9DF8D-2134-5C6A-A0F1-C05C080F33D3}"/>
              </a:ext>
            </a:extLst>
          </p:cNvPr>
          <p:cNvSpPr/>
          <p:nvPr/>
        </p:nvSpPr>
        <p:spPr>
          <a:xfrm>
            <a:off x="2743200" y="2533414"/>
            <a:ext cx="3068053" cy="1543616"/>
          </a:xfrm>
          <a:prstGeom prst="homePlate">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b="1"/>
              <a:t>Programma van Eisen</a:t>
            </a:r>
          </a:p>
          <a:p>
            <a:r>
              <a:rPr lang="nl-NL" sz="2000" b="1"/>
              <a:t>Proceseisen</a:t>
            </a:r>
          </a:p>
          <a:p>
            <a:r>
              <a:rPr lang="nl-NL" sz="2000" b="1"/>
              <a:t>Budget</a:t>
            </a:r>
          </a:p>
          <a:p>
            <a:r>
              <a:rPr lang="nl-NL" sz="2000" b="1"/>
              <a:t>Planning</a:t>
            </a:r>
          </a:p>
          <a:p>
            <a:r>
              <a:rPr lang="nl-NL" sz="2000" b="1"/>
              <a:t>Aanbesteding</a:t>
            </a:r>
          </a:p>
        </p:txBody>
      </p:sp>
      <p:sp>
        <p:nvSpPr>
          <p:cNvPr id="10" name="Tekstvak 9">
            <a:extLst>
              <a:ext uri="{FF2B5EF4-FFF2-40B4-BE49-F238E27FC236}">
                <a16:creationId xmlns:a16="http://schemas.microsoft.com/office/drawing/2014/main" id="{B3DE35BD-AD0A-C922-903D-098F8AD38072}"/>
              </a:ext>
            </a:extLst>
          </p:cNvPr>
          <p:cNvSpPr txBox="1"/>
          <p:nvPr/>
        </p:nvSpPr>
        <p:spPr>
          <a:xfrm>
            <a:off x="285750" y="2976204"/>
            <a:ext cx="2114550" cy="646331"/>
          </a:xfrm>
          <a:prstGeom prst="rect">
            <a:avLst/>
          </a:prstGeom>
          <a:noFill/>
        </p:spPr>
        <p:txBody>
          <a:bodyPr wrap="square" rtlCol="0">
            <a:spAutoFit/>
          </a:bodyPr>
          <a:lstStyle/>
          <a:p>
            <a:pPr algn="r"/>
            <a:r>
              <a:rPr lang="nl-NL" sz="2000" b="1"/>
              <a:t>OPDRACHTGEVER</a:t>
            </a:r>
          </a:p>
          <a:p>
            <a:pPr algn="r"/>
            <a:r>
              <a:rPr lang="nl-NL" sz="1600"/>
              <a:t>Gemeente Delft</a:t>
            </a:r>
          </a:p>
        </p:txBody>
      </p:sp>
      <p:sp>
        <p:nvSpPr>
          <p:cNvPr id="11" name="Tekstvak 10">
            <a:extLst>
              <a:ext uri="{FF2B5EF4-FFF2-40B4-BE49-F238E27FC236}">
                <a16:creationId xmlns:a16="http://schemas.microsoft.com/office/drawing/2014/main" id="{5DEFFC81-0F8D-7954-DB10-CC2F0D57518E}"/>
              </a:ext>
            </a:extLst>
          </p:cNvPr>
          <p:cNvSpPr txBox="1"/>
          <p:nvPr/>
        </p:nvSpPr>
        <p:spPr>
          <a:xfrm>
            <a:off x="-246377" y="4863383"/>
            <a:ext cx="2646677" cy="646331"/>
          </a:xfrm>
          <a:prstGeom prst="rect">
            <a:avLst/>
          </a:prstGeom>
          <a:noFill/>
        </p:spPr>
        <p:txBody>
          <a:bodyPr wrap="square" rtlCol="0">
            <a:spAutoFit/>
          </a:bodyPr>
          <a:lstStyle/>
          <a:p>
            <a:pPr algn="r"/>
            <a:r>
              <a:rPr lang="nl-NL" sz="2000" b="1"/>
              <a:t>OPDRACHTNEMER</a:t>
            </a:r>
          </a:p>
          <a:p>
            <a:pPr algn="r"/>
            <a:r>
              <a:rPr lang="nl-NL" sz="1600"/>
              <a:t>Consortia</a:t>
            </a:r>
          </a:p>
        </p:txBody>
      </p:sp>
      <p:sp>
        <p:nvSpPr>
          <p:cNvPr id="12" name="Pijl: vijfhoek 11">
            <a:extLst>
              <a:ext uri="{FF2B5EF4-FFF2-40B4-BE49-F238E27FC236}">
                <a16:creationId xmlns:a16="http://schemas.microsoft.com/office/drawing/2014/main" id="{50229B74-B4AD-8AA0-528A-E9BF6D2F51DB}"/>
              </a:ext>
            </a:extLst>
          </p:cNvPr>
          <p:cNvSpPr/>
          <p:nvPr/>
        </p:nvSpPr>
        <p:spPr>
          <a:xfrm>
            <a:off x="5912780" y="2786867"/>
            <a:ext cx="2476019" cy="1028700"/>
          </a:xfrm>
          <a:prstGeom prst="homePlate">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a:t>Toetsing &amp; acceptatie</a:t>
            </a:r>
          </a:p>
        </p:txBody>
      </p:sp>
      <p:sp>
        <p:nvSpPr>
          <p:cNvPr id="13" name="Pijl: vijfhoek 12">
            <a:extLst>
              <a:ext uri="{FF2B5EF4-FFF2-40B4-BE49-F238E27FC236}">
                <a16:creationId xmlns:a16="http://schemas.microsoft.com/office/drawing/2014/main" id="{AE71FC10-87CA-F8E5-651C-B6BC3E1CF7CB}"/>
              </a:ext>
            </a:extLst>
          </p:cNvPr>
          <p:cNvSpPr/>
          <p:nvPr/>
        </p:nvSpPr>
        <p:spPr>
          <a:xfrm>
            <a:off x="8470746" y="2796392"/>
            <a:ext cx="2481460" cy="1028700"/>
          </a:xfrm>
          <a:prstGeom prst="homePlate">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a:t>Toetsing &amp; kwaliteitscontrole</a:t>
            </a:r>
          </a:p>
        </p:txBody>
      </p:sp>
    </p:spTree>
    <p:extLst>
      <p:ext uri="{BB962C8B-B14F-4D97-AF65-F5344CB8AC3E}">
        <p14:creationId xmlns:p14="http://schemas.microsoft.com/office/powerpoint/2010/main" val="321928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1E573-E192-8B3E-5EE6-C64CE7AA3F7E}"/>
              </a:ext>
            </a:extLst>
          </p:cNvPr>
          <p:cNvSpPr>
            <a:spLocks noGrp="1"/>
          </p:cNvSpPr>
          <p:nvPr>
            <p:ph type="title"/>
          </p:nvPr>
        </p:nvSpPr>
        <p:spPr/>
        <p:txBody>
          <a:bodyPr/>
          <a:lstStyle/>
          <a:p>
            <a:r>
              <a:rPr lang="nl-NL"/>
              <a:t>contact?</a:t>
            </a:r>
          </a:p>
        </p:txBody>
      </p:sp>
      <p:sp>
        <p:nvSpPr>
          <p:cNvPr id="3" name="Tijdelijke aanduiding voor datum 2">
            <a:extLst>
              <a:ext uri="{FF2B5EF4-FFF2-40B4-BE49-F238E27FC236}">
                <a16:creationId xmlns:a16="http://schemas.microsoft.com/office/drawing/2014/main" id="{0FF60B0A-F5C0-454C-F5C1-F9F7814D0CBC}"/>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61028D32-694B-8641-1E13-88C7B3E77D1B}"/>
              </a:ext>
            </a:extLst>
          </p:cNvPr>
          <p:cNvSpPr>
            <a:spLocks noGrp="1"/>
          </p:cNvSpPr>
          <p:nvPr>
            <p:ph type="ftr" sz="quarter" idx="11"/>
          </p:nvPr>
        </p:nvSpPr>
        <p:spPr/>
        <p:txBody>
          <a:bodyPr/>
          <a:lstStyle/>
          <a:p>
            <a:r>
              <a:rPr lang="nl-NL"/>
              <a:t>(Vergeet niet de voettekst aan te passen!)</a:t>
            </a:r>
          </a:p>
        </p:txBody>
      </p:sp>
      <p:sp>
        <p:nvSpPr>
          <p:cNvPr id="5" name="Tijdelijke aanduiding voor dianummer 4">
            <a:extLst>
              <a:ext uri="{FF2B5EF4-FFF2-40B4-BE49-F238E27FC236}">
                <a16:creationId xmlns:a16="http://schemas.microsoft.com/office/drawing/2014/main" id="{D6ECF4AC-A3A9-6319-F598-EFB95C861E25}"/>
              </a:ext>
            </a:extLst>
          </p:cNvPr>
          <p:cNvSpPr>
            <a:spLocks noGrp="1"/>
          </p:cNvSpPr>
          <p:nvPr>
            <p:ph type="sldNum" sz="quarter" idx="12"/>
          </p:nvPr>
        </p:nvSpPr>
        <p:spPr/>
        <p:txBody>
          <a:bodyPr/>
          <a:lstStyle/>
          <a:p>
            <a:fld id="{B502C9A5-716F-45E6-800B-D4D02CE26F90}" type="slidenum">
              <a:rPr lang="nl-NL" smtClean="0"/>
              <a:pPr/>
              <a:t>15</a:t>
            </a:fld>
            <a:endParaRPr lang="nl-NL"/>
          </a:p>
        </p:txBody>
      </p:sp>
      <p:pic>
        <p:nvPicPr>
          <p:cNvPr id="7" name="Afbeelding 6">
            <a:extLst>
              <a:ext uri="{FF2B5EF4-FFF2-40B4-BE49-F238E27FC236}">
                <a16:creationId xmlns:a16="http://schemas.microsoft.com/office/drawing/2014/main" id="{494443A9-3798-DC0F-5EEA-6AE286676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4280" y="1089025"/>
            <a:ext cx="4663440" cy="4663440"/>
          </a:xfrm>
          <a:prstGeom prst="rect">
            <a:avLst/>
          </a:prstGeom>
        </p:spPr>
      </p:pic>
    </p:spTree>
    <p:extLst>
      <p:ext uri="{BB962C8B-B14F-4D97-AF65-F5344CB8AC3E}">
        <p14:creationId xmlns:p14="http://schemas.microsoft.com/office/powerpoint/2010/main" val="2108102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C514200-2B14-006D-D79D-2E68F8C71B2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7000"/>
                    </a14:imgEffect>
                  </a14:imgLayer>
                </a14:imgProps>
              </a:ext>
              <a:ext uri="{28A0092B-C50C-407E-A947-70E740481C1C}">
                <a14:useLocalDpi xmlns:a14="http://schemas.microsoft.com/office/drawing/2010/main" val="0"/>
              </a:ext>
            </a:extLst>
          </a:blip>
          <a:stretch>
            <a:fillRect/>
          </a:stretch>
        </p:blipFill>
        <p:spPr>
          <a:xfrm>
            <a:off x="-1" y="-1270001"/>
            <a:ext cx="12192001" cy="8128001"/>
          </a:xfrm>
          <a:prstGeom prst="rect">
            <a:avLst/>
          </a:prstGeom>
        </p:spPr>
      </p:pic>
      <p:sp>
        <p:nvSpPr>
          <p:cNvPr id="2" name="Titel 1">
            <a:extLst>
              <a:ext uri="{FF2B5EF4-FFF2-40B4-BE49-F238E27FC236}">
                <a16:creationId xmlns:a16="http://schemas.microsoft.com/office/drawing/2014/main" id="{BA19B8DE-604C-0577-6258-5D4CDC16D586}"/>
              </a:ext>
            </a:extLst>
          </p:cNvPr>
          <p:cNvSpPr>
            <a:spLocks noGrp="1"/>
          </p:cNvSpPr>
          <p:nvPr>
            <p:ph type="title"/>
          </p:nvPr>
        </p:nvSpPr>
        <p:spPr/>
        <p:txBody>
          <a:bodyPr/>
          <a:lstStyle/>
          <a:p>
            <a:r>
              <a:rPr lang="nl-NL" dirty="0">
                <a:solidFill>
                  <a:schemeClr val="bg1"/>
                </a:solidFill>
              </a:rPr>
              <a:t>opgave</a:t>
            </a:r>
          </a:p>
        </p:txBody>
      </p:sp>
      <p:sp>
        <p:nvSpPr>
          <p:cNvPr id="3" name="Tijdelijke aanduiding voor datum 2">
            <a:extLst>
              <a:ext uri="{FF2B5EF4-FFF2-40B4-BE49-F238E27FC236}">
                <a16:creationId xmlns:a16="http://schemas.microsoft.com/office/drawing/2014/main" id="{632613B3-F844-DDF7-5235-52D4C1FEC3DE}"/>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4ECC7BD6-BF38-7AE7-17F6-EF0F160E33D3}"/>
              </a:ext>
            </a:extLst>
          </p:cNvPr>
          <p:cNvSpPr>
            <a:spLocks noGrp="1"/>
          </p:cNvSpPr>
          <p:nvPr>
            <p:ph type="ftr" sz="quarter" idx="11"/>
          </p:nvPr>
        </p:nvSpPr>
        <p:spPr/>
        <p:txBody>
          <a:bodyPr/>
          <a:lstStyle/>
          <a:p>
            <a:r>
              <a:rPr lang="nl-NL"/>
              <a:t>(Vergeet niet de voettekst aan te passen!)</a:t>
            </a:r>
          </a:p>
        </p:txBody>
      </p:sp>
      <p:sp>
        <p:nvSpPr>
          <p:cNvPr id="8" name="Tijdelijke aanduiding voor verticale tekst 8">
            <a:extLst>
              <a:ext uri="{FF2B5EF4-FFF2-40B4-BE49-F238E27FC236}">
                <a16:creationId xmlns:a16="http://schemas.microsoft.com/office/drawing/2014/main" id="{F458EF95-0FD5-7F9B-93A9-142389FC9097}"/>
              </a:ext>
            </a:extLst>
          </p:cNvPr>
          <p:cNvSpPr txBox="1">
            <a:spLocks/>
          </p:cNvSpPr>
          <p:nvPr/>
        </p:nvSpPr>
        <p:spPr>
          <a:xfrm>
            <a:off x="1318845" y="2009634"/>
            <a:ext cx="10283779" cy="3938265"/>
          </a:xfrm>
          <a:prstGeom prst="rect">
            <a:avLst/>
          </a:prstGeom>
        </p:spPr>
        <p:txBody>
          <a:bodyPr/>
          <a:lst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a:lstStyle>
          <a:p>
            <a:pPr marL="0" lvl="2" indent="0">
              <a:buNone/>
            </a:pPr>
            <a:endParaRPr lang="nl-NL" dirty="0">
              <a:solidFill>
                <a:schemeClr val="bg1"/>
              </a:solidFill>
            </a:endParaRPr>
          </a:p>
          <a:p>
            <a:pPr lvl="2"/>
            <a:r>
              <a:rPr lang="nl-NL" dirty="0">
                <a:solidFill>
                  <a:schemeClr val="bg1"/>
                </a:solidFill>
              </a:rPr>
              <a:t>Verouderde schoolgebouwen</a:t>
            </a:r>
          </a:p>
          <a:p>
            <a:pPr lvl="2"/>
            <a:r>
              <a:rPr lang="nl-NL" dirty="0">
                <a:solidFill>
                  <a:schemeClr val="bg1"/>
                </a:solidFill>
              </a:rPr>
              <a:t>Extensief gebouwd</a:t>
            </a:r>
          </a:p>
          <a:p>
            <a:pPr lvl="2"/>
            <a:r>
              <a:rPr lang="nl-NL" dirty="0">
                <a:solidFill>
                  <a:schemeClr val="bg1"/>
                </a:solidFill>
              </a:rPr>
              <a:t>Versteende omgeving: hittestress en wateroverlast</a:t>
            </a:r>
          </a:p>
          <a:p>
            <a:pPr lvl="2"/>
            <a:r>
              <a:rPr lang="nl-NL" dirty="0">
                <a:solidFill>
                  <a:schemeClr val="bg1"/>
                </a:solidFill>
              </a:rPr>
              <a:t>Sociale problematieken in omliggende wijk </a:t>
            </a:r>
          </a:p>
          <a:p>
            <a:pPr lvl="2"/>
            <a:r>
              <a:rPr lang="nl-NL" dirty="0">
                <a:solidFill>
                  <a:schemeClr val="bg1"/>
                </a:solidFill>
                <a:effectLst/>
                <a:latin typeface="+mj-lt"/>
                <a:ea typeface="Gill Sans MT" panose="020B0502020104020203" pitchFamily="34" charset="0"/>
                <a:cs typeface="Majalla UI"/>
              </a:rPr>
              <a:t>Vergrijzing </a:t>
            </a:r>
            <a:endParaRPr lang="nl-NL" dirty="0">
              <a:solidFill>
                <a:schemeClr val="bg1"/>
              </a:solidFill>
              <a:latin typeface="+mj-lt"/>
              <a:ea typeface="Gill Sans MT" panose="020B0502020104020203" pitchFamily="34" charset="0"/>
              <a:cs typeface="Majalla UI"/>
            </a:endParaRPr>
          </a:p>
          <a:p>
            <a:pPr lvl="2"/>
            <a:endParaRPr lang="nl-NL" dirty="0">
              <a:solidFill>
                <a:schemeClr val="bg1"/>
              </a:solidFill>
              <a:effectLst/>
              <a:latin typeface="+mj-lt"/>
              <a:ea typeface="Gill Sans MT" panose="020B0502020104020203" pitchFamily="34" charset="0"/>
              <a:cs typeface="Majalla UI"/>
            </a:endParaRPr>
          </a:p>
          <a:p>
            <a:pPr marL="0" lvl="2" indent="0">
              <a:buNone/>
            </a:pPr>
            <a:r>
              <a:rPr lang="nl-NL" dirty="0">
                <a:solidFill>
                  <a:schemeClr val="bg1"/>
                </a:solidFill>
                <a:effectLst/>
                <a:latin typeface="+mj-lt"/>
                <a:ea typeface="Gill Sans MT" panose="020B0502020104020203" pitchFamily="34" charset="0"/>
                <a:cs typeface="Majalla UI"/>
              </a:rPr>
              <a:t>In 2050 Delftse schoolgebouwen hebben een </a:t>
            </a:r>
            <a:r>
              <a:rPr lang="nl-NL" b="1" dirty="0">
                <a:solidFill>
                  <a:schemeClr val="bg1"/>
                </a:solidFill>
                <a:effectLst/>
                <a:latin typeface="+mj-lt"/>
                <a:ea typeface="Gill Sans MT" panose="020B0502020104020203" pitchFamily="34" charset="0"/>
                <a:cs typeface="Majalla UI"/>
              </a:rPr>
              <a:t>prettig</a:t>
            </a:r>
            <a:r>
              <a:rPr lang="nl-NL" dirty="0">
                <a:solidFill>
                  <a:schemeClr val="bg1"/>
                </a:solidFill>
                <a:effectLst/>
                <a:latin typeface="+mj-lt"/>
                <a:ea typeface="Gill Sans MT" panose="020B0502020104020203" pitchFamily="34" charset="0"/>
                <a:cs typeface="Majalla UI"/>
              </a:rPr>
              <a:t> en </a:t>
            </a:r>
            <a:r>
              <a:rPr lang="nl-NL" b="1" dirty="0">
                <a:solidFill>
                  <a:schemeClr val="bg1"/>
                </a:solidFill>
                <a:effectLst/>
                <a:latin typeface="+mj-lt"/>
                <a:ea typeface="Gill Sans MT" panose="020B0502020104020203" pitchFamily="34" charset="0"/>
                <a:cs typeface="Majalla UI"/>
              </a:rPr>
              <a:t>gezond</a:t>
            </a:r>
            <a:r>
              <a:rPr lang="nl-NL" dirty="0">
                <a:solidFill>
                  <a:schemeClr val="bg1"/>
                </a:solidFill>
                <a:effectLst/>
                <a:latin typeface="+mj-lt"/>
                <a:ea typeface="Gill Sans MT" panose="020B0502020104020203" pitchFamily="34" charset="0"/>
                <a:cs typeface="Majalla UI"/>
              </a:rPr>
              <a:t> binnenklimaat, zijn geschikt voor </a:t>
            </a:r>
            <a:r>
              <a:rPr lang="nl-NL" i="1" dirty="0">
                <a:solidFill>
                  <a:schemeClr val="bg1"/>
                </a:solidFill>
                <a:effectLst/>
                <a:latin typeface="+mj-lt"/>
                <a:ea typeface="Gill Sans MT" panose="020B0502020104020203" pitchFamily="34" charset="0"/>
                <a:cs typeface="Majalla UI"/>
              </a:rPr>
              <a:t>modern</a:t>
            </a:r>
            <a:r>
              <a:rPr lang="nl-NL" dirty="0">
                <a:solidFill>
                  <a:schemeClr val="bg1"/>
                </a:solidFill>
                <a:effectLst/>
                <a:latin typeface="+mj-lt"/>
                <a:ea typeface="Gill Sans MT" panose="020B0502020104020203" pitchFamily="34" charset="0"/>
                <a:cs typeface="Majalla UI"/>
              </a:rPr>
              <a:t> en </a:t>
            </a:r>
            <a:r>
              <a:rPr lang="nl-NL" i="1" dirty="0">
                <a:solidFill>
                  <a:schemeClr val="bg1"/>
                </a:solidFill>
                <a:effectLst/>
                <a:latin typeface="+mj-lt"/>
                <a:ea typeface="Gill Sans MT" panose="020B0502020104020203" pitchFamily="34" charset="0"/>
                <a:cs typeface="Majalla UI"/>
              </a:rPr>
              <a:t>inclusief</a:t>
            </a:r>
            <a:r>
              <a:rPr lang="nl-NL" dirty="0">
                <a:solidFill>
                  <a:schemeClr val="bg1"/>
                </a:solidFill>
                <a:effectLst/>
                <a:latin typeface="+mj-lt"/>
                <a:ea typeface="Gill Sans MT" panose="020B0502020104020203" pitchFamily="34" charset="0"/>
                <a:cs typeface="Majalla UI"/>
              </a:rPr>
              <a:t> onderwijs, </a:t>
            </a:r>
            <a:r>
              <a:rPr lang="nl-NL" i="1" dirty="0">
                <a:solidFill>
                  <a:schemeClr val="bg1"/>
                </a:solidFill>
                <a:effectLst/>
                <a:latin typeface="+mj-lt"/>
                <a:ea typeface="Gill Sans MT" panose="020B0502020104020203" pitchFamily="34" charset="0"/>
                <a:cs typeface="Majalla UI"/>
              </a:rPr>
              <a:t>circulair</a:t>
            </a:r>
            <a:r>
              <a:rPr lang="nl-NL" dirty="0">
                <a:solidFill>
                  <a:schemeClr val="bg1"/>
                </a:solidFill>
                <a:effectLst/>
                <a:latin typeface="+mj-lt"/>
                <a:ea typeface="Gill Sans MT" panose="020B0502020104020203" pitchFamily="34" charset="0"/>
                <a:cs typeface="Majalla UI"/>
              </a:rPr>
              <a:t>, </a:t>
            </a:r>
            <a:r>
              <a:rPr lang="nl-NL" i="1" dirty="0">
                <a:solidFill>
                  <a:schemeClr val="bg1"/>
                </a:solidFill>
                <a:effectLst/>
                <a:latin typeface="+mj-lt"/>
                <a:ea typeface="Gill Sans MT" panose="020B0502020104020203" pitchFamily="34" charset="0"/>
                <a:cs typeface="Majalla UI"/>
              </a:rPr>
              <a:t>modulair</a:t>
            </a:r>
            <a:r>
              <a:rPr lang="nl-NL" dirty="0">
                <a:solidFill>
                  <a:schemeClr val="bg1"/>
                </a:solidFill>
                <a:effectLst/>
                <a:latin typeface="+mj-lt"/>
                <a:ea typeface="Gill Sans MT" panose="020B0502020104020203" pitchFamily="34" charset="0"/>
                <a:cs typeface="Majalla UI"/>
              </a:rPr>
              <a:t>, </a:t>
            </a:r>
            <a:r>
              <a:rPr lang="nl-NL" i="1" dirty="0">
                <a:solidFill>
                  <a:schemeClr val="bg1"/>
                </a:solidFill>
                <a:effectLst/>
                <a:latin typeface="+mj-lt"/>
                <a:ea typeface="Gill Sans MT" panose="020B0502020104020203" pitchFamily="34" charset="0"/>
                <a:cs typeface="Majalla UI"/>
              </a:rPr>
              <a:t>adaptief</a:t>
            </a:r>
            <a:r>
              <a:rPr lang="nl-NL" dirty="0">
                <a:solidFill>
                  <a:schemeClr val="bg1"/>
                </a:solidFill>
                <a:effectLst/>
                <a:latin typeface="+mj-lt"/>
                <a:ea typeface="Gill Sans MT" panose="020B0502020104020203" pitchFamily="34" charset="0"/>
                <a:cs typeface="Majalla UI"/>
              </a:rPr>
              <a:t>, ten minste </a:t>
            </a:r>
            <a:r>
              <a:rPr lang="nl-NL" i="1" dirty="0">
                <a:solidFill>
                  <a:schemeClr val="bg1"/>
                </a:solidFill>
                <a:effectLst/>
                <a:latin typeface="+mj-lt"/>
                <a:ea typeface="Gill Sans MT" panose="020B0502020104020203" pitchFamily="34" charset="0"/>
                <a:cs typeface="Majalla UI"/>
              </a:rPr>
              <a:t>energieneutraal</a:t>
            </a:r>
            <a:r>
              <a:rPr lang="nl-NL" dirty="0">
                <a:solidFill>
                  <a:schemeClr val="bg1"/>
                </a:solidFill>
                <a:effectLst/>
                <a:latin typeface="+mj-lt"/>
                <a:ea typeface="Gill Sans MT" panose="020B0502020104020203" pitchFamily="34" charset="0"/>
                <a:cs typeface="Majalla UI"/>
              </a:rPr>
              <a:t> en </a:t>
            </a:r>
            <a:r>
              <a:rPr lang="nl-NL" i="1" dirty="0">
                <a:solidFill>
                  <a:schemeClr val="bg1"/>
                </a:solidFill>
                <a:effectLst/>
                <a:latin typeface="+mj-lt"/>
                <a:ea typeface="Gill Sans MT" panose="020B0502020104020203" pitchFamily="34" charset="0"/>
                <a:cs typeface="Majalla UI"/>
              </a:rPr>
              <a:t>betaalbaar</a:t>
            </a:r>
            <a:r>
              <a:rPr lang="nl-NL" dirty="0">
                <a:solidFill>
                  <a:schemeClr val="bg1"/>
                </a:solidFill>
                <a:effectLst/>
                <a:latin typeface="+mj-lt"/>
                <a:ea typeface="Gill Sans MT" panose="020B0502020104020203" pitchFamily="34" charset="0"/>
                <a:cs typeface="Majalla UI"/>
              </a:rPr>
              <a:t> in de exploitatiefase.</a:t>
            </a:r>
            <a:endParaRPr lang="nl-NL" dirty="0">
              <a:solidFill>
                <a:schemeClr val="bg1"/>
              </a:solidFill>
            </a:endParaRPr>
          </a:p>
        </p:txBody>
      </p:sp>
    </p:spTree>
    <p:extLst>
      <p:ext uri="{BB962C8B-B14F-4D97-AF65-F5344CB8AC3E}">
        <p14:creationId xmlns:p14="http://schemas.microsoft.com/office/powerpoint/2010/main" val="220957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a:extLst>
            <a:ext uri="{FF2B5EF4-FFF2-40B4-BE49-F238E27FC236}">
              <a16:creationId xmlns:a16="http://schemas.microsoft.com/office/drawing/2014/main" id="{4DE7E9E3-D53A-883D-CD8C-8226DED93F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90B2DE-A4EF-A81E-159A-956259B01300}"/>
              </a:ext>
            </a:extLst>
          </p:cNvPr>
          <p:cNvSpPr>
            <a:spLocks noGrp="1"/>
          </p:cNvSpPr>
          <p:nvPr>
            <p:ph type="title"/>
          </p:nvPr>
        </p:nvSpPr>
        <p:spPr/>
        <p:txBody>
          <a:bodyPr/>
          <a:lstStyle/>
          <a:p>
            <a:r>
              <a:rPr lang="en-GB" err="1"/>
              <a:t>Betrokkenen</a:t>
            </a:r>
            <a:endParaRPr lang="en-GB"/>
          </a:p>
        </p:txBody>
      </p:sp>
      <p:sp>
        <p:nvSpPr>
          <p:cNvPr id="3" name="Tijdelijke aanduiding voor datum 2">
            <a:extLst>
              <a:ext uri="{FF2B5EF4-FFF2-40B4-BE49-F238E27FC236}">
                <a16:creationId xmlns:a16="http://schemas.microsoft.com/office/drawing/2014/main" id="{7E87F7D9-5A47-EAB6-B7E8-8277E89B2AE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79C63492-D583-2453-FCB8-DCBD9D1E281C}"/>
              </a:ext>
            </a:extLst>
          </p:cNvPr>
          <p:cNvSpPr>
            <a:spLocks noGrp="1"/>
          </p:cNvSpPr>
          <p:nvPr>
            <p:ph type="ftr" sz="quarter" idx="11"/>
          </p:nvPr>
        </p:nvSpPr>
        <p:spPr/>
        <p:txBody>
          <a:bodyPr/>
          <a:lstStyle/>
          <a:p>
            <a:r>
              <a:rPr lang="nl-NL"/>
              <a:t>(Vergeet niet de voettekst aan te passen!)</a:t>
            </a:r>
          </a:p>
        </p:txBody>
      </p:sp>
      <p:pic>
        <p:nvPicPr>
          <p:cNvPr id="9" name="Afbeelding 8">
            <a:extLst>
              <a:ext uri="{FF2B5EF4-FFF2-40B4-BE49-F238E27FC236}">
                <a16:creationId xmlns:a16="http://schemas.microsoft.com/office/drawing/2014/main" id="{4DAF5758-1339-C626-39BF-53309A757BD3}"/>
              </a:ext>
            </a:extLst>
          </p:cNvPr>
          <p:cNvPicPr>
            <a:picLocks noChangeAspect="1"/>
          </p:cNvPicPr>
          <p:nvPr/>
        </p:nvPicPr>
        <p:blipFill>
          <a:blip r:embed="rId2"/>
          <a:srcRect r="59220" b="43866"/>
          <a:stretch/>
        </p:blipFill>
        <p:spPr>
          <a:xfrm>
            <a:off x="7794779" y="1725009"/>
            <a:ext cx="2784852" cy="1756648"/>
          </a:xfrm>
          <a:prstGeom prst="rect">
            <a:avLst/>
          </a:prstGeom>
        </p:spPr>
      </p:pic>
      <p:pic>
        <p:nvPicPr>
          <p:cNvPr id="14" name="Afbeelding 13">
            <a:extLst>
              <a:ext uri="{FF2B5EF4-FFF2-40B4-BE49-F238E27FC236}">
                <a16:creationId xmlns:a16="http://schemas.microsoft.com/office/drawing/2014/main" id="{364DE279-D8A0-B2B5-C42D-3AC673574A46}"/>
              </a:ext>
            </a:extLst>
          </p:cNvPr>
          <p:cNvPicPr>
            <a:picLocks noChangeAspect="1"/>
          </p:cNvPicPr>
          <p:nvPr/>
        </p:nvPicPr>
        <p:blipFill>
          <a:blip r:embed="rId2"/>
          <a:srcRect t="64387" r="59220"/>
          <a:stretch/>
        </p:blipFill>
        <p:spPr>
          <a:xfrm>
            <a:off x="963148" y="4777913"/>
            <a:ext cx="2784852" cy="1114480"/>
          </a:xfrm>
          <a:prstGeom prst="rect">
            <a:avLst/>
          </a:prstGeom>
        </p:spPr>
      </p:pic>
      <p:pic>
        <p:nvPicPr>
          <p:cNvPr id="15" name="Afbeelding 14">
            <a:extLst>
              <a:ext uri="{FF2B5EF4-FFF2-40B4-BE49-F238E27FC236}">
                <a16:creationId xmlns:a16="http://schemas.microsoft.com/office/drawing/2014/main" id="{547CC1DF-C7E8-E629-2D08-C1117DAA0E1C}"/>
              </a:ext>
            </a:extLst>
          </p:cNvPr>
          <p:cNvPicPr>
            <a:picLocks noChangeAspect="1"/>
          </p:cNvPicPr>
          <p:nvPr/>
        </p:nvPicPr>
        <p:blipFill>
          <a:blip r:embed="rId2"/>
          <a:srcRect l="64436" t="12847" r="8096" b="35771"/>
          <a:stretch/>
        </p:blipFill>
        <p:spPr>
          <a:xfrm>
            <a:off x="1591355" y="2068803"/>
            <a:ext cx="1769738" cy="1517044"/>
          </a:xfrm>
          <a:prstGeom prst="rect">
            <a:avLst/>
          </a:prstGeom>
        </p:spPr>
      </p:pic>
      <p:pic>
        <p:nvPicPr>
          <p:cNvPr id="1026" name="Picture 2" descr="Team | De Schatkaart">
            <a:extLst>
              <a:ext uri="{FF2B5EF4-FFF2-40B4-BE49-F238E27FC236}">
                <a16:creationId xmlns:a16="http://schemas.microsoft.com/office/drawing/2014/main" id="{73EF1FFF-652E-CE98-1621-F30C6C7B0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4715" y="3060923"/>
            <a:ext cx="2553349" cy="1915011"/>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descr="Afbeelding met Graphics, schermopname, Lettertype, grafische vormgeving&#10;&#10;Door AI gegenereerde inhoud is mogelijk onjuist.">
            <a:extLst>
              <a:ext uri="{FF2B5EF4-FFF2-40B4-BE49-F238E27FC236}">
                <a16:creationId xmlns:a16="http://schemas.microsoft.com/office/drawing/2014/main" id="{85FC640E-8728-412A-8B4D-49E2F993CF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4002" y="4725631"/>
            <a:ext cx="1132918" cy="1114480"/>
          </a:xfrm>
          <a:prstGeom prst="rect">
            <a:avLst/>
          </a:prstGeom>
        </p:spPr>
      </p:pic>
    </p:spTree>
    <p:extLst>
      <p:ext uri="{BB962C8B-B14F-4D97-AF65-F5344CB8AC3E}">
        <p14:creationId xmlns:p14="http://schemas.microsoft.com/office/powerpoint/2010/main" val="87100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23860DC-AEB3-ED27-C2A3-764A7FF92792}"/>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0F3B17D2-37A0-5386-B2C8-B18DF8401CEF}"/>
              </a:ext>
            </a:extLst>
          </p:cNvPr>
          <p:cNvSpPr>
            <a:spLocks noGrp="1"/>
          </p:cNvSpPr>
          <p:nvPr>
            <p:ph type="title"/>
          </p:nvPr>
        </p:nvSpPr>
        <p:spPr/>
        <p:txBody>
          <a:bodyPr/>
          <a:lstStyle/>
          <a:p>
            <a:r>
              <a:rPr lang="nl-NL"/>
              <a:t>Proces Europese aanbesteding</a:t>
            </a:r>
          </a:p>
        </p:txBody>
      </p:sp>
      <p:sp>
        <p:nvSpPr>
          <p:cNvPr id="3" name="Tijdelijke aanduiding voor datum 2">
            <a:extLst>
              <a:ext uri="{FF2B5EF4-FFF2-40B4-BE49-F238E27FC236}">
                <a16:creationId xmlns:a16="http://schemas.microsoft.com/office/drawing/2014/main" id="{47565E21-CDDC-6CA5-6363-E7481FBD2146}"/>
              </a:ext>
            </a:extLst>
          </p:cNvPr>
          <p:cNvSpPr>
            <a:spLocks noGrp="1"/>
          </p:cNvSpPr>
          <p:nvPr>
            <p:ph type="dt" sz="half" idx="10"/>
          </p:nvPr>
        </p:nvSpPr>
        <p:spPr>
          <a:xfrm>
            <a:off x="698500" y="7563534"/>
            <a:ext cx="2044700" cy="365125"/>
          </a:xfrm>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DA3DC62B-FED9-583B-4AEE-759786BD35C3}"/>
              </a:ext>
            </a:extLst>
          </p:cNvPr>
          <p:cNvSpPr>
            <a:spLocks noGrp="1"/>
          </p:cNvSpPr>
          <p:nvPr>
            <p:ph type="ftr" sz="quarter" idx="11"/>
          </p:nvPr>
        </p:nvSpPr>
        <p:spPr>
          <a:xfrm>
            <a:off x="2959100" y="7563534"/>
            <a:ext cx="6273800" cy="365125"/>
          </a:xfrm>
        </p:spPr>
        <p:txBody>
          <a:bodyPr/>
          <a:lstStyle/>
          <a:p>
            <a:r>
              <a:rPr lang="nl-NL"/>
              <a:t>(Vergeet niet de voettekst aan te passen!)</a:t>
            </a:r>
          </a:p>
        </p:txBody>
      </p:sp>
      <p:sp>
        <p:nvSpPr>
          <p:cNvPr id="9" name="Tijdelijke aanduiding voor tekst 8">
            <a:extLst>
              <a:ext uri="{FF2B5EF4-FFF2-40B4-BE49-F238E27FC236}">
                <a16:creationId xmlns:a16="http://schemas.microsoft.com/office/drawing/2014/main" id="{9749B49A-CA18-B0F4-72F6-550E3DB89139}"/>
              </a:ext>
            </a:extLst>
          </p:cNvPr>
          <p:cNvSpPr>
            <a:spLocks noGrp="1"/>
          </p:cNvSpPr>
          <p:nvPr>
            <p:ph type="body" sz="quarter" idx="13"/>
          </p:nvPr>
        </p:nvSpPr>
        <p:spPr>
          <a:xfrm>
            <a:off x="698500" y="1096875"/>
            <a:ext cx="11303000" cy="504825"/>
          </a:xfrm>
        </p:spPr>
        <p:txBody>
          <a:bodyPr/>
          <a:lstStyle/>
          <a:p>
            <a:r>
              <a:rPr lang="nl-NL"/>
              <a:t>Selectie 3 consortia voor raamcontract &amp; 1 consortium voor 1</a:t>
            </a:r>
            <a:r>
              <a:rPr lang="nl-NL" baseline="30000"/>
              <a:t>e</a:t>
            </a:r>
            <a:r>
              <a:rPr lang="nl-NL"/>
              <a:t> project </a:t>
            </a:r>
          </a:p>
        </p:txBody>
      </p:sp>
      <p:sp>
        <p:nvSpPr>
          <p:cNvPr id="10" name="Rechthoek: afgeronde hoeken 9">
            <a:extLst>
              <a:ext uri="{FF2B5EF4-FFF2-40B4-BE49-F238E27FC236}">
                <a16:creationId xmlns:a16="http://schemas.microsoft.com/office/drawing/2014/main" id="{AFBA5D59-DE7A-F141-A860-78AB3550ABDD}"/>
              </a:ext>
            </a:extLst>
          </p:cNvPr>
          <p:cNvSpPr/>
          <p:nvPr/>
        </p:nvSpPr>
        <p:spPr>
          <a:xfrm>
            <a:off x="767810" y="3043087"/>
            <a:ext cx="571500" cy="504825"/>
          </a:xfrm>
          <a:prstGeom prst="roundRect">
            <a:avLst/>
          </a:prstGeom>
          <a:solidFill>
            <a:srgbClr val="F06E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afgeronde hoeken 10">
            <a:extLst>
              <a:ext uri="{FF2B5EF4-FFF2-40B4-BE49-F238E27FC236}">
                <a16:creationId xmlns:a16="http://schemas.microsoft.com/office/drawing/2014/main" id="{02C5C1E3-04D3-CF65-CDC4-94C2518E906C}"/>
              </a:ext>
            </a:extLst>
          </p:cNvPr>
          <p:cNvSpPr/>
          <p:nvPr/>
        </p:nvSpPr>
        <p:spPr>
          <a:xfrm>
            <a:off x="1574260" y="3043086"/>
            <a:ext cx="571500" cy="504825"/>
          </a:xfrm>
          <a:prstGeom prst="roundRect">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afgeronde hoeken 11">
            <a:extLst>
              <a:ext uri="{FF2B5EF4-FFF2-40B4-BE49-F238E27FC236}">
                <a16:creationId xmlns:a16="http://schemas.microsoft.com/office/drawing/2014/main" id="{F20D817D-8637-81E9-A3FD-43B995408F54}"/>
              </a:ext>
            </a:extLst>
          </p:cNvPr>
          <p:cNvSpPr/>
          <p:nvPr/>
        </p:nvSpPr>
        <p:spPr>
          <a:xfrm>
            <a:off x="1053560" y="3704237"/>
            <a:ext cx="571500" cy="504825"/>
          </a:xfrm>
          <a:prstGeom prst="roundRect">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afgeronde hoeken 12">
            <a:extLst>
              <a:ext uri="{FF2B5EF4-FFF2-40B4-BE49-F238E27FC236}">
                <a16:creationId xmlns:a16="http://schemas.microsoft.com/office/drawing/2014/main" id="{E4D41F6D-AB06-17EA-0CB8-73A7053BCA68}"/>
              </a:ext>
            </a:extLst>
          </p:cNvPr>
          <p:cNvSpPr/>
          <p:nvPr/>
        </p:nvSpPr>
        <p:spPr>
          <a:xfrm>
            <a:off x="1860010" y="3702562"/>
            <a:ext cx="571500" cy="504825"/>
          </a:xfrm>
          <a:prstGeom prst="roundRect">
            <a:avLst/>
          </a:prstGeom>
          <a:solidFill>
            <a:srgbClr val="502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afgeronde hoeken 13">
            <a:extLst>
              <a:ext uri="{FF2B5EF4-FFF2-40B4-BE49-F238E27FC236}">
                <a16:creationId xmlns:a16="http://schemas.microsoft.com/office/drawing/2014/main" id="{B2F11D9B-119C-3358-081C-506BB62EE33A}"/>
              </a:ext>
            </a:extLst>
          </p:cNvPr>
          <p:cNvSpPr/>
          <p:nvPr/>
        </p:nvSpPr>
        <p:spPr>
          <a:xfrm>
            <a:off x="2434685" y="3226268"/>
            <a:ext cx="571500" cy="5048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afgeronde hoeken 14">
            <a:extLst>
              <a:ext uri="{FF2B5EF4-FFF2-40B4-BE49-F238E27FC236}">
                <a16:creationId xmlns:a16="http://schemas.microsoft.com/office/drawing/2014/main" id="{2498C271-433B-7EDB-43D8-7BC6AF51D3DB}"/>
              </a:ext>
            </a:extLst>
          </p:cNvPr>
          <p:cNvSpPr/>
          <p:nvPr/>
        </p:nvSpPr>
        <p:spPr>
          <a:xfrm>
            <a:off x="1434560" y="4362038"/>
            <a:ext cx="571500" cy="504825"/>
          </a:xfrm>
          <a:prstGeom prst="roundRect">
            <a:avLst/>
          </a:prstGeom>
          <a:solidFill>
            <a:srgbClr val="190F41">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afgeronde hoeken 15">
            <a:extLst>
              <a:ext uri="{FF2B5EF4-FFF2-40B4-BE49-F238E27FC236}">
                <a16:creationId xmlns:a16="http://schemas.microsoft.com/office/drawing/2014/main" id="{DF78A90E-B11A-EF34-7031-869EE009A215}"/>
              </a:ext>
            </a:extLst>
          </p:cNvPr>
          <p:cNvSpPr/>
          <p:nvPr/>
        </p:nvSpPr>
        <p:spPr>
          <a:xfrm>
            <a:off x="2490248" y="4161437"/>
            <a:ext cx="571500" cy="504825"/>
          </a:xfrm>
          <a:prstGeom prst="roundRect">
            <a:avLst/>
          </a:prstGeom>
          <a:solidFill>
            <a:srgbClr val="502337">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afgeronde hoeken 20">
            <a:extLst>
              <a:ext uri="{FF2B5EF4-FFF2-40B4-BE49-F238E27FC236}">
                <a16:creationId xmlns:a16="http://schemas.microsoft.com/office/drawing/2014/main" id="{5A8594D1-17AC-5FA9-52A1-2CBFBAF5D0D6}"/>
              </a:ext>
            </a:extLst>
          </p:cNvPr>
          <p:cNvSpPr/>
          <p:nvPr/>
        </p:nvSpPr>
        <p:spPr>
          <a:xfrm>
            <a:off x="2285460" y="2538260"/>
            <a:ext cx="571500" cy="504825"/>
          </a:xfrm>
          <a:prstGeom prst="roundRect">
            <a:avLst/>
          </a:prstGeom>
          <a:solidFill>
            <a:srgbClr val="A0D7F5">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Rechthoek: afgeronde hoeken 21">
            <a:extLst>
              <a:ext uri="{FF2B5EF4-FFF2-40B4-BE49-F238E27FC236}">
                <a16:creationId xmlns:a16="http://schemas.microsoft.com/office/drawing/2014/main" id="{83629547-F461-D701-3AEE-718FDD989EA1}"/>
              </a:ext>
            </a:extLst>
          </p:cNvPr>
          <p:cNvSpPr/>
          <p:nvPr/>
        </p:nvSpPr>
        <p:spPr>
          <a:xfrm>
            <a:off x="551910" y="4424232"/>
            <a:ext cx="571500" cy="504825"/>
          </a:xfrm>
          <a:prstGeom prst="roundRect">
            <a:avLst/>
          </a:prstGeom>
          <a:solidFill>
            <a:srgbClr val="A0D7F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afgeronde hoeken 22">
            <a:extLst>
              <a:ext uri="{FF2B5EF4-FFF2-40B4-BE49-F238E27FC236}">
                <a16:creationId xmlns:a16="http://schemas.microsoft.com/office/drawing/2014/main" id="{67A7A511-E028-AA1A-4913-D79783488419}"/>
              </a:ext>
            </a:extLst>
          </p:cNvPr>
          <p:cNvSpPr/>
          <p:nvPr/>
        </p:nvSpPr>
        <p:spPr>
          <a:xfrm>
            <a:off x="1166273" y="2454390"/>
            <a:ext cx="571500" cy="504825"/>
          </a:xfrm>
          <a:prstGeom prst="roundRect">
            <a:avLst/>
          </a:prstGeom>
          <a:solidFill>
            <a:srgbClr val="190F4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afgeronde hoeken 24">
            <a:extLst>
              <a:ext uri="{FF2B5EF4-FFF2-40B4-BE49-F238E27FC236}">
                <a16:creationId xmlns:a16="http://schemas.microsoft.com/office/drawing/2014/main" id="{A6AD8059-5EAE-2CB7-F140-8D205D5CA094}"/>
              </a:ext>
            </a:extLst>
          </p:cNvPr>
          <p:cNvSpPr/>
          <p:nvPr/>
        </p:nvSpPr>
        <p:spPr>
          <a:xfrm>
            <a:off x="2102310" y="4831622"/>
            <a:ext cx="571500" cy="504825"/>
          </a:xfrm>
          <a:prstGeom prst="roundRect">
            <a:avLst/>
          </a:prstGeom>
          <a:solidFill>
            <a:srgbClr val="F06E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afgeronde hoeken 25">
            <a:extLst>
              <a:ext uri="{FF2B5EF4-FFF2-40B4-BE49-F238E27FC236}">
                <a16:creationId xmlns:a16="http://schemas.microsoft.com/office/drawing/2014/main" id="{13ED13FF-2FEC-8335-9983-3F9B1D29A8D1}"/>
              </a:ext>
            </a:extLst>
          </p:cNvPr>
          <p:cNvSpPr/>
          <p:nvPr/>
        </p:nvSpPr>
        <p:spPr>
          <a:xfrm>
            <a:off x="188372" y="3656612"/>
            <a:ext cx="571500" cy="504825"/>
          </a:xfrm>
          <a:prstGeom prst="roundRect">
            <a:avLst/>
          </a:prstGeom>
          <a:solidFill>
            <a:srgbClr val="50233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ekstvak 26">
            <a:extLst>
              <a:ext uri="{FF2B5EF4-FFF2-40B4-BE49-F238E27FC236}">
                <a16:creationId xmlns:a16="http://schemas.microsoft.com/office/drawing/2014/main" id="{66CA907D-A902-D766-5560-D3881A50EF5B}"/>
              </a:ext>
            </a:extLst>
          </p:cNvPr>
          <p:cNvSpPr txBox="1"/>
          <p:nvPr/>
        </p:nvSpPr>
        <p:spPr>
          <a:xfrm>
            <a:off x="1166273" y="1783948"/>
            <a:ext cx="1185863" cy="369332"/>
          </a:xfrm>
          <a:prstGeom prst="rect">
            <a:avLst/>
          </a:prstGeom>
          <a:noFill/>
        </p:spPr>
        <p:txBody>
          <a:bodyPr wrap="square" rtlCol="0">
            <a:spAutoFit/>
          </a:bodyPr>
          <a:lstStyle/>
          <a:p>
            <a:r>
              <a:rPr lang="nl-NL"/>
              <a:t>Markt</a:t>
            </a:r>
          </a:p>
        </p:txBody>
      </p:sp>
      <p:sp>
        <p:nvSpPr>
          <p:cNvPr id="28" name="Pijl: punthaak 27">
            <a:extLst>
              <a:ext uri="{FF2B5EF4-FFF2-40B4-BE49-F238E27FC236}">
                <a16:creationId xmlns:a16="http://schemas.microsoft.com/office/drawing/2014/main" id="{4481C927-59CF-76B4-0314-41BF337AA6F4}"/>
              </a:ext>
            </a:extLst>
          </p:cNvPr>
          <p:cNvSpPr/>
          <p:nvPr/>
        </p:nvSpPr>
        <p:spPr>
          <a:xfrm>
            <a:off x="3258187" y="3357993"/>
            <a:ext cx="1924048" cy="725297"/>
          </a:xfrm>
          <a:prstGeom prst="chevron">
            <a:avLst/>
          </a:prstGeom>
          <a:noFill/>
          <a:ln w="28575">
            <a:solidFill>
              <a:srgbClr val="486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chemeClr val="tx1"/>
                </a:solidFill>
              </a:rPr>
              <a:t>Selectie fase</a:t>
            </a:r>
          </a:p>
        </p:txBody>
      </p:sp>
      <p:sp>
        <p:nvSpPr>
          <p:cNvPr id="29" name="Rechthoek: afgeronde hoeken 28">
            <a:extLst>
              <a:ext uri="{FF2B5EF4-FFF2-40B4-BE49-F238E27FC236}">
                <a16:creationId xmlns:a16="http://schemas.microsoft.com/office/drawing/2014/main" id="{AE63AF38-F91F-70BA-FA4B-428CF948307D}"/>
              </a:ext>
            </a:extLst>
          </p:cNvPr>
          <p:cNvSpPr/>
          <p:nvPr/>
        </p:nvSpPr>
        <p:spPr>
          <a:xfrm>
            <a:off x="5451730" y="3620626"/>
            <a:ext cx="571500" cy="504825"/>
          </a:xfrm>
          <a:prstGeom prst="roundRect">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afgeronde hoeken 29">
            <a:extLst>
              <a:ext uri="{FF2B5EF4-FFF2-40B4-BE49-F238E27FC236}">
                <a16:creationId xmlns:a16="http://schemas.microsoft.com/office/drawing/2014/main" id="{E6FE5CF8-9956-3BD3-9532-DA30755E86B3}"/>
              </a:ext>
            </a:extLst>
          </p:cNvPr>
          <p:cNvSpPr/>
          <p:nvPr/>
        </p:nvSpPr>
        <p:spPr>
          <a:xfrm>
            <a:off x="6114497" y="3627688"/>
            <a:ext cx="571500" cy="504825"/>
          </a:xfrm>
          <a:prstGeom prst="roundRect">
            <a:avLst/>
          </a:prstGeom>
          <a:solidFill>
            <a:srgbClr val="502337">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afgeronde hoeken 30">
            <a:extLst>
              <a:ext uri="{FF2B5EF4-FFF2-40B4-BE49-F238E27FC236}">
                <a16:creationId xmlns:a16="http://schemas.microsoft.com/office/drawing/2014/main" id="{9814B171-E098-3C48-6537-9D220EB6B2AD}"/>
              </a:ext>
            </a:extLst>
          </p:cNvPr>
          <p:cNvSpPr/>
          <p:nvPr/>
        </p:nvSpPr>
        <p:spPr>
          <a:xfrm>
            <a:off x="5428124" y="2973855"/>
            <a:ext cx="571500" cy="504825"/>
          </a:xfrm>
          <a:prstGeom prst="roundRect">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ekstvak 31">
            <a:extLst>
              <a:ext uri="{FF2B5EF4-FFF2-40B4-BE49-F238E27FC236}">
                <a16:creationId xmlns:a16="http://schemas.microsoft.com/office/drawing/2014/main" id="{EF81931E-CB49-61A9-26E6-7DF418B0DFCC}"/>
              </a:ext>
            </a:extLst>
          </p:cNvPr>
          <p:cNvSpPr txBox="1"/>
          <p:nvPr/>
        </p:nvSpPr>
        <p:spPr>
          <a:xfrm>
            <a:off x="8441552" y="1795767"/>
            <a:ext cx="3140077" cy="1200329"/>
          </a:xfrm>
          <a:prstGeom prst="rect">
            <a:avLst/>
          </a:prstGeom>
          <a:noFill/>
        </p:spPr>
        <p:txBody>
          <a:bodyPr wrap="square" rtlCol="0">
            <a:spAutoFit/>
          </a:bodyPr>
          <a:lstStyle/>
          <a:p>
            <a:r>
              <a:rPr lang="nl-NL"/>
              <a:t>3 partijen waarmee gemeente Delft een raamcontract sluit &amp; die mogelijkheid hebben de 1</a:t>
            </a:r>
            <a:r>
              <a:rPr lang="nl-NL" baseline="30000"/>
              <a:t>e</a:t>
            </a:r>
            <a:r>
              <a:rPr lang="nl-NL"/>
              <a:t> minicompetitie te winnen</a:t>
            </a:r>
          </a:p>
        </p:txBody>
      </p:sp>
      <p:sp>
        <p:nvSpPr>
          <p:cNvPr id="34" name="Rechthoek: afgeronde hoeken 33">
            <a:extLst>
              <a:ext uri="{FF2B5EF4-FFF2-40B4-BE49-F238E27FC236}">
                <a16:creationId xmlns:a16="http://schemas.microsoft.com/office/drawing/2014/main" id="{2AF40781-B100-C1AA-9247-67BBABB6FB20}"/>
              </a:ext>
            </a:extLst>
          </p:cNvPr>
          <p:cNvSpPr/>
          <p:nvPr/>
        </p:nvSpPr>
        <p:spPr>
          <a:xfrm>
            <a:off x="6117861" y="2969273"/>
            <a:ext cx="571500" cy="5048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afgeronde hoeken 34">
            <a:extLst>
              <a:ext uri="{FF2B5EF4-FFF2-40B4-BE49-F238E27FC236}">
                <a16:creationId xmlns:a16="http://schemas.microsoft.com/office/drawing/2014/main" id="{D1341DA0-BC17-7025-5A86-AD96944FE34A}"/>
              </a:ext>
            </a:extLst>
          </p:cNvPr>
          <p:cNvSpPr/>
          <p:nvPr/>
        </p:nvSpPr>
        <p:spPr>
          <a:xfrm>
            <a:off x="5772199" y="4218612"/>
            <a:ext cx="571500" cy="504825"/>
          </a:xfrm>
          <a:prstGeom prst="roundRect">
            <a:avLst/>
          </a:prstGeom>
          <a:solidFill>
            <a:srgbClr val="190F41">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Pijl: punthaak 35">
            <a:extLst>
              <a:ext uri="{FF2B5EF4-FFF2-40B4-BE49-F238E27FC236}">
                <a16:creationId xmlns:a16="http://schemas.microsoft.com/office/drawing/2014/main" id="{87019ADE-6D19-FEBE-042C-0F5013855F91}"/>
              </a:ext>
            </a:extLst>
          </p:cNvPr>
          <p:cNvSpPr/>
          <p:nvPr/>
        </p:nvSpPr>
        <p:spPr>
          <a:xfrm>
            <a:off x="6933665" y="3339971"/>
            <a:ext cx="1924048" cy="725181"/>
          </a:xfrm>
          <a:prstGeom prst="chevron">
            <a:avLst/>
          </a:prstGeom>
          <a:noFill/>
          <a:ln w="28575">
            <a:solidFill>
              <a:srgbClr val="486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chemeClr val="tx1"/>
                </a:solidFill>
              </a:rPr>
              <a:t>Gunning fase</a:t>
            </a:r>
          </a:p>
        </p:txBody>
      </p:sp>
      <p:sp>
        <p:nvSpPr>
          <p:cNvPr id="37" name="Rechthoek: afgeronde hoeken 36">
            <a:extLst>
              <a:ext uri="{FF2B5EF4-FFF2-40B4-BE49-F238E27FC236}">
                <a16:creationId xmlns:a16="http://schemas.microsoft.com/office/drawing/2014/main" id="{ACAAD2F0-AB92-9558-1A5D-D79F77EF620E}"/>
              </a:ext>
            </a:extLst>
          </p:cNvPr>
          <p:cNvSpPr/>
          <p:nvPr/>
        </p:nvSpPr>
        <p:spPr>
          <a:xfrm>
            <a:off x="9014057" y="3418206"/>
            <a:ext cx="571500" cy="504825"/>
          </a:xfrm>
          <a:prstGeom prst="roundRect">
            <a:avLst/>
          </a:prstGeom>
          <a:solidFill>
            <a:srgbClr val="F7B6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afgeronde hoeken 37">
            <a:extLst>
              <a:ext uri="{FF2B5EF4-FFF2-40B4-BE49-F238E27FC236}">
                <a16:creationId xmlns:a16="http://schemas.microsoft.com/office/drawing/2014/main" id="{87349DC5-C6C3-7FB2-B743-08E1123C875E}"/>
              </a:ext>
            </a:extLst>
          </p:cNvPr>
          <p:cNvSpPr/>
          <p:nvPr/>
        </p:nvSpPr>
        <p:spPr>
          <a:xfrm>
            <a:off x="10378026" y="3429000"/>
            <a:ext cx="571500" cy="504825"/>
          </a:xfrm>
          <a:prstGeom prst="roundRect">
            <a:avLst/>
          </a:prstGeom>
          <a:solidFill>
            <a:srgbClr val="A0D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afgeronde hoeken 38">
            <a:extLst>
              <a:ext uri="{FF2B5EF4-FFF2-40B4-BE49-F238E27FC236}">
                <a16:creationId xmlns:a16="http://schemas.microsoft.com/office/drawing/2014/main" id="{C3616075-F00B-CB96-543B-3D1F26C367F4}"/>
              </a:ext>
            </a:extLst>
          </p:cNvPr>
          <p:cNvSpPr/>
          <p:nvPr/>
        </p:nvSpPr>
        <p:spPr>
          <a:xfrm>
            <a:off x="9682611" y="3417664"/>
            <a:ext cx="571500" cy="504825"/>
          </a:xfrm>
          <a:prstGeom prst="roundRect">
            <a:avLst/>
          </a:prstGeom>
          <a:solidFill>
            <a:srgbClr val="190F41">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Tekstvak 39">
            <a:extLst>
              <a:ext uri="{FF2B5EF4-FFF2-40B4-BE49-F238E27FC236}">
                <a16:creationId xmlns:a16="http://schemas.microsoft.com/office/drawing/2014/main" id="{729C30AD-E6B1-45CA-DDD0-9F7E273E97FA}"/>
              </a:ext>
            </a:extLst>
          </p:cNvPr>
          <p:cNvSpPr txBox="1"/>
          <p:nvPr/>
        </p:nvSpPr>
        <p:spPr>
          <a:xfrm>
            <a:off x="5398255" y="1824705"/>
            <a:ext cx="1658934" cy="923330"/>
          </a:xfrm>
          <a:prstGeom prst="rect">
            <a:avLst/>
          </a:prstGeom>
          <a:noFill/>
        </p:spPr>
        <p:txBody>
          <a:bodyPr wrap="square" rtlCol="0">
            <a:spAutoFit/>
          </a:bodyPr>
          <a:lstStyle/>
          <a:p>
            <a:r>
              <a:rPr lang="nl-NL"/>
              <a:t>5 partijen die aanbieding mogen maken</a:t>
            </a:r>
          </a:p>
        </p:txBody>
      </p:sp>
      <p:sp>
        <p:nvSpPr>
          <p:cNvPr id="41" name="Tekstvak 40">
            <a:extLst>
              <a:ext uri="{FF2B5EF4-FFF2-40B4-BE49-F238E27FC236}">
                <a16:creationId xmlns:a16="http://schemas.microsoft.com/office/drawing/2014/main" id="{33CC581A-716D-FCB2-8908-A0E672931AD7}"/>
              </a:ext>
            </a:extLst>
          </p:cNvPr>
          <p:cNvSpPr txBox="1"/>
          <p:nvPr/>
        </p:nvSpPr>
        <p:spPr>
          <a:xfrm>
            <a:off x="3150083" y="4183016"/>
            <a:ext cx="2085975" cy="461665"/>
          </a:xfrm>
          <a:prstGeom prst="rect">
            <a:avLst/>
          </a:prstGeom>
          <a:noFill/>
        </p:spPr>
        <p:txBody>
          <a:bodyPr wrap="square" rtlCol="0">
            <a:spAutoFit/>
          </a:bodyPr>
          <a:lstStyle/>
          <a:p>
            <a:pPr algn="ctr"/>
            <a:r>
              <a:rPr lang="nl-NL" sz="1200"/>
              <a:t>Geschiktheidseisen</a:t>
            </a:r>
          </a:p>
          <a:p>
            <a:pPr algn="ctr"/>
            <a:r>
              <a:rPr lang="nl-NL" sz="1200"/>
              <a:t>Selectiecriteria</a:t>
            </a:r>
          </a:p>
        </p:txBody>
      </p:sp>
      <p:sp>
        <p:nvSpPr>
          <p:cNvPr id="2" name="Pijl: punthaak 1">
            <a:extLst>
              <a:ext uri="{FF2B5EF4-FFF2-40B4-BE49-F238E27FC236}">
                <a16:creationId xmlns:a16="http://schemas.microsoft.com/office/drawing/2014/main" id="{92D74AE9-CE6B-9ABB-A302-A87695A5C13A}"/>
              </a:ext>
            </a:extLst>
          </p:cNvPr>
          <p:cNvSpPr/>
          <p:nvPr/>
        </p:nvSpPr>
        <p:spPr>
          <a:xfrm>
            <a:off x="6957729" y="4554633"/>
            <a:ext cx="1924048" cy="725181"/>
          </a:xfrm>
          <a:prstGeom prst="chevron">
            <a:avLst/>
          </a:prstGeom>
          <a:noFill/>
          <a:ln w="28575">
            <a:solidFill>
              <a:srgbClr val="48605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solidFill>
                  <a:schemeClr val="tx1"/>
                </a:solidFill>
              </a:rPr>
              <a:t>1</a:t>
            </a:r>
            <a:r>
              <a:rPr lang="nl-NL" baseline="30000">
                <a:solidFill>
                  <a:schemeClr val="tx1"/>
                </a:solidFill>
              </a:rPr>
              <a:t>e</a:t>
            </a:r>
            <a:r>
              <a:rPr lang="nl-NL">
                <a:solidFill>
                  <a:schemeClr val="tx1"/>
                </a:solidFill>
              </a:rPr>
              <a:t> Mini</a:t>
            </a:r>
          </a:p>
          <a:p>
            <a:pPr algn="ctr"/>
            <a:r>
              <a:rPr lang="nl-NL">
                <a:solidFill>
                  <a:schemeClr val="tx1"/>
                </a:solidFill>
              </a:rPr>
              <a:t>competitie</a:t>
            </a:r>
          </a:p>
        </p:txBody>
      </p:sp>
      <p:sp>
        <p:nvSpPr>
          <p:cNvPr id="6" name="Rechthoek: afgeronde hoeken 5">
            <a:extLst>
              <a:ext uri="{FF2B5EF4-FFF2-40B4-BE49-F238E27FC236}">
                <a16:creationId xmlns:a16="http://schemas.microsoft.com/office/drawing/2014/main" id="{D40F82CE-400D-38FB-93F1-4AE3FEAC9777}"/>
              </a:ext>
            </a:extLst>
          </p:cNvPr>
          <p:cNvSpPr/>
          <p:nvPr/>
        </p:nvSpPr>
        <p:spPr>
          <a:xfrm>
            <a:off x="9664376" y="4676644"/>
            <a:ext cx="571500" cy="504825"/>
          </a:xfrm>
          <a:prstGeom prst="roundRect">
            <a:avLst/>
          </a:prstGeom>
          <a:solidFill>
            <a:srgbClr val="190F41">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A8CAF398-378F-C385-9463-7E4716AD0DF3}"/>
              </a:ext>
            </a:extLst>
          </p:cNvPr>
          <p:cNvSpPr txBox="1"/>
          <p:nvPr/>
        </p:nvSpPr>
        <p:spPr>
          <a:xfrm>
            <a:off x="9014057" y="5291207"/>
            <a:ext cx="2285413" cy="646331"/>
          </a:xfrm>
          <a:prstGeom prst="rect">
            <a:avLst/>
          </a:prstGeom>
          <a:noFill/>
        </p:spPr>
        <p:txBody>
          <a:bodyPr wrap="square" rtlCol="0">
            <a:spAutoFit/>
          </a:bodyPr>
          <a:lstStyle/>
          <a:p>
            <a:r>
              <a:rPr lang="nl-NL"/>
              <a:t>1 partij die het 1</a:t>
            </a:r>
            <a:r>
              <a:rPr lang="nl-NL" baseline="30000"/>
              <a:t>e</a:t>
            </a:r>
            <a:r>
              <a:rPr lang="nl-NL"/>
              <a:t> project gaat realiseren</a:t>
            </a:r>
          </a:p>
        </p:txBody>
      </p:sp>
      <p:sp>
        <p:nvSpPr>
          <p:cNvPr id="18" name="Tekstvak 17">
            <a:extLst>
              <a:ext uri="{FF2B5EF4-FFF2-40B4-BE49-F238E27FC236}">
                <a16:creationId xmlns:a16="http://schemas.microsoft.com/office/drawing/2014/main" id="{125E93BA-EDFD-09E6-0D16-3C4F2F449179}"/>
              </a:ext>
            </a:extLst>
          </p:cNvPr>
          <p:cNvSpPr txBox="1"/>
          <p:nvPr/>
        </p:nvSpPr>
        <p:spPr>
          <a:xfrm>
            <a:off x="6756699" y="4162292"/>
            <a:ext cx="2085975" cy="276999"/>
          </a:xfrm>
          <a:prstGeom prst="rect">
            <a:avLst/>
          </a:prstGeom>
          <a:noFill/>
        </p:spPr>
        <p:txBody>
          <a:bodyPr wrap="square" rtlCol="0">
            <a:spAutoFit/>
          </a:bodyPr>
          <a:lstStyle/>
          <a:p>
            <a:pPr algn="ctr"/>
            <a:r>
              <a:rPr lang="nl-NL" sz="1200"/>
              <a:t>Gunningcriteria</a:t>
            </a:r>
          </a:p>
        </p:txBody>
      </p:sp>
    </p:spTree>
    <p:extLst>
      <p:ext uri="{BB962C8B-B14F-4D97-AF65-F5344CB8AC3E}">
        <p14:creationId xmlns:p14="http://schemas.microsoft.com/office/powerpoint/2010/main" val="281359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ECBCD6-9D35-DDF4-FC1E-B065A048FEA8}"/>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915C6863-8F51-3CC7-C4AA-6A1DBC2583B5}"/>
              </a:ext>
            </a:extLst>
          </p:cNvPr>
          <p:cNvSpPr>
            <a:spLocks noGrp="1"/>
          </p:cNvSpPr>
          <p:nvPr>
            <p:ph type="title"/>
          </p:nvPr>
        </p:nvSpPr>
        <p:spPr>
          <a:xfrm>
            <a:off x="698500" y="584200"/>
            <a:ext cx="9313091" cy="504825"/>
          </a:xfrm>
        </p:spPr>
        <p:txBody>
          <a:bodyPr/>
          <a:lstStyle/>
          <a:p>
            <a:r>
              <a:rPr lang="en-GB" err="1"/>
              <a:t>Raamcontract</a:t>
            </a:r>
            <a:endParaRPr lang="en-GB"/>
          </a:p>
        </p:txBody>
      </p:sp>
      <p:sp>
        <p:nvSpPr>
          <p:cNvPr id="3" name="Tijdelijke aanduiding voor datum 2">
            <a:extLst>
              <a:ext uri="{FF2B5EF4-FFF2-40B4-BE49-F238E27FC236}">
                <a16:creationId xmlns:a16="http://schemas.microsoft.com/office/drawing/2014/main" id="{26F559D8-0D21-679F-18D7-EDB54A487A48}"/>
              </a:ext>
            </a:extLst>
          </p:cNvPr>
          <p:cNvSpPr>
            <a:spLocks noGrp="1"/>
          </p:cNvSpPr>
          <p:nvPr>
            <p:ph type="dt" sz="half" idx="10"/>
          </p:nvPr>
        </p:nvSpPr>
        <p:spPr>
          <a:xfrm>
            <a:off x="698500" y="7118263"/>
            <a:ext cx="2044700" cy="365125"/>
          </a:xfrm>
        </p:spPr>
        <p:txBody>
          <a:bodyPr/>
          <a:lstStyle/>
          <a:p>
            <a:fld id="{2E476DD7-9AD6-4863-81BB-6B3DFEBB05F9}" type="datetime1">
              <a:rPr lang="nl-NL" smtClean="0"/>
              <a:pPr/>
              <a:t>16-7-2025</a:t>
            </a:fld>
            <a:endParaRPr lang="nl-NL"/>
          </a:p>
        </p:txBody>
      </p:sp>
      <p:sp>
        <p:nvSpPr>
          <p:cNvPr id="4" name="Tijdelijke aanduiding voor voettekst 3">
            <a:extLst>
              <a:ext uri="{FF2B5EF4-FFF2-40B4-BE49-F238E27FC236}">
                <a16:creationId xmlns:a16="http://schemas.microsoft.com/office/drawing/2014/main" id="{A76555E6-8DB2-03B1-5CEB-A4914ED4D510}"/>
              </a:ext>
            </a:extLst>
          </p:cNvPr>
          <p:cNvSpPr>
            <a:spLocks noGrp="1"/>
          </p:cNvSpPr>
          <p:nvPr>
            <p:ph type="ftr" sz="quarter" idx="11"/>
          </p:nvPr>
        </p:nvSpPr>
        <p:spPr>
          <a:xfrm>
            <a:off x="2959100" y="7118263"/>
            <a:ext cx="6273800" cy="365125"/>
          </a:xfrm>
        </p:spPr>
        <p:txBody>
          <a:bodyPr/>
          <a:lstStyle/>
          <a:p>
            <a:r>
              <a:rPr lang="nl-NL"/>
              <a:t>(Vergeet niet de voettekst aan te passen!)</a:t>
            </a:r>
          </a:p>
        </p:txBody>
      </p:sp>
      <p:sp>
        <p:nvSpPr>
          <p:cNvPr id="8" name="Tijdelijke aanduiding voor tekst 7">
            <a:extLst>
              <a:ext uri="{FF2B5EF4-FFF2-40B4-BE49-F238E27FC236}">
                <a16:creationId xmlns:a16="http://schemas.microsoft.com/office/drawing/2014/main" id="{CAF02B59-56CC-C991-33DD-CDDD3263CEA2}"/>
              </a:ext>
            </a:extLst>
          </p:cNvPr>
          <p:cNvSpPr>
            <a:spLocks noGrp="1"/>
          </p:cNvSpPr>
          <p:nvPr>
            <p:ph type="body" sz="quarter" idx="13"/>
          </p:nvPr>
        </p:nvSpPr>
        <p:spPr>
          <a:xfrm>
            <a:off x="698500" y="1096875"/>
            <a:ext cx="9313090" cy="504825"/>
          </a:xfrm>
        </p:spPr>
        <p:txBody>
          <a:bodyPr/>
          <a:lstStyle/>
          <a:p>
            <a:r>
              <a:rPr lang="en-GB" dirty="0"/>
              <a:t>Doel</a:t>
            </a:r>
          </a:p>
        </p:txBody>
      </p:sp>
      <p:sp>
        <p:nvSpPr>
          <p:cNvPr id="9" name="Tijdelijke aanduiding voor verticale tekst 8">
            <a:extLst>
              <a:ext uri="{FF2B5EF4-FFF2-40B4-BE49-F238E27FC236}">
                <a16:creationId xmlns:a16="http://schemas.microsoft.com/office/drawing/2014/main" id="{F6CC7304-E6D0-56CE-7B24-68038C5F1101}"/>
              </a:ext>
            </a:extLst>
          </p:cNvPr>
          <p:cNvSpPr>
            <a:spLocks noGrp="1"/>
          </p:cNvSpPr>
          <p:nvPr>
            <p:ph type="body" orient="vert" idx="25"/>
          </p:nvPr>
        </p:nvSpPr>
        <p:spPr>
          <a:xfrm>
            <a:off x="1318845" y="2009634"/>
            <a:ext cx="10283779" cy="3938265"/>
          </a:xfrm>
        </p:spPr>
        <p:txBody>
          <a:bodyPr/>
          <a:lstStyle/>
          <a:p>
            <a:pPr lvl="2"/>
            <a:r>
              <a:rPr lang="nl-NL" dirty="0"/>
              <a:t>Afsluiten raamcontract met </a:t>
            </a:r>
            <a:r>
              <a:rPr lang="nl-NL" b="1" dirty="0"/>
              <a:t>3 consortia</a:t>
            </a:r>
            <a:r>
              <a:rPr lang="nl-NL" dirty="0"/>
              <a:t>;</a:t>
            </a:r>
          </a:p>
          <a:p>
            <a:pPr lvl="2"/>
            <a:r>
              <a:rPr lang="nl-NL" dirty="0"/>
              <a:t>Contractvorm: </a:t>
            </a:r>
            <a:r>
              <a:rPr lang="nl-NL" b="1" dirty="0"/>
              <a:t>Design &amp; </a:t>
            </a:r>
            <a:r>
              <a:rPr lang="nl-NL" b="1" dirty="0" err="1"/>
              <a:t>Build</a:t>
            </a:r>
            <a:r>
              <a:rPr lang="nl-NL" dirty="0"/>
              <a:t>;</a:t>
            </a:r>
          </a:p>
          <a:p>
            <a:pPr lvl="2"/>
            <a:r>
              <a:rPr lang="nl-NL" dirty="0"/>
              <a:t>Opgave: circa </a:t>
            </a:r>
            <a:r>
              <a:rPr lang="nl-NL" b="1" dirty="0"/>
              <a:t>1 school </a:t>
            </a:r>
            <a:r>
              <a:rPr lang="nl-NL" dirty="0"/>
              <a:t>per jaar vervangen;</a:t>
            </a:r>
          </a:p>
          <a:p>
            <a:pPr lvl="2"/>
            <a:r>
              <a:rPr lang="nl-NL" dirty="0"/>
              <a:t>Directe ontwikkeling &amp; realisatie van 2 </a:t>
            </a:r>
            <a:r>
              <a:rPr lang="nl-NL" dirty="0" err="1"/>
              <a:t>kindcentra</a:t>
            </a:r>
            <a:r>
              <a:rPr lang="nl-NL" dirty="0"/>
              <a:t> in </a:t>
            </a:r>
            <a:r>
              <a:rPr lang="nl-NL" b="1" dirty="0" err="1"/>
              <a:t>Tanthof</a:t>
            </a:r>
            <a:r>
              <a:rPr lang="nl-NL" b="1" dirty="0"/>
              <a:t>-West.</a:t>
            </a:r>
          </a:p>
          <a:p>
            <a:pPr lvl="2"/>
            <a:r>
              <a:rPr lang="nl-NL" dirty="0"/>
              <a:t>2</a:t>
            </a:r>
            <a:r>
              <a:rPr lang="nl-NL" baseline="30000" dirty="0"/>
              <a:t>e</a:t>
            </a:r>
            <a:r>
              <a:rPr lang="nl-NL" dirty="0"/>
              <a:t> project ontwikkeling &amp; realisatie </a:t>
            </a:r>
            <a:r>
              <a:rPr lang="nl-NL" b="1" dirty="0" err="1"/>
              <a:t>Tanthof</a:t>
            </a:r>
            <a:r>
              <a:rPr lang="nl-NL" b="1" dirty="0"/>
              <a:t>-Oost</a:t>
            </a:r>
            <a:endParaRPr lang="de-DE" dirty="0"/>
          </a:p>
          <a:p>
            <a:endParaRPr lang="en-GB" dirty="0"/>
          </a:p>
        </p:txBody>
      </p:sp>
    </p:spTree>
    <p:extLst>
      <p:ext uri="{BB962C8B-B14F-4D97-AF65-F5344CB8AC3E}">
        <p14:creationId xmlns:p14="http://schemas.microsoft.com/office/powerpoint/2010/main" val="396208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Tijdelijke aanduiding voor afbeelding 11">
            <a:extLst>
              <a:ext uri="{FF2B5EF4-FFF2-40B4-BE49-F238E27FC236}">
                <a16:creationId xmlns:a16="http://schemas.microsoft.com/office/drawing/2014/main" id="{093DDB46-7710-F278-7BB8-98A1C2EB8ED4}"/>
              </a:ext>
            </a:extLst>
          </p:cNvPr>
          <p:cNvPicPr>
            <a:picLocks noGrp="1" noChangeAspect="1"/>
          </p:cNvPicPr>
          <p:nvPr>
            <p:ph type="pic" sz="quarter" idx="14"/>
          </p:nvPr>
        </p:nvPicPr>
        <p:blipFill>
          <a:blip r:embed="rId2"/>
          <a:srcRect t="11330" b="11330"/>
          <a:stretch/>
        </p:blipFill>
        <p:spPr/>
      </p:pic>
      <p:sp>
        <p:nvSpPr>
          <p:cNvPr id="2" name="Titel 1">
            <a:extLst>
              <a:ext uri="{FF2B5EF4-FFF2-40B4-BE49-F238E27FC236}">
                <a16:creationId xmlns:a16="http://schemas.microsoft.com/office/drawing/2014/main" id="{5C59F8C7-196C-A5BC-A7B9-160C4C568874}"/>
              </a:ext>
            </a:extLst>
          </p:cNvPr>
          <p:cNvSpPr>
            <a:spLocks noGrp="1"/>
          </p:cNvSpPr>
          <p:nvPr>
            <p:ph type="title"/>
          </p:nvPr>
        </p:nvSpPr>
        <p:spPr/>
        <p:txBody>
          <a:bodyPr/>
          <a:lstStyle/>
          <a:p>
            <a:r>
              <a:rPr lang="nl-NL"/>
              <a:t>Programma van Eisen</a:t>
            </a:r>
          </a:p>
        </p:txBody>
      </p:sp>
      <p:sp>
        <p:nvSpPr>
          <p:cNvPr id="3" name="Tijdelijke aanduiding voor datum 2">
            <a:extLst>
              <a:ext uri="{FF2B5EF4-FFF2-40B4-BE49-F238E27FC236}">
                <a16:creationId xmlns:a16="http://schemas.microsoft.com/office/drawing/2014/main" id="{25815AD8-3030-D487-D7BE-86421D94BB4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0A2804F0-5307-0A73-D36C-5E1EE743D80D}"/>
              </a:ext>
            </a:extLst>
          </p:cNvPr>
          <p:cNvSpPr>
            <a:spLocks noGrp="1"/>
          </p:cNvSpPr>
          <p:nvPr>
            <p:ph type="ftr" sz="quarter" idx="11"/>
          </p:nvPr>
        </p:nvSpPr>
        <p:spPr/>
        <p:txBody>
          <a:bodyPr/>
          <a:lstStyle/>
          <a:p>
            <a:r>
              <a:rPr lang="nl-NL"/>
              <a:t>(Vergeet niet de voettekst aan te passen!)</a:t>
            </a:r>
          </a:p>
        </p:txBody>
      </p:sp>
      <p:sp>
        <p:nvSpPr>
          <p:cNvPr id="7" name="Tijdelijke aanduiding voor verticale tekst 6">
            <a:extLst>
              <a:ext uri="{FF2B5EF4-FFF2-40B4-BE49-F238E27FC236}">
                <a16:creationId xmlns:a16="http://schemas.microsoft.com/office/drawing/2014/main" id="{C5BF9635-A399-3471-A226-C272A072854B}"/>
              </a:ext>
            </a:extLst>
          </p:cNvPr>
          <p:cNvSpPr>
            <a:spLocks noGrp="1"/>
          </p:cNvSpPr>
          <p:nvPr>
            <p:ph type="body" orient="vert" idx="27"/>
          </p:nvPr>
        </p:nvSpPr>
        <p:spPr/>
        <p:txBody>
          <a:bodyPr/>
          <a:lstStyle/>
          <a:p>
            <a:pPr marL="342900" indent="-342900">
              <a:buFont typeface="Arial" panose="020B0604020202020204" pitchFamily="34" charset="0"/>
              <a:buChar char="•"/>
            </a:pPr>
            <a:r>
              <a:rPr lang="nl-NL" b="1"/>
              <a:t>Generiek</a:t>
            </a:r>
            <a:r>
              <a:rPr lang="nl-NL"/>
              <a:t> deel voor alle kindcentra</a:t>
            </a:r>
          </a:p>
          <a:p>
            <a:pPr marL="342900" indent="-342900">
              <a:buFont typeface="Arial" panose="020B0604020202020204" pitchFamily="34" charset="0"/>
              <a:buChar char="•"/>
            </a:pPr>
            <a:r>
              <a:rPr lang="nl-NL" b="1"/>
              <a:t>Specifiek</a:t>
            </a:r>
            <a:r>
              <a:rPr lang="nl-NL"/>
              <a:t> deel per project</a:t>
            </a:r>
          </a:p>
        </p:txBody>
      </p:sp>
    </p:spTree>
    <p:extLst>
      <p:ext uri="{BB962C8B-B14F-4D97-AF65-F5344CB8AC3E}">
        <p14:creationId xmlns:p14="http://schemas.microsoft.com/office/powerpoint/2010/main" val="18979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59F8C7-196C-A5BC-A7B9-160C4C568874}"/>
              </a:ext>
            </a:extLst>
          </p:cNvPr>
          <p:cNvSpPr>
            <a:spLocks noGrp="1"/>
          </p:cNvSpPr>
          <p:nvPr>
            <p:ph type="title"/>
          </p:nvPr>
        </p:nvSpPr>
        <p:spPr/>
        <p:txBody>
          <a:bodyPr/>
          <a:lstStyle/>
          <a:p>
            <a:r>
              <a:rPr lang="nl-NL"/>
              <a:t>Algemene Ruimtelijke Eisen</a:t>
            </a:r>
          </a:p>
        </p:txBody>
      </p:sp>
      <p:sp>
        <p:nvSpPr>
          <p:cNvPr id="3" name="Tijdelijke aanduiding voor datum 2">
            <a:extLst>
              <a:ext uri="{FF2B5EF4-FFF2-40B4-BE49-F238E27FC236}">
                <a16:creationId xmlns:a16="http://schemas.microsoft.com/office/drawing/2014/main" id="{25815AD8-3030-D487-D7BE-86421D94BB4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0A2804F0-5307-0A73-D36C-5E1EE743D80D}"/>
              </a:ext>
            </a:extLst>
          </p:cNvPr>
          <p:cNvSpPr>
            <a:spLocks noGrp="1"/>
          </p:cNvSpPr>
          <p:nvPr>
            <p:ph type="ftr" sz="quarter" idx="11"/>
          </p:nvPr>
        </p:nvSpPr>
        <p:spPr/>
        <p:txBody>
          <a:bodyPr/>
          <a:lstStyle/>
          <a:p>
            <a:r>
              <a:rPr lang="nl-NL"/>
              <a:t>(Vergeet niet de voettekst aan te passen!)</a:t>
            </a:r>
          </a:p>
        </p:txBody>
      </p:sp>
      <p:pic>
        <p:nvPicPr>
          <p:cNvPr id="11" name="Afbeelding 10" descr="Afbeelding met tekst, schermopname, diagram, ontwerp&#10;&#10;Door AI gegenereerde inhoud is mogelijk onjuist.">
            <a:extLst>
              <a:ext uri="{FF2B5EF4-FFF2-40B4-BE49-F238E27FC236}">
                <a16:creationId xmlns:a16="http://schemas.microsoft.com/office/drawing/2014/main" id="{F677E89B-404D-7DB4-5638-B92D1B66F5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6302" y="2175593"/>
            <a:ext cx="3569501" cy="3429785"/>
          </a:xfrm>
          <a:prstGeom prst="rect">
            <a:avLst/>
          </a:prstGeom>
        </p:spPr>
      </p:pic>
      <p:pic>
        <p:nvPicPr>
          <p:cNvPr id="13" name="Afbeelding 12" descr="Afbeelding met tekst, schermopname, diagram, cirkel&#10;&#10;Door AI gegenereerde inhoud is mogelijk onjuist.">
            <a:extLst>
              <a:ext uri="{FF2B5EF4-FFF2-40B4-BE49-F238E27FC236}">
                <a16:creationId xmlns:a16="http://schemas.microsoft.com/office/drawing/2014/main" id="{56ACCE96-F019-F1E5-8172-A2A3366F6B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015" y="2117820"/>
            <a:ext cx="4331175" cy="3490178"/>
          </a:xfrm>
          <a:prstGeom prst="rect">
            <a:avLst/>
          </a:prstGeom>
        </p:spPr>
      </p:pic>
    </p:spTree>
    <p:extLst>
      <p:ext uri="{BB962C8B-B14F-4D97-AF65-F5344CB8AC3E}">
        <p14:creationId xmlns:p14="http://schemas.microsoft.com/office/powerpoint/2010/main" val="50486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59F8C7-196C-A5BC-A7B9-160C4C568874}"/>
              </a:ext>
            </a:extLst>
          </p:cNvPr>
          <p:cNvSpPr>
            <a:spLocks noGrp="1"/>
          </p:cNvSpPr>
          <p:nvPr>
            <p:ph type="title"/>
          </p:nvPr>
        </p:nvSpPr>
        <p:spPr/>
        <p:txBody>
          <a:bodyPr/>
          <a:lstStyle/>
          <a:p>
            <a:r>
              <a:rPr lang="nl-NL"/>
              <a:t>Algemene Ruimtelijke Eisen</a:t>
            </a:r>
          </a:p>
        </p:txBody>
      </p:sp>
      <p:sp>
        <p:nvSpPr>
          <p:cNvPr id="3" name="Tijdelijke aanduiding voor datum 2">
            <a:extLst>
              <a:ext uri="{FF2B5EF4-FFF2-40B4-BE49-F238E27FC236}">
                <a16:creationId xmlns:a16="http://schemas.microsoft.com/office/drawing/2014/main" id="{25815AD8-3030-D487-D7BE-86421D94BB4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0A2804F0-5307-0A73-D36C-5E1EE743D80D}"/>
              </a:ext>
            </a:extLst>
          </p:cNvPr>
          <p:cNvSpPr>
            <a:spLocks noGrp="1"/>
          </p:cNvSpPr>
          <p:nvPr>
            <p:ph type="ftr" sz="quarter" idx="11"/>
          </p:nvPr>
        </p:nvSpPr>
        <p:spPr/>
        <p:txBody>
          <a:bodyPr/>
          <a:lstStyle/>
          <a:p>
            <a:r>
              <a:rPr lang="nl-NL"/>
              <a:t>(Vergeet niet de voettekst aan te passen!)</a:t>
            </a:r>
          </a:p>
        </p:txBody>
      </p:sp>
      <p:pic>
        <p:nvPicPr>
          <p:cNvPr id="6" name="Afbeelding 5" descr="Afbeelding met diagram, schermopname, lijn, tekst&#10;&#10;Door AI gegenereerde inhoud is mogelijk onjuist.">
            <a:extLst>
              <a:ext uri="{FF2B5EF4-FFF2-40B4-BE49-F238E27FC236}">
                <a16:creationId xmlns:a16="http://schemas.microsoft.com/office/drawing/2014/main" id="{9928E994-E9DD-1898-353F-6E8FE6CA89D9}"/>
              </a:ext>
            </a:extLst>
          </p:cNvPr>
          <p:cNvPicPr>
            <a:picLocks noChangeAspect="1"/>
          </p:cNvPicPr>
          <p:nvPr/>
        </p:nvPicPr>
        <p:blipFill>
          <a:blip r:embed="rId2"/>
          <a:stretch>
            <a:fillRect/>
          </a:stretch>
        </p:blipFill>
        <p:spPr>
          <a:xfrm>
            <a:off x="85476" y="2791584"/>
            <a:ext cx="12021048" cy="2624120"/>
          </a:xfrm>
          <a:prstGeom prst="rect">
            <a:avLst/>
          </a:prstGeom>
        </p:spPr>
      </p:pic>
    </p:spTree>
    <p:extLst>
      <p:ext uri="{BB962C8B-B14F-4D97-AF65-F5344CB8AC3E}">
        <p14:creationId xmlns:p14="http://schemas.microsoft.com/office/powerpoint/2010/main" val="166815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59F8C7-196C-A5BC-A7B9-160C4C568874}"/>
              </a:ext>
            </a:extLst>
          </p:cNvPr>
          <p:cNvSpPr>
            <a:spLocks noGrp="1"/>
          </p:cNvSpPr>
          <p:nvPr>
            <p:ph type="title"/>
          </p:nvPr>
        </p:nvSpPr>
        <p:spPr/>
        <p:txBody>
          <a:bodyPr/>
          <a:lstStyle/>
          <a:p>
            <a:r>
              <a:rPr lang="nl-NL"/>
              <a:t>Algemene Ruimtelijke Eisen</a:t>
            </a:r>
          </a:p>
        </p:txBody>
      </p:sp>
      <p:sp>
        <p:nvSpPr>
          <p:cNvPr id="3" name="Tijdelijke aanduiding voor datum 2">
            <a:extLst>
              <a:ext uri="{FF2B5EF4-FFF2-40B4-BE49-F238E27FC236}">
                <a16:creationId xmlns:a16="http://schemas.microsoft.com/office/drawing/2014/main" id="{25815AD8-3030-D487-D7BE-86421D94BB46}"/>
              </a:ext>
            </a:extLst>
          </p:cNvPr>
          <p:cNvSpPr>
            <a:spLocks noGrp="1"/>
          </p:cNvSpPr>
          <p:nvPr>
            <p:ph type="dt" sz="half" idx="10"/>
          </p:nvPr>
        </p:nvSpPr>
        <p:spPr/>
        <p:txBody>
          <a:bodyPr/>
          <a:lstStyle/>
          <a:p>
            <a:fld id="{2E476DD7-9AD6-4863-81BB-6B3DFEBB05F9}" type="datetime1">
              <a:rPr lang="nl-NL" smtClean="0"/>
              <a:t>16-7-2025</a:t>
            </a:fld>
            <a:endParaRPr lang="nl-NL"/>
          </a:p>
        </p:txBody>
      </p:sp>
      <p:sp>
        <p:nvSpPr>
          <p:cNvPr id="4" name="Tijdelijke aanduiding voor voettekst 3">
            <a:extLst>
              <a:ext uri="{FF2B5EF4-FFF2-40B4-BE49-F238E27FC236}">
                <a16:creationId xmlns:a16="http://schemas.microsoft.com/office/drawing/2014/main" id="{0A2804F0-5307-0A73-D36C-5E1EE743D80D}"/>
              </a:ext>
            </a:extLst>
          </p:cNvPr>
          <p:cNvSpPr>
            <a:spLocks noGrp="1"/>
          </p:cNvSpPr>
          <p:nvPr>
            <p:ph type="ftr" sz="quarter" idx="11"/>
          </p:nvPr>
        </p:nvSpPr>
        <p:spPr/>
        <p:txBody>
          <a:bodyPr/>
          <a:lstStyle/>
          <a:p>
            <a:r>
              <a:rPr lang="nl-NL"/>
              <a:t>(Vergeet niet de voettekst aan te passen!)</a:t>
            </a:r>
          </a:p>
        </p:txBody>
      </p:sp>
      <p:grpSp>
        <p:nvGrpSpPr>
          <p:cNvPr id="7" name="Groep 6">
            <a:extLst>
              <a:ext uri="{FF2B5EF4-FFF2-40B4-BE49-F238E27FC236}">
                <a16:creationId xmlns:a16="http://schemas.microsoft.com/office/drawing/2014/main" id="{27781A08-CD2E-3F30-1EDC-FFD386644108}"/>
              </a:ext>
            </a:extLst>
          </p:cNvPr>
          <p:cNvGrpSpPr/>
          <p:nvPr/>
        </p:nvGrpSpPr>
        <p:grpSpPr>
          <a:xfrm>
            <a:off x="285145" y="2207037"/>
            <a:ext cx="11489216" cy="4401984"/>
            <a:chOff x="285145" y="2207037"/>
            <a:chExt cx="11489216" cy="4401984"/>
          </a:xfrm>
        </p:grpSpPr>
        <p:pic>
          <p:nvPicPr>
            <p:cNvPr id="12" name="Afbeelding 11">
              <a:extLst>
                <a:ext uri="{FF2B5EF4-FFF2-40B4-BE49-F238E27FC236}">
                  <a16:creationId xmlns:a16="http://schemas.microsoft.com/office/drawing/2014/main" id="{C311AC12-A8AC-A01D-24D1-CE2F16A58861}"/>
                </a:ext>
              </a:extLst>
            </p:cNvPr>
            <p:cNvPicPr>
              <a:picLocks noChangeAspect="1"/>
            </p:cNvPicPr>
            <p:nvPr/>
          </p:nvPicPr>
          <p:blipFill>
            <a:blip r:embed="rId2"/>
            <a:stretch>
              <a:fillRect/>
            </a:stretch>
          </p:blipFill>
          <p:spPr>
            <a:xfrm>
              <a:off x="285145" y="4877135"/>
              <a:ext cx="1489918" cy="1600423"/>
            </a:xfrm>
            <a:prstGeom prst="rect">
              <a:avLst/>
            </a:prstGeom>
          </p:spPr>
        </p:pic>
        <p:pic>
          <p:nvPicPr>
            <p:cNvPr id="8" name="Afbeelding 7">
              <a:extLst>
                <a:ext uri="{FF2B5EF4-FFF2-40B4-BE49-F238E27FC236}">
                  <a16:creationId xmlns:a16="http://schemas.microsoft.com/office/drawing/2014/main" id="{41F16792-BA70-7CB3-93B7-92CACC7909D0}"/>
                </a:ext>
              </a:extLst>
            </p:cNvPr>
            <p:cNvPicPr>
              <a:picLocks noChangeAspect="1"/>
            </p:cNvPicPr>
            <p:nvPr/>
          </p:nvPicPr>
          <p:blipFill>
            <a:blip r:embed="rId3"/>
            <a:stretch>
              <a:fillRect/>
            </a:stretch>
          </p:blipFill>
          <p:spPr>
            <a:xfrm>
              <a:off x="321528" y="2207037"/>
              <a:ext cx="1425139" cy="1821434"/>
            </a:xfrm>
            <a:prstGeom prst="rect">
              <a:avLst/>
            </a:prstGeom>
          </p:spPr>
        </p:pic>
        <p:pic>
          <p:nvPicPr>
            <p:cNvPr id="9" name="Afbeelding 8">
              <a:extLst>
                <a:ext uri="{FF2B5EF4-FFF2-40B4-BE49-F238E27FC236}">
                  <a16:creationId xmlns:a16="http://schemas.microsoft.com/office/drawing/2014/main" id="{C9B999E9-954C-460A-60FA-596B741FBB55}"/>
                </a:ext>
              </a:extLst>
            </p:cNvPr>
            <p:cNvPicPr>
              <a:picLocks noChangeAspect="1"/>
            </p:cNvPicPr>
            <p:nvPr/>
          </p:nvPicPr>
          <p:blipFill>
            <a:blip r:embed="rId4"/>
            <a:stretch>
              <a:fillRect/>
            </a:stretch>
          </p:blipFill>
          <p:spPr>
            <a:xfrm>
              <a:off x="2050707" y="2233711"/>
              <a:ext cx="4664091" cy="1714739"/>
            </a:xfrm>
            <a:prstGeom prst="rect">
              <a:avLst/>
            </a:prstGeom>
          </p:spPr>
        </p:pic>
        <p:pic>
          <p:nvPicPr>
            <p:cNvPr id="10" name="Afbeelding 9">
              <a:extLst>
                <a:ext uri="{FF2B5EF4-FFF2-40B4-BE49-F238E27FC236}">
                  <a16:creationId xmlns:a16="http://schemas.microsoft.com/office/drawing/2014/main" id="{4F6760FC-AEE8-64B7-0BA6-34DFB3A82658}"/>
                </a:ext>
              </a:extLst>
            </p:cNvPr>
            <p:cNvPicPr>
              <a:picLocks noChangeAspect="1"/>
            </p:cNvPicPr>
            <p:nvPr/>
          </p:nvPicPr>
          <p:blipFill>
            <a:blip r:embed="rId5"/>
            <a:stretch>
              <a:fillRect/>
            </a:stretch>
          </p:blipFill>
          <p:spPr>
            <a:xfrm>
              <a:off x="6965882" y="2233711"/>
              <a:ext cx="1566128" cy="1737602"/>
            </a:xfrm>
            <a:prstGeom prst="rect">
              <a:avLst/>
            </a:prstGeom>
          </p:spPr>
        </p:pic>
        <p:pic>
          <p:nvPicPr>
            <p:cNvPr id="11" name="Afbeelding 10">
              <a:extLst>
                <a:ext uri="{FF2B5EF4-FFF2-40B4-BE49-F238E27FC236}">
                  <a16:creationId xmlns:a16="http://schemas.microsoft.com/office/drawing/2014/main" id="{F3DC3540-F4F3-B3DE-3F18-8A24021B97F9}"/>
                </a:ext>
              </a:extLst>
            </p:cNvPr>
            <p:cNvPicPr>
              <a:picLocks noChangeAspect="1"/>
            </p:cNvPicPr>
            <p:nvPr/>
          </p:nvPicPr>
          <p:blipFill>
            <a:blip r:embed="rId6"/>
            <a:stretch>
              <a:fillRect/>
            </a:stretch>
          </p:blipFill>
          <p:spPr>
            <a:xfrm>
              <a:off x="8783094" y="2264195"/>
              <a:ext cx="1550886" cy="1707118"/>
            </a:xfrm>
            <a:prstGeom prst="rect">
              <a:avLst/>
            </a:prstGeom>
          </p:spPr>
        </p:pic>
        <p:pic>
          <p:nvPicPr>
            <p:cNvPr id="13" name="Afbeelding 12">
              <a:extLst>
                <a:ext uri="{FF2B5EF4-FFF2-40B4-BE49-F238E27FC236}">
                  <a16:creationId xmlns:a16="http://schemas.microsoft.com/office/drawing/2014/main" id="{17853A41-B2EF-0594-BBB7-2A30EA6179A5}"/>
                </a:ext>
              </a:extLst>
            </p:cNvPr>
            <p:cNvPicPr>
              <a:picLocks noChangeAspect="1"/>
            </p:cNvPicPr>
            <p:nvPr/>
          </p:nvPicPr>
          <p:blipFill>
            <a:blip r:embed="rId7"/>
            <a:stretch>
              <a:fillRect/>
            </a:stretch>
          </p:blipFill>
          <p:spPr>
            <a:xfrm>
              <a:off x="1906320" y="4825692"/>
              <a:ext cx="1448002" cy="1729982"/>
            </a:xfrm>
            <a:prstGeom prst="rect">
              <a:avLst/>
            </a:prstGeom>
          </p:spPr>
        </p:pic>
        <p:pic>
          <p:nvPicPr>
            <p:cNvPr id="14" name="Afbeelding 13">
              <a:extLst>
                <a:ext uri="{FF2B5EF4-FFF2-40B4-BE49-F238E27FC236}">
                  <a16:creationId xmlns:a16="http://schemas.microsoft.com/office/drawing/2014/main" id="{AADAB31A-10F1-F05C-FA51-FEBFD467EAA0}"/>
                </a:ext>
              </a:extLst>
            </p:cNvPr>
            <p:cNvPicPr>
              <a:picLocks noChangeAspect="1"/>
            </p:cNvPicPr>
            <p:nvPr/>
          </p:nvPicPr>
          <p:blipFill>
            <a:blip r:embed="rId8"/>
            <a:stretch>
              <a:fillRect/>
            </a:stretch>
          </p:blipFill>
          <p:spPr>
            <a:xfrm>
              <a:off x="3616836" y="4903808"/>
              <a:ext cx="1531834" cy="1573750"/>
            </a:xfrm>
            <a:prstGeom prst="rect">
              <a:avLst/>
            </a:prstGeom>
          </p:spPr>
        </p:pic>
        <p:pic>
          <p:nvPicPr>
            <p:cNvPr id="15" name="Afbeelding 14">
              <a:extLst>
                <a:ext uri="{FF2B5EF4-FFF2-40B4-BE49-F238E27FC236}">
                  <a16:creationId xmlns:a16="http://schemas.microsoft.com/office/drawing/2014/main" id="{F3ED230F-BCB7-CB1D-4B7A-CC8BFC988CC4}"/>
                </a:ext>
              </a:extLst>
            </p:cNvPr>
            <p:cNvPicPr>
              <a:picLocks noChangeAspect="1"/>
            </p:cNvPicPr>
            <p:nvPr/>
          </p:nvPicPr>
          <p:blipFill>
            <a:blip r:embed="rId9"/>
            <a:stretch>
              <a:fillRect/>
            </a:stretch>
          </p:blipFill>
          <p:spPr>
            <a:xfrm>
              <a:off x="5411184" y="4785682"/>
              <a:ext cx="3120826" cy="1810002"/>
            </a:xfrm>
            <a:prstGeom prst="rect">
              <a:avLst/>
            </a:prstGeom>
          </p:spPr>
        </p:pic>
        <p:pic>
          <p:nvPicPr>
            <p:cNvPr id="16" name="Afbeelding 15">
              <a:extLst>
                <a:ext uri="{FF2B5EF4-FFF2-40B4-BE49-F238E27FC236}">
                  <a16:creationId xmlns:a16="http://schemas.microsoft.com/office/drawing/2014/main" id="{FAA83750-99FF-9E2E-3A90-FD7EC76507FB}"/>
                </a:ext>
              </a:extLst>
            </p:cNvPr>
            <p:cNvPicPr>
              <a:picLocks noChangeAspect="1"/>
            </p:cNvPicPr>
            <p:nvPr/>
          </p:nvPicPr>
          <p:blipFill>
            <a:blip r:embed="rId10"/>
            <a:stretch>
              <a:fillRect/>
            </a:stretch>
          </p:blipFill>
          <p:spPr>
            <a:xfrm>
              <a:off x="8794525" y="4772345"/>
              <a:ext cx="2979836" cy="1836676"/>
            </a:xfrm>
            <a:prstGeom prst="rect">
              <a:avLst/>
            </a:prstGeom>
          </p:spPr>
        </p:pic>
      </p:grpSp>
      <p:sp>
        <p:nvSpPr>
          <p:cNvPr id="6" name="Tijdelijke aanduiding voor verticale tekst 5">
            <a:extLst>
              <a:ext uri="{FF2B5EF4-FFF2-40B4-BE49-F238E27FC236}">
                <a16:creationId xmlns:a16="http://schemas.microsoft.com/office/drawing/2014/main" id="{5E6CC11F-A1D8-E141-F901-F4FB5C377ACE}"/>
              </a:ext>
            </a:extLst>
          </p:cNvPr>
          <p:cNvSpPr txBox="1">
            <a:spLocks/>
          </p:cNvSpPr>
          <p:nvPr/>
        </p:nvSpPr>
        <p:spPr>
          <a:xfrm>
            <a:off x="285144" y="1980864"/>
            <a:ext cx="11708735" cy="4877135"/>
          </a:xfrm>
          <a:prstGeom prst="rect">
            <a:avLst/>
          </a:prstGeom>
        </p:spPr>
        <p:txBody>
          <a:bodyPr/>
          <a:lstStyle>
            <a:lvl1pPr marL="0" indent="0" algn="l" defTabSz="719138" rtl="0" eaLnBrk="1" latinLnBrk="0" hangingPunct="1">
              <a:lnSpc>
                <a:spcPct val="90000"/>
              </a:lnSpc>
              <a:spcBef>
                <a:spcPts val="0"/>
              </a:spcBef>
              <a:spcAft>
                <a:spcPts val="1200"/>
              </a:spcAft>
              <a:buClrTx/>
              <a:buSzPct val="100000"/>
              <a:buFont typeface="Segoe UI Light" panose="020B0502040204020203" pitchFamily="34" charset="0"/>
              <a:buNone/>
              <a:defRPr sz="2200" kern="1200">
                <a:solidFill>
                  <a:srgbClr val="000000"/>
                </a:solidFill>
                <a:latin typeface="+mn-lt"/>
                <a:ea typeface="+mn-ea"/>
                <a:cs typeface="+mn-cs"/>
              </a:defRPr>
            </a:lvl1pPr>
            <a:lvl2pPr marL="0" indent="0" algn="l" defTabSz="719138" rtl="0" eaLnBrk="1" latinLnBrk="0" hangingPunct="1">
              <a:lnSpc>
                <a:spcPct val="90000"/>
              </a:lnSpc>
              <a:spcBef>
                <a:spcPts val="0"/>
              </a:spcBef>
              <a:spcAft>
                <a:spcPts val="1200"/>
              </a:spcAft>
              <a:buClrTx/>
              <a:buSzPct val="100000"/>
              <a:buFont typeface="Calibri Light" panose="020F0302020204030204" pitchFamily="34" charset="0"/>
              <a:buNone/>
              <a:defRPr sz="2200" b="1" i="0" kern="1200">
                <a:solidFill>
                  <a:schemeClr val="accent4"/>
                </a:solidFill>
                <a:latin typeface="+mn-lt"/>
                <a:ea typeface="+mn-ea"/>
                <a:cs typeface="+mn-cs"/>
              </a:defRPr>
            </a:lvl2pPr>
            <a:lvl3pPr marL="266700" indent="-266700" algn="l" defTabSz="719138" rtl="0" eaLnBrk="1" latinLnBrk="0" hangingPunct="1">
              <a:lnSpc>
                <a:spcPct val="90000"/>
              </a:lnSpc>
              <a:spcBef>
                <a:spcPts val="0"/>
              </a:spcBef>
              <a:spcAft>
                <a:spcPts val="1200"/>
              </a:spcAft>
              <a:buClr>
                <a:schemeClr val="accent4"/>
              </a:buClr>
              <a:buSzPct val="85000"/>
              <a:buFont typeface="Arial" panose="020B0604020202020204" pitchFamily="34" charset="0"/>
              <a:buChar char="•"/>
              <a:defRPr sz="2200" i="0" kern="1200">
                <a:solidFill>
                  <a:srgbClr val="000000"/>
                </a:solidFill>
                <a:latin typeface="+mn-lt"/>
                <a:ea typeface="+mn-ea"/>
                <a:cs typeface="+mn-cs"/>
              </a:defRPr>
            </a:lvl3pPr>
            <a:lvl4pPr marL="536575" indent="-274638" algn="l" defTabSz="719138" rtl="0" eaLnBrk="1" latinLnBrk="0" hangingPunct="1">
              <a:lnSpc>
                <a:spcPct val="90000"/>
              </a:lnSpc>
              <a:spcBef>
                <a:spcPts val="0"/>
              </a:spcBef>
              <a:spcAft>
                <a:spcPts val="1200"/>
              </a:spcAft>
              <a:buClr>
                <a:schemeClr val="accent4"/>
              </a:buClr>
              <a:buFont typeface="Calibri" panose="020F0502020204030204" pitchFamily="34" charset="0"/>
              <a:buChar char="–"/>
              <a:defRPr sz="2200" b="0" kern="1200" cap="none" spc="30" baseline="0">
                <a:solidFill>
                  <a:srgbClr val="000000"/>
                </a:solidFill>
                <a:latin typeface="+mj-lt"/>
                <a:ea typeface="+mn-ea"/>
                <a:cs typeface="Calibri" panose="020F0502020204030204" pitchFamily="34" charset="0"/>
              </a:defRPr>
            </a:lvl4pPr>
            <a:lvl5pPr marL="263525" indent="-263525" algn="l" defTabSz="719138" rtl="0" eaLnBrk="1" latinLnBrk="0" hangingPunct="1">
              <a:lnSpc>
                <a:spcPct val="90000"/>
              </a:lnSpc>
              <a:spcBef>
                <a:spcPts val="0"/>
              </a:spcBef>
              <a:spcAft>
                <a:spcPts val="1200"/>
              </a:spcAft>
              <a:buClr>
                <a:schemeClr val="accent4"/>
              </a:buClr>
              <a:buFont typeface="+mj-lt"/>
              <a:buAutoNum type="arabicPeriod"/>
              <a:defRPr sz="2200" i="0" kern="1200">
                <a:solidFill>
                  <a:srgbClr val="000000"/>
                </a:solidFill>
                <a:latin typeface="+mn-lt"/>
                <a:ea typeface="+mn-ea"/>
                <a:cs typeface="+mn-cs"/>
              </a:defRPr>
            </a:lvl5pPr>
            <a:lvl6pPr marL="538163" indent="-274638" algn="l" defTabSz="914400" rtl="0" eaLnBrk="1" latinLnBrk="0" hangingPunct="1">
              <a:lnSpc>
                <a:spcPct val="90000"/>
              </a:lnSpc>
              <a:spcBef>
                <a:spcPts val="0"/>
              </a:spcBef>
              <a:spcAft>
                <a:spcPts val="1200"/>
              </a:spcAft>
              <a:buClr>
                <a:schemeClr val="accent4"/>
              </a:buClr>
              <a:buFont typeface="+mj-lt"/>
              <a:buAutoNum type="alphaLcPeriod"/>
              <a:defRPr sz="2200" b="0" i="0" kern="1200">
                <a:solidFill>
                  <a:srgbClr val="000000"/>
                </a:solidFill>
                <a:latin typeface="+mn-lt"/>
                <a:ea typeface="+mn-ea"/>
                <a:cs typeface="+mn-cs"/>
              </a:defRPr>
            </a:lvl6pPr>
            <a:lvl7pPr marL="0" indent="0" algn="l" defTabSz="914400" rtl="0" eaLnBrk="1" latinLnBrk="0" hangingPunct="1">
              <a:lnSpc>
                <a:spcPct val="90000"/>
              </a:lnSpc>
              <a:spcBef>
                <a:spcPts val="0"/>
              </a:spcBef>
              <a:spcAft>
                <a:spcPts val="1200"/>
              </a:spcAft>
              <a:buClrTx/>
              <a:buFont typeface="Arial" panose="020B0604020202020204" pitchFamily="34" charset="0"/>
              <a:buNone/>
              <a:defRPr sz="2200" b="0" i="0" kern="1200">
                <a:solidFill>
                  <a:srgbClr val="000000"/>
                </a:solidFill>
                <a:latin typeface="+mn-lt"/>
                <a:ea typeface="+mn-ea"/>
                <a:cs typeface="+mn-cs"/>
              </a:defRPr>
            </a:lvl7pPr>
            <a:lvl8pPr marL="0" indent="0" algn="l" defTabSz="914400" rtl="0" eaLnBrk="1" latinLnBrk="0" hangingPunct="1">
              <a:lnSpc>
                <a:spcPct val="90000"/>
              </a:lnSpc>
              <a:spcBef>
                <a:spcPts val="0"/>
              </a:spcBef>
              <a:spcAft>
                <a:spcPts val="1200"/>
              </a:spcAft>
              <a:buFont typeface="Arial" panose="020B0604020202020204" pitchFamily="34" charset="0"/>
              <a:buNone/>
              <a:defRPr sz="3200" b="0" i="0" kern="1200">
                <a:solidFill>
                  <a:srgbClr val="000000"/>
                </a:solidFill>
                <a:latin typeface="+mn-lt"/>
                <a:ea typeface="+mn-ea"/>
                <a:cs typeface="+mn-cs"/>
              </a:defRPr>
            </a:lvl8pPr>
            <a:lvl9pPr marL="266700" indent="-266700" algn="l" defTabSz="914400" rtl="0" eaLnBrk="1" latinLnBrk="0" hangingPunct="1">
              <a:lnSpc>
                <a:spcPct val="90000"/>
              </a:lnSpc>
              <a:spcBef>
                <a:spcPts val="0"/>
              </a:spcBef>
              <a:spcAft>
                <a:spcPts val="1200"/>
              </a:spcAft>
              <a:buClr>
                <a:schemeClr val="accent4"/>
              </a:buClr>
              <a:buFont typeface="Arial" panose="020B0604020202020204" pitchFamily="34" charset="0"/>
              <a:buChar char="•"/>
              <a:defRPr sz="2200" b="0" kern="1200">
                <a:solidFill>
                  <a:srgbClr val="000000"/>
                </a:solidFill>
                <a:latin typeface="+mj-lt"/>
                <a:ea typeface="+mn-ea"/>
                <a:cs typeface="+mn-cs"/>
              </a:defRPr>
            </a:lvl9pPr>
          </a:lstStyle>
          <a:p>
            <a:pPr lvl="1"/>
            <a:r>
              <a:rPr lang="nl-NL" sz="1800"/>
              <a:t>Relatie buiten			          Centrale hart			        Speellokaal	Tussen groepsruimten</a:t>
            </a:r>
          </a:p>
          <a:p>
            <a:pPr lvl="1"/>
            <a:endParaRPr lang="nl-NL" sz="1800"/>
          </a:p>
          <a:p>
            <a:pPr lvl="1"/>
            <a:endParaRPr lang="nl-NL" sz="1800"/>
          </a:p>
          <a:p>
            <a:pPr lvl="1"/>
            <a:endParaRPr lang="nl-NL" sz="1800"/>
          </a:p>
          <a:p>
            <a:pPr lvl="1"/>
            <a:endParaRPr lang="nl-NL" sz="1800"/>
          </a:p>
          <a:p>
            <a:pPr lvl="1"/>
            <a:endParaRPr lang="nl-NL" sz="1800"/>
          </a:p>
          <a:p>
            <a:pPr lvl="1"/>
            <a:r>
              <a:rPr lang="nl-NL" sz="1800"/>
              <a:t>Tussen leerplein	           Garderobe						Pantry</a:t>
            </a:r>
            <a:br>
              <a:rPr lang="nl-NL" sz="1800"/>
            </a:br>
            <a:r>
              <a:rPr lang="nl-NL" sz="1800"/>
              <a:t>en lokaal</a:t>
            </a:r>
          </a:p>
        </p:txBody>
      </p:sp>
    </p:spTree>
    <p:extLst>
      <p:ext uri="{BB962C8B-B14F-4D97-AF65-F5344CB8AC3E}">
        <p14:creationId xmlns:p14="http://schemas.microsoft.com/office/powerpoint/2010/main" val="118244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BBN Adviseurs">
  <a:themeElements>
    <a:clrScheme name="Aangepast 154">
      <a:dk1>
        <a:srgbClr val="190F41"/>
      </a:dk1>
      <a:lt1>
        <a:sysClr val="window" lastClr="FFFFFF"/>
      </a:lt1>
      <a:dk2>
        <a:srgbClr val="502337"/>
      </a:dk2>
      <a:lt2>
        <a:srgbClr val="FCE7E9"/>
      </a:lt2>
      <a:accent1>
        <a:srgbClr val="190F41"/>
      </a:accent1>
      <a:accent2>
        <a:srgbClr val="502337"/>
      </a:accent2>
      <a:accent3>
        <a:srgbClr val="A0D7F5"/>
      </a:accent3>
      <a:accent4>
        <a:srgbClr val="F06E87"/>
      </a:accent4>
      <a:accent5>
        <a:srgbClr val="1A3837"/>
      </a:accent5>
      <a:accent6>
        <a:srgbClr val="9FD1B3"/>
      </a:accent6>
      <a:hlink>
        <a:srgbClr val="FCE7E9"/>
      </a:hlink>
      <a:folHlink>
        <a:srgbClr val="A0D7F5"/>
      </a:folHlink>
    </a:clrScheme>
    <a:fontScheme name="Aangepast 80">
      <a:majorFont>
        <a:latin typeface="Calibri"/>
        <a:ea typeface=""/>
        <a:cs typeface=""/>
      </a:majorFont>
      <a:minorFont>
        <a:latin typeface="Calibri"/>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bn Template 2024.potx" id="{EA94D194-C35B-42CD-850D-E1B108F2520A}" vid="{7E315CDF-8700-4A2F-8A75-CA5ABAE1C166}"/>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e0a38a2-e37d-4218-a5bd-6e12c77a5883" xsi:nil="true"/>
    <lcf76f155ced4ddcb4097134ff3c332f xmlns="f126c58c-15f4-4f21-8c5e-e0191145de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CBBE3626B6D3458886CEFB2D2A2776" ma:contentTypeVersion="13" ma:contentTypeDescription="Een nieuw document maken." ma:contentTypeScope="" ma:versionID="2b9f9ec4bd73dc001a2d65ccc6871519">
  <xsd:schema xmlns:xsd="http://www.w3.org/2001/XMLSchema" xmlns:xs="http://www.w3.org/2001/XMLSchema" xmlns:p="http://schemas.microsoft.com/office/2006/metadata/properties" xmlns:ns2="f126c58c-15f4-4f21-8c5e-e0191145de8f" xmlns:ns3="1e0a38a2-e37d-4218-a5bd-6e12c77a5883" targetNamespace="http://schemas.microsoft.com/office/2006/metadata/properties" ma:root="true" ma:fieldsID="da11644c6c014ff5f516a68f6405e666" ns2:_="" ns3:_="">
    <xsd:import namespace="f126c58c-15f4-4f21-8c5e-e0191145de8f"/>
    <xsd:import namespace="1e0a38a2-e37d-4218-a5bd-6e12c77a588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26c58c-15f4-4f21-8c5e-e0191145de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a9af3217-ea80-4b95-a773-10da8bc7f67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0a38a2-e37d-4218-a5bd-6e12c77a588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ebf8d1-fb87-4921-adb0-cb6436fce316}" ma:internalName="TaxCatchAll" ma:showField="CatchAllData" ma:web="1e0a38a2-e37d-4218-a5bd-6e12c77a588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295771-43BE-4BD2-A72D-8ECED5DECE9D}">
  <ds:schemaRefs>
    <ds:schemaRef ds:uri="1e0a38a2-e37d-4218-a5bd-6e12c77a5883"/>
    <ds:schemaRef ds:uri="f126c58c-15f4-4f21-8c5e-e0191145de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E5776C6-DB78-46A9-8D55-81CA3934EFDA}">
  <ds:schemaRefs>
    <ds:schemaRef ds:uri="http://schemas.microsoft.com/sharepoint/v3/contenttype/forms"/>
  </ds:schemaRefs>
</ds:datastoreItem>
</file>

<file path=customXml/itemProps3.xml><?xml version="1.0" encoding="utf-8"?>
<ds:datastoreItem xmlns:ds="http://schemas.openxmlformats.org/officeDocument/2006/customXml" ds:itemID="{5CD5C996-69BA-447F-BF7B-122FB3128F7E}">
  <ds:schemaRefs>
    <ds:schemaRef ds:uri="1e0a38a2-e37d-4218-a5bd-6e12c77a5883"/>
    <ds:schemaRef ds:uri="f126c58c-15f4-4f21-8c5e-e0191145de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bbn Template 2024</Template>
  <TotalTime>0</TotalTime>
  <Words>627</Words>
  <Application>Microsoft Office PowerPoint</Application>
  <PresentationFormat>Widescreen</PresentationFormat>
  <Paragraphs>159</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1_BBN Adviseurs</vt:lpstr>
      <vt:lpstr>PowerPoint Presentation</vt:lpstr>
      <vt:lpstr>opgave</vt:lpstr>
      <vt:lpstr>Betrokkenen</vt:lpstr>
      <vt:lpstr>Proces Europese aanbesteding</vt:lpstr>
      <vt:lpstr>Raamcontract</vt:lpstr>
      <vt:lpstr>Programma van Eisen</vt:lpstr>
      <vt:lpstr>Algemene Ruimtelijke Eisen</vt:lpstr>
      <vt:lpstr>Algemene Ruimtelijke Eisen</vt:lpstr>
      <vt:lpstr>Algemene Ruimtelijke Eisen</vt:lpstr>
      <vt:lpstr>Duurzaam en circulair</vt:lpstr>
      <vt:lpstr>Ons proces</vt:lpstr>
      <vt:lpstr>Ons proces</vt:lpstr>
      <vt:lpstr>Ons proces</vt:lpstr>
      <vt:lpstr>Rollen en taken Design &amp; Build</vt:lpstr>
      <vt:lpstr>contact?</vt:lpstr>
    </vt:vector>
  </TitlesOfParts>
  <Manager>MADE BY PPTSOLUTIONS.NL</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MADE BY PPTSOLUTIONS.NL</dc:subject>
  <dc:creator>Michaela Brethauer</dc:creator>
  <cp:keywords>MADE BY PPTSOLUTIONS.NL</cp:keywords>
  <cp:lastModifiedBy>Mark Jongerius</cp:lastModifiedBy>
  <cp:revision>2</cp:revision>
  <cp:lastPrinted>2025-03-17T11:07:20Z</cp:lastPrinted>
  <dcterms:created xsi:type="dcterms:W3CDTF">2025-01-07T08:11:53Z</dcterms:created>
  <dcterms:modified xsi:type="dcterms:W3CDTF">2025-07-16T12:41:27Z</dcterms:modified>
  <cp:category>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0x01010057CBBE3626B6D3458886CEFB2D2A2776</vt:lpwstr>
  </property>
</Properties>
</file>