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  <p:sldId id="259" r:id="rId6"/>
    <p:sldId id="280" r:id="rId7"/>
    <p:sldId id="275" r:id="rId8"/>
    <p:sldId id="263" r:id="rId9"/>
    <p:sldId id="278" r:id="rId10"/>
    <p:sldId id="265" r:id="rId11"/>
    <p:sldId id="266" r:id="rId12"/>
    <p:sldId id="267" r:id="rId13"/>
    <p:sldId id="268" r:id="rId14"/>
    <p:sldId id="269" r:id="rId15"/>
    <p:sldId id="277" r:id="rId16"/>
  </p:sldIdLst>
  <p:sldSz cx="12192000" cy="6858000"/>
  <p:notesSz cx="6742113" cy="987266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12DA65-542F-4E6F-AC70-C94FFBC8D91D}" v="15" dt="2025-01-22T11:47:10.4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arslag,Mike M.B." userId="34f96913-df73-4be1-b358-670de2dc6b51" providerId="ADAL" clId="{BF12DA65-542F-4E6F-AC70-C94FFBC8D91D}"/>
    <pc:docChg chg="undo custSel delSld modSld">
      <pc:chgData name="Baarslag,Mike M.B." userId="34f96913-df73-4be1-b358-670de2dc6b51" providerId="ADAL" clId="{BF12DA65-542F-4E6F-AC70-C94FFBC8D91D}" dt="2025-01-22T11:47:10.492" v="192"/>
      <pc:docMkLst>
        <pc:docMk/>
      </pc:docMkLst>
      <pc:sldChg chg="del">
        <pc:chgData name="Baarslag,Mike M.B." userId="34f96913-df73-4be1-b358-670de2dc6b51" providerId="ADAL" clId="{BF12DA65-542F-4E6F-AC70-C94FFBC8D91D}" dt="2025-01-22T09:25:20.056" v="185" actId="2696"/>
        <pc:sldMkLst>
          <pc:docMk/>
          <pc:sldMk cId="4103999080" sldId="258"/>
        </pc:sldMkLst>
      </pc:sldChg>
      <pc:sldChg chg="modSp mod">
        <pc:chgData name="Baarslag,Mike M.B." userId="34f96913-df73-4be1-b358-670de2dc6b51" providerId="ADAL" clId="{BF12DA65-542F-4E6F-AC70-C94FFBC8D91D}" dt="2025-01-22T09:10:03.387" v="96" actId="20577"/>
        <pc:sldMkLst>
          <pc:docMk/>
          <pc:sldMk cId="4024054892" sldId="259"/>
        </pc:sldMkLst>
        <pc:spChg chg="mod">
          <ac:chgData name="Baarslag,Mike M.B." userId="34f96913-df73-4be1-b358-670de2dc6b51" providerId="ADAL" clId="{BF12DA65-542F-4E6F-AC70-C94FFBC8D91D}" dt="2025-01-22T09:10:03.387" v="96" actId="20577"/>
          <ac:spMkLst>
            <pc:docMk/>
            <pc:sldMk cId="4024054892" sldId="259"/>
            <ac:spMk id="60" creationId="{00000000-0000-0000-0000-000000000000}"/>
          </ac:spMkLst>
        </pc:spChg>
      </pc:sldChg>
      <pc:sldChg chg="del">
        <pc:chgData name="Baarslag,Mike M.B." userId="34f96913-df73-4be1-b358-670de2dc6b51" providerId="ADAL" clId="{BF12DA65-542F-4E6F-AC70-C94FFBC8D91D}" dt="2025-01-22T09:03:39.245" v="33" actId="2696"/>
        <pc:sldMkLst>
          <pc:docMk/>
          <pc:sldMk cId="3631215522" sldId="260"/>
        </pc:sldMkLst>
      </pc:sldChg>
      <pc:sldChg chg="del">
        <pc:chgData name="Baarslag,Mike M.B." userId="34f96913-df73-4be1-b358-670de2dc6b51" providerId="ADAL" clId="{BF12DA65-542F-4E6F-AC70-C94FFBC8D91D}" dt="2025-01-22T09:18:11.994" v="166" actId="2696"/>
        <pc:sldMkLst>
          <pc:docMk/>
          <pc:sldMk cId="2123460607" sldId="261"/>
        </pc:sldMkLst>
      </pc:sldChg>
      <pc:sldChg chg="del">
        <pc:chgData name="Baarslag,Mike M.B." userId="34f96913-df73-4be1-b358-670de2dc6b51" providerId="ADAL" clId="{BF12DA65-542F-4E6F-AC70-C94FFBC8D91D}" dt="2025-01-22T11:44:36.206" v="186" actId="2696"/>
        <pc:sldMkLst>
          <pc:docMk/>
          <pc:sldMk cId="3161391898" sldId="262"/>
        </pc:sldMkLst>
      </pc:sldChg>
      <pc:sldChg chg="addSp delSp modSp mod">
        <pc:chgData name="Baarslag,Mike M.B." userId="34f96913-df73-4be1-b358-670de2dc6b51" providerId="ADAL" clId="{BF12DA65-542F-4E6F-AC70-C94FFBC8D91D}" dt="2025-01-22T09:19:41.872" v="177" actId="1076"/>
        <pc:sldMkLst>
          <pc:docMk/>
          <pc:sldMk cId="1342210189" sldId="263"/>
        </pc:sldMkLst>
        <pc:spChg chg="mod">
          <ac:chgData name="Baarslag,Mike M.B." userId="34f96913-df73-4be1-b358-670de2dc6b51" providerId="ADAL" clId="{BF12DA65-542F-4E6F-AC70-C94FFBC8D91D}" dt="2025-01-22T09:18:34.797" v="169" actId="1076"/>
          <ac:spMkLst>
            <pc:docMk/>
            <pc:sldMk cId="1342210189" sldId="263"/>
            <ac:spMk id="30" creationId="{00000000-0000-0000-0000-000000000000}"/>
          </ac:spMkLst>
        </pc:spChg>
        <pc:grpChg chg="add del mod">
          <ac:chgData name="Baarslag,Mike M.B." userId="34f96913-df73-4be1-b358-670de2dc6b51" providerId="ADAL" clId="{BF12DA65-542F-4E6F-AC70-C94FFBC8D91D}" dt="2025-01-22T09:18:40.004" v="171" actId="165"/>
          <ac:grpSpMkLst>
            <pc:docMk/>
            <pc:sldMk cId="1342210189" sldId="263"/>
            <ac:grpSpMk id="2" creationId="{3C02A80F-70D4-5F8F-4C28-6B44CB526963}"/>
          </ac:grpSpMkLst>
        </pc:grpChg>
        <pc:picChg chg="del mod topLvl">
          <ac:chgData name="Baarslag,Mike M.B." userId="34f96913-df73-4be1-b358-670de2dc6b51" providerId="ADAL" clId="{BF12DA65-542F-4E6F-AC70-C94FFBC8D91D}" dt="2025-01-22T09:18:43.292" v="172" actId="478"/>
          <ac:picMkLst>
            <pc:docMk/>
            <pc:sldMk cId="1342210189" sldId="263"/>
            <ac:picMk id="3" creationId="{2DE485C5-006E-892D-9B3D-96D9CD05B3F8}"/>
          </ac:picMkLst>
        </pc:picChg>
        <pc:picChg chg="mod topLvl">
          <ac:chgData name="Baarslag,Mike M.B." userId="34f96913-df73-4be1-b358-670de2dc6b51" providerId="ADAL" clId="{BF12DA65-542F-4E6F-AC70-C94FFBC8D91D}" dt="2025-01-22T09:18:48.425" v="174" actId="1076"/>
          <ac:picMkLst>
            <pc:docMk/>
            <pc:sldMk cId="1342210189" sldId="263"/>
            <ac:picMk id="6" creationId="{70F34BEE-4B00-2C68-8179-A5303D66D4FE}"/>
          </ac:picMkLst>
        </pc:picChg>
        <pc:picChg chg="add mod">
          <ac:chgData name="Baarslag,Mike M.B." userId="34f96913-df73-4be1-b358-670de2dc6b51" providerId="ADAL" clId="{BF12DA65-542F-4E6F-AC70-C94FFBC8D91D}" dt="2025-01-22T09:19:41.872" v="177" actId="1076"/>
          <ac:picMkLst>
            <pc:docMk/>
            <pc:sldMk cId="1342210189" sldId="263"/>
            <ac:picMk id="7" creationId="{46DE9160-AC17-5104-E28A-283BDF625B34}"/>
          </ac:picMkLst>
        </pc:picChg>
        <pc:picChg chg="del">
          <ac:chgData name="Baarslag,Mike M.B." userId="34f96913-df73-4be1-b358-670de2dc6b51" providerId="ADAL" clId="{BF12DA65-542F-4E6F-AC70-C94FFBC8D91D}" dt="2025-01-22T09:18:45.289" v="173" actId="478"/>
          <ac:picMkLst>
            <pc:docMk/>
            <pc:sldMk cId="1342210189" sldId="263"/>
            <ac:picMk id="21" creationId="{00000000-0000-0000-0000-000000000000}"/>
          </ac:picMkLst>
        </pc:picChg>
        <pc:picChg chg="del">
          <ac:chgData name="Baarslag,Mike M.B." userId="34f96913-df73-4be1-b358-670de2dc6b51" providerId="ADAL" clId="{BF12DA65-542F-4E6F-AC70-C94FFBC8D91D}" dt="2025-01-22T09:19:37.594" v="175" actId="478"/>
          <ac:picMkLst>
            <pc:docMk/>
            <pc:sldMk cId="1342210189" sldId="263"/>
            <ac:picMk id="22" creationId="{00000000-0000-0000-0000-000000000000}"/>
          </ac:picMkLst>
        </pc:picChg>
      </pc:sldChg>
      <pc:sldChg chg="modSp mod">
        <pc:chgData name="Baarslag,Mike M.B." userId="34f96913-df73-4be1-b358-670de2dc6b51" providerId="ADAL" clId="{BF12DA65-542F-4E6F-AC70-C94FFBC8D91D}" dt="2025-01-22T09:12:08.813" v="134" actId="20577"/>
        <pc:sldMkLst>
          <pc:docMk/>
          <pc:sldMk cId="1063656052" sldId="264"/>
        </pc:sldMkLst>
        <pc:spChg chg="mod">
          <ac:chgData name="Baarslag,Mike M.B." userId="34f96913-df73-4be1-b358-670de2dc6b51" providerId="ADAL" clId="{BF12DA65-542F-4E6F-AC70-C94FFBC8D91D}" dt="2025-01-22T09:12:08.813" v="134" actId="20577"/>
          <ac:spMkLst>
            <pc:docMk/>
            <pc:sldMk cId="1063656052" sldId="264"/>
            <ac:spMk id="6" creationId="{00000000-0000-0000-0000-000000000000}"/>
          </ac:spMkLst>
        </pc:spChg>
      </pc:sldChg>
      <pc:sldChg chg="modSp mod">
        <pc:chgData name="Baarslag,Mike M.B." userId="34f96913-df73-4be1-b358-670de2dc6b51" providerId="ADAL" clId="{BF12DA65-542F-4E6F-AC70-C94FFBC8D91D}" dt="2025-01-22T11:44:55.807" v="187" actId="115"/>
        <pc:sldMkLst>
          <pc:docMk/>
          <pc:sldMk cId="396578146" sldId="265"/>
        </pc:sldMkLst>
        <pc:spChg chg="mod">
          <ac:chgData name="Baarslag,Mike M.B." userId="34f96913-df73-4be1-b358-670de2dc6b51" providerId="ADAL" clId="{BF12DA65-542F-4E6F-AC70-C94FFBC8D91D}" dt="2025-01-22T11:44:55.807" v="187" actId="115"/>
          <ac:spMkLst>
            <pc:docMk/>
            <pc:sldMk cId="396578146" sldId="265"/>
            <ac:spMk id="44" creationId="{00000000-0000-0000-0000-000000000000}"/>
          </ac:spMkLst>
        </pc:spChg>
      </pc:sldChg>
      <pc:sldChg chg="delSp modSp del mod">
        <pc:chgData name="Baarslag,Mike M.B." userId="34f96913-df73-4be1-b358-670de2dc6b51" providerId="ADAL" clId="{BF12DA65-542F-4E6F-AC70-C94FFBC8D91D}" dt="2025-01-22T09:16:59.478" v="164" actId="2696"/>
        <pc:sldMkLst>
          <pc:docMk/>
          <pc:sldMk cId="2190899075" sldId="270"/>
        </pc:sldMkLst>
        <pc:spChg chg="del">
          <ac:chgData name="Baarslag,Mike M.B." userId="34f96913-df73-4be1-b358-670de2dc6b51" providerId="ADAL" clId="{BF12DA65-542F-4E6F-AC70-C94FFBC8D91D}" dt="2025-01-22T09:10:44.263" v="97" actId="478"/>
          <ac:spMkLst>
            <pc:docMk/>
            <pc:sldMk cId="2190899075" sldId="270"/>
            <ac:spMk id="40" creationId="{00000000-0000-0000-0000-000000000000}"/>
          </ac:spMkLst>
        </pc:spChg>
        <pc:spChg chg="mod">
          <ac:chgData name="Baarslag,Mike M.B." userId="34f96913-df73-4be1-b358-670de2dc6b51" providerId="ADAL" clId="{BF12DA65-542F-4E6F-AC70-C94FFBC8D91D}" dt="2025-01-22T09:12:47.700" v="152" actId="6549"/>
          <ac:spMkLst>
            <pc:docMk/>
            <pc:sldMk cId="2190899075" sldId="270"/>
            <ac:spMk id="44" creationId="{00000000-0000-0000-0000-000000000000}"/>
          </ac:spMkLst>
        </pc:spChg>
        <pc:spChg chg="mod">
          <ac:chgData name="Baarslag,Mike M.B." userId="34f96913-df73-4be1-b358-670de2dc6b51" providerId="ADAL" clId="{BF12DA65-542F-4E6F-AC70-C94FFBC8D91D}" dt="2025-01-22T09:10:56.597" v="99" actId="1076"/>
          <ac:spMkLst>
            <pc:docMk/>
            <pc:sldMk cId="2190899075" sldId="270"/>
            <ac:spMk id="61" creationId="{00000000-0000-0000-0000-000000000000}"/>
          </ac:spMkLst>
        </pc:spChg>
      </pc:sldChg>
      <pc:sldChg chg="del">
        <pc:chgData name="Baarslag,Mike M.B." userId="34f96913-df73-4be1-b358-670de2dc6b51" providerId="ADAL" clId="{BF12DA65-542F-4E6F-AC70-C94FFBC8D91D}" dt="2025-01-22T09:03:35.624" v="32" actId="2696"/>
        <pc:sldMkLst>
          <pc:docMk/>
          <pc:sldMk cId="4071831785" sldId="271"/>
        </pc:sldMkLst>
      </pc:sldChg>
      <pc:sldChg chg="del">
        <pc:chgData name="Baarslag,Mike M.B." userId="34f96913-df73-4be1-b358-670de2dc6b51" providerId="ADAL" clId="{BF12DA65-542F-4E6F-AC70-C94FFBC8D91D}" dt="2025-01-22T08:57:17.288" v="1" actId="2696"/>
        <pc:sldMkLst>
          <pc:docMk/>
          <pc:sldMk cId="3637299476" sldId="272"/>
        </pc:sldMkLst>
      </pc:sldChg>
      <pc:sldChg chg="del">
        <pc:chgData name="Baarslag,Mike M.B." userId="34f96913-df73-4be1-b358-670de2dc6b51" providerId="ADAL" clId="{BF12DA65-542F-4E6F-AC70-C94FFBC8D91D}" dt="2025-01-22T08:57:25.369" v="2" actId="2696"/>
        <pc:sldMkLst>
          <pc:docMk/>
          <pc:sldMk cId="2375106900" sldId="273"/>
        </pc:sldMkLst>
      </pc:sldChg>
      <pc:sldChg chg="del">
        <pc:chgData name="Baarslag,Mike M.B." userId="34f96913-df73-4be1-b358-670de2dc6b51" providerId="ADAL" clId="{BF12DA65-542F-4E6F-AC70-C94FFBC8D91D}" dt="2025-01-22T08:57:27.996" v="3" actId="2696"/>
        <pc:sldMkLst>
          <pc:docMk/>
          <pc:sldMk cId="2201222217" sldId="274"/>
        </pc:sldMkLst>
      </pc:sldChg>
      <pc:sldChg chg="addSp delSp modSp mod">
        <pc:chgData name="Baarslag,Mike M.B." userId="34f96913-df73-4be1-b358-670de2dc6b51" providerId="ADAL" clId="{BF12DA65-542F-4E6F-AC70-C94FFBC8D91D}" dt="2025-01-22T11:46:57.698" v="191" actId="1076"/>
        <pc:sldMkLst>
          <pc:docMk/>
          <pc:sldMk cId="361767442" sldId="275"/>
        </pc:sldMkLst>
        <pc:spChg chg="mod">
          <ac:chgData name="Baarslag,Mike M.B." userId="34f96913-df73-4be1-b358-670de2dc6b51" providerId="ADAL" clId="{BF12DA65-542F-4E6F-AC70-C94FFBC8D91D}" dt="2025-01-22T11:46:57.698" v="191" actId="1076"/>
          <ac:spMkLst>
            <pc:docMk/>
            <pc:sldMk cId="361767442" sldId="275"/>
            <ac:spMk id="41" creationId="{00000000-0000-0000-0000-000000000000}"/>
          </ac:spMkLst>
        </pc:spChg>
        <pc:spChg chg="del">
          <ac:chgData name="Baarslag,Mike M.B." userId="34f96913-df73-4be1-b358-670de2dc6b51" providerId="ADAL" clId="{BF12DA65-542F-4E6F-AC70-C94FFBC8D91D}" dt="2025-01-22T09:17:43.534" v="165" actId="478"/>
          <ac:spMkLst>
            <pc:docMk/>
            <pc:sldMk cId="361767442" sldId="275"/>
            <ac:spMk id="85" creationId="{00000000-0000-0000-0000-000000000000}"/>
          </ac:spMkLst>
        </pc:spChg>
        <pc:picChg chg="del">
          <ac:chgData name="Baarslag,Mike M.B." userId="34f96913-df73-4be1-b358-670de2dc6b51" providerId="ADAL" clId="{BF12DA65-542F-4E6F-AC70-C94FFBC8D91D}" dt="2025-01-22T11:46:44.197" v="188" actId="478"/>
          <ac:picMkLst>
            <pc:docMk/>
            <pc:sldMk cId="361767442" sldId="275"/>
            <ac:picMk id="4" creationId="{00000000-0000-0000-0000-000000000000}"/>
          </ac:picMkLst>
        </pc:picChg>
        <pc:picChg chg="add mod">
          <ac:chgData name="Baarslag,Mike M.B." userId="34f96913-df73-4be1-b358-670de2dc6b51" providerId="ADAL" clId="{BF12DA65-542F-4E6F-AC70-C94FFBC8D91D}" dt="2025-01-22T11:46:49.300" v="189"/>
          <ac:picMkLst>
            <pc:docMk/>
            <pc:sldMk cId="361767442" sldId="275"/>
            <ac:picMk id="6" creationId="{A71DAA3D-13E3-687A-453A-B518B0C2DD51}"/>
          </ac:picMkLst>
        </pc:picChg>
        <pc:cxnChg chg="mod">
          <ac:chgData name="Baarslag,Mike M.B." userId="34f96913-df73-4be1-b358-670de2dc6b51" providerId="ADAL" clId="{BF12DA65-542F-4E6F-AC70-C94FFBC8D91D}" dt="2025-01-22T11:46:55.286" v="190" actId="14100"/>
          <ac:cxnSpMkLst>
            <pc:docMk/>
            <pc:sldMk cId="361767442" sldId="275"/>
            <ac:cxnSpMk id="39" creationId="{00000000-0000-0000-0000-000000000000}"/>
          </ac:cxnSpMkLst>
        </pc:cxnChg>
      </pc:sldChg>
      <pc:sldChg chg="del">
        <pc:chgData name="Baarslag,Mike M.B." userId="34f96913-df73-4be1-b358-670de2dc6b51" providerId="ADAL" clId="{BF12DA65-542F-4E6F-AC70-C94FFBC8D91D}" dt="2025-01-22T08:57:15.089" v="0" actId="2696"/>
        <pc:sldMkLst>
          <pc:docMk/>
          <pc:sldMk cId="194620039" sldId="276"/>
        </pc:sldMkLst>
      </pc:sldChg>
      <pc:sldChg chg="modSp mod">
        <pc:chgData name="Baarslag,Mike M.B." userId="34f96913-df73-4be1-b358-670de2dc6b51" providerId="ADAL" clId="{BF12DA65-542F-4E6F-AC70-C94FFBC8D91D}" dt="2025-01-22T09:01:37.288" v="30" actId="20577"/>
        <pc:sldMkLst>
          <pc:docMk/>
          <pc:sldMk cId="3151382974" sldId="277"/>
        </pc:sldMkLst>
        <pc:spChg chg="mod">
          <ac:chgData name="Baarslag,Mike M.B." userId="34f96913-df73-4be1-b358-670de2dc6b51" providerId="ADAL" clId="{BF12DA65-542F-4E6F-AC70-C94FFBC8D91D}" dt="2025-01-22T09:01:34.465" v="29" actId="20577"/>
          <ac:spMkLst>
            <pc:docMk/>
            <pc:sldMk cId="3151382974" sldId="277"/>
            <ac:spMk id="7" creationId="{00000000-0000-0000-0000-000000000000}"/>
          </ac:spMkLst>
        </pc:spChg>
        <pc:spChg chg="mod">
          <ac:chgData name="Baarslag,Mike M.B." userId="34f96913-df73-4be1-b358-670de2dc6b51" providerId="ADAL" clId="{BF12DA65-542F-4E6F-AC70-C94FFBC8D91D}" dt="2025-01-22T09:01:37.288" v="30" actId="20577"/>
          <ac:spMkLst>
            <pc:docMk/>
            <pc:sldMk cId="3151382974" sldId="277"/>
            <ac:spMk id="9" creationId="{00000000-0000-0000-0000-000000000000}"/>
          </ac:spMkLst>
        </pc:spChg>
      </pc:sldChg>
      <pc:sldChg chg="addSp delSp modSp mod">
        <pc:chgData name="Baarslag,Mike M.B." userId="34f96913-df73-4be1-b358-670de2dc6b51" providerId="ADAL" clId="{BF12DA65-542F-4E6F-AC70-C94FFBC8D91D}" dt="2025-01-22T09:24:58.318" v="184" actId="1076"/>
        <pc:sldMkLst>
          <pc:docMk/>
          <pc:sldMk cId="418898432" sldId="278"/>
        </pc:sldMkLst>
        <pc:picChg chg="add mod">
          <ac:chgData name="Baarslag,Mike M.B." userId="34f96913-df73-4be1-b358-670de2dc6b51" providerId="ADAL" clId="{BF12DA65-542F-4E6F-AC70-C94FFBC8D91D}" dt="2025-01-22T09:24:52.495" v="181" actId="1076"/>
          <ac:picMkLst>
            <pc:docMk/>
            <pc:sldMk cId="418898432" sldId="278"/>
            <ac:picMk id="2" creationId="{2649BC8C-0277-89AC-87DA-9F65D5C6384E}"/>
          </ac:picMkLst>
        </pc:picChg>
        <pc:picChg chg="add mod">
          <ac:chgData name="Baarslag,Mike M.B." userId="34f96913-df73-4be1-b358-670de2dc6b51" providerId="ADAL" clId="{BF12DA65-542F-4E6F-AC70-C94FFBC8D91D}" dt="2025-01-22T09:24:58.318" v="184" actId="1076"/>
          <ac:picMkLst>
            <pc:docMk/>
            <pc:sldMk cId="418898432" sldId="278"/>
            <ac:picMk id="3" creationId="{6FB70308-75A4-C39B-9796-1A9D6B2ECEBA}"/>
          </ac:picMkLst>
        </pc:picChg>
        <pc:picChg chg="del">
          <ac:chgData name="Baarslag,Mike M.B." userId="34f96913-df73-4be1-b358-670de2dc6b51" providerId="ADAL" clId="{BF12DA65-542F-4E6F-AC70-C94FFBC8D91D}" dt="2025-01-22T09:24:54.198" v="182" actId="478"/>
          <ac:picMkLst>
            <pc:docMk/>
            <pc:sldMk cId="418898432" sldId="278"/>
            <ac:picMk id="21" creationId="{00000000-0000-0000-0000-000000000000}"/>
          </ac:picMkLst>
        </pc:picChg>
        <pc:picChg chg="del">
          <ac:chgData name="Baarslag,Mike M.B." userId="34f96913-df73-4be1-b358-670de2dc6b51" providerId="ADAL" clId="{BF12DA65-542F-4E6F-AC70-C94FFBC8D91D}" dt="2025-01-22T09:19:49.382" v="180" actId="478"/>
          <ac:picMkLst>
            <pc:docMk/>
            <pc:sldMk cId="418898432" sldId="278"/>
            <ac:picMk id="22" creationId="{00000000-0000-0000-0000-000000000000}"/>
          </ac:picMkLst>
        </pc:picChg>
      </pc:sldChg>
      <pc:sldChg chg="del">
        <pc:chgData name="Baarslag,Mike M.B." userId="34f96913-df73-4be1-b358-670de2dc6b51" providerId="ADAL" clId="{BF12DA65-542F-4E6F-AC70-C94FFBC8D91D}" dt="2025-01-22T09:03:04.581" v="31" actId="2696"/>
        <pc:sldMkLst>
          <pc:docMk/>
          <pc:sldMk cId="389694115" sldId="279"/>
        </pc:sldMkLst>
      </pc:sldChg>
      <pc:sldChg chg="addSp modSp mod">
        <pc:chgData name="Baarslag,Mike M.B." userId="34f96913-df73-4be1-b358-670de2dc6b51" providerId="ADAL" clId="{BF12DA65-542F-4E6F-AC70-C94FFBC8D91D}" dt="2025-01-22T11:47:10.492" v="192"/>
        <pc:sldMkLst>
          <pc:docMk/>
          <pc:sldMk cId="1863783394" sldId="280"/>
        </pc:sldMkLst>
        <pc:spChg chg="add mod">
          <ac:chgData name="Baarslag,Mike M.B." userId="34f96913-df73-4be1-b358-670de2dc6b51" providerId="ADAL" clId="{BF12DA65-542F-4E6F-AC70-C94FFBC8D91D}" dt="2025-01-22T11:47:10.492" v="192"/>
          <ac:spMkLst>
            <pc:docMk/>
            <pc:sldMk cId="1863783394" sldId="280"/>
            <ac:spMk id="6" creationId="{FD4EE2BB-F74C-8268-2676-9E30BE312D5F}"/>
          </ac:spMkLst>
        </pc:spChg>
        <pc:spChg chg="mod">
          <ac:chgData name="Baarslag,Mike M.B." userId="34f96913-df73-4be1-b358-670de2dc6b51" providerId="ADAL" clId="{BF12DA65-542F-4E6F-AC70-C94FFBC8D91D}" dt="2025-01-22T09:16:28.263" v="161" actId="1038"/>
          <ac:spMkLst>
            <pc:docMk/>
            <pc:sldMk cId="1863783394" sldId="280"/>
            <ac:spMk id="42" creationId="{00000000-0000-0000-0000-000000000000}"/>
          </ac:spMkLst>
        </pc:spChg>
        <pc:spChg chg="mod">
          <ac:chgData name="Baarslag,Mike M.B." userId="34f96913-df73-4be1-b358-670de2dc6b51" providerId="ADAL" clId="{BF12DA65-542F-4E6F-AC70-C94FFBC8D91D}" dt="2025-01-22T09:13:13.472" v="153" actId="6549"/>
          <ac:spMkLst>
            <pc:docMk/>
            <pc:sldMk cId="1863783394" sldId="280"/>
            <ac:spMk id="49" creationId="{00000000-0000-0000-0000-000000000000}"/>
          </ac:spMkLst>
        </pc:spChg>
        <pc:grpChg chg="add mod">
          <ac:chgData name="Baarslag,Mike M.B." userId="34f96913-df73-4be1-b358-670de2dc6b51" providerId="ADAL" clId="{BF12DA65-542F-4E6F-AC70-C94FFBC8D91D}" dt="2025-01-22T09:16:48.086" v="163" actId="1076"/>
          <ac:grpSpMkLst>
            <pc:docMk/>
            <pc:sldMk cId="1863783394" sldId="280"/>
            <ac:grpSpMk id="3" creationId="{C8BF82AA-6AEC-7562-8883-593B915D1462}"/>
          </ac:grpSpMkLst>
        </pc:grpChg>
        <pc:picChg chg="mod">
          <ac:chgData name="Baarslag,Mike M.B." userId="34f96913-df73-4be1-b358-670de2dc6b51" providerId="ADAL" clId="{BF12DA65-542F-4E6F-AC70-C94FFBC8D91D}" dt="2025-01-22T09:16:48.086" v="163" actId="1076"/>
          <ac:picMkLst>
            <pc:docMk/>
            <pc:sldMk cId="1863783394" sldId="280"/>
            <ac:picMk id="4" creationId="{B6D9C8D9-3A2E-022A-0469-083250F92744}"/>
          </ac:picMkLst>
        </pc:picChg>
        <pc:picChg chg="mod">
          <ac:chgData name="Baarslag,Mike M.B." userId="34f96913-df73-4be1-b358-670de2dc6b51" providerId="ADAL" clId="{BF12DA65-542F-4E6F-AC70-C94FFBC8D91D}" dt="2025-01-22T09:16:48.086" v="163" actId="1076"/>
          <ac:picMkLst>
            <pc:docMk/>
            <pc:sldMk cId="1863783394" sldId="280"/>
            <ac:picMk id="5" creationId="{82341E8D-3505-5111-A848-24BDDF333E3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1924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9346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3891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1469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6978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0581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4770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7753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1875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4568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0210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13CB2-58B0-4909-B846-16586E6F2922}" type="datetimeFigureOut">
              <a:rPr lang="nl-NL" smtClean="0"/>
              <a:t>22-1-2025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595C0-BCA0-4F9E-B083-11C1D0B7E5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9703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.baarslag@fontys.nl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jpeg"/><Relationship Id="rId7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1.jpe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1446163" y="907889"/>
            <a:ext cx="2095823" cy="178275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spcAft>
                <a:spcPts val="0"/>
              </a:spcAft>
            </a:pPr>
            <a:r>
              <a:rPr lang="nl-NL" sz="8000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lang="nl-N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3696823" y="907889"/>
            <a:ext cx="40808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Flexibele </a:t>
            </a:r>
          </a:p>
          <a:p>
            <a:r>
              <a:rPr lang="nl-NL" sz="3600" dirty="0"/>
              <a:t>Werk </a:t>
            </a:r>
          </a:p>
          <a:p>
            <a:r>
              <a:rPr lang="nl-NL" sz="3600" dirty="0"/>
              <a:t>Plek (Arbo)</a:t>
            </a:r>
            <a:endParaRPr lang="nl-NL" sz="2400" dirty="0"/>
          </a:p>
        </p:txBody>
      </p:sp>
      <p:sp>
        <p:nvSpPr>
          <p:cNvPr id="6" name="Tekstvak 5"/>
          <p:cNvSpPr txBox="1"/>
          <p:nvPr/>
        </p:nvSpPr>
        <p:spPr>
          <a:xfrm>
            <a:off x="1446163" y="3035847"/>
            <a:ext cx="102498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Voor meer informatie:</a:t>
            </a:r>
          </a:p>
          <a:p>
            <a:r>
              <a:rPr lang="nl-NL" sz="1400" dirty="0"/>
              <a:t>Mike Baarslag, Dienst IT (</a:t>
            </a:r>
            <a:r>
              <a:rPr lang="nl-NL" sz="1400" dirty="0">
                <a:hlinkClick r:id="rId2"/>
              </a:rPr>
              <a:t>m.baarslag@fontys.nl</a:t>
            </a:r>
            <a:r>
              <a:rPr lang="nl-NL" sz="1400" dirty="0"/>
              <a:t>, 08850 75910)</a:t>
            </a:r>
          </a:p>
          <a:p>
            <a:endParaRPr lang="nl-NL" sz="1400" b="1" dirty="0"/>
          </a:p>
          <a:p>
            <a:r>
              <a:rPr lang="nl-NL" sz="1400" b="1" dirty="0"/>
              <a:t>Versie: </a:t>
            </a:r>
          </a:p>
          <a:p>
            <a:r>
              <a:rPr lang="nl-NL" sz="1400" dirty="0"/>
              <a:t>20250122</a:t>
            </a:r>
          </a:p>
          <a:p>
            <a:endParaRPr lang="nl-NL" sz="1400" b="1" dirty="0"/>
          </a:p>
          <a:p>
            <a:r>
              <a:rPr lang="nl-NL" sz="1400" b="1" dirty="0"/>
              <a:t>Uitgangspunten: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Zo min mogelijk persoonlijke/</a:t>
            </a:r>
            <a:r>
              <a:rPr lang="nl-NL" sz="1400" dirty="0" err="1"/>
              <a:t>dedicated</a:t>
            </a:r>
            <a:r>
              <a:rPr lang="nl-NL" sz="1400" dirty="0"/>
              <a:t>/prioriteit werkplekken, zoveel mogelijk </a:t>
            </a:r>
            <a:r>
              <a:rPr lang="nl-NL" sz="1400" dirty="0" err="1"/>
              <a:t>flex</a:t>
            </a:r>
            <a:r>
              <a:rPr lang="nl-NL" sz="1400" dirty="0"/>
              <a:t> werkplekken.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Iedereen moet op iedere werkplek kunnen werken (speciale Arbo middelen uitgezonderd)</a:t>
            </a:r>
            <a:endParaRPr lang="nl-NL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Iedere laptop moet aangesloten kunnen worden bij voorkeur alleen met USB-C kabel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Kabelmanagement (geen vallende kabels, geen ontbrekende kabels)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 err="1"/>
              <a:t>CleanDesk</a:t>
            </a:r>
            <a:r>
              <a:rPr lang="nl-NL" sz="1400" dirty="0"/>
              <a:t> beleid (schoon, net bureau zonder bulk kabels op het werkblad)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Uniformiteit (tbv herkenbaarheid en eenvoud in gebruik)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Geen </a:t>
            </a:r>
            <a:r>
              <a:rPr lang="nl-NL" sz="1400" dirty="0" err="1"/>
              <a:t>tie-wraps</a:t>
            </a:r>
            <a:r>
              <a:rPr lang="nl-NL" sz="1400" dirty="0"/>
              <a:t> gebruiken maar klittenband</a:t>
            </a:r>
          </a:p>
        </p:txBody>
      </p:sp>
    </p:spTree>
    <p:extLst>
      <p:ext uri="{BB962C8B-B14F-4D97-AF65-F5344CB8AC3E}">
        <p14:creationId xmlns:p14="http://schemas.microsoft.com/office/powerpoint/2010/main" val="1063656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kstvak 43"/>
          <p:cNvSpPr txBox="1"/>
          <p:nvPr/>
        </p:nvSpPr>
        <p:spPr>
          <a:xfrm>
            <a:off x="1121788" y="203696"/>
            <a:ext cx="101747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Flexibele Werk Plek (</a:t>
            </a:r>
            <a:r>
              <a:rPr lang="nl-NL" dirty="0" err="1"/>
              <a:t>arbo</a:t>
            </a:r>
            <a:r>
              <a:rPr lang="nl-NL" dirty="0"/>
              <a:t>) – Hoe het niet moet!</a:t>
            </a:r>
          </a:p>
          <a:p>
            <a:r>
              <a:rPr lang="nl-NL" sz="1200" dirty="0"/>
              <a:t>Fontys Hogescholen – Generiek</a:t>
            </a:r>
          </a:p>
        </p:txBody>
      </p:sp>
      <p:sp>
        <p:nvSpPr>
          <p:cNvPr id="48" name="Rechthoek 47"/>
          <p:cNvSpPr/>
          <p:nvPr/>
        </p:nvSpPr>
        <p:spPr>
          <a:xfrm>
            <a:off x="184922" y="203696"/>
            <a:ext cx="779354" cy="7023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spcAft>
                <a:spcPts val="0"/>
              </a:spcAft>
            </a:pPr>
            <a:r>
              <a:rPr lang="nl-NL" sz="2800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lang="nl-N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2F3A8082-2311-4C28-8DEF-7C5E750ED22C" descr="2F3A8082-2311-4C28-8DEF-7C5E750ED22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1788" y="1834134"/>
            <a:ext cx="4800000" cy="360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5F75EEBF-BE19-489B-A82B-72D11EC837A6" descr="5F75EEBF-BE19-489B-A82B-72D11EC837A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507" y="1834134"/>
            <a:ext cx="4800000" cy="360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al 1"/>
          <p:cNvSpPr/>
          <p:nvPr/>
        </p:nvSpPr>
        <p:spPr>
          <a:xfrm>
            <a:off x="1889760" y="2255520"/>
            <a:ext cx="1341120" cy="1243584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1055392" y="6117116"/>
            <a:ext cx="3978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 err="1"/>
              <a:t>Evt</a:t>
            </a:r>
            <a:r>
              <a:rPr lang="nl-NL" sz="1400" dirty="0"/>
              <a:t> ferriet kernen vóór de datakam plaatsen (anders</a:t>
            </a:r>
          </a:p>
          <a:p>
            <a:r>
              <a:rPr lang="nl-NL" sz="1400" dirty="0"/>
              <a:t>kan de kabel zeer beperkt uitgetrokken worden).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5522264" y="5528542"/>
            <a:ext cx="46165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Werkplek moet nog geheel bekabeld en aangesloten worden.</a:t>
            </a:r>
          </a:p>
        </p:txBody>
      </p:sp>
    </p:spTree>
    <p:extLst>
      <p:ext uri="{BB962C8B-B14F-4D97-AF65-F5344CB8AC3E}">
        <p14:creationId xmlns:p14="http://schemas.microsoft.com/office/powerpoint/2010/main" val="4028712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2FAD4769-F4DC-4482-847D-1AF096731F9B" descr="2FAD4769-F4DC-4482-847D-1AF096731F9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86" y="1353275"/>
            <a:ext cx="4136461" cy="31023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1121788" y="203696"/>
            <a:ext cx="101747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Flexibele Werk Plek (</a:t>
            </a:r>
            <a:r>
              <a:rPr lang="nl-NL" dirty="0" err="1"/>
              <a:t>arbo</a:t>
            </a:r>
            <a:r>
              <a:rPr lang="nl-NL" dirty="0"/>
              <a:t>) – Hoe het niet moet!</a:t>
            </a:r>
          </a:p>
          <a:p>
            <a:r>
              <a:rPr lang="nl-NL" sz="1200" dirty="0"/>
              <a:t>Fontys Hogescholen – Generiek</a:t>
            </a:r>
          </a:p>
        </p:txBody>
      </p:sp>
      <p:sp>
        <p:nvSpPr>
          <p:cNvPr id="6" name="Rechthoek 5"/>
          <p:cNvSpPr/>
          <p:nvPr/>
        </p:nvSpPr>
        <p:spPr>
          <a:xfrm>
            <a:off x="184922" y="203696"/>
            <a:ext cx="779354" cy="7023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spcAft>
                <a:spcPts val="0"/>
              </a:spcAft>
            </a:pPr>
            <a:r>
              <a:rPr lang="nl-NL" sz="2800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lang="nl-N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47053" y="4455621"/>
            <a:ext cx="36681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Zeer rommelig bureau, vóór kabelmanagement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4"/>
          <a:stretch/>
        </p:blipFill>
        <p:spPr>
          <a:xfrm>
            <a:off x="6633037" y="554891"/>
            <a:ext cx="3889941" cy="27218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kstvak 9"/>
          <p:cNvSpPr txBox="1"/>
          <p:nvPr/>
        </p:nvSpPr>
        <p:spPr>
          <a:xfrm>
            <a:off x="6460632" y="3276767"/>
            <a:ext cx="4234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Opgeruimd, rustig ogend bureau, ná kabelmanagement</a:t>
            </a:r>
          </a:p>
        </p:txBody>
      </p:sp>
    </p:spTree>
    <p:extLst>
      <p:ext uri="{BB962C8B-B14F-4D97-AF65-F5344CB8AC3E}">
        <p14:creationId xmlns:p14="http://schemas.microsoft.com/office/powerpoint/2010/main" val="1938704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1121788" y="203696"/>
            <a:ext cx="101747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Flexibele Werk Plek (</a:t>
            </a:r>
            <a:r>
              <a:rPr lang="nl-NL" dirty="0" err="1"/>
              <a:t>arbo</a:t>
            </a:r>
            <a:r>
              <a:rPr lang="nl-NL" dirty="0"/>
              <a:t>) – Checklist</a:t>
            </a:r>
          </a:p>
          <a:p>
            <a:r>
              <a:rPr lang="nl-NL" sz="1200" dirty="0"/>
              <a:t>Fontys Hogescholen – Generiek</a:t>
            </a:r>
          </a:p>
        </p:txBody>
      </p:sp>
      <p:sp>
        <p:nvSpPr>
          <p:cNvPr id="6" name="Rechthoek 5"/>
          <p:cNvSpPr/>
          <p:nvPr/>
        </p:nvSpPr>
        <p:spPr>
          <a:xfrm>
            <a:off x="184922" y="203696"/>
            <a:ext cx="779354" cy="7023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spcAft>
                <a:spcPts val="0"/>
              </a:spcAft>
            </a:pPr>
            <a:r>
              <a:rPr lang="nl-NL" sz="2800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lang="nl-N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1047641" y="1478728"/>
            <a:ext cx="5933356" cy="37856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nl-NL" sz="1600" b="1" dirty="0"/>
              <a:t>Checklist</a:t>
            </a:r>
            <a:endParaRPr lang="nl-NL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Eventuele verhuisstickers van monitor en bureau afhalen,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Afval die zelf is veroorzaakt wegnemen,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Stoel aanschuiven,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Bureau op standaard hoogte zetten (=74cm),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Monitor aanzetten,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Controleer aanwezigheid/werking poortjes van toetsenbord,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Toetsenbord en muis opschuiven naar monitor,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Kabels in Bachmann schuiven (clean desk).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Power mode op “Performance” -&gt; zie afbeelding hiernaast.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600" dirty="0"/>
          </a:p>
          <a:p>
            <a:r>
              <a:rPr lang="nl-NL" sz="1600" dirty="0"/>
              <a:t>Kortom: een nette, opgeruimde, uitnodigende werkplek achterlaten, </a:t>
            </a:r>
          </a:p>
          <a:p>
            <a:r>
              <a:rPr lang="nl-NL" sz="1600" dirty="0"/>
              <a:t>voor het ‘wow’-moment van de eerste gebruiker.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8906174" y="203696"/>
            <a:ext cx="3072095" cy="57554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600" b="1" dirty="0"/>
              <a:t>NB: Instelling setup monitor:</a:t>
            </a:r>
          </a:p>
          <a:p>
            <a:r>
              <a:rPr lang="nl-NL" sz="1600" dirty="0"/>
              <a:t>Om ervoor te zorgen dat de monitor middels een muisklik, -beweging of </a:t>
            </a:r>
            <a:r>
              <a:rPr lang="nl-NL" sz="1600" dirty="0" err="1"/>
              <a:t>toetsdruk</a:t>
            </a:r>
            <a:r>
              <a:rPr lang="nl-NL" sz="1600" dirty="0"/>
              <a:t> uit slaapstand komt, dient de [Power Mode] op [Performance] te staan. </a:t>
            </a:r>
          </a:p>
          <a:p>
            <a:r>
              <a:rPr lang="nl-NL" sz="1600" dirty="0"/>
              <a:t>Anders komt de monitor </a:t>
            </a:r>
            <a:r>
              <a:rPr lang="nl-NL" sz="1600" u="sng" dirty="0"/>
              <a:t>niet</a:t>
            </a:r>
            <a:r>
              <a:rPr lang="nl-NL" sz="1600" dirty="0"/>
              <a:t> meer uit zijn stand-by.</a:t>
            </a:r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  <a:p>
            <a:endParaRPr lang="nl-NL" sz="1600" dirty="0"/>
          </a:p>
        </p:txBody>
      </p:sp>
      <p:pic>
        <p:nvPicPr>
          <p:cNvPr id="11" name="Picture 2" descr="HP Envy 34 Display USB-C no longer works on MacOS - Page 2 - HP Support  Community - 70392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5802" y="2586444"/>
            <a:ext cx="2132837" cy="322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382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kstvak 43"/>
          <p:cNvSpPr txBox="1"/>
          <p:nvPr/>
        </p:nvSpPr>
        <p:spPr>
          <a:xfrm>
            <a:off x="1121788" y="203696"/>
            <a:ext cx="10174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Flexibele Werk Plek (Arbo)</a:t>
            </a:r>
          </a:p>
          <a:p>
            <a:r>
              <a:rPr lang="nl-NL" b="1" dirty="0"/>
              <a:t>Uitpak-/afval instructie:</a:t>
            </a:r>
          </a:p>
        </p:txBody>
      </p:sp>
      <p:sp>
        <p:nvSpPr>
          <p:cNvPr id="48" name="Rechthoek 47"/>
          <p:cNvSpPr/>
          <p:nvPr/>
        </p:nvSpPr>
        <p:spPr>
          <a:xfrm>
            <a:off x="184922" y="203696"/>
            <a:ext cx="779354" cy="7023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spcAft>
                <a:spcPts val="0"/>
              </a:spcAft>
            </a:pPr>
            <a:r>
              <a:rPr lang="nl-NL" sz="2800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lang="nl-N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0" name="Tekstvak 59"/>
          <p:cNvSpPr txBox="1"/>
          <p:nvPr/>
        </p:nvSpPr>
        <p:spPr>
          <a:xfrm>
            <a:off x="964276" y="1298805"/>
            <a:ext cx="942246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Afval algemeen</a:t>
            </a:r>
          </a:p>
          <a:p>
            <a:r>
              <a:rPr lang="nl-NL" sz="1400" dirty="0"/>
              <a:t>Scheiden van papier, plastic, metaal (bindertjes), </a:t>
            </a:r>
            <a:r>
              <a:rPr lang="nl-NL" sz="1400" dirty="0" err="1"/>
              <a:t>CD’s</a:t>
            </a:r>
            <a:r>
              <a:rPr lang="nl-NL" sz="1400" dirty="0"/>
              <a:t>, etc.</a:t>
            </a:r>
          </a:p>
          <a:p>
            <a:r>
              <a:rPr lang="nl-NL" sz="1400" dirty="0"/>
              <a:t>Platmaken van dozen/karton.</a:t>
            </a:r>
          </a:p>
          <a:p>
            <a:r>
              <a:rPr lang="nl-NL" sz="1400" dirty="0"/>
              <a:t>Zichtbare witte etiketten op kabels verwijderen.</a:t>
            </a:r>
          </a:p>
          <a:p>
            <a:endParaRPr lang="nl-NL" sz="1400" dirty="0"/>
          </a:p>
          <a:p>
            <a:r>
              <a:rPr lang="nl-NL" sz="1400" b="1" dirty="0"/>
              <a:t>Benodigd gereedschap</a:t>
            </a:r>
          </a:p>
          <a:p>
            <a:r>
              <a:rPr lang="nl-NL" sz="1400" dirty="0"/>
              <a:t>Kniptang (voor bindertjes door te knippen).</a:t>
            </a:r>
          </a:p>
          <a:p>
            <a:r>
              <a:rPr lang="nl-NL" sz="1400" dirty="0"/>
              <a:t>Inbus sleutel (voor optionele Bachmann)</a:t>
            </a:r>
          </a:p>
          <a:p>
            <a:r>
              <a:rPr lang="nl-NL" sz="1400" dirty="0"/>
              <a:t>Torx T6 (voor datakam optionele Bachmann)</a:t>
            </a:r>
          </a:p>
          <a:p>
            <a:endParaRPr lang="nl-NL" sz="1400" dirty="0"/>
          </a:p>
          <a:p>
            <a:r>
              <a:rPr lang="nl-NL" sz="1400" b="1" dirty="0"/>
              <a:t>Toetsenbord</a:t>
            </a:r>
          </a:p>
          <a:p>
            <a:r>
              <a:rPr lang="nl-NL" sz="1400" dirty="0"/>
              <a:t>Toetsenbord uit doos/plastic nemen.</a:t>
            </a:r>
          </a:p>
          <a:p>
            <a:r>
              <a:rPr lang="nl-NL" sz="1400" dirty="0"/>
              <a:t>Bindertje om kabel verwijderen.</a:t>
            </a:r>
          </a:p>
          <a:p>
            <a:endParaRPr lang="nl-NL" sz="1400" b="1" dirty="0"/>
          </a:p>
          <a:p>
            <a:r>
              <a:rPr lang="nl-NL" sz="1400" b="1" dirty="0"/>
              <a:t>Muis</a:t>
            </a:r>
          </a:p>
          <a:p>
            <a:r>
              <a:rPr lang="nl-NL" sz="1400" dirty="0"/>
              <a:t>Al het plastic verwijderen. </a:t>
            </a:r>
          </a:p>
          <a:p>
            <a:r>
              <a:rPr lang="nl-NL" sz="1400" dirty="0"/>
              <a:t>Bindertje om kabel verwijderen.</a:t>
            </a:r>
          </a:p>
          <a:p>
            <a:endParaRPr lang="nl-NL" sz="1400" dirty="0"/>
          </a:p>
          <a:p>
            <a:r>
              <a:rPr lang="nl-NL" sz="1400" b="1" dirty="0"/>
              <a:t>Monitor</a:t>
            </a:r>
          </a:p>
          <a:p>
            <a:r>
              <a:rPr lang="nl-NL" sz="1400" dirty="0"/>
              <a:t>Plastic/Stickers aan voor-/achterzijde verwijderen.</a:t>
            </a:r>
          </a:p>
          <a:p>
            <a:r>
              <a:rPr lang="nl-NL" sz="1400" dirty="0"/>
              <a:t>Bindertje om kabel verwijderen.</a:t>
            </a:r>
          </a:p>
          <a:p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4024054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/>
          <p:cNvSpPr/>
          <p:nvPr/>
        </p:nvSpPr>
        <p:spPr>
          <a:xfrm>
            <a:off x="2200070" y="3527333"/>
            <a:ext cx="6480000" cy="28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Groep 16"/>
          <p:cNvGrpSpPr/>
          <p:nvPr/>
        </p:nvGrpSpPr>
        <p:grpSpPr>
          <a:xfrm rot="5400000">
            <a:off x="4749870" y="2159243"/>
            <a:ext cx="1558730" cy="531845"/>
            <a:chOff x="254445" y="1062845"/>
            <a:chExt cx="1558730" cy="531845"/>
          </a:xfrm>
        </p:grpSpPr>
        <p:pic>
          <p:nvPicPr>
            <p:cNvPr id="19" name="Afbeelding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81330" y="1062845"/>
              <a:ext cx="531845" cy="531845"/>
            </a:xfrm>
            <a:prstGeom prst="rect">
              <a:avLst/>
            </a:prstGeom>
          </p:spPr>
        </p:pic>
        <p:sp>
          <p:nvSpPr>
            <p:cNvPr id="20" name="Tekstvak 19"/>
            <p:cNvSpPr txBox="1"/>
            <p:nvPr/>
          </p:nvSpPr>
          <p:spPr>
            <a:xfrm>
              <a:off x="254445" y="1158252"/>
              <a:ext cx="10998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Toetsenbord</a:t>
              </a:r>
            </a:p>
          </p:txBody>
        </p:sp>
      </p:grpSp>
      <p:grpSp>
        <p:nvGrpSpPr>
          <p:cNvPr id="21" name="Groep 20"/>
          <p:cNvGrpSpPr/>
          <p:nvPr/>
        </p:nvGrpSpPr>
        <p:grpSpPr>
          <a:xfrm rot="5400000">
            <a:off x="5295642" y="2454261"/>
            <a:ext cx="1032285" cy="531845"/>
            <a:chOff x="3347074" y="2338751"/>
            <a:chExt cx="1032285" cy="531845"/>
          </a:xfrm>
        </p:grpSpPr>
        <p:grpSp>
          <p:nvGrpSpPr>
            <p:cNvPr id="22" name="Groep 21"/>
            <p:cNvGrpSpPr/>
            <p:nvPr/>
          </p:nvGrpSpPr>
          <p:grpSpPr>
            <a:xfrm>
              <a:off x="3347074" y="2338751"/>
              <a:ext cx="1002370" cy="531845"/>
              <a:chOff x="609834" y="2313991"/>
              <a:chExt cx="1002370" cy="531845"/>
            </a:xfrm>
          </p:grpSpPr>
          <p:pic>
            <p:nvPicPr>
              <p:cNvPr id="24" name="Afbeelding 2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080359" y="2313991"/>
                <a:ext cx="531845" cy="531845"/>
              </a:xfrm>
              <a:prstGeom prst="rect">
                <a:avLst/>
              </a:prstGeom>
            </p:spPr>
          </p:pic>
          <p:sp>
            <p:nvSpPr>
              <p:cNvPr id="25" name="Tekstvak 24"/>
              <p:cNvSpPr txBox="1"/>
              <p:nvPr/>
            </p:nvSpPr>
            <p:spPr>
              <a:xfrm>
                <a:off x="609834" y="2408146"/>
                <a:ext cx="54534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Muis</a:t>
                </a:r>
              </a:p>
            </p:txBody>
          </p:sp>
        </p:grpSp>
        <p:cxnSp>
          <p:nvCxnSpPr>
            <p:cNvPr id="23" name="Rechte verbindingslijn met pijl 22"/>
            <p:cNvCxnSpPr/>
            <p:nvPr/>
          </p:nvCxnSpPr>
          <p:spPr>
            <a:xfrm>
              <a:off x="4172946" y="2748800"/>
              <a:ext cx="206413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ep 30"/>
          <p:cNvGrpSpPr/>
          <p:nvPr/>
        </p:nvGrpSpPr>
        <p:grpSpPr>
          <a:xfrm>
            <a:off x="4323125" y="3947763"/>
            <a:ext cx="1772320" cy="2081406"/>
            <a:chOff x="4697365" y="2880121"/>
            <a:chExt cx="1772320" cy="2081406"/>
          </a:xfrm>
        </p:grpSpPr>
        <p:pic>
          <p:nvPicPr>
            <p:cNvPr id="32" name="Afbeelding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7365" y="3780719"/>
              <a:ext cx="1772320" cy="1180808"/>
            </a:xfrm>
            <a:prstGeom prst="rect">
              <a:avLst/>
            </a:prstGeom>
          </p:spPr>
        </p:pic>
        <p:cxnSp>
          <p:nvCxnSpPr>
            <p:cNvPr id="33" name="Rechte verbindingslijn 32"/>
            <p:cNvCxnSpPr/>
            <p:nvPr/>
          </p:nvCxnSpPr>
          <p:spPr>
            <a:xfrm flipH="1" flipV="1">
              <a:off x="5976851" y="2880121"/>
              <a:ext cx="8313" cy="11931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ep 33"/>
          <p:cNvGrpSpPr/>
          <p:nvPr/>
        </p:nvGrpSpPr>
        <p:grpSpPr>
          <a:xfrm>
            <a:off x="5749913" y="3947763"/>
            <a:ext cx="631823" cy="1732360"/>
            <a:chOff x="6124153" y="2880121"/>
            <a:chExt cx="631823" cy="1732360"/>
          </a:xfrm>
        </p:grpSpPr>
        <p:pic>
          <p:nvPicPr>
            <p:cNvPr id="35" name="Afbeelding 3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3" t="10306" r="15897" b="3720"/>
            <a:stretch/>
          </p:blipFill>
          <p:spPr>
            <a:xfrm>
              <a:off x="6446413" y="4217194"/>
              <a:ext cx="309563" cy="395287"/>
            </a:xfrm>
            <a:prstGeom prst="rect">
              <a:avLst/>
            </a:prstGeom>
          </p:spPr>
        </p:pic>
        <p:cxnSp>
          <p:nvCxnSpPr>
            <p:cNvPr id="36" name="Rechte verbindingslijn 35"/>
            <p:cNvCxnSpPr/>
            <p:nvPr/>
          </p:nvCxnSpPr>
          <p:spPr>
            <a:xfrm flipV="1">
              <a:off x="6124153" y="2880121"/>
              <a:ext cx="1" cy="101957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Rechte verbindingslijn 36"/>
            <p:cNvCxnSpPr/>
            <p:nvPr/>
          </p:nvCxnSpPr>
          <p:spPr>
            <a:xfrm>
              <a:off x="6132667" y="3880539"/>
              <a:ext cx="468529" cy="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Rechte verbindingslijn 37"/>
            <p:cNvCxnSpPr/>
            <p:nvPr/>
          </p:nvCxnSpPr>
          <p:spPr>
            <a:xfrm flipV="1">
              <a:off x="6600752" y="3882373"/>
              <a:ext cx="442" cy="37754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kstvak 43"/>
          <p:cNvSpPr txBox="1"/>
          <p:nvPr/>
        </p:nvSpPr>
        <p:spPr>
          <a:xfrm>
            <a:off x="1121788" y="203696"/>
            <a:ext cx="72810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Flexibele Werk Plek (Arbo)</a:t>
            </a:r>
          </a:p>
          <a:p>
            <a:pPr>
              <a:defRPr/>
            </a:pPr>
            <a:r>
              <a:rPr lang="nl-NL" sz="1200" dirty="0"/>
              <a:t>Generiek met enkele en </a:t>
            </a:r>
            <a:r>
              <a:rPr lang="nl-NL" sz="1200" dirty="0">
                <a:solidFill>
                  <a:srgbClr val="00B050"/>
                </a:solidFill>
              </a:rPr>
              <a:t>dubbele</a:t>
            </a:r>
            <a:r>
              <a:rPr lang="nl-NL" sz="1200" dirty="0"/>
              <a:t> monitor, waarvan één met </a:t>
            </a:r>
            <a:r>
              <a:rPr lang="nl-NL" sz="1200" u="sng" dirty="0">
                <a:solidFill>
                  <a:srgbClr val="FF0000"/>
                </a:solidFill>
              </a:rPr>
              <a:t>ingebouwde USB-C </a:t>
            </a:r>
            <a:r>
              <a:rPr lang="nl-NL" sz="1200" u="sng" dirty="0" err="1">
                <a:solidFill>
                  <a:srgbClr val="FF0000"/>
                </a:solidFill>
              </a:rPr>
              <a:t>Dock</a:t>
            </a:r>
            <a:r>
              <a:rPr lang="nl-NL" sz="120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enkele opstelling geldt ook voor een </a:t>
            </a:r>
            <a:r>
              <a:rPr kumimoji="0" lang="nl-NL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BeeldBelCel</a:t>
            </a:r>
            <a:r>
              <a:rPr kumimoji="0" lang="nl-N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(BBC)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sp>
        <p:nvSpPr>
          <p:cNvPr id="45" name="Rechthoek 44"/>
          <p:cNvSpPr/>
          <p:nvPr/>
        </p:nvSpPr>
        <p:spPr>
          <a:xfrm>
            <a:off x="184922" y="203696"/>
            <a:ext cx="779354" cy="7023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56" name="Tekstvak 55"/>
          <p:cNvSpPr txBox="1"/>
          <p:nvPr/>
        </p:nvSpPr>
        <p:spPr>
          <a:xfrm>
            <a:off x="2973908" y="4177646"/>
            <a:ext cx="2430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Bij dubbele opstelling</a:t>
            </a:r>
            <a:r>
              <a:rPr kumimoji="0" lang="nl-NL" sz="800" b="0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wordt de l</a:t>
            </a:r>
            <a:r>
              <a:rPr kumimoji="0" lang="nl-NL" sz="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inker monitor (DP in)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door</a:t>
            </a:r>
            <a:r>
              <a:rPr lang="nl-NL" sz="800" dirty="0">
                <a:solidFill>
                  <a:srgbClr val="00B050"/>
                </a:solidFill>
                <a:latin typeface="Calibri" panose="020F0502020204030204"/>
              </a:rPr>
              <a:t>g</a:t>
            </a:r>
            <a:r>
              <a:rPr kumimoji="0" lang="nl-NL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elust</a:t>
            </a:r>
            <a:r>
              <a:rPr kumimoji="0" lang="nl-NL" sz="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/Daisy Chain - </a:t>
            </a:r>
            <a:r>
              <a:rPr lang="nl-NL" sz="800" dirty="0">
                <a:solidFill>
                  <a:srgbClr val="00B050"/>
                </a:solidFill>
                <a:latin typeface="Calibri" panose="020F0502020204030204"/>
              </a:rPr>
              <a:t>met DisplayPoort kabel -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800" dirty="0">
                <a:solidFill>
                  <a:srgbClr val="00B050"/>
                </a:solidFill>
                <a:latin typeface="Calibri" panose="020F0502020204030204"/>
              </a:rPr>
              <a:t>naar </a:t>
            </a:r>
            <a:r>
              <a:rPr kumimoji="0" lang="nl-NL" sz="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rechter monitor (DP out). </a:t>
            </a:r>
          </a:p>
        </p:txBody>
      </p:sp>
      <p:sp>
        <p:nvSpPr>
          <p:cNvPr id="41" name="Tekstvak 40"/>
          <p:cNvSpPr txBox="1"/>
          <p:nvPr/>
        </p:nvSpPr>
        <p:spPr>
          <a:xfrm>
            <a:off x="7899325" y="2777703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/>
              <a:t>USB-C kabel</a:t>
            </a:r>
          </a:p>
        </p:txBody>
      </p:sp>
      <p:grpSp>
        <p:nvGrpSpPr>
          <p:cNvPr id="58" name="Groep 57"/>
          <p:cNvGrpSpPr/>
          <p:nvPr/>
        </p:nvGrpSpPr>
        <p:grpSpPr>
          <a:xfrm>
            <a:off x="2767131" y="2263047"/>
            <a:ext cx="2562863" cy="808701"/>
            <a:chOff x="3132358" y="2147437"/>
            <a:chExt cx="2562863" cy="808701"/>
          </a:xfrm>
        </p:grpSpPr>
        <p:sp>
          <p:nvSpPr>
            <p:cNvPr id="59" name="Tekstvak 58"/>
            <p:cNvSpPr txBox="1"/>
            <p:nvPr/>
          </p:nvSpPr>
          <p:spPr>
            <a:xfrm>
              <a:off x="3132358" y="2315211"/>
              <a:ext cx="18121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400" dirty="0"/>
                <a:t>Klittenband om kabels</a:t>
              </a:r>
            </a:p>
            <a:p>
              <a:pPr algn="r"/>
              <a:r>
                <a:rPr lang="nl-NL" sz="1400" dirty="0"/>
                <a:t>bij monitor</a:t>
              </a:r>
            </a:p>
          </p:txBody>
        </p:sp>
        <p:pic>
          <p:nvPicPr>
            <p:cNvPr id="60" name="Picture 2" descr="RefurbGaming - Game PC kabelbinder kabelmanagement 25 stuks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6520" y="2147437"/>
              <a:ext cx="808701" cy="808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kstvak 56"/>
          <p:cNvSpPr txBox="1"/>
          <p:nvPr/>
        </p:nvSpPr>
        <p:spPr>
          <a:xfrm>
            <a:off x="8776422" y="5662416"/>
            <a:ext cx="323421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Stekker van monitoren</a:t>
            </a:r>
          </a:p>
          <a:p>
            <a:r>
              <a:rPr lang="nl-NL" sz="1400" dirty="0"/>
              <a:t>en (optionele) Bachmann in-/opbouwbox </a:t>
            </a:r>
          </a:p>
          <a:p>
            <a:r>
              <a:rPr lang="nl-NL" sz="1400" dirty="0"/>
              <a:t>in stekkerdoos onder bureau steken.</a:t>
            </a:r>
          </a:p>
        </p:txBody>
      </p:sp>
      <p:sp>
        <p:nvSpPr>
          <p:cNvPr id="39" name="Vrije vorm 38"/>
          <p:cNvSpPr/>
          <p:nvPr/>
        </p:nvSpPr>
        <p:spPr>
          <a:xfrm>
            <a:off x="6658607" y="2605185"/>
            <a:ext cx="1676992" cy="2133070"/>
          </a:xfrm>
          <a:custGeom>
            <a:avLst/>
            <a:gdLst>
              <a:gd name="connsiteX0" fmla="*/ 157317 w 3802656"/>
              <a:gd name="connsiteY0" fmla="*/ 595215 h 2133070"/>
              <a:gd name="connsiteX1" fmla="*/ 198881 w 3802656"/>
              <a:gd name="connsiteY1" fmla="*/ 561964 h 2133070"/>
              <a:gd name="connsiteX2" fmla="*/ 2119121 w 3802656"/>
              <a:gd name="connsiteY2" fmla="*/ 29950 h 2133070"/>
              <a:gd name="connsiteX3" fmla="*/ 3781666 w 3802656"/>
              <a:gd name="connsiteY3" fmla="*/ 1584430 h 2133070"/>
              <a:gd name="connsiteX4" fmla="*/ 3100022 w 3802656"/>
              <a:gd name="connsiteY4" fmla="*/ 2133070 h 2133070"/>
              <a:gd name="connsiteX5" fmla="*/ 3100022 w 3802656"/>
              <a:gd name="connsiteY5" fmla="*/ 2133070 h 213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02656" h="2133070">
                <a:moveTo>
                  <a:pt x="157317" y="595215"/>
                </a:moveTo>
                <a:cubicBezTo>
                  <a:pt x="14615" y="625695"/>
                  <a:pt x="-128086" y="656175"/>
                  <a:pt x="198881" y="561964"/>
                </a:cubicBezTo>
                <a:cubicBezTo>
                  <a:pt x="525848" y="467753"/>
                  <a:pt x="1521990" y="-140461"/>
                  <a:pt x="2119121" y="29950"/>
                </a:cubicBezTo>
                <a:cubicBezTo>
                  <a:pt x="2716252" y="200361"/>
                  <a:pt x="3618183" y="1233910"/>
                  <a:pt x="3781666" y="1584430"/>
                </a:cubicBezTo>
                <a:cubicBezTo>
                  <a:pt x="3945149" y="1934950"/>
                  <a:pt x="3100022" y="2133070"/>
                  <a:pt x="3100022" y="2133070"/>
                </a:cubicBezTo>
                <a:lnTo>
                  <a:pt x="3100022" y="2133070"/>
                </a:lnTo>
              </a:path>
            </a:pathLst>
          </a:cu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6" name="Afbeelding 4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9" t="30593" r="6826" b="31046"/>
          <a:stretch/>
        </p:blipFill>
        <p:spPr>
          <a:xfrm>
            <a:off x="3106468" y="3257834"/>
            <a:ext cx="1965657" cy="919988"/>
          </a:xfrm>
          <a:prstGeom prst="rect">
            <a:avLst/>
          </a:prstGeom>
        </p:spPr>
      </p:pic>
      <p:pic>
        <p:nvPicPr>
          <p:cNvPr id="47" name="Afbeelding 4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9" t="30593" r="6826" b="31046"/>
          <a:stretch/>
        </p:blipFill>
        <p:spPr>
          <a:xfrm>
            <a:off x="5090455" y="3255064"/>
            <a:ext cx="1965657" cy="919988"/>
          </a:xfrm>
          <a:prstGeom prst="rect">
            <a:avLst/>
          </a:prstGeom>
        </p:spPr>
      </p:pic>
      <p:pic>
        <p:nvPicPr>
          <p:cNvPr id="48" name="Afbeelding 47"/>
          <p:cNvPicPr>
            <a:picLocks noChangeAspect="1"/>
          </p:cNvPicPr>
          <p:nvPr/>
        </p:nvPicPr>
        <p:blipFill rotWithShape="1">
          <a:blip r:embed="rId7"/>
          <a:srcRect l="26351" t="15709" r="26520" b="22051"/>
          <a:stretch/>
        </p:blipFill>
        <p:spPr>
          <a:xfrm>
            <a:off x="6658607" y="4109705"/>
            <a:ext cx="1408922" cy="934232"/>
          </a:xfrm>
          <a:prstGeom prst="rect">
            <a:avLst/>
          </a:prstGeom>
        </p:spPr>
      </p:pic>
      <p:sp>
        <p:nvSpPr>
          <p:cNvPr id="42" name="Tekstvak 41"/>
          <p:cNvSpPr txBox="1"/>
          <p:nvPr/>
        </p:nvSpPr>
        <p:spPr>
          <a:xfrm>
            <a:off x="5832471" y="3918120"/>
            <a:ext cx="5214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800" dirty="0">
                <a:solidFill>
                  <a:prstClr val="black"/>
                </a:solidFill>
                <a:latin typeface="Calibri" panose="020F0502020204030204"/>
              </a:rPr>
              <a:t>HP E24</a:t>
            </a:r>
            <a:endParaRPr kumimoji="0" lang="nl-NL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3" name="Afbeelding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168" y="3298829"/>
            <a:ext cx="1336315" cy="416229"/>
          </a:xfrm>
          <a:prstGeom prst="rect">
            <a:avLst/>
          </a:prstGeom>
        </p:spPr>
      </p:pic>
      <p:sp>
        <p:nvSpPr>
          <p:cNvPr id="49" name="Tekstvak 48"/>
          <p:cNvSpPr txBox="1"/>
          <p:nvPr/>
        </p:nvSpPr>
        <p:spPr>
          <a:xfrm>
            <a:off x="3829166" y="3933888"/>
            <a:ext cx="4764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800" dirty="0">
                <a:solidFill>
                  <a:prstClr val="black"/>
                </a:solidFill>
                <a:latin typeface="Calibri" panose="020F0502020204030204"/>
              </a:rPr>
              <a:t>HP E24</a:t>
            </a:r>
            <a:endParaRPr kumimoji="0" lang="nl-NL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4A2AE7FA-2BFF-A6A3-B320-BCCA2EE3347A}"/>
              </a:ext>
            </a:extLst>
          </p:cNvPr>
          <p:cNvSpPr txBox="1"/>
          <p:nvPr/>
        </p:nvSpPr>
        <p:spPr>
          <a:xfrm>
            <a:off x="8564490" y="3283477"/>
            <a:ext cx="11144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/>
              <a:t>(Bachmann optioneel)</a:t>
            </a: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C8BF82AA-6AEC-7562-8883-593B915D1462}"/>
              </a:ext>
            </a:extLst>
          </p:cNvPr>
          <p:cNvGrpSpPr/>
          <p:nvPr/>
        </p:nvGrpSpPr>
        <p:grpSpPr>
          <a:xfrm>
            <a:off x="8878299" y="3073804"/>
            <a:ext cx="1810256" cy="1010766"/>
            <a:chOff x="6814288" y="2643228"/>
            <a:chExt cx="1810256" cy="1010766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B6D9C8D9-3A2E-022A-0469-083250F927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55" t="10909" r="18182"/>
            <a:stretch/>
          </p:blipFill>
          <p:spPr>
            <a:xfrm rot="3024549">
              <a:off x="7799076" y="2382846"/>
              <a:ext cx="565085" cy="1085850"/>
            </a:xfrm>
            <a:prstGeom prst="rect">
              <a:avLst/>
            </a:prstGeom>
          </p:spPr>
        </p:pic>
        <p:pic>
          <p:nvPicPr>
            <p:cNvPr id="5" name="Picture 4" descr="https://www.terborgse.nl/public/data/image/article/27799/85682/normal/bureau-stekkerdoos-2-weg-250v-ac-max-3500-watt.jpg">
              <a:extLst>
                <a:ext uri="{FF2B5EF4-FFF2-40B4-BE49-F238E27FC236}">
                  <a16:creationId xmlns:a16="http://schemas.microsoft.com/office/drawing/2014/main" id="{82341E8D-3505-5111-A848-24BDDF333E3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52" t="9228" r="7594" b="6569"/>
            <a:stretch/>
          </p:blipFill>
          <p:spPr bwMode="auto">
            <a:xfrm>
              <a:off x="6814288" y="3124578"/>
              <a:ext cx="785172" cy="529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kstvak 5">
            <a:extLst>
              <a:ext uri="{FF2B5EF4-FFF2-40B4-BE49-F238E27FC236}">
                <a16:creationId xmlns:a16="http://schemas.microsoft.com/office/drawing/2014/main" id="{FD4EE2BB-F74C-8268-2676-9E30BE312D5F}"/>
              </a:ext>
            </a:extLst>
          </p:cNvPr>
          <p:cNvSpPr txBox="1"/>
          <p:nvPr/>
        </p:nvSpPr>
        <p:spPr>
          <a:xfrm>
            <a:off x="3040567" y="4714737"/>
            <a:ext cx="25105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Monitoren centreren op bureau</a:t>
            </a:r>
          </a:p>
        </p:txBody>
      </p:sp>
    </p:spTree>
    <p:extLst>
      <p:ext uri="{BB962C8B-B14F-4D97-AF65-F5344CB8AC3E}">
        <p14:creationId xmlns:p14="http://schemas.microsoft.com/office/powerpoint/2010/main" val="1863783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/>
          <p:cNvSpPr/>
          <p:nvPr/>
        </p:nvSpPr>
        <p:spPr>
          <a:xfrm>
            <a:off x="2200070" y="3527333"/>
            <a:ext cx="6480000" cy="288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Tekstvak 43"/>
          <p:cNvSpPr txBox="1"/>
          <p:nvPr/>
        </p:nvSpPr>
        <p:spPr>
          <a:xfrm>
            <a:off x="1121788" y="203696"/>
            <a:ext cx="72810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Flexibele Werk Plek (Arbo)</a:t>
            </a:r>
          </a:p>
          <a:p>
            <a:pPr>
              <a:defRPr/>
            </a:pPr>
            <a:r>
              <a:rPr lang="nl-NL" sz="1200" dirty="0"/>
              <a:t>Generiek met enkele en </a:t>
            </a:r>
            <a:r>
              <a:rPr lang="nl-NL" sz="1200" dirty="0">
                <a:solidFill>
                  <a:srgbClr val="00B050"/>
                </a:solidFill>
              </a:rPr>
              <a:t>dubbele </a:t>
            </a:r>
            <a:r>
              <a:rPr lang="nl-NL" sz="1200" dirty="0"/>
              <a:t>monitor, inclusief een </a:t>
            </a:r>
            <a:r>
              <a:rPr lang="nl-NL" sz="1200" u="sng" dirty="0">
                <a:solidFill>
                  <a:srgbClr val="FF0000"/>
                </a:solidFill>
              </a:rPr>
              <a:t>externe USB-C </a:t>
            </a:r>
            <a:r>
              <a:rPr lang="nl-NL" sz="1200" u="sng" dirty="0" err="1">
                <a:solidFill>
                  <a:srgbClr val="FF0000"/>
                </a:solidFill>
              </a:rPr>
              <a:t>Dock</a:t>
            </a:r>
            <a:r>
              <a:rPr lang="nl-NL" sz="120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chthoek 44"/>
          <p:cNvSpPr/>
          <p:nvPr/>
        </p:nvSpPr>
        <p:spPr>
          <a:xfrm>
            <a:off x="184922" y="203696"/>
            <a:ext cx="779354" cy="7023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42" name="Afbeelding 4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9" t="30593" r="6826" b="31046"/>
          <a:stretch/>
        </p:blipFill>
        <p:spPr>
          <a:xfrm>
            <a:off x="3106468" y="3257834"/>
            <a:ext cx="1965657" cy="919988"/>
          </a:xfrm>
          <a:prstGeom prst="rect">
            <a:avLst/>
          </a:prstGeom>
        </p:spPr>
      </p:pic>
      <p:pic>
        <p:nvPicPr>
          <p:cNvPr id="1026" name="Picture 2" descr="ARTICONA USB Type-C Dock 2xHDMI/2xD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217" y="3275382"/>
            <a:ext cx="1532141" cy="609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kstvak 40"/>
          <p:cNvSpPr txBox="1"/>
          <p:nvPr/>
        </p:nvSpPr>
        <p:spPr>
          <a:xfrm>
            <a:off x="6978585" y="3802603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/>
              <a:t>USB-C kabel</a:t>
            </a:r>
          </a:p>
        </p:txBody>
      </p:sp>
      <p:cxnSp>
        <p:nvCxnSpPr>
          <p:cNvPr id="39" name="Rechte verbindingslijn met pijl 38"/>
          <p:cNvCxnSpPr>
            <a:cxnSpLocks/>
          </p:cNvCxnSpPr>
          <p:nvPr/>
        </p:nvCxnSpPr>
        <p:spPr>
          <a:xfrm>
            <a:off x="7646990" y="3772761"/>
            <a:ext cx="0" cy="25224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Afbeelding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9" t="30593" r="6826" b="31046"/>
          <a:stretch/>
        </p:blipFill>
        <p:spPr>
          <a:xfrm>
            <a:off x="5090455" y="3255064"/>
            <a:ext cx="1965657" cy="919988"/>
          </a:xfrm>
          <a:prstGeom prst="rect">
            <a:avLst/>
          </a:prstGeom>
        </p:spPr>
      </p:pic>
      <p:grpSp>
        <p:nvGrpSpPr>
          <p:cNvPr id="46" name="Groep 45"/>
          <p:cNvGrpSpPr/>
          <p:nvPr/>
        </p:nvGrpSpPr>
        <p:grpSpPr>
          <a:xfrm>
            <a:off x="7646989" y="1615391"/>
            <a:ext cx="814395" cy="1590525"/>
            <a:chOff x="3589500" y="1645801"/>
            <a:chExt cx="814395" cy="1590525"/>
          </a:xfrm>
        </p:grpSpPr>
        <p:grpSp>
          <p:nvGrpSpPr>
            <p:cNvPr id="53" name="Groep 52"/>
            <p:cNvGrpSpPr/>
            <p:nvPr/>
          </p:nvGrpSpPr>
          <p:grpSpPr>
            <a:xfrm rot="5400000">
              <a:off x="3076058" y="2159243"/>
              <a:ext cx="1558730" cy="531845"/>
              <a:chOff x="254445" y="1062845"/>
              <a:chExt cx="1558730" cy="531845"/>
            </a:xfrm>
          </p:grpSpPr>
          <p:pic>
            <p:nvPicPr>
              <p:cNvPr id="69" name="Afbeelding 6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281330" y="1062845"/>
                <a:ext cx="531845" cy="531845"/>
              </a:xfrm>
              <a:prstGeom prst="rect">
                <a:avLst/>
              </a:prstGeom>
            </p:spPr>
          </p:pic>
          <p:sp>
            <p:nvSpPr>
              <p:cNvPr id="70" name="Tekstvak 69"/>
              <p:cNvSpPr txBox="1"/>
              <p:nvPr/>
            </p:nvSpPr>
            <p:spPr>
              <a:xfrm>
                <a:off x="254445" y="1158252"/>
                <a:ext cx="109985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Toetsenbord</a:t>
                </a:r>
              </a:p>
            </p:txBody>
          </p:sp>
        </p:grpSp>
        <p:grpSp>
          <p:nvGrpSpPr>
            <p:cNvPr id="57" name="Groep 56"/>
            <p:cNvGrpSpPr/>
            <p:nvPr/>
          </p:nvGrpSpPr>
          <p:grpSpPr>
            <a:xfrm rot="5400000">
              <a:off x="3621830" y="2454261"/>
              <a:ext cx="1032285" cy="531845"/>
              <a:chOff x="3347074" y="2338751"/>
              <a:chExt cx="1032285" cy="531845"/>
            </a:xfrm>
          </p:grpSpPr>
          <p:grpSp>
            <p:nvGrpSpPr>
              <p:cNvPr id="65" name="Groep 64"/>
              <p:cNvGrpSpPr/>
              <p:nvPr/>
            </p:nvGrpSpPr>
            <p:grpSpPr>
              <a:xfrm>
                <a:off x="3347074" y="2338751"/>
                <a:ext cx="1002370" cy="531845"/>
                <a:chOff x="609834" y="2313991"/>
                <a:chExt cx="1002370" cy="531845"/>
              </a:xfrm>
            </p:grpSpPr>
            <p:pic>
              <p:nvPicPr>
                <p:cNvPr id="67" name="Afbeelding 6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080359" y="2313991"/>
                  <a:ext cx="531845" cy="531845"/>
                </a:xfrm>
                <a:prstGeom prst="rect">
                  <a:avLst/>
                </a:prstGeom>
              </p:spPr>
            </p:pic>
            <p:sp>
              <p:nvSpPr>
                <p:cNvPr id="68" name="Tekstvak 67"/>
                <p:cNvSpPr txBox="1"/>
                <p:nvPr/>
              </p:nvSpPr>
              <p:spPr>
                <a:xfrm>
                  <a:off x="609834" y="2408146"/>
                  <a:ext cx="545342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Muis</a:t>
                  </a:r>
                </a:p>
              </p:txBody>
            </p:sp>
          </p:grpSp>
          <p:cxnSp>
            <p:nvCxnSpPr>
              <p:cNvPr id="66" name="Rechte verbindingslijn met pijl 65"/>
              <p:cNvCxnSpPr/>
              <p:nvPr/>
            </p:nvCxnSpPr>
            <p:spPr>
              <a:xfrm>
                <a:off x="4172946" y="2748800"/>
                <a:ext cx="206413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1" name="Groep 70"/>
          <p:cNvGrpSpPr/>
          <p:nvPr/>
        </p:nvGrpSpPr>
        <p:grpSpPr>
          <a:xfrm>
            <a:off x="7056667" y="707995"/>
            <a:ext cx="814393" cy="2503603"/>
            <a:chOff x="3589505" y="732726"/>
            <a:chExt cx="814393" cy="2503603"/>
          </a:xfrm>
        </p:grpSpPr>
        <p:grpSp>
          <p:nvGrpSpPr>
            <p:cNvPr id="72" name="Groep 71"/>
            <p:cNvGrpSpPr/>
            <p:nvPr/>
          </p:nvGrpSpPr>
          <p:grpSpPr>
            <a:xfrm rot="5400000">
              <a:off x="2621993" y="1705178"/>
              <a:ext cx="2466870" cy="531845"/>
              <a:chOff x="-653695" y="1062845"/>
              <a:chExt cx="2466870" cy="531845"/>
            </a:xfrm>
          </p:grpSpPr>
          <p:pic>
            <p:nvPicPr>
              <p:cNvPr id="78" name="Afbeelding 7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281330" y="1062845"/>
                <a:ext cx="531845" cy="531845"/>
              </a:xfrm>
              <a:prstGeom prst="rect">
                <a:avLst/>
              </a:prstGeom>
            </p:spPr>
          </p:pic>
          <p:sp>
            <p:nvSpPr>
              <p:cNvPr id="79" name="Tekstvak 78"/>
              <p:cNvSpPr txBox="1"/>
              <p:nvPr/>
            </p:nvSpPr>
            <p:spPr>
              <a:xfrm>
                <a:off x="-653695" y="1171495"/>
                <a:ext cx="201035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(HDMI of DP) Monitor #2</a:t>
                </a:r>
              </a:p>
            </p:txBody>
          </p:sp>
        </p:grpSp>
        <p:grpSp>
          <p:nvGrpSpPr>
            <p:cNvPr id="73" name="Groep 72"/>
            <p:cNvGrpSpPr/>
            <p:nvPr/>
          </p:nvGrpSpPr>
          <p:grpSpPr>
            <a:xfrm rot="5400000">
              <a:off x="2886174" y="1718605"/>
              <a:ext cx="2503603" cy="531845"/>
              <a:chOff x="1875756" y="2338751"/>
              <a:chExt cx="2503603" cy="531845"/>
            </a:xfrm>
          </p:grpSpPr>
          <p:grpSp>
            <p:nvGrpSpPr>
              <p:cNvPr id="74" name="Groep 73"/>
              <p:cNvGrpSpPr/>
              <p:nvPr/>
            </p:nvGrpSpPr>
            <p:grpSpPr>
              <a:xfrm>
                <a:off x="1875756" y="2338751"/>
                <a:ext cx="2473688" cy="531845"/>
                <a:chOff x="-861484" y="2313991"/>
                <a:chExt cx="2473688" cy="531845"/>
              </a:xfrm>
            </p:grpSpPr>
            <p:pic>
              <p:nvPicPr>
                <p:cNvPr id="76" name="Afbeelding 75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080359" y="2313991"/>
                  <a:ext cx="531845" cy="531845"/>
                </a:xfrm>
                <a:prstGeom prst="rect">
                  <a:avLst/>
                </a:prstGeom>
              </p:spPr>
            </p:pic>
            <p:sp>
              <p:nvSpPr>
                <p:cNvPr id="77" name="Tekstvak 76"/>
                <p:cNvSpPr txBox="1"/>
                <p:nvPr/>
              </p:nvSpPr>
              <p:spPr>
                <a:xfrm>
                  <a:off x="-861484" y="2426647"/>
                  <a:ext cx="201035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>
                    <a:defRPr/>
                  </a:pPr>
                  <a:r>
                    <a:rPr lang="nl-NL" sz="1400" dirty="0">
                      <a:solidFill>
                        <a:prstClr val="black"/>
                      </a:solidFill>
                    </a:rPr>
                    <a:t>(HDMI of DP) Monitor </a:t>
                  </a:r>
                  <a:r>
                    <a:rPr kumimoji="0" lang="nl-NL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#1</a:t>
                  </a:r>
                </a:p>
              </p:txBody>
            </p:sp>
          </p:grpSp>
          <p:cxnSp>
            <p:nvCxnSpPr>
              <p:cNvPr id="75" name="Rechte verbindingslijn met pijl 74"/>
              <p:cNvCxnSpPr/>
              <p:nvPr/>
            </p:nvCxnSpPr>
            <p:spPr>
              <a:xfrm>
                <a:off x="4172946" y="2748800"/>
                <a:ext cx="206413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" name="Groep 79"/>
          <p:cNvGrpSpPr/>
          <p:nvPr/>
        </p:nvGrpSpPr>
        <p:grpSpPr>
          <a:xfrm>
            <a:off x="7763014" y="557576"/>
            <a:ext cx="964298" cy="2643930"/>
            <a:chOff x="3157052" y="587986"/>
            <a:chExt cx="964298" cy="2643930"/>
          </a:xfrm>
        </p:grpSpPr>
        <p:grpSp>
          <p:nvGrpSpPr>
            <p:cNvPr id="81" name="Groep 80"/>
            <p:cNvGrpSpPr/>
            <p:nvPr/>
          </p:nvGrpSpPr>
          <p:grpSpPr>
            <a:xfrm rot="5400000">
              <a:off x="2547153" y="1630338"/>
              <a:ext cx="2616550" cy="531845"/>
              <a:chOff x="-803375" y="1062845"/>
              <a:chExt cx="2616550" cy="531845"/>
            </a:xfrm>
          </p:grpSpPr>
          <p:pic>
            <p:nvPicPr>
              <p:cNvPr id="87" name="Afbeelding 8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281330" y="1062845"/>
                <a:ext cx="531845" cy="531845"/>
              </a:xfrm>
              <a:prstGeom prst="rect">
                <a:avLst/>
              </a:prstGeom>
            </p:spPr>
          </p:pic>
          <p:sp>
            <p:nvSpPr>
              <p:cNvPr id="88" name="Tekstvak 87"/>
              <p:cNvSpPr txBox="1"/>
              <p:nvPr/>
            </p:nvSpPr>
            <p:spPr>
              <a:xfrm>
                <a:off x="-803375" y="1189603"/>
                <a:ext cx="21796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Stroomadapter USB-C </a:t>
                </a:r>
                <a:r>
                  <a:rPr kumimoji="0" lang="nl-NL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Dock</a:t>
                </a:r>
                <a:endParaRPr kumimoji="0" lang="nl-NL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84" name="Rechte verbindingslijn met pijl 83"/>
            <p:cNvCxnSpPr/>
            <p:nvPr/>
          </p:nvCxnSpPr>
          <p:spPr>
            <a:xfrm rot="5400000">
              <a:off x="3053845" y="3128710"/>
              <a:ext cx="206413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9" name="Rechte verbindingslijn met pijl 88"/>
          <p:cNvCxnSpPr/>
          <p:nvPr/>
        </p:nvCxnSpPr>
        <p:spPr>
          <a:xfrm rot="5400000">
            <a:off x="8230656" y="3103469"/>
            <a:ext cx="20641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5TW10UT#ABA HP SB USB-C Dock G5 - U.S.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1" t="22676" r="12716" b="21222"/>
          <a:stretch/>
        </p:blipFill>
        <p:spPr bwMode="auto">
          <a:xfrm>
            <a:off x="8948648" y="3255064"/>
            <a:ext cx="807092" cy="61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kstvak 62"/>
          <p:cNvSpPr txBox="1"/>
          <p:nvPr/>
        </p:nvSpPr>
        <p:spPr>
          <a:xfrm>
            <a:off x="8665924" y="3472423"/>
            <a:ext cx="2840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/>
              <a:t>Of</a:t>
            </a:r>
          </a:p>
        </p:txBody>
      </p:sp>
      <p:sp>
        <p:nvSpPr>
          <p:cNvPr id="64" name="Tekstvak 63"/>
          <p:cNvSpPr txBox="1"/>
          <p:nvPr/>
        </p:nvSpPr>
        <p:spPr>
          <a:xfrm>
            <a:off x="9820238" y="3404196"/>
            <a:ext cx="9669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/>
              <a:t>Kan </a:t>
            </a:r>
            <a:r>
              <a:rPr lang="nl-NL" sz="800" dirty="0" err="1"/>
              <a:t>Articona</a:t>
            </a:r>
            <a:r>
              <a:rPr lang="nl-NL" sz="800" dirty="0"/>
              <a:t> of HP</a:t>
            </a:r>
          </a:p>
          <a:p>
            <a:r>
              <a:rPr lang="nl-NL" sz="800" dirty="0"/>
              <a:t>USB-C </a:t>
            </a:r>
            <a:r>
              <a:rPr lang="nl-NL" sz="800" dirty="0" err="1"/>
              <a:t>dock</a:t>
            </a:r>
            <a:r>
              <a:rPr lang="nl-NL" sz="800" dirty="0"/>
              <a:t> zijn. </a:t>
            </a:r>
          </a:p>
        </p:txBody>
      </p:sp>
      <p:sp>
        <p:nvSpPr>
          <p:cNvPr id="83" name="Tekstvak 82"/>
          <p:cNvSpPr txBox="1"/>
          <p:nvPr/>
        </p:nvSpPr>
        <p:spPr>
          <a:xfrm>
            <a:off x="8776422" y="5662416"/>
            <a:ext cx="323261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Stekker van monitoren</a:t>
            </a:r>
          </a:p>
          <a:p>
            <a:r>
              <a:rPr lang="nl-NL" sz="1400" dirty="0"/>
              <a:t>En (optionele) Bachmann in-/opbouwbox </a:t>
            </a:r>
          </a:p>
          <a:p>
            <a:r>
              <a:rPr lang="nl-NL" sz="1400" dirty="0"/>
              <a:t>in stekkerdoos onder bureau steken.</a:t>
            </a:r>
          </a:p>
        </p:txBody>
      </p:sp>
      <p:sp>
        <p:nvSpPr>
          <p:cNvPr id="86" name="Tekstvak 85"/>
          <p:cNvSpPr txBox="1"/>
          <p:nvPr/>
        </p:nvSpPr>
        <p:spPr>
          <a:xfrm>
            <a:off x="2863161" y="4189091"/>
            <a:ext cx="2483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Bij dubbele opstelling</a:t>
            </a:r>
            <a:r>
              <a:rPr kumimoji="0" lang="nl-NL" sz="800" b="0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wordt de l</a:t>
            </a:r>
            <a:r>
              <a:rPr kumimoji="0" lang="nl-NL" sz="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inker monitor middels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HDMI</a:t>
            </a:r>
            <a:r>
              <a:rPr kumimoji="0" lang="nl-NL" sz="800" b="0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DP </a:t>
            </a:r>
            <a:r>
              <a:rPr kumimoji="0" lang="nl-NL" sz="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aangesloten op de USB-C </a:t>
            </a:r>
            <a:r>
              <a:rPr kumimoji="0" lang="nl-NL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Dock</a:t>
            </a:r>
            <a:r>
              <a:rPr kumimoji="0" lang="nl-NL" sz="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grpSp>
        <p:nvGrpSpPr>
          <p:cNvPr id="93" name="Groep 92"/>
          <p:cNvGrpSpPr/>
          <p:nvPr/>
        </p:nvGrpSpPr>
        <p:grpSpPr>
          <a:xfrm>
            <a:off x="2767131" y="2263047"/>
            <a:ext cx="2562863" cy="808701"/>
            <a:chOff x="3132358" y="2147437"/>
            <a:chExt cx="2562863" cy="808701"/>
          </a:xfrm>
        </p:grpSpPr>
        <p:sp>
          <p:nvSpPr>
            <p:cNvPr id="95" name="Tekstvak 94"/>
            <p:cNvSpPr txBox="1"/>
            <p:nvPr/>
          </p:nvSpPr>
          <p:spPr>
            <a:xfrm>
              <a:off x="3132358" y="2315211"/>
              <a:ext cx="18121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400" dirty="0"/>
                <a:t>Klittenband om kabels</a:t>
              </a:r>
            </a:p>
            <a:p>
              <a:pPr algn="r"/>
              <a:r>
                <a:rPr lang="nl-NL" sz="1400" dirty="0"/>
                <a:t>bij monitor</a:t>
              </a:r>
            </a:p>
          </p:txBody>
        </p:sp>
        <p:pic>
          <p:nvPicPr>
            <p:cNvPr id="96" name="Picture 2" descr="RefurbGaming - Game PC kabelbinder kabelmanagement 25 stuks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6520" y="2147437"/>
              <a:ext cx="808701" cy="808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9" name="Groep 98"/>
          <p:cNvGrpSpPr/>
          <p:nvPr/>
        </p:nvGrpSpPr>
        <p:grpSpPr>
          <a:xfrm>
            <a:off x="4323125" y="3947763"/>
            <a:ext cx="1772320" cy="2081406"/>
            <a:chOff x="4697365" y="2880121"/>
            <a:chExt cx="1772320" cy="2081406"/>
          </a:xfrm>
        </p:grpSpPr>
        <p:pic>
          <p:nvPicPr>
            <p:cNvPr id="100" name="Afbeelding 9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7365" y="3780719"/>
              <a:ext cx="1772320" cy="1180808"/>
            </a:xfrm>
            <a:prstGeom prst="rect">
              <a:avLst/>
            </a:prstGeom>
          </p:spPr>
        </p:pic>
        <p:cxnSp>
          <p:nvCxnSpPr>
            <p:cNvPr id="101" name="Rechte verbindingslijn 100"/>
            <p:cNvCxnSpPr/>
            <p:nvPr/>
          </p:nvCxnSpPr>
          <p:spPr>
            <a:xfrm flipH="1" flipV="1">
              <a:off x="5976851" y="2880121"/>
              <a:ext cx="8313" cy="11931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ep 101"/>
          <p:cNvGrpSpPr/>
          <p:nvPr/>
        </p:nvGrpSpPr>
        <p:grpSpPr>
          <a:xfrm>
            <a:off x="5749913" y="3947763"/>
            <a:ext cx="631823" cy="1732360"/>
            <a:chOff x="6124153" y="2880121"/>
            <a:chExt cx="631823" cy="1732360"/>
          </a:xfrm>
        </p:grpSpPr>
        <p:pic>
          <p:nvPicPr>
            <p:cNvPr id="103" name="Afbeelding 10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73" t="10306" r="15897" b="3720"/>
            <a:stretch/>
          </p:blipFill>
          <p:spPr>
            <a:xfrm>
              <a:off x="6446413" y="4217194"/>
              <a:ext cx="309563" cy="395287"/>
            </a:xfrm>
            <a:prstGeom prst="rect">
              <a:avLst/>
            </a:prstGeom>
          </p:spPr>
        </p:pic>
        <p:cxnSp>
          <p:nvCxnSpPr>
            <p:cNvPr id="104" name="Rechte verbindingslijn 103"/>
            <p:cNvCxnSpPr/>
            <p:nvPr/>
          </p:nvCxnSpPr>
          <p:spPr>
            <a:xfrm flipV="1">
              <a:off x="6124153" y="2880121"/>
              <a:ext cx="1" cy="101957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Rechte verbindingslijn 104"/>
            <p:cNvCxnSpPr/>
            <p:nvPr/>
          </p:nvCxnSpPr>
          <p:spPr>
            <a:xfrm>
              <a:off x="6132667" y="3880539"/>
              <a:ext cx="468529" cy="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Rechte verbindingslijn 105"/>
            <p:cNvCxnSpPr/>
            <p:nvPr/>
          </p:nvCxnSpPr>
          <p:spPr>
            <a:xfrm flipV="1">
              <a:off x="6600752" y="3882373"/>
              <a:ext cx="442" cy="37754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Tekstvak 106"/>
          <p:cNvSpPr txBox="1"/>
          <p:nvPr/>
        </p:nvSpPr>
        <p:spPr>
          <a:xfrm>
            <a:off x="3040567" y="4714737"/>
            <a:ext cx="25105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Monitoren centreren op bureau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4DF6964-112C-919C-8330-00C27F64A036}"/>
              </a:ext>
            </a:extLst>
          </p:cNvPr>
          <p:cNvSpPr txBox="1"/>
          <p:nvPr/>
        </p:nvSpPr>
        <p:spPr>
          <a:xfrm>
            <a:off x="3829166" y="3933888"/>
            <a:ext cx="4764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800" dirty="0">
                <a:solidFill>
                  <a:prstClr val="black"/>
                </a:solidFill>
                <a:latin typeface="Calibri" panose="020F0502020204030204"/>
              </a:rPr>
              <a:t>HP E24</a:t>
            </a:r>
            <a:endParaRPr kumimoji="0" lang="nl-NL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23ACBDD6-78D6-5AA3-BBD1-399E16722F0B}"/>
              </a:ext>
            </a:extLst>
          </p:cNvPr>
          <p:cNvSpPr txBox="1"/>
          <p:nvPr/>
        </p:nvSpPr>
        <p:spPr>
          <a:xfrm>
            <a:off x="5843924" y="3926897"/>
            <a:ext cx="4764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800" dirty="0">
                <a:solidFill>
                  <a:prstClr val="black"/>
                </a:solidFill>
                <a:latin typeface="Calibri" panose="020F0502020204030204"/>
              </a:rPr>
              <a:t>HP E24</a:t>
            </a:r>
            <a:endParaRPr kumimoji="0" lang="nl-NL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71DAA3D-13E3-687A-453A-B518B0C2DD5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6351" t="15709" r="26520" b="22051"/>
          <a:stretch/>
        </p:blipFill>
        <p:spPr>
          <a:xfrm>
            <a:off x="6658607" y="4109705"/>
            <a:ext cx="1408922" cy="93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67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1121788" y="203696"/>
            <a:ext cx="72810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Flexibele Werk Plek (Arbo)</a:t>
            </a:r>
          </a:p>
          <a:p>
            <a:pPr>
              <a:defRPr/>
            </a:pPr>
            <a:r>
              <a:rPr lang="nl-NL" sz="1200" dirty="0"/>
              <a:t>Fontys Hogeschool – Elektrificatie van het meubel (Wieland GST18 aansluitingen)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184922" y="203696"/>
            <a:ext cx="779354" cy="7023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026" name="Picture 2" descr="Wieland verdeelstekk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63410">
            <a:off x="375712" y="3398049"/>
            <a:ext cx="887635" cy="887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kstvak 13"/>
          <p:cNvSpPr txBox="1"/>
          <p:nvPr/>
        </p:nvSpPr>
        <p:spPr>
          <a:xfrm>
            <a:off x="107745" y="4762184"/>
            <a:ext cx="25307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Netsnoer/aansluitsnoer 3 meter</a:t>
            </a:r>
          </a:p>
        </p:txBody>
      </p:sp>
      <p:pic>
        <p:nvPicPr>
          <p:cNvPr id="1028" name="Picture 4" descr="Bachmann STEP BASE modulaire GST18 stekkerdoos met 4 contacten / zwart |  bol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3397">
            <a:off x="1534509" y="3280107"/>
            <a:ext cx="1452227" cy="94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kstvak 15"/>
          <p:cNvSpPr txBox="1"/>
          <p:nvPr/>
        </p:nvSpPr>
        <p:spPr>
          <a:xfrm>
            <a:off x="1333522" y="3928220"/>
            <a:ext cx="1971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Stekkerdoos 4 contacten</a:t>
            </a:r>
          </a:p>
        </p:txBody>
      </p:sp>
      <p:pic>
        <p:nvPicPr>
          <p:cNvPr id="1030" name="Picture 6" descr="Wieland VMvL koppelsnoer, H05VV-F, male + female connector, type GST18,  zwart, l = 2 m - Wildkamp.nl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492" r="-3329" b="36958"/>
          <a:stretch/>
        </p:blipFill>
        <p:spPr bwMode="auto">
          <a:xfrm>
            <a:off x="3195478" y="3556979"/>
            <a:ext cx="1724518" cy="38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kstvak 17"/>
          <p:cNvSpPr txBox="1"/>
          <p:nvPr/>
        </p:nvSpPr>
        <p:spPr>
          <a:xfrm>
            <a:off x="2972215" y="4753847"/>
            <a:ext cx="21710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Koppelsnoer min 0,5 meter</a:t>
            </a:r>
          </a:p>
        </p:txBody>
      </p:sp>
      <p:pic>
        <p:nvPicPr>
          <p:cNvPr id="1032" name="Picture 8" descr="Wieland | T-Splitter - Ledpaneelgroothandel.nl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8" t="15069" r="22368" b="22970"/>
          <a:stretch/>
        </p:blipFill>
        <p:spPr bwMode="auto">
          <a:xfrm>
            <a:off x="4889367" y="3160205"/>
            <a:ext cx="788275" cy="86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4810244" y="3972174"/>
            <a:ext cx="8566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T-Splitter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713202" y="2975901"/>
            <a:ext cx="8495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b="1" u="sng" dirty="0"/>
              <a:t>Bureau 1</a:t>
            </a:r>
          </a:p>
        </p:txBody>
      </p:sp>
      <p:sp>
        <p:nvSpPr>
          <p:cNvPr id="24" name="Tekstvak 23"/>
          <p:cNvSpPr txBox="1"/>
          <p:nvPr/>
        </p:nvSpPr>
        <p:spPr>
          <a:xfrm>
            <a:off x="6615826" y="2986383"/>
            <a:ext cx="8495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b="1" u="sng" dirty="0"/>
              <a:t>Bureau 2</a:t>
            </a:r>
          </a:p>
        </p:txBody>
      </p:sp>
      <p:pic>
        <p:nvPicPr>
          <p:cNvPr id="25" name="Picture 6" descr="Wieland VMvL koppelsnoer, H05VV-F, male + female connector, type GST18,  zwart, l = 2 m - Wildkamp.nl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492" r="-3329" b="36958"/>
          <a:stretch/>
        </p:blipFill>
        <p:spPr bwMode="auto">
          <a:xfrm>
            <a:off x="5751626" y="3556979"/>
            <a:ext cx="2130162" cy="38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Bachmann STEP BASE modulaire GST18 stekkerdoos met 4 contacten / zwart |  bol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3397">
            <a:off x="7934170" y="3256312"/>
            <a:ext cx="1452227" cy="94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hthoek 12"/>
          <p:cNvSpPr/>
          <p:nvPr/>
        </p:nvSpPr>
        <p:spPr>
          <a:xfrm>
            <a:off x="756745" y="3020399"/>
            <a:ext cx="5770179" cy="1593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/>
          <p:cNvSpPr/>
          <p:nvPr/>
        </p:nvSpPr>
        <p:spPr>
          <a:xfrm>
            <a:off x="6606047" y="3012973"/>
            <a:ext cx="4808187" cy="1593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Tekstvak 28"/>
          <p:cNvSpPr txBox="1"/>
          <p:nvPr/>
        </p:nvSpPr>
        <p:spPr>
          <a:xfrm>
            <a:off x="5677642" y="4783102"/>
            <a:ext cx="20433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Koppelsnoer 2 a 3 meter</a:t>
            </a:r>
          </a:p>
        </p:txBody>
      </p:sp>
      <p:sp>
        <p:nvSpPr>
          <p:cNvPr id="30" name="Tekstvak 29"/>
          <p:cNvSpPr txBox="1"/>
          <p:nvPr/>
        </p:nvSpPr>
        <p:spPr>
          <a:xfrm>
            <a:off x="7801887" y="3908734"/>
            <a:ext cx="1971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Stekkerdoos 4 contacten</a:t>
            </a:r>
          </a:p>
        </p:txBody>
      </p:sp>
      <p:pic>
        <p:nvPicPr>
          <p:cNvPr id="27" name="Picture 6" descr="Wieland VMvL koppelsnoer, H05VV-F, male + female connector, type GST18,  zwart, l = 2 m - Wildkamp.nl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492" r="-3329" b="36958"/>
          <a:stretch/>
        </p:blipFill>
        <p:spPr bwMode="auto">
          <a:xfrm rot="18563900">
            <a:off x="9136101" y="2657608"/>
            <a:ext cx="2100890" cy="47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Wieland VMvL koppelsnoer, H05VV-F, male + female connector, type GST18,  zwart, l = 2 m - Wildkamp.nl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492" r="-3329" b="36958"/>
          <a:stretch/>
        </p:blipFill>
        <p:spPr bwMode="auto">
          <a:xfrm rot="5400000">
            <a:off x="4438184" y="2098374"/>
            <a:ext cx="1493483" cy="26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www.terborgse.nl/public/data/image/article/27799/85682/normal/bureau-stekkerdoos-2-weg-250v-ac-max-3500-watt.jpg">
            <a:extLst>
              <a:ext uri="{FF2B5EF4-FFF2-40B4-BE49-F238E27FC236}">
                <a16:creationId xmlns:a16="http://schemas.microsoft.com/office/drawing/2014/main" id="{70F34BEE-4B00-2C68-8179-A5303D66D4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2" t="9228" r="7594" b="6569"/>
          <a:stretch/>
        </p:blipFill>
        <p:spPr bwMode="auto">
          <a:xfrm>
            <a:off x="4792339" y="1478940"/>
            <a:ext cx="785172" cy="52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www.terborgse.nl/public/data/image/article/27799/85682/normal/bureau-stekkerdoos-2-weg-250v-ac-max-3500-watt.jpg">
            <a:extLst>
              <a:ext uri="{FF2B5EF4-FFF2-40B4-BE49-F238E27FC236}">
                <a16:creationId xmlns:a16="http://schemas.microsoft.com/office/drawing/2014/main" id="{46DE9160-AC17-5104-E28A-283BDF625B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2" t="9228" r="7594" b="6569"/>
          <a:stretch/>
        </p:blipFill>
        <p:spPr bwMode="auto">
          <a:xfrm>
            <a:off x="10251149" y="2114419"/>
            <a:ext cx="785172" cy="52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210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1121788" y="203696"/>
            <a:ext cx="72810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Flexibele Werk Plek (Arbo – GISPEN DUO)</a:t>
            </a:r>
          </a:p>
          <a:p>
            <a:pPr>
              <a:defRPr/>
            </a:pPr>
            <a:r>
              <a:rPr lang="nl-NL" sz="1200" dirty="0"/>
              <a:t>Fontys Hogeschool – Elektrificatie van het meubel (Wieland GST18 aansluitingen)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184922" y="203696"/>
            <a:ext cx="779354" cy="7023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026" name="Picture 2" descr="Wieland verdeelstekk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63410">
            <a:off x="892198" y="4864877"/>
            <a:ext cx="1488997" cy="148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kstvak 13"/>
          <p:cNvSpPr txBox="1"/>
          <p:nvPr/>
        </p:nvSpPr>
        <p:spPr>
          <a:xfrm>
            <a:off x="407205" y="5730308"/>
            <a:ext cx="1956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Netsnoer/aansluitsnoer </a:t>
            </a:r>
          </a:p>
          <a:p>
            <a:r>
              <a:rPr lang="nl-NL" sz="1400" dirty="0"/>
              <a:t>3 meter</a:t>
            </a:r>
          </a:p>
        </p:txBody>
      </p:sp>
      <p:pic>
        <p:nvPicPr>
          <p:cNvPr id="1028" name="Picture 4" descr="Bachmann STEP BASE modulaire GST18 stekkerdoos met 4 contacten / zwart |  bol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3397">
            <a:off x="2673746" y="5043856"/>
            <a:ext cx="1452227" cy="94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kstvak 15"/>
          <p:cNvSpPr txBox="1"/>
          <p:nvPr/>
        </p:nvSpPr>
        <p:spPr>
          <a:xfrm>
            <a:off x="2847003" y="5715570"/>
            <a:ext cx="1117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Stekkerdoos </a:t>
            </a:r>
          </a:p>
          <a:p>
            <a:r>
              <a:rPr lang="nl-NL" sz="1400" dirty="0"/>
              <a:t>4 contacten</a:t>
            </a:r>
          </a:p>
        </p:txBody>
      </p:sp>
      <p:pic>
        <p:nvPicPr>
          <p:cNvPr id="1030" name="Picture 6" descr="Wieland VMvL koppelsnoer, H05VV-F, male + female connector, type GST18,  zwart, l = 2 m - Wildkamp.nl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492" r="-3329" b="36958"/>
          <a:stretch/>
        </p:blipFill>
        <p:spPr bwMode="auto">
          <a:xfrm>
            <a:off x="4358306" y="5374767"/>
            <a:ext cx="1724518" cy="38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kstvak 17"/>
          <p:cNvSpPr txBox="1"/>
          <p:nvPr/>
        </p:nvSpPr>
        <p:spPr>
          <a:xfrm>
            <a:off x="4668579" y="5698771"/>
            <a:ext cx="11015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Koppelsnoer</a:t>
            </a:r>
          </a:p>
          <a:p>
            <a:r>
              <a:rPr lang="nl-NL" sz="1400" dirty="0"/>
              <a:t>0,5 meter</a:t>
            </a:r>
          </a:p>
        </p:txBody>
      </p:sp>
      <p:pic>
        <p:nvPicPr>
          <p:cNvPr id="1032" name="Picture 8" descr="Wieland | T-Splitter - Ledpaneelgroothandel.nl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8" t="15069" r="22368" b="22970"/>
          <a:stretch/>
        </p:blipFill>
        <p:spPr bwMode="auto">
          <a:xfrm>
            <a:off x="6082824" y="5066183"/>
            <a:ext cx="788275" cy="86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kstvak 19"/>
          <p:cNvSpPr txBox="1"/>
          <p:nvPr/>
        </p:nvSpPr>
        <p:spPr>
          <a:xfrm>
            <a:off x="6014454" y="5918698"/>
            <a:ext cx="8566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T-Splitter</a:t>
            </a:r>
          </a:p>
        </p:txBody>
      </p:sp>
      <p:sp>
        <p:nvSpPr>
          <p:cNvPr id="23" name="Tekstvak 22"/>
          <p:cNvSpPr txBox="1"/>
          <p:nvPr/>
        </p:nvSpPr>
        <p:spPr>
          <a:xfrm>
            <a:off x="1691935" y="4060583"/>
            <a:ext cx="8495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b="1" u="sng" dirty="0"/>
              <a:t>Bureau 1</a:t>
            </a:r>
          </a:p>
        </p:txBody>
      </p:sp>
      <p:sp>
        <p:nvSpPr>
          <p:cNvPr id="24" name="Tekstvak 23"/>
          <p:cNvSpPr txBox="1"/>
          <p:nvPr/>
        </p:nvSpPr>
        <p:spPr>
          <a:xfrm>
            <a:off x="6638766" y="1640986"/>
            <a:ext cx="8495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b="1" u="sng" dirty="0"/>
              <a:t>Bureau 2</a:t>
            </a:r>
          </a:p>
        </p:txBody>
      </p:sp>
      <p:pic>
        <p:nvPicPr>
          <p:cNvPr id="26" name="Picture 4" descr="Bachmann STEP BASE modulaire GST18 stekkerdoos met 4 contacten / zwart |  bol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3397">
            <a:off x="3769259" y="2158656"/>
            <a:ext cx="1452227" cy="94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hthoek 12"/>
          <p:cNvSpPr/>
          <p:nvPr/>
        </p:nvSpPr>
        <p:spPr>
          <a:xfrm>
            <a:off x="1695175" y="4058071"/>
            <a:ext cx="5770179" cy="21659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Tekstvak 28"/>
          <p:cNvSpPr txBox="1"/>
          <p:nvPr/>
        </p:nvSpPr>
        <p:spPr>
          <a:xfrm>
            <a:off x="6090863" y="2619769"/>
            <a:ext cx="11015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Koppelsnoer</a:t>
            </a:r>
          </a:p>
          <a:p>
            <a:r>
              <a:rPr lang="nl-NL" sz="1400" dirty="0"/>
              <a:t>0,5 meter</a:t>
            </a:r>
          </a:p>
        </p:txBody>
      </p:sp>
      <p:pic>
        <p:nvPicPr>
          <p:cNvPr id="27" name="Picture 6" descr="Wieland VMvL koppelsnoer, H05VV-F, male + female connector, type GST18,  zwart, l = 2 m - Wildkamp.nl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492" r="-3329" b="36958"/>
          <a:stretch/>
        </p:blipFill>
        <p:spPr bwMode="auto">
          <a:xfrm rot="19995226">
            <a:off x="1689391" y="2796752"/>
            <a:ext cx="2100890" cy="47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Wieland VMvL koppelsnoer, H05VV-F, male + female connector, type GST18,  zwart, l = 2 m - Wildkamp.nl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492" r="-3329" b="36958"/>
          <a:stretch/>
        </p:blipFill>
        <p:spPr bwMode="auto">
          <a:xfrm rot="5400000">
            <a:off x="6020516" y="4607595"/>
            <a:ext cx="818572" cy="26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hthoek 31"/>
          <p:cNvSpPr/>
          <p:nvPr/>
        </p:nvSpPr>
        <p:spPr>
          <a:xfrm>
            <a:off x="1695175" y="1625169"/>
            <a:ext cx="5770179" cy="22418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Boog 8"/>
          <p:cNvSpPr/>
          <p:nvPr/>
        </p:nvSpPr>
        <p:spPr>
          <a:xfrm>
            <a:off x="5940154" y="2579788"/>
            <a:ext cx="1923393" cy="1849821"/>
          </a:xfrm>
          <a:prstGeom prst="arc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Tekstvak 32"/>
          <p:cNvSpPr txBox="1"/>
          <p:nvPr/>
        </p:nvSpPr>
        <p:spPr>
          <a:xfrm>
            <a:off x="3888877" y="1913291"/>
            <a:ext cx="1117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Stekkerdoos </a:t>
            </a:r>
          </a:p>
          <a:p>
            <a:r>
              <a:rPr lang="nl-NL" sz="1400" dirty="0"/>
              <a:t>4 contacten</a:t>
            </a:r>
          </a:p>
        </p:txBody>
      </p:sp>
      <p:sp>
        <p:nvSpPr>
          <p:cNvPr id="34" name="Boog 33"/>
          <p:cNvSpPr/>
          <p:nvPr/>
        </p:nvSpPr>
        <p:spPr>
          <a:xfrm rot="5400000">
            <a:off x="6136002" y="3912550"/>
            <a:ext cx="1923393" cy="1597368"/>
          </a:xfrm>
          <a:prstGeom prst="arc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1" name="Rechte verbindingslijn 10"/>
          <p:cNvCxnSpPr>
            <a:stCxn id="9" idx="2"/>
            <a:endCxn id="34" idx="0"/>
          </p:cNvCxnSpPr>
          <p:nvPr/>
        </p:nvCxnSpPr>
        <p:spPr>
          <a:xfrm>
            <a:off x="7863547" y="3504699"/>
            <a:ext cx="32836" cy="120653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Afbeelding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859594" y="5456506"/>
            <a:ext cx="528496" cy="332537"/>
          </a:xfrm>
          <a:prstGeom prst="rect">
            <a:avLst/>
          </a:prstGeom>
        </p:spPr>
      </p:pic>
      <p:cxnSp>
        <p:nvCxnSpPr>
          <p:cNvPr id="37" name="Rechte verbindingslijn 36"/>
          <p:cNvCxnSpPr>
            <a:stCxn id="9" idx="0"/>
          </p:cNvCxnSpPr>
          <p:nvPr/>
        </p:nvCxnSpPr>
        <p:spPr>
          <a:xfrm flipH="1">
            <a:off x="5873087" y="2579788"/>
            <a:ext cx="1028763" cy="322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Afbeelding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5399648" y="2421263"/>
            <a:ext cx="528496" cy="332537"/>
          </a:xfrm>
          <a:prstGeom prst="rect">
            <a:avLst/>
          </a:prstGeom>
        </p:spPr>
      </p:pic>
      <p:pic>
        <p:nvPicPr>
          <p:cNvPr id="2" name="Picture 4" descr="https://www.terborgse.nl/public/data/image/article/27799/85682/normal/bureau-stekkerdoos-2-weg-250v-ac-max-3500-watt.jpg">
            <a:extLst>
              <a:ext uri="{FF2B5EF4-FFF2-40B4-BE49-F238E27FC236}">
                <a16:creationId xmlns:a16="http://schemas.microsoft.com/office/drawing/2014/main" id="{2649BC8C-0277-89AC-87DA-9F65D5C638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2" t="9228" r="7594" b="6569"/>
          <a:stretch/>
        </p:blipFill>
        <p:spPr bwMode="auto">
          <a:xfrm>
            <a:off x="1773976" y="3175733"/>
            <a:ext cx="785172" cy="52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www.terborgse.nl/public/data/image/article/27799/85682/normal/bureau-stekkerdoos-2-weg-250v-ac-max-3500-watt.jpg">
            <a:extLst>
              <a:ext uri="{FF2B5EF4-FFF2-40B4-BE49-F238E27FC236}">
                <a16:creationId xmlns:a16="http://schemas.microsoft.com/office/drawing/2014/main" id="{6FB70308-75A4-C39B-9796-1A9D6B2ECE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2" t="9228" r="7594" b="6569"/>
          <a:stretch/>
        </p:blipFill>
        <p:spPr bwMode="auto">
          <a:xfrm>
            <a:off x="6066798" y="4222957"/>
            <a:ext cx="785172" cy="52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98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kstvak 43"/>
          <p:cNvSpPr txBox="1"/>
          <p:nvPr/>
        </p:nvSpPr>
        <p:spPr>
          <a:xfrm>
            <a:off x="1121788" y="203696"/>
            <a:ext cx="101747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Flexibele Werk Plek (</a:t>
            </a:r>
            <a:r>
              <a:rPr lang="nl-NL" dirty="0" err="1"/>
              <a:t>arbo</a:t>
            </a:r>
            <a:r>
              <a:rPr lang="nl-NL" dirty="0"/>
              <a:t>) – Hoe het </a:t>
            </a:r>
            <a:r>
              <a:rPr lang="nl-NL" u="sng" dirty="0"/>
              <a:t>niet</a:t>
            </a:r>
            <a:r>
              <a:rPr lang="nl-NL" dirty="0"/>
              <a:t> moet!</a:t>
            </a:r>
          </a:p>
          <a:p>
            <a:r>
              <a:rPr lang="nl-NL" sz="1200" dirty="0"/>
              <a:t>Fontys Hogescholen – Generiek</a:t>
            </a:r>
          </a:p>
        </p:txBody>
      </p:sp>
      <p:sp>
        <p:nvSpPr>
          <p:cNvPr id="48" name="Rechthoek 47"/>
          <p:cNvSpPr/>
          <p:nvPr/>
        </p:nvSpPr>
        <p:spPr>
          <a:xfrm>
            <a:off x="184922" y="203696"/>
            <a:ext cx="779354" cy="7023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spcAft>
                <a:spcPts val="0"/>
              </a:spcAft>
            </a:pPr>
            <a:r>
              <a:rPr lang="nl-NL" sz="2800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lang="nl-N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81B19D27-4F56-420B-9BCE-A50482F8BD61" descr="81B19D27-4F56-420B-9BCE-A50482F8BD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964276" y="1858518"/>
            <a:ext cx="4800000" cy="360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DB23FC0A-E3E1-4FDC-891A-7A228DB2979D" descr="DB23FC0A-E3E1-4FDC-891A-7A228DB2979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496567" y="1858518"/>
            <a:ext cx="4800000" cy="360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al 7"/>
          <p:cNvSpPr/>
          <p:nvPr/>
        </p:nvSpPr>
        <p:spPr>
          <a:xfrm>
            <a:off x="1780032" y="3169920"/>
            <a:ext cx="1341120" cy="1243584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/>
          <p:nvPr/>
        </p:nvSpPr>
        <p:spPr>
          <a:xfrm>
            <a:off x="8071104" y="3036726"/>
            <a:ext cx="1341120" cy="1243584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/>
          <p:cNvSpPr/>
          <p:nvPr/>
        </p:nvSpPr>
        <p:spPr>
          <a:xfrm>
            <a:off x="3141122" y="2796798"/>
            <a:ext cx="1341120" cy="1243584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kstvak 10"/>
          <p:cNvSpPr txBox="1"/>
          <p:nvPr/>
        </p:nvSpPr>
        <p:spPr>
          <a:xfrm>
            <a:off x="929261" y="5633644"/>
            <a:ext cx="4804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Opbouwbox aan rechterkant van bureau, kabels via klittenband</a:t>
            </a:r>
          </a:p>
          <a:p>
            <a:r>
              <a:rPr lang="nl-NL" sz="1400" dirty="0"/>
              <a:t>bij elkaar binden achter/onder de monitor.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6552273" y="5623131"/>
            <a:ext cx="55001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Bekabeling </a:t>
            </a:r>
            <a:r>
              <a:rPr lang="nl-NL" sz="1400" u="sng" dirty="0"/>
              <a:t>niet</a:t>
            </a:r>
            <a:r>
              <a:rPr lang="nl-NL" sz="1400" dirty="0"/>
              <a:t> onderlangs verwerken, maar achterlangs de opbouwbox.</a:t>
            </a:r>
          </a:p>
        </p:txBody>
      </p:sp>
    </p:spTree>
    <p:extLst>
      <p:ext uri="{BB962C8B-B14F-4D97-AF65-F5344CB8AC3E}">
        <p14:creationId xmlns:p14="http://schemas.microsoft.com/office/powerpoint/2010/main" val="396578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kstvak 43"/>
          <p:cNvSpPr txBox="1"/>
          <p:nvPr/>
        </p:nvSpPr>
        <p:spPr>
          <a:xfrm>
            <a:off x="1121788" y="203696"/>
            <a:ext cx="101747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Flexibele Werk Plek (</a:t>
            </a:r>
            <a:r>
              <a:rPr lang="nl-NL" dirty="0" err="1"/>
              <a:t>arbo</a:t>
            </a:r>
            <a:r>
              <a:rPr lang="nl-NL" dirty="0"/>
              <a:t>) – Hoe het niet moet!</a:t>
            </a:r>
          </a:p>
          <a:p>
            <a:r>
              <a:rPr lang="nl-NL" sz="1200" dirty="0"/>
              <a:t>Fontys Hogescholen – Generiek</a:t>
            </a:r>
          </a:p>
        </p:txBody>
      </p:sp>
      <p:sp>
        <p:nvSpPr>
          <p:cNvPr id="48" name="Rechthoek 47"/>
          <p:cNvSpPr/>
          <p:nvPr/>
        </p:nvSpPr>
        <p:spPr>
          <a:xfrm>
            <a:off x="184922" y="203696"/>
            <a:ext cx="779354" cy="7023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spcAft>
                <a:spcPts val="0"/>
              </a:spcAft>
            </a:pPr>
            <a:r>
              <a:rPr lang="nl-NL" sz="2800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lang="nl-N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2" name="F41A18C3-5EFB-4A74-ACB7-ECDD71A1D229" descr="F41A18C3-5EFB-4A74-ACB7-ECDD71A1D2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409177" y="1834134"/>
            <a:ext cx="4800000" cy="360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9DA013B7-329D-4199-A0BE-677EF7B907DB" descr="9DA013B7-329D-4199-A0BE-677EF7B907D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496567" y="1834134"/>
            <a:ext cx="4800000" cy="360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al 9"/>
          <p:cNvSpPr/>
          <p:nvPr/>
        </p:nvSpPr>
        <p:spPr>
          <a:xfrm>
            <a:off x="4645152" y="2755392"/>
            <a:ext cx="1341120" cy="1243584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/>
          <p:cNvSpPr/>
          <p:nvPr/>
        </p:nvSpPr>
        <p:spPr>
          <a:xfrm>
            <a:off x="8551687" y="2481072"/>
            <a:ext cx="1716920" cy="1517904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/>
          <p:cNvSpPr/>
          <p:nvPr/>
        </p:nvSpPr>
        <p:spPr>
          <a:xfrm>
            <a:off x="2790082" y="3384330"/>
            <a:ext cx="825477" cy="851128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kstvak 8"/>
          <p:cNvSpPr txBox="1"/>
          <p:nvPr/>
        </p:nvSpPr>
        <p:spPr>
          <a:xfrm>
            <a:off x="1402226" y="5528530"/>
            <a:ext cx="4963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Witte papieren labels verwijderen. Oude, overbodige opbouwbox</a:t>
            </a:r>
          </a:p>
          <a:p>
            <a:r>
              <a:rPr lang="nl-NL" sz="1400" dirty="0"/>
              <a:t>Wegnemen.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6457689" y="5528541"/>
            <a:ext cx="45462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Onjuiste bekabeling en via verkeerde datakam aangebracht.</a:t>
            </a:r>
          </a:p>
        </p:txBody>
      </p:sp>
    </p:spTree>
    <p:extLst>
      <p:ext uri="{BB962C8B-B14F-4D97-AF65-F5344CB8AC3E}">
        <p14:creationId xmlns:p14="http://schemas.microsoft.com/office/powerpoint/2010/main" val="4063225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kstvak 43"/>
          <p:cNvSpPr txBox="1"/>
          <p:nvPr/>
        </p:nvSpPr>
        <p:spPr>
          <a:xfrm>
            <a:off x="1121788" y="203696"/>
            <a:ext cx="101747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Flexibele Werk Plek (</a:t>
            </a:r>
            <a:r>
              <a:rPr lang="nl-NL" dirty="0" err="1"/>
              <a:t>arbo</a:t>
            </a:r>
            <a:r>
              <a:rPr lang="nl-NL" dirty="0"/>
              <a:t>) – Hoe het niet moet!</a:t>
            </a:r>
          </a:p>
          <a:p>
            <a:r>
              <a:rPr lang="nl-NL" sz="1200" dirty="0"/>
              <a:t>Fontys Hogescholen – Generiek</a:t>
            </a:r>
          </a:p>
        </p:txBody>
      </p:sp>
      <p:sp>
        <p:nvSpPr>
          <p:cNvPr id="48" name="Rechthoek 47"/>
          <p:cNvSpPr/>
          <p:nvPr/>
        </p:nvSpPr>
        <p:spPr>
          <a:xfrm>
            <a:off x="184922" y="203696"/>
            <a:ext cx="779354" cy="7023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spcAft>
                <a:spcPts val="0"/>
              </a:spcAft>
            </a:pPr>
            <a:r>
              <a:rPr lang="nl-NL" sz="2800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FWP</a:t>
            </a:r>
            <a:endParaRPr lang="nl-N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4" name="9802C7D9-EFDC-4E29-9808-7120BBC7DFD1" descr="9802C7D9-EFDC-4E29-9808-7120BBC7DFD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77529" y="1834134"/>
            <a:ext cx="4800000" cy="360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D8FF2CEC-4CF2-448F-965E-081FD63A48C1" descr="D8FF2CEC-4CF2-448F-965E-081FD63A48C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209177" y="1834134"/>
            <a:ext cx="4800000" cy="3600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al 7"/>
          <p:cNvSpPr/>
          <p:nvPr/>
        </p:nvSpPr>
        <p:spPr>
          <a:xfrm>
            <a:off x="3304032" y="3986784"/>
            <a:ext cx="1341120" cy="1243584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/>
          <p:cNvSpPr/>
          <p:nvPr/>
        </p:nvSpPr>
        <p:spPr>
          <a:xfrm>
            <a:off x="7400544" y="3852672"/>
            <a:ext cx="1341120" cy="1243584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vak 9"/>
          <p:cNvSpPr txBox="1"/>
          <p:nvPr/>
        </p:nvSpPr>
        <p:spPr>
          <a:xfrm>
            <a:off x="1717530" y="6096095"/>
            <a:ext cx="4381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Bekabeling niet voorlangs via datakam, maar achterlangs.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6184415" y="5518037"/>
            <a:ext cx="376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Bekabeling wegwerken via opbouwbox/datakam.</a:t>
            </a:r>
          </a:p>
        </p:txBody>
      </p:sp>
    </p:spTree>
    <p:extLst>
      <p:ext uri="{BB962C8B-B14F-4D97-AF65-F5344CB8AC3E}">
        <p14:creationId xmlns:p14="http://schemas.microsoft.com/office/powerpoint/2010/main" val="118999298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EAEB740F19F3A41A728EDA8748441B8" ma:contentTypeVersion="4" ma:contentTypeDescription="Een nieuw document maken." ma:contentTypeScope="" ma:versionID="2dbf3d210343c84441cb6bc354a05c6d">
  <xsd:schema xmlns:xsd="http://www.w3.org/2001/XMLSchema" xmlns:xs="http://www.w3.org/2001/XMLSchema" xmlns:p="http://schemas.microsoft.com/office/2006/metadata/properties" xmlns:ns2="57d95261-41f6-4672-8c39-ba16e9c5ad10" targetNamespace="http://schemas.microsoft.com/office/2006/metadata/properties" ma:root="true" ma:fieldsID="a9a9b678be5c55e73f982b8c26c64a7f" ns2:_="">
    <xsd:import namespace="57d95261-41f6-4672-8c39-ba16e9c5ad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d95261-41f6-4672-8c39-ba16e9c5ad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0E19C66-E9CD-4569-9AC1-0052CF3FF8E7}">
  <ds:schemaRefs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e2dc66f6-6047-4947-beea-f1371e72dc73"/>
    <ds:schemaRef ds:uri="http://purl.org/dc/terms/"/>
    <ds:schemaRef ds:uri="http://schemas.microsoft.com/office/infopath/2007/PartnerControls"/>
    <ds:schemaRef ds:uri="http://schemas.microsoft.com/office/2006/documentManagement/types"/>
    <ds:schemaRef ds:uri="75e06a7e-0248-49ab-9897-ba5f2879b19a"/>
    <ds:schemaRef ds:uri="http://www.w3.org/XML/1998/namespace"/>
    <ds:schemaRef ds:uri="http://purl.org/dc/dcmitype/"/>
    <ds:schemaRef ds:uri="d50b7571-b316-4d8e-8eab-820380f776c7"/>
    <ds:schemaRef ds:uri="1d72115c-ca53-475c-b943-558efba53459"/>
  </ds:schemaRefs>
</ds:datastoreItem>
</file>

<file path=customXml/itemProps2.xml><?xml version="1.0" encoding="utf-8"?>
<ds:datastoreItem xmlns:ds="http://schemas.openxmlformats.org/officeDocument/2006/customXml" ds:itemID="{C09D5377-E013-47A1-A9A9-44B3AA9DB0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B5DEB4A-7276-44F8-9320-7979D5C2E6E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Microsoft Office PowerPoint</Application>
  <PresentationFormat>Breedbeeld</PresentationFormat>
  <Paragraphs>172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Fontys Hogescholen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Baarslag,Mike M.B.</dc:creator>
  <cp:lastModifiedBy>Baarslag,Mike M.B.</cp:lastModifiedBy>
  <cp:revision>173</cp:revision>
  <cp:lastPrinted>2023-10-02T07:07:19Z</cp:lastPrinted>
  <dcterms:created xsi:type="dcterms:W3CDTF">2018-05-23T08:17:13Z</dcterms:created>
  <dcterms:modified xsi:type="dcterms:W3CDTF">2025-01-22T11:47:15Z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0x010100FEAEB740F19F3A41A728EDA8748441B8</vt:lpwstr>
  </property>
  <property fmtid="{D5CDD505-2E9C-101B-9397-08002B2CF9AE}" pid="3" name="MediaServiceImageTags">
    <vt:lpwstr/>
  </property>
</Properties>
</file>