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 id="2147484593" r:id="rId7"/>
  </p:sldMasterIdLst>
  <p:notesMasterIdLst>
    <p:notesMasterId r:id="rId36"/>
  </p:notesMasterIdLst>
  <p:handoutMasterIdLst>
    <p:handoutMasterId r:id="rId37"/>
  </p:handoutMasterIdLst>
  <p:sldIdLst>
    <p:sldId id="256" r:id="rId8"/>
    <p:sldId id="355" r:id="rId9"/>
    <p:sldId id="343" r:id="rId10"/>
    <p:sldId id="346" r:id="rId11"/>
    <p:sldId id="347" r:id="rId12"/>
    <p:sldId id="361" r:id="rId13"/>
    <p:sldId id="357" r:id="rId14"/>
    <p:sldId id="360" r:id="rId15"/>
    <p:sldId id="349" r:id="rId16"/>
    <p:sldId id="344" r:id="rId17"/>
    <p:sldId id="345" r:id="rId18"/>
    <p:sldId id="333" r:id="rId19"/>
    <p:sldId id="334" r:id="rId20"/>
    <p:sldId id="335" r:id="rId21"/>
    <p:sldId id="336" r:id="rId22"/>
    <p:sldId id="337" r:id="rId23"/>
    <p:sldId id="338" r:id="rId24"/>
    <p:sldId id="359" r:id="rId25"/>
    <p:sldId id="350" r:id="rId26"/>
    <p:sldId id="351" r:id="rId27"/>
    <p:sldId id="353" r:id="rId28"/>
    <p:sldId id="356" r:id="rId29"/>
    <p:sldId id="354" r:id="rId30"/>
    <p:sldId id="339" r:id="rId31"/>
    <p:sldId id="340" r:id="rId32"/>
    <p:sldId id="341" r:id="rId33"/>
    <p:sldId id="342" r:id="rId34"/>
    <p:sldId id="352" r:id="rId35"/>
  </p:sldIdLst>
  <p:sldSz cx="9144000" cy="6858000" type="screen4x3"/>
  <p:notesSz cx="6805613" cy="9944100"/>
  <p:defaultTextStyle>
    <a:defPPr>
      <a:defRPr lang="nl-NL"/>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2">
          <p15:clr>
            <a:srgbClr val="A4A3A4"/>
          </p15:clr>
        </p15:guide>
        <p15:guide id="2" pos="214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Prinsen, Colette (PPO)" initials="" lastIdx="5" clrIdx="0"/>
  <p:cmAuthor id="2" name="Elseman, Olivier (ZD)" initials="" lastIdx="4" clrIdx="1"/>
  <p:cmAuthor id="3" name="Kooman, Marcel (PPO)" initials="" lastIdx="7"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D713"/>
    <a:srgbClr val="F3DD39"/>
    <a:srgbClr val="D52B1E"/>
    <a:srgbClr val="154273"/>
    <a:srgbClr val="F2D9E7"/>
    <a:srgbClr val="E5B2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FD0F851-EC5A-4D38-B0AD-8093EC10F338}" styleName="Stijl, licht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95" autoAdjust="0"/>
    <p:restoredTop sz="86410" autoAdjust="0"/>
  </p:normalViewPr>
  <p:slideViewPr>
    <p:cSldViewPr snapToGrid="0">
      <p:cViewPr varScale="1">
        <p:scale>
          <a:sx n="55" d="100"/>
          <a:sy n="55" d="100"/>
        </p:scale>
        <p:origin x="50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17538"/>
    </p:cViewPr>
  </p:sorterViewPr>
  <p:notesViewPr>
    <p:cSldViewPr snapToGrid="0">
      <p:cViewPr varScale="1">
        <p:scale>
          <a:sx n="79" d="100"/>
          <a:sy n="79" d="100"/>
        </p:scale>
        <p:origin x="3312" y="77"/>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794507-F0DB-4D49-B73D-CCE09FF7B8DB}" type="doc">
      <dgm:prSet loTypeId="urn:microsoft.com/office/officeart/2005/8/layout/hProcess4" loCatId="process" qsTypeId="urn:microsoft.com/office/officeart/2005/8/quickstyle/3d3" qsCatId="3D" csTypeId="urn:microsoft.com/office/officeart/2005/8/colors/colorful5" csCatId="colorful" phldr="1"/>
      <dgm:spPr/>
      <dgm:t>
        <a:bodyPr/>
        <a:lstStyle/>
        <a:p>
          <a:endParaRPr lang="en-US"/>
        </a:p>
      </dgm:t>
    </dgm:pt>
    <dgm:pt modelId="{9FDF5D25-F953-41B6-8C1C-C3524D5539D6}">
      <dgm:prSet phldrT="[Text]" phldr="0" custT="1"/>
      <dgm:spPr/>
      <dgm:t>
        <a:bodyPr/>
        <a:lstStyle/>
        <a:p>
          <a:r>
            <a:rPr lang="en-US" sz="1600" b="1" dirty="0" err="1">
              <a:latin typeface="Calibri Light" panose="020F0302020204030204" pitchFamily="34" charset="0"/>
              <a:cs typeface="Calibri Light" panose="020F0302020204030204" pitchFamily="34" charset="0"/>
            </a:rPr>
            <a:t>Wensen</a:t>
          </a:r>
          <a:r>
            <a:rPr lang="en-US" sz="1600" b="1" dirty="0">
              <a:latin typeface="Calibri Light" panose="020F0302020204030204" pitchFamily="34" charset="0"/>
              <a:cs typeface="Calibri Light" panose="020F0302020204030204" pitchFamily="34" charset="0"/>
            </a:rPr>
            <a:t>/Eisen</a:t>
          </a:r>
        </a:p>
      </dgm:t>
    </dgm:pt>
    <dgm:pt modelId="{38AAAA05-DB5E-46AC-8E4B-F8A8D8829FB7}" type="parTrans" cxnId="{EB4D9D2B-190E-447F-A013-8DD2EBEFA5C2}">
      <dgm:prSet/>
      <dgm:spPr/>
      <dgm:t>
        <a:bodyPr/>
        <a:lstStyle/>
        <a:p>
          <a:endParaRPr lang="en-US"/>
        </a:p>
      </dgm:t>
    </dgm:pt>
    <dgm:pt modelId="{1AAA115E-6F2B-4742-AE71-8CB41C2C7E95}" type="sibTrans" cxnId="{EB4D9D2B-190E-447F-A013-8DD2EBEFA5C2}">
      <dgm:prSet/>
      <dgm:spPr/>
      <dgm:t>
        <a:bodyPr/>
        <a:lstStyle/>
        <a:p>
          <a:endParaRPr lang="en-US"/>
        </a:p>
      </dgm:t>
    </dgm:pt>
    <dgm:pt modelId="{59060C9E-3785-4BC9-B552-4075A7CDC067}">
      <dgm:prSet phldrT="[Text]" phldr="0" custT="1"/>
      <dgm:spPr/>
      <dgm:t>
        <a:bodyPr/>
        <a:lstStyle/>
        <a:p>
          <a:r>
            <a:rPr lang="en-US" sz="1600" b="1" dirty="0" err="1">
              <a:latin typeface="Calibri Light" panose="020F0302020204030204" pitchFamily="34" charset="0"/>
              <a:cs typeface="Calibri Light" panose="020F0302020204030204" pitchFamily="34" charset="0"/>
            </a:rPr>
            <a:t>Haalbaarheid</a:t>
          </a:r>
          <a:endParaRPr lang="en-US" sz="1600" b="1" dirty="0">
            <a:latin typeface="Calibri Light" panose="020F0302020204030204" pitchFamily="34" charset="0"/>
            <a:cs typeface="Calibri Light" panose="020F0302020204030204" pitchFamily="34" charset="0"/>
          </a:endParaRPr>
        </a:p>
      </dgm:t>
    </dgm:pt>
    <dgm:pt modelId="{54CF4B9D-D838-4044-A991-89B84F46350F}" type="parTrans" cxnId="{CE0F7A12-694A-4E2F-B037-B9D394381875}">
      <dgm:prSet/>
      <dgm:spPr/>
      <dgm:t>
        <a:bodyPr/>
        <a:lstStyle/>
        <a:p>
          <a:endParaRPr lang="nl-NL"/>
        </a:p>
      </dgm:t>
    </dgm:pt>
    <dgm:pt modelId="{FF66E615-06E7-483F-83A6-8978326980A5}" type="sibTrans" cxnId="{CE0F7A12-694A-4E2F-B037-B9D394381875}">
      <dgm:prSet/>
      <dgm:spPr/>
      <dgm:t>
        <a:bodyPr/>
        <a:lstStyle/>
        <a:p>
          <a:endParaRPr lang="nl-NL"/>
        </a:p>
      </dgm:t>
    </dgm:pt>
    <dgm:pt modelId="{B6A8ABEE-E088-4079-BC48-041C175BF4A0}">
      <dgm:prSet phldrT="[Text]" phldr="0" custT="1"/>
      <dgm:spPr/>
      <dgm:t>
        <a:bodyPr/>
        <a:lstStyle/>
        <a:p>
          <a:pPr rtl="0">
            <a:defRPr b="1"/>
          </a:pPr>
          <a:r>
            <a:rPr lang="en-US" sz="2400" b="1" dirty="0" err="1">
              <a:solidFill>
                <a:schemeClr val="bg2"/>
              </a:solidFill>
              <a:latin typeface="Calibri Light" panose="020F0302020204030204" pitchFamily="34" charset="0"/>
              <a:cs typeface="Calibri Light" panose="020F0302020204030204" pitchFamily="34" charset="0"/>
            </a:rPr>
            <a:t>Initiatie</a:t>
          </a:r>
          <a:endParaRPr lang="en-US" sz="2400" b="1" dirty="0">
            <a:solidFill>
              <a:schemeClr val="bg2"/>
            </a:solidFill>
            <a:latin typeface="Calibri Light" panose="020F0302020204030204" pitchFamily="34" charset="0"/>
            <a:cs typeface="Calibri Light" panose="020F0302020204030204" pitchFamily="34" charset="0"/>
          </a:endParaRPr>
        </a:p>
      </dgm:t>
    </dgm:pt>
    <dgm:pt modelId="{8C8EA9F9-5794-4D46-8EAB-66AC62373DE8}" type="parTrans" cxnId="{0778B589-6CD8-4EAA-8F35-DB352A1A02C6}">
      <dgm:prSet/>
      <dgm:spPr/>
      <dgm:t>
        <a:bodyPr/>
        <a:lstStyle/>
        <a:p>
          <a:endParaRPr lang="nl-NL"/>
        </a:p>
      </dgm:t>
    </dgm:pt>
    <dgm:pt modelId="{A6483D44-18F6-4A6D-8CC0-7E3C2C11119E}" type="sibTrans" cxnId="{0778B589-6CD8-4EAA-8F35-DB352A1A02C6}">
      <dgm:prSet/>
      <dgm:spPr/>
      <dgm:t>
        <a:bodyPr/>
        <a:lstStyle/>
        <a:p>
          <a:endParaRPr lang="nl-NL"/>
        </a:p>
      </dgm:t>
    </dgm:pt>
    <dgm:pt modelId="{81DBD80A-BEAB-4344-8B4B-BCB03C6BB3C7}">
      <dgm:prSet phldrT="[Text]" phldr="0" custT="1"/>
      <dgm:spPr/>
      <dgm:t>
        <a:bodyPr/>
        <a:lstStyle/>
        <a:p>
          <a:pPr rtl="0">
            <a:defRPr b="1"/>
          </a:pPr>
          <a:r>
            <a:rPr lang="en-US" sz="2400" b="1" dirty="0" err="1">
              <a:solidFill>
                <a:schemeClr val="bg2"/>
              </a:solidFill>
              <a:latin typeface="Calibri Light" panose="020F0302020204030204" pitchFamily="34" charset="0"/>
              <a:cs typeface="Calibri Light" panose="020F0302020204030204" pitchFamily="34" charset="0"/>
            </a:rPr>
            <a:t>Definitie</a:t>
          </a:r>
          <a:endParaRPr lang="en-US" sz="2400" b="1" dirty="0">
            <a:solidFill>
              <a:schemeClr val="bg2"/>
            </a:solidFill>
            <a:latin typeface="Calibri Light" panose="020F0302020204030204" pitchFamily="34" charset="0"/>
            <a:cs typeface="Calibri Light" panose="020F0302020204030204" pitchFamily="34" charset="0"/>
          </a:endParaRPr>
        </a:p>
      </dgm:t>
    </dgm:pt>
    <dgm:pt modelId="{224303E7-2D01-4553-9EDB-51F5B6FA14BF}" type="parTrans" cxnId="{3C415F9B-B56C-49D4-A859-3E027DEDEE60}">
      <dgm:prSet/>
      <dgm:spPr/>
      <dgm:t>
        <a:bodyPr/>
        <a:lstStyle/>
        <a:p>
          <a:endParaRPr lang="nl-NL"/>
        </a:p>
      </dgm:t>
    </dgm:pt>
    <dgm:pt modelId="{9DE34636-9347-4698-8543-14CDC14885F3}" type="sibTrans" cxnId="{3C415F9B-B56C-49D4-A859-3E027DEDEE60}">
      <dgm:prSet/>
      <dgm:spPr/>
      <dgm:t>
        <a:bodyPr/>
        <a:lstStyle/>
        <a:p>
          <a:endParaRPr lang="nl-NL"/>
        </a:p>
      </dgm:t>
    </dgm:pt>
    <dgm:pt modelId="{D7751F4C-134C-4FAB-8FC5-90DC748EFB59}">
      <dgm:prSet phldrT="[Text]" phldr="0" custT="1"/>
      <dgm:spPr/>
      <dgm:t>
        <a:bodyPr/>
        <a:lstStyle/>
        <a:p>
          <a:pPr rtl="0">
            <a:defRPr b="1"/>
          </a:pPr>
          <a:r>
            <a:rPr lang="en-US" sz="2400" b="1" dirty="0">
              <a:solidFill>
                <a:schemeClr val="bg2"/>
              </a:solidFill>
              <a:latin typeface="Calibri Light" panose="020F0302020204030204" pitchFamily="34" charset="0"/>
              <a:cs typeface="Calibri Light" panose="020F0302020204030204" pitchFamily="34" charset="0"/>
            </a:rPr>
            <a:t>Baseline document= </a:t>
          </a:r>
          <a:r>
            <a:rPr lang="en-US" sz="1400" b="1" dirty="0">
              <a:solidFill>
                <a:schemeClr val="bg2"/>
              </a:solidFill>
              <a:latin typeface="Calibri Light" panose="020F0302020204030204" pitchFamily="34" charset="0"/>
              <a:cs typeface="Calibri Light" panose="020F0302020204030204" pitchFamily="34" charset="0"/>
            </a:rPr>
            <a:t>Dok Dossier</a:t>
          </a:r>
          <a:endParaRPr lang="en-US" sz="2400" b="1" dirty="0">
            <a:solidFill>
              <a:schemeClr val="bg2"/>
            </a:solidFill>
            <a:latin typeface="Calibri Light" panose="020F0302020204030204" pitchFamily="34" charset="0"/>
            <a:cs typeface="Calibri Light" panose="020F0302020204030204" pitchFamily="34" charset="0"/>
          </a:endParaRPr>
        </a:p>
      </dgm:t>
    </dgm:pt>
    <dgm:pt modelId="{3D5D6F15-E1C0-481D-B49F-CB6D44FD8C6C}" type="parTrans" cxnId="{27A9C162-9DE1-4F18-8BF1-6EBC1AC93ADC}">
      <dgm:prSet/>
      <dgm:spPr/>
      <dgm:t>
        <a:bodyPr/>
        <a:lstStyle/>
        <a:p>
          <a:endParaRPr lang="nl-NL"/>
        </a:p>
      </dgm:t>
    </dgm:pt>
    <dgm:pt modelId="{D4208802-90F9-495A-8CB4-A8603D1D3C12}" type="sibTrans" cxnId="{27A9C162-9DE1-4F18-8BF1-6EBC1AC93ADC}">
      <dgm:prSet/>
      <dgm:spPr/>
      <dgm:t>
        <a:bodyPr/>
        <a:lstStyle/>
        <a:p>
          <a:endParaRPr lang="nl-NL"/>
        </a:p>
      </dgm:t>
    </dgm:pt>
    <dgm:pt modelId="{600567AB-3E84-4A8B-A7BC-24779B5F4008}">
      <dgm:prSet phldrT="[Text]" phldr="0" custT="1"/>
      <dgm:spPr/>
      <dgm:t>
        <a:bodyPr/>
        <a:lstStyle/>
        <a:p>
          <a:pPr rtl="0">
            <a:defRPr b="1"/>
          </a:pPr>
          <a:r>
            <a:rPr lang="en-US" sz="1600" b="1" dirty="0" err="1">
              <a:latin typeface="Calibri Light" panose="020F0302020204030204" pitchFamily="34" charset="0"/>
              <a:cs typeface="Calibri Light" panose="020F0302020204030204" pitchFamily="34" charset="0"/>
            </a:rPr>
            <a:t>Bijstelling</a:t>
          </a:r>
          <a:r>
            <a:rPr lang="en-US" sz="1600" b="1" dirty="0">
              <a:latin typeface="Calibri Light" panose="020F0302020204030204" pitchFamily="34" charset="0"/>
              <a:cs typeface="Calibri Light" panose="020F0302020204030204" pitchFamily="34" charset="0"/>
            </a:rPr>
            <a:t> </a:t>
          </a:r>
          <a:r>
            <a:rPr lang="en-US" sz="1600" b="1" dirty="0" err="1">
              <a:latin typeface="Calibri Light" panose="020F0302020204030204" pitchFamily="34" charset="0"/>
              <a:cs typeface="Calibri Light" panose="020F0302020204030204" pitchFamily="34" charset="0"/>
            </a:rPr>
            <a:t>Initiatie</a:t>
          </a:r>
          <a:endParaRPr lang="en-US" sz="1600" b="1" dirty="0">
            <a:latin typeface="Calibri Light" panose="020F0302020204030204" pitchFamily="34" charset="0"/>
            <a:cs typeface="Calibri Light" panose="020F0302020204030204" pitchFamily="34" charset="0"/>
          </a:endParaRPr>
        </a:p>
      </dgm:t>
    </dgm:pt>
    <dgm:pt modelId="{93B07DA5-1FBE-4D5E-BCE9-DC0AB587B8C1}" type="parTrans" cxnId="{B41446BE-5512-4AC6-BA96-0A0D945CB370}">
      <dgm:prSet/>
      <dgm:spPr/>
      <dgm:t>
        <a:bodyPr/>
        <a:lstStyle/>
        <a:p>
          <a:endParaRPr lang="nl-NL"/>
        </a:p>
      </dgm:t>
    </dgm:pt>
    <dgm:pt modelId="{FE0C3B90-B5AF-467A-97BD-825180D9A835}" type="sibTrans" cxnId="{B41446BE-5512-4AC6-BA96-0A0D945CB370}">
      <dgm:prSet/>
      <dgm:spPr/>
      <dgm:t>
        <a:bodyPr/>
        <a:lstStyle/>
        <a:p>
          <a:endParaRPr lang="nl-NL"/>
        </a:p>
      </dgm:t>
    </dgm:pt>
    <dgm:pt modelId="{D1782584-029F-447A-AC28-0FA5B6EE8A6E}">
      <dgm:prSet phldrT="[Text]" phldr="0" custT="1"/>
      <dgm:spPr/>
      <dgm:t>
        <a:bodyPr/>
        <a:lstStyle/>
        <a:p>
          <a:r>
            <a:rPr lang="en-US" sz="1600" b="1" dirty="0" err="1">
              <a:latin typeface="Calibri Light" panose="020F0302020204030204" pitchFamily="34" charset="0"/>
              <a:cs typeface="Calibri Light" panose="020F0302020204030204" pitchFamily="34" charset="0"/>
            </a:rPr>
            <a:t>Resultaat</a:t>
          </a:r>
          <a:endParaRPr lang="en-US" sz="1600" b="1" dirty="0">
            <a:latin typeface="Calibri Light" panose="020F0302020204030204" pitchFamily="34" charset="0"/>
            <a:cs typeface="Calibri Light" panose="020F0302020204030204" pitchFamily="34" charset="0"/>
          </a:endParaRPr>
        </a:p>
      </dgm:t>
    </dgm:pt>
    <dgm:pt modelId="{2B4B339E-B218-4ECB-9CBE-E4DFB6B88543}" type="parTrans" cxnId="{8D28FB67-719A-4747-9B47-DBB8F919AA9B}">
      <dgm:prSet/>
      <dgm:spPr/>
      <dgm:t>
        <a:bodyPr/>
        <a:lstStyle/>
        <a:p>
          <a:endParaRPr lang="nl-NL"/>
        </a:p>
      </dgm:t>
    </dgm:pt>
    <dgm:pt modelId="{64D2F99C-FC10-4E3B-88CA-04CCC13874B3}" type="sibTrans" cxnId="{8D28FB67-719A-4747-9B47-DBB8F919AA9B}">
      <dgm:prSet/>
      <dgm:spPr/>
      <dgm:t>
        <a:bodyPr/>
        <a:lstStyle/>
        <a:p>
          <a:endParaRPr lang="nl-NL"/>
        </a:p>
      </dgm:t>
    </dgm:pt>
    <dgm:pt modelId="{82822321-2C34-4AD1-AB05-60527FCBCBCF}">
      <dgm:prSet phldrT="[Text]" phldr="0" custT="1"/>
      <dgm:spPr/>
      <dgm:t>
        <a:bodyPr/>
        <a:lstStyle/>
        <a:p>
          <a:pPr rtl="0">
            <a:defRPr b="1"/>
          </a:pPr>
          <a:r>
            <a:rPr lang="en-US" sz="1600" b="1" dirty="0">
              <a:latin typeface="Calibri Light" panose="020F0302020204030204" pitchFamily="34" charset="0"/>
              <a:cs typeface="Calibri Light" panose="020F0302020204030204" pitchFamily="34" charset="0"/>
            </a:rPr>
            <a:t>B.13/</a:t>
          </a:r>
          <a:r>
            <a:rPr lang="en-US" sz="1600" b="1" dirty="0" err="1">
              <a:latin typeface="Calibri Light" panose="020F0302020204030204" pitchFamily="34" charset="0"/>
              <a:cs typeface="Calibri Light" panose="020F0302020204030204" pitchFamily="34" charset="0"/>
            </a:rPr>
            <a:t>Globale</a:t>
          </a:r>
          <a:r>
            <a:rPr lang="en-US" sz="1600" b="1" dirty="0">
              <a:latin typeface="Calibri Light" panose="020F0302020204030204" pitchFamily="34" charset="0"/>
              <a:cs typeface="Calibri Light" panose="020F0302020204030204" pitchFamily="34" charset="0"/>
            </a:rPr>
            <a:t> scope</a:t>
          </a:r>
        </a:p>
      </dgm:t>
    </dgm:pt>
    <dgm:pt modelId="{C0DD7390-36B4-4D1D-8F04-05C67D103DA7}" type="parTrans" cxnId="{99D8DE3D-6574-4DE1-8AFF-14B7F647C11A}">
      <dgm:prSet/>
      <dgm:spPr/>
      <dgm:t>
        <a:bodyPr/>
        <a:lstStyle/>
        <a:p>
          <a:endParaRPr lang="nl-NL"/>
        </a:p>
      </dgm:t>
    </dgm:pt>
    <dgm:pt modelId="{D35B4094-EA75-491F-84C2-7B8F2A9E245E}" type="sibTrans" cxnId="{99D8DE3D-6574-4DE1-8AFF-14B7F647C11A}">
      <dgm:prSet/>
      <dgm:spPr/>
      <dgm:t>
        <a:bodyPr/>
        <a:lstStyle/>
        <a:p>
          <a:endParaRPr lang="nl-NL"/>
        </a:p>
      </dgm:t>
    </dgm:pt>
    <dgm:pt modelId="{93EEB30E-D4D0-404A-AB1A-A50366C0F778}">
      <dgm:prSet phldrT="[Text]" phldr="0" custT="1"/>
      <dgm:spPr/>
      <dgm:t>
        <a:bodyPr/>
        <a:lstStyle/>
        <a:p>
          <a:r>
            <a:rPr lang="en-US" sz="1600" b="1" dirty="0" err="1">
              <a:latin typeface="Calibri Light" panose="020F0302020204030204" pitchFamily="34" charset="0"/>
              <a:cs typeface="Calibri Light" panose="020F0302020204030204" pitchFamily="34" charset="0"/>
            </a:rPr>
            <a:t>Raakvlakken</a:t>
          </a:r>
          <a:endParaRPr lang="en-US" sz="1600" b="1" dirty="0">
            <a:latin typeface="Calibri Light" panose="020F0302020204030204" pitchFamily="34" charset="0"/>
            <a:cs typeface="Calibri Light" panose="020F0302020204030204" pitchFamily="34" charset="0"/>
          </a:endParaRPr>
        </a:p>
      </dgm:t>
    </dgm:pt>
    <dgm:pt modelId="{DA8D0CBE-6D79-4729-9DA2-EBD225056A97}" type="parTrans" cxnId="{5C252968-1945-4E39-8C71-1F524ABBDE3F}">
      <dgm:prSet/>
      <dgm:spPr/>
      <dgm:t>
        <a:bodyPr/>
        <a:lstStyle/>
        <a:p>
          <a:endParaRPr lang="nl-NL"/>
        </a:p>
      </dgm:t>
    </dgm:pt>
    <dgm:pt modelId="{A48F94F6-EDCF-4F47-919C-7FE2633BC83B}" type="sibTrans" cxnId="{5C252968-1945-4E39-8C71-1F524ABBDE3F}">
      <dgm:prSet/>
      <dgm:spPr/>
      <dgm:t>
        <a:bodyPr/>
        <a:lstStyle/>
        <a:p>
          <a:endParaRPr lang="nl-NL"/>
        </a:p>
      </dgm:t>
    </dgm:pt>
    <dgm:pt modelId="{22BC322D-2C59-4594-9E67-FC0086E9CE58}">
      <dgm:prSet phldrT="[Text]" phldr="0" custT="1"/>
      <dgm:spPr/>
      <dgm:t>
        <a:bodyPr/>
        <a:lstStyle/>
        <a:p>
          <a:r>
            <a:rPr lang="en-US" sz="1600" b="1" dirty="0" err="1">
              <a:latin typeface="Calibri Light" panose="020F0302020204030204" pitchFamily="34" charset="0"/>
              <a:cs typeface="Calibri Light" panose="020F0302020204030204" pitchFamily="34" charset="0"/>
            </a:rPr>
            <a:t>Uitgangspunten</a:t>
          </a:r>
          <a:endParaRPr lang="en-US" sz="1600" b="1" dirty="0">
            <a:latin typeface="Calibri Light" panose="020F0302020204030204" pitchFamily="34" charset="0"/>
            <a:cs typeface="Calibri Light" panose="020F0302020204030204" pitchFamily="34" charset="0"/>
          </a:endParaRPr>
        </a:p>
      </dgm:t>
    </dgm:pt>
    <dgm:pt modelId="{CA36C6E5-9753-4B2F-9443-BB29A4E5457B}" type="parTrans" cxnId="{AB91FB1E-A3EA-407D-AFCB-246310734032}">
      <dgm:prSet/>
      <dgm:spPr/>
      <dgm:t>
        <a:bodyPr/>
        <a:lstStyle/>
        <a:p>
          <a:endParaRPr lang="nl-NL"/>
        </a:p>
      </dgm:t>
    </dgm:pt>
    <dgm:pt modelId="{109101D4-D6A9-48FB-9F59-3761D5909AA0}" type="sibTrans" cxnId="{AB91FB1E-A3EA-407D-AFCB-246310734032}">
      <dgm:prSet/>
      <dgm:spPr/>
      <dgm:t>
        <a:bodyPr/>
        <a:lstStyle/>
        <a:p>
          <a:endParaRPr lang="nl-NL"/>
        </a:p>
      </dgm:t>
    </dgm:pt>
    <dgm:pt modelId="{41978F13-294A-4234-B680-4FE847BCD379}">
      <dgm:prSet phldrT="[Text]" phldr="0" custT="1"/>
      <dgm:spPr/>
      <dgm:t>
        <a:bodyPr/>
        <a:lstStyle/>
        <a:p>
          <a:pPr rtl="0">
            <a:defRPr b="1"/>
          </a:pPr>
          <a:r>
            <a:rPr lang="en-US" sz="1600" b="1" u="sng" dirty="0">
              <a:solidFill>
                <a:srgbClr val="002060"/>
              </a:solidFill>
              <a:latin typeface="Calibri Light" panose="020F0302020204030204" pitchFamily="34" charset="0"/>
              <a:cs typeface="Calibri Light" panose="020F0302020204030204" pitchFamily="34" charset="0"/>
            </a:rPr>
            <a:t>Richt </a:t>
          </a:r>
          <a:r>
            <a:rPr lang="en-US" sz="1600" b="1" u="sng" dirty="0" err="1">
              <a:solidFill>
                <a:srgbClr val="002060"/>
              </a:solidFill>
              <a:latin typeface="Calibri Light" panose="020F0302020204030204" pitchFamily="34" charset="0"/>
              <a:cs typeface="Calibri Light" panose="020F0302020204030204" pitchFamily="34" charset="0"/>
            </a:rPr>
            <a:t>prijs</a:t>
          </a:r>
          <a:endParaRPr lang="en-US" sz="1600" b="1" u="sng" dirty="0">
            <a:solidFill>
              <a:srgbClr val="002060"/>
            </a:solidFill>
            <a:latin typeface="Calibri Light" panose="020F0302020204030204" pitchFamily="34" charset="0"/>
            <a:cs typeface="Calibri Light" panose="020F0302020204030204" pitchFamily="34" charset="0"/>
          </a:endParaRPr>
        </a:p>
      </dgm:t>
    </dgm:pt>
    <dgm:pt modelId="{C3A586C4-6C8A-412A-AB08-FB7095A20739}" type="parTrans" cxnId="{E061920B-AD2A-48D2-847B-D95F55DCCF10}">
      <dgm:prSet/>
      <dgm:spPr/>
      <dgm:t>
        <a:bodyPr/>
        <a:lstStyle/>
        <a:p>
          <a:endParaRPr lang="nl-NL"/>
        </a:p>
      </dgm:t>
    </dgm:pt>
    <dgm:pt modelId="{B9BE5836-406E-440C-95E7-6C9C30970C2F}" type="sibTrans" cxnId="{E061920B-AD2A-48D2-847B-D95F55DCCF10}">
      <dgm:prSet/>
      <dgm:spPr/>
      <dgm:t>
        <a:bodyPr/>
        <a:lstStyle/>
        <a:p>
          <a:endParaRPr lang="nl-NL"/>
        </a:p>
      </dgm:t>
    </dgm:pt>
    <dgm:pt modelId="{942B013E-7D4D-46E2-B36D-75E6245053CE}">
      <dgm:prSet phldrT="[Text]" phldr="0" custT="1"/>
      <dgm:spPr/>
      <dgm:t>
        <a:bodyPr/>
        <a:lstStyle/>
        <a:p>
          <a:pPr rtl="0">
            <a:defRPr b="1"/>
          </a:pPr>
          <a:r>
            <a:rPr lang="en-US" sz="1600" b="1" dirty="0" err="1">
              <a:latin typeface="Calibri Light" panose="020F0302020204030204" pitchFamily="34" charset="0"/>
              <a:cs typeface="Calibri Light" panose="020F0302020204030204" pitchFamily="34" charset="0"/>
            </a:rPr>
            <a:t>Overleg</a:t>
          </a:r>
          <a:r>
            <a:rPr lang="en-US" sz="1600" b="1" dirty="0">
              <a:latin typeface="Calibri Light" panose="020F0302020204030204" pitchFamily="34" charset="0"/>
              <a:cs typeface="Calibri Light" panose="020F0302020204030204" pitchFamily="34" charset="0"/>
            </a:rPr>
            <a:t> (VA320)</a:t>
          </a:r>
        </a:p>
      </dgm:t>
    </dgm:pt>
    <dgm:pt modelId="{77C159F5-41F5-45EF-A1F0-1156E70FF340}" type="parTrans" cxnId="{DE34C860-2F77-4BA5-8460-8DF6C901EF63}">
      <dgm:prSet/>
      <dgm:spPr/>
      <dgm:t>
        <a:bodyPr/>
        <a:lstStyle/>
        <a:p>
          <a:endParaRPr lang="nl-NL"/>
        </a:p>
      </dgm:t>
    </dgm:pt>
    <dgm:pt modelId="{A8F985EE-AA56-4E64-8B1A-1DE1001D0071}" type="sibTrans" cxnId="{DE34C860-2F77-4BA5-8460-8DF6C901EF63}">
      <dgm:prSet/>
      <dgm:spPr/>
      <dgm:t>
        <a:bodyPr/>
        <a:lstStyle/>
        <a:p>
          <a:endParaRPr lang="nl-NL"/>
        </a:p>
      </dgm:t>
    </dgm:pt>
    <dgm:pt modelId="{4ED49991-A49A-45FC-B4EF-D06F69199879}">
      <dgm:prSet phldrT="[Text]" phldr="0" custT="1"/>
      <dgm:spPr/>
      <dgm:t>
        <a:bodyPr/>
        <a:lstStyle/>
        <a:p>
          <a:pPr rtl="0">
            <a:defRPr b="1"/>
          </a:pPr>
          <a:r>
            <a:rPr lang="en-US" sz="1600" b="1" dirty="0" err="1">
              <a:latin typeface="Calibri Light" panose="020F0302020204030204" pitchFamily="34" charset="0"/>
              <a:cs typeface="Calibri Light" panose="020F0302020204030204" pitchFamily="34" charset="0"/>
            </a:rPr>
            <a:t>Overzicht</a:t>
          </a:r>
          <a:r>
            <a:rPr lang="en-US" sz="1600" b="1" dirty="0">
              <a:latin typeface="Calibri Light" panose="020F0302020204030204" pitchFamily="34" charset="0"/>
              <a:cs typeface="Calibri Light" panose="020F0302020204030204" pitchFamily="34" charset="0"/>
            </a:rPr>
            <a:t> scope</a:t>
          </a:r>
        </a:p>
      </dgm:t>
    </dgm:pt>
    <dgm:pt modelId="{9560C2C3-354B-46E4-843E-1DCB61F97025}" type="parTrans" cxnId="{55C559F8-4CD0-4359-A6A3-DCC1144C831C}">
      <dgm:prSet/>
      <dgm:spPr/>
      <dgm:t>
        <a:bodyPr/>
        <a:lstStyle/>
        <a:p>
          <a:endParaRPr lang="nl-NL"/>
        </a:p>
      </dgm:t>
    </dgm:pt>
    <dgm:pt modelId="{904A5F8F-184C-434A-A638-E7CF3A35E450}" type="sibTrans" cxnId="{55C559F8-4CD0-4359-A6A3-DCC1144C831C}">
      <dgm:prSet/>
      <dgm:spPr/>
      <dgm:t>
        <a:bodyPr/>
        <a:lstStyle/>
        <a:p>
          <a:endParaRPr lang="nl-NL"/>
        </a:p>
      </dgm:t>
    </dgm:pt>
    <dgm:pt modelId="{95E11ADD-D648-462F-A79A-8D2CE7175842}">
      <dgm:prSet phldrT="[Text]" phldr="0" custT="1"/>
      <dgm:spPr/>
      <dgm:t>
        <a:bodyPr/>
        <a:lstStyle/>
        <a:p>
          <a:pPr rtl="0">
            <a:defRPr b="1"/>
          </a:pPr>
          <a:r>
            <a:rPr lang="en-US" sz="1600" b="1" dirty="0" err="1">
              <a:latin typeface="Calibri Light" panose="020F0302020204030204" pitchFamily="34" charset="0"/>
              <a:cs typeface="Calibri Light" panose="020F0302020204030204" pitchFamily="34" charset="0"/>
            </a:rPr>
            <a:t>Uit</a:t>
          </a:r>
          <a:r>
            <a:rPr lang="en-US" sz="1600" b="1" dirty="0">
              <a:latin typeface="Calibri Light" panose="020F0302020204030204" pitchFamily="34" charset="0"/>
              <a:cs typeface="Calibri Light" panose="020F0302020204030204" pitchFamily="34" charset="0"/>
            </a:rPr>
            <a:t> </a:t>
          </a:r>
          <a:r>
            <a:rPr lang="en-US" sz="1600" b="1" dirty="0" err="1">
              <a:latin typeface="Calibri Light" panose="020F0302020204030204" pitchFamily="34" charset="0"/>
              <a:cs typeface="Calibri Light" panose="020F0302020204030204" pitchFamily="34" charset="0"/>
            </a:rPr>
            <a:t>te</a:t>
          </a:r>
          <a:r>
            <a:rPr lang="en-US" sz="1600" b="1" dirty="0">
              <a:latin typeface="Calibri Light" panose="020F0302020204030204" pitchFamily="34" charset="0"/>
              <a:cs typeface="Calibri Light" panose="020F0302020204030204" pitchFamily="34" charset="0"/>
            </a:rPr>
            <a:t> </a:t>
          </a:r>
          <a:r>
            <a:rPr lang="en-US" sz="1600" b="1" dirty="0" err="1">
              <a:latin typeface="Calibri Light" panose="020F0302020204030204" pitchFamily="34" charset="0"/>
              <a:cs typeface="Calibri Light" panose="020F0302020204030204" pitchFamily="34" charset="0"/>
            </a:rPr>
            <a:t>voeren</a:t>
          </a:r>
          <a:r>
            <a:rPr lang="en-US" sz="1600" b="1" dirty="0">
              <a:latin typeface="Calibri Light" panose="020F0302020204030204" pitchFamily="34" charset="0"/>
              <a:cs typeface="Calibri Light" panose="020F0302020204030204" pitchFamily="34" charset="0"/>
            </a:rPr>
            <a:t> </a:t>
          </a:r>
          <a:r>
            <a:rPr lang="en-US" sz="1600" b="1" dirty="0" err="1">
              <a:latin typeface="Calibri Light" panose="020F0302020204030204" pitchFamily="34" charset="0"/>
              <a:cs typeface="Calibri Light" panose="020F0302020204030204" pitchFamily="34" charset="0"/>
            </a:rPr>
            <a:t>werk</a:t>
          </a:r>
          <a:endParaRPr lang="en-US" sz="1600" b="1" dirty="0">
            <a:latin typeface="Calibri Light" panose="020F0302020204030204" pitchFamily="34" charset="0"/>
            <a:cs typeface="Calibri Light" panose="020F0302020204030204" pitchFamily="34" charset="0"/>
          </a:endParaRPr>
        </a:p>
      </dgm:t>
    </dgm:pt>
    <dgm:pt modelId="{FECC2F23-4FE6-4114-8738-BC2708EAB982}" type="parTrans" cxnId="{70BF29E0-A6B6-4E2A-9341-C958A4B5ED18}">
      <dgm:prSet/>
      <dgm:spPr/>
      <dgm:t>
        <a:bodyPr/>
        <a:lstStyle/>
        <a:p>
          <a:endParaRPr lang="nl-NL"/>
        </a:p>
      </dgm:t>
    </dgm:pt>
    <dgm:pt modelId="{3D5BAC8C-D59E-43A4-935C-2B68BBF4C5F4}" type="sibTrans" cxnId="{70BF29E0-A6B6-4E2A-9341-C958A4B5ED18}">
      <dgm:prSet/>
      <dgm:spPr/>
      <dgm:t>
        <a:bodyPr/>
        <a:lstStyle/>
        <a:p>
          <a:endParaRPr lang="nl-NL"/>
        </a:p>
      </dgm:t>
    </dgm:pt>
    <dgm:pt modelId="{16BD2670-1E4C-45A6-A372-F92C1D1C3166}">
      <dgm:prSet phldrT="[Text]" phldr="0" custT="1"/>
      <dgm:spPr/>
      <dgm:t>
        <a:bodyPr/>
        <a:lstStyle/>
        <a:p>
          <a:pPr rtl="0">
            <a:defRPr b="1"/>
          </a:pPr>
          <a:r>
            <a:rPr lang="en-US" sz="1600" b="1" dirty="0">
              <a:latin typeface="Calibri Light" panose="020F0302020204030204" pitchFamily="34" charset="0"/>
              <a:cs typeface="Calibri Light" panose="020F0302020204030204" pitchFamily="34" charset="0"/>
            </a:rPr>
            <a:t>Risico’s</a:t>
          </a:r>
        </a:p>
      </dgm:t>
    </dgm:pt>
    <dgm:pt modelId="{6E267335-9311-4A26-84B3-04769E392739}" type="parTrans" cxnId="{3C478F57-1CF0-4C70-94A4-D38DC339000A}">
      <dgm:prSet/>
      <dgm:spPr/>
      <dgm:t>
        <a:bodyPr/>
        <a:lstStyle/>
        <a:p>
          <a:endParaRPr lang="nl-NL"/>
        </a:p>
      </dgm:t>
    </dgm:pt>
    <dgm:pt modelId="{12986751-5F86-4545-B6D2-86056B83E91E}" type="sibTrans" cxnId="{3C478F57-1CF0-4C70-94A4-D38DC339000A}">
      <dgm:prSet/>
      <dgm:spPr/>
      <dgm:t>
        <a:bodyPr/>
        <a:lstStyle/>
        <a:p>
          <a:endParaRPr lang="nl-NL"/>
        </a:p>
      </dgm:t>
    </dgm:pt>
    <dgm:pt modelId="{EFBA2F59-1E97-4A48-B2F1-C34AFE750C75}">
      <dgm:prSet phldrT="[Text]" phldr="0" custT="1"/>
      <dgm:spPr/>
      <dgm:t>
        <a:bodyPr/>
        <a:lstStyle/>
        <a:p>
          <a:pPr rtl="0">
            <a:defRPr b="1"/>
          </a:pPr>
          <a:r>
            <a:rPr lang="en-US" sz="1600" b="1" dirty="0">
              <a:latin typeface="Calibri Light" panose="020F0302020204030204" pitchFamily="34" charset="0"/>
              <a:cs typeface="Calibri Light" panose="020F0302020204030204" pitchFamily="34" charset="0"/>
            </a:rPr>
            <a:t>Planning</a:t>
          </a:r>
        </a:p>
      </dgm:t>
    </dgm:pt>
    <dgm:pt modelId="{F06775C3-9A28-4898-AEE1-064AB929BA3F}" type="parTrans" cxnId="{8779D163-13B1-45D3-AB3A-4F2D684DEA14}">
      <dgm:prSet/>
      <dgm:spPr/>
      <dgm:t>
        <a:bodyPr/>
        <a:lstStyle/>
        <a:p>
          <a:endParaRPr lang="nl-NL"/>
        </a:p>
      </dgm:t>
    </dgm:pt>
    <dgm:pt modelId="{66908AD0-FA8A-46A8-81D6-7AB4B43B1BD0}" type="sibTrans" cxnId="{8779D163-13B1-45D3-AB3A-4F2D684DEA14}">
      <dgm:prSet/>
      <dgm:spPr/>
      <dgm:t>
        <a:bodyPr/>
        <a:lstStyle/>
        <a:p>
          <a:endParaRPr lang="nl-NL"/>
        </a:p>
      </dgm:t>
    </dgm:pt>
    <dgm:pt modelId="{AF1F3A02-F938-4532-BD5F-A6A64E33E0AF}">
      <dgm:prSet phldrT="[Text]" phldr="0" custT="1"/>
      <dgm:spPr/>
      <dgm:t>
        <a:bodyPr/>
        <a:lstStyle/>
        <a:p>
          <a:pPr rtl="0">
            <a:defRPr b="1"/>
          </a:pPr>
          <a:r>
            <a:rPr lang="en-US" sz="1600" b="1" dirty="0">
              <a:latin typeface="Calibri Light" panose="020F0302020204030204" pitchFamily="34" charset="0"/>
              <a:cs typeface="Calibri Light" panose="020F0302020204030204" pitchFamily="34" charset="0"/>
            </a:rPr>
            <a:t>(VA310) </a:t>
          </a:r>
          <a:r>
            <a:rPr lang="en-US" sz="1600" b="1" dirty="0" err="1">
              <a:latin typeface="Calibri Light" panose="020F0302020204030204" pitchFamily="34" charset="0"/>
              <a:cs typeface="Calibri Light" panose="020F0302020204030204" pitchFamily="34" charset="0"/>
            </a:rPr>
            <a:t>Aanbieding</a:t>
          </a:r>
          <a:endParaRPr lang="en-US" sz="1600" b="1" dirty="0">
            <a:latin typeface="Calibri Light" panose="020F0302020204030204" pitchFamily="34" charset="0"/>
            <a:cs typeface="Calibri Light" panose="020F0302020204030204" pitchFamily="34" charset="0"/>
          </a:endParaRPr>
        </a:p>
      </dgm:t>
    </dgm:pt>
    <dgm:pt modelId="{FF58504C-8ED1-4E8C-A14B-9CC2F6171718}" type="parTrans" cxnId="{46C1C5C3-E3C1-4A87-B5AE-28BD91DBB426}">
      <dgm:prSet/>
      <dgm:spPr/>
      <dgm:t>
        <a:bodyPr/>
        <a:lstStyle/>
        <a:p>
          <a:endParaRPr lang="nl-NL"/>
        </a:p>
      </dgm:t>
    </dgm:pt>
    <dgm:pt modelId="{91E93720-D25E-4E26-A2AC-70F1B849F4D4}" type="sibTrans" cxnId="{46C1C5C3-E3C1-4A87-B5AE-28BD91DBB426}">
      <dgm:prSet/>
      <dgm:spPr/>
      <dgm:t>
        <a:bodyPr/>
        <a:lstStyle/>
        <a:p>
          <a:endParaRPr lang="nl-NL"/>
        </a:p>
      </dgm:t>
    </dgm:pt>
    <dgm:pt modelId="{BD99EF95-E453-4410-991E-E84746E25E25}">
      <dgm:prSet phldrT="[Text]" phldr="0" custT="1"/>
      <dgm:spPr/>
      <dgm:t>
        <a:bodyPr/>
        <a:lstStyle/>
        <a:p>
          <a:pPr rtl="0">
            <a:defRPr b="1"/>
          </a:pPr>
          <a:r>
            <a:rPr lang="en-US" sz="1600" b="1" dirty="0" err="1">
              <a:latin typeface="Calibri Light" panose="020F0302020204030204" pitchFamily="34" charset="0"/>
              <a:cs typeface="Calibri Light" panose="020F0302020204030204" pitchFamily="34" charset="0"/>
            </a:rPr>
            <a:t>Voorinspectie</a:t>
          </a:r>
          <a:r>
            <a:rPr lang="en-US" sz="1600" b="1" dirty="0">
              <a:latin typeface="Calibri Light" panose="020F0302020204030204" pitchFamily="34" charset="0"/>
              <a:cs typeface="Calibri Light" panose="020F0302020204030204" pitchFamily="34" charset="0"/>
            </a:rPr>
            <a:t> 16 </a:t>
          </a:r>
          <a:r>
            <a:rPr lang="en-US" sz="1600" b="1" dirty="0" err="1">
              <a:latin typeface="Calibri Light" panose="020F0302020204030204" pitchFamily="34" charset="0"/>
              <a:cs typeface="Calibri Light" panose="020F0302020204030204" pitchFamily="34" charset="0"/>
            </a:rPr>
            <a:t>weken</a:t>
          </a:r>
          <a:r>
            <a:rPr lang="en-US" sz="1600" b="1" dirty="0">
              <a:latin typeface="Calibri Light" panose="020F0302020204030204" pitchFamily="34" charset="0"/>
              <a:cs typeface="Calibri Light" panose="020F0302020204030204" pitchFamily="34" charset="0"/>
            </a:rPr>
            <a:t> (VO170)</a:t>
          </a:r>
        </a:p>
      </dgm:t>
    </dgm:pt>
    <dgm:pt modelId="{1A19F830-97F0-4D47-9306-C03B450F65D4}" type="parTrans" cxnId="{6C27891B-0544-4212-8F71-E403BAB9E81B}">
      <dgm:prSet/>
      <dgm:spPr/>
      <dgm:t>
        <a:bodyPr/>
        <a:lstStyle/>
        <a:p>
          <a:endParaRPr lang="nl-NL"/>
        </a:p>
      </dgm:t>
    </dgm:pt>
    <dgm:pt modelId="{86B6DDD4-B878-428D-9517-2DB5B9ED15EF}" type="sibTrans" cxnId="{6C27891B-0544-4212-8F71-E403BAB9E81B}">
      <dgm:prSet/>
      <dgm:spPr/>
      <dgm:t>
        <a:bodyPr/>
        <a:lstStyle/>
        <a:p>
          <a:endParaRPr lang="nl-NL"/>
        </a:p>
      </dgm:t>
    </dgm:pt>
    <dgm:pt modelId="{9B51649A-A2BB-4582-8BF4-5706A6585475}">
      <dgm:prSet phldrT="[Text]" phldr="0" custT="1"/>
      <dgm:spPr/>
      <dgm:t>
        <a:bodyPr/>
        <a:lstStyle/>
        <a:p>
          <a:pPr rtl="0">
            <a:defRPr b="1"/>
          </a:pPr>
          <a:r>
            <a:rPr lang="en-US" sz="1600" b="1" dirty="0" err="1">
              <a:latin typeface="Calibri Light" panose="020F0302020204030204" pitchFamily="34" charset="0"/>
              <a:cs typeface="Calibri Light" panose="020F0302020204030204" pitchFamily="34" charset="0"/>
            </a:rPr>
            <a:t>Advies</a:t>
          </a:r>
          <a:r>
            <a:rPr lang="en-US" sz="1600" b="1" dirty="0">
              <a:latin typeface="Calibri Light" panose="020F0302020204030204" pitchFamily="34" charset="0"/>
              <a:cs typeface="Calibri Light" panose="020F0302020204030204" pitchFamily="34" charset="0"/>
            </a:rPr>
            <a:t> (VO171)</a:t>
          </a:r>
        </a:p>
      </dgm:t>
    </dgm:pt>
    <dgm:pt modelId="{0F1A98B8-BDBE-4922-87A2-40B22FEF7187}" type="parTrans" cxnId="{1786A632-ED26-4427-A0B2-C321B127546D}">
      <dgm:prSet/>
      <dgm:spPr/>
      <dgm:t>
        <a:bodyPr/>
        <a:lstStyle/>
        <a:p>
          <a:endParaRPr lang="nl-NL"/>
        </a:p>
      </dgm:t>
    </dgm:pt>
    <dgm:pt modelId="{59DBD9E5-902E-4B39-9E25-0F85007CA505}" type="sibTrans" cxnId="{1786A632-ED26-4427-A0B2-C321B127546D}">
      <dgm:prSet/>
      <dgm:spPr/>
      <dgm:t>
        <a:bodyPr/>
        <a:lstStyle/>
        <a:p>
          <a:endParaRPr lang="nl-NL"/>
        </a:p>
      </dgm:t>
    </dgm:pt>
    <dgm:pt modelId="{9792B118-90DE-43F7-80CC-5FA85EBFB07B}">
      <dgm:prSet phldrT="[Text]" phldr="0" custT="1"/>
      <dgm:spPr/>
      <dgm:t>
        <a:bodyPr/>
        <a:lstStyle/>
        <a:p>
          <a:pPr rtl="0">
            <a:defRPr b="1"/>
          </a:pPr>
          <a:r>
            <a:rPr lang="en-US" sz="1600" b="1" dirty="0">
              <a:latin typeface="Calibri Light" panose="020F0302020204030204" pitchFamily="34" charset="0"/>
              <a:cs typeface="Calibri Light" panose="020F0302020204030204" pitchFamily="34" charset="0"/>
            </a:rPr>
            <a:t>B.14 </a:t>
          </a:r>
        </a:p>
      </dgm:t>
    </dgm:pt>
    <dgm:pt modelId="{92089D11-20C1-4DCE-A1A4-E1B9BA61D864}" type="parTrans" cxnId="{226A8123-A355-4E71-9B52-520E07769729}">
      <dgm:prSet/>
      <dgm:spPr/>
      <dgm:t>
        <a:bodyPr/>
        <a:lstStyle/>
        <a:p>
          <a:endParaRPr lang="nl-NL"/>
        </a:p>
      </dgm:t>
    </dgm:pt>
    <dgm:pt modelId="{B68C5F85-5ECD-4B04-B5C9-BD6E2066C487}" type="sibTrans" cxnId="{226A8123-A355-4E71-9B52-520E07769729}">
      <dgm:prSet/>
      <dgm:spPr/>
      <dgm:t>
        <a:bodyPr/>
        <a:lstStyle/>
        <a:p>
          <a:endParaRPr lang="nl-NL"/>
        </a:p>
      </dgm:t>
    </dgm:pt>
    <dgm:pt modelId="{2CFE9ECD-211E-497A-A173-DFE6B00888C2}">
      <dgm:prSet phldrT="[Text]" phldr="0" custT="1"/>
      <dgm:spPr/>
      <dgm:t>
        <a:bodyPr/>
        <a:lstStyle/>
        <a:p>
          <a:pPr rtl="0">
            <a:defRPr b="1"/>
          </a:pPr>
          <a:r>
            <a:rPr lang="en-US" sz="1600" b="1" dirty="0" err="1">
              <a:latin typeface="Calibri Light" panose="020F0302020204030204" pitchFamily="34" charset="0"/>
              <a:cs typeface="Calibri Light" panose="020F0302020204030204" pitchFamily="34" charset="0"/>
            </a:rPr>
            <a:t>Toestandsbepaling</a:t>
          </a:r>
          <a:endParaRPr lang="en-US" sz="1600" b="1" dirty="0">
            <a:latin typeface="Calibri Light" panose="020F0302020204030204" pitchFamily="34" charset="0"/>
            <a:cs typeface="Calibri Light" panose="020F0302020204030204" pitchFamily="34" charset="0"/>
          </a:endParaRPr>
        </a:p>
      </dgm:t>
    </dgm:pt>
    <dgm:pt modelId="{3515E302-311D-4E3F-B746-4825D58B719A}" type="parTrans" cxnId="{5E236023-B317-4439-BC4C-F263A00AAE81}">
      <dgm:prSet/>
      <dgm:spPr/>
      <dgm:t>
        <a:bodyPr/>
        <a:lstStyle/>
        <a:p>
          <a:endParaRPr lang="nl-NL"/>
        </a:p>
      </dgm:t>
    </dgm:pt>
    <dgm:pt modelId="{26D6F43F-C608-4D07-BDBA-3EC264DE3BA8}" type="sibTrans" cxnId="{5E236023-B317-4439-BC4C-F263A00AAE81}">
      <dgm:prSet/>
      <dgm:spPr/>
      <dgm:t>
        <a:bodyPr/>
        <a:lstStyle/>
        <a:p>
          <a:endParaRPr lang="nl-NL"/>
        </a:p>
      </dgm:t>
    </dgm:pt>
    <dgm:pt modelId="{279006ED-122F-40B7-A20A-AB32B88772BC}">
      <dgm:prSet phldrT="[Text]" phldr="0" custT="1"/>
      <dgm:spPr/>
      <dgm:t>
        <a:bodyPr/>
        <a:lstStyle/>
        <a:p>
          <a:pPr rtl="0">
            <a:defRPr b="1"/>
          </a:pPr>
          <a:r>
            <a:rPr lang="en-US" sz="1600" b="1" dirty="0">
              <a:latin typeface="Calibri Light" panose="020F0302020204030204" pitchFamily="34" charset="0"/>
              <a:cs typeface="Calibri Light" panose="020F0302020204030204" pitchFamily="34" charset="0"/>
            </a:rPr>
            <a:t>Risico’s</a:t>
          </a:r>
        </a:p>
      </dgm:t>
    </dgm:pt>
    <dgm:pt modelId="{F1B4A0D3-71F1-4F1F-9F02-742AA08AB142}" type="parTrans" cxnId="{BFF3EA12-751F-4849-BC6C-B931084B3616}">
      <dgm:prSet/>
      <dgm:spPr/>
      <dgm:t>
        <a:bodyPr/>
        <a:lstStyle/>
        <a:p>
          <a:endParaRPr lang="nl-NL"/>
        </a:p>
      </dgm:t>
    </dgm:pt>
    <dgm:pt modelId="{CD857024-C629-45D0-8017-FABE7EDFC005}" type="sibTrans" cxnId="{BFF3EA12-751F-4849-BC6C-B931084B3616}">
      <dgm:prSet/>
      <dgm:spPr/>
      <dgm:t>
        <a:bodyPr/>
        <a:lstStyle/>
        <a:p>
          <a:endParaRPr lang="nl-NL"/>
        </a:p>
      </dgm:t>
    </dgm:pt>
    <dgm:pt modelId="{8C3F0288-6529-4D9C-ACF8-4C0B62F040C3}">
      <dgm:prSet phldrT="[Text]" phldr="0" custT="1"/>
      <dgm:spPr/>
      <dgm:t>
        <a:bodyPr/>
        <a:lstStyle/>
        <a:p>
          <a:pPr rtl="0">
            <a:defRPr b="1"/>
          </a:pPr>
          <a:r>
            <a:rPr lang="en-US" sz="1600" b="1" dirty="0" err="1">
              <a:latin typeface="Calibri Light" panose="020F0302020204030204" pitchFamily="34" charset="0"/>
              <a:cs typeface="Calibri Light" panose="020F0302020204030204" pitchFamily="34" charset="0"/>
            </a:rPr>
            <a:t>Vaste</a:t>
          </a:r>
          <a:r>
            <a:rPr lang="en-US" sz="1600" b="1" dirty="0">
              <a:latin typeface="Calibri Light" panose="020F0302020204030204" pitchFamily="34" charset="0"/>
              <a:cs typeface="Calibri Light" panose="020F0302020204030204" pitchFamily="34" charset="0"/>
            </a:rPr>
            <a:t> €€€€</a:t>
          </a:r>
        </a:p>
      </dgm:t>
    </dgm:pt>
    <dgm:pt modelId="{559E6B6A-CF94-46E4-8748-4B83B2E3331A}" type="parTrans" cxnId="{7759664C-1B93-42E1-8713-C21AF1DDD479}">
      <dgm:prSet/>
      <dgm:spPr/>
      <dgm:t>
        <a:bodyPr/>
        <a:lstStyle/>
        <a:p>
          <a:endParaRPr lang="nl-NL"/>
        </a:p>
      </dgm:t>
    </dgm:pt>
    <dgm:pt modelId="{07EB0CD5-628F-4C7C-B8C1-EB33C7FA1B33}" type="sibTrans" cxnId="{7759664C-1B93-42E1-8713-C21AF1DDD479}">
      <dgm:prSet/>
      <dgm:spPr/>
      <dgm:t>
        <a:bodyPr/>
        <a:lstStyle/>
        <a:p>
          <a:endParaRPr lang="nl-NL"/>
        </a:p>
      </dgm:t>
    </dgm:pt>
    <dgm:pt modelId="{357E7036-1EC1-4C84-B7D8-0145C8B8BD39}">
      <dgm:prSet phldrT="[Text]" phldr="0" custT="1"/>
      <dgm:spPr/>
      <dgm:t>
        <a:bodyPr/>
        <a:lstStyle/>
        <a:p>
          <a:pPr rtl="0">
            <a:defRPr b="1"/>
          </a:pPr>
          <a:r>
            <a:rPr lang="en-US" sz="1600" b="1" dirty="0" err="1">
              <a:latin typeface="Calibri Light" panose="020F0302020204030204" pitchFamily="34" charset="0"/>
              <a:cs typeface="Calibri Light" panose="020F0302020204030204" pitchFamily="34" charset="0"/>
            </a:rPr>
            <a:t>Contractopname</a:t>
          </a:r>
          <a:r>
            <a:rPr lang="en-US" sz="1600" b="1" dirty="0">
              <a:latin typeface="Calibri Light" panose="020F0302020204030204" pitchFamily="34" charset="0"/>
              <a:cs typeface="Calibri Light" panose="020F0302020204030204" pitchFamily="34" charset="0"/>
            </a:rPr>
            <a:t> (VA321)</a:t>
          </a:r>
        </a:p>
      </dgm:t>
    </dgm:pt>
    <dgm:pt modelId="{D609AF91-E6D2-4CD1-AEB0-19848E442D1E}" type="parTrans" cxnId="{8D774F05-4220-4B6D-B14C-89AE7A311EE0}">
      <dgm:prSet/>
      <dgm:spPr/>
      <dgm:t>
        <a:bodyPr/>
        <a:lstStyle/>
        <a:p>
          <a:endParaRPr lang="nl-NL"/>
        </a:p>
      </dgm:t>
    </dgm:pt>
    <dgm:pt modelId="{5B5607D2-D97F-4318-93A7-110A6613B7DF}" type="sibTrans" cxnId="{8D774F05-4220-4B6D-B14C-89AE7A311EE0}">
      <dgm:prSet/>
      <dgm:spPr/>
      <dgm:t>
        <a:bodyPr/>
        <a:lstStyle/>
        <a:p>
          <a:endParaRPr lang="nl-NL"/>
        </a:p>
      </dgm:t>
    </dgm:pt>
    <dgm:pt modelId="{78F8D16E-411F-4877-8085-A193755D3F16}">
      <dgm:prSet phldrT="[Text]" phldr="0" custT="1"/>
      <dgm:spPr>
        <a:solidFill>
          <a:srgbClr val="FF0000">
            <a:alpha val="90000"/>
          </a:srgbClr>
        </a:solidFill>
      </dgm:spPr>
      <dgm:t>
        <a:bodyPr/>
        <a:lstStyle/>
        <a:p>
          <a:pPr rtl="0">
            <a:defRPr b="1"/>
          </a:pPr>
          <a:r>
            <a:rPr lang="en-US" sz="1600" b="1" dirty="0">
              <a:latin typeface="Calibri Light" panose="020F0302020204030204" pitchFamily="34" charset="0"/>
              <a:cs typeface="Calibri Light" panose="020F0302020204030204" pitchFamily="34" charset="0"/>
            </a:rPr>
            <a:t>GO/NO GO</a:t>
          </a:r>
        </a:p>
      </dgm:t>
    </dgm:pt>
    <dgm:pt modelId="{63DA97A7-982B-4FEB-B111-66975F879C84}" type="sibTrans" cxnId="{DB140490-DCB4-4197-A281-3DAFBC4BE3E5}">
      <dgm:prSet/>
      <dgm:spPr/>
      <dgm:t>
        <a:bodyPr/>
        <a:lstStyle/>
        <a:p>
          <a:endParaRPr lang="nl-NL"/>
        </a:p>
      </dgm:t>
    </dgm:pt>
    <dgm:pt modelId="{13121978-952A-4DB8-851E-6F4BBA172E6C}" type="parTrans" cxnId="{DB140490-DCB4-4197-A281-3DAFBC4BE3E5}">
      <dgm:prSet/>
      <dgm:spPr/>
      <dgm:t>
        <a:bodyPr/>
        <a:lstStyle/>
        <a:p>
          <a:endParaRPr lang="nl-NL"/>
        </a:p>
      </dgm:t>
    </dgm:pt>
    <dgm:pt modelId="{021E991C-A241-408B-B240-EFAF736A8295}" type="pres">
      <dgm:prSet presAssocID="{DB794507-F0DB-4D49-B73D-CCE09FF7B8DB}" presName="Name0" presStyleCnt="0">
        <dgm:presLayoutVars>
          <dgm:dir/>
          <dgm:animLvl val="lvl"/>
          <dgm:resizeHandles val="exact"/>
        </dgm:presLayoutVars>
      </dgm:prSet>
      <dgm:spPr/>
    </dgm:pt>
    <dgm:pt modelId="{882B0CB4-3365-4EA4-AAFB-887D14D8B445}" type="pres">
      <dgm:prSet presAssocID="{DB794507-F0DB-4D49-B73D-CCE09FF7B8DB}" presName="tSp" presStyleCnt="0"/>
      <dgm:spPr/>
    </dgm:pt>
    <dgm:pt modelId="{11764454-4DBF-4BC3-89FC-1B768C9BF656}" type="pres">
      <dgm:prSet presAssocID="{DB794507-F0DB-4D49-B73D-CCE09FF7B8DB}" presName="bSp" presStyleCnt="0"/>
      <dgm:spPr/>
    </dgm:pt>
    <dgm:pt modelId="{2A866189-AC14-4CBC-B61D-C8E0C1F557A9}" type="pres">
      <dgm:prSet presAssocID="{DB794507-F0DB-4D49-B73D-CCE09FF7B8DB}" presName="process" presStyleCnt="0"/>
      <dgm:spPr/>
    </dgm:pt>
    <dgm:pt modelId="{F4D42E29-51DF-4639-9AB4-AFC5F031D0FD}" type="pres">
      <dgm:prSet presAssocID="{B6A8ABEE-E088-4079-BC48-041C175BF4A0}" presName="composite1" presStyleCnt="0"/>
      <dgm:spPr/>
    </dgm:pt>
    <dgm:pt modelId="{B23EDE10-82BE-4EAB-9368-5085B55E2619}" type="pres">
      <dgm:prSet presAssocID="{B6A8ABEE-E088-4079-BC48-041C175BF4A0}" presName="dummyNode1" presStyleLbl="node1" presStyleIdx="0" presStyleCnt="4"/>
      <dgm:spPr/>
    </dgm:pt>
    <dgm:pt modelId="{44ACA2EC-0F9E-402C-BC5C-5ED52B4445C1}" type="pres">
      <dgm:prSet presAssocID="{B6A8ABEE-E088-4079-BC48-041C175BF4A0}" presName="childNode1" presStyleLbl="bgAcc1" presStyleIdx="0" presStyleCnt="4" custScaleX="115187" custScaleY="220032">
        <dgm:presLayoutVars>
          <dgm:bulletEnabled val="1"/>
        </dgm:presLayoutVars>
      </dgm:prSet>
      <dgm:spPr/>
    </dgm:pt>
    <dgm:pt modelId="{512B635C-B62F-4587-BBF3-58FC796EE2E4}" type="pres">
      <dgm:prSet presAssocID="{B6A8ABEE-E088-4079-BC48-041C175BF4A0}" presName="childNode1tx" presStyleLbl="bgAcc1" presStyleIdx="0" presStyleCnt="4">
        <dgm:presLayoutVars>
          <dgm:bulletEnabled val="1"/>
        </dgm:presLayoutVars>
      </dgm:prSet>
      <dgm:spPr/>
    </dgm:pt>
    <dgm:pt modelId="{AC136A0B-DC6A-4FFD-BFE8-FDE0C6F95CDA}" type="pres">
      <dgm:prSet presAssocID="{B6A8ABEE-E088-4079-BC48-041C175BF4A0}" presName="parentNode1" presStyleLbl="node1" presStyleIdx="0" presStyleCnt="4" custLinFactY="25235" custLinFactNeighborX="814" custLinFactNeighborY="100000">
        <dgm:presLayoutVars>
          <dgm:chMax val="1"/>
          <dgm:bulletEnabled val="1"/>
        </dgm:presLayoutVars>
      </dgm:prSet>
      <dgm:spPr/>
    </dgm:pt>
    <dgm:pt modelId="{7F4A4966-79EF-4341-A5F9-2C505DE1BE34}" type="pres">
      <dgm:prSet presAssocID="{B6A8ABEE-E088-4079-BC48-041C175BF4A0}" presName="connSite1" presStyleCnt="0"/>
      <dgm:spPr/>
    </dgm:pt>
    <dgm:pt modelId="{8BFA434C-03D5-437C-B3F6-330CDF8126D9}" type="pres">
      <dgm:prSet presAssocID="{A6483D44-18F6-4A6D-8CC0-7E3C2C11119E}" presName="Name9" presStyleLbl="sibTrans2D1" presStyleIdx="0" presStyleCnt="3"/>
      <dgm:spPr/>
    </dgm:pt>
    <dgm:pt modelId="{FB40768C-A887-4F8B-B315-B75689D6919F}" type="pres">
      <dgm:prSet presAssocID="{81DBD80A-BEAB-4344-8B4B-BCB03C6BB3C7}" presName="composite2" presStyleCnt="0"/>
      <dgm:spPr/>
    </dgm:pt>
    <dgm:pt modelId="{49A3ADA0-04C4-4151-AAD2-4AAC8362E213}" type="pres">
      <dgm:prSet presAssocID="{81DBD80A-BEAB-4344-8B4B-BCB03C6BB3C7}" presName="dummyNode2" presStyleLbl="node1" presStyleIdx="0" presStyleCnt="4"/>
      <dgm:spPr/>
    </dgm:pt>
    <dgm:pt modelId="{EE1ADE4C-21C5-47EE-A213-A28F5CAC03D2}" type="pres">
      <dgm:prSet presAssocID="{81DBD80A-BEAB-4344-8B4B-BCB03C6BB3C7}" presName="childNode2" presStyleLbl="bgAcc1" presStyleIdx="1" presStyleCnt="4" custScaleX="120585" custScaleY="274452">
        <dgm:presLayoutVars>
          <dgm:bulletEnabled val="1"/>
        </dgm:presLayoutVars>
      </dgm:prSet>
      <dgm:spPr/>
    </dgm:pt>
    <dgm:pt modelId="{4D58FCB9-6585-48B8-BCB1-35CD762536AC}" type="pres">
      <dgm:prSet presAssocID="{81DBD80A-BEAB-4344-8B4B-BCB03C6BB3C7}" presName="childNode2tx" presStyleLbl="bgAcc1" presStyleIdx="1" presStyleCnt="4">
        <dgm:presLayoutVars>
          <dgm:bulletEnabled val="1"/>
        </dgm:presLayoutVars>
      </dgm:prSet>
      <dgm:spPr/>
    </dgm:pt>
    <dgm:pt modelId="{5C8657B3-9636-4C91-B79F-119CBC78ED8C}" type="pres">
      <dgm:prSet presAssocID="{81DBD80A-BEAB-4344-8B4B-BCB03C6BB3C7}" presName="parentNode2" presStyleLbl="node1" presStyleIdx="1" presStyleCnt="4" custLinFactY="-77905" custLinFactNeighborX="-3608" custLinFactNeighborY="-100000">
        <dgm:presLayoutVars>
          <dgm:chMax val="0"/>
          <dgm:bulletEnabled val="1"/>
        </dgm:presLayoutVars>
      </dgm:prSet>
      <dgm:spPr/>
    </dgm:pt>
    <dgm:pt modelId="{1F699853-4C75-44AD-B253-29D421EE1637}" type="pres">
      <dgm:prSet presAssocID="{81DBD80A-BEAB-4344-8B4B-BCB03C6BB3C7}" presName="connSite2" presStyleCnt="0"/>
      <dgm:spPr/>
    </dgm:pt>
    <dgm:pt modelId="{779CEAA0-569F-45EA-83D4-48FEF94174D9}" type="pres">
      <dgm:prSet presAssocID="{9DE34636-9347-4698-8543-14CDC14885F3}" presName="Name18" presStyleLbl="sibTrans2D1" presStyleIdx="1" presStyleCnt="3"/>
      <dgm:spPr/>
    </dgm:pt>
    <dgm:pt modelId="{7095A8EF-88CA-4CD8-AB93-50066B08B3B4}" type="pres">
      <dgm:prSet presAssocID="{D7751F4C-134C-4FAB-8FC5-90DC748EFB59}" presName="composite1" presStyleCnt="0"/>
      <dgm:spPr/>
    </dgm:pt>
    <dgm:pt modelId="{98284503-CC45-49BF-9A79-A7E735FFA932}" type="pres">
      <dgm:prSet presAssocID="{D7751F4C-134C-4FAB-8FC5-90DC748EFB59}" presName="dummyNode1" presStyleLbl="node1" presStyleIdx="1" presStyleCnt="4"/>
      <dgm:spPr/>
    </dgm:pt>
    <dgm:pt modelId="{15644F01-8383-4E67-966A-D13BE212A8F2}" type="pres">
      <dgm:prSet presAssocID="{D7751F4C-134C-4FAB-8FC5-90DC748EFB59}" presName="childNode1" presStyleLbl="bgAcc1" presStyleIdx="2" presStyleCnt="4" custScaleY="179223">
        <dgm:presLayoutVars>
          <dgm:bulletEnabled val="1"/>
        </dgm:presLayoutVars>
      </dgm:prSet>
      <dgm:spPr/>
    </dgm:pt>
    <dgm:pt modelId="{718BBEC5-21EA-4169-8527-15000CAB8C3D}" type="pres">
      <dgm:prSet presAssocID="{D7751F4C-134C-4FAB-8FC5-90DC748EFB59}" presName="childNode1tx" presStyleLbl="bgAcc1" presStyleIdx="2" presStyleCnt="4">
        <dgm:presLayoutVars>
          <dgm:bulletEnabled val="1"/>
        </dgm:presLayoutVars>
      </dgm:prSet>
      <dgm:spPr/>
    </dgm:pt>
    <dgm:pt modelId="{E38F0E4A-50CB-4430-94C9-C4EB6A76D4C2}" type="pres">
      <dgm:prSet presAssocID="{D7751F4C-134C-4FAB-8FC5-90DC748EFB59}" presName="parentNode1" presStyleLbl="node1" presStyleIdx="2" presStyleCnt="4" custScaleY="131100" custLinFactNeighborY="81429">
        <dgm:presLayoutVars>
          <dgm:chMax val="1"/>
          <dgm:bulletEnabled val="1"/>
        </dgm:presLayoutVars>
      </dgm:prSet>
      <dgm:spPr/>
    </dgm:pt>
    <dgm:pt modelId="{296AF98D-8C29-4E52-86F8-5ED65133F701}" type="pres">
      <dgm:prSet presAssocID="{D7751F4C-134C-4FAB-8FC5-90DC748EFB59}" presName="connSite1" presStyleCnt="0"/>
      <dgm:spPr/>
    </dgm:pt>
    <dgm:pt modelId="{D47E977D-C35C-4D58-ADC9-89F93F2FEDAA}" type="pres">
      <dgm:prSet presAssocID="{D4208802-90F9-495A-8CB4-A8603D1D3C12}" presName="Name9" presStyleLbl="sibTrans2D1" presStyleIdx="2" presStyleCnt="3"/>
      <dgm:spPr/>
    </dgm:pt>
    <dgm:pt modelId="{315B3CE9-3685-4E7E-85C5-80BD277B7BF1}" type="pres">
      <dgm:prSet presAssocID="{AF1F3A02-F938-4532-BD5F-A6A64E33E0AF}" presName="composite2" presStyleCnt="0"/>
      <dgm:spPr/>
    </dgm:pt>
    <dgm:pt modelId="{00FDCD36-BA12-4CEC-B04E-D97B1B986C43}" type="pres">
      <dgm:prSet presAssocID="{AF1F3A02-F938-4532-BD5F-A6A64E33E0AF}" presName="dummyNode2" presStyleLbl="node1" presStyleIdx="2" presStyleCnt="4"/>
      <dgm:spPr/>
    </dgm:pt>
    <dgm:pt modelId="{36449484-65C2-45A0-A775-BCD9CC989351}" type="pres">
      <dgm:prSet presAssocID="{AF1F3A02-F938-4532-BD5F-A6A64E33E0AF}" presName="childNode2" presStyleLbl="bgAcc1" presStyleIdx="3" presStyleCnt="4">
        <dgm:presLayoutVars>
          <dgm:bulletEnabled val="1"/>
        </dgm:presLayoutVars>
      </dgm:prSet>
      <dgm:spPr/>
    </dgm:pt>
    <dgm:pt modelId="{16892535-BCBE-441A-98B3-4F58581441C0}" type="pres">
      <dgm:prSet presAssocID="{AF1F3A02-F938-4532-BD5F-A6A64E33E0AF}" presName="childNode2tx" presStyleLbl="bgAcc1" presStyleIdx="3" presStyleCnt="4">
        <dgm:presLayoutVars>
          <dgm:bulletEnabled val="1"/>
        </dgm:presLayoutVars>
      </dgm:prSet>
      <dgm:spPr/>
    </dgm:pt>
    <dgm:pt modelId="{C1ADF207-BD43-470D-8EBC-F7E96E4913E5}" type="pres">
      <dgm:prSet presAssocID="{AF1F3A02-F938-4532-BD5F-A6A64E33E0AF}" presName="parentNode2" presStyleLbl="node1" presStyleIdx="3" presStyleCnt="4">
        <dgm:presLayoutVars>
          <dgm:chMax val="0"/>
          <dgm:bulletEnabled val="1"/>
        </dgm:presLayoutVars>
      </dgm:prSet>
      <dgm:spPr/>
    </dgm:pt>
    <dgm:pt modelId="{B30DB748-397E-431E-8A1D-482A854E919B}" type="pres">
      <dgm:prSet presAssocID="{AF1F3A02-F938-4532-BD5F-A6A64E33E0AF}" presName="connSite2" presStyleCnt="0"/>
      <dgm:spPr/>
    </dgm:pt>
  </dgm:ptLst>
  <dgm:cxnLst>
    <dgm:cxn modelId="{8D774F05-4220-4B6D-B14C-89AE7A311EE0}" srcId="{81DBD80A-BEAB-4344-8B4B-BCB03C6BB3C7}" destId="{357E7036-1EC1-4C84-B7D8-0145C8B8BD39}" srcOrd="0" destOrd="0" parTransId="{D609AF91-E6D2-4CD1-AEB0-19848E442D1E}" sibTransId="{5B5607D2-D97F-4318-93A7-110A6613B7DF}"/>
    <dgm:cxn modelId="{18C3410A-373B-4B1B-BC42-60BF69C7EC41}" type="presOf" srcId="{93EEB30E-D4D0-404A-AB1A-A50366C0F778}" destId="{512B635C-B62F-4587-BBF3-58FC796EE2E4}" srcOrd="1" destOrd="3" presId="urn:microsoft.com/office/officeart/2005/8/layout/hProcess4"/>
    <dgm:cxn modelId="{E061920B-AD2A-48D2-847B-D95F55DCCF10}" srcId="{81DBD80A-BEAB-4344-8B4B-BCB03C6BB3C7}" destId="{41978F13-294A-4234-B680-4FE847BCD379}" srcOrd="3" destOrd="0" parTransId="{C3A586C4-6C8A-412A-AB08-FB7095A20739}" sibTransId="{B9BE5836-406E-440C-95E7-6C9C30970C2F}"/>
    <dgm:cxn modelId="{CE0F7A12-694A-4E2F-B037-B9D394381875}" srcId="{B6A8ABEE-E088-4079-BC48-041C175BF4A0}" destId="{59060C9E-3785-4BC9-B552-4075A7CDC067}" srcOrd="5" destOrd="0" parTransId="{54CF4B9D-D838-4044-A991-89B84F46350F}" sibTransId="{FF66E615-06E7-483F-83A6-8978326980A5}"/>
    <dgm:cxn modelId="{A8AEDF12-D426-413A-AB3E-841489F9CA3E}" type="presOf" srcId="{D1782584-029F-447A-AC28-0FA5B6EE8A6E}" destId="{512B635C-B62F-4587-BBF3-58FC796EE2E4}" srcOrd="1" destOrd="6" presId="urn:microsoft.com/office/officeart/2005/8/layout/hProcess4"/>
    <dgm:cxn modelId="{BFF3EA12-751F-4849-BC6C-B931084B3616}" srcId="{357E7036-1EC1-4C84-B7D8-0145C8B8BD39}" destId="{279006ED-122F-40B7-A20A-AB32B88772BC}" srcOrd="1" destOrd="0" parTransId="{F1B4A0D3-71F1-4F1F-9F02-742AA08AB142}" sibTransId="{CD857024-C629-45D0-8017-FABE7EDFC005}"/>
    <dgm:cxn modelId="{6C27891B-0544-4212-8F71-E403BAB9E81B}" srcId="{357E7036-1EC1-4C84-B7D8-0145C8B8BD39}" destId="{BD99EF95-E453-4410-991E-E84746E25E25}" srcOrd="2" destOrd="0" parTransId="{1A19F830-97F0-4D47-9306-C03B450F65D4}" sibTransId="{86B6DDD4-B878-428D-9517-2DB5B9ED15EF}"/>
    <dgm:cxn modelId="{AB91FB1E-A3EA-407D-AFCB-246310734032}" srcId="{B6A8ABEE-E088-4079-BC48-041C175BF4A0}" destId="{22BC322D-2C59-4594-9E67-FC0086E9CE58}" srcOrd="4" destOrd="0" parTransId="{CA36C6E5-9753-4B2F-9443-BB29A4E5457B}" sibTransId="{109101D4-D6A9-48FB-9F59-3761D5909AA0}"/>
    <dgm:cxn modelId="{0D303020-C2D3-4848-A4BD-555871008735}" type="presOf" srcId="{600567AB-3E84-4A8B-A7BC-24779B5F4008}" destId="{4D58FCB9-6585-48B8-BCB1-35CD762536AC}" srcOrd="1" destOrd="6" presId="urn:microsoft.com/office/officeart/2005/8/layout/hProcess4"/>
    <dgm:cxn modelId="{3A4FEA21-5C51-479F-8706-A92DE41F5230}" type="presOf" srcId="{D4208802-90F9-495A-8CB4-A8603D1D3C12}" destId="{D47E977D-C35C-4D58-ADC9-89F93F2FEDAA}" srcOrd="0" destOrd="0" presId="urn:microsoft.com/office/officeart/2005/8/layout/hProcess4"/>
    <dgm:cxn modelId="{5E236023-B317-4439-BC4C-F263A00AAE81}" srcId="{357E7036-1EC1-4C84-B7D8-0145C8B8BD39}" destId="{2CFE9ECD-211E-497A-A173-DFE6B00888C2}" srcOrd="0" destOrd="0" parTransId="{3515E302-311D-4E3F-B746-4825D58B719A}" sibTransId="{26D6F43F-C608-4D07-BDBA-3EC264DE3BA8}"/>
    <dgm:cxn modelId="{226A8123-A355-4E71-9B52-520E07769729}" srcId="{81DBD80A-BEAB-4344-8B4B-BCB03C6BB3C7}" destId="{9792B118-90DE-43F7-80CC-5FA85EBFB07B}" srcOrd="1" destOrd="0" parTransId="{92089D11-20C1-4DCE-A1A4-E1B9BA61D864}" sibTransId="{B68C5F85-5ECD-4B04-B5C9-BD6E2066C487}"/>
    <dgm:cxn modelId="{017DAE24-95A8-4943-AF08-AE90958002D9}" type="presOf" srcId="{BD99EF95-E453-4410-991E-E84746E25E25}" destId="{EE1ADE4C-21C5-47EE-A213-A28F5CAC03D2}" srcOrd="0" destOrd="3" presId="urn:microsoft.com/office/officeart/2005/8/layout/hProcess4"/>
    <dgm:cxn modelId="{38972426-C657-47FF-8BD0-34EC8CEEE66D}" type="presOf" srcId="{8C3F0288-6529-4D9C-ACF8-4C0B62F040C3}" destId="{718BBEC5-21EA-4169-8527-15000CAB8C3D}" srcOrd="1" destOrd="4" presId="urn:microsoft.com/office/officeart/2005/8/layout/hProcess4"/>
    <dgm:cxn modelId="{B5290B2A-1162-4514-A141-802DF4BF8FA7}" type="presOf" srcId="{942B013E-7D4D-46E2-B36D-75E6245053CE}" destId="{512B635C-B62F-4587-BBF3-58FC796EE2E4}" srcOrd="1" destOrd="0" presId="urn:microsoft.com/office/officeart/2005/8/layout/hProcess4"/>
    <dgm:cxn modelId="{EB4D9D2B-190E-447F-A013-8DD2EBEFA5C2}" srcId="{B6A8ABEE-E088-4079-BC48-041C175BF4A0}" destId="{9FDF5D25-F953-41B6-8C1C-C3524D5539D6}" srcOrd="2" destOrd="0" parTransId="{38AAAA05-DB5E-46AC-8E4B-F8A8D8829FB7}" sibTransId="{1AAA115E-6F2B-4742-AE71-8CB41C2C7E95}"/>
    <dgm:cxn modelId="{1786A632-ED26-4427-A0B2-C321B127546D}" srcId="{357E7036-1EC1-4C84-B7D8-0145C8B8BD39}" destId="{9B51649A-A2BB-4582-8BF4-5706A6585475}" srcOrd="3" destOrd="0" parTransId="{0F1A98B8-BDBE-4922-87A2-40B22FEF7187}" sibTransId="{59DBD9E5-902E-4B39-9E25-0F85007CA505}"/>
    <dgm:cxn modelId="{9B111335-6876-4412-A61F-68EF28683147}" type="presOf" srcId="{95E11ADD-D648-462F-A79A-8D2CE7175842}" destId="{718BBEC5-21EA-4169-8527-15000CAB8C3D}" srcOrd="1" destOrd="1" presId="urn:microsoft.com/office/officeart/2005/8/layout/hProcess4"/>
    <dgm:cxn modelId="{584D3435-6B7E-42B3-BC2C-3313050DD37B}" type="presOf" srcId="{59060C9E-3785-4BC9-B552-4075A7CDC067}" destId="{512B635C-B62F-4587-BBF3-58FC796EE2E4}" srcOrd="1" destOrd="5" presId="urn:microsoft.com/office/officeart/2005/8/layout/hProcess4"/>
    <dgm:cxn modelId="{DD03BC3A-A633-4788-ACD4-1A920B5CF750}" type="presOf" srcId="{9B51649A-A2BB-4582-8BF4-5706A6585475}" destId="{4D58FCB9-6585-48B8-BCB1-35CD762536AC}" srcOrd="1" destOrd="4" presId="urn:microsoft.com/office/officeart/2005/8/layout/hProcess4"/>
    <dgm:cxn modelId="{99D8DE3D-6574-4DE1-8AFF-14B7F647C11A}" srcId="{B6A8ABEE-E088-4079-BC48-041C175BF4A0}" destId="{82822321-2C34-4AD1-AB05-60527FCBCBCF}" srcOrd="1" destOrd="0" parTransId="{C0DD7390-36B4-4D1D-8F04-05C67D103DA7}" sibTransId="{D35B4094-EA75-491F-84C2-7B8F2A9E245E}"/>
    <dgm:cxn modelId="{C63EB25E-A246-4530-997F-73F5F710DC65}" type="presOf" srcId="{22BC322D-2C59-4594-9E67-FC0086E9CE58}" destId="{44ACA2EC-0F9E-402C-BC5C-5ED52B4445C1}" srcOrd="0" destOrd="4" presId="urn:microsoft.com/office/officeart/2005/8/layout/hProcess4"/>
    <dgm:cxn modelId="{DE34C860-2F77-4BA5-8460-8DF6C901EF63}" srcId="{B6A8ABEE-E088-4079-BC48-041C175BF4A0}" destId="{942B013E-7D4D-46E2-B36D-75E6245053CE}" srcOrd="0" destOrd="0" parTransId="{77C159F5-41F5-45EF-A1F0-1156E70FF340}" sibTransId="{A8F985EE-AA56-4E64-8B1A-1DE1001D0071}"/>
    <dgm:cxn modelId="{83C88841-30EA-4DCA-B2D2-A6A77422F51D}" type="presOf" srcId="{EFBA2F59-1E97-4A48-B2F1-C34AFE750C75}" destId="{718BBEC5-21EA-4169-8527-15000CAB8C3D}" srcOrd="1" destOrd="3" presId="urn:microsoft.com/office/officeart/2005/8/layout/hProcess4"/>
    <dgm:cxn modelId="{27A9C162-9DE1-4F18-8BF1-6EBC1AC93ADC}" srcId="{DB794507-F0DB-4D49-B73D-CCE09FF7B8DB}" destId="{D7751F4C-134C-4FAB-8FC5-90DC748EFB59}" srcOrd="2" destOrd="0" parTransId="{3D5D6F15-E1C0-481D-B49F-CB6D44FD8C6C}" sibTransId="{D4208802-90F9-495A-8CB4-A8603D1D3C12}"/>
    <dgm:cxn modelId="{8779D163-13B1-45D3-AB3A-4F2D684DEA14}" srcId="{D7751F4C-134C-4FAB-8FC5-90DC748EFB59}" destId="{EFBA2F59-1E97-4A48-B2F1-C34AFE750C75}" srcOrd="3" destOrd="0" parTransId="{F06775C3-9A28-4898-AEE1-064AB929BA3F}" sibTransId="{66908AD0-FA8A-46A8-81D6-7AB4B43B1BD0}"/>
    <dgm:cxn modelId="{F39A5D66-B2E5-44FA-A54D-452080578366}" type="presOf" srcId="{82822321-2C34-4AD1-AB05-60527FCBCBCF}" destId="{512B635C-B62F-4587-BBF3-58FC796EE2E4}" srcOrd="1" destOrd="1" presId="urn:microsoft.com/office/officeart/2005/8/layout/hProcess4"/>
    <dgm:cxn modelId="{C836EC46-3372-4F36-948D-6C3202B13443}" type="presOf" srcId="{82822321-2C34-4AD1-AB05-60527FCBCBCF}" destId="{44ACA2EC-0F9E-402C-BC5C-5ED52B4445C1}" srcOrd="0" destOrd="1" presId="urn:microsoft.com/office/officeart/2005/8/layout/hProcess4"/>
    <dgm:cxn modelId="{8D28FB67-719A-4747-9B47-DBB8F919AA9B}" srcId="{B6A8ABEE-E088-4079-BC48-041C175BF4A0}" destId="{D1782584-029F-447A-AC28-0FA5B6EE8A6E}" srcOrd="6" destOrd="0" parTransId="{2B4B339E-B218-4ECB-9CBE-E4DFB6B88543}" sibTransId="{64D2F99C-FC10-4E3B-88CA-04CCC13874B3}"/>
    <dgm:cxn modelId="{5C252968-1945-4E39-8C71-1F524ABBDE3F}" srcId="{B6A8ABEE-E088-4079-BC48-041C175BF4A0}" destId="{93EEB30E-D4D0-404A-AB1A-A50366C0F778}" srcOrd="3" destOrd="0" parTransId="{DA8D0CBE-6D79-4729-9DA2-EBD225056A97}" sibTransId="{A48F94F6-EDCF-4F47-919C-7FE2633BC83B}"/>
    <dgm:cxn modelId="{8D81224B-478E-4A57-9505-5947AAD1BE77}" type="presOf" srcId="{9B51649A-A2BB-4582-8BF4-5706A6585475}" destId="{EE1ADE4C-21C5-47EE-A213-A28F5CAC03D2}" srcOrd="0" destOrd="4" presId="urn:microsoft.com/office/officeart/2005/8/layout/hProcess4"/>
    <dgm:cxn modelId="{7759664C-1B93-42E1-8713-C21AF1DDD479}" srcId="{D7751F4C-134C-4FAB-8FC5-90DC748EFB59}" destId="{8C3F0288-6529-4D9C-ACF8-4C0B62F040C3}" srcOrd="4" destOrd="0" parTransId="{559E6B6A-CF94-46E4-8748-4B83B2E3331A}" sibTransId="{07EB0CD5-628F-4C7C-B8C1-EB33C7FA1B33}"/>
    <dgm:cxn modelId="{F35A9A6D-FF65-499A-8FB3-13A8CBB34EB2}" type="presOf" srcId="{D1782584-029F-447A-AC28-0FA5B6EE8A6E}" destId="{44ACA2EC-0F9E-402C-BC5C-5ED52B4445C1}" srcOrd="0" destOrd="6" presId="urn:microsoft.com/office/officeart/2005/8/layout/hProcess4"/>
    <dgm:cxn modelId="{F764D871-3404-4AD8-90DE-48A1B5C5BBF9}" type="presOf" srcId="{59060C9E-3785-4BC9-B552-4075A7CDC067}" destId="{44ACA2EC-0F9E-402C-BC5C-5ED52B4445C1}" srcOrd="0" destOrd="5" presId="urn:microsoft.com/office/officeart/2005/8/layout/hProcess4"/>
    <dgm:cxn modelId="{3C478F57-1CF0-4C70-94A4-D38DC339000A}" srcId="{D7751F4C-134C-4FAB-8FC5-90DC748EFB59}" destId="{16BD2670-1E4C-45A6-A372-F92C1D1C3166}" srcOrd="2" destOrd="0" parTransId="{6E267335-9311-4A26-84B3-04769E392739}" sibTransId="{12986751-5F86-4545-B6D2-86056B83E91E}"/>
    <dgm:cxn modelId="{E6D34678-66DA-472D-8E4F-FCE96E074AB6}" type="presOf" srcId="{16BD2670-1E4C-45A6-A372-F92C1D1C3166}" destId="{718BBEC5-21EA-4169-8527-15000CAB8C3D}" srcOrd="1" destOrd="2" presId="urn:microsoft.com/office/officeart/2005/8/layout/hProcess4"/>
    <dgm:cxn modelId="{E7C5E158-00DB-4C61-98DF-76908E2E26B4}" type="presOf" srcId="{357E7036-1EC1-4C84-B7D8-0145C8B8BD39}" destId="{EE1ADE4C-21C5-47EE-A213-A28F5CAC03D2}" srcOrd="0" destOrd="0" presId="urn:microsoft.com/office/officeart/2005/8/layout/hProcess4"/>
    <dgm:cxn modelId="{69FE487F-C0A3-47DF-934D-DA27C25290F2}" type="presOf" srcId="{DB794507-F0DB-4D49-B73D-CCE09FF7B8DB}" destId="{021E991C-A241-408B-B240-EFAF736A8295}" srcOrd="0" destOrd="0" presId="urn:microsoft.com/office/officeart/2005/8/layout/hProcess4"/>
    <dgm:cxn modelId="{0778B589-6CD8-4EAA-8F35-DB352A1A02C6}" srcId="{DB794507-F0DB-4D49-B73D-CCE09FF7B8DB}" destId="{B6A8ABEE-E088-4079-BC48-041C175BF4A0}" srcOrd="0" destOrd="0" parTransId="{8C8EA9F9-5794-4D46-8EAB-66AC62373DE8}" sibTransId="{A6483D44-18F6-4A6D-8CC0-7E3C2C11119E}"/>
    <dgm:cxn modelId="{24D89E8A-8A90-4709-846D-5277FD1E9B32}" type="presOf" srcId="{4ED49991-A49A-45FC-B4EF-D06F69199879}" destId="{15644F01-8383-4E67-966A-D13BE212A8F2}" srcOrd="0" destOrd="0" presId="urn:microsoft.com/office/officeart/2005/8/layout/hProcess4"/>
    <dgm:cxn modelId="{7BB1908D-6FA9-44EF-8E19-2E9089631C67}" type="presOf" srcId="{22BC322D-2C59-4594-9E67-FC0086E9CE58}" destId="{512B635C-B62F-4587-BBF3-58FC796EE2E4}" srcOrd="1" destOrd="4" presId="urn:microsoft.com/office/officeart/2005/8/layout/hProcess4"/>
    <dgm:cxn modelId="{DB140490-DCB4-4197-A281-3DAFBC4BE3E5}" srcId="{AF1F3A02-F938-4532-BD5F-A6A64E33E0AF}" destId="{78F8D16E-411F-4877-8085-A193755D3F16}" srcOrd="0" destOrd="0" parTransId="{13121978-952A-4DB8-851E-6F4BBA172E6C}" sibTransId="{63DA97A7-982B-4FEB-B111-66975F879C84}"/>
    <dgm:cxn modelId="{A2B6DF93-8A46-4F30-908C-863D42CAFDC3}" type="presOf" srcId="{2CFE9ECD-211E-497A-A173-DFE6B00888C2}" destId="{4D58FCB9-6585-48B8-BCB1-35CD762536AC}" srcOrd="1" destOrd="1" presId="urn:microsoft.com/office/officeart/2005/8/layout/hProcess4"/>
    <dgm:cxn modelId="{153E2F96-C391-40FD-9062-2B82A33CFE78}" type="presOf" srcId="{78F8D16E-411F-4877-8085-A193755D3F16}" destId="{16892535-BCBE-441A-98B3-4F58581441C0}" srcOrd="1" destOrd="0" presId="urn:microsoft.com/office/officeart/2005/8/layout/hProcess4"/>
    <dgm:cxn modelId="{07700997-DDFA-4DFD-AFCE-C40A0C4D1C00}" type="presOf" srcId="{9DE34636-9347-4698-8543-14CDC14885F3}" destId="{779CEAA0-569F-45EA-83D4-48FEF94174D9}" srcOrd="0" destOrd="0" presId="urn:microsoft.com/office/officeart/2005/8/layout/hProcess4"/>
    <dgm:cxn modelId="{D9DDDC9A-12DA-48A5-8C03-2AA7D5E698A7}" type="presOf" srcId="{279006ED-122F-40B7-A20A-AB32B88772BC}" destId="{EE1ADE4C-21C5-47EE-A213-A28F5CAC03D2}" srcOrd="0" destOrd="2" presId="urn:microsoft.com/office/officeart/2005/8/layout/hProcess4"/>
    <dgm:cxn modelId="{3C415F9B-B56C-49D4-A859-3E027DEDEE60}" srcId="{DB794507-F0DB-4D49-B73D-CCE09FF7B8DB}" destId="{81DBD80A-BEAB-4344-8B4B-BCB03C6BB3C7}" srcOrd="1" destOrd="0" parTransId="{224303E7-2D01-4553-9EDB-51F5B6FA14BF}" sibTransId="{9DE34636-9347-4698-8543-14CDC14885F3}"/>
    <dgm:cxn modelId="{7AB8639E-D61D-4321-AD6C-364E006ABDF4}" type="presOf" srcId="{D7751F4C-134C-4FAB-8FC5-90DC748EFB59}" destId="{E38F0E4A-50CB-4430-94C9-C4EB6A76D4C2}" srcOrd="0" destOrd="0" presId="urn:microsoft.com/office/officeart/2005/8/layout/hProcess4"/>
    <dgm:cxn modelId="{46AC23A2-54E8-44A7-BCD0-BAC6C24E16DA}" type="presOf" srcId="{81DBD80A-BEAB-4344-8B4B-BCB03C6BB3C7}" destId="{5C8657B3-9636-4C91-B79F-119CBC78ED8C}" srcOrd="0" destOrd="0" presId="urn:microsoft.com/office/officeart/2005/8/layout/hProcess4"/>
    <dgm:cxn modelId="{760197A7-A6AB-467D-A4B0-A11F10409D82}" type="presOf" srcId="{2CFE9ECD-211E-497A-A173-DFE6B00888C2}" destId="{EE1ADE4C-21C5-47EE-A213-A28F5CAC03D2}" srcOrd="0" destOrd="1" presId="urn:microsoft.com/office/officeart/2005/8/layout/hProcess4"/>
    <dgm:cxn modelId="{01D086AB-0AFA-4345-A92A-C58FAB4BB9EC}" type="presOf" srcId="{78F8D16E-411F-4877-8085-A193755D3F16}" destId="{36449484-65C2-45A0-A775-BCD9CC989351}" srcOrd="0" destOrd="0" presId="urn:microsoft.com/office/officeart/2005/8/layout/hProcess4"/>
    <dgm:cxn modelId="{FE7E9EAD-CA31-4896-88B7-16AF47DEA911}" type="presOf" srcId="{4ED49991-A49A-45FC-B4EF-D06F69199879}" destId="{718BBEC5-21EA-4169-8527-15000CAB8C3D}" srcOrd="1" destOrd="0" presId="urn:microsoft.com/office/officeart/2005/8/layout/hProcess4"/>
    <dgm:cxn modelId="{251D7BAF-43D7-4ACE-BAEA-A0551B92D123}" type="presOf" srcId="{600567AB-3E84-4A8B-A7BC-24779B5F4008}" destId="{EE1ADE4C-21C5-47EE-A213-A28F5CAC03D2}" srcOrd="0" destOrd="6" presId="urn:microsoft.com/office/officeart/2005/8/layout/hProcess4"/>
    <dgm:cxn modelId="{2C2C32B3-F6BA-4213-80F8-B6B8DB426069}" type="presOf" srcId="{95E11ADD-D648-462F-A79A-8D2CE7175842}" destId="{15644F01-8383-4E67-966A-D13BE212A8F2}" srcOrd="0" destOrd="1" presId="urn:microsoft.com/office/officeart/2005/8/layout/hProcess4"/>
    <dgm:cxn modelId="{00980DBA-84A5-4E99-86D7-F03632EDAA2B}" type="presOf" srcId="{93EEB30E-D4D0-404A-AB1A-A50366C0F778}" destId="{44ACA2EC-0F9E-402C-BC5C-5ED52B4445C1}" srcOrd="0" destOrd="3" presId="urn:microsoft.com/office/officeart/2005/8/layout/hProcess4"/>
    <dgm:cxn modelId="{AF8F7BBA-015F-41D6-B6E2-4CFEA48CD530}" type="presOf" srcId="{357E7036-1EC1-4C84-B7D8-0145C8B8BD39}" destId="{4D58FCB9-6585-48B8-BCB1-35CD762536AC}" srcOrd="1" destOrd="0" presId="urn:microsoft.com/office/officeart/2005/8/layout/hProcess4"/>
    <dgm:cxn modelId="{B41446BE-5512-4AC6-BA96-0A0D945CB370}" srcId="{81DBD80A-BEAB-4344-8B4B-BCB03C6BB3C7}" destId="{600567AB-3E84-4A8B-A7BC-24779B5F4008}" srcOrd="2" destOrd="0" parTransId="{93B07DA5-1FBE-4D5E-BCE9-DC0AB587B8C1}" sibTransId="{FE0C3B90-B5AF-467A-97BD-825180D9A835}"/>
    <dgm:cxn modelId="{52F5E7C1-87A6-425F-AB7D-9620A3EF3D45}" type="presOf" srcId="{16BD2670-1E4C-45A6-A372-F92C1D1C3166}" destId="{15644F01-8383-4E67-966A-D13BE212A8F2}" srcOrd="0" destOrd="2" presId="urn:microsoft.com/office/officeart/2005/8/layout/hProcess4"/>
    <dgm:cxn modelId="{46C1C5C3-E3C1-4A87-B5AE-28BD91DBB426}" srcId="{DB794507-F0DB-4D49-B73D-CCE09FF7B8DB}" destId="{AF1F3A02-F938-4532-BD5F-A6A64E33E0AF}" srcOrd="3" destOrd="0" parTransId="{FF58504C-8ED1-4E8C-A14B-9CC2F6171718}" sibTransId="{91E93720-D25E-4E26-A2AC-70F1B849F4D4}"/>
    <dgm:cxn modelId="{3B1EBDCA-3185-4371-B7CD-2C866F051258}" type="presOf" srcId="{EFBA2F59-1E97-4A48-B2F1-C34AFE750C75}" destId="{15644F01-8383-4E67-966A-D13BE212A8F2}" srcOrd="0" destOrd="3" presId="urn:microsoft.com/office/officeart/2005/8/layout/hProcess4"/>
    <dgm:cxn modelId="{7FD4ECD8-AD09-47C1-AF60-627AB9F1A6EB}" type="presOf" srcId="{9792B118-90DE-43F7-80CC-5FA85EBFB07B}" destId="{EE1ADE4C-21C5-47EE-A213-A28F5CAC03D2}" srcOrd="0" destOrd="5" presId="urn:microsoft.com/office/officeart/2005/8/layout/hProcess4"/>
    <dgm:cxn modelId="{33D327DC-D7A5-4A97-B118-4E43C9F696C1}" type="presOf" srcId="{41978F13-294A-4234-B680-4FE847BCD379}" destId="{4D58FCB9-6585-48B8-BCB1-35CD762536AC}" srcOrd="1" destOrd="7" presId="urn:microsoft.com/office/officeart/2005/8/layout/hProcess4"/>
    <dgm:cxn modelId="{F21004DE-0311-47D8-87CD-B8154DA1E696}" type="presOf" srcId="{AF1F3A02-F938-4532-BD5F-A6A64E33E0AF}" destId="{C1ADF207-BD43-470D-8EBC-F7E96E4913E5}" srcOrd="0" destOrd="0" presId="urn:microsoft.com/office/officeart/2005/8/layout/hProcess4"/>
    <dgm:cxn modelId="{419295DF-DB08-41B7-B29B-557B6D045819}" type="presOf" srcId="{942B013E-7D4D-46E2-B36D-75E6245053CE}" destId="{44ACA2EC-0F9E-402C-BC5C-5ED52B4445C1}" srcOrd="0" destOrd="0" presId="urn:microsoft.com/office/officeart/2005/8/layout/hProcess4"/>
    <dgm:cxn modelId="{70BF29E0-A6B6-4E2A-9341-C958A4B5ED18}" srcId="{D7751F4C-134C-4FAB-8FC5-90DC748EFB59}" destId="{95E11ADD-D648-462F-A79A-8D2CE7175842}" srcOrd="1" destOrd="0" parTransId="{FECC2F23-4FE6-4114-8738-BC2708EAB982}" sibTransId="{3D5BAC8C-D59E-43A4-935C-2B68BBF4C5F4}"/>
    <dgm:cxn modelId="{2C2E45E0-97E5-47FB-9A41-D1F7DFBC43FC}" type="presOf" srcId="{41978F13-294A-4234-B680-4FE847BCD379}" destId="{EE1ADE4C-21C5-47EE-A213-A28F5CAC03D2}" srcOrd="0" destOrd="7" presId="urn:microsoft.com/office/officeart/2005/8/layout/hProcess4"/>
    <dgm:cxn modelId="{9D022CEF-18C8-44F9-93CE-30EEDA51873F}" type="presOf" srcId="{A6483D44-18F6-4A6D-8CC0-7E3C2C11119E}" destId="{8BFA434C-03D5-437C-B3F6-330CDF8126D9}" srcOrd="0" destOrd="0" presId="urn:microsoft.com/office/officeart/2005/8/layout/hProcess4"/>
    <dgm:cxn modelId="{EB81AFEF-D1E7-4CB0-BCBF-216BCF9B3092}" type="presOf" srcId="{9FDF5D25-F953-41B6-8C1C-C3524D5539D6}" destId="{44ACA2EC-0F9E-402C-BC5C-5ED52B4445C1}" srcOrd="0" destOrd="2" presId="urn:microsoft.com/office/officeart/2005/8/layout/hProcess4"/>
    <dgm:cxn modelId="{A1D6D6F0-F2CB-4121-8654-EC2CC74152FB}" type="presOf" srcId="{9FDF5D25-F953-41B6-8C1C-C3524D5539D6}" destId="{512B635C-B62F-4587-BBF3-58FC796EE2E4}" srcOrd="1" destOrd="2" presId="urn:microsoft.com/office/officeart/2005/8/layout/hProcess4"/>
    <dgm:cxn modelId="{704657F2-0F47-46CB-BD24-541B6FC089D9}" type="presOf" srcId="{8C3F0288-6529-4D9C-ACF8-4C0B62F040C3}" destId="{15644F01-8383-4E67-966A-D13BE212A8F2}" srcOrd="0" destOrd="4" presId="urn:microsoft.com/office/officeart/2005/8/layout/hProcess4"/>
    <dgm:cxn modelId="{AD6FC4F7-E42A-4874-84E4-517F79ABED89}" type="presOf" srcId="{B6A8ABEE-E088-4079-BC48-041C175BF4A0}" destId="{AC136A0B-DC6A-4FFD-BFE8-FDE0C6F95CDA}" srcOrd="0" destOrd="0" presId="urn:microsoft.com/office/officeart/2005/8/layout/hProcess4"/>
    <dgm:cxn modelId="{55C559F8-4CD0-4359-A6A3-DCC1144C831C}" srcId="{D7751F4C-134C-4FAB-8FC5-90DC748EFB59}" destId="{4ED49991-A49A-45FC-B4EF-D06F69199879}" srcOrd="0" destOrd="0" parTransId="{9560C2C3-354B-46E4-843E-1DCB61F97025}" sibTransId="{904A5F8F-184C-434A-A638-E7CF3A35E450}"/>
    <dgm:cxn modelId="{148ADBF8-C6B6-441B-A97B-82C7B7332736}" type="presOf" srcId="{BD99EF95-E453-4410-991E-E84746E25E25}" destId="{4D58FCB9-6585-48B8-BCB1-35CD762536AC}" srcOrd="1" destOrd="3" presId="urn:microsoft.com/office/officeart/2005/8/layout/hProcess4"/>
    <dgm:cxn modelId="{3484E2FC-5D59-4C06-8C5D-B68734F541F5}" type="presOf" srcId="{9792B118-90DE-43F7-80CC-5FA85EBFB07B}" destId="{4D58FCB9-6585-48B8-BCB1-35CD762536AC}" srcOrd="1" destOrd="5" presId="urn:microsoft.com/office/officeart/2005/8/layout/hProcess4"/>
    <dgm:cxn modelId="{15E202FF-7DF1-4D46-AD3B-0C876001198D}" type="presOf" srcId="{279006ED-122F-40B7-A20A-AB32B88772BC}" destId="{4D58FCB9-6585-48B8-BCB1-35CD762536AC}" srcOrd="1" destOrd="2" presId="urn:microsoft.com/office/officeart/2005/8/layout/hProcess4"/>
    <dgm:cxn modelId="{F35C5D96-219B-4F89-B102-36DFEA2E0636}" type="presParOf" srcId="{021E991C-A241-408B-B240-EFAF736A8295}" destId="{882B0CB4-3365-4EA4-AAFB-887D14D8B445}" srcOrd="0" destOrd="0" presId="urn:microsoft.com/office/officeart/2005/8/layout/hProcess4"/>
    <dgm:cxn modelId="{9D36003F-928B-4D60-B28D-B9AD8E18A8DB}" type="presParOf" srcId="{021E991C-A241-408B-B240-EFAF736A8295}" destId="{11764454-4DBF-4BC3-89FC-1B768C9BF656}" srcOrd="1" destOrd="0" presId="urn:microsoft.com/office/officeart/2005/8/layout/hProcess4"/>
    <dgm:cxn modelId="{596B8A0A-7BBE-4D0A-95BA-3B73A40522AF}" type="presParOf" srcId="{021E991C-A241-408B-B240-EFAF736A8295}" destId="{2A866189-AC14-4CBC-B61D-C8E0C1F557A9}" srcOrd="2" destOrd="0" presId="urn:microsoft.com/office/officeart/2005/8/layout/hProcess4"/>
    <dgm:cxn modelId="{260F6E28-FB34-4A4C-AD2F-35448354F097}" type="presParOf" srcId="{2A866189-AC14-4CBC-B61D-C8E0C1F557A9}" destId="{F4D42E29-51DF-4639-9AB4-AFC5F031D0FD}" srcOrd="0" destOrd="0" presId="urn:microsoft.com/office/officeart/2005/8/layout/hProcess4"/>
    <dgm:cxn modelId="{B8A83052-45B5-4A92-B772-4413DC6DEDA5}" type="presParOf" srcId="{F4D42E29-51DF-4639-9AB4-AFC5F031D0FD}" destId="{B23EDE10-82BE-4EAB-9368-5085B55E2619}" srcOrd="0" destOrd="0" presId="urn:microsoft.com/office/officeart/2005/8/layout/hProcess4"/>
    <dgm:cxn modelId="{5486AB9C-E39E-428C-8D8F-BCD4EBAA7719}" type="presParOf" srcId="{F4D42E29-51DF-4639-9AB4-AFC5F031D0FD}" destId="{44ACA2EC-0F9E-402C-BC5C-5ED52B4445C1}" srcOrd="1" destOrd="0" presId="urn:microsoft.com/office/officeart/2005/8/layout/hProcess4"/>
    <dgm:cxn modelId="{C9CF345A-3673-48C9-8756-7B8A7D40338A}" type="presParOf" srcId="{F4D42E29-51DF-4639-9AB4-AFC5F031D0FD}" destId="{512B635C-B62F-4587-BBF3-58FC796EE2E4}" srcOrd="2" destOrd="0" presId="urn:microsoft.com/office/officeart/2005/8/layout/hProcess4"/>
    <dgm:cxn modelId="{858E699A-0138-448C-A91A-F3E64E32CC7F}" type="presParOf" srcId="{F4D42E29-51DF-4639-9AB4-AFC5F031D0FD}" destId="{AC136A0B-DC6A-4FFD-BFE8-FDE0C6F95CDA}" srcOrd="3" destOrd="0" presId="urn:microsoft.com/office/officeart/2005/8/layout/hProcess4"/>
    <dgm:cxn modelId="{F97AE55A-2AC3-4618-9437-8B22E9F940C5}" type="presParOf" srcId="{F4D42E29-51DF-4639-9AB4-AFC5F031D0FD}" destId="{7F4A4966-79EF-4341-A5F9-2C505DE1BE34}" srcOrd="4" destOrd="0" presId="urn:microsoft.com/office/officeart/2005/8/layout/hProcess4"/>
    <dgm:cxn modelId="{0FC4C930-0F1C-4986-B3AE-633436774A86}" type="presParOf" srcId="{2A866189-AC14-4CBC-B61D-C8E0C1F557A9}" destId="{8BFA434C-03D5-437C-B3F6-330CDF8126D9}" srcOrd="1" destOrd="0" presId="urn:microsoft.com/office/officeart/2005/8/layout/hProcess4"/>
    <dgm:cxn modelId="{D1E80516-F73C-4406-848E-D8A515A92DB6}" type="presParOf" srcId="{2A866189-AC14-4CBC-B61D-C8E0C1F557A9}" destId="{FB40768C-A887-4F8B-B315-B75689D6919F}" srcOrd="2" destOrd="0" presId="urn:microsoft.com/office/officeart/2005/8/layout/hProcess4"/>
    <dgm:cxn modelId="{4F4EA292-540D-4161-A4C5-99E995428BB3}" type="presParOf" srcId="{FB40768C-A887-4F8B-B315-B75689D6919F}" destId="{49A3ADA0-04C4-4151-AAD2-4AAC8362E213}" srcOrd="0" destOrd="0" presId="urn:microsoft.com/office/officeart/2005/8/layout/hProcess4"/>
    <dgm:cxn modelId="{0F5E1989-1E26-4E1A-93B6-CF387A390D62}" type="presParOf" srcId="{FB40768C-A887-4F8B-B315-B75689D6919F}" destId="{EE1ADE4C-21C5-47EE-A213-A28F5CAC03D2}" srcOrd="1" destOrd="0" presId="urn:microsoft.com/office/officeart/2005/8/layout/hProcess4"/>
    <dgm:cxn modelId="{C42A4B06-1132-4DED-B9A1-C6CD03F697FE}" type="presParOf" srcId="{FB40768C-A887-4F8B-B315-B75689D6919F}" destId="{4D58FCB9-6585-48B8-BCB1-35CD762536AC}" srcOrd="2" destOrd="0" presId="urn:microsoft.com/office/officeart/2005/8/layout/hProcess4"/>
    <dgm:cxn modelId="{984A7D4B-1739-473A-BBC1-A99EF5128B7D}" type="presParOf" srcId="{FB40768C-A887-4F8B-B315-B75689D6919F}" destId="{5C8657B3-9636-4C91-B79F-119CBC78ED8C}" srcOrd="3" destOrd="0" presId="urn:microsoft.com/office/officeart/2005/8/layout/hProcess4"/>
    <dgm:cxn modelId="{BBE03AE5-A3BD-4AA2-B0F5-D356F60AEFE3}" type="presParOf" srcId="{FB40768C-A887-4F8B-B315-B75689D6919F}" destId="{1F699853-4C75-44AD-B253-29D421EE1637}" srcOrd="4" destOrd="0" presId="urn:microsoft.com/office/officeart/2005/8/layout/hProcess4"/>
    <dgm:cxn modelId="{C973D093-A9FA-42CF-9707-73CCBC304DF5}" type="presParOf" srcId="{2A866189-AC14-4CBC-B61D-C8E0C1F557A9}" destId="{779CEAA0-569F-45EA-83D4-48FEF94174D9}" srcOrd="3" destOrd="0" presId="urn:microsoft.com/office/officeart/2005/8/layout/hProcess4"/>
    <dgm:cxn modelId="{47B3CC94-0E06-4039-AF94-C103E7847C00}" type="presParOf" srcId="{2A866189-AC14-4CBC-B61D-C8E0C1F557A9}" destId="{7095A8EF-88CA-4CD8-AB93-50066B08B3B4}" srcOrd="4" destOrd="0" presId="urn:microsoft.com/office/officeart/2005/8/layout/hProcess4"/>
    <dgm:cxn modelId="{9CF725E9-C8A2-4746-BE8D-72F7E8F1CC48}" type="presParOf" srcId="{7095A8EF-88CA-4CD8-AB93-50066B08B3B4}" destId="{98284503-CC45-49BF-9A79-A7E735FFA932}" srcOrd="0" destOrd="0" presId="urn:microsoft.com/office/officeart/2005/8/layout/hProcess4"/>
    <dgm:cxn modelId="{284E81EB-C7E7-4C1D-AA57-8C78966A591D}" type="presParOf" srcId="{7095A8EF-88CA-4CD8-AB93-50066B08B3B4}" destId="{15644F01-8383-4E67-966A-D13BE212A8F2}" srcOrd="1" destOrd="0" presId="urn:microsoft.com/office/officeart/2005/8/layout/hProcess4"/>
    <dgm:cxn modelId="{5A12643A-8DD4-42CA-9A07-7816A1E0A9EE}" type="presParOf" srcId="{7095A8EF-88CA-4CD8-AB93-50066B08B3B4}" destId="{718BBEC5-21EA-4169-8527-15000CAB8C3D}" srcOrd="2" destOrd="0" presId="urn:microsoft.com/office/officeart/2005/8/layout/hProcess4"/>
    <dgm:cxn modelId="{67F95405-3DE9-4359-8426-DAD3B4479258}" type="presParOf" srcId="{7095A8EF-88CA-4CD8-AB93-50066B08B3B4}" destId="{E38F0E4A-50CB-4430-94C9-C4EB6A76D4C2}" srcOrd="3" destOrd="0" presId="urn:microsoft.com/office/officeart/2005/8/layout/hProcess4"/>
    <dgm:cxn modelId="{8C835132-5730-4B56-8D3C-7E68AD774C99}" type="presParOf" srcId="{7095A8EF-88CA-4CD8-AB93-50066B08B3B4}" destId="{296AF98D-8C29-4E52-86F8-5ED65133F701}" srcOrd="4" destOrd="0" presId="urn:microsoft.com/office/officeart/2005/8/layout/hProcess4"/>
    <dgm:cxn modelId="{D80EF85C-76B1-4099-8EC0-941E616E5234}" type="presParOf" srcId="{2A866189-AC14-4CBC-B61D-C8E0C1F557A9}" destId="{D47E977D-C35C-4D58-ADC9-89F93F2FEDAA}" srcOrd="5" destOrd="0" presId="urn:microsoft.com/office/officeart/2005/8/layout/hProcess4"/>
    <dgm:cxn modelId="{C88C70CC-9910-4163-B66D-58FA5F640483}" type="presParOf" srcId="{2A866189-AC14-4CBC-B61D-C8E0C1F557A9}" destId="{315B3CE9-3685-4E7E-85C5-80BD277B7BF1}" srcOrd="6" destOrd="0" presId="urn:microsoft.com/office/officeart/2005/8/layout/hProcess4"/>
    <dgm:cxn modelId="{DC3987F6-C48E-4F50-8FC0-5F653417337E}" type="presParOf" srcId="{315B3CE9-3685-4E7E-85C5-80BD277B7BF1}" destId="{00FDCD36-BA12-4CEC-B04E-D97B1B986C43}" srcOrd="0" destOrd="0" presId="urn:microsoft.com/office/officeart/2005/8/layout/hProcess4"/>
    <dgm:cxn modelId="{F2A46256-89D1-4F96-B9BB-978320680086}" type="presParOf" srcId="{315B3CE9-3685-4E7E-85C5-80BD277B7BF1}" destId="{36449484-65C2-45A0-A775-BCD9CC989351}" srcOrd="1" destOrd="0" presId="urn:microsoft.com/office/officeart/2005/8/layout/hProcess4"/>
    <dgm:cxn modelId="{153567F6-8D00-4B40-9E58-B3C03D07DFDE}" type="presParOf" srcId="{315B3CE9-3685-4E7E-85C5-80BD277B7BF1}" destId="{16892535-BCBE-441A-98B3-4F58581441C0}" srcOrd="2" destOrd="0" presId="urn:microsoft.com/office/officeart/2005/8/layout/hProcess4"/>
    <dgm:cxn modelId="{E1998767-518D-4636-A3A7-7DE8936C4CB4}" type="presParOf" srcId="{315B3CE9-3685-4E7E-85C5-80BD277B7BF1}" destId="{C1ADF207-BD43-470D-8EBC-F7E96E4913E5}" srcOrd="3" destOrd="0" presId="urn:microsoft.com/office/officeart/2005/8/layout/hProcess4"/>
    <dgm:cxn modelId="{164FD710-C8ED-46E4-895D-507D289CCCBC}" type="presParOf" srcId="{315B3CE9-3685-4E7E-85C5-80BD277B7BF1}" destId="{B30DB748-397E-431E-8A1D-482A854E919B}"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ACA2EC-0F9E-402C-BC5C-5ED52B4445C1}">
      <dsp:nvSpPr>
        <dsp:cNvPr id="0" name=""/>
        <dsp:cNvSpPr/>
      </dsp:nvSpPr>
      <dsp:spPr>
        <a:xfrm>
          <a:off x="2810" y="1361254"/>
          <a:ext cx="1966157" cy="3097736"/>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rtl="0">
            <a:lnSpc>
              <a:spcPct val="90000"/>
            </a:lnSpc>
            <a:spcBef>
              <a:spcPct val="0"/>
            </a:spcBef>
            <a:spcAft>
              <a:spcPct val="15000"/>
            </a:spcAft>
            <a:buChar char="•"/>
            <a:defRPr b="1"/>
          </a:pPr>
          <a:r>
            <a:rPr lang="en-US" sz="1600" b="1" kern="1200" dirty="0" err="1">
              <a:latin typeface="Calibri Light" panose="020F0302020204030204" pitchFamily="34" charset="0"/>
              <a:cs typeface="Calibri Light" panose="020F0302020204030204" pitchFamily="34" charset="0"/>
            </a:rPr>
            <a:t>Overleg</a:t>
          </a:r>
          <a:r>
            <a:rPr lang="en-US" sz="1600" b="1" kern="1200" dirty="0">
              <a:latin typeface="Calibri Light" panose="020F0302020204030204" pitchFamily="34" charset="0"/>
              <a:cs typeface="Calibri Light" panose="020F0302020204030204" pitchFamily="34" charset="0"/>
            </a:rPr>
            <a:t> (VA320)</a:t>
          </a:r>
        </a:p>
        <a:p>
          <a:pPr marL="171450" lvl="1" indent="-171450" algn="l" defTabSz="711200" rtl="0">
            <a:lnSpc>
              <a:spcPct val="90000"/>
            </a:lnSpc>
            <a:spcBef>
              <a:spcPct val="0"/>
            </a:spcBef>
            <a:spcAft>
              <a:spcPct val="15000"/>
            </a:spcAft>
            <a:buChar char="•"/>
            <a:defRPr b="1"/>
          </a:pPr>
          <a:r>
            <a:rPr lang="en-US" sz="1600" b="1" kern="1200" dirty="0">
              <a:latin typeface="Calibri Light" panose="020F0302020204030204" pitchFamily="34" charset="0"/>
              <a:cs typeface="Calibri Light" panose="020F0302020204030204" pitchFamily="34" charset="0"/>
            </a:rPr>
            <a:t>B.13/</a:t>
          </a:r>
          <a:r>
            <a:rPr lang="en-US" sz="1600" b="1" kern="1200" dirty="0" err="1">
              <a:latin typeface="Calibri Light" panose="020F0302020204030204" pitchFamily="34" charset="0"/>
              <a:cs typeface="Calibri Light" panose="020F0302020204030204" pitchFamily="34" charset="0"/>
            </a:rPr>
            <a:t>Globale</a:t>
          </a:r>
          <a:r>
            <a:rPr lang="en-US" sz="1600" b="1" kern="1200" dirty="0">
              <a:latin typeface="Calibri Light" panose="020F0302020204030204" pitchFamily="34" charset="0"/>
              <a:cs typeface="Calibri Light" panose="020F0302020204030204" pitchFamily="34" charset="0"/>
            </a:rPr>
            <a:t> scope</a:t>
          </a:r>
        </a:p>
        <a:p>
          <a:pPr marL="171450" lvl="1" indent="-171450" algn="l" defTabSz="711200">
            <a:lnSpc>
              <a:spcPct val="90000"/>
            </a:lnSpc>
            <a:spcBef>
              <a:spcPct val="0"/>
            </a:spcBef>
            <a:spcAft>
              <a:spcPct val="15000"/>
            </a:spcAft>
            <a:buChar char="•"/>
          </a:pPr>
          <a:r>
            <a:rPr lang="en-US" sz="1600" b="1" kern="1200" dirty="0" err="1">
              <a:latin typeface="Calibri Light" panose="020F0302020204030204" pitchFamily="34" charset="0"/>
              <a:cs typeface="Calibri Light" panose="020F0302020204030204" pitchFamily="34" charset="0"/>
            </a:rPr>
            <a:t>Wensen</a:t>
          </a:r>
          <a:r>
            <a:rPr lang="en-US" sz="1600" b="1" kern="1200" dirty="0">
              <a:latin typeface="Calibri Light" panose="020F0302020204030204" pitchFamily="34" charset="0"/>
              <a:cs typeface="Calibri Light" panose="020F0302020204030204" pitchFamily="34" charset="0"/>
            </a:rPr>
            <a:t>/Eisen</a:t>
          </a:r>
        </a:p>
        <a:p>
          <a:pPr marL="171450" lvl="1" indent="-171450" algn="l" defTabSz="711200">
            <a:lnSpc>
              <a:spcPct val="90000"/>
            </a:lnSpc>
            <a:spcBef>
              <a:spcPct val="0"/>
            </a:spcBef>
            <a:spcAft>
              <a:spcPct val="15000"/>
            </a:spcAft>
            <a:buChar char="•"/>
          </a:pPr>
          <a:r>
            <a:rPr lang="en-US" sz="1600" b="1" kern="1200" dirty="0" err="1">
              <a:latin typeface="Calibri Light" panose="020F0302020204030204" pitchFamily="34" charset="0"/>
              <a:cs typeface="Calibri Light" panose="020F0302020204030204" pitchFamily="34" charset="0"/>
            </a:rPr>
            <a:t>Raakvlakken</a:t>
          </a:r>
          <a:endParaRPr lang="en-US" sz="1600" b="1" kern="1200" dirty="0">
            <a:latin typeface="Calibri Light" panose="020F0302020204030204" pitchFamily="34" charset="0"/>
            <a:cs typeface="Calibri Light" panose="020F0302020204030204" pitchFamily="34" charset="0"/>
          </a:endParaRPr>
        </a:p>
        <a:p>
          <a:pPr marL="171450" lvl="1" indent="-171450" algn="l" defTabSz="711200">
            <a:lnSpc>
              <a:spcPct val="90000"/>
            </a:lnSpc>
            <a:spcBef>
              <a:spcPct val="0"/>
            </a:spcBef>
            <a:spcAft>
              <a:spcPct val="15000"/>
            </a:spcAft>
            <a:buChar char="•"/>
          </a:pPr>
          <a:r>
            <a:rPr lang="en-US" sz="1600" b="1" kern="1200" dirty="0" err="1">
              <a:latin typeface="Calibri Light" panose="020F0302020204030204" pitchFamily="34" charset="0"/>
              <a:cs typeface="Calibri Light" panose="020F0302020204030204" pitchFamily="34" charset="0"/>
            </a:rPr>
            <a:t>Uitgangspunten</a:t>
          </a:r>
          <a:endParaRPr lang="en-US" sz="1600" b="1" kern="1200" dirty="0">
            <a:latin typeface="Calibri Light" panose="020F0302020204030204" pitchFamily="34" charset="0"/>
            <a:cs typeface="Calibri Light" panose="020F0302020204030204" pitchFamily="34" charset="0"/>
          </a:endParaRPr>
        </a:p>
        <a:p>
          <a:pPr marL="171450" lvl="1" indent="-171450" algn="l" defTabSz="711200">
            <a:lnSpc>
              <a:spcPct val="90000"/>
            </a:lnSpc>
            <a:spcBef>
              <a:spcPct val="0"/>
            </a:spcBef>
            <a:spcAft>
              <a:spcPct val="15000"/>
            </a:spcAft>
            <a:buChar char="•"/>
          </a:pPr>
          <a:r>
            <a:rPr lang="en-US" sz="1600" b="1" kern="1200" dirty="0" err="1">
              <a:latin typeface="Calibri Light" panose="020F0302020204030204" pitchFamily="34" charset="0"/>
              <a:cs typeface="Calibri Light" panose="020F0302020204030204" pitchFamily="34" charset="0"/>
            </a:rPr>
            <a:t>Haalbaarheid</a:t>
          </a:r>
          <a:endParaRPr lang="en-US" sz="1600" b="1" kern="1200" dirty="0">
            <a:latin typeface="Calibri Light" panose="020F0302020204030204" pitchFamily="34" charset="0"/>
            <a:cs typeface="Calibri Light" panose="020F0302020204030204" pitchFamily="34" charset="0"/>
          </a:endParaRPr>
        </a:p>
        <a:p>
          <a:pPr marL="171450" lvl="1" indent="-171450" algn="l" defTabSz="711200">
            <a:lnSpc>
              <a:spcPct val="90000"/>
            </a:lnSpc>
            <a:spcBef>
              <a:spcPct val="0"/>
            </a:spcBef>
            <a:spcAft>
              <a:spcPct val="15000"/>
            </a:spcAft>
            <a:buChar char="•"/>
          </a:pPr>
          <a:r>
            <a:rPr lang="en-US" sz="1600" b="1" kern="1200" dirty="0" err="1">
              <a:latin typeface="Calibri Light" panose="020F0302020204030204" pitchFamily="34" charset="0"/>
              <a:cs typeface="Calibri Light" panose="020F0302020204030204" pitchFamily="34" charset="0"/>
            </a:rPr>
            <a:t>Resultaat</a:t>
          </a:r>
          <a:endParaRPr lang="en-US" sz="1600" b="1" kern="1200" dirty="0">
            <a:latin typeface="Calibri Light" panose="020F0302020204030204" pitchFamily="34" charset="0"/>
            <a:cs typeface="Calibri Light" panose="020F0302020204030204" pitchFamily="34" charset="0"/>
          </a:endParaRPr>
        </a:p>
      </dsp:txBody>
      <dsp:txXfrm>
        <a:off x="60397" y="1418841"/>
        <a:ext cx="1850983" cy="2318761"/>
      </dsp:txXfrm>
    </dsp:sp>
    <dsp:sp modelId="{8BFA434C-03D5-437C-B3F6-330CDF8126D9}">
      <dsp:nvSpPr>
        <dsp:cNvPr id="0" name=""/>
        <dsp:cNvSpPr/>
      </dsp:nvSpPr>
      <dsp:spPr>
        <a:xfrm>
          <a:off x="811725" y="2773951"/>
          <a:ext cx="2138962" cy="2138962"/>
        </a:xfrm>
        <a:prstGeom prst="leftCircularArrow">
          <a:avLst>
            <a:gd name="adj1" fmla="val 2067"/>
            <a:gd name="adj2" fmla="val 247993"/>
            <a:gd name="adj3" fmla="val 550722"/>
            <a:gd name="adj4" fmla="val 7551708"/>
            <a:gd name="adj5" fmla="val 2411"/>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AC136A0B-DC6A-4FFD-BFE8-FDE0C6F95CDA}">
      <dsp:nvSpPr>
        <dsp:cNvPr id="0" name=""/>
        <dsp:cNvSpPr/>
      </dsp:nvSpPr>
      <dsp:spPr>
        <a:xfrm>
          <a:off x="524093" y="4067995"/>
          <a:ext cx="1517267" cy="603367"/>
        </a:xfrm>
        <a:prstGeom prst="roundRect">
          <a:avLst>
            <a:gd name="adj" fmla="val 1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rtl="0">
            <a:lnSpc>
              <a:spcPct val="90000"/>
            </a:lnSpc>
            <a:spcBef>
              <a:spcPct val="0"/>
            </a:spcBef>
            <a:spcAft>
              <a:spcPct val="35000"/>
            </a:spcAft>
            <a:buNone/>
            <a:defRPr b="1"/>
          </a:pPr>
          <a:r>
            <a:rPr lang="en-US" sz="2400" b="1" kern="1200" dirty="0" err="1">
              <a:solidFill>
                <a:schemeClr val="bg2"/>
              </a:solidFill>
              <a:latin typeface="Calibri Light" panose="020F0302020204030204" pitchFamily="34" charset="0"/>
              <a:cs typeface="Calibri Light" panose="020F0302020204030204" pitchFamily="34" charset="0"/>
            </a:rPr>
            <a:t>Initiatie</a:t>
          </a:r>
          <a:endParaRPr lang="en-US" sz="2400" b="1" kern="1200" dirty="0">
            <a:solidFill>
              <a:schemeClr val="bg2"/>
            </a:solidFill>
            <a:latin typeface="Calibri Light" panose="020F0302020204030204" pitchFamily="34" charset="0"/>
            <a:cs typeface="Calibri Light" panose="020F0302020204030204" pitchFamily="34" charset="0"/>
          </a:endParaRPr>
        </a:p>
      </dsp:txBody>
      <dsp:txXfrm>
        <a:off x="541765" y="4085667"/>
        <a:ext cx="1481923" cy="568023"/>
      </dsp:txXfrm>
    </dsp:sp>
    <dsp:sp modelId="{EE1ADE4C-21C5-47EE-A213-A28F5CAC03D2}">
      <dsp:nvSpPr>
        <dsp:cNvPr id="0" name=""/>
        <dsp:cNvSpPr/>
      </dsp:nvSpPr>
      <dsp:spPr>
        <a:xfrm>
          <a:off x="2239523" y="978176"/>
          <a:ext cx="2058297" cy="3863892"/>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rtl="0">
            <a:lnSpc>
              <a:spcPct val="90000"/>
            </a:lnSpc>
            <a:spcBef>
              <a:spcPct val="0"/>
            </a:spcBef>
            <a:spcAft>
              <a:spcPct val="15000"/>
            </a:spcAft>
            <a:buChar char="•"/>
            <a:defRPr b="1"/>
          </a:pPr>
          <a:r>
            <a:rPr lang="en-US" sz="1600" b="1" kern="1200" dirty="0" err="1">
              <a:latin typeface="Calibri Light" panose="020F0302020204030204" pitchFamily="34" charset="0"/>
              <a:cs typeface="Calibri Light" panose="020F0302020204030204" pitchFamily="34" charset="0"/>
            </a:rPr>
            <a:t>Contractopname</a:t>
          </a:r>
          <a:r>
            <a:rPr lang="en-US" sz="1600" b="1" kern="1200" dirty="0">
              <a:latin typeface="Calibri Light" panose="020F0302020204030204" pitchFamily="34" charset="0"/>
              <a:cs typeface="Calibri Light" panose="020F0302020204030204" pitchFamily="34" charset="0"/>
            </a:rPr>
            <a:t> (VA321)</a:t>
          </a:r>
        </a:p>
        <a:p>
          <a:pPr marL="342900" lvl="2" indent="-171450" algn="l" defTabSz="711200" rtl="0">
            <a:lnSpc>
              <a:spcPct val="90000"/>
            </a:lnSpc>
            <a:spcBef>
              <a:spcPct val="0"/>
            </a:spcBef>
            <a:spcAft>
              <a:spcPct val="15000"/>
            </a:spcAft>
            <a:buChar char="•"/>
            <a:defRPr b="1"/>
          </a:pPr>
          <a:r>
            <a:rPr lang="en-US" sz="1600" b="1" kern="1200" dirty="0" err="1">
              <a:latin typeface="Calibri Light" panose="020F0302020204030204" pitchFamily="34" charset="0"/>
              <a:cs typeface="Calibri Light" panose="020F0302020204030204" pitchFamily="34" charset="0"/>
            </a:rPr>
            <a:t>Toestandsbepaling</a:t>
          </a:r>
          <a:endParaRPr lang="en-US" sz="1600" b="1" kern="1200" dirty="0">
            <a:latin typeface="Calibri Light" panose="020F0302020204030204" pitchFamily="34" charset="0"/>
            <a:cs typeface="Calibri Light" panose="020F0302020204030204" pitchFamily="34" charset="0"/>
          </a:endParaRPr>
        </a:p>
        <a:p>
          <a:pPr marL="342900" lvl="2" indent="-171450" algn="l" defTabSz="711200" rtl="0">
            <a:lnSpc>
              <a:spcPct val="90000"/>
            </a:lnSpc>
            <a:spcBef>
              <a:spcPct val="0"/>
            </a:spcBef>
            <a:spcAft>
              <a:spcPct val="15000"/>
            </a:spcAft>
            <a:buChar char="•"/>
            <a:defRPr b="1"/>
          </a:pPr>
          <a:r>
            <a:rPr lang="en-US" sz="1600" b="1" kern="1200" dirty="0">
              <a:latin typeface="Calibri Light" panose="020F0302020204030204" pitchFamily="34" charset="0"/>
              <a:cs typeface="Calibri Light" panose="020F0302020204030204" pitchFamily="34" charset="0"/>
            </a:rPr>
            <a:t>Risico’s</a:t>
          </a:r>
        </a:p>
        <a:p>
          <a:pPr marL="342900" lvl="2" indent="-171450" algn="l" defTabSz="711200" rtl="0">
            <a:lnSpc>
              <a:spcPct val="90000"/>
            </a:lnSpc>
            <a:spcBef>
              <a:spcPct val="0"/>
            </a:spcBef>
            <a:spcAft>
              <a:spcPct val="15000"/>
            </a:spcAft>
            <a:buChar char="•"/>
            <a:defRPr b="1"/>
          </a:pPr>
          <a:r>
            <a:rPr lang="en-US" sz="1600" b="1" kern="1200" dirty="0" err="1">
              <a:latin typeface="Calibri Light" panose="020F0302020204030204" pitchFamily="34" charset="0"/>
              <a:cs typeface="Calibri Light" panose="020F0302020204030204" pitchFamily="34" charset="0"/>
            </a:rPr>
            <a:t>Voorinspectie</a:t>
          </a:r>
          <a:r>
            <a:rPr lang="en-US" sz="1600" b="1" kern="1200" dirty="0">
              <a:latin typeface="Calibri Light" panose="020F0302020204030204" pitchFamily="34" charset="0"/>
              <a:cs typeface="Calibri Light" panose="020F0302020204030204" pitchFamily="34" charset="0"/>
            </a:rPr>
            <a:t> 16 </a:t>
          </a:r>
          <a:r>
            <a:rPr lang="en-US" sz="1600" b="1" kern="1200" dirty="0" err="1">
              <a:latin typeface="Calibri Light" panose="020F0302020204030204" pitchFamily="34" charset="0"/>
              <a:cs typeface="Calibri Light" panose="020F0302020204030204" pitchFamily="34" charset="0"/>
            </a:rPr>
            <a:t>weken</a:t>
          </a:r>
          <a:r>
            <a:rPr lang="en-US" sz="1600" b="1" kern="1200" dirty="0">
              <a:latin typeface="Calibri Light" panose="020F0302020204030204" pitchFamily="34" charset="0"/>
              <a:cs typeface="Calibri Light" panose="020F0302020204030204" pitchFamily="34" charset="0"/>
            </a:rPr>
            <a:t> (VO170)</a:t>
          </a:r>
        </a:p>
        <a:p>
          <a:pPr marL="342900" lvl="2" indent="-171450" algn="l" defTabSz="711200" rtl="0">
            <a:lnSpc>
              <a:spcPct val="90000"/>
            </a:lnSpc>
            <a:spcBef>
              <a:spcPct val="0"/>
            </a:spcBef>
            <a:spcAft>
              <a:spcPct val="15000"/>
            </a:spcAft>
            <a:buChar char="•"/>
            <a:defRPr b="1"/>
          </a:pPr>
          <a:r>
            <a:rPr lang="en-US" sz="1600" b="1" kern="1200" dirty="0" err="1">
              <a:latin typeface="Calibri Light" panose="020F0302020204030204" pitchFamily="34" charset="0"/>
              <a:cs typeface="Calibri Light" panose="020F0302020204030204" pitchFamily="34" charset="0"/>
            </a:rPr>
            <a:t>Advies</a:t>
          </a:r>
          <a:r>
            <a:rPr lang="en-US" sz="1600" b="1" kern="1200" dirty="0">
              <a:latin typeface="Calibri Light" panose="020F0302020204030204" pitchFamily="34" charset="0"/>
              <a:cs typeface="Calibri Light" panose="020F0302020204030204" pitchFamily="34" charset="0"/>
            </a:rPr>
            <a:t> (VO171)</a:t>
          </a:r>
        </a:p>
        <a:p>
          <a:pPr marL="171450" lvl="1" indent="-171450" algn="l" defTabSz="711200" rtl="0">
            <a:lnSpc>
              <a:spcPct val="90000"/>
            </a:lnSpc>
            <a:spcBef>
              <a:spcPct val="0"/>
            </a:spcBef>
            <a:spcAft>
              <a:spcPct val="15000"/>
            </a:spcAft>
            <a:buChar char="•"/>
            <a:defRPr b="1"/>
          </a:pPr>
          <a:r>
            <a:rPr lang="en-US" sz="1600" b="1" kern="1200" dirty="0">
              <a:latin typeface="Calibri Light" panose="020F0302020204030204" pitchFamily="34" charset="0"/>
              <a:cs typeface="Calibri Light" panose="020F0302020204030204" pitchFamily="34" charset="0"/>
            </a:rPr>
            <a:t>B.14 </a:t>
          </a:r>
        </a:p>
        <a:p>
          <a:pPr marL="171450" lvl="1" indent="-171450" algn="l" defTabSz="711200" rtl="0">
            <a:lnSpc>
              <a:spcPct val="90000"/>
            </a:lnSpc>
            <a:spcBef>
              <a:spcPct val="0"/>
            </a:spcBef>
            <a:spcAft>
              <a:spcPct val="15000"/>
            </a:spcAft>
            <a:buChar char="•"/>
            <a:defRPr b="1"/>
          </a:pPr>
          <a:r>
            <a:rPr lang="en-US" sz="1600" b="1" kern="1200" dirty="0" err="1">
              <a:latin typeface="Calibri Light" panose="020F0302020204030204" pitchFamily="34" charset="0"/>
              <a:cs typeface="Calibri Light" panose="020F0302020204030204" pitchFamily="34" charset="0"/>
            </a:rPr>
            <a:t>Bijstelling</a:t>
          </a:r>
          <a:r>
            <a:rPr lang="en-US" sz="1600" b="1" kern="1200" dirty="0">
              <a:latin typeface="Calibri Light" panose="020F0302020204030204" pitchFamily="34" charset="0"/>
              <a:cs typeface="Calibri Light" panose="020F0302020204030204" pitchFamily="34" charset="0"/>
            </a:rPr>
            <a:t> </a:t>
          </a:r>
          <a:r>
            <a:rPr lang="en-US" sz="1600" b="1" kern="1200" dirty="0" err="1">
              <a:latin typeface="Calibri Light" panose="020F0302020204030204" pitchFamily="34" charset="0"/>
              <a:cs typeface="Calibri Light" panose="020F0302020204030204" pitchFamily="34" charset="0"/>
            </a:rPr>
            <a:t>Initiatie</a:t>
          </a:r>
          <a:endParaRPr lang="en-US" sz="1600" b="1" kern="1200" dirty="0">
            <a:latin typeface="Calibri Light" panose="020F0302020204030204" pitchFamily="34" charset="0"/>
            <a:cs typeface="Calibri Light" panose="020F0302020204030204" pitchFamily="34" charset="0"/>
          </a:endParaRPr>
        </a:p>
        <a:p>
          <a:pPr marL="171450" lvl="1" indent="-171450" algn="l" defTabSz="711200" rtl="0">
            <a:lnSpc>
              <a:spcPct val="90000"/>
            </a:lnSpc>
            <a:spcBef>
              <a:spcPct val="0"/>
            </a:spcBef>
            <a:spcAft>
              <a:spcPct val="15000"/>
            </a:spcAft>
            <a:buChar char="•"/>
            <a:defRPr b="1"/>
          </a:pPr>
          <a:r>
            <a:rPr lang="en-US" sz="1600" b="1" u="sng" kern="1200" dirty="0">
              <a:solidFill>
                <a:srgbClr val="002060"/>
              </a:solidFill>
              <a:latin typeface="Calibri Light" panose="020F0302020204030204" pitchFamily="34" charset="0"/>
              <a:cs typeface="Calibri Light" panose="020F0302020204030204" pitchFamily="34" charset="0"/>
            </a:rPr>
            <a:t>Richt </a:t>
          </a:r>
          <a:r>
            <a:rPr lang="en-US" sz="1600" b="1" u="sng" kern="1200" dirty="0" err="1">
              <a:solidFill>
                <a:srgbClr val="002060"/>
              </a:solidFill>
              <a:latin typeface="Calibri Light" panose="020F0302020204030204" pitchFamily="34" charset="0"/>
              <a:cs typeface="Calibri Light" panose="020F0302020204030204" pitchFamily="34" charset="0"/>
            </a:rPr>
            <a:t>prijs</a:t>
          </a:r>
          <a:endParaRPr lang="en-US" sz="1600" b="1" u="sng" kern="1200" dirty="0">
            <a:solidFill>
              <a:srgbClr val="002060"/>
            </a:solidFill>
            <a:latin typeface="Calibri Light" panose="020F0302020204030204" pitchFamily="34" charset="0"/>
            <a:cs typeface="Calibri Light" panose="020F0302020204030204" pitchFamily="34" charset="0"/>
          </a:endParaRPr>
        </a:p>
      </dsp:txBody>
      <dsp:txXfrm>
        <a:off x="2299808" y="1866438"/>
        <a:ext cx="1937727" cy="2915345"/>
      </dsp:txXfrm>
    </dsp:sp>
    <dsp:sp modelId="{779CEAA0-569F-45EA-83D4-48FEF94174D9}">
      <dsp:nvSpPr>
        <dsp:cNvPr id="0" name=""/>
        <dsp:cNvSpPr/>
      </dsp:nvSpPr>
      <dsp:spPr>
        <a:xfrm>
          <a:off x="2844342" y="645590"/>
          <a:ext cx="2400265" cy="2400265"/>
        </a:xfrm>
        <a:prstGeom prst="circularArrow">
          <a:avLst>
            <a:gd name="adj1" fmla="val 1842"/>
            <a:gd name="adj2" fmla="val 219863"/>
            <a:gd name="adj3" fmla="val 21531813"/>
            <a:gd name="adj4" fmla="val 14502697"/>
            <a:gd name="adj5" fmla="val 2149"/>
          </a:avLst>
        </a:prstGeom>
        <a:solidFill>
          <a:schemeClr val="accent5">
            <a:hueOff val="-215601"/>
            <a:satOff val="-10889"/>
            <a:lumOff val="-13137"/>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5C8657B3-9636-4C91-B79F-119CBC78ED8C}">
      <dsp:nvSpPr>
        <dsp:cNvPr id="0" name=""/>
        <dsp:cNvSpPr/>
      </dsp:nvSpPr>
      <dsp:spPr>
        <a:xfrm>
          <a:off x="2739782" y="831089"/>
          <a:ext cx="1517267" cy="603367"/>
        </a:xfrm>
        <a:prstGeom prst="roundRect">
          <a:avLst>
            <a:gd name="adj" fmla="val 10000"/>
          </a:avLst>
        </a:prstGeom>
        <a:solidFill>
          <a:schemeClr val="accent5">
            <a:hueOff val="-143734"/>
            <a:satOff val="-7259"/>
            <a:lumOff val="-875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rtl="0">
            <a:lnSpc>
              <a:spcPct val="90000"/>
            </a:lnSpc>
            <a:spcBef>
              <a:spcPct val="0"/>
            </a:spcBef>
            <a:spcAft>
              <a:spcPct val="35000"/>
            </a:spcAft>
            <a:buNone/>
            <a:defRPr b="1"/>
          </a:pPr>
          <a:r>
            <a:rPr lang="en-US" sz="2400" b="1" kern="1200" dirty="0" err="1">
              <a:solidFill>
                <a:schemeClr val="bg2"/>
              </a:solidFill>
              <a:latin typeface="Calibri Light" panose="020F0302020204030204" pitchFamily="34" charset="0"/>
              <a:cs typeface="Calibri Light" panose="020F0302020204030204" pitchFamily="34" charset="0"/>
            </a:rPr>
            <a:t>Definitie</a:t>
          </a:r>
          <a:endParaRPr lang="en-US" sz="2400" b="1" kern="1200" dirty="0">
            <a:solidFill>
              <a:schemeClr val="bg2"/>
            </a:solidFill>
            <a:latin typeface="Calibri Light" panose="020F0302020204030204" pitchFamily="34" charset="0"/>
            <a:cs typeface="Calibri Light" panose="020F0302020204030204" pitchFamily="34" charset="0"/>
          </a:endParaRPr>
        </a:p>
      </dsp:txBody>
      <dsp:txXfrm>
        <a:off x="2757454" y="848761"/>
        <a:ext cx="1481923" cy="568023"/>
      </dsp:txXfrm>
    </dsp:sp>
    <dsp:sp modelId="{15644F01-8383-4E67-966A-D13BE212A8F2}">
      <dsp:nvSpPr>
        <dsp:cNvPr id="0" name=""/>
        <dsp:cNvSpPr/>
      </dsp:nvSpPr>
      <dsp:spPr>
        <a:xfrm>
          <a:off x="4522306" y="1648520"/>
          <a:ext cx="1706926" cy="2523204"/>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rtl="0">
            <a:lnSpc>
              <a:spcPct val="90000"/>
            </a:lnSpc>
            <a:spcBef>
              <a:spcPct val="0"/>
            </a:spcBef>
            <a:spcAft>
              <a:spcPct val="15000"/>
            </a:spcAft>
            <a:buChar char="•"/>
            <a:defRPr b="1"/>
          </a:pPr>
          <a:r>
            <a:rPr lang="en-US" sz="1600" b="1" kern="1200" dirty="0" err="1">
              <a:latin typeface="Calibri Light" panose="020F0302020204030204" pitchFamily="34" charset="0"/>
              <a:cs typeface="Calibri Light" panose="020F0302020204030204" pitchFamily="34" charset="0"/>
            </a:rPr>
            <a:t>Overzicht</a:t>
          </a:r>
          <a:r>
            <a:rPr lang="en-US" sz="1600" b="1" kern="1200" dirty="0">
              <a:latin typeface="Calibri Light" panose="020F0302020204030204" pitchFamily="34" charset="0"/>
              <a:cs typeface="Calibri Light" panose="020F0302020204030204" pitchFamily="34" charset="0"/>
            </a:rPr>
            <a:t> scope</a:t>
          </a:r>
        </a:p>
        <a:p>
          <a:pPr marL="171450" lvl="1" indent="-171450" algn="l" defTabSz="711200" rtl="0">
            <a:lnSpc>
              <a:spcPct val="90000"/>
            </a:lnSpc>
            <a:spcBef>
              <a:spcPct val="0"/>
            </a:spcBef>
            <a:spcAft>
              <a:spcPct val="15000"/>
            </a:spcAft>
            <a:buChar char="•"/>
            <a:defRPr b="1"/>
          </a:pPr>
          <a:r>
            <a:rPr lang="en-US" sz="1600" b="1" kern="1200" dirty="0" err="1">
              <a:latin typeface="Calibri Light" panose="020F0302020204030204" pitchFamily="34" charset="0"/>
              <a:cs typeface="Calibri Light" panose="020F0302020204030204" pitchFamily="34" charset="0"/>
            </a:rPr>
            <a:t>Uit</a:t>
          </a:r>
          <a:r>
            <a:rPr lang="en-US" sz="1600" b="1" kern="1200" dirty="0">
              <a:latin typeface="Calibri Light" panose="020F0302020204030204" pitchFamily="34" charset="0"/>
              <a:cs typeface="Calibri Light" panose="020F0302020204030204" pitchFamily="34" charset="0"/>
            </a:rPr>
            <a:t> </a:t>
          </a:r>
          <a:r>
            <a:rPr lang="en-US" sz="1600" b="1" kern="1200" dirty="0" err="1">
              <a:latin typeface="Calibri Light" panose="020F0302020204030204" pitchFamily="34" charset="0"/>
              <a:cs typeface="Calibri Light" panose="020F0302020204030204" pitchFamily="34" charset="0"/>
            </a:rPr>
            <a:t>te</a:t>
          </a:r>
          <a:r>
            <a:rPr lang="en-US" sz="1600" b="1" kern="1200" dirty="0">
              <a:latin typeface="Calibri Light" panose="020F0302020204030204" pitchFamily="34" charset="0"/>
              <a:cs typeface="Calibri Light" panose="020F0302020204030204" pitchFamily="34" charset="0"/>
            </a:rPr>
            <a:t> </a:t>
          </a:r>
          <a:r>
            <a:rPr lang="en-US" sz="1600" b="1" kern="1200" dirty="0" err="1">
              <a:latin typeface="Calibri Light" panose="020F0302020204030204" pitchFamily="34" charset="0"/>
              <a:cs typeface="Calibri Light" panose="020F0302020204030204" pitchFamily="34" charset="0"/>
            </a:rPr>
            <a:t>voeren</a:t>
          </a:r>
          <a:r>
            <a:rPr lang="en-US" sz="1600" b="1" kern="1200" dirty="0">
              <a:latin typeface="Calibri Light" panose="020F0302020204030204" pitchFamily="34" charset="0"/>
              <a:cs typeface="Calibri Light" panose="020F0302020204030204" pitchFamily="34" charset="0"/>
            </a:rPr>
            <a:t> </a:t>
          </a:r>
          <a:r>
            <a:rPr lang="en-US" sz="1600" b="1" kern="1200" dirty="0" err="1">
              <a:latin typeface="Calibri Light" panose="020F0302020204030204" pitchFamily="34" charset="0"/>
              <a:cs typeface="Calibri Light" panose="020F0302020204030204" pitchFamily="34" charset="0"/>
            </a:rPr>
            <a:t>werk</a:t>
          </a:r>
          <a:endParaRPr lang="en-US" sz="1600" b="1" kern="1200" dirty="0">
            <a:latin typeface="Calibri Light" panose="020F0302020204030204" pitchFamily="34" charset="0"/>
            <a:cs typeface="Calibri Light" panose="020F0302020204030204" pitchFamily="34" charset="0"/>
          </a:endParaRPr>
        </a:p>
        <a:p>
          <a:pPr marL="171450" lvl="1" indent="-171450" algn="l" defTabSz="711200" rtl="0">
            <a:lnSpc>
              <a:spcPct val="90000"/>
            </a:lnSpc>
            <a:spcBef>
              <a:spcPct val="0"/>
            </a:spcBef>
            <a:spcAft>
              <a:spcPct val="15000"/>
            </a:spcAft>
            <a:buChar char="•"/>
            <a:defRPr b="1"/>
          </a:pPr>
          <a:r>
            <a:rPr lang="en-US" sz="1600" b="1" kern="1200" dirty="0">
              <a:latin typeface="Calibri Light" panose="020F0302020204030204" pitchFamily="34" charset="0"/>
              <a:cs typeface="Calibri Light" panose="020F0302020204030204" pitchFamily="34" charset="0"/>
            </a:rPr>
            <a:t>Risico’s</a:t>
          </a:r>
        </a:p>
        <a:p>
          <a:pPr marL="171450" lvl="1" indent="-171450" algn="l" defTabSz="711200" rtl="0">
            <a:lnSpc>
              <a:spcPct val="90000"/>
            </a:lnSpc>
            <a:spcBef>
              <a:spcPct val="0"/>
            </a:spcBef>
            <a:spcAft>
              <a:spcPct val="15000"/>
            </a:spcAft>
            <a:buChar char="•"/>
            <a:defRPr b="1"/>
          </a:pPr>
          <a:r>
            <a:rPr lang="en-US" sz="1600" b="1" kern="1200" dirty="0">
              <a:latin typeface="Calibri Light" panose="020F0302020204030204" pitchFamily="34" charset="0"/>
              <a:cs typeface="Calibri Light" panose="020F0302020204030204" pitchFamily="34" charset="0"/>
            </a:rPr>
            <a:t>Planning</a:t>
          </a:r>
        </a:p>
        <a:p>
          <a:pPr marL="171450" lvl="1" indent="-171450" algn="l" defTabSz="711200" rtl="0">
            <a:lnSpc>
              <a:spcPct val="90000"/>
            </a:lnSpc>
            <a:spcBef>
              <a:spcPct val="0"/>
            </a:spcBef>
            <a:spcAft>
              <a:spcPct val="15000"/>
            </a:spcAft>
            <a:buChar char="•"/>
            <a:defRPr b="1"/>
          </a:pPr>
          <a:r>
            <a:rPr lang="en-US" sz="1600" b="1" kern="1200" dirty="0" err="1">
              <a:latin typeface="Calibri Light" panose="020F0302020204030204" pitchFamily="34" charset="0"/>
              <a:cs typeface="Calibri Light" panose="020F0302020204030204" pitchFamily="34" charset="0"/>
            </a:rPr>
            <a:t>Vaste</a:t>
          </a:r>
          <a:r>
            <a:rPr lang="en-US" sz="1600" b="1" kern="1200" dirty="0">
              <a:latin typeface="Calibri Light" panose="020F0302020204030204" pitchFamily="34" charset="0"/>
              <a:cs typeface="Calibri Light" panose="020F0302020204030204" pitchFamily="34" charset="0"/>
            </a:rPr>
            <a:t> €€€€</a:t>
          </a:r>
        </a:p>
      </dsp:txBody>
      <dsp:txXfrm>
        <a:off x="4572300" y="1698514"/>
        <a:ext cx="1606938" cy="1882529"/>
      </dsp:txXfrm>
    </dsp:sp>
    <dsp:sp modelId="{D47E977D-C35C-4D58-ADC9-89F93F2FEDAA}">
      <dsp:nvSpPr>
        <dsp:cNvPr id="0" name=""/>
        <dsp:cNvSpPr/>
      </dsp:nvSpPr>
      <dsp:spPr>
        <a:xfrm>
          <a:off x="5272048" y="2847345"/>
          <a:ext cx="1896900" cy="1896900"/>
        </a:xfrm>
        <a:prstGeom prst="leftCircularArrow">
          <a:avLst>
            <a:gd name="adj1" fmla="val 2331"/>
            <a:gd name="adj2" fmla="val 281339"/>
            <a:gd name="adj3" fmla="val 740554"/>
            <a:gd name="adj4" fmla="val 7708193"/>
            <a:gd name="adj5" fmla="val 2719"/>
          </a:avLst>
        </a:prstGeom>
        <a:solidFill>
          <a:schemeClr val="accent5">
            <a:hueOff val="-431203"/>
            <a:satOff val="-21778"/>
            <a:lumOff val="-26274"/>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E38F0E4A-50CB-4430-94C9-C4EB6A76D4C2}">
      <dsp:nvSpPr>
        <dsp:cNvPr id="0" name=""/>
        <dsp:cNvSpPr/>
      </dsp:nvSpPr>
      <dsp:spPr>
        <a:xfrm>
          <a:off x="4901623" y="3709860"/>
          <a:ext cx="1517267" cy="791014"/>
        </a:xfrm>
        <a:prstGeom prst="roundRect">
          <a:avLst>
            <a:gd name="adj" fmla="val 10000"/>
          </a:avLst>
        </a:prstGeom>
        <a:solidFill>
          <a:schemeClr val="accent5">
            <a:hueOff val="-287469"/>
            <a:satOff val="-14519"/>
            <a:lumOff val="-1751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rtl="0">
            <a:lnSpc>
              <a:spcPct val="90000"/>
            </a:lnSpc>
            <a:spcBef>
              <a:spcPct val="0"/>
            </a:spcBef>
            <a:spcAft>
              <a:spcPct val="35000"/>
            </a:spcAft>
            <a:buNone/>
            <a:defRPr b="1"/>
          </a:pPr>
          <a:r>
            <a:rPr lang="en-US" sz="2400" b="1" kern="1200" dirty="0">
              <a:solidFill>
                <a:schemeClr val="bg2"/>
              </a:solidFill>
              <a:latin typeface="Calibri Light" panose="020F0302020204030204" pitchFamily="34" charset="0"/>
              <a:cs typeface="Calibri Light" panose="020F0302020204030204" pitchFamily="34" charset="0"/>
            </a:rPr>
            <a:t>Baseline document= </a:t>
          </a:r>
          <a:r>
            <a:rPr lang="en-US" sz="1400" b="1" kern="1200" dirty="0">
              <a:solidFill>
                <a:schemeClr val="bg2"/>
              </a:solidFill>
              <a:latin typeface="Calibri Light" panose="020F0302020204030204" pitchFamily="34" charset="0"/>
              <a:cs typeface="Calibri Light" panose="020F0302020204030204" pitchFamily="34" charset="0"/>
            </a:rPr>
            <a:t>Dok Dossier</a:t>
          </a:r>
          <a:endParaRPr lang="en-US" sz="2400" b="1" kern="1200" dirty="0">
            <a:solidFill>
              <a:schemeClr val="bg2"/>
            </a:solidFill>
            <a:latin typeface="Calibri Light" panose="020F0302020204030204" pitchFamily="34" charset="0"/>
            <a:cs typeface="Calibri Light" panose="020F0302020204030204" pitchFamily="34" charset="0"/>
          </a:endParaRPr>
        </a:p>
      </dsp:txBody>
      <dsp:txXfrm>
        <a:off x="4924791" y="3733028"/>
        <a:ext cx="1470931" cy="744678"/>
      </dsp:txXfrm>
    </dsp:sp>
    <dsp:sp modelId="{36449484-65C2-45A0-A775-BCD9CC989351}">
      <dsp:nvSpPr>
        <dsp:cNvPr id="0" name=""/>
        <dsp:cNvSpPr/>
      </dsp:nvSpPr>
      <dsp:spPr>
        <a:xfrm>
          <a:off x="6629404" y="2206194"/>
          <a:ext cx="1706926" cy="1407857"/>
        </a:xfrm>
        <a:prstGeom prst="roundRect">
          <a:avLst>
            <a:gd name="adj" fmla="val 10000"/>
          </a:avLst>
        </a:prstGeom>
        <a:solidFill>
          <a:srgbClr val="FF0000">
            <a:alpha val="90000"/>
          </a:srgb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rtl="0">
            <a:lnSpc>
              <a:spcPct val="90000"/>
            </a:lnSpc>
            <a:spcBef>
              <a:spcPct val="0"/>
            </a:spcBef>
            <a:spcAft>
              <a:spcPct val="15000"/>
            </a:spcAft>
            <a:buChar char="•"/>
            <a:defRPr b="1"/>
          </a:pPr>
          <a:r>
            <a:rPr lang="en-US" sz="1600" b="1" kern="1200" dirty="0">
              <a:latin typeface="Calibri Light" panose="020F0302020204030204" pitchFamily="34" charset="0"/>
              <a:cs typeface="Calibri Light" panose="020F0302020204030204" pitchFamily="34" charset="0"/>
            </a:rPr>
            <a:t>GO/NO GO</a:t>
          </a:r>
        </a:p>
      </dsp:txBody>
      <dsp:txXfrm>
        <a:off x="6661803" y="2540277"/>
        <a:ext cx="1642128" cy="1041375"/>
      </dsp:txXfrm>
    </dsp:sp>
    <dsp:sp modelId="{C1ADF207-BD43-470D-8EBC-F7E96E4913E5}">
      <dsp:nvSpPr>
        <dsp:cNvPr id="0" name=""/>
        <dsp:cNvSpPr/>
      </dsp:nvSpPr>
      <dsp:spPr>
        <a:xfrm>
          <a:off x="7008721" y="1904510"/>
          <a:ext cx="1517267" cy="603367"/>
        </a:xfrm>
        <a:prstGeom prst="roundRect">
          <a:avLst>
            <a:gd name="adj" fmla="val 10000"/>
          </a:avLst>
        </a:prstGeom>
        <a:solidFill>
          <a:schemeClr val="accent5">
            <a:hueOff val="-431203"/>
            <a:satOff val="-21778"/>
            <a:lumOff val="-26274"/>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rtl="0">
            <a:lnSpc>
              <a:spcPct val="90000"/>
            </a:lnSpc>
            <a:spcBef>
              <a:spcPct val="0"/>
            </a:spcBef>
            <a:spcAft>
              <a:spcPct val="35000"/>
            </a:spcAft>
            <a:buNone/>
            <a:defRPr b="1"/>
          </a:pPr>
          <a:r>
            <a:rPr lang="en-US" sz="1600" b="1" kern="1200" dirty="0">
              <a:latin typeface="Calibri Light" panose="020F0302020204030204" pitchFamily="34" charset="0"/>
              <a:cs typeface="Calibri Light" panose="020F0302020204030204" pitchFamily="34" charset="0"/>
            </a:rPr>
            <a:t>(VA310) </a:t>
          </a:r>
          <a:r>
            <a:rPr lang="en-US" sz="1600" b="1" kern="1200" dirty="0" err="1">
              <a:latin typeface="Calibri Light" panose="020F0302020204030204" pitchFamily="34" charset="0"/>
              <a:cs typeface="Calibri Light" panose="020F0302020204030204" pitchFamily="34" charset="0"/>
            </a:rPr>
            <a:t>Aanbieding</a:t>
          </a:r>
          <a:endParaRPr lang="en-US" sz="1600" b="1" kern="1200" dirty="0">
            <a:latin typeface="Calibri Light" panose="020F0302020204030204" pitchFamily="34" charset="0"/>
            <a:cs typeface="Calibri Light" panose="020F0302020204030204" pitchFamily="34" charset="0"/>
          </a:endParaRPr>
        </a:p>
      </dsp:txBody>
      <dsp:txXfrm>
        <a:off x="7026393" y="1922182"/>
        <a:ext cx="1481923" cy="56802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3CE95EB1-41EE-8E9C-55A0-505FB9EEE7CF}"/>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nl-NL"/>
          </a:p>
        </p:txBody>
      </p:sp>
      <p:sp>
        <p:nvSpPr>
          <p:cNvPr id="3" name="Tijdelijke aanduiding voor datum 2">
            <a:extLst>
              <a:ext uri="{FF2B5EF4-FFF2-40B4-BE49-F238E27FC236}">
                <a16:creationId xmlns:a16="http://schemas.microsoft.com/office/drawing/2014/main" id="{63B96F95-F941-F6D6-40FF-85257F229050}"/>
              </a:ext>
            </a:extLst>
          </p:cNvPr>
          <p:cNvSpPr>
            <a:spLocks noGrp="1"/>
          </p:cNvSpPr>
          <p:nvPr>
            <p:ph type="dt" sz="quarter" idx="1"/>
          </p:nvPr>
        </p:nvSpPr>
        <p:spPr>
          <a:xfrm>
            <a:off x="3854450" y="0"/>
            <a:ext cx="2949575"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4EEF3E8-2650-44FB-BEFD-389F0F73EEDD}" type="datetimeFigureOut">
              <a:rPr lang="nl-NL"/>
              <a:pPr>
                <a:defRPr/>
              </a:pPr>
              <a:t>20-5-2025</a:t>
            </a:fld>
            <a:endParaRPr lang="nl-NL"/>
          </a:p>
        </p:txBody>
      </p:sp>
      <p:sp>
        <p:nvSpPr>
          <p:cNvPr id="4" name="Tijdelijke aanduiding voor voettekst 3">
            <a:extLst>
              <a:ext uri="{FF2B5EF4-FFF2-40B4-BE49-F238E27FC236}">
                <a16:creationId xmlns:a16="http://schemas.microsoft.com/office/drawing/2014/main" id="{123B5BEB-3227-7AA4-C937-862F06BB1B4C}"/>
              </a:ext>
            </a:extLst>
          </p:cNvPr>
          <p:cNvSpPr>
            <a:spLocks noGrp="1"/>
          </p:cNvSpPr>
          <p:nvPr>
            <p:ph type="ftr" sz="quarter" idx="2"/>
          </p:nvPr>
        </p:nvSpPr>
        <p:spPr>
          <a:xfrm>
            <a:off x="0" y="9445625"/>
            <a:ext cx="2949575"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nl-NL"/>
          </a:p>
        </p:txBody>
      </p:sp>
      <p:sp>
        <p:nvSpPr>
          <p:cNvPr id="5" name="Tijdelijke aanduiding voor dianummer 4">
            <a:extLst>
              <a:ext uri="{FF2B5EF4-FFF2-40B4-BE49-F238E27FC236}">
                <a16:creationId xmlns:a16="http://schemas.microsoft.com/office/drawing/2014/main" id="{F5430553-FF32-53EB-FF51-E7EEF507070E}"/>
              </a:ext>
            </a:extLst>
          </p:cNvPr>
          <p:cNvSpPr>
            <a:spLocks noGrp="1"/>
          </p:cNvSpPr>
          <p:nvPr>
            <p:ph type="sldNum" sz="quarter" idx="3"/>
          </p:nvPr>
        </p:nvSpPr>
        <p:spPr>
          <a:xfrm>
            <a:off x="3854450" y="9445625"/>
            <a:ext cx="2949575"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D917FB59-289E-483E-995F-09378034672D}" type="slidenum">
              <a:rPr lang="nl-NL" altLang="nl-NL"/>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0530F58E-BFCB-FD8A-1751-0BDD94359573}"/>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nl-NL"/>
          </a:p>
        </p:txBody>
      </p:sp>
      <p:sp>
        <p:nvSpPr>
          <p:cNvPr id="3" name="Tijdelijke aanduiding voor datum 2">
            <a:extLst>
              <a:ext uri="{FF2B5EF4-FFF2-40B4-BE49-F238E27FC236}">
                <a16:creationId xmlns:a16="http://schemas.microsoft.com/office/drawing/2014/main" id="{0CDB50F7-8A7D-97CA-BABF-79EC0B06D9B9}"/>
              </a:ext>
            </a:extLst>
          </p:cNvPr>
          <p:cNvSpPr>
            <a:spLocks noGrp="1"/>
          </p:cNvSpPr>
          <p:nvPr>
            <p:ph type="dt" idx="1"/>
          </p:nvPr>
        </p:nvSpPr>
        <p:spPr>
          <a:xfrm>
            <a:off x="3854450" y="0"/>
            <a:ext cx="2949575"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D0AC09DB-4BAB-455F-A469-53DA9C2A45E3}" type="datetimeFigureOut">
              <a:rPr lang="nl-NL"/>
              <a:pPr>
                <a:defRPr/>
              </a:pPr>
              <a:t>20-5-2025</a:t>
            </a:fld>
            <a:endParaRPr lang="nl-NL"/>
          </a:p>
        </p:txBody>
      </p:sp>
      <p:sp>
        <p:nvSpPr>
          <p:cNvPr id="4" name="Tijdelijke aanduiding voor dia-afbeelding 3">
            <a:extLst>
              <a:ext uri="{FF2B5EF4-FFF2-40B4-BE49-F238E27FC236}">
                <a16:creationId xmlns:a16="http://schemas.microsoft.com/office/drawing/2014/main" id="{DB78E226-5E7B-6ECC-1E87-7151F6941E37}"/>
              </a:ext>
            </a:extLst>
          </p:cNvPr>
          <p:cNvSpPr>
            <a:spLocks noGrp="1" noRot="1" noChangeAspect="1"/>
          </p:cNvSpPr>
          <p:nvPr>
            <p:ph type="sldImg" idx="2"/>
          </p:nvPr>
        </p:nvSpPr>
        <p:spPr>
          <a:xfrm>
            <a:off x="1166813" y="1243013"/>
            <a:ext cx="4471987" cy="3355975"/>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84B1E7C8-994F-9836-33CE-C59B9CE47F79}"/>
              </a:ext>
            </a:extLst>
          </p:cNvPr>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nl-NL" noProof="0"/>
              <a:t>Tekststijl van het model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814FE8E7-2D50-3D28-4F28-5446E8BF8B66}"/>
              </a:ext>
            </a:extLst>
          </p:cNvPr>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nl-NL"/>
          </a:p>
        </p:txBody>
      </p:sp>
      <p:sp>
        <p:nvSpPr>
          <p:cNvPr id="7" name="Tijdelijke aanduiding voor dianummer 6">
            <a:extLst>
              <a:ext uri="{FF2B5EF4-FFF2-40B4-BE49-F238E27FC236}">
                <a16:creationId xmlns:a16="http://schemas.microsoft.com/office/drawing/2014/main" id="{8B4FFB62-8C04-3D7B-330B-06A033A66E1F}"/>
              </a:ext>
            </a:extLst>
          </p:cNvPr>
          <p:cNvSpPr>
            <a:spLocks noGrp="1"/>
          </p:cNvSpPr>
          <p:nvPr>
            <p:ph type="sldNum" sz="quarter" idx="5"/>
          </p:nvPr>
        </p:nvSpPr>
        <p:spPr>
          <a:xfrm>
            <a:off x="3854450" y="9445625"/>
            <a:ext cx="2949575"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D2E6F264-ECFC-4195-9E77-5A6E32D814ED}" type="slidenum">
              <a:rPr lang="nl-NL" altLang="nl-NL"/>
              <a:pPr/>
              <a:t>‹nr.›</a:t>
            </a:fld>
            <a:endParaRPr lang="nl-NL"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id="{EE2444BD-E107-2E8E-B0EA-7699A954B3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id="{7CC9E9C1-2E3D-6FAC-C100-4917D6B7866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p>
        </p:txBody>
      </p:sp>
      <p:sp>
        <p:nvSpPr>
          <p:cNvPr id="4" name="Tijdelijke aanduiding voor dianummer 3">
            <a:extLst>
              <a:ext uri="{FF2B5EF4-FFF2-40B4-BE49-F238E27FC236}">
                <a16:creationId xmlns:a16="http://schemas.microsoft.com/office/drawing/2014/main" id="{BBDCBB25-69B0-D1A0-CFF1-0C97D80E6DC7}"/>
              </a:ext>
            </a:extLst>
          </p:cNvPr>
          <p:cNvSpPr>
            <a:spLocks noGrp="1"/>
          </p:cNvSpPr>
          <p:nvPr>
            <p:ph type="sldNum" sz="quarter" idx="5"/>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BE55A05-F2B4-4320-9D09-7C9808C3C986}" type="slidenum">
              <a:rPr lang="nl-NL" altLang="nl-NL">
                <a:latin typeface="Calibri" panose="020F0502020204030204" pitchFamily="34" charset="0"/>
              </a:rPr>
              <a:pPr/>
              <a:t>1</a:t>
            </a:fld>
            <a:endParaRPr lang="nl-NL" altLang="nl-NL">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jdelijke aanduiding voor dia-afbeelding 1">
            <a:extLst>
              <a:ext uri="{FF2B5EF4-FFF2-40B4-BE49-F238E27FC236}">
                <a16:creationId xmlns:a16="http://schemas.microsoft.com/office/drawing/2014/main" id="{5C339A4A-D8F6-1D1F-8AE1-F7D49F3F78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Tijdelijke aanduiding voor notities 2">
            <a:extLst>
              <a:ext uri="{FF2B5EF4-FFF2-40B4-BE49-F238E27FC236}">
                <a16:creationId xmlns:a16="http://schemas.microsoft.com/office/drawing/2014/main" id="{4AEC18AB-0A99-518C-B41E-59C93BE7390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a:p>
        </p:txBody>
      </p:sp>
      <p:sp>
        <p:nvSpPr>
          <p:cNvPr id="4" name="Tijdelijke aanduiding voor dianummer 3">
            <a:extLst>
              <a:ext uri="{FF2B5EF4-FFF2-40B4-BE49-F238E27FC236}">
                <a16:creationId xmlns:a16="http://schemas.microsoft.com/office/drawing/2014/main" id="{E79EFEFB-96C7-7981-016B-DB8A10465FBA}"/>
              </a:ext>
            </a:extLst>
          </p:cNvPr>
          <p:cNvSpPr>
            <a:spLocks noGrp="1"/>
          </p:cNvSpPr>
          <p:nvPr>
            <p:ph type="sldNum" sz="quarter" idx="5"/>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C22F6D89-E30B-46A8-AD49-317DE68E2DBA}" type="slidenum">
              <a:rPr lang="nl-NL" altLang="nl-NL">
                <a:latin typeface="Calibri" panose="020F0502020204030204" pitchFamily="34" charset="0"/>
              </a:rPr>
              <a:pPr/>
              <a:t>16</a:t>
            </a:fld>
            <a:endParaRPr lang="nl-NL" altLang="nl-NL">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jdelijke aanduiding voor dia-afbeelding 1">
            <a:extLst>
              <a:ext uri="{FF2B5EF4-FFF2-40B4-BE49-F238E27FC236}">
                <a16:creationId xmlns:a16="http://schemas.microsoft.com/office/drawing/2014/main" id="{642477F9-03F8-4830-1F7B-3426387818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Tijdelijke aanduiding voor notities 2">
            <a:extLst>
              <a:ext uri="{FF2B5EF4-FFF2-40B4-BE49-F238E27FC236}">
                <a16:creationId xmlns:a16="http://schemas.microsoft.com/office/drawing/2014/main" id="{5CFA020E-8F1F-36D2-9D8F-1A1B5D54A2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t>Hieraan zijn geen rechten aan te ontleden.</a:t>
            </a:r>
          </a:p>
          <a:p>
            <a:r>
              <a:rPr lang="nl-NL" altLang="nl-NL"/>
              <a:t>Data TenderNed is hierin leidend </a:t>
            </a:r>
          </a:p>
          <a:p>
            <a:endParaRPr lang="nl-NL" altLang="nl-NL"/>
          </a:p>
          <a:p>
            <a:r>
              <a:rPr lang="nl-NL" altLang="nl-NL"/>
              <a:t>Zodra uw inschrijving klaar is dien deze in.</a:t>
            </a:r>
          </a:p>
          <a:p>
            <a:r>
              <a:rPr lang="nl-NL" altLang="nl-NL"/>
              <a:t>Wacht niet tot de uiterste datum mocht er iets mis gaan met uploaden dan zit u niet aan de uiterste inleverdatum en tijd.</a:t>
            </a:r>
          </a:p>
          <a:p>
            <a:endParaRPr lang="nl-NL" altLang="nl-NL"/>
          </a:p>
        </p:txBody>
      </p:sp>
      <p:sp>
        <p:nvSpPr>
          <p:cNvPr id="4" name="Tijdelijke aanduiding voor dianummer 3">
            <a:extLst>
              <a:ext uri="{FF2B5EF4-FFF2-40B4-BE49-F238E27FC236}">
                <a16:creationId xmlns:a16="http://schemas.microsoft.com/office/drawing/2014/main" id="{4B7201B3-4C93-03B3-E49E-44398A2AFF82}"/>
              </a:ext>
            </a:extLst>
          </p:cNvPr>
          <p:cNvSpPr>
            <a:spLocks noGrp="1"/>
          </p:cNvSpPr>
          <p:nvPr>
            <p:ph type="sldNum" sz="quarter" idx="5"/>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6273F27-4774-469C-AD89-FB7860B798FA}" type="slidenum">
              <a:rPr lang="nl-NL" altLang="nl-NL">
                <a:latin typeface="Calibri" panose="020F0502020204030204" pitchFamily="34" charset="0"/>
              </a:rPr>
              <a:pPr/>
              <a:t>25</a:t>
            </a:fld>
            <a:endParaRPr lang="nl-NL" altLang="nl-NL">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jdelijke aanduiding voor dia-afbeelding 1">
            <a:extLst>
              <a:ext uri="{FF2B5EF4-FFF2-40B4-BE49-F238E27FC236}">
                <a16:creationId xmlns:a16="http://schemas.microsoft.com/office/drawing/2014/main" id="{68CC1266-D395-A4DF-A3BE-52807906B2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Tijdelijke aanduiding voor notities 2">
            <a:extLst>
              <a:ext uri="{FF2B5EF4-FFF2-40B4-BE49-F238E27FC236}">
                <a16:creationId xmlns:a16="http://schemas.microsoft.com/office/drawing/2014/main" id="{55BEB40A-8CE9-034F-5B3C-D94D14EB9C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nl-NL" altLang="nl-NL"/>
              <a:t>Natte handtekening uitzoeken!</a:t>
            </a:r>
          </a:p>
          <a:p>
            <a:endParaRPr lang="nl-NL" altLang="nl-NL"/>
          </a:p>
          <a:p>
            <a:r>
              <a:rPr lang="nl-NL" altLang="nl-NL"/>
              <a:t>Hoofdinschrijver geen natte handtekening</a:t>
            </a:r>
          </a:p>
          <a:p>
            <a:r>
              <a:rPr lang="nl-NL" altLang="nl-NL"/>
              <a:t>Derde wel</a:t>
            </a:r>
          </a:p>
          <a:p>
            <a:endParaRPr lang="nl-NL" altLang="nl-NL"/>
          </a:p>
          <a:p>
            <a:r>
              <a:rPr lang="nl-NL" altLang="nl-NL"/>
              <a:t>Staat in de leidraad paragraaf 4.3.1.</a:t>
            </a:r>
          </a:p>
          <a:p>
            <a:r>
              <a:rPr lang="nl-NL" altLang="nl-NL"/>
              <a:t>Bijlage C is model indieningsformulier voor documenten van derden die met een handgeschreven handtekening worden ingediend.</a:t>
            </a:r>
          </a:p>
        </p:txBody>
      </p:sp>
      <p:sp>
        <p:nvSpPr>
          <p:cNvPr id="4" name="Tijdelijke aanduiding voor dianummer 3">
            <a:extLst>
              <a:ext uri="{FF2B5EF4-FFF2-40B4-BE49-F238E27FC236}">
                <a16:creationId xmlns:a16="http://schemas.microsoft.com/office/drawing/2014/main" id="{C322FDE9-EA4E-FB58-8BF1-0C3A896465E8}"/>
              </a:ext>
            </a:extLst>
          </p:cNvPr>
          <p:cNvSpPr>
            <a:spLocks noGrp="1"/>
          </p:cNvSpPr>
          <p:nvPr>
            <p:ph type="sldNum" sz="quarter" idx="5"/>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DA7D95C-62DC-41B9-B3A9-F785576C74FE}" type="slidenum">
              <a:rPr lang="nl-NL" altLang="nl-NL">
                <a:latin typeface="Calibri" panose="020F0502020204030204" pitchFamily="34" charset="0"/>
              </a:rPr>
              <a:pPr/>
              <a:t>27</a:t>
            </a:fld>
            <a:endParaRPr lang="nl-NL" altLang="nl-NL">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2" name="Vrije vorm: vorm 29">
            <a:extLst>
              <a:ext uri="{FF2B5EF4-FFF2-40B4-BE49-F238E27FC236}">
                <a16:creationId xmlns:a16="http://schemas.microsoft.com/office/drawing/2014/main" id="{B1842FCE-5EBA-B2F8-B7D7-7795D05E3AF6}"/>
              </a:ext>
            </a:extLst>
          </p:cNvPr>
          <p:cNvSpPr/>
          <p:nvPr userDrawn="1"/>
        </p:nvSpPr>
        <p:spPr>
          <a:xfrm>
            <a:off x="0" y="0"/>
            <a:ext cx="4572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3" name="LogoLandmacht">
            <a:extLst>
              <a:ext uri="{FF2B5EF4-FFF2-40B4-BE49-F238E27FC236}">
                <a16:creationId xmlns:a16="http://schemas.microsoft.com/office/drawing/2014/main" id="{CACD6444-6C72-1642-8116-4C711DEDCF4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350" y="1588"/>
            <a:ext cx="9131300" cy="199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Ondertitel 2"/>
          <p:cNvSpPr>
            <a:spLocks noGrp="1"/>
          </p:cNvSpPr>
          <p:nvPr>
            <p:ph type="subTitle" idx="1"/>
          </p:nvPr>
        </p:nvSpPr>
        <p:spPr>
          <a:xfrm>
            <a:off x="4914000" y="3657600"/>
            <a:ext cx="3753000" cy="1828800"/>
          </a:xfrm>
        </p:spPr>
        <p:txBody>
          <a:bodyPr/>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25" name="Tijdelijke aanduiding voor tekst 16"/>
          <p:cNvSpPr>
            <a:spLocks noGrp="1"/>
          </p:cNvSpPr>
          <p:nvPr>
            <p:ph type="body" sz="quarter" idx="21"/>
          </p:nvPr>
        </p:nvSpPr>
        <p:spPr>
          <a:xfrm>
            <a:off x="4914000" y="5486401"/>
            <a:ext cx="3753000" cy="322075"/>
          </a:xfrm>
        </p:spPr>
        <p:txBody>
          <a:bodyPr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Klik om de modelstijlen te bewerken</a:t>
            </a:r>
          </a:p>
        </p:txBody>
      </p:sp>
      <p:sp>
        <p:nvSpPr>
          <p:cNvPr id="21" name="Titel 1"/>
          <p:cNvSpPr>
            <a:spLocks noGrp="1"/>
          </p:cNvSpPr>
          <p:nvPr>
            <p:ph type="ctrTitle"/>
          </p:nvPr>
        </p:nvSpPr>
        <p:spPr>
          <a:xfrm>
            <a:off x="4914000" y="2120417"/>
            <a:ext cx="3753000" cy="1403350"/>
          </a:xfrm>
        </p:spPr>
        <p:txBody>
          <a:bodyPr anchor="b">
            <a:normAutofit/>
          </a:bodyPr>
          <a:lstStyle>
            <a:lvl1pPr algn="l">
              <a:defRPr sz="3600">
                <a:solidFill>
                  <a:schemeClr val="tx1"/>
                </a:solidFill>
              </a:defRPr>
            </a:lvl1pPr>
          </a:lstStyle>
          <a:p>
            <a:r>
              <a:rPr lang="nl-NL"/>
              <a:t>Klik om de stijl te bewerken</a:t>
            </a:r>
            <a:endParaRPr lang="nl-NL" dirty="0"/>
          </a:p>
        </p:txBody>
      </p:sp>
      <p:sp>
        <p:nvSpPr>
          <p:cNvPr id="9" name="Tijdelijke aanduiding voor tekst 8"/>
          <p:cNvSpPr>
            <a:spLocks noGrp="1"/>
          </p:cNvSpPr>
          <p:nvPr>
            <p:ph type="body" sz="quarter" idx="25"/>
          </p:nvPr>
        </p:nvSpPr>
        <p:spPr>
          <a:xfrm>
            <a:off x="4914000" y="5808476"/>
            <a:ext cx="3753000" cy="345651"/>
          </a:xfrm>
        </p:spPr>
        <p:txBody>
          <a:bodyPr/>
          <a:lstStyle>
            <a:lvl1pPr marL="0" indent="0">
              <a:lnSpc>
                <a:spcPct val="100000"/>
              </a:lnSpc>
              <a:spcBef>
                <a:spcPts val="0"/>
              </a:spcBef>
              <a:buNone/>
              <a:defRPr sz="1600"/>
            </a:lvl1pPr>
          </a:lstStyle>
          <a:p>
            <a:pPr lvl="0"/>
            <a:r>
              <a:rPr lang="nl-NL"/>
              <a:t>Klik om de modelstijlen te bewerken</a:t>
            </a:r>
          </a:p>
        </p:txBody>
      </p:sp>
      <p:sp>
        <p:nvSpPr>
          <p:cNvPr id="11" name="Vertrouwelijkheidsniveau"/>
          <p:cNvSpPr>
            <a:spLocks noGrp="1"/>
          </p:cNvSpPr>
          <p:nvPr>
            <p:ph type="body" sz="quarter" idx="26"/>
          </p:nvPr>
        </p:nvSpPr>
        <p:spPr>
          <a:xfrm>
            <a:off x="472500" y="6528572"/>
            <a:ext cx="3196828" cy="183600"/>
          </a:xfrm>
        </p:spPr>
        <p:txBody>
          <a:bodyPr anchor="b" anchorCtr="0">
            <a:noAutofit/>
          </a:bodyPr>
          <a:lstStyle>
            <a:lvl1pPr marL="0" indent="0">
              <a:buNone/>
              <a:defRPr sz="900" cap="all" baseline="0">
                <a:solidFill>
                  <a:schemeClr val="tx1"/>
                </a:solidFill>
              </a:defRPr>
            </a:lvl1pPr>
          </a:lstStyle>
          <a:p>
            <a:pPr lvl="0"/>
            <a:r>
              <a:rPr lang="nl-NL"/>
              <a:t>Klik om de modelstijlen te bewerken</a:t>
            </a:r>
          </a:p>
        </p:txBody>
      </p:sp>
      <p:sp>
        <p:nvSpPr>
          <p:cNvPr id="4" name="Tijdelijke aanduiding voor dianummer 11">
            <a:extLst>
              <a:ext uri="{FF2B5EF4-FFF2-40B4-BE49-F238E27FC236}">
                <a16:creationId xmlns:a16="http://schemas.microsoft.com/office/drawing/2014/main" id="{07A02DBF-4BE8-D7DE-A30E-EE86C09A2A25}"/>
              </a:ext>
            </a:extLst>
          </p:cNvPr>
          <p:cNvSpPr>
            <a:spLocks noGrp="1"/>
          </p:cNvSpPr>
          <p:nvPr>
            <p:ph type="sldNum" sz="quarter" idx="27"/>
          </p:nvPr>
        </p:nvSpPr>
        <p:spPr/>
        <p:txBody>
          <a:bodyPr/>
          <a:lstStyle>
            <a:lvl1pPr>
              <a:defRPr/>
            </a:lvl1pPr>
          </a:lstStyle>
          <a:p>
            <a:fld id="{D7ECD680-F974-48EF-BB8E-1F2B8DEC4AF7}" type="slidenum">
              <a:rPr lang="nl-NL" altLang="nl-NL"/>
              <a:pPr/>
              <a:t>‹nr.›</a:t>
            </a:fld>
            <a:endParaRPr lang="nl-NL" altLang="nl-NL"/>
          </a:p>
        </p:txBody>
      </p:sp>
    </p:spTree>
    <p:extLst>
      <p:ext uri="{BB962C8B-B14F-4D97-AF65-F5344CB8AC3E}">
        <p14:creationId xmlns:p14="http://schemas.microsoft.com/office/powerpoint/2010/main" val="329726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p:cNvSpPr>
            <a:spLocks noGrp="1"/>
          </p:cNvSpPr>
          <p:nvPr>
            <p:ph type="pic" sz="quarter" idx="10"/>
          </p:nvPr>
        </p:nvSpPr>
        <p:spPr>
          <a:xfrm>
            <a:off x="0" y="3429000"/>
            <a:ext cx="9144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lvl="0"/>
            <a:r>
              <a:rPr lang="nl-NL" noProof="0"/>
              <a:t>Klik op het pictogram als u een afbeelding wilt toevoegen</a:t>
            </a:r>
            <a:endParaRPr lang="nl-NL" noProof="0" dirty="0"/>
          </a:p>
        </p:txBody>
      </p:sp>
      <p:sp>
        <p:nvSpPr>
          <p:cNvPr id="7" name="Titel 6"/>
          <p:cNvSpPr>
            <a:spLocks noGrp="1"/>
          </p:cNvSpPr>
          <p:nvPr>
            <p:ph type="title"/>
          </p:nvPr>
        </p:nvSpPr>
        <p:spPr/>
        <p:txBody>
          <a:bodyPr/>
          <a:lstStyle>
            <a:lvl1pPr>
              <a:defRPr>
                <a:solidFill>
                  <a:schemeClr val="bg1"/>
                </a:solidFill>
              </a:defRPr>
            </a:lvl1pPr>
          </a:lstStyle>
          <a:p>
            <a:r>
              <a:rPr lang="nl-NL"/>
              <a:t>Klik om de stijl te bewerken</a:t>
            </a:r>
            <a:endParaRPr lang="nl-NL" dirty="0"/>
          </a:p>
        </p:txBody>
      </p:sp>
      <p:sp>
        <p:nvSpPr>
          <p:cNvPr id="2" name="Tijdelijke aanduiding voor dianummer 5">
            <a:extLst>
              <a:ext uri="{FF2B5EF4-FFF2-40B4-BE49-F238E27FC236}">
                <a16:creationId xmlns:a16="http://schemas.microsoft.com/office/drawing/2014/main" id="{F0901918-0DB1-B0DF-62E0-AA56816654EC}"/>
              </a:ext>
            </a:extLst>
          </p:cNvPr>
          <p:cNvSpPr>
            <a:spLocks noGrp="1"/>
          </p:cNvSpPr>
          <p:nvPr>
            <p:ph type="sldNum" sz="quarter" idx="11"/>
          </p:nvPr>
        </p:nvSpPr>
        <p:spPr/>
        <p:txBody>
          <a:bodyPr/>
          <a:lstStyle>
            <a:lvl1pPr>
              <a:defRPr>
                <a:solidFill>
                  <a:schemeClr val="bg1"/>
                </a:solidFill>
              </a:defRPr>
            </a:lvl1pPr>
          </a:lstStyle>
          <a:p>
            <a:fld id="{1A25ABDF-AAB2-49F0-AFE4-D8D197DA5F61}" type="slidenum">
              <a:rPr lang="nl-NL" altLang="nl-NL"/>
              <a:pPr/>
              <a:t>‹nr.›</a:t>
            </a:fld>
            <a:endParaRPr lang="nl-NL" altLang="nl-NL"/>
          </a:p>
        </p:txBody>
      </p:sp>
    </p:spTree>
    <p:extLst>
      <p:ext uri="{BB962C8B-B14F-4D97-AF65-F5344CB8AC3E}">
        <p14:creationId xmlns:p14="http://schemas.microsoft.com/office/powerpoint/2010/main" val="1643812868"/>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10" name="Tijdelijke aanduiding voor afbeelding 9"/>
          <p:cNvSpPr>
            <a:spLocks noGrp="1"/>
          </p:cNvSpPr>
          <p:nvPr>
            <p:ph type="pic" sz="quarter" idx="11"/>
          </p:nvPr>
        </p:nvSpPr>
        <p:spPr>
          <a:xfrm>
            <a:off x="0" y="0"/>
            <a:ext cx="9144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lvl="0"/>
            <a:r>
              <a:rPr lang="nl-NL" noProof="0"/>
              <a:t>Klik op het pictogram als u een afbeelding wilt toevoegen</a:t>
            </a:r>
            <a:endParaRPr lang="nl-NL" noProof="0" dirty="0"/>
          </a:p>
        </p:txBody>
      </p:sp>
      <p:sp>
        <p:nvSpPr>
          <p:cNvPr id="5" name="Titel 4"/>
          <p:cNvSpPr>
            <a:spLocks noGrp="1"/>
          </p:cNvSpPr>
          <p:nvPr>
            <p:ph type="title"/>
          </p:nvPr>
        </p:nvSpPr>
        <p:spPr>
          <a:xfrm>
            <a:off x="0" y="5153776"/>
            <a:ext cx="9144000" cy="576000"/>
          </a:xfrm>
          <a:solidFill>
            <a:schemeClr val="accent2"/>
          </a:solidFill>
        </p:spPr>
        <p:txBody>
          <a:bodyPr lIns="630000" anchor="ctr">
            <a:noAutofit/>
          </a:bodyPr>
          <a:lstStyle>
            <a:lvl1pPr algn="l">
              <a:defRPr sz="3200">
                <a:solidFill>
                  <a:schemeClr val="tx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9144000" cy="396000"/>
          </a:xfrm>
          <a:solidFill>
            <a:schemeClr val="bg1"/>
          </a:solidFill>
        </p:spPr>
        <p:txBody>
          <a:bodyPr lIns="630000" anchor="ctr" anchorCtr="0"/>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2" name="Tijdelijke aanduiding voor dianummer 3">
            <a:extLst>
              <a:ext uri="{FF2B5EF4-FFF2-40B4-BE49-F238E27FC236}">
                <a16:creationId xmlns:a16="http://schemas.microsoft.com/office/drawing/2014/main" id="{9B9192E2-C6F2-E1B2-50A7-949541479AA7}"/>
              </a:ext>
            </a:extLst>
          </p:cNvPr>
          <p:cNvSpPr>
            <a:spLocks noGrp="1"/>
          </p:cNvSpPr>
          <p:nvPr>
            <p:ph type="sldNum" sz="quarter" idx="12"/>
          </p:nvPr>
        </p:nvSpPr>
        <p:spPr/>
        <p:txBody>
          <a:bodyPr/>
          <a:lstStyle>
            <a:lvl1pPr>
              <a:defRPr/>
            </a:lvl1pPr>
          </a:lstStyle>
          <a:p>
            <a:fld id="{33F02949-B065-4045-BE9B-5B2C68CC0026}" type="slidenum">
              <a:rPr lang="nl-NL" altLang="nl-NL"/>
              <a:pPr/>
              <a:t>‹nr.›</a:t>
            </a:fld>
            <a:endParaRPr lang="nl-NL" altLang="nl-NL"/>
          </a:p>
        </p:txBody>
      </p:sp>
    </p:spTree>
    <p:extLst>
      <p:ext uri="{BB962C8B-B14F-4D97-AF65-F5344CB8AC3E}">
        <p14:creationId xmlns:p14="http://schemas.microsoft.com/office/powerpoint/2010/main" val="1741234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2" name="Vrije vorm: vorm 16">
            <a:extLst>
              <a:ext uri="{FF2B5EF4-FFF2-40B4-BE49-F238E27FC236}">
                <a16:creationId xmlns:a16="http://schemas.microsoft.com/office/drawing/2014/main" id="{A68BA296-3123-6A8F-E8EC-9E08F73D7402}"/>
              </a:ext>
            </a:extLst>
          </p:cNvPr>
          <p:cNvSpPr/>
          <p:nvPr userDrawn="1"/>
        </p:nvSpPr>
        <p:spPr>
          <a:xfrm>
            <a:off x="0" y="0"/>
            <a:ext cx="4572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12F31335-F335-6D11-CFAB-98354CDCC3C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ijdelijke aanduiding voor tekst 13"/>
          <p:cNvSpPr>
            <a:spLocks noGrp="1"/>
          </p:cNvSpPr>
          <p:nvPr>
            <p:ph type="body" sz="quarter" idx="13"/>
          </p:nvPr>
        </p:nvSpPr>
        <p:spPr>
          <a:xfrm>
            <a:off x="5382214" y="2286000"/>
            <a:ext cx="3286727" cy="691884"/>
          </a:xfrm>
        </p:spPr>
        <p:txBody>
          <a:bodyPr numCol="1" spcCol="180000" anchor="ctr" anchorCtr="0"/>
          <a:lstStyle>
            <a:lvl1pPr marL="0" indent="0">
              <a:buNone/>
              <a:defRPr sz="2000" i="0">
                <a:solidFill>
                  <a:schemeClr val="tx1"/>
                </a:solidFill>
              </a:defRPr>
            </a:lvl1pPr>
          </a:lstStyle>
          <a:p>
            <a:pPr lvl="0"/>
            <a:r>
              <a:rPr lang="nl-NL"/>
              <a:t>Klik om de modelstijlen te bewerken</a:t>
            </a:r>
          </a:p>
        </p:txBody>
      </p:sp>
      <p:sp>
        <p:nvSpPr>
          <p:cNvPr id="19" name="Tijdelijke aanduiding voor tekst 13"/>
          <p:cNvSpPr>
            <a:spLocks noGrp="1"/>
          </p:cNvSpPr>
          <p:nvPr>
            <p:ph type="body" sz="quarter" idx="17"/>
          </p:nvPr>
        </p:nvSpPr>
        <p:spPr>
          <a:xfrm>
            <a:off x="5382214" y="3079487"/>
            <a:ext cx="3286727" cy="691884"/>
          </a:xfrm>
        </p:spPr>
        <p:txBody>
          <a:bodyPr numCol="1" spcCol="180000" anchor="ctr" anchorCtr="0"/>
          <a:lstStyle>
            <a:lvl1pPr marL="0" indent="0">
              <a:buNone/>
              <a:defRPr sz="2000" i="0">
                <a:solidFill>
                  <a:schemeClr val="tx1"/>
                </a:solidFill>
              </a:defRPr>
            </a:lvl1pPr>
          </a:lstStyle>
          <a:p>
            <a:pPr lvl="0"/>
            <a:r>
              <a:rPr lang="nl-NL"/>
              <a:t>Klik om de modelstijlen te bewerken</a:t>
            </a:r>
          </a:p>
        </p:txBody>
      </p:sp>
      <p:sp>
        <p:nvSpPr>
          <p:cNvPr id="20" name="Tijdelijke aanduiding voor tekst 13"/>
          <p:cNvSpPr>
            <a:spLocks noGrp="1"/>
          </p:cNvSpPr>
          <p:nvPr>
            <p:ph type="body" sz="quarter" idx="18"/>
          </p:nvPr>
        </p:nvSpPr>
        <p:spPr>
          <a:xfrm>
            <a:off x="5382214" y="3845506"/>
            <a:ext cx="3286727" cy="691884"/>
          </a:xfrm>
        </p:spPr>
        <p:txBody>
          <a:bodyPr numCol="1" spcCol="180000" anchor="ctr" anchorCtr="0"/>
          <a:lstStyle>
            <a:lvl1pPr marL="0" indent="0">
              <a:buNone/>
              <a:defRPr sz="2000" i="0">
                <a:solidFill>
                  <a:schemeClr val="tx1"/>
                </a:solidFill>
              </a:defRPr>
            </a:lvl1pPr>
          </a:lstStyle>
          <a:p>
            <a:pPr lvl="0"/>
            <a:r>
              <a:rPr lang="nl-NL"/>
              <a:t>Klik om de modelstijlen te bewerken</a:t>
            </a:r>
          </a:p>
        </p:txBody>
      </p:sp>
      <p:sp>
        <p:nvSpPr>
          <p:cNvPr id="21" name="Tijdelijke aanduiding voor afbeelding 3"/>
          <p:cNvSpPr>
            <a:spLocks noGrp="1" noChangeAspect="1"/>
          </p:cNvSpPr>
          <p:nvPr>
            <p:ph type="pic" sz="quarter" idx="19"/>
          </p:nvPr>
        </p:nvSpPr>
        <p:spPr>
          <a:xfrm>
            <a:off x="4919401" y="2361344"/>
            <a:ext cx="405902" cy="540000"/>
          </a:xfrm>
          <a:blipFill>
            <a:blip r:embed="rId3"/>
            <a:stretch>
              <a:fillRect/>
            </a:stretch>
          </a:blipFill>
        </p:spPr>
        <p:txBody>
          <a:bodyPr/>
          <a:lstStyle>
            <a:lvl1pPr marL="0" indent="0" algn="ctr">
              <a:buNone/>
              <a:defRPr sz="100">
                <a:solidFill>
                  <a:schemeClr val="bg1"/>
                </a:solidFill>
              </a:defRPr>
            </a:lvl1pPr>
          </a:lstStyle>
          <a:p>
            <a:pPr lvl="0"/>
            <a:r>
              <a:rPr lang="nl-NL" noProof="0"/>
              <a:t>Klik op het pictogram als u een afbeelding wilt toevoegen</a:t>
            </a:r>
            <a:endParaRPr lang="nl-NL" noProof="0" dirty="0"/>
          </a:p>
        </p:txBody>
      </p:sp>
      <p:sp>
        <p:nvSpPr>
          <p:cNvPr id="22" name="Tijdelijke aanduiding voor afbeelding 3"/>
          <p:cNvSpPr>
            <a:spLocks noGrp="1" noChangeAspect="1"/>
          </p:cNvSpPr>
          <p:nvPr>
            <p:ph type="pic" sz="quarter" idx="20"/>
          </p:nvPr>
        </p:nvSpPr>
        <p:spPr>
          <a:xfrm>
            <a:off x="4919401" y="3147360"/>
            <a:ext cx="405902" cy="540000"/>
          </a:xfrm>
          <a:blipFill>
            <a:blip r:embed="rId4"/>
            <a:stretch>
              <a:fillRect/>
            </a:stretch>
          </a:blipFill>
        </p:spPr>
        <p:txBody>
          <a:bodyPr/>
          <a:lstStyle>
            <a:lvl1pPr marL="0" indent="0" algn="ctr">
              <a:buNone/>
              <a:defRPr sz="100">
                <a:solidFill>
                  <a:schemeClr val="bg1"/>
                </a:solidFill>
              </a:defRPr>
            </a:lvl1pPr>
          </a:lstStyle>
          <a:p>
            <a:pPr lvl="0"/>
            <a:r>
              <a:rPr lang="nl-NL" noProof="0"/>
              <a:t>Klik op het pictogram als u een afbeelding wilt toevoegen</a:t>
            </a:r>
            <a:endParaRPr lang="nl-NL" noProof="0" dirty="0"/>
          </a:p>
        </p:txBody>
      </p:sp>
      <p:sp>
        <p:nvSpPr>
          <p:cNvPr id="23" name="Tijdelijke aanduiding voor afbeelding 3"/>
          <p:cNvSpPr>
            <a:spLocks noGrp="1" noChangeAspect="1"/>
          </p:cNvSpPr>
          <p:nvPr>
            <p:ph type="pic" sz="quarter" idx="21"/>
          </p:nvPr>
        </p:nvSpPr>
        <p:spPr>
          <a:xfrm>
            <a:off x="4919401" y="3920850"/>
            <a:ext cx="405902" cy="540000"/>
          </a:xfrm>
          <a:blipFill>
            <a:blip r:embed="rId5"/>
            <a:stretch>
              <a:fillRect/>
            </a:stretch>
          </a:blipFill>
        </p:spPr>
        <p:txBody>
          <a:bodyPr/>
          <a:lstStyle>
            <a:lvl1pPr marL="0" indent="0" algn="ctr">
              <a:buNone/>
              <a:defRPr sz="100">
                <a:solidFill>
                  <a:schemeClr val="bg1"/>
                </a:solidFill>
              </a:defRPr>
            </a:lvl1pPr>
          </a:lstStyle>
          <a:p>
            <a:pPr lvl="0"/>
            <a:r>
              <a:rPr lang="nl-NL" noProof="0"/>
              <a:t>Klik op het pictogram als u een afbeelding wilt toevoegen</a:t>
            </a:r>
            <a:endParaRPr lang="nl-NL" noProof="0" dirty="0"/>
          </a:p>
        </p:txBody>
      </p:sp>
      <p:sp>
        <p:nvSpPr>
          <p:cNvPr id="3" name="Titel 2"/>
          <p:cNvSpPr>
            <a:spLocks noGrp="1"/>
          </p:cNvSpPr>
          <p:nvPr>
            <p:ph type="title"/>
          </p:nvPr>
        </p:nvSpPr>
        <p:spPr>
          <a:xfrm>
            <a:off x="472500" y="3050453"/>
            <a:ext cx="3748266" cy="1069200"/>
          </a:xfrm>
        </p:spPr>
        <p:txBody>
          <a:bodyPr/>
          <a:lstStyle>
            <a:lvl1pPr>
              <a:defRPr>
                <a:solidFill>
                  <a:schemeClr val="tx1"/>
                </a:solidFill>
              </a:defRPr>
            </a:lvl1pPr>
          </a:lstStyle>
          <a:p>
            <a:r>
              <a:rPr lang="nl-NL"/>
              <a:t>Klik om de stijl te bewerken</a:t>
            </a:r>
            <a:endParaRPr lang="nl-NL" dirty="0"/>
          </a:p>
        </p:txBody>
      </p:sp>
      <p:sp>
        <p:nvSpPr>
          <p:cNvPr id="25" name="Vertrouwelijkheidsniveau"/>
          <p:cNvSpPr>
            <a:spLocks noGrp="1"/>
          </p:cNvSpPr>
          <p:nvPr>
            <p:ph type="body" sz="quarter" idx="26"/>
          </p:nvPr>
        </p:nvSpPr>
        <p:spPr>
          <a:xfrm>
            <a:off x="472500" y="6528572"/>
            <a:ext cx="3196828" cy="183600"/>
          </a:xfrm>
        </p:spPr>
        <p:txBody>
          <a:bodyPr anchor="b" anchorCtr="0">
            <a:noAutofit/>
          </a:bodyPr>
          <a:lstStyle>
            <a:lvl1pPr marL="0" indent="0">
              <a:buNone/>
              <a:defRPr sz="900" cap="all" baseline="0">
                <a:solidFill>
                  <a:schemeClr val="tx1"/>
                </a:solidFill>
              </a:defRPr>
            </a:lvl1pPr>
          </a:lstStyle>
          <a:p>
            <a:pPr lvl="0"/>
            <a:r>
              <a:rPr lang="nl-NL"/>
              <a:t>Klik om de modelstijlen te bewerken</a:t>
            </a:r>
          </a:p>
        </p:txBody>
      </p:sp>
      <p:sp>
        <p:nvSpPr>
          <p:cNvPr id="5" name="Tijdelijke aanduiding voor dianummer 10">
            <a:extLst>
              <a:ext uri="{FF2B5EF4-FFF2-40B4-BE49-F238E27FC236}">
                <a16:creationId xmlns:a16="http://schemas.microsoft.com/office/drawing/2014/main" id="{D8AADD1E-3595-6A19-A4E3-08B585D88218}"/>
              </a:ext>
            </a:extLst>
          </p:cNvPr>
          <p:cNvSpPr>
            <a:spLocks noGrp="1"/>
          </p:cNvSpPr>
          <p:nvPr>
            <p:ph type="sldNum" sz="quarter" idx="27"/>
          </p:nvPr>
        </p:nvSpPr>
        <p:spPr/>
        <p:txBody>
          <a:bodyPr/>
          <a:lstStyle>
            <a:lvl1pPr>
              <a:defRPr/>
            </a:lvl1pPr>
          </a:lstStyle>
          <a:p>
            <a:fld id="{96F29B2B-D352-485A-9F16-52B464151043}" type="slidenum">
              <a:rPr lang="nl-NL" altLang="nl-NL"/>
              <a:pPr/>
              <a:t>‹nr.›</a:t>
            </a:fld>
            <a:endParaRPr lang="nl-NL" altLang="nl-NL"/>
          </a:p>
        </p:txBody>
      </p:sp>
    </p:spTree>
    <p:extLst>
      <p:ext uri="{BB962C8B-B14F-4D97-AF65-F5344CB8AC3E}">
        <p14:creationId xmlns:p14="http://schemas.microsoft.com/office/powerpoint/2010/main" val="15484825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bg1"/>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897C2BD-AB29-9B4D-69F5-F11DB424C61C}"/>
              </a:ext>
            </a:extLst>
          </p:cNvPr>
          <p:cNvSpPr>
            <a:spLocks noChangeArrowheads="1"/>
          </p:cNvSpPr>
          <p:nvPr/>
        </p:nvSpPr>
        <p:spPr bwMode="auto">
          <a:xfrm>
            <a:off x="4562475" y="0"/>
            <a:ext cx="4581525" cy="6858000"/>
          </a:xfrm>
          <a:prstGeom prst="rect">
            <a:avLst/>
          </a:prstGeom>
          <a:solidFill>
            <a:srgbClr val="FBD32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nl-NL" altLang="nl-NL">
              <a:solidFill>
                <a:srgbClr val="000000"/>
              </a:solidFill>
              <a:cs typeface="Arial" charset="0"/>
            </a:endParaRPr>
          </a:p>
        </p:txBody>
      </p:sp>
      <p:grpSp>
        <p:nvGrpSpPr>
          <p:cNvPr id="3" name="Group 6">
            <a:extLst>
              <a:ext uri="{FF2B5EF4-FFF2-40B4-BE49-F238E27FC236}">
                <a16:creationId xmlns:a16="http://schemas.microsoft.com/office/drawing/2014/main" id="{6D461E8E-972C-18FB-19CE-0309B21648AB}"/>
              </a:ext>
            </a:extLst>
          </p:cNvPr>
          <p:cNvGrpSpPr>
            <a:grpSpLocks/>
          </p:cNvGrpSpPr>
          <p:nvPr/>
        </p:nvGrpSpPr>
        <p:grpSpPr bwMode="auto">
          <a:xfrm>
            <a:off x="4279900" y="-1588"/>
            <a:ext cx="3517900" cy="1855788"/>
            <a:chOff x="2696" y="-1"/>
            <a:chExt cx="2216" cy="1169"/>
          </a:xfrm>
        </p:grpSpPr>
        <p:pic>
          <p:nvPicPr>
            <p:cNvPr id="4" name="Picture 7">
              <a:extLst>
                <a:ext uri="{FF2B5EF4-FFF2-40B4-BE49-F238E27FC236}">
                  <a16:creationId xmlns:a16="http://schemas.microsoft.com/office/drawing/2014/main" id="{23346E89-871E-710E-3C4E-0CFCACCC63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96" y="-1"/>
              <a:ext cx="384" cy="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8">
              <a:extLst>
                <a:ext uri="{FF2B5EF4-FFF2-40B4-BE49-F238E27FC236}">
                  <a16:creationId xmlns:a16="http://schemas.microsoft.com/office/drawing/2014/main" id="{3B4995B6-3A4D-8E1E-7E5C-E4FF039C09E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00" y="100"/>
              <a:ext cx="1812" cy="10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099" name="Rectangle 3"/>
          <p:cNvSpPr>
            <a:spLocks noGrp="1" noChangeArrowheads="1"/>
          </p:cNvSpPr>
          <p:nvPr>
            <p:ph type="ctrTitle"/>
          </p:nvPr>
        </p:nvSpPr>
        <p:spPr>
          <a:xfrm>
            <a:off x="5037138" y="2878138"/>
            <a:ext cx="3598862" cy="857250"/>
          </a:xfrm>
        </p:spPr>
        <p:txBody>
          <a:bodyPr bIns="0"/>
          <a:lstStyle>
            <a:lvl1pPr defTabSz="608013" eaLnBrk="0" hangingPunct="0">
              <a:defRPr>
                <a:solidFill>
                  <a:schemeClr val="tx1"/>
                </a:solidFill>
              </a:defRPr>
            </a:lvl1pPr>
          </a:lstStyle>
          <a:p>
            <a:pPr lvl="0"/>
            <a:r>
              <a:rPr lang="en-GB" altLang="nl-NL" noProof="0"/>
              <a:t>Click to edit Master title style</a:t>
            </a:r>
          </a:p>
        </p:txBody>
      </p:sp>
      <p:sp>
        <p:nvSpPr>
          <p:cNvPr id="4100" name="Rectangle 4"/>
          <p:cNvSpPr>
            <a:spLocks noGrp="1" noChangeArrowheads="1"/>
          </p:cNvSpPr>
          <p:nvPr>
            <p:ph type="subTitle" idx="1"/>
          </p:nvPr>
        </p:nvSpPr>
        <p:spPr>
          <a:xfrm>
            <a:off x="5037138" y="3778250"/>
            <a:ext cx="3598862" cy="1752600"/>
          </a:xfrm>
        </p:spPr>
        <p:txBody>
          <a:bodyPr bIns="0"/>
          <a:lstStyle>
            <a:lvl1pPr marL="0" indent="1588" defTabSz="608013" eaLnBrk="0" hangingPunct="0">
              <a:buFont typeface="Arial" charset="0"/>
              <a:buNone/>
              <a:defRPr/>
            </a:lvl1pPr>
          </a:lstStyle>
          <a:p>
            <a:pPr lvl="0"/>
            <a:r>
              <a:rPr lang="en-GB" altLang="nl-NL" noProof="0"/>
              <a:t>Click to edit Master subtitle style</a:t>
            </a:r>
          </a:p>
        </p:txBody>
      </p:sp>
      <p:sp>
        <p:nvSpPr>
          <p:cNvPr id="6" name="Rectangle 5">
            <a:extLst>
              <a:ext uri="{FF2B5EF4-FFF2-40B4-BE49-F238E27FC236}">
                <a16:creationId xmlns:a16="http://schemas.microsoft.com/office/drawing/2014/main" id="{D7E45B52-C310-C161-09D6-2FA2B151B4D0}"/>
              </a:ext>
            </a:extLst>
          </p:cNvPr>
          <p:cNvSpPr>
            <a:spLocks noGrp="1" noChangeArrowheads="1"/>
          </p:cNvSpPr>
          <p:nvPr>
            <p:ph type="dt" sz="half" idx="10"/>
          </p:nvPr>
        </p:nvSpPr>
        <p:spPr>
          <a:xfrm>
            <a:off x="5037138" y="6515100"/>
            <a:ext cx="3932237" cy="20955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t"/>
          <a:lstStyle>
            <a:lvl1pPr algn="l">
              <a:defRPr/>
            </a:lvl1pPr>
          </a:lstStyle>
          <a:p>
            <a:pPr>
              <a:defRPr/>
            </a:pPr>
            <a:fld id="{A9C46D03-E887-4B32-9801-74E5E447E176}" type="datetime1">
              <a:rPr lang="nl-NL" altLang="nl-NL"/>
              <a:pPr>
                <a:defRPr/>
              </a:pPr>
              <a:t>20-5-2025</a:t>
            </a:fld>
            <a:endParaRPr lang="nl-NL" altLang="nl-NL"/>
          </a:p>
        </p:txBody>
      </p:sp>
    </p:spTree>
    <p:extLst>
      <p:ext uri="{BB962C8B-B14F-4D97-AF65-F5344CB8AC3E}">
        <p14:creationId xmlns:p14="http://schemas.microsoft.com/office/powerpoint/2010/main" val="20968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6">
            <a:extLst>
              <a:ext uri="{FF2B5EF4-FFF2-40B4-BE49-F238E27FC236}">
                <a16:creationId xmlns:a16="http://schemas.microsoft.com/office/drawing/2014/main" id="{50F68D82-BCA2-13BB-D7D8-A69D0E0D629E}"/>
              </a:ext>
            </a:extLst>
          </p:cNvPr>
          <p:cNvSpPr>
            <a:spLocks noGrp="1" noChangeArrowheads="1"/>
          </p:cNvSpPr>
          <p:nvPr>
            <p:ph type="ftr" sz="quarter" idx="10"/>
          </p:nvPr>
        </p:nvSpPr>
        <p:spPr>
          <a:ln/>
        </p:spPr>
        <p:txBody>
          <a:bodyPr/>
          <a:lstStyle>
            <a:lvl1pPr>
              <a:defRPr/>
            </a:lvl1pPr>
          </a:lstStyle>
          <a:p>
            <a:pPr>
              <a:defRPr/>
            </a:pPr>
            <a:r>
              <a:rPr lang="nl-NL" altLang="nl-NL"/>
              <a:t>Informatie VZD</a:t>
            </a:r>
          </a:p>
        </p:txBody>
      </p:sp>
      <p:sp>
        <p:nvSpPr>
          <p:cNvPr id="5" name="Rectangle 7">
            <a:extLst>
              <a:ext uri="{FF2B5EF4-FFF2-40B4-BE49-F238E27FC236}">
                <a16:creationId xmlns:a16="http://schemas.microsoft.com/office/drawing/2014/main" id="{7B4A924D-AE4B-4D54-C770-30273E82EEE2}"/>
              </a:ext>
            </a:extLst>
          </p:cNvPr>
          <p:cNvSpPr>
            <a:spLocks noGrp="1" noChangeArrowheads="1"/>
          </p:cNvSpPr>
          <p:nvPr>
            <p:ph type="sldNum" sz="quarter" idx="11"/>
          </p:nvPr>
        </p:nvSpPr>
        <p:spPr>
          <a:ln/>
        </p:spPr>
        <p:txBody>
          <a:bodyPr/>
          <a:lstStyle>
            <a:lvl1pPr>
              <a:defRPr/>
            </a:lvl1pPr>
          </a:lstStyle>
          <a:p>
            <a:fld id="{5D6346EA-50D0-48D7-BD71-70D1E4094967}" type="slidenum">
              <a:rPr lang="nl-NL" altLang="nl-NL"/>
              <a:pPr/>
              <a:t>‹nr.›</a:t>
            </a:fld>
            <a:endParaRPr lang="nl-NL" altLang="nl-NL"/>
          </a:p>
        </p:txBody>
      </p:sp>
      <p:sp>
        <p:nvSpPr>
          <p:cNvPr id="6" name="shpTitel">
            <a:extLst>
              <a:ext uri="{FF2B5EF4-FFF2-40B4-BE49-F238E27FC236}">
                <a16:creationId xmlns:a16="http://schemas.microsoft.com/office/drawing/2014/main" id="{1FDB792F-E71E-7FF9-A55B-4316E24BC845}"/>
              </a:ext>
            </a:extLst>
          </p:cNvPr>
          <p:cNvSpPr>
            <a:spLocks noGrp="1" noChangeArrowheads="1"/>
          </p:cNvSpPr>
          <p:nvPr>
            <p:ph type="dt" sz="half" idx="12"/>
          </p:nvPr>
        </p:nvSpPr>
        <p:spPr>
          <a:ln/>
        </p:spPr>
        <p:txBody>
          <a:bodyPr/>
          <a:lstStyle>
            <a:lvl1pPr>
              <a:defRPr/>
            </a:lvl1pPr>
          </a:lstStyle>
          <a:p>
            <a:pPr>
              <a:defRPr/>
            </a:pPr>
            <a:fld id="{1993D427-D846-48FB-8D41-C6153EAF115C}" type="datetime1">
              <a:rPr lang="nl-NL" altLang="nl-NL"/>
              <a:pPr>
                <a:defRPr/>
              </a:pPr>
              <a:t>20-5-2025</a:t>
            </a:fld>
            <a:endParaRPr lang="nl-NL" altLang="nl-NL"/>
          </a:p>
        </p:txBody>
      </p:sp>
    </p:spTree>
    <p:extLst>
      <p:ext uri="{BB962C8B-B14F-4D97-AF65-F5344CB8AC3E}">
        <p14:creationId xmlns:p14="http://schemas.microsoft.com/office/powerpoint/2010/main" val="40388069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Rectangle 6">
            <a:extLst>
              <a:ext uri="{FF2B5EF4-FFF2-40B4-BE49-F238E27FC236}">
                <a16:creationId xmlns:a16="http://schemas.microsoft.com/office/drawing/2014/main" id="{4D10CF18-C51D-7796-926B-9BAF3077CF1C}"/>
              </a:ext>
            </a:extLst>
          </p:cNvPr>
          <p:cNvSpPr>
            <a:spLocks noGrp="1" noChangeArrowheads="1"/>
          </p:cNvSpPr>
          <p:nvPr>
            <p:ph type="ftr" sz="quarter" idx="10"/>
          </p:nvPr>
        </p:nvSpPr>
        <p:spPr>
          <a:ln/>
        </p:spPr>
        <p:txBody>
          <a:bodyPr/>
          <a:lstStyle>
            <a:lvl1pPr>
              <a:defRPr/>
            </a:lvl1pPr>
          </a:lstStyle>
          <a:p>
            <a:pPr>
              <a:defRPr/>
            </a:pPr>
            <a:r>
              <a:rPr lang="nl-NL" altLang="nl-NL"/>
              <a:t>Informatie VZD</a:t>
            </a:r>
          </a:p>
        </p:txBody>
      </p:sp>
      <p:sp>
        <p:nvSpPr>
          <p:cNvPr id="5" name="Rectangle 7">
            <a:extLst>
              <a:ext uri="{FF2B5EF4-FFF2-40B4-BE49-F238E27FC236}">
                <a16:creationId xmlns:a16="http://schemas.microsoft.com/office/drawing/2014/main" id="{651FC8D4-D0A2-9404-26EB-7113DE94330D}"/>
              </a:ext>
            </a:extLst>
          </p:cNvPr>
          <p:cNvSpPr>
            <a:spLocks noGrp="1" noChangeArrowheads="1"/>
          </p:cNvSpPr>
          <p:nvPr>
            <p:ph type="sldNum" sz="quarter" idx="11"/>
          </p:nvPr>
        </p:nvSpPr>
        <p:spPr>
          <a:ln/>
        </p:spPr>
        <p:txBody>
          <a:bodyPr/>
          <a:lstStyle>
            <a:lvl1pPr>
              <a:defRPr/>
            </a:lvl1pPr>
          </a:lstStyle>
          <a:p>
            <a:fld id="{65066DCC-A311-4FA2-8B97-1D3A0CF92BCC}" type="slidenum">
              <a:rPr lang="nl-NL" altLang="nl-NL"/>
              <a:pPr/>
              <a:t>‹nr.›</a:t>
            </a:fld>
            <a:endParaRPr lang="nl-NL" altLang="nl-NL"/>
          </a:p>
        </p:txBody>
      </p:sp>
      <p:sp>
        <p:nvSpPr>
          <p:cNvPr id="6" name="shpTitel">
            <a:extLst>
              <a:ext uri="{FF2B5EF4-FFF2-40B4-BE49-F238E27FC236}">
                <a16:creationId xmlns:a16="http://schemas.microsoft.com/office/drawing/2014/main" id="{EBC924A4-601F-0DEF-0359-FEEE9E06AFA1}"/>
              </a:ext>
            </a:extLst>
          </p:cNvPr>
          <p:cNvSpPr>
            <a:spLocks noGrp="1" noChangeArrowheads="1"/>
          </p:cNvSpPr>
          <p:nvPr>
            <p:ph type="dt" sz="half" idx="12"/>
          </p:nvPr>
        </p:nvSpPr>
        <p:spPr>
          <a:ln/>
        </p:spPr>
        <p:txBody>
          <a:bodyPr/>
          <a:lstStyle>
            <a:lvl1pPr>
              <a:defRPr/>
            </a:lvl1pPr>
          </a:lstStyle>
          <a:p>
            <a:pPr>
              <a:defRPr/>
            </a:pPr>
            <a:fld id="{428148D7-7474-4ACA-AF0C-BFB0C32BD008}" type="datetime1">
              <a:rPr lang="nl-NL" altLang="nl-NL"/>
              <a:pPr>
                <a:defRPr/>
              </a:pPr>
              <a:t>20-5-2025</a:t>
            </a:fld>
            <a:endParaRPr lang="nl-NL" altLang="nl-NL"/>
          </a:p>
        </p:txBody>
      </p:sp>
    </p:spTree>
    <p:extLst>
      <p:ext uri="{BB962C8B-B14F-4D97-AF65-F5344CB8AC3E}">
        <p14:creationId xmlns:p14="http://schemas.microsoft.com/office/powerpoint/2010/main" val="6253078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66725" y="2068513"/>
            <a:ext cx="4124325" cy="4138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743450" y="2068513"/>
            <a:ext cx="4124325" cy="41386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Rectangle 6">
            <a:extLst>
              <a:ext uri="{FF2B5EF4-FFF2-40B4-BE49-F238E27FC236}">
                <a16:creationId xmlns:a16="http://schemas.microsoft.com/office/drawing/2014/main" id="{7491E3DC-245F-9BA9-9DDF-EAB413171FBB}"/>
              </a:ext>
            </a:extLst>
          </p:cNvPr>
          <p:cNvSpPr>
            <a:spLocks noGrp="1" noChangeArrowheads="1"/>
          </p:cNvSpPr>
          <p:nvPr>
            <p:ph type="ftr" sz="quarter" idx="10"/>
          </p:nvPr>
        </p:nvSpPr>
        <p:spPr>
          <a:ln/>
        </p:spPr>
        <p:txBody>
          <a:bodyPr/>
          <a:lstStyle>
            <a:lvl1pPr>
              <a:defRPr/>
            </a:lvl1pPr>
          </a:lstStyle>
          <a:p>
            <a:pPr>
              <a:defRPr/>
            </a:pPr>
            <a:r>
              <a:rPr lang="nl-NL" altLang="nl-NL"/>
              <a:t>Informatie VZD</a:t>
            </a:r>
          </a:p>
        </p:txBody>
      </p:sp>
      <p:sp>
        <p:nvSpPr>
          <p:cNvPr id="6" name="Rectangle 7">
            <a:extLst>
              <a:ext uri="{FF2B5EF4-FFF2-40B4-BE49-F238E27FC236}">
                <a16:creationId xmlns:a16="http://schemas.microsoft.com/office/drawing/2014/main" id="{8AB67E63-96C9-509D-D2C5-4D6991EAC0CB}"/>
              </a:ext>
            </a:extLst>
          </p:cNvPr>
          <p:cNvSpPr>
            <a:spLocks noGrp="1" noChangeArrowheads="1"/>
          </p:cNvSpPr>
          <p:nvPr>
            <p:ph type="sldNum" sz="quarter" idx="11"/>
          </p:nvPr>
        </p:nvSpPr>
        <p:spPr>
          <a:ln/>
        </p:spPr>
        <p:txBody>
          <a:bodyPr/>
          <a:lstStyle>
            <a:lvl1pPr>
              <a:defRPr/>
            </a:lvl1pPr>
          </a:lstStyle>
          <a:p>
            <a:fld id="{9B5C4B25-EA5E-404D-9E6D-F094D38FA672}" type="slidenum">
              <a:rPr lang="nl-NL" altLang="nl-NL"/>
              <a:pPr/>
              <a:t>‹nr.›</a:t>
            </a:fld>
            <a:endParaRPr lang="nl-NL" altLang="nl-NL"/>
          </a:p>
        </p:txBody>
      </p:sp>
      <p:sp>
        <p:nvSpPr>
          <p:cNvPr id="7" name="shpTitel">
            <a:extLst>
              <a:ext uri="{FF2B5EF4-FFF2-40B4-BE49-F238E27FC236}">
                <a16:creationId xmlns:a16="http://schemas.microsoft.com/office/drawing/2014/main" id="{494C0E0F-1B55-80AF-3B84-9125800201FD}"/>
              </a:ext>
            </a:extLst>
          </p:cNvPr>
          <p:cNvSpPr>
            <a:spLocks noGrp="1" noChangeArrowheads="1"/>
          </p:cNvSpPr>
          <p:nvPr>
            <p:ph type="dt" sz="half" idx="12"/>
          </p:nvPr>
        </p:nvSpPr>
        <p:spPr>
          <a:ln/>
        </p:spPr>
        <p:txBody>
          <a:bodyPr/>
          <a:lstStyle>
            <a:lvl1pPr>
              <a:defRPr/>
            </a:lvl1pPr>
          </a:lstStyle>
          <a:p>
            <a:pPr>
              <a:defRPr/>
            </a:pPr>
            <a:fld id="{75748742-9F8D-415D-A088-1AA8BB8B57D5}" type="datetime1">
              <a:rPr lang="nl-NL" altLang="nl-NL"/>
              <a:pPr>
                <a:defRPr/>
              </a:pPr>
              <a:t>20-5-2025</a:t>
            </a:fld>
            <a:endParaRPr lang="nl-NL" altLang="nl-NL"/>
          </a:p>
        </p:txBody>
      </p:sp>
    </p:spTree>
    <p:extLst>
      <p:ext uri="{BB962C8B-B14F-4D97-AF65-F5344CB8AC3E}">
        <p14:creationId xmlns:p14="http://schemas.microsoft.com/office/powerpoint/2010/main" val="21363201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Rectangle 6">
            <a:extLst>
              <a:ext uri="{FF2B5EF4-FFF2-40B4-BE49-F238E27FC236}">
                <a16:creationId xmlns:a16="http://schemas.microsoft.com/office/drawing/2014/main" id="{D8F47222-E297-50D0-41ED-B3C51BC1196C}"/>
              </a:ext>
            </a:extLst>
          </p:cNvPr>
          <p:cNvSpPr>
            <a:spLocks noGrp="1" noChangeArrowheads="1"/>
          </p:cNvSpPr>
          <p:nvPr>
            <p:ph type="ftr" sz="quarter" idx="10"/>
          </p:nvPr>
        </p:nvSpPr>
        <p:spPr>
          <a:ln/>
        </p:spPr>
        <p:txBody>
          <a:bodyPr/>
          <a:lstStyle>
            <a:lvl1pPr>
              <a:defRPr/>
            </a:lvl1pPr>
          </a:lstStyle>
          <a:p>
            <a:pPr>
              <a:defRPr/>
            </a:pPr>
            <a:r>
              <a:rPr lang="nl-NL" altLang="nl-NL"/>
              <a:t>Informatie VZD</a:t>
            </a:r>
          </a:p>
        </p:txBody>
      </p:sp>
      <p:sp>
        <p:nvSpPr>
          <p:cNvPr id="8" name="Rectangle 7">
            <a:extLst>
              <a:ext uri="{FF2B5EF4-FFF2-40B4-BE49-F238E27FC236}">
                <a16:creationId xmlns:a16="http://schemas.microsoft.com/office/drawing/2014/main" id="{E3DF091C-FDAC-AC88-1F55-87A6ED39D310}"/>
              </a:ext>
            </a:extLst>
          </p:cNvPr>
          <p:cNvSpPr>
            <a:spLocks noGrp="1" noChangeArrowheads="1"/>
          </p:cNvSpPr>
          <p:nvPr>
            <p:ph type="sldNum" sz="quarter" idx="11"/>
          </p:nvPr>
        </p:nvSpPr>
        <p:spPr>
          <a:ln/>
        </p:spPr>
        <p:txBody>
          <a:bodyPr/>
          <a:lstStyle>
            <a:lvl1pPr>
              <a:defRPr/>
            </a:lvl1pPr>
          </a:lstStyle>
          <a:p>
            <a:fld id="{F7EDEAED-C71A-4B20-AC05-823E460E1EF3}" type="slidenum">
              <a:rPr lang="nl-NL" altLang="nl-NL"/>
              <a:pPr/>
              <a:t>‹nr.›</a:t>
            </a:fld>
            <a:endParaRPr lang="nl-NL" altLang="nl-NL"/>
          </a:p>
        </p:txBody>
      </p:sp>
      <p:sp>
        <p:nvSpPr>
          <p:cNvPr id="9" name="shpTitel">
            <a:extLst>
              <a:ext uri="{FF2B5EF4-FFF2-40B4-BE49-F238E27FC236}">
                <a16:creationId xmlns:a16="http://schemas.microsoft.com/office/drawing/2014/main" id="{A0A1FCB8-56F4-060D-71E2-03FCFDA48B1B}"/>
              </a:ext>
            </a:extLst>
          </p:cNvPr>
          <p:cNvSpPr>
            <a:spLocks noGrp="1" noChangeArrowheads="1"/>
          </p:cNvSpPr>
          <p:nvPr>
            <p:ph type="dt" sz="half" idx="12"/>
          </p:nvPr>
        </p:nvSpPr>
        <p:spPr>
          <a:ln/>
        </p:spPr>
        <p:txBody>
          <a:bodyPr/>
          <a:lstStyle>
            <a:lvl1pPr>
              <a:defRPr/>
            </a:lvl1pPr>
          </a:lstStyle>
          <a:p>
            <a:pPr>
              <a:defRPr/>
            </a:pPr>
            <a:fld id="{837A6291-20A5-4880-BC0F-B139010599A4}" type="datetime1">
              <a:rPr lang="nl-NL" altLang="nl-NL"/>
              <a:pPr>
                <a:defRPr/>
              </a:pPr>
              <a:t>20-5-2025</a:t>
            </a:fld>
            <a:endParaRPr lang="nl-NL" altLang="nl-NL"/>
          </a:p>
        </p:txBody>
      </p:sp>
    </p:spTree>
    <p:extLst>
      <p:ext uri="{BB962C8B-B14F-4D97-AF65-F5344CB8AC3E}">
        <p14:creationId xmlns:p14="http://schemas.microsoft.com/office/powerpoint/2010/main" val="20105991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Rectangle 6">
            <a:extLst>
              <a:ext uri="{FF2B5EF4-FFF2-40B4-BE49-F238E27FC236}">
                <a16:creationId xmlns:a16="http://schemas.microsoft.com/office/drawing/2014/main" id="{2E745A92-D469-D759-33B8-C0A6C082DF9F}"/>
              </a:ext>
            </a:extLst>
          </p:cNvPr>
          <p:cNvSpPr>
            <a:spLocks noGrp="1" noChangeArrowheads="1"/>
          </p:cNvSpPr>
          <p:nvPr>
            <p:ph type="ftr" sz="quarter" idx="10"/>
          </p:nvPr>
        </p:nvSpPr>
        <p:spPr>
          <a:ln/>
        </p:spPr>
        <p:txBody>
          <a:bodyPr/>
          <a:lstStyle>
            <a:lvl1pPr>
              <a:defRPr/>
            </a:lvl1pPr>
          </a:lstStyle>
          <a:p>
            <a:pPr>
              <a:defRPr/>
            </a:pPr>
            <a:r>
              <a:rPr lang="nl-NL" altLang="nl-NL"/>
              <a:t>Informatie VZD</a:t>
            </a:r>
          </a:p>
        </p:txBody>
      </p:sp>
      <p:sp>
        <p:nvSpPr>
          <p:cNvPr id="4" name="Rectangle 7">
            <a:extLst>
              <a:ext uri="{FF2B5EF4-FFF2-40B4-BE49-F238E27FC236}">
                <a16:creationId xmlns:a16="http://schemas.microsoft.com/office/drawing/2014/main" id="{9750D185-BAED-E3B1-9495-94932D49D589}"/>
              </a:ext>
            </a:extLst>
          </p:cNvPr>
          <p:cNvSpPr>
            <a:spLocks noGrp="1" noChangeArrowheads="1"/>
          </p:cNvSpPr>
          <p:nvPr>
            <p:ph type="sldNum" sz="quarter" idx="11"/>
          </p:nvPr>
        </p:nvSpPr>
        <p:spPr>
          <a:ln/>
        </p:spPr>
        <p:txBody>
          <a:bodyPr/>
          <a:lstStyle>
            <a:lvl1pPr>
              <a:defRPr/>
            </a:lvl1pPr>
          </a:lstStyle>
          <a:p>
            <a:fld id="{9DC782BF-4216-431E-9140-CA21611A6758}" type="slidenum">
              <a:rPr lang="nl-NL" altLang="nl-NL"/>
              <a:pPr/>
              <a:t>‹nr.›</a:t>
            </a:fld>
            <a:endParaRPr lang="nl-NL" altLang="nl-NL"/>
          </a:p>
        </p:txBody>
      </p:sp>
      <p:sp>
        <p:nvSpPr>
          <p:cNvPr id="5" name="shpTitel">
            <a:extLst>
              <a:ext uri="{FF2B5EF4-FFF2-40B4-BE49-F238E27FC236}">
                <a16:creationId xmlns:a16="http://schemas.microsoft.com/office/drawing/2014/main" id="{84D7118B-8FEB-A0D4-B318-398AA638293C}"/>
              </a:ext>
            </a:extLst>
          </p:cNvPr>
          <p:cNvSpPr>
            <a:spLocks noGrp="1" noChangeArrowheads="1"/>
          </p:cNvSpPr>
          <p:nvPr>
            <p:ph type="dt" sz="half" idx="12"/>
          </p:nvPr>
        </p:nvSpPr>
        <p:spPr>
          <a:ln/>
        </p:spPr>
        <p:txBody>
          <a:bodyPr/>
          <a:lstStyle>
            <a:lvl1pPr>
              <a:defRPr/>
            </a:lvl1pPr>
          </a:lstStyle>
          <a:p>
            <a:pPr>
              <a:defRPr/>
            </a:pPr>
            <a:fld id="{25B6D47D-5A36-4254-A777-75AFB7F16FE0}" type="datetime1">
              <a:rPr lang="nl-NL" altLang="nl-NL"/>
              <a:pPr>
                <a:defRPr/>
              </a:pPr>
              <a:t>20-5-2025</a:t>
            </a:fld>
            <a:endParaRPr lang="nl-NL" altLang="nl-NL"/>
          </a:p>
        </p:txBody>
      </p:sp>
    </p:spTree>
    <p:extLst>
      <p:ext uri="{BB962C8B-B14F-4D97-AF65-F5344CB8AC3E}">
        <p14:creationId xmlns:p14="http://schemas.microsoft.com/office/powerpoint/2010/main" val="36120536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74F1858-DFBA-8AD6-7667-7D54CAB9EFC4}"/>
              </a:ext>
            </a:extLst>
          </p:cNvPr>
          <p:cNvSpPr>
            <a:spLocks noGrp="1" noChangeArrowheads="1"/>
          </p:cNvSpPr>
          <p:nvPr>
            <p:ph type="ftr" sz="quarter" idx="10"/>
          </p:nvPr>
        </p:nvSpPr>
        <p:spPr>
          <a:ln/>
        </p:spPr>
        <p:txBody>
          <a:bodyPr/>
          <a:lstStyle>
            <a:lvl1pPr>
              <a:defRPr/>
            </a:lvl1pPr>
          </a:lstStyle>
          <a:p>
            <a:pPr>
              <a:defRPr/>
            </a:pPr>
            <a:r>
              <a:rPr lang="nl-NL" altLang="nl-NL"/>
              <a:t>Informatie VZD</a:t>
            </a:r>
          </a:p>
        </p:txBody>
      </p:sp>
      <p:sp>
        <p:nvSpPr>
          <p:cNvPr id="3" name="Rectangle 7">
            <a:extLst>
              <a:ext uri="{FF2B5EF4-FFF2-40B4-BE49-F238E27FC236}">
                <a16:creationId xmlns:a16="http://schemas.microsoft.com/office/drawing/2014/main" id="{26C60998-CCE9-2C96-8CAA-1B416D871F10}"/>
              </a:ext>
            </a:extLst>
          </p:cNvPr>
          <p:cNvSpPr>
            <a:spLocks noGrp="1" noChangeArrowheads="1"/>
          </p:cNvSpPr>
          <p:nvPr>
            <p:ph type="sldNum" sz="quarter" idx="11"/>
          </p:nvPr>
        </p:nvSpPr>
        <p:spPr>
          <a:ln/>
        </p:spPr>
        <p:txBody>
          <a:bodyPr/>
          <a:lstStyle>
            <a:lvl1pPr>
              <a:defRPr/>
            </a:lvl1pPr>
          </a:lstStyle>
          <a:p>
            <a:fld id="{83B973ED-1DDD-4947-88E1-3B95150EAD96}" type="slidenum">
              <a:rPr lang="nl-NL" altLang="nl-NL"/>
              <a:pPr/>
              <a:t>‹nr.›</a:t>
            </a:fld>
            <a:endParaRPr lang="nl-NL" altLang="nl-NL"/>
          </a:p>
        </p:txBody>
      </p:sp>
      <p:sp>
        <p:nvSpPr>
          <p:cNvPr id="4" name="shpTitel">
            <a:extLst>
              <a:ext uri="{FF2B5EF4-FFF2-40B4-BE49-F238E27FC236}">
                <a16:creationId xmlns:a16="http://schemas.microsoft.com/office/drawing/2014/main" id="{090AC86F-379F-ABFF-B287-92C2D289EC6D}"/>
              </a:ext>
            </a:extLst>
          </p:cNvPr>
          <p:cNvSpPr>
            <a:spLocks noGrp="1" noChangeArrowheads="1"/>
          </p:cNvSpPr>
          <p:nvPr>
            <p:ph type="dt" sz="half" idx="12"/>
          </p:nvPr>
        </p:nvSpPr>
        <p:spPr>
          <a:ln/>
        </p:spPr>
        <p:txBody>
          <a:bodyPr/>
          <a:lstStyle>
            <a:lvl1pPr>
              <a:defRPr/>
            </a:lvl1pPr>
          </a:lstStyle>
          <a:p>
            <a:pPr>
              <a:defRPr/>
            </a:pPr>
            <a:fld id="{A856AC09-1074-45A8-9B5D-7C01A25FA0F1}" type="datetime1">
              <a:rPr lang="nl-NL" altLang="nl-NL"/>
              <a:pPr>
                <a:defRPr/>
              </a:pPr>
              <a:t>20-5-2025</a:t>
            </a:fld>
            <a:endParaRPr lang="nl-NL" altLang="nl-NL"/>
          </a:p>
        </p:txBody>
      </p:sp>
    </p:spTree>
    <p:extLst>
      <p:ext uri="{BB962C8B-B14F-4D97-AF65-F5344CB8AC3E}">
        <p14:creationId xmlns:p14="http://schemas.microsoft.com/office/powerpoint/2010/main" val="2648679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59431CB-68BC-C812-D591-22FEFF876A32}"/>
              </a:ext>
            </a:extLst>
          </p:cNvPr>
          <p:cNvSpPr/>
          <p:nvPr userDrawn="1"/>
        </p:nvSpPr>
        <p:spPr>
          <a:xfrm>
            <a:off x="0" y="3427413"/>
            <a:ext cx="9144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C4BC7104-C5F1-57A1-548F-9086A22B314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476250" y="1879601"/>
            <a:ext cx="8192691" cy="1547813"/>
          </a:xfrm>
        </p:spPr>
        <p:txBody>
          <a:bodyPr anchor="ctr">
            <a:normAutofit/>
          </a:bodyPr>
          <a:lstStyle>
            <a:lvl1pPr>
              <a:defRPr sz="4800">
                <a:solidFill>
                  <a:schemeClr val="tx1"/>
                </a:solidFill>
              </a:defRPr>
            </a:lvl1pPr>
          </a:lstStyle>
          <a:p>
            <a:r>
              <a:rPr lang="nl-NL"/>
              <a:t>Klik om de stijl te bewerken</a:t>
            </a:r>
            <a:endParaRPr lang="nl-NL" dirty="0"/>
          </a:p>
        </p:txBody>
      </p:sp>
      <p:sp>
        <p:nvSpPr>
          <p:cNvPr id="9" name="Ondertitel 2"/>
          <p:cNvSpPr>
            <a:spLocks noGrp="1"/>
          </p:cNvSpPr>
          <p:nvPr>
            <p:ph type="subTitle" idx="1"/>
          </p:nvPr>
        </p:nvSpPr>
        <p:spPr>
          <a:xfrm>
            <a:off x="476250" y="3749487"/>
            <a:ext cx="8193882" cy="1736913"/>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23" name="Vertrouwelijkheidsniveau"/>
          <p:cNvSpPr>
            <a:spLocks noGrp="1"/>
          </p:cNvSpPr>
          <p:nvPr>
            <p:ph type="body" sz="quarter" idx="26"/>
          </p:nvPr>
        </p:nvSpPr>
        <p:spPr>
          <a:xfrm>
            <a:off x="472500" y="6528572"/>
            <a:ext cx="3196828" cy="183600"/>
          </a:xfrm>
        </p:spPr>
        <p:txBody>
          <a:bodyPr anchor="b" anchorCtr="0">
            <a:noAutofit/>
          </a:bodyPr>
          <a:lstStyle>
            <a:lvl1pPr marL="0" indent="0">
              <a:buNone/>
              <a:defRPr sz="900" cap="all" baseline="0">
                <a:solidFill>
                  <a:schemeClr val="tx1"/>
                </a:solidFill>
              </a:defRPr>
            </a:lvl1pPr>
          </a:lstStyle>
          <a:p>
            <a:pPr lvl="0"/>
            <a:r>
              <a:rPr lang="nl-NL"/>
              <a:t>Klik om de modelstijlen te bewerken</a:t>
            </a:r>
          </a:p>
        </p:txBody>
      </p:sp>
      <p:sp>
        <p:nvSpPr>
          <p:cNvPr id="8" name="Tijdelijke aanduiding voor tekst 16"/>
          <p:cNvSpPr>
            <a:spLocks noGrp="1"/>
          </p:cNvSpPr>
          <p:nvPr>
            <p:ph type="body" sz="quarter" idx="21"/>
          </p:nvPr>
        </p:nvSpPr>
        <p:spPr>
          <a:xfrm>
            <a:off x="472501" y="5486401"/>
            <a:ext cx="3753000" cy="322075"/>
          </a:xfrm>
        </p:spPr>
        <p:txBody>
          <a:bodyPr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Klik om de modelstijlen te bewerken</a:t>
            </a:r>
          </a:p>
        </p:txBody>
      </p:sp>
      <p:sp>
        <p:nvSpPr>
          <p:cNvPr id="11" name="Tijdelijke aanduiding voor tekst 8"/>
          <p:cNvSpPr>
            <a:spLocks noGrp="1"/>
          </p:cNvSpPr>
          <p:nvPr>
            <p:ph type="body" sz="quarter" idx="25"/>
          </p:nvPr>
        </p:nvSpPr>
        <p:spPr>
          <a:xfrm>
            <a:off x="472500" y="5808476"/>
            <a:ext cx="3753000" cy="345651"/>
          </a:xfrm>
        </p:spPr>
        <p:txBody>
          <a:bodyPr/>
          <a:lstStyle>
            <a:lvl1pPr marL="0" indent="0">
              <a:lnSpc>
                <a:spcPct val="100000"/>
              </a:lnSpc>
              <a:spcBef>
                <a:spcPts val="0"/>
              </a:spcBef>
              <a:buNone/>
              <a:defRPr sz="1600"/>
            </a:lvl1pPr>
          </a:lstStyle>
          <a:p>
            <a:pPr lvl="0"/>
            <a:r>
              <a:rPr lang="nl-NL"/>
              <a:t>Klik om de modelstijlen te bewerken</a:t>
            </a:r>
          </a:p>
        </p:txBody>
      </p:sp>
      <p:sp>
        <p:nvSpPr>
          <p:cNvPr id="5" name="Tijdelijke aanduiding voor dianummer 21">
            <a:extLst>
              <a:ext uri="{FF2B5EF4-FFF2-40B4-BE49-F238E27FC236}">
                <a16:creationId xmlns:a16="http://schemas.microsoft.com/office/drawing/2014/main" id="{FCEF1968-7B5A-987A-2B91-A28D78902801}"/>
              </a:ext>
            </a:extLst>
          </p:cNvPr>
          <p:cNvSpPr>
            <a:spLocks noGrp="1"/>
          </p:cNvSpPr>
          <p:nvPr>
            <p:ph type="sldNum" sz="quarter" idx="27"/>
          </p:nvPr>
        </p:nvSpPr>
        <p:spPr/>
        <p:txBody>
          <a:bodyPr/>
          <a:lstStyle>
            <a:lvl1pPr>
              <a:defRPr/>
            </a:lvl1pPr>
          </a:lstStyle>
          <a:p>
            <a:fld id="{BECF1940-5F41-452D-9F9A-79E0912FE4A6}" type="slidenum">
              <a:rPr lang="nl-NL" altLang="nl-NL"/>
              <a:pPr/>
              <a:t>‹nr.›</a:t>
            </a:fld>
            <a:endParaRPr lang="nl-NL" altLang="nl-NL"/>
          </a:p>
        </p:txBody>
      </p:sp>
    </p:spTree>
    <p:extLst>
      <p:ext uri="{BB962C8B-B14F-4D97-AF65-F5344CB8AC3E}">
        <p14:creationId xmlns:p14="http://schemas.microsoft.com/office/powerpoint/2010/main" val="29559520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6">
            <a:extLst>
              <a:ext uri="{FF2B5EF4-FFF2-40B4-BE49-F238E27FC236}">
                <a16:creationId xmlns:a16="http://schemas.microsoft.com/office/drawing/2014/main" id="{9896A7BD-D140-6073-73B4-D3F705967032}"/>
              </a:ext>
            </a:extLst>
          </p:cNvPr>
          <p:cNvSpPr>
            <a:spLocks noGrp="1" noChangeArrowheads="1"/>
          </p:cNvSpPr>
          <p:nvPr>
            <p:ph type="ftr" sz="quarter" idx="10"/>
          </p:nvPr>
        </p:nvSpPr>
        <p:spPr>
          <a:ln/>
        </p:spPr>
        <p:txBody>
          <a:bodyPr/>
          <a:lstStyle>
            <a:lvl1pPr>
              <a:defRPr/>
            </a:lvl1pPr>
          </a:lstStyle>
          <a:p>
            <a:pPr>
              <a:defRPr/>
            </a:pPr>
            <a:r>
              <a:rPr lang="nl-NL" altLang="nl-NL"/>
              <a:t>Informatie VZD</a:t>
            </a:r>
          </a:p>
        </p:txBody>
      </p:sp>
      <p:sp>
        <p:nvSpPr>
          <p:cNvPr id="6" name="Rectangle 7">
            <a:extLst>
              <a:ext uri="{FF2B5EF4-FFF2-40B4-BE49-F238E27FC236}">
                <a16:creationId xmlns:a16="http://schemas.microsoft.com/office/drawing/2014/main" id="{FF6156DA-D952-6198-365C-0D19D39480F8}"/>
              </a:ext>
            </a:extLst>
          </p:cNvPr>
          <p:cNvSpPr>
            <a:spLocks noGrp="1" noChangeArrowheads="1"/>
          </p:cNvSpPr>
          <p:nvPr>
            <p:ph type="sldNum" sz="quarter" idx="11"/>
          </p:nvPr>
        </p:nvSpPr>
        <p:spPr>
          <a:ln/>
        </p:spPr>
        <p:txBody>
          <a:bodyPr/>
          <a:lstStyle>
            <a:lvl1pPr>
              <a:defRPr/>
            </a:lvl1pPr>
          </a:lstStyle>
          <a:p>
            <a:fld id="{65C82024-65E5-4581-95E3-6A0F5A4D0482}" type="slidenum">
              <a:rPr lang="nl-NL" altLang="nl-NL"/>
              <a:pPr/>
              <a:t>‹nr.›</a:t>
            </a:fld>
            <a:endParaRPr lang="nl-NL" altLang="nl-NL"/>
          </a:p>
        </p:txBody>
      </p:sp>
      <p:sp>
        <p:nvSpPr>
          <p:cNvPr id="7" name="shpTitel">
            <a:extLst>
              <a:ext uri="{FF2B5EF4-FFF2-40B4-BE49-F238E27FC236}">
                <a16:creationId xmlns:a16="http://schemas.microsoft.com/office/drawing/2014/main" id="{29FFA2A7-D69B-A502-B197-0A1A56349A12}"/>
              </a:ext>
            </a:extLst>
          </p:cNvPr>
          <p:cNvSpPr>
            <a:spLocks noGrp="1" noChangeArrowheads="1"/>
          </p:cNvSpPr>
          <p:nvPr>
            <p:ph type="dt" sz="half" idx="12"/>
          </p:nvPr>
        </p:nvSpPr>
        <p:spPr>
          <a:ln/>
        </p:spPr>
        <p:txBody>
          <a:bodyPr/>
          <a:lstStyle>
            <a:lvl1pPr>
              <a:defRPr/>
            </a:lvl1pPr>
          </a:lstStyle>
          <a:p>
            <a:pPr>
              <a:defRPr/>
            </a:pPr>
            <a:fld id="{53A8663D-65BB-42B6-890A-90551CBF7584}" type="datetime1">
              <a:rPr lang="nl-NL" altLang="nl-NL"/>
              <a:pPr>
                <a:defRPr/>
              </a:pPr>
              <a:t>20-5-2025</a:t>
            </a:fld>
            <a:endParaRPr lang="nl-NL" altLang="nl-NL"/>
          </a:p>
        </p:txBody>
      </p:sp>
    </p:spTree>
    <p:extLst>
      <p:ext uri="{BB962C8B-B14F-4D97-AF65-F5344CB8AC3E}">
        <p14:creationId xmlns:p14="http://schemas.microsoft.com/office/powerpoint/2010/main" val="3647550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Rectangle 6">
            <a:extLst>
              <a:ext uri="{FF2B5EF4-FFF2-40B4-BE49-F238E27FC236}">
                <a16:creationId xmlns:a16="http://schemas.microsoft.com/office/drawing/2014/main" id="{9C492193-9C0E-3A49-EECB-F990E78CF8A0}"/>
              </a:ext>
            </a:extLst>
          </p:cNvPr>
          <p:cNvSpPr>
            <a:spLocks noGrp="1" noChangeArrowheads="1"/>
          </p:cNvSpPr>
          <p:nvPr>
            <p:ph type="ftr" sz="quarter" idx="10"/>
          </p:nvPr>
        </p:nvSpPr>
        <p:spPr>
          <a:ln/>
        </p:spPr>
        <p:txBody>
          <a:bodyPr/>
          <a:lstStyle>
            <a:lvl1pPr>
              <a:defRPr/>
            </a:lvl1pPr>
          </a:lstStyle>
          <a:p>
            <a:pPr>
              <a:defRPr/>
            </a:pPr>
            <a:r>
              <a:rPr lang="nl-NL" altLang="nl-NL"/>
              <a:t>Informatie VZD</a:t>
            </a:r>
          </a:p>
        </p:txBody>
      </p:sp>
      <p:sp>
        <p:nvSpPr>
          <p:cNvPr id="6" name="Rectangle 7">
            <a:extLst>
              <a:ext uri="{FF2B5EF4-FFF2-40B4-BE49-F238E27FC236}">
                <a16:creationId xmlns:a16="http://schemas.microsoft.com/office/drawing/2014/main" id="{BFE823FE-AD33-E3C9-45D4-7AAA6ABC7036}"/>
              </a:ext>
            </a:extLst>
          </p:cNvPr>
          <p:cNvSpPr>
            <a:spLocks noGrp="1" noChangeArrowheads="1"/>
          </p:cNvSpPr>
          <p:nvPr>
            <p:ph type="sldNum" sz="quarter" idx="11"/>
          </p:nvPr>
        </p:nvSpPr>
        <p:spPr>
          <a:ln/>
        </p:spPr>
        <p:txBody>
          <a:bodyPr/>
          <a:lstStyle>
            <a:lvl1pPr>
              <a:defRPr/>
            </a:lvl1pPr>
          </a:lstStyle>
          <a:p>
            <a:fld id="{D4FD88EA-970F-498D-9256-28AE9ABDD6A6}" type="slidenum">
              <a:rPr lang="nl-NL" altLang="nl-NL"/>
              <a:pPr/>
              <a:t>‹nr.›</a:t>
            </a:fld>
            <a:endParaRPr lang="nl-NL" altLang="nl-NL"/>
          </a:p>
        </p:txBody>
      </p:sp>
      <p:sp>
        <p:nvSpPr>
          <p:cNvPr id="7" name="shpTitel">
            <a:extLst>
              <a:ext uri="{FF2B5EF4-FFF2-40B4-BE49-F238E27FC236}">
                <a16:creationId xmlns:a16="http://schemas.microsoft.com/office/drawing/2014/main" id="{6193B317-7F74-F93F-C50F-7DA6536694E8}"/>
              </a:ext>
            </a:extLst>
          </p:cNvPr>
          <p:cNvSpPr>
            <a:spLocks noGrp="1" noChangeArrowheads="1"/>
          </p:cNvSpPr>
          <p:nvPr>
            <p:ph type="dt" sz="half" idx="12"/>
          </p:nvPr>
        </p:nvSpPr>
        <p:spPr>
          <a:ln/>
        </p:spPr>
        <p:txBody>
          <a:bodyPr/>
          <a:lstStyle>
            <a:lvl1pPr>
              <a:defRPr/>
            </a:lvl1pPr>
          </a:lstStyle>
          <a:p>
            <a:pPr>
              <a:defRPr/>
            </a:pPr>
            <a:fld id="{1F0F7A71-73DB-4255-9B5C-FA12D9DDAD24}" type="datetime1">
              <a:rPr lang="nl-NL" altLang="nl-NL"/>
              <a:pPr>
                <a:defRPr/>
              </a:pPr>
              <a:t>20-5-2025</a:t>
            </a:fld>
            <a:endParaRPr lang="nl-NL" altLang="nl-NL"/>
          </a:p>
        </p:txBody>
      </p:sp>
    </p:spTree>
    <p:extLst>
      <p:ext uri="{BB962C8B-B14F-4D97-AF65-F5344CB8AC3E}">
        <p14:creationId xmlns:p14="http://schemas.microsoft.com/office/powerpoint/2010/main" val="12256399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6">
            <a:extLst>
              <a:ext uri="{FF2B5EF4-FFF2-40B4-BE49-F238E27FC236}">
                <a16:creationId xmlns:a16="http://schemas.microsoft.com/office/drawing/2014/main" id="{8966188F-E010-93F9-5FCA-014754FD61E9}"/>
              </a:ext>
            </a:extLst>
          </p:cNvPr>
          <p:cNvSpPr>
            <a:spLocks noGrp="1" noChangeArrowheads="1"/>
          </p:cNvSpPr>
          <p:nvPr>
            <p:ph type="ftr" sz="quarter" idx="10"/>
          </p:nvPr>
        </p:nvSpPr>
        <p:spPr>
          <a:ln/>
        </p:spPr>
        <p:txBody>
          <a:bodyPr/>
          <a:lstStyle>
            <a:lvl1pPr>
              <a:defRPr/>
            </a:lvl1pPr>
          </a:lstStyle>
          <a:p>
            <a:pPr>
              <a:defRPr/>
            </a:pPr>
            <a:r>
              <a:rPr lang="nl-NL" altLang="nl-NL"/>
              <a:t>Informatie VZD</a:t>
            </a:r>
          </a:p>
        </p:txBody>
      </p:sp>
      <p:sp>
        <p:nvSpPr>
          <p:cNvPr id="5" name="Rectangle 7">
            <a:extLst>
              <a:ext uri="{FF2B5EF4-FFF2-40B4-BE49-F238E27FC236}">
                <a16:creationId xmlns:a16="http://schemas.microsoft.com/office/drawing/2014/main" id="{4DE68C42-1D1C-8E7F-751B-F65F5BFDE713}"/>
              </a:ext>
            </a:extLst>
          </p:cNvPr>
          <p:cNvSpPr>
            <a:spLocks noGrp="1" noChangeArrowheads="1"/>
          </p:cNvSpPr>
          <p:nvPr>
            <p:ph type="sldNum" sz="quarter" idx="11"/>
          </p:nvPr>
        </p:nvSpPr>
        <p:spPr>
          <a:ln/>
        </p:spPr>
        <p:txBody>
          <a:bodyPr/>
          <a:lstStyle>
            <a:lvl1pPr>
              <a:defRPr/>
            </a:lvl1pPr>
          </a:lstStyle>
          <a:p>
            <a:fld id="{96ACFEA1-614C-487E-93C4-1BEB463A6BD2}" type="slidenum">
              <a:rPr lang="nl-NL" altLang="nl-NL"/>
              <a:pPr/>
              <a:t>‹nr.›</a:t>
            </a:fld>
            <a:endParaRPr lang="nl-NL" altLang="nl-NL"/>
          </a:p>
        </p:txBody>
      </p:sp>
      <p:sp>
        <p:nvSpPr>
          <p:cNvPr id="6" name="shpTitel">
            <a:extLst>
              <a:ext uri="{FF2B5EF4-FFF2-40B4-BE49-F238E27FC236}">
                <a16:creationId xmlns:a16="http://schemas.microsoft.com/office/drawing/2014/main" id="{D9675DE4-28C1-CC23-D028-82FB10BF3545}"/>
              </a:ext>
            </a:extLst>
          </p:cNvPr>
          <p:cNvSpPr>
            <a:spLocks noGrp="1" noChangeArrowheads="1"/>
          </p:cNvSpPr>
          <p:nvPr>
            <p:ph type="dt" sz="half" idx="12"/>
          </p:nvPr>
        </p:nvSpPr>
        <p:spPr>
          <a:ln/>
        </p:spPr>
        <p:txBody>
          <a:bodyPr/>
          <a:lstStyle>
            <a:lvl1pPr>
              <a:defRPr/>
            </a:lvl1pPr>
          </a:lstStyle>
          <a:p>
            <a:pPr>
              <a:defRPr/>
            </a:pPr>
            <a:fld id="{FC4790D5-7031-42DA-A94A-E0E0C723CC02}" type="datetime1">
              <a:rPr lang="nl-NL" altLang="nl-NL"/>
              <a:pPr>
                <a:defRPr/>
              </a:pPr>
              <a:t>20-5-2025</a:t>
            </a:fld>
            <a:endParaRPr lang="nl-NL" altLang="nl-NL"/>
          </a:p>
        </p:txBody>
      </p:sp>
    </p:spTree>
    <p:extLst>
      <p:ext uri="{BB962C8B-B14F-4D97-AF65-F5344CB8AC3E}">
        <p14:creationId xmlns:p14="http://schemas.microsoft.com/office/powerpoint/2010/main" val="31529875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767513" y="1295400"/>
            <a:ext cx="2100262" cy="49117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66725" y="1295400"/>
            <a:ext cx="6148388" cy="49117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Rectangle 6">
            <a:extLst>
              <a:ext uri="{FF2B5EF4-FFF2-40B4-BE49-F238E27FC236}">
                <a16:creationId xmlns:a16="http://schemas.microsoft.com/office/drawing/2014/main" id="{7799B576-5D84-17EF-85BF-D23EB0A81D3B}"/>
              </a:ext>
            </a:extLst>
          </p:cNvPr>
          <p:cNvSpPr>
            <a:spLocks noGrp="1" noChangeArrowheads="1"/>
          </p:cNvSpPr>
          <p:nvPr>
            <p:ph type="ftr" sz="quarter" idx="10"/>
          </p:nvPr>
        </p:nvSpPr>
        <p:spPr>
          <a:ln/>
        </p:spPr>
        <p:txBody>
          <a:bodyPr/>
          <a:lstStyle>
            <a:lvl1pPr>
              <a:defRPr/>
            </a:lvl1pPr>
          </a:lstStyle>
          <a:p>
            <a:pPr>
              <a:defRPr/>
            </a:pPr>
            <a:r>
              <a:rPr lang="nl-NL" altLang="nl-NL"/>
              <a:t>Informatie VZD</a:t>
            </a:r>
          </a:p>
        </p:txBody>
      </p:sp>
      <p:sp>
        <p:nvSpPr>
          <p:cNvPr id="5" name="Rectangle 7">
            <a:extLst>
              <a:ext uri="{FF2B5EF4-FFF2-40B4-BE49-F238E27FC236}">
                <a16:creationId xmlns:a16="http://schemas.microsoft.com/office/drawing/2014/main" id="{14C3F4A0-A521-47F0-62BF-108590A82115}"/>
              </a:ext>
            </a:extLst>
          </p:cNvPr>
          <p:cNvSpPr>
            <a:spLocks noGrp="1" noChangeArrowheads="1"/>
          </p:cNvSpPr>
          <p:nvPr>
            <p:ph type="sldNum" sz="quarter" idx="11"/>
          </p:nvPr>
        </p:nvSpPr>
        <p:spPr>
          <a:ln/>
        </p:spPr>
        <p:txBody>
          <a:bodyPr/>
          <a:lstStyle>
            <a:lvl1pPr>
              <a:defRPr/>
            </a:lvl1pPr>
          </a:lstStyle>
          <a:p>
            <a:fld id="{83AA6887-2DC2-41B0-AFA2-46CCD5313CD8}" type="slidenum">
              <a:rPr lang="nl-NL" altLang="nl-NL"/>
              <a:pPr/>
              <a:t>‹nr.›</a:t>
            </a:fld>
            <a:endParaRPr lang="nl-NL" altLang="nl-NL"/>
          </a:p>
        </p:txBody>
      </p:sp>
      <p:sp>
        <p:nvSpPr>
          <p:cNvPr id="6" name="shpTitel">
            <a:extLst>
              <a:ext uri="{FF2B5EF4-FFF2-40B4-BE49-F238E27FC236}">
                <a16:creationId xmlns:a16="http://schemas.microsoft.com/office/drawing/2014/main" id="{101FE701-C3F6-E1CD-9B2B-F737856490D5}"/>
              </a:ext>
            </a:extLst>
          </p:cNvPr>
          <p:cNvSpPr>
            <a:spLocks noGrp="1" noChangeArrowheads="1"/>
          </p:cNvSpPr>
          <p:nvPr>
            <p:ph type="dt" sz="half" idx="12"/>
          </p:nvPr>
        </p:nvSpPr>
        <p:spPr>
          <a:ln/>
        </p:spPr>
        <p:txBody>
          <a:bodyPr/>
          <a:lstStyle>
            <a:lvl1pPr>
              <a:defRPr/>
            </a:lvl1pPr>
          </a:lstStyle>
          <a:p>
            <a:pPr>
              <a:defRPr/>
            </a:pPr>
            <a:fld id="{56082C1D-E39D-477D-8490-8C69528CBECB}" type="datetime1">
              <a:rPr lang="nl-NL" altLang="nl-NL"/>
              <a:pPr>
                <a:defRPr/>
              </a:pPr>
              <a:t>20-5-2025</a:t>
            </a:fld>
            <a:endParaRPr lang="nl-NL" altLang="nl-NL"/>
          </a:p>
        </p:txBody>
      </p:sp>
    </p:spTree>
    <p:extLst>
      <p:ext uri="{BB962C8B-B14F-4D97-AF65-F5344CB8AC3E}">
        <p14:creationId xmlns:p14="http://schemas.microsoft.com/office/powerpoint/2010/main" val="3999518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pic>
        <p:nvPicPr>
          <p:cNvPr id="2" name="Afbeelding 6">
            <a:extLst>
              <a:ext uri="{FF2B5EF4-FFF2-40B4-BE49-F238E27FC236}">
                <a16:creationId xmlns:a16="http://schemas.microsoft.com/office/drawing/2014/main" id="{5B59AE8A-B1A7-0BEF-3B3A-EE81AABEA0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jdelijke aanduiding voor afbeelding 12"/>
          <p:cNvSpPr>
            <a:spLocks noGrp="1"/>
          </p:cNvSpPr>
          <p:nvPr>
            <p:ph type="pic" sz="quarter" idx="29"/>
          </p:nvPr>
        </p:nvSpPr>
        <p:spPr>
          <a:xfrm>
            <a:off x="0" y="0"/>
            <a:ext cx="4572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tIns="1800000" anchor="t" anchorCtr="1">
            <a:noAutofit/>
          </a:bodyPr>
          <a:lstStyle>
            <a:lvl1pPr marL="0" indent="0">
              <a:buNone/>
              <a:defRPr/>
            </a:lvl1pPr>
          </a:lstStyle>
          <a:p>
            <a:pPr lvl="0"/>
            <a:r>
              <a:rPr lang="nl-NL" noProof="0"/>
              <a:t>Klik op het pictogram als u een afbeelding wilt toevoegen</a:t>
            </a:r>
            <a:endParaRPr lang="nl-NL" noProof="0" dirty="0"/>
          </a:p>
        </p:txBody>
      </p:sp>
      <p:sp>
        <p:nvSpPr>
          <p:cNvPr id="28" name="Vertrouwelijkheidsniveau"/>
          <p:cNvSpPr>
            <a:spLocks noGrp="1"/>
          </p:cNvSpPr>
          <p:nvPr>
            <p:ph type="body" sz="quarter" idx="26"/>
          </p:nvPr>
        </p:nvSpPr>
        <p:spPr>
          <a:xfrm>
            <a:off x="4914900" y="6528572"/>
            <a:ext cx="3196828" cy="183600"/>
          </a:xfrm>
        </p:spPr>
        <p:txBody>
          <a:bodyPr anchor="b" anchorCtr="0">
            <a:noAutofit/>
          </a:bodyPr>
          <a:lstStyle>
            <a:lvl1pPr marL="0" indent="0">
              <a:buNone/>
              <a:defRPr sz="900" cap="all" baseline="0">
                <a:solidFill>
                  <a:schemeClr val="tx1"/>
                </a:solidFill>
              </a:defRPr>
            </a:lvl1pPr>
          </a:lstStyle>
          <a:p>
            <a:pPr lvl="0"/>
            <a:r>
              <a:rPr lang="nl-NL"/>
              <a:t>Klik om de modelstijlen te bewerken</a:t>
            </a:r>
          </a:p>
        </p:txBody>
      </p:sp>
      <p:sp>
        <p:nvSpPr>
          <p:cNvPr id="29" name="Ondertitel 2"/>
          <p:cNvSpPr>
            <a:spLocks noGrp="1"/>
          </p:cNvSpPr>
          <p:nvPr>
            <p:ph type="subTitle" idx="1"/>
          </p:nvPr>
        </p:nvSpPr>
        <p:spPr>
          <a:xfrm>
            <a:off x="4914000" y="3657601"/>
            <a:ext cx="3753000" cy="1828800"/>
          </a:xfrm>
        </p:spPr>
        <p:txBody>
          <a:bodyPr/>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30" name="Titel 1"/>
          <p:cNvSpPr>
            <a:spLocks noGrp="1"/>
          </p:cNvSpPr>
          <p:nvPr>
            <p:ph type="ctrTitle"/>
          </p:nvPr>
        </p:nvSpPr>
        <p:spPr>
          <a:xfrm>
            <a:off x="4914000" y="2120417"/>
            <a:ext cx="3753000" cy="1403350"/>
          </a:xfrm>
        </p:spPr>
        <p:txBody>
          <a:bodyPr anchor="b">
            <a:normAutofit/>
          </a:bodyPr>
          <a:lstStyle>
            <a:lvl1pPr algn="l">
              <a:defRPr sz="3600">
                <a:solidFill>
                  <a:schemeClr val="tx1"/>
                </a:solidFill>
              </a:defRPr>
            </a:lvl1pPr>
          </a:lstStyle>
          <a:p>
            <a:r>
              <a:rPr lang="nl-NL"/>
              <a:t>Klik om de stijl te bewerken</a:t>
            </a:r>
            <a:endParaRPr lang="nl-NL" dirty="0"/>
          </a:p>
        </p:txBody>
      </p:sp>
      <p:sp>
        <p:nvSpPr>
          <p:cNvPr id="9" name="Tijdelijke aanduiding voor tekst 16"/>
          <p:cNvSpPr>
            <a:spLocks noGrp="1"/>
          </p:cNvSpPr>
          <p:nvPr>
            <p:ph type="body" sz="quarter" idx="21"/>
          </p:nvPr>
        </p:nvSpPr>
        <p:spPr>
          <a:xfrm>
            <a:off x="4914000" y="5486401"/>
            <a:ext cx="3753000" cy="322075"/>
          </a:xfrm>
        </p:spPr>
        <p:txBody>
          <a:bodyPr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Klik om de modelstijlen te bewerken</a:t>
            </a:r>
          </a:p>
        </p:txBody>
      </p:sp>
      <p:sp>
        <p:nvSpPr>
          <p:cNvPr id="10" name="Tijdelijke aanduiding voor tekst 8"/>
          <p:cNvSpPr>
            <a:spLocks noGrp="1"/>
          </p:cNvSpPr>
          <p:nvPr>
            <p:ph type="body" sz="quarter" idx="25"/>
          </p:nvPr>
        </p:nvSpPr>
        <p:spPr>
          <a:xfrm>
            <a:off x="4914000" y="5808476"/>
            <a:ext cx="3753000" cy="345651"/>
          </a:xfrm>
        </p:spPr>
        <p:txBody>
          <a:bodyPr/>
          <a:lstStyle>
            <a:lvl1pPr marL="0" indent="0">
              <a:lnSpc>
                <a:spcPct val="100000"/>
              </a:lnSpc>
              <a:spcBef>
                <a:spcPts val="0"/>
              </a:spcBef>
              <a:buNone/>
              <a:defRPr sz="1600"/>
            </a:lvl1pPr>
          </a:lstStyle>
          <a:p>
            <a:pPr lvl="0"/>
            <a:r>
              <a:rPr lang="nl-NL"/>
              <a:t>Klik om de modelstijlen te bewerken</a:t>
            </a:r>
          </a:p>
        </p:txBody>
      </p:sp>
      <p:sp>
        <p:nvSpPr>
          <p:cNvPr id="3" name="Tijdelijke aanduiding voor dianummer 5">
            <a:extLst>
              <a:ext uri="{FF2B5EF4-FFF2-40B4-BE49-F238E27FC236}">
                <a16:creationId xmlns:a16="http://schemas.microsoft.com/office/drawing/2014/main" id="{22171252-9A24-CE74-F1F5-E547A63C5776}"/>
              </a:ext>
            </a:extLst>
          </p:cNvPr>
          <p:cNvSpPr>
            <a:spLocks noGrp="1"/>
          </p:cNvSpPr>
          <p:nvPr>
            <p:ph type="sldNum" sz="quarter" idx="30"/>
          </p:nvPr>
        </p:nvSpPr>
        <p:spPr/>
        <p:txBody>
          <a:bodyPr/>
          <a:lstStyle>
            <a:lvl1pPr>
              <a:defRPr/>
            </a:lvl1pPr>
          </a:lstStyle>
          <a:p>
            <a:fld id="{FA576EFC-95A5-4290-A3FE-7C31A4B97895}" type="slidenum">
              <a:rPr lang="nl-NL" altLang="nl-NL"/>
              <a:pPr/>
              <a:t>‹nr.›</a:t>
            </a:fld>
            <a:endParaRPr lang="nl-NL" altLang="nl-NL"/>
          </a:p>
        </p:txBody>
      </p:sp>
    </p:spTree>
    <p:extLst>
      <p:ext uri="{BB962C8B-B14F-4D97-AF65-F5344CB8AC3E}">
        <p14:creationId xmlns:p14="http://schemas.microsoft.com/office/powerpoint/2010/main" val="129250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p:cNvSpPr>
            <a:spLocks noGrp="1"/>
          </p:cNvSpPr>
          <p:nvPr>
            <p:ph sz="quarter" idx="13"/>
          </p:nvPr>
        </p:nvSpPr>
        <p:spPr>
          <a:xfrm>
            <a:off x="472500" y="2350800"/>
            <a:ext cx="8191800" cy="3964060"/>
          </a:xfrm>
        </p:spPr>
        <p:txBody>
          <a:bodyPr/>
          <a:lstStyle>
            <a:lvl1pPr>
              <a:defRPr/>
            </a:lvl1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Vertrouwelijkheidsniveau"/>
          <p:cNvSpPr>
            <a:spLocks noGrp="1"/>
          </p:cNvSpPr>
          <p:nvPr>
            <p:ph type="body" sz="quarter" idx="26"/>
          </p:nvPr>
        </p:nvSpPr>
        <p:spPr>
          <a:xfrm>
            <a:off x="472500" y="6528572"/>
            <a:ext cx="3196828" cy="183600"/>
          </a:xfrm>
        </p:spPr>
        <p:txBody>
          <a:bodyPr anchor="b" anchorCtr="0">
            <a:noAutofit/>
          </a:bodyPr>
          <a:lstStyle>
            <a:lvl1pPr marL="0" indent="0">
              <a:buNone/>
              <a:defRPr sz="900" cap="all" baseline="0">
                <a:solidFill>
                  <a:schemeClr val="tx1"/>
                </a:solidFill>
              </a:defRPr>
            </a:lvl1pPr>
          </a:lstStyle>
          <a:p>
            <a:pPr lvl="0"/>
            <a:r>
              <a:rPr lang="nl-NL"/>
              <a:t>Klik om de modelstijlen te bewerken</a:t>
            </a:r>
          </a:p>
        </p:txBody>
      </p:sp>
      <p:sp>
        <p:nvSpPr>
          <p:cNvPr id="12" name="Titel 11"/>
          <p:cNvSpPr>
            <a:spLocks noGrp="1"/>
          </p:cNvSpPr>
          <p:nvPr>
            <p:ph type="title"/>
          </p:nvPr>
        </p:nvSpPr>
        <p:spPr/>
        <p:txBody>
          <a:bodyPr/>
          <a:lstStyle>
            <a:lvl1pPr>
              <a:defRPr/>
            </a:lvl1pPr>
          </a:lstStyle>
          <a:p>
            <a:r>
              <a:rPr lang="nl-NL"/>
              <a:t>Klik om de stijl te bewerken</a:t>
            </a:r>
            <a:endParaRPr lang="nl-NL" dirty="0"/>
          </a:p>
        </p:txBody>
      </p:sp>
      <p:sp>
        <p:nvSpPr>
          <p:cNvPr id="2" name="Tijdelijke aanduiding voor dianummer 3">
            <a:extLst>
              <a:ext uri="{FF2B5EF4-FFF2-40B4-BE49-F238E27FC236}">
                <a16:creationId xmlns:a16="http://schemas.microsoft.com/office/drawing/2014/main" id="{0C77FA14-D49D-588E-A087-09202D00D3D7}"/>
              </a:ext>
            </a:extLst>
          </p:cNvPr>
          <p:cNvSpPr>
            <a:spLocks noGrp="1"/>
          </p:cNvSpPr>
          <p:nvPr>
            <p:ph type="sldNum" sz="quarter" idx="27"/>
          </p:nvPr>
        </p:nvSpPr>
        <p:spPr/>
        <p:txBody>
          <a:bodyPr/>
          <a:lstStyle>
            <a:lvl1pPr>
              <a:defRPr/>
            </a:lvl1pPr>
          </a:lstStyle>
          <a:p>
            <a:fld id="{3E2E4C0E-A786-4DF0-8470-EE95F2C210F4}" type="slidenum">
              <a:rPr lang="nl-NL" altLang="nl-NL"/>
              <a:pPr/>
              <a:t>‹nr.›</a:t>
            </a:fld>
            <a:endParaRPr lang="nl-NL" altLang="nl-NL"/>
          </a:p>
        </p:txBody>
      </p:sp>
    </p:spTree>
    <p:extLst>
      <p:ext uri="{BB962C8B-B14F-4D97-AF65-F5344CB8AC3E}">
        <p14:creationId xmlns:p14="http://schemas.microsoft.com/office/powerpoint/2010/main" val="509331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472500" y="2350800"/>
            <a:ext cx="3752850" cy="3963600"/>
          </a:xfrm>
        </p:spPr>
        <p:txBody>
          <a:bodyPr/>
          <a:lstStyle>
            <a:lvl1pPr>
              <a:defRPr/>
            </a:lvl1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4914000" y="2350800"/>
            <a:ext cx="3758400" cy="3963600"/>
          </a:xfrm>
        </p:spPr>
        <p:txBody>
          <a:bodyPr/>
          <a:lstStyle>
            <a:lvl1pPr>
              <a:defRPr/>
            </a:lvl1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7" name="Vertrouwelijkheidsniveau"/>
          <p:cNvSpPr>
            <a:spLocks noGrp="1"/>
          </p:cNvSpPr>
          <p:nvPr>
            <p:ph type="body" sz="quarter" idx="26"/>
          </p:nvPr>
        </p:nvSpPr>
        <p:spPr>
          <a:xfrm>
            <a:off x="472500" y="6528572"/>
            <a:ext cx="3196828" cy="183600"/>
          </a:xfrm>
        </p:spPr>
        <p:txBody>
          <a:bodyPr anchor="b" anchorCtr="0">
            <a:noAutofit/>
          </a:bodyPr>
          <a:lstStyle>
            <a:lvl1pPr marL="0" indent="0">
              <a:buNone/>
              <a:defRPr sz="900" cap="all" baseline="0">
                <a:solidFill>
                  <a:schemeClr val="tx1"/>
                </a:solidFill>
              </a:defRPr>
            </a:lvl1pPr>
          </a:lstStyle>
          <a:p>
            <a:pPr lvl="0"/>
            <a:r>
              <a:rPr lang="nl-NL"/>
              <a:t>Klik om de modelstijlen te bewerken</a:t>
            </a:r>
          </a:p>
        </p:txBody>
      </p:sp>
      <p:sp>
        <p:nvSpPr>
          <p:cNvPr id="12" name="Titel 11"/>
          <p:cNvSpPr>
            <a:spLocks noGrp="1"/>
          </p:cNvSpPr>
          <p:nvPr>
            <p:ph type="title"/>
          </p:nvPr>
        </p:nvSpPr>
        <p:spPr/>
        <p:txBody>
          <a:bodyPr/>
          <a:lstStyle>
            <a:lvl1pPr>
              <a:defRPr/>
            </a:lvl1pPr>
          </a:lstStyle>
          <a:p>
            <a:r>
              <a:rPr lang="nl-NL"/>
              <a:t>Klik om de stijl te bewerken</a:t>
            </a:r>
            <a:endParaRPr lang="nl-NL" dirty="0"/>
          </a:p>
        </p:txBody>
      </p:sp>
      <p:sp>
        <p:nvSpPr>
          <p:cNvPr id="2" name="Tijdelijke aanduiding voor dianummer 3">
            <a:extLst>
              <a:ext uri="{FF2B5EF4-FFF2-40B4-BE49-F238E27FC236}">
                <a16:creationId xmlns:a16="http://schemas.microsoft.com/office/drawing/2014/main" id="{198C5AFA-C8C8-F551-1401-EE02B7BA3BC7}"/>
              </a:ext>
            </a:extLst>
          </p:cNvPr>
          <p:cNvSpPr>
            <a:spLocks noGrp="1"/>
          </p:cNvSpPr>
          <p:nvPr>
            <p:ph type="sldNum" sz="quarter" idx="27"/>
          </p:nvPr>
        </p:nvSpPr>
        <p:spPr/>
        <p:txBody>
          <a:bodyPr/>
          <a:lstStyle>
            <a:lvl1pPr>
              <a:defRPr/>
            </a:lvl1pPr>
          </a:lstStyle>
          <a:p>
            <a:fld id="{F7C6D0CA-54DE-47C9-A3E1-04684DEF3979}" type="slidenum">
              <a:rPr lang="nl-NL" altLang="nl-NL"/>
              <a:pPr/>
              <a:t>‹nr.›</a:t>
            </a:fld>
            <a:endParaRPr lang="nl-NL" altLang="nl-NL"/>
          </a:p>
        </p:txBody>
      </p:sp>
    </p:spTree>
    <p:extLst>
      <p:ext uri="{BB962C8B-B14F-4D97-AF65-F5344CB8AC3E}">
        <p14:creationId xmlns:p14="http://schemas.microsoft.com/office/powerpoint/2010/main" val="3644221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p:nvPr>
        </p:nvSpPr>
        <p:spPr>
          <a:xfrm>
            <a:off x="4914000" y="2350799"/>
            <a:ext cx="3753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afbeelding 9"/>
          <p:cNvSpPr>
            <a:spLocks noGrp="1"/>
          </p:cNvSpPr>
          <p:nvPr>
            <p:ph type="pic" sz="quarter" idx="29"/>
          </p:nvPr>
        </p:nvSpPr>
        <p:spPr>
          <a:xfrm>
            <a:off x="0" y="0"/>
            <a:ext cx="4572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lvl="0"/>
            <a:r>
              <a:rPr lang="nl-NL" noProof="0"/>
              <a:t>Klik op het pictogram als u een afbeelding wilt toevoegen</a:t>
            </a:r>
            <a:endParaRPr lang="nl-NL" noProof="0" dirty="0"/>
          </a:p>
        </p:txBody>
      </p:sp>
      <p:sp>
        <p:nvSpPr>
          <p:cNvPr id="4" name="Titel 3"/>
          <p:cNvSpPr>
            <a:spLocks noGrp="1"/>
          </p:cNvSpPr>
          <p:nvPr>
            <p:ph type="title"/>
          </p:nvPr>
        </p:nvSpPr>
        <p:spPr>
          <a:xfrm>
            <a:off x="4914000" y="1281950"/>
            <a:ext cx="3753000" cy="1069200"/>
          </a:xfrm>
        </p:spPr>
        <p:txBody>
          <a:bodyPr/>
          <a:lstStyle>
            <a:lvl1pPr>
              <a:defRPr>
                <a:solidFill>
                  <a:schemeClr val="tx1"/>
                </a:solidFill>
              </a:defRPr>
            </a:lvl1pPr>
          </a:lstStyle>
          <a:p>
            <a:r>
              <a:rPr lang="nl-NL"/>
              <a:t>Klik om de stijl te bewerken</a:t>
            </a:r>
            <a:endParaRPr lang="nl-NL" dirty="0"/>
          </a:p>
        </p:txBody>
      </p:sp>
      <p:sp>
        <p:nvSpPr>
          <p:cNvPr id="7" name="Vertrouwelijkheidsniveau"/>
          <p:cNvSpPr>
            <a:spLocks noGrp="1"/>
          </p:cNvSpPr>
          <p:nvPr>
            <p:ph type="body" sz="quarter" idx="26"/>
          </p:nvPr>
        </p:nvSpPr>
        <p:spPr>
          <a:xfrm>
            <a:off x="4914900" y="6528572"/>
            <a:ext cx="3196828" cy="183600"/>
          </a:xfrm>
        </p:spPr>
        <p:txBody>
          <a:bodyPr anchor="b" anchorCtr="0">
            <a:noAutofit/>
          </a:bodyPr>
          <a:lstStyle>
            <a:lvl1pPr marL="0" indent="0">
              <a:buNone/>
              <a:defRPr sz="900" cap="all" baseline="0">
                <a:solidFill>
                  <a:schemeClr val="tx1"/>
                </a:solidFill>
              </a:defRPr>
            </a:lvl1pPr>
          </a:lstStyle>
          <a:p>
            <a:pPr lvl="0"/>
            <a:r>
              <a:rPr lang="nl-NL"/>
              <a:t>Klik om de modelstijlen te bewerken</a:t>
            </a:r>
          </a:p>
        </p:txBody>
      </p:sp>
      <p:sp>
        <p:nvSpPr>
          <p:cNvPr id="2" name="Tijdelijke aanduiding voor dianummer 2">
            <a:extLst>
              <a:ext uri="{FF2B5EF4-FFF2-40B4-BE49-F238E27FC236}">
                <a16:creationId xmlns:a16="http://schemas.microsoft.com/office/drawing/2014/main" id="{E880D74B-3F53-30BA-020A-1BEA4FDEDCA4}"/>
              </a:ext>
            </a:extLst>
          </p:cNvPr>
          <p:cNvSpPr>
            <a:spLocks noGrp="1"/>
          </p:cNvSpPr>
          <p:nvPr>
            <p:ph type="sldNum" sz="quarter" idx="30"/>
          </p:nvPr>
        </p:nvSpPr>
        <p:spPr/>
        <p:txBody>
          <a:bodyPr/>
          <a:lstStyle>
            <a:lvl1pPr>
              <a:defRPr/>
            </a:lvl1pPr>
          </a:lstStyle>
          <a:p>
            <a:fld id="{8A8C064E-7C71-4C29-9B54-5E9A3FAC74C7}" type="slidenum">
              <a:rPr lang="nl-NL" altLang="nl-NL"/>
              <a:pPr/>
              <a:t>‹nr.›</a:t>
            </a:fld>
            <a:endParaRPr lang="nl-NL" altLang="nl-NL"/>
          </a:p>
        </p:txBody>
      </p:sp>
    </p:spTree>
    <p:extLst>
      <p:ext uri="{BB962C8B-B14F-4D97-AF65-F5344CB8AC3E}">
        <p14:creationId xmlns:p14="http://schemas.microsoft.com/office/powerpoint/2010/main" val="1184023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472500" y="1052514"/>
            <a:ext cx="8192691" cy="4024800"/>
          </a:xfrm>
        </p:spPr>
        <p:txBody>
          <a:bodyPr anchor="b">
            <a:normAutofit/>
          </a:bodyPr>
          <a:lstStyle>
            <a:lvl1pPr algn="l">
              <a:defRPr sz="8000" b="0">
                <a:solidFill>
                  <a:schemeClr val="bg1"/>
                </a:solidFill>
              </a:defRPr>
            </a:lvl1pPr>
          </a:lstStyle>
          <a:p>
            <a:r>
              <a:rPr lang="nl-NL"/>
              <a:t>Klik om de stijl te bewerken</a:t>
            </a:r>
            <a:endParaRPr lang="nl-NL" dirty="0"/>
          </a:p>
        </p:txBody>
      </p:sp>
      <p:sp>
        <p:nvSpPr>
          <p:cNvPr id="4" name="Ondertitel 2"/>
          <p:cNvSpPr>
            <a:spLocks noGrp="1"/>
          </p:cNvSpPr>
          <p:nvPr>
            <p:ph type="subTitle" idx="1"/>
          </p:nvPr>
        </p:nvSpPr>
        <p:spPr>
          <a:xfrm>
            <a:off x="472500" y="5298141"/>
            <a:ext cx="8192691" cy="923272"/>
          </a:xfrm>
        </p:spPr>
        <p:txBody>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12" name="Vertrouwelijkheidsniveau"/>
          <p:cNvSpPr>
            <a:spLocks noGrp="1"/>
          </p:cNvSpPr>
          <p:nvPr>
            <p:ph type="body" sz="quarter" idx="26"/>
          </p:nvPr>
        </p:nvSpPr>
        <p:spPr>
          <a:xfrm>
            <a:off x="472500" y="6528572"/>
            <a:ext cx="3196828" cy="183600"/>
          </a:xfrm>
        </p:spPr>
        <p:txBody>
          <a:bodyPr anchor="b" anchorCtr="0">
            <a:noAutofit/>
          </a:bodyPr>
          <a:lstStyle>
            <a:lvl1pPr marL="0" indent="0">
              <a:buNone/>
              <a:defRPr sz="900" cap="all" baseline="0">
                <a:solidFill>
                  <a:schemeClr val="bg1"/>
                </a:solidFill>
              </a:defRPr>
            </a:lvl1pPr>
          </a:lstStyle>
          <a:p>
            <a:pPr lvl="0"/>
            <a:r>
              <a:rPr lang="nl-NL"/>
              <a:t>Klik om de modelstijlen te bewerken</a:t>
            </a:r>
          </a:p>
        </p:txBody>
      </p:sp>
      <p:sp>
        <p:nvSpPr>
          <p:cNvPr id="2" name="Tijdelijke aanduiding voor dianummer 5">
            <a:extLst>
              <a:ext uri="{FF2B5EF4-FFF2-40B4-BE49-F238E27FC236}">
                <a16:creationId xmlns:a16="http://schemas.microsoft.com/office/drawing/2014/main" id="{23A6F71A-6DEC-E2D1-5089-944E362042C5}"/>
              </a:ext>
            </a:extLst>
          </p:cNvPr>
          <p:cNvSpPr>
            <a:spLocks noGrp="1"/>
          </p:cNvSpPr>
          <p:nvPr>
            <p:ph type="sldNum" sz="quarter" idx="27"/>
          </p:nvPr>
        </p:nvSpPr>
        <p:spPr/>
        <p:txBody>
          <a:bodyPr/>
          <a:lstStyle>
            <a:lvl1pPr>
              <a:defRPr>
                <a:solidFill>
                  <a:schemeClr val="bg1"/>
                </a:solidFill>
              </a:defRPr>
            </a:lvl1pPr>
          </a:lstStyle>
          <a:p>
            <a:fld id="{C4008A86-5662-4D3F-9BE5-0E4A0F5CB74D}" type="slidenum">
              <a:rPr lang="nl-NL" altLang="nl-NL"/>
              <a:pPr/>
              <a:t>‹nr.›</a:t>
            </a:fld>
            <a:endParaRPr lang="nl-NL" altLang="nl-NL"/>
          </a:p>
        </p:txBody>
      </p:sp>
    </p:spTree>
    <p:extLst>
      <p:ext uri="{BB962C8B-B14F-4D97-AF65-F5344CB8AC3E}">
        <p14:creationId xmlns:p14="http://schemas.microsoft.com/office/powerpoint/2010/main" val="835663014"/>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2" name="Vrije vorm: vorm 8">
            <a:extLst>
              <a:ext uri="{FF2B5EF4-FFF2-40B4-BE49-F238E27FC236}">
                <a16:creationId xmlns:a16="http://schemas.microsoft.com/office/drawing/2014/main" id="{719F99FF-FFB3-814A-C3B3-587AAA485017}"/>
              </a:ext>
            </a:extLst>
          </p:cNvPr>
          <p:cNvSpPr/>
          <p:nvPr userDrawn="1"/>
        </p:nvSpPr>
        <p:spPr>
          <a:xfrm>
            <a:off x="0" y="0"/>
            <a:ext cx="4572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sp>
        <p:nvSpPr>
          <p:cNvPr id="4" name="Tijdelijke aanduiding voor tekst 3"/>
          <p:cNvSpPr>
            <a:spLocks noGrp="1"/>
          </p:cNvSpPr>
          <p:nvPr>
            <p:ph type="body" sz="quarter" idx="10"/>
          </p:nvPr>
        </p:nvSpPr>
        <p:spPr>
          <a:xfrm>
            <a:off x="4914000" y="1052513"/>
            <a:ext cx="3753000" cy="5168900"/>
          </a:xfrm>
        </p:spPr>
        <p:txBody>
          <a:bodyPr anchor="ctr" anchorCtr="0"/>
          <a:lstStyle>
            <a:lvl1pPr>
              <a:defRPr/>
            </a:lvl1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 name="Titel 2"/>
          <p:cNvSpPr>
            <a:spLocks noGrp="1"/>
          </p:cNvSpPr>
          <p:nvPr>
            <p:ph type="title"/>
          </p:nvPr>
        </p:nvSpPr>
        <p:spPr>
          <a:xfrm>
            <a:off x="472500" y="3039154"/>
            <a:ext cx="3752850" cy="1069200"/>
          </a:xfrm>
        </p:spPr>
        <p:txBody>
          <a:bodyPr/>
          <a:lstStyle>
            <a:lvl1pPr>
              <a:defRPr>
                <a:solidFill>
                  <a:schemeClr val="tx1"/>
                </a:solidFill>
              </a:defRPr>
            </a:lvl1pPr>
          </a:lstStyle>
          <a:p>
            <a:r>
              <a:rPr lang="nl-NL"/>
              <a:t>Klik om de stijl te bewerken</a:t>
            </a:r>
            <a:endParaRPr lang="nl-NL" dirty="0"/>
          </a:p>
        </p:txBody>
      </p:sp>
      <p:sp>
        <p:nvSpPr>
          <p:cNvPr id="16" name="Vertrouwelijkheidsniveau"/>
          <p:cNvSpPr>
            <a:spLocks noGrp="1"/>
          </p:cNvSpPr>
          <p:nvPr>
            <p:ph type="body" sz="quarter" idx="26"/>
          </p:nvPr>
        </p:nvSpPr>
        <p:spPr>
          <a:xfrm>
            <a:off x="472500" y="6528572"/>
            <a:ext cx="3196828" cy="183600"/>
          </a:xfrm>
        </p:spPr>
        <p:txBody>
          <a:bodyPr anchor="b" anchorCtr="0">
            <a:noAutofit/>
          </a:bodyPr>
          <a:lstStyle>
            <a:lvl1pPr marL="0" indent="0">
              <a:buNone/>
              <a:defRPr sz="900" cap="all" baseline="0">
                <a:solidFill>
                  <a:schemeClr val="tx1"/>
                </a:solidFill>
              </a:defRPr>
            </a:lvl1pPr>
          </a:lstStyle>
          <a:p>
            <a:pPr lvl="0"/>
            <a:r>
              <a:rPr lang="nl-NL"/>
              <a:t>Klik om de modelstijlen te bewerken</a:t>
            </a:r>
          </a:p>
        </p:txBody>
      </p:sp>
      <p:sp>
        <p:nvSpPr>
          <p:cNvPr id="5" name="Tijdelijke aanduiding voor dianummer 4">
            <a:extLst>
              <a:ext uri="{FF2B5EF4-FFF2-40B4-BE49-F238E27FC236}">
                <a16:creationId xmlns:a16="http://schemas.microsoft.com/office/drawing/2014/main" id="{FB7698E1-1666-2A23-8DC3-ABF628FA78FB}"/>
              </a:ext>
            </a:extLst>
          </p:cNvPr>
          <p:cNvSpPr>
            <a:spLocks noGrp="1"/>
          </p:cNvSpPr>
          <p:nvPr>
            <p:ph type="sldNum" sz="quarter" idx="27"/>
          </p:nvPr>
        </p:nvSpPr>
        <p:spPr/>
        <p:txBody>
          <a:bodyPr/>
          <a:lstStyle>
            <a:lvl1pPr>
              <a:defRPr/>
            </a:lvl1pPr>
          </a:lstStyle>
          <a:p>
            <a:fld id="{0C4BEEE5-25B6-4EAD-A966-A3746B3C62FF}" type="slidenum">
              <a:rPr lang="nl-NL" altLang="nl-NL"/>
              <a:pPr/>
              <a:t>‹nr.›</a:t>
            </a:fld>
            <a:endParaRPr lang="nl-NL" altLang="nl-NL"/>
          </a:p>
        </p:txBody>
      </p:sp>
    </p:spTree>
    <p:extLst>
      <p:ext uri="{BB962C8B-B14F-4D97-AF65-F5344CB8AC3E}">
        <p14:creationId xmlns:p14="http://schemas.microsoft.com/office/powerpoint/2010/main" val="2574872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4914000" y="2350800"/>
            <a:ext cx="3753000" cy="3963600"/>
          </a:xfrm>
        </p:spPr>
        <p:txBody>
          <a:bodyPr/>
          <a:lstStyle>
            <a:lvl1pPr>
              <a:defRPr/>
            </a:lvl1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7" name="Titel 16"/>
          <p:cNvSpPr>
            <a:spLocks noGrp="1"/>
          </p:cNvSpPr>
          <p:nvPr>
            <p:ph type="title"/>
          </p:nvPr>
        </p:nvSpPr>
        <p:spPr>
          <a:xfrm>
            <a:off x="4914000" y="1281950"/>
            <a:ext cx="3753000" cy="1069200"/>
          </a:xfrm>
        </p:spPr>
        <p:txBody>
          <a:bodyPr/>
          <a:lstStyle>
            <a:lvl1pPr>
              <a:defRPr/>
            </a:lvl1pPr>
          </a:lstStyle>
          <a:p>
            <a:r>
              <a:rPr lang="nl-NL"/>
              <a:t>Klik om de stijl te bewerken</a:t>
            </a:r>
            <a:endParaRPr lang="nl-NL" dirty="0"/>
          </a:p>
        </p:txBody>
      </p:sp>
      <p:sp>
        <p:nvSpPr>
          <p:cNvPr id="7" name="Vertrouwelijkheidsniveau"/>
          <p:cNvSpPr>
            <a:spLocks noGrp="1"/>
          </p:cNvSpPr>
          <p:nvPr>
            <p:ph type="body" sz="quarter" idx="26"/>
          </p:nvPr>
        </p:nvSpPr>
        <p:spPr>
          <a:xfrm>
            <a:off x="4914900" y="6528572"/>
            <a:ext cx="3196828" cy="183600"/>
          </a:xfrm>
        </p:spPr>
        <p:txBody>
          <a:bodyPr anchor="b" anchorCtr="0">
            <a:noAutofit/>
          </a:bodyPr>
          <a:lstStyle>
            <a:lvl1pPr marL="0" indent="0">
              <a:buNone/>
              <a:defRPr sz="900" cap="all" baseline="0">
                <a:solidFill>
                  <a:schemeClr val="tx1"/>
                </a:solidFill>
              </a:defRPr>
            </a:lvl1pPr>
          </a:lstStyle>
          <a:p>
            <a:pPr lvl="0"/>
            <a:r>
              <a:rPr lang="nl-NL"/>
              <a:t>Klik om de modelstijlen te bewerken</a:t>
            </a:r>
          </a:p>
        </p:txBody>
      </p:sp>
      <p:sp>
        <p:nvSpPr>
          <p:cNvPr id="8" name="Tijdelijke aanduiding voor afbeelding 7"/>
          <p:cNvSpPr>
            <a:spLocks noGrp="1"/>
          </p:cNvSpPr>
          <p:nvPr>
            <p:ph type="pic" sz="quarter" idx="30"/>
          </p:nvPr>
        </p:nvSpPr>
        <p:spPr>
          <a:xfrm>
            <a:off x="0" y="0"/>
            <a:ext cx="4572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lvl="0"/>
            <a:r>
              <a:rPr lang="nl-NL" noProof="0"/>
              <a:t>Klik op het pictogram als u een afbeelding wilt toevoegen</a:t>
            </a:r>
            <a:endParaRPr lang="nl-NL" noProof="0" dirty="0"/>
          </a:p>
        </p:txBody>
      </p:sp>
      <p:sp>
        <p:nvSpPr>
          <p:cNvPr id="2" name="Tijdelijke aanduiding voor dianummer 3">
            <a:extLst>
              <a:ext uri="{FF2B5EF4-FFF2-40B4-BE49-F238E27FC236}">
                <a16:creationId xmlns:a16="http://schemas.microsoft.com/office/drawing/2014/main" id="{F3B98253-092B-7510-6F93-433D4B75E53B}"/>
              </a:ext>
            </a:extLst>
          </p:cNvPr>
          <p:cNvSpPr>
            <a:spLocks noGrp="1"/>
          </p:cNvSpPr>
          <p:nvPr>
            <p:ph type="sldNum" sz="quarter" idx="31"/>
          </p:nvPr>
        </p:nvSpPr>
        <p:spPr/>
        <p:txBody>
          <a:bodyPr/>
          <a:lstStyle>
            <a:lvl1pPr>
              <a:defRPr/>
            </a:lvl1pPr>
          </a:lstStyle>
          <a:p>
            <a:fld id="{75816ACD-F91E-40E2-BED4-12877B6D96FF}" type="slidenum">
              <a:rPr lang="nl-NL" altLang="nl-NL"/>
              <a:pPr/>
              <a:t>‹nr.›</a:t>
            </a:fld>
            <a:endParaRPr lang="nl-NL" altLang="nl-NL"/>
          </a:p>
        </p:txBody>
      </p:sp>
    </p:spTree>
    <p:extLst>
      <p:ext uri="{BB962C8B-B14F-4D97-AF65-F5344CB8AC3E}">
        <p14:creationId xmlns:p14="http://schemas.microsoft.com/office/powerpoint/2010/main" val="208849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7.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1A5D9FAB-DB56-A712-8E3D-A3B8C2AD93C6}"/>
              </a:ext>
            </a:extLst>
          </p:cNvPr>
          <p:cNvSpPr>
            <a:spLocks noGrp="1"/>
          </p:cNvSpPr>
          <p:nvPr>
            <p:ph type="title"/>
          </p:nvPr>
        </p:nvSpPr>
        <p:spPr bwMode="auto">
          <a:xfrm>
            <a:off x="473075" y="1282700"/>
            <a:ext cx="8199438"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nl-NL"/>
              <a:t>Klik om de stijl te bewerken</a:t>
            </a:r>
          </a:p>
        </p:txBody>
      </p:sp>
      <p:sp>
        <p:nvSpPr>
          <p:cNvPr id="3" name="Tijdelijke aanduiding voor tekst 2">
            <a:extLst>
              <a:ext uri="{FF2B5EF4-FFF2-40B4-BE49-F238E27FC236}">
                <a16:creationId xmlns:a16="http://schemas.microsoft.com/office/drawing/2014/main" id="{11E4CB2A-05F7-2A7E-8DB5-8843728FFAB9}"/>
              </a:ext>
            </a:extLst>
          </p:cNvPr>
          <p:cNvSpPr>
            <a:spLocks noGrp="1"/>
          </p:cNvSpPr>
          <p:nvPr>
            <p:ph type="body" idx="1"/>
          </p:nvPr>
        </p:nvSpPr>
        <p:spPr>
          <a:xfrm>
            <a:off x="473075" y="2349500"/>
            <a:ext cx="8199438" cy="396398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65DB23E4-647B-E4DA-5E0E-A6230B56FD96}"/>
              </a:ext>
            </a:extLst>
          </p:cNvPr>
          <p:cNvSpPr>
            <a:spLocks noGrp="1"/>
          </p:cNvSpPr>
          <p:nvPr>
            <p:ph type="sldNum" sz="quarter" idx="4"/>
          </p:nvPr>
        </p:nvSpPr>
        <p:spPr>
          <a:xfrm>
            <a:off x="8286750" y="6527800"/>
            <a:ext cx="382588" cy="184150"/>
          </a:xfrm>
          <a:prstGeom prst="rect">
            <a:avLst/>
          </a:prstGeom>
        </p:spPr>
        <p:txBody>
          <a:bodyPr vert="horz" wrap="square" lIns="0" tIns="0" rIns="0" bIns="0" numCol="1" anchor="b" anchorCtr="0" compatLnSpc="1">
            <a:prstTxWarp prst="textNoShape">
              <a:avLst/>
            </a:prstTxWarp>
          </a:bodyPr>
          <a:lstStyle>
            <a:lvl1pPr algn="r" eaLnBrk="1" hangingPunct="1">
              <a:defRPr sz="1200"/>
            </a:lvl1pPr>
          </a:lstStyle>
          <a:p>
            <a:fld id="{F9DEDE31-5E56-48A2-838A-7AD5F295E00A}" type="slidenum">
              <a:rPr lang="nl-NL" altLang="nl-NL"/>
              <a:pPr/>
              <a:t>‹nr.›</a:t>
            </a:fld>
            <a:endParaRPr lang="nl-NL" altLang="nl-NL"/>
          </a:p>
        </p:txBody>
      </p:sp>
      <p:pic>
        <p:nvPicPr>
          <p:cNvPr id="1029" name="Afbeelding 5">
            <a:extLst>
              <a:ext uri="{FF2B5EF4-FFF2-40B4-BE49-F238E27FC236}">
                <a16:creationId xmlns:a16="http://schemas.microsoft.com/office/drawing/2014/main" id="{35ED341D-14F3-1163-948B-A6B298037EF5}"/>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336" r:id="rId1"/>
    <p:sldLayoutId id="2147485337" r:id="rId2"/>
    <p:sldLayoutId id="2147485338" r:id="rId3"/>
    <p:sldLayoutId id="2147485322" r:id="rId4"/>
    <p:sldLayoutId id="2147485323" r:id="rId5"/>
    <p:sldLayoutId id="2147485339" r:id="rId6"/>
    <p:sldLayoutId id="2147485340" r:id="rId7"/>
    <p:sldLayoutId id="2147485341" r:id="rId8"/>
    <p:sldLayoutId id="2147485324" r:id="rId9"/>
    <p:sldLayoutId id="2147485342" r:id="rId10"/>
    <p:sldLayoutId id="2147485325" r:id="rId11"/>
    <p:sldLayoutId id="2147485343" r:id="rId12"/>
  </p:sldLayoutIdLst>
  <p:hf hdr="0"/>
  <p:txStyles>
    <p:titleStyle>
      <a:lvl1pPr algn="l" rtl="0" eaLnBrk="0" fontAlgn="base" hangingPunct="0">
        <a:lnSpc>
          <a:spcPct val="90000"/>
        </a:lnSpc>
        <a:spcBef>
          <a:spcPct val="0"/>
        </a:spcBef>
        <a:spcAft>
          <a:spcPct val="0"/>
        </a:spcAft>
        <a:defRPr sz="3600" kern="1200">
          <a:solidFill>
            <a:schemeClr val="tx2"/>
          </a:solidFill>
          <a:latin typeface="+mj-lt"/>
          <a:ea typeface="+mj-ea"/>
          <a:cs typeface="+mj-cs"/>
        </a:defRPr>
      </a:lvl1pPr>
      <a:lvl2pPr algn="l" rtl="0" eaLnBrk="0" fontAlgn="base" hangingPunct="0">
        <a:lnSpc>
          <a:spcPct val="90000"/>
        </a:lnSpc>
        <a:spcBef>
          <a:spcPct val="0"/>
        </a:spcBef>
        <a:spcAft>
          <a:spcPct val="0"/>
        </a:spcAft>
        <a:defRPr sz="3600">
          <a:solidFill>
            <a:schemeClr val="tx2"/>
          </a:solidFill>
          <a:latin typeface="Verdana" pitchFamily="34" charset="0"/>
        </a:defRPr>
      </a:lvl2pPr>
      <a:lvl3pPr algn="l" rtl="0" eaLnBrk="0" fontAlgn="base" hangingPunct="0">
        <a:lnSpc>
          <a:spcPct val="90000"/>
        </a:lnSpc>
        <a:spcBef>
          <a:spcPct val="0"/>
        </a:spcBef>
        <a:spcAft>
          <a:spcPct val="0"/>
        </a:spcAft>
        <a:defRPr sz="3600">
          <a:solidFill>
            <a:schemeClr val="tx2"/>
          </a:solidFill>
          <a:latin typeface="Verdana" pitchFamily="34" charset="0"/>
        </a:defRPr>
      </a:lvl3pPr>
      <a:lvl4pPr algn="l" rtl="0" eaLnBrk="0" fontAlgn="base" hangingPunct="0">
        <a:lnSpc>
          <a:spcPct val="90000"/>
        </a:lnSpc>
        <a:spcBef>
          <a:spcPct val="0"/>
        </a:spcBef>
        <a:spcAft>
          <a:spcPct val="0"/>
        </a:spcAft>
        <a:defRPr sz="3600">
          <a:solidFill>
            <a:schemeClr val="tx2"/>
          </a:solidFill>
          <a:latin typeface="Verdana" pitchFamily="34" charset="0"/>
        </a:defRPr>
      </a:lvl4pPr>
      <a:lvl5pPr algn="l" rtl="0" eaLnBrk="0" fontAlgn="base" hangingPunct="0">
        <a:lnSpc>
          <a:spcPct val="90000"/>
        </a:lnSpc>
        <a:spcBef>
          <a:spcPct val="0"/>
        </a:spcBef>
        <a:spcAft>
          <a:spcPct val="0"/>
        </a:spcAft>
        <a:defRPr sz="3600">
          <a:solidFill>
            <a:schemeClr val="tx2"/>
          </a:solidFill>
          <a:latin typeface="Verdana" pitchFamily="34" charset="0"/>
        </a:defRPr>
      </a:lvl5pPr>
      <a:lvl6pPr marL="457200" algn="l" rtl="0" fontAlgn="base">
        <a:lnSpc>
          <a:spcPct val="90000"/>
        </a:lnSpc>
        <a:spcBef>
          <a:spcPct val="0"/>
        </a:spcBef>
        <a:spcAft>
          <a:spcPct val="0"/>
        </a:spcAft>
        <a:defRPr sz="3600">
          <a:solidFill>
            <a:schemeClr val="tx2"/>
          </a:solidFill>
          <a:latin typeface="Verdana" pitchFamily="34" charset="0"/>
        </a:defRPr>
      </a:lvl6pPr>
      <a:lvl7pPr marL="914400" algn="l" rtl="0" fontAlgn="base">
        <a:lnSpc>
          <a:spcPct val="90000"/>
        </a:lnSpc>
        <a:spcBef>
          <a:spcPct val="0"/>
        </a:spcBef>
        <a:spcAft>
          <a:spcPct val="0"/>
        </a:spcAft>
        <a:defRPr sz="3600">
          <a:solidFill>
            <a:schemeClr val="tx2"/>
          </a:solidFill>
          <a:latin typeface="Verdana" pitchFamily="34" charset="0"/>
        </a:defRPr>
      </a:lvl7pPr>
      <a:lvl8pPr marL="1371600" algn="l" rtl="0" fontAlgn="base">
        <a:lnSpc>
          <a:spcPct val="90000"/>
        </a:lnSpc>
        <a:spcBef>
          <a:spcPct val="0"/>
        </a:spcBef>
        <a:spcAft>
          <a:spcPct val="0"/>
        </a:spcAft>
        <a:defRPr sz="3600">
          <a:solidFill>
            <a:schemeClr val="tx2"/>
          </a:solidFill>
          <a:latin typeface="Verdana" pitchFamily="34" charset="0"/>
        </a:defRPr>
      </a:lvl8pPr>
      <a:lvl9pPr marL="1828800" algn="l" rtl="0" fontAlgn="base">
        <a:lnSpc>
          <a:spcPct val="90000"/>
        </a:lnSpc>
        <a:spcBef>
          <a:spcPct val="0"/>
        </a:spcBef>
        <a:spcAft>
          <a:spcPct val="0"/>
        </a:spcAft>
        <a:defRPr sz="3600">
          <a:solidFill>
            <a:schemeClr val="tx2"/>
          </a:solidFill>
          <a:latin typeface="Verdana" pitchFamily="34" charset="0"/>
        </a:defRPr>
      </a:lvl9pPr>
    </p:titleStyle>
    <p:bodyStyle>
      <a:lvl1pPr marL="315913" indent="-315913" algn="l" rtl="0" eaLnBrk="0" fontAlgn="base" hangingPunct="0">
        <a:lnSpc>
          <a:spcPct val="90000"/>
        </a:lnSpc>
        <a:spcBef>
          <a:spcPts val="1200"/>
        </a:spcBef>
        <a:spcAft>
          <a:spcPct val="0"/>
        </a:spcAft>
        <a:buSzPct val="100000"/>
        <a:buFont typeface="Arial" panose="020B0604020202020204" pitchFamily="34" charset="0"/>
        <a:buChar char="•"/>
        <a:defRPr sz="2400" kern="1200">
          <a:solidFill>
            <a:schemeClr val="tx1"/>
          </a:solidFill>
          <a:latin typeface="+mn-lt"/>
          <a:ea typeface="+mn-ea"/>
          <a:cs typeface="+mn-cs"/>
        </a:defRPr>
      </a:lvl1pPr>
      <a:lvl2pPr marL="628650" indent="-315913" algn="l" rtl="0" eaLnBrk="0" fontAlgn="base" hangingPunct="0">
        <a:lnSpc>
          <a:spcPct val="90000"/>
        </a:lnSpc>
        <a:spcBef>
          <a:spcPts val="1000"/>
        </a:spcBef>
        <a:spcAft>
          <a:spcPct val="0"/>
        </a:spcAft>
        <a:buFont typeface="Verdana" panose="020B0604030504040204" pitchFamily="34" charset="0"/>
        <a:buChar char="–"/>
        <a:defRPr sz="2000" kern="1200">
          <a:solidFill>
            <a:schemeClr val="tx1"/>
          </a:solidFill>
          <a:latin typeface="+mn-lt"/>
          <a:ea typeface="+mn-ea"/>
          <a:cs typeface="+mn-cs"/>
        </a:defRPr>
      </a:lvl2pPr>
      <a:lvl3pPr marL="946150" indent="-315913" algn="l" rtl="0" eaLnBrk="0" fontAlgn="base" hangingPunct="0">
        <a:lnSpc>
          <a:spcPct val="90000"/>
        </a:lnSpc>
        <a:spcBef>
          <a:spcPts val="800"/>
        </a:spcBef>
        <a:spcAft>
          <a:spcPct val="0"/>
        </a:spcAft>
        <a:buFont typeface="Wingdings" panose="05000000000000000000" pitchFamily="2" charset="2"/>
        <a:buChar char="§"/>
        <a:defRPr kern="1200">
          <a:solidFill>
            <a:schemeClr val="tx1"/>
          </a:solidFill>
          <a:latin typeface="+mn-lt"/>
          <a:ea typeface="+mn-ea"/>
          <a:cs typeface="+mn-cs"/>
        </a:defRPr>
      </a:lvl3pPr>
      <a:lvl4pPr marL="1258888" indent="-315913" algn="l" rtl="0" eaLnBrk="0" fontAlgn="base" hangingPunct="0">
        <a:lnSpc>
          <a:spcPct val="90000"/>
        </a:lnSpc>
        <a:spcBef>
          <a:spcPts val="600"/>
        </a:spcBef>
        <a:spcAft>
          <a:spcPct val="0"/>
        </a:spcAft>
        <a:buFont typeface="Arial" panose="020B0604020202020204" pitchFamily="34" charset="0"/>
        <a:buChar char="•"/>
        <a:defRPr kern="1200">
          <a:solidFill>
            <a:schemeClr val="tx1"/>
          </a:solidFill>
          <a:latin typeface="+mn-lt"/>
          <a:ea typeface="+mn-ea"/>
          <a:cs typeface="+mn-cs"/>
        </a:defRPr>
      </a:lvl4pPr>
      <a:lvl5pPr marL="1576388" indent="-315913" algn="l" rtl="0" eaLnBrk="0" fontAlgn="base" hangingPunct="0">
        <a:lnSpc>
          <a:spcPct val="90000"/>
        </a:lnSpc>
        <a:spcBef>
          <a:spcPts val="600"/>
        </a:spcBef>
        <a:spcAft>
          <a:spcPct val="0"/>
        </a:spcAft>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9C0EB63-F1E5-024A-2B85-96BE71235CE4}"/>
              </a:ext>
            </a:extLst>
          </p:cNvPr>
          <p:cNvSpPr>
            <a:spLocks noChangeArrowheads="1"/>
          </p:cNvSpPr>
          <p:nvPr/>
        </p:nvSpPr>
        <p:spPr bwMode="auto">
          <a:xfrm>
            <a:off x="0" y="0"/>
            <a:ext cx="9144000" cy="1011238"/>
          </a:xfrm>
          <a:prstGeom prst="rect">
            <a:avLst/>
          </a:prstGeom>
          <a:solidFill>
            <a:srgbClr val="FBD32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nl-NL" altLang="nl-NL">
              <a:solidFill>
                <a:srgbClr val="000000"/>
              </a:solidFill>
              <a:cs typeface="Arial" charset="0"/>
            </a:endParaRPr>
          </a:p>
        </p:txBody>
      </p:sp>
      <p:sp>
        <p:nvSpPr>
          <p:cNvPr id="1027" name="Rectangle 3">
            <a:extLst>
              <a:ext uri="{FF2B5EF4-FFF2-40B4-BE49-F238E27FC236}">
                <a16:creationId xmlns:a16="http://schemas.microsoft.com/office/drawing/2014/main" id="{2033BAFF-DBC4-FF5F-C8C8-E5B2515D836D}"/>
              </a:ext>
            </a:extLst>
          </p:cNvPr>
          <p:cNvSpPr>
            <a:spLocks noChangeArrowheads="1"/>
          </p:cNvSpPr>
          <p:nvPr/>
        </p:nvSpPr>
        <p:spPr bwMode="auto">
          <a:xfrm>
            <a:off x="0" y="6350000"/>
            <a:ext cx="9144000" cy="508000"/>
          </a:xfrm>
          <a:prstGeom prst="rect">
            <a:avLst/>
          </a:prstGeom>
          <a:solidFill>
            <a:srgbClr val="FBD32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nl-NL" altLang="nl-NL">
              <a:solidFill>
                <a:srgbClr val="000000"/>
              </a:solidFill>
              <a:cs typeface="Arial" charset="0"/>
            </a:endParaRPr>
          </a:p>
        </p:txBody>
      </p:sp>
      <p:sp>
        <p:nvSpPr>
          <p:cNvPr id="2052" name="Rectangle 4">
            <a:extLst>
              <a:ext uri="{FF2B5EF4-FFF2-40B4-BE49-F238E27FC236}">
                <a16:creationId xmlns:a16="http://schemas.microsoft.com/office/drawing/2014/main" id="{7C879BBB-6DF8-D750-DA74-457B9E1CE0B7}"/>
              </a:ext>
            </a:extLst>
          </p:cNvPr>
          <p:cNvSpPr>
            <a:spLocks noGrp="1" noChangeArrowheads="1"/>
          </p:cNvSpPr>
          <p:nvPr>
            <p:ph type="title"/>
          </p:nvPr>
        </p:nvSpPr>
        <p:spPr bwMode="auto">
          <a:xfrm>
            <a:off x="466725" y="1295400"/>
            <a:ext cx="8401050" cy="4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45717" numCol="1" anchor="ctr" anchorCtr="0" compatLnSpc="1">
            <a:prstTxWarp prst="textNoShape">
              <a:avLst/>
            </a:prstTxWarp>
          </a:bodyPr>
          <a:lstStyle/>
          <a:p>
            <a:pPr lvl="0"/>
            <a:r>
              <a:rPr lang="nl-NL" altLang="nl-NL"/>
              <a:t>Klik om het opmaakprofiel van de modeltitel te bewerken</a:t>
            </a:r>
          </a:p>
        </p:txBody>
      </p:sp>
      <p:sp>
        <p:nvSpPr>
          <p:cNvPr id="2053" name="Rectangle 5">
            <a:extLst>
              <a:ext uri="{FF2B5EF4-FFF2-40B4-BE49-F238E27FC236}">
                <a16:creationId xmlns:a16="http://schemas.microsoft.com/office/drawing/2014/main" id="{93482DEB-538E-53AF-358F-B49268524A28}"/>
              </a:ext>
            </a:extLst>
          </p:cNvPr>
          <p:cNvSpPr>
            <a:spLocks noGrp="1" noChangeArrowheads="1"/>
          </p:cNvSpPr>
          <p:nvPr>
            <p:ph type="body" idx="1"/>
          </p:nvPr>
        </p:nvSpPr>
        <p:spPr bwMode="auto">
          <a:xfrm>
            <a:off x="466725" y="2068513"/>
            <a:ext cx="8401050" cy="4138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45717" numCol="1" anchor="t" anchorCtr="0" compatLnSpc="1">
            <a:prstTxWarp prst="textNoShape">
              <a:avLst/>
            </a:prstTxWarp>
          </a:bodyPr>
          <a:lstStyle/>
          <a:p>
            <a:pPr lvl="0"/>
            <a:r>
              <a:rPr lang="nl-NL" altLang="nl-NL"/>
              <a:t>Klik om de opmaakprofielen van de modeltekst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3078" name="Rectangle 6">
            <a:extLst>
              <a:ext uri="{FF2B5EF4-FFF2-40B4-BE49-F238E27FC236}">
                <a16:creationId xmlns:a16="http://schemas.microsoft.com/office/drawing/2014/main" id="{AEB1C404-4CE5-7262-D8FD-EAA619F139A4}"/>
              </a:ext>
            </a:extLst>
          </p:cNvPr>
          <p:cNvSpPr>
            <a:spLocks noGrp="1" noChangeArrowheads="1"/>
          </p:cNvSpPr>
          <p:nvPr>
            <p:ph type="ftr" sz="quarter" idx="3"/>
          </p:nvPr>
        </p:nvSpPr>
        <p:spPr bwMode="auto">
          <a:xfrm>
            <a:off x="5037138" y="6611938"/>
            <a:ext cx="2416175" cy="119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lvl1pPr defTabSz="608013" eaLnBrk="0" hangingPunct="0">
              <a:defRPr sz="1000">
                <a:solidFill>
                  <a:srgbClr val="000000"/>
                </a:solidFill>
                <a:latin typeface="+mn-lt"/>
                <a:cs typeface="Arial" charset="0"/>
              </a:defRPr>
            </a:lvl1pPr>
          </a:lstStyle>
          <a:p>
            <a:pPr>
              <a:defRPr/>
            </a:pPr>
            <a:r>
              <a:rPr lang="nl-NL" altLang="nl-NL"/>
              <a:t>Informatie VZD</a:t>
            </a:r>
          </a:p>
        </p:txBody>
      </p:sp>
      <p:sp>
        <p:nvSpPr>
          <p:cNvPr id="3079" name="Rectangle 7">
            <a:extLst>
              <a:ext uri="{FF2B5EF4-FFF2-40B4-BE49-F238E27FC236}">
                <a16:creationId xmlns:a16="http://schemas.microsoft.com/office/drawing/2014/main" id="{EC712A76-4458-D2C4-9266-DEC5D8F88562}"/>
              </a:ext>
            </a:extLst>
          </p:cNvPr>
          <p:cNvSpPr>
            <a:spLocks noGrp="1" noChangeArrowheads="1"/>
          </p:cNvSpPr>
          <p:nvPr>
            <p:ph type="sldNum" sz="quarter" idx="4"/>
          </p:nvPr>
        </p:nvSpPr>
        <p:spPr bwMode="auto">
          <a:xfrm>
            <a:off x="466725" y="6611938"/>
            <a:ext cx="1905000" cy="119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eaLnBrk="1" hangingPunct="1">
              <a:defRPr sz="1000">
                <a:solidFill>
                  <a:srgbClr val="000000"/>
                </a:solidFill>
              </a:defRPr>
            </a:lvl1pPr>
          </a:lstStyle>
          <a:p>
            <a:fld id="{EDD2FD78-6581-42B9-AF77-A010FB244299}" type="slidenum">
              <a:rPr lang="nl-NL" altLang="nl-NL"/>
              <a:pPr/>
              <a:t>‹nr.›</a:t>
            </a:fld>
            <a:endParaRPr lang="nl-NL" altLang="nl-NL"/>
          </a:p>
        </p:txBody>
      </p:sp>
      <p:sp>
        <p:nvSpPr>
          <p:cNvPr id="11" name="shpTitel">
            <a:extLst>
              <a:ext uri="{FF2B5EF4-FFF2-40B4-BE49-F238E27FC236}">
                <a16:creationId xmlns:a16="http://schemas.microsoft.com/office/drawing/2014/main" id="{29FFB52B-FF8C-500E-05D4-75A3D28B698F}"/>
              </a:ext>
            </a:extLst>
          </p:cNvPr>
          <p:cNvSpPr>
            <a:spLocks noGrp="1" noChangeArrowheads="1"/>
          </p:cNvSpPr>
          <p:nvPr>
            <p:ph type="dt" sz="half" idx="2"/>
          </p:nvPr>
        </p:nvSpPr>
        <p:spPr bwMode="auto">
          <a:xfrm>
            <a:off x="7264400" y="6611938"/>
            <a:ext cx="1508125" cy="11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r" defTabSz="608013" eaLnBrk="0" hangingPunct="0">
              <a:defRPr sz="1000">
                <a:solidFill>
                  <a:srgbClr val="000000"/>
                </a:solidFill>
                <a:latin typeface="+mn-lt"/>
                <a:cs typeface="Arial" charset="0"/>
              </a:defRPr>
            </a:lvl1pPr>
          </a:lstStyle>
          <a:p>
            <a:pPr>
              <a:defRPr/>
            </a:pPr>
            <a:fld id="{31CC4B4E-EAC8-44F9-BCA5-34D66620FE77}" type="datetime1">
              <a:rPr lang="nl-NL" altLang="nl-NL"/>
              <a:pPr>
                <a:defRPr/>
              </a:pPr>
              <a:t>20-5-2025</a:t>
            </a:fld>
            <a:endParaRPr lang="nl-NL" altLang="nl-NL"/>
          </a:p>
        </p:txBody>
      </p:sp>
      <p:pic>
        <p:nvPicPr>
          <p:cNvPr id="2057" name="Picture 9" descr="RO_VW_diap">
            <a:extLst>
              <a:ext uri="{FF2B5EF4-FFF2-40B4-BE49-F238E27FC236}">
                <a16:creationId xmlns:a16="http://schemas.microsoft.com/office/drawing/2014/main" id="{B5EA9D5E-17E0-9833-C1C7-D9425584EBE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l="46451" t="15443" r="46289" b="20656"/>
          <a:stretch>
            <a:fillRect/>
          </a:stretch>
        </p:blipFill>
        <p:spPr bwMode="auto">
          <a:xfrm>
            <a:off x="4376738" y="0"/>
            <a:ext cx="3937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2" name="Rectangle 10">
            <a:extLst>
              <a:ext uri="{FF2B5EF4-FFF2-40B4-BE49-F238E27FC236}">
                <a16:creationId xmlns:a16="http://schemas.microsoft.com/office/drawing/2014/main" id="{BAA22772-21C5-A750-6F2C-41DB3ACC727E}"/>
              </a:ext>
            </a:extLst>
          </p:cNvPr>
          <p:cNvSpPr>
            <a:spLocks noChangeArrowheads="1"/>
          </p:cNvSpPr>
          <p:nvPr/>
        </p:nvSpPr>
        <p:spPr bwMode="auto">
          <a:xfrm>
            <a:off x="2271713" y="6434138"/>
            <a:ext cx="2414587" cy="119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608013">
              <a:defRPr>
                <a:solidFill>
                  <a:schemeClr val="tx1"/>
                </a:solidFill>
                <a:latin typeface="Arial" charset="0"/>
              </a:defRPr>
            </a:lvl1pPr>
            <a:lvl2pPr marL="303213" defTabSz="608013">
              <a:defRPr>
                <a:solidFill>
                  <a:schemeClr val="tx1"/>
                </a:solidFill>
                <a:latin typeface="Arial" charset="0"/>
              </a:defRPr>
            </a:lvl2pPr>
            <a:lvl3pPr marL="608013" defTabSz="608013">
              <a:defRPr>
                <a:solidFill>
                  <a:schemeClr val="tx1"/>
                </a:solidFill>
                <a:latin typeface="Arial" charset="0"/>
              </a:defRPr>
            </a:lvl3pPr>
            <a:lvl4pPr marL="911225" defTabSz="608013">
              <a:defRPr>
                <a:solidFill>
                  <a:schemeClr val="tx1"/>
                </a:solidFill>
                <a:latin typeface="Arial" charset="0"/>
              </a:defRPr>
            </a:lvl4pPr>
            <a:lvl5pPr marL="1214438" defTabSz="608013">
              <a:defRPr>
                <a:solidFill>
                  <a:schemeClr val="tx1"/>
                </a:solidFill>
                <a:latin typeface="Arial" charset="0"/>
              </a:defRPr>
            </a:lvl5pPr>
            <a:lvl6pPr marL="1671638" defTabSz="608013" fontAlgn="base">
              <a:spcBef>
                <a:spcPct val="0"/>
              </a:spcBef>
              <a:spcAft>
                <a:spcPct val="0"/>
              </a:spcAft>
              <a:defRPr>
                <a:solidFill>
                  <a:schemeClr val="tx1"/>
                </a:solidFill>
                <a:latin typeface="Arial" charset="0"/>
              </a:defRPr>
            </a:lvl6pPr>
            <a:lvl7pPr marL="2128838" defTabSz="608013" fontAlgn="base">
              <a:spcBef>
                <a:spcPct val="0"/>
              </a:spcBef>
              <a:spcAft>
                <a:spcPct val="0"/>
              </a:spcAft>
              <a:defRPr>
                <a:solidFill>
                  <a:schemeClr val="tx1"/>
                </a:solidFill>
                <a:latin typeface="Arial" charset="0"/>
              </a:defRPr>
            </a:lvl7pPr>
            <a:lvl8pPr marL="2586038" defTabSz="608013" fontAlgn="base">
              <a:spcBef>
                <a:spcPct val="0"/>
              </a:spcBef>
              <a:spcAft>
                <a:spcPct val="0"/>
              </a:spcAft>
              <a:defRPr>
                <a:solidFill>
                  <a:schemeClr val="tx1"/>
                </a:solidFill>
                <a:latin typeface="Arial" charset="0"/>
              </a:defRPr>
            </a:lvl8pPr>
            <a:lvl9pPr marL="3043238" defTabSz="608013" fontAlgn="base">
              <a:spcBef>
                <a:spcPct val="0"/>
              </a:spcBef>
              <a:spcAft>
                <a:spcPct val="0"/>
              </a:spcAft>
              <a:defRPr>
                <a:solidFill>
                  <a:schemeClr val="tx1"/>
                </a:solidFill>
                <a:latin typeface="Arial" charset="0"/>
              </a:defRPr>
            </a:lvl9pPr>
          </a:lstStyle>
          <a:p>
            <a:pPr>
              <a:defRPr/>
            </a:pPr>
            <a:endParaRPr lang="en-US" altLang="nl-NL" sz="1000">
              <a:solidFill>
                <a:srgbClr val="FFFFFF"/>
              </a:solidFill>
              <a:latin typeface="Verdana" pitchFamily="34" charset="0"/>
              <a:cs typeface="Arial" charset="0"/>
            </a:endParaRPr>
          </a:p>
        </p:txBody>
      </p:sp>
      <p:sp>
        <p:nvSpPr>
          <p:cNvPr id="3083" name="Text Box 11">
            <a:extLst>
              <a:ext uri="{FF2B5EF4-FFF2-40B4-BE49-F238E27FC236}">
                <a16:creationId xmlns:a16="http://schemas.microsoft.com/office/drawing/2014/main" id="{33D0587A-DD9F-324F-E6EE-6791B1384E82}"/>
              </a:ext>
            </a:extLst>
          </p:cNvPr>
          <p:cNvSpPr txBox="1">
            <a:spLocks noChangeArrowheads="1"/>
          </p:cNvSpPr>
          <p:nvPr/>
        </p:nvSpPr>
        <p:spPr bwMode="auto">
          <a:xfrm>
            <a:off x="5037138" y="6423025"/>
            <a:ext cx="3154362" cy="119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608013">
              <a:defRPr>
                <a:solidFill>
                  <a:schemeClr val="tx1"/>
                </a:solidFill>
                <a:latin typeface="Arial" charset="0"/>
              </a:defRPr>
            </a:lvl1pPr>
            <a:lvl2pPr marL="303213" defTabSz="608013">
              <a:defRPr>
                <a:solidFill>
                  <a:schemeClr val="tx1"/>
                </a:solidFill>
                <a:latin typeface="Arial" charset="0"/>
              </a:defRPr>
            </a:lvl2pPr>
            <a:lvl3pPr marL="608013" defTabSz="608013">
              <a:defRPr>
                <a:solidFill>
                  <a:schemeClr val="tx1"/>
                </a:solidFill>
                <a:latin typeface="Arial" charset="0"/>
              </a:defRPr>
            </a:lvl3pPr>
            <a:lvl4pPr marL="911225" defTabSz="608013">
              <a:defRPr>
                <a:solidFill>
                  <a:schemeClr val="tx1"/>
                </a:solidFill>
                <a:latin typeface="Arial" charset="0"/>
              </a:defRPr>
            </a:lvl4pPr>
            <a:lvl5pPr marL="1214438" defTabSz="608013">
              <a:defRPr>
                <a:solidFill>
                  <a:schemeClr val="tx1"/>
                </a:solidFill>
                <a:latin typeface="Arial" charset="0"/>
              </a:defRPr>
            </a:lvl5pPr>
            <a:lvl6pPr marL="1671638" defTabSz="608013" fontAlgn="base">
              <a:spcBef>
                <a:spcPct val="0"/>
              </a:spcBef>
              <a:spcAft>
                <a:spcPct val="0"/>
              </a:spcAft>
              <a:defRPr>
                <a:solidFill>
                  <a:schemeClr val="tx1"/>
                </a:solidFill>
                <a:latin typeface="Arial" charset="0"/>
              </a:defRPr>
            </a:lvl6pPr>
            <a:lvl7pPr marL="2128838" defTabSz="608013" fontAlgn="base">
              <a:spcBef>
                <a:spcPct val="0"/>
              </a:spcBef>
              <a:spcAft>
                <a:spcPct val="0"/>
              </a:spcAft>
              <a:defRPr>
                <a:solidFill>
                  <a:schemeClr val="tx1"/>
                </a:solidFill>
                <a:latin typeface="Arial" charset="0"/>
              </a:defRPr>
            </a:lvl7pPr>
            <a:lvl8pPr marL="2586038" defTabSz="608013" fontAlgn="base">
              <a:spcBef>
                <a:spcPct val="0"/>
              </a:spcBef>
              <a:spcAft>
                <a:spcPct val="0"/>
              </a:spcAft>
              <a:defRPr>
                <a:solidFill>
                  <a:schemeClr val="tx1"/>
                </a:solidFill>
                <a:latin typeface="Arial" charset="0"/>
              </a:defRPr>
            </a:lvl8pPr>
            <a:lvl9pPr marL="3043238" defTabSz="608013" fontAlgn="base">
              <a:spcBef>
                <a:spcPct val="0"/>
              </a:spcBef>
              <a:spcAft>
                <a:spcPct val="0"/>
              </a:spcAft>
              <a:defRPr>
                <a:solidFill>
                  <a:schemeClr val="tx1"/>
                </a:solidFill>
                <a:latin typeface="Arial" charset="0"/>
              </a:defRPr>
            </a:lvl9pPr>
          </a:lstStyle>
          <a:p>
            <a:pPr>
              <a:defRPr/>
            </a:pPr>
            <a:r>
              <a:rPr lang="nl-NL" altLang="nl-NL" sz="1000">
                <a:solidFill>
                  <a:srgbClr val="000000"/>
                </a:solidFill>
                <a:latin typeface="Verdana" pitchFamily="34" charset="0"/>
                <a:cs typeface="Arial" charset="0"/>
              </a:rPr>
              <a:t>Rijkswaterstaat</a:t>
            </a:r>
          </a:p>
        </p:txBody>
      </p:sp>
    </p:spTree>
  </p:cSld>
  <p:clrMap bg1="lt1" tx1="dk1" bg2="lt2" tx2="dk2" accent1="accent1" accent2="accent2" accent3="accent3" accent4="accent4" accent5="accent5" accent6="accent6" hlink="hlink" folHlink="folHlink"/>
  <p:sldLayoutIdLst>
    <p:sldLayoutId id="2147485344" r:id="rId1"/>
    <p:sldLayoutId id="2147485326" r:id="rId2"/>
    <p:sldLayoutId id="2147485327" r:id="rId3"/>
    <p:sldLayoutId id="2147485328" r:id="rId4"/>
    <p:sldLayoutId id="2147485329" r:id="rId5"/>
    <p:sldLayoutId id="2147485330" r:id="rId6"/>
    <p:sldLayoutId id="2147485331" r:id="rId7"/>
    <p:sldLayoutId id="2147485332" r:id="rId8"/>
    <p:sldLayoutId id="2147485333" r:id="rId9"/>
    <p:sldLayoutId id="2147485334" r:id="rId10"/>
    <p:sldLayoutId id="2147485335" r:id="rId11"/>
  </p:sldLayoutIdLst>
  <p:hf hdr="0"/>
  <p:txStyles>
    <p:titleStyle>
      <a:lvl1pPr algn="l" rtl="0" eaLnBrk="0" fontAlgn="base" hangingPunct="0">
        <a:spcBef>
          <a:spcPct val="0"/>
        </a:spcBef>
        <a:spcAft>
          <a:spcPct val="0"/>
        </a:spcAft>
        <a:defRPr sz="2600">
          <a:solidFill>
            <a:schemeClr val="bg2"/>
          </a:solidFill>
          <a:latin typeface="+mj-lt"/>
          <a:ea typeface="+mj-ea"/>
          <a:cs typeface="+mj-cs"/>
        </a:defRPr>
      </a:lvl1pPr>
      <a:lvl2pPr algn="l" rtl="0" eaLnBrk="0" fontAlgn="base" hangingPunct="0">
        <a:spcBef>
          <a:spcPct val="0"/>
        </a:spcBef>
        <a:spcAft>
          <a:spcPct val="0"/>
        </a:spcAft>
        <a:defRPr sz="2600">
          <a:solidFill>
            <a:schemeClr val="bg2"/>
          </a:solidFill>
          <a:latin typeface="Verdana" pitchFamily="34" charset="0"/>
        </a:defRPr>
      </a:lvl2pPr>
      <a:lvl3pPr algn="l" rtl="0" eaLnBrk="0" fontAlgn="base" hangingPunct="0">
        <a:spcBef>
          <a:spcPct val="0"/>
        </a:spcBef>
        <a:spcAft>
          <a:spcPct val="0"/>
        </a:spcAft>
        <a:defRPr sz="2600">
          <a:solidFill>
            <a:schemeClr val="bg2"/>
          </a:solidFill>
          <a:latin typeface="Verdana" pitchFamily="34" charset="0"/>
        </a:defRPr>
      </a:lvl3pPr>
      <a:lvl4pPr algn="l" rtl="0" eaLnBrk="0" fontAlgn="base" hangingPunct="0">
        <a:spcBef>
          <a:spcPct val="0"/>
        </a:spcBef>
        <a:spcAft>
          <a:spcPct val="0"/>
        </a:spcAft>
        <a:defRPr sz="2600">
          <a:solidFill>
            <a:schemeClr val="bg2"/>
          </a:solidFill>
          <a:latin typeface="Verdana" pitchFamily="34" charset="0"/>
        </a:defRPr>
      </a:lvl4pPr>
      <a:lvl5pPr algn="l" rtl="0" eaLnBrk="0" fontAlgn="base" hangingPunct="0">
        <a:spcBef>
          <a:spcPct val="0"/>
        </a:spcBef>
        <a:spcAft>
          <a:spcPct val="0"/>
        </a:spcAft>
        <a:defRPr sz="2600">
          <a:solidFill>
            <a:schemeClr val="bg2"/>
          </a:solidFill>
          <a:latin typeface="Verdana" pitchFamily="34" charset="0"/>
        </a:defRPr>
      </a:lvl5pPr>
      <a:lvl6pPr marL="457200" algn="l" rtl="0" fontAlgn="base">
        <a:spcBef>
          <a:spcPct val="0"/>
        </a:spcBef>
        <a:spcAft>
          <a:spcPct val="0"/>
        </a:spcAft>
        <a:defRPr sz="2600">
          <a:solidFill>
            <a:schemeClr val="bg2"/>
          </a:solidFill>
          <a:latin typeface="Verdana" pitchFamily="34" charset="0"/>
        </a:defRPr>
      </a:lvl6pPr>
      <a:lvl7pPr marL="914400" algn="l" rtl="0" fontAlgn="base">
        <a:spcBef>
          <a:spcPct val="0"/>
        </a:spcBef>
        <a:spcAft>
          <a:spcPct val="0"/>
        </a:spcAft>
        <a:defRPr sz="2600">
          <a:solidFill>
            <a:schemeClr val="bg2"/>
          </a:solidFill>
          <a:latin typeface="Verdana" pitchFamily="34" charset="0"/>
        </a:defRPr>
      </a:lvl7pPr>
      <a:lvl8pPr marL="1371600" algn="l" rtl="0" fontAlgn="base">
        <a:spcBef>
          <a:spcPct val="0"/>
        </a:spcBef>
        <a:spcAft>
          <a:spcPct val="0"/>
        </a:spcAft>
        <a:defRPr sz="2600">
          <a:solidFill>
            <a:schemeClr val="bg2"/>
          </a:solidFill>
          <a:latin typeface="Verdana" pitchFamily="34" charset="0"/>
        </a:defRPr>
      </a:lvl8pPr>
      <a:lvl9pPr marL="1828800" algn="l" rtl="0" fontAlgn="base">
        <a:spcBef>
          <a:spcPct val="0"/>
        </a:spcBef>
        <a:spcAft>
          <a:spcPct val="0"/>
        </a:spcAft>
        <a:defRPr sz="2600">
          <a:solidFill>
            <a:schemeClr val="bg2"/>
          </a:solidFill>
          <a:latin typeface="Verdana" pitchFamily="34" charset="0"/>
        </a:defRPr>
      </a:lvl9pPr>
    </p:titleStyle>
    <p:body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hyperlink" Target="https://www.rijkswaterstaat.nl/zakelijk/zakendoen-met-rijkswaterstaat/inkoopbeleid/aanbesteden/economische-meest-voordelige-inschrijving" TargetMode="Externa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hthoek 1">
            <a:extLst>
              <a:ext uri="{FF2B5EF4-FFF2-40B4-BE49-F238E27FC236}">
                <a16:creationId xmlns:a16="http://schemas.microsoft.com/office/drawing/2014/main" id="{5F8B954F-D490-F331-D174-300DED6C266B}"/>
              </a:ext>
            </a:extLst>
          </p:cNvPr>
          <p:cNvSpPr>
            <a:spLocks noChangeArrowheads="1"/>
          </p:cNvSpPr>
          <p:nvPr/>
        </p:nvSpPr>
        <p:spPr bwMode="auto">
          <a:xfrm>
            <a:off x="4829175" y="3257550"/>
            <a:ext cx="4572000" cy="227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r>
              <a:rPr lang="nl-NL" altLang="nl-NL" b="1" dirty="0"/>
              <a:t>Inkoop</a:t>
            </a:r>
            <a:br>
              <a:rPr lang="nl-NL" altLang="nl-NL" b="1" dirty="0"/>
            </a:br>
            <a:r>
              <a:rPr lang="nl-NL" altLang="nl-NL" b="1" dirty="0"/>
              <a:t>Vast/Variabel Onderhoud </a:t>
            </a:r>
            <a:br>
              <a:rPr lang="nl-NL" altLang="nl-NL" b="1" dirty="0"/>
            </a:br>
            <a:r>
              <a:rPr lang="nl-NL" altLang="nl-NL" b="1" dirty="0"/>
              <a:t>Perceel 5</a:t>
            </a:r>
          </a:p>
          <a:p>
            <a:r>
              <a:rPr lang="nl-NL" altLang="nl-NL" b="1" dirty="0"/>
              <a:t>Zaaknummer 31207456</a:t>
            </a:r>
            <a:br>
              <a:rPr lang="nl-NL" altLang="nl-NL" b="1" dirty="0"/>
            </a:br>
            <a:br>
              <a:rPr lang="nl-NL" altLang="nl-NL" b="1" dirty="0"/>
            </a:br>
            <a:r>
              <a:rPr lang="nl-NL" altLang="nl-NL" b="1" dirty="0"/>
              <a:t>Rijksrederij Exploitatie</a:t>
            </a:r>
            <a:br>
              <a:rPr lang="nl-NL" altLang="nl-NL" b="1" dirty="0"/>
            </a:br>
            <a:br>
              <a:rPr lang="nl-NL" altLang="nl-NL" b="1" dirty="0"/>
            </a:br>
            <a:endParaRPr lang="nl-NL" altLang="nl-NL" sz="1600" dirty="0"/>
          </a:p>
        </p:txBody>
      </p:sp>
      <p:sp>
        <p:nvSpPr>
          <p:cNvPr id="2" name="Tijdelijke aanduiding voor dianummer 1">
            <a:extLst>
              <a:ext uri="{FF2B5EF4-FFF2-40B4-BE49-F238E27FC236}">
                <a16:creationId xmlns:a16="http://schemas.microsoft.com/office/drawing/2014/main" id="{D74A579A-B09E-DD57-CF09-60004D5C30AF}"/>
              </a:ext>
            </a:extLst>
          </p:cNvPr>
          <p:cNvSpPr>
            <a:spLocks noGrp="1"/>
          </p:cNvSpPr>
          <p:nvPr>
            <p:ph type="sldNum" sz="quarter" idx="27"/>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E86BE1F-5B3F-44E7-B0E0-9A847C151172}" type="slidenum">
              <a:rPr lang="nl-NL" altLang="nl-NL"/>
              <a:pPr/>
              <a:t>1</a:t>
            </a:fld>
            <a:endParaRPr lang="nl-NL" altLang="nl-NL"/>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55FB2322-58F4-711B-E13F-4117A8BC2947}"/>
              </a:ext>
            </a:extLst>
          </p:cNvPr>
          <p:cNvSpPr/>
          <p:nvPr/>
        </p:nvSpPr>
        <p:spPr>
          <a:xfrm>
            <a:off x="0" y="939800"/>
            <a:ext cx="4637088" cy="5473700"/>
          </a:xfrm>
          <a:prstGeom prst="rect">
            <a:avLst/>
          </a:prstGeom>
          <a:ln>
            <a:solidFill>
              <a:srgbClr val="F1D71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sp>
        <p:nvSpPr>
          <p:cNvPr id="22531" name="Titel 1">
            <a:extLst>
              <a:ext uri="{FF2B5EF4-FFF2-40B4-BE49-F238E27FC236}">
                <a16:creationId xmlns:a16="http://schemas.microsoft.com/office/drawing/2014/main" id="{9E924381-2439-4B77-B98F-80BAF865CA1F}"/>
              </a:ext>
            </a:extLst>
          </p:cNvPr>
          <p:cNvSpPr>
            <a:spLocks noGrp="1"/>
          </p:cNvSpPr>
          <p:nvPr>
            <p:ph type="title"/>
          </p:nvPr>
        </p:nvSpPr>
        <p:spPr>
          <a:xfrm>
            <a:off x="373063" y="2954338"/>
            <a:ext cx="4464050" cy="492125"/>
          </a:xfrm>
        </p:spPr>
        <p:txBody>
          <a:bodyPr/>
          <a:lstStyle/>
          <a:p>
            <a:r>
              <a:rPr lang="en-US" altLang="nl-NL" sz="2800"/>
              <a:t>Rol van RWS als </a:t>
            </a:r>
            <a:r>
              <a:rPr lang="en-US" altLang="nl-NL" sz="2800">
                <a:solidFill>
                  <a:schemeClr val="tx2"/>
                </a:solidFill>
              </a:rPr>
              <a:t>OG</a:t>
            </a:r>
            <a:r>
              <a:rPr lang="en-US" altLang="nl-NL" sz="2800"/>
              <a:t> vanuit Arbo wetgeving </a:t>
            </a:r>
            <a:endParaRPr lang="nl-NL" altLang="nl-NL"/>
          </a:p>
        </p:txBody>
      </p:sp>
      <p:sp>
        <p:nvSpPr>
          <p:cNvPr id="22532" name="Tijdelijke aanduiding voor inhoud 2">
            <a:extLst>
              <a:ext uri="{FF2B5EF4-FFF2-40B4-BE49-F238E27FC236}">
                <a16:creationId xmlns:a16="http://schemas.microsoft.com/office/drawing/2014/main" id="{DB3B1386-CDB8-8641-5EEB-FD1D2B707A6B}"/>
              </a:ext>
            </a:extLst>
          </p:cNvPr>
          <p:cNvSpPr>
            <a:spLocks noGrp="1"/>
          </p:cNvSpPr>
          <p:nvPr>
            <p:ph idx="1"/>
          </p:nvPr>
        </p:nvSpPr>
        <p:spPr>
          <a:xfrm>
            <a:off x="5037138" y="2735263"/>
            <a:ext cx="3575050" cy="2743200"/>
          </a:xfrm>
        </p:spPr>
        <p:txBody>
          <a:bodyPr/>
          <a:lstStyle/>
          <a:p>
            <a:r>
              <a:rPr lang="nl-NL" altLang="nl-NL" sz="1600">
                <a:solidFill>
                  <a:srgbClr val="000000"/>
                </a:solidFill>
                <a:ea typeface="DejaVu Sans" panose="020B0603030804020204" pitchFamily="34" charset="0"/>
                <a:cs typeface="Verdana" panose="020B0604030504040204" pitchFamily="34" charset="0"/>
              </a:rPr>
              <a:t>RWS heeft als </a:t>
            </a:r>
            <a:r>
              <a:rPr lang="nl-NL" altLang="nl-NL" sz="1600" b="1">
                <a:solidFill>
                  <a:srgbClr val="0070C0"/>
                </a:solidFill>
                <a:ea typeface="DejaVu Sans" panose="020B0603030804020204" pitchFamily="34" charset="0"/>
                <a:cs typeface="Verdana" panose="020B0604030504040204" pitchFamily="34" charset="0"/>
              </a:rPr>
              <a:t>Opdrachtgever </a:t>
            </a:r>
            <a:r>
              <a:rPr lang="nl-NL" altLang="nl-NL" sz="1600">
                <a:solidFill>
                  <a:srgbClr val="000000"/>
                </a:solidFill>
                <a:ea typeface="DejaVu Sans" panose="020B0603030804020204" pitchFamily="34" charset="0"/>
                <a:cs typeface="Verdana" panose="020B0604030504040204" pitchFamily="34" charset="0"/>
              </a:rPr>
              <a:t>de verplichting om toe te zien dat de risico’s gewaarborgd zijn bij de uitvoering van de door ON uit te voeren werkzaamheden</a:t>
            </a:r>
            <a:endParaRPr lang="nl-NL" altLang="nl-NL" sz="1600">
              <a:ea typeface="DejaVu Sans" panose="020B0603030804020204" pitchFamily="34" charset="0"/>
              <a:cs typeface="Verdana" panose="020B0604030504040204" pitchFamily="34" charset="0"/>
            </a:endParaRPr>
          </a:p>
          <a:p>
            <a:endParaRPr lang="nl-NL" altLang="nl-NL" sz="1600">
              <a:ea typeface="DejaVu Sans" panose="020B0603030804020204" pitchFamily="34" charset="0"/>
              <a:cs typeface="Verdana" panose="020B0604030504040204" pitchFamily="34" charset="0"/>
            </a:endParaRPr>
          </a:p>
          <a:p>
            <a:endParaRPr lang="nl-NL" altLang="nl-NL" sz="1600">
              <a:ea typeface="DejaVu Sans" panose="020B0603030804020204" pitchFamily="34" charset="0"/>
              <a:cs typeface="Verdana" panose="020B0604030504040204" pitchFamily="34" charset="0"/>
            </a:endParaRPr>
          </a:p>
        </p:txBody>
      </p:sp>
      <p:sp>
        <p:nvSpPr>
          <p:cNvPr id="5" name="Tijdelijke aanduiding voor dianummer 4">
            <a:extLst>
              <a:ext uri="{FF2B5EF4-FFF2-40B4-BE49-F238E27FC236}">
                <a16:creationId xmlns:a16="http://schemas.microsoft.com/office/drawing/2014/main" id="{0EDA8EAC-2C87-C88C-B41E-729263A96067}"/>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AE27973-B386-4FE0-B1D0-BE6BAE16E94F}" type="slidenum">
              <a:rPr lang="nl-NL" altLang="nl-NL">
                <a:solidFill>
                  <a:srgbClr val="000000"/>
                </a:solidFill>
              </a:rPr>
              <a:pPr/>
              <a:t>10</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6CA04F09-B50E-64BE-9605-99D3865C0BE3}"/>
              </a:ext>
            </a:extLst>
          </p:cNvPr>
          <p:cNvSpPr>
            <a:spLocks noGrp="1"/>
          </p:cNvSpPr>
          <p:nvPr>
            <p:ph type="dt" sz="quarter" idx="12"/>
          </p:nvPr>
        </p:nvSpPr>
        <p:spPr/>
        <p:txBody>
          <a:bodyPr/>
          <a:lstStyle/>
          <a:p>
            <a:pPr>
              <a:defRPr/>
            </a:pPr>
            <a:fld id="{86DA27F3-529D-4892-B5A8-A57B8268C85A}" type="datetime1">
              <a:rPr lang="nl-NL" altLang="nl-NL"/>
              <a:pPr>
                <a:defRPr/>
              </a:pPr>
              <a:t>20-5-2025</a:t>
            </a:fld>
            <a:endParaRPr lang="nl-NL" altLang="nl-NL"/>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59E64BB0-D311-5F2E-AD7C-6CB1A8212754}"/>
              </a:ext>
            </a:extLst>
          </p:cNvPr>
          <p:cNvSpPr/>
          <p:nvPr/>
        </p:nvSpPr>
        <p:spPr>
          <a:xfrm>
            <a:off x="0" y="939800"/>
            <a:ext cx="4637088" cy="5473700"/>
          </a:xfrm>
          <a:prstGeom prst="rect">
            <a:avLst/>
          </a:prstGeom>
          <a:ln>
            <a:solidFill>
              <a:srgbClr val="F1D71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sp>
        <p:nvSpPr>
          <p:cNvPr id="23555" name="Titel 1">
            <a:extLst>
              <a:ext uri="{FF2B5EF4-FFF2-40B4-BE49-F238E27FC236}">
                <a16:creationId xmlns:a16="http://schemas.microsoft.com/office/drawing/2014/main" id="{A90AFDEF-5913-FAEE-814F-3DB0A9BD155A}"/>
              </a:ext>
            </a:extLst>
          </p:cNvPr>
          <p:cNvSpPr>
            <a:spLocks noGrp="1"/>
          </p:cNvSpPr>
          <p:nvPr>
            <p:ph type="title"/>
          </p:nvPr>
        </p:nvSpPr>
        <p:spPr>
          <a:xfrm>
            <a:off x="373063" y="2954338"/>
            <a:ext cx="3916362" cy="492125"/>
          </a:xfrm>
        </p:spPr>
        <p:txBody>
          <a:bodyPr/>
          <a:lstStyle/>
          <a:p>
            <a:r>
              <a:rPr lang="en-US" altLang="nl-NL" sz="2800"/>
              <a:t>Rol van </a:t>
            </a:r>
            <a:r>
              <a:rPr lang="en-US" altLang="nl-NL" sz="2800">
                <a:solidFill>
                  <a:schemeClr val="tx2"/>
                </a:solidFill>
              </a:rPr>
              <a:t>ON</a:t>
            </a:r>
            <a:r>
              <a:rPr lang="en-US" altLang="nl-NL" sz="2800"/>
              <a:t> vanuit Arbo wetgeving </a:t>
            </a:r>
            <a:endParaRPr lang="nl-NL" altLang="nl-NL"/>
          </a:p>
        </p:txBody>
      </p:sp>
      <p:sp>
        <p:nvSpPr>
          <p:cNvPr id="3" name="Tijdelijke aanduiding voor inhoud 2">
            <a:extLst>
              <a:ext uri="{FF2B5EF4-FFF2-40B4-BE49-F238E27FC236}">
                <a16:creationId xmlns:a16="http://schemas.microsoft.com/office/drawing/2014/main" id="{B7397F59-4F2E-3391-A5B4-355F920A5291}"/>
              </a:ext>
            </a:extLst>
          </p:cNvPr>
          <p:cNvSpPr>
            <a:spLocks noGrp="1"/>
          </p:cNvSpPr>
          <p:nvPr>
            <p:ph idx="1"/>
          </p:nvPr>
        </p:nvSpPr>
        <p:spPr>
          <a:xfrm>
            <a:off x="5037138" y="2305050"/>
            <a:ext cx="3575050" cy="2743200"/>
          </a:xfrm>
        </p:spPr>
        <p:txBody>
          <a:bodyPr/>
          <a:lstStyle/>
          <a:p>
            <a:pPr>
              <a:buFont typeface="Symbol" panose="05050102010706020507" pitchFamily="18" charset="2"/>
              <a:buChar char=""/>
              <a:defRPr/>
            </a:pPr>
            <a:r>
              <a:rPr lang="nl-NL" altLang="nl-NL" sz="1600" dirty="0">
                <a:solidFill>
                  <a:srgbClr val="000000"/>
                </a:solidFill>
                <a:ea typeface="DejaVu Sans" panose="020B0603030804020204" pitchFamily="34" charset="0"/>
                <a:cs typeface="Verdana" panose="020B0604030504040204" pitchFamily="34" charset="0"/>
              </a:rPr>
              <a:t>Iedere </a:t>
            </a:r>
            <a:r>
              <a:rPr lang="nl-NL" altLang="nl-NL" sz="1600" b="1" dirty="0">
                <a:solidFill>
                  <a:srgbClr val="0070C0"/>
                </a:solidFill>
                <a:ea typeface="DejaVu Sans" panose="020B0603030804020204" pitchFamily="34" charset="0"/>
                <a:cs typeface="Verdana" panose="020B0604030504040204" pitchFamily="34" charset="0"/>
              </a:rPr>
              <a:t>Werkgever</a:t>
            </a:r>
            <a:r>
              <a:rPr lang="nl-NL" altLang="nl-NL" sz="1600" dirty="0">
                <a:solidFill>
                  <a:srgbClr val="000000"/>
                </a:solidFill>
                <a:ea typeface="DejaVu Sans" panose="020B0603030804020204" pitchFamily="34" charset="0"/>
                <a:cs typeface="Verdana" panose="020B0604030504040204" pitchFamily="34" charset="0"/>
              </a:rPr>
              <a:t> heeft een zorgplicht voor zijn eigen werknemers en de onderaannemers waarop hij toezicht houdt</a:t>
            </a:r>
          </a:p>
          <a:p>
            <a:pPr marL="0" indent="0">
              <a:buFontTx/>
              <a:buNone/>
              <a:defRPr/>
            </a:pPr>
            <a:endParaRPr lang="nl-NL" altLang="nl-NL" sz="1600" dirty="0">
              <a:solidFill>
                <a:srgbClr val="000000"/>
              </a:solidFill>
              <a:ea typeface="DejaVu Sans" panose="020B0603030804020204" pitchFamily="34" charset="0"/>
              <a:cs typeface="Verdana" panose="020B0604030504040204" pitchFamily="34" charset="0"/>
            </a:endParaRPr>
          </a:p>
          <a:p>
            <a:pPr>
              <a:buFont typeface="Symbol" panose="05050102010706020507" pitchFamily="18" charset="2"/>
              <a:buChar char=""/>
              <a:defRPr/>
            </a:pPr>
            <a:r>
              <a:rPr lang="nl-NL" altLang="nl-NL" sz="1600" dirty="0">
                <a:solidFill>
                  <a:srgbClr val="000000"/>
                </a:solidFill>
                <a:ea typeface="DejaVu Sans" panose="020B0603030804020204" pitchFamily="34" charset="0"/>
                <a:cs typeface="Verdana" panose="020B0604030504040204" pitchFamily="34" charset="0"/>
              </a:rPr>
              <a:t>Iedere </a:t>
            </a:r>
            <a:r>
              <a:rPr lang="nl-NL" altLang="nl-NL" sz="1600" b="1" dirty="0">
                <a:solidFill>
                  <a:srgbClr val="0070C0"/>
                </a:solidFill>
                <a:ea typeface="DejaVu Sans" panose="020B0603030804020204" pitchFamily="34" charset="0"/>
                <a:cs typeface="Verdana" panose="020B0604030504040204" pitchFamily="34" charset="0"/>
              </a:rPr>
              <a:t>Opdrachtnemer</a:t>
            </a:r>
            <a:r>
              <a:rPr lang="nl-NL" altLang="nl-NL" sz="1600" dirty="0">
                <a:solidFill>
                  <a:srgbClr val="000000"/>
                </a:solidFill>
                <a:ea typeface="DejaVu Sans" panose="020B0603030804020204" pitchFamily="34" charset="0"/>
                <a:cs typeface="Verdana" panose="020B0604030504040204" pitchFamily="34" charset="0"/>
              </a:rPr>
              <a:t> heeft de zorgplicht om invulling te geven aan de risico’s aangegeven door OG op V&amp;G gebied en op de risico’s van de assets</a:t>
            </a:r>
          </a:p>
          <a:p>
            <a:pPr>
              <a:defRPr/>
            </a:pPr>
            <a:endParaRPr lang="nl-NL" altLang="nl-NL" sz="1600" dirty="0">
              <a:ea typeface="DejaVu Sans" panose="020B0603030804020204" pitchFamily="34" charset="0"/>
              <a:cs typeface="Verdana" panose="020B0604030504040204" pitchFamily="34" charset="0"/>
            </a:endParaRPr>
          </a:p>
          <a:p>
            <a:pPr>
              <a:defRPr/>
            </a:pPr>
            <a:endParaRPr lang="nl-NL" altLang="nl-NL" sz="1600" dirty="0">
              <a:ea typeface="DejaVu Sans" panose="020B0603030804020204" pitchFamily="34" charset="0"/>
              <a:cs typeface="Verdana" panose="020B0604030504040204" pitchFamily="34" charset="0"/>
            </a:endParaRPr>
          </a:p>
          <a:p>
            <a:pPr>
              <a:defRPr/>
            </a:pPr>
            <a:endParaRPr lang="nl-NL" sz="1600" dirty="0"/>
          </a:p>
        </p:txBody>
      </p:sp>
      <p:sp>
        <p:nvSpPr>
          <p:cNvPr id="5" name="Tijdelijke aanduiding voor dianummer 4">
            <a:extLst>
              <a:ext uri="{FF2B5EF4-FFF2-40B4-BE49-F238E27FC236}">
                <a16:creationId xmlns:a16="http://schemas.microsoft.com/office/drawing/2014/main" id="{EF635BC7-83A0-BB01-2419-2011C7AE6A78}"/>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B7E43195-8D8B-4511-BE98-ACD4D9888B96}" type="slidenum">
              <a:rPr lang="nl-NL" altLang="nl-NL">
                <a:solidFill>
                  <a:srgbClr val="000000"/>
                </a:solidFill>
              </a:rPr>
              <a:pPr/>
              <a:t>11</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51B3C524-0F0A-7EFE-8B9B-17F1A9E8B6B8}"/>
              </a:ext>
            </a:extLst>
          </p:cNvPr>
          <p:cNvSpPr>
            <a:spLocks noGrp="1"/>
          </p:cNvSpPr>
          <p:nvPr>
            <p:ph type="dt" sz="quarter" idx="12"/>
          </p:nvPr>
        </p:nvSpPr>
        <p:spPr/>
        <p:txBody>
          <a:bodyPr/>
          <a:lstStyle/>
          <a:p>
            <a:pPr>
              <a:defRPr/>
            </a:pPr>
            <a:fld id="{86DA27F3-529D-4892-B5A8-A57B8268C85A}" type="datetime1">
              <a:rPr lang="nl-NL" altLang="nl-NL"/>
              <a:pPr>
                <a:defRPr/>
              </a:pPr>
              <a:t>20-5-2025</a:t>
            </a:fld>
            <a:endParaRPr lang="nl-NL" altLang="nl-NL"/>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a:extLst>
              <a:ext uri="{FF2B5EF4-FFF2-40B4-BE49-F238E27FC236}">
                <a16:creationId xmlns:a16="http://schemas.microsoft.com/office/drawing/2014/main" id="{BFCAB0F6-958F-859E-2914-30C55106BB40}"/>
              </a:ext>
            </a:extLst>
          </p:cNvPr>
          <p:cNvSpPr>
            <a:spLocks noGrp="1"/>
          </p:cNvSpPr>
          <p:nvPr>
            <p:ph type="title"/>
          </p:nvPr>
        </p:nvSpPr>
        <p:spPr/>
        <p:txBody>
          <a:bodyPr/>
          <a:lstStyle/>
          <a:p>
            <a:r>
              <a:rPr lang="nl-NL" altLang="nl-NL"/>
              <a:t>Gewenste situatie:</a:t>
            </a:r>
          </a:p>
        </p:txBody>
      </p:sp>
      <p:sp>
        <p:nvSpPr>
          <p:cNvPr id="24579" name="Tijdelijke aanduiding voor dianummer 4">
            <a:extLst>
              <a:ext uri="{FF2B5EF4-FFF2-40B4-BE49-F238E27FC236}">
                <a16:creationId xmlns:a16="http://schemas.microsoft.com/office/drawing/2014/main" id="{4F3FABE8-3062-8545-D2BF-DCF060DB345E}"/>
              </a:ext>
            </a:extLst>
          </p:cNvPr>
          <p:cNvSpPr>
            <a:spLocks noGrp="1"/>
          </p:cNvSpPr>
          <p:nvPr>
            <p:ph type="sldNum" sz="quarter" idx="11"/>
          </p:nvPr>
        </p:nvSpPr>
        <p:spPr>
          <a:noFill/>
        </p:spPr>
        <p:txBody>
          <a:bodyPr/>
          <a:lstStyle>
            <a:lvl1pPr>
              <a:spcBef>
                <a:spcPct val="20000"/>
              </a:spcBef>
              <a:buChar char="•"/>
              <a:defRPr>
                <a:solidFill>
                  <a:schemeClr val="tx1"/>
                </a:solidFill>
                <a:latin typeface="Verdana" panose="020B0604030504040204" pitchFamily="34" charset="0"/>
              </a:defRPr>
            </a:lvl1pPr>
            <a:lvl2pPr marL="742950" indent="-285750">
              <a:spcBef>
                <a:spcPct val="20000"/>
              </a:spcBef>
              <a:buChar char="–"/>
              <a:defRPr>
                <a:solidFill>
                  <a:schemeClr val="tx1"/>
                </a:solidFill>
                <a:latin typeface="Verdana" panose="020B0604030504040204" pitchFamily="34" charset="0"/>
              </a:defRPr>
            </a:lvl2pPr>
            <a:lvl3pPr marL="1143000" indent="-228600">
              <a:spcBef>
                <a:spcPct val="20000"/>
              </a:spcBef>
              <a:buChar char="•"/>
              <a:defRPr>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buFontTx/>
              <a:buNone/>
            </a:pPr>
            <a:fld id="{5DE230AE-141E-436F-AA9D-AEA607A4B00D}" type="slidenum">
              <a:rPr lang="nl-NL" altLang="nl-NL">
                <a:solidFill>
                  <a:srgbClr val="000000"/>
                </a:solidFill>
              </a:rPr>
              <a:pPr>
                <a:spcBef>
                  <a:spcPct val="0"/>
                </a:spcBef>
                <a:buFontTx/>
                <a:buNone/>
              </a:pPr>
              <a:t>12</a:t>
            </a:fld>
            <a:endParaRPr lang="nl-NL" altLang="nl-NL">
              <a:solidFill>
                <a:srgbClr val="000000"/>
              </a:solidFill>
            </a:endParaRPr>
          </a:p>
        </p:txBody>
      </p:sp>
      <p:sp>
        <p:nvSpPr>
          <p:cNvPr id="24580" name="Tijdelijke aanduiding voor datum 5">
            <a:extLst>
              <a:ext uri="{FF2B5EF4-FFF2-40B4-BE49-F238E27FC236}">
                <a16:creationId xmlns:a16="http://schemas.microsoft.com/office/drawing/2014/main" id="{0D3696A2-99A2-FCEF-7B32-A0BB4D695894}"/>
              </a:ext>
            </a:extLst>
          </p:cNvPr>
          <p:cNvSpPr>
            <a:spLocks noGrp="1"/>
          </p:cNvSpPr>
          <p:nvPr>
            <p:ph type="dt" sz="quarter" idx="12"/>
          </p:nvPr>
        </p:nvSpPr>
        <p:spPr>
          <a:noFill/>
        </p:spPr>
        <p:txBody>
          <a:bodyPr/>
          <a:lstStyle>
            <a:lvl1pPr defTabSz="608013">
              <a:spcBef>
                <a:spcPct val="20000"/>
              </a:spcBef>
              <a:buChar char="•"/>
              <a:defRPr>
                <a:solidFill>
                  <a:schemeClr val="tx1"/>
                </a:solidFill>
                <a:latin typeface="Verdana" panose="020B0604030504040204" pitchFamily="34" charset="0"/>
              </a:defRPr>
            </a:lvl1pPr>
            <a:lvl2pPr marL="742950" indent="-285750" defTabSz="608013">
              <a:spcBef>
                <a:spcPct val="20000"/>
              </a:spcBef>
              <a:buChar char="–"/>
              <a:defRPr>
                <a:solidFill>
                  <a:schemeClr val="tx1"/>
                </a:solidFill>
                <a:latin typeface="Verdana" panose="020B0604030504040204" pitchFamily="34" charset="0"/>
              </a:defRPr>
            </a:lvl2pPr>
            <a:lvl3pPr marL="1143000" indent="-228600" defTabSz="608013">
              <a:spcBef>
                <a:spcPct val="20000"/>
              </a:spcBef>
              <a:buChar char="•"/>
              <a:defRPr>
                <a:solidFill>
                  <a:schemeClr val="tx1"/>
                </a:solidFill>
                <a:latin typeface="Verdana" panose="020B0604030504040204" pitchFamily="34" charset="0"/>
              </a:defRPr>
            </a:lvl3pPr>
            <a:lvl4pPr marL="1600200" indent="-228600" defTabSz="608013">
              <a:spcBef>
                <a:spcPct val="20000"/>
              </a:spcBef>
              <a:buChar char="–"/>
              <a:defRPr>
                <a:solidFill>
                  <a:schemeClr val="tx1"/>
                </a:solidFill>
                <a:latin typeface="Verdana" panose="020B0604030504040204" pitchFamily="34" charset="0"/>
              </a:defRPr>
            </a:lvl4pPr>
            <a:lvl5pPr marL="2057400" indent="-228600" defTabSz="608013">
              <a:spcBef>
                <a:spcPct val="20000"/>
              </a:spcBef>
              <a:buChar char="»"/>
              <a:defRPr>
                <a:solidFill>
                  <a:schemeClr val="tx1"/>
                </a:solidFill>
                <a:latin typeface="Verdana" panose="020B0604030504040204" pitchFamily="34" charset="0"/>
              </a:defRPr>
            </a:lvl5pPr>
            <a:lvl6pPr marL="2514600" indent="-228600" defTabSz="608013"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defTabSz="608013"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defTabSz="608013"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defTabSz="608013"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buFontTx/>
              <a:buNone/>
            </a:pPr>
            <a:fld id="{5D8ACDAE-8A13-48AD-9FAE-75DB9C5BDBDD}" type="datetime1">
              <a:rPr lang="nl-NL" altLang="nl-NL" smtClean="0">
                <a:solidFill>
                  <a:srgbClr val="000000"/>
                </a:solidFill>
                <a:cs typeface="Arial" panose="020B0604020202020204" pitchFamily="34" charset="0"/>
              </a:rPr>
              <a:pPr>
                <a:spcBef>
                  <a:spcPct val="0"/>
                </a:spcBef>
                <a:buFontTx/>
                <a:buNone/>
              </a:pPr>
              <a:t>20-5-2025</a:t>
            </a:fld>
            <a:endParaRPr lang="nl-NL" altLang="nl-NL">
              <a:solidFill>
                <a:srgbClr val="000000"/>
              </a:solidFill>
              <a:cs typeface="Arial" panose="020B0604020202020204" pitchFamily="34" charset="0"/>
            </a:endParaRPr>
          </a:p>
        </p:txBody>
      </p:sp>
      <p:sp>
        <p:nvSpPr>
          <p:cNvPr id="7" name="Tijdelijke aanduiding voor inhoud 1">
            <a:extLst>
              <a:ext uri="{FF2B5EF4-FFF2-40B4-BE49-F238E27FC236}">
                <a16:creationId xmlns:a16="http://schemas.microsoft.com/office/drawing/2014/main" id="{0B6807BF-6B82-95B8-BC8C-AA04C8D212F6}"/>
              </a:ext>
            </a:extLst>
          </p:cNvPr>
          <p:cNvSpPr txBox="1">
            <a:spLocks/>
          </p:cNvSpPr>
          <p:nvPr/>
        </p:nvSpPr>
        <p:spPr>
          <a:xfrm>
            <a:off x="466725" y="2054225"/>
            <a:ext cx="7637463" cy="3963988"/>
          </a:xfrm>
          <a:prstGeom prst="rect">
            <a:avLst/>
          </a:prstGeom>
        </p:spPr>
        <p:txBody>
          <a:bodyPr/>
          <a:lstStyle>
            <a:lvl1pPr marL="342900" indent="-342900" algn="l" rtl="0" eaLnBrk="0" fontAlgn="base" hangingPunct="0">
              <a:spcBef>
                <a:spcPct val="20000"/>
              </a:spcBef>
              <a:spcAft>
                <a:spcPct val="0"/>
              </a:spcAft>
              <a:buChar char="•"/>
              <a:defRPr>
                <a:solidFill>
                  <a:schemeClr val="tx1"/>
                </a:solidFill>
                <a:latin typeface="+mn-lt"/>
                <a:ea typeface="+mn-ea"/>
                <a:cs typeface="+mn-cs"/>
              </a:defRPr>
            </a:lvl1pPr>
            <a:lvl2pPr marL="742950" indent="-285750" algn="l" rtl="0" eaLnBrk="0" fontAlgn="base" hangingPunct="0">
              <a:spcBef>
                <a:spcPct val="20000"/>
              </a:spcBef>
              <a:spcAft>
                <a:spcPct val="0"/>
              </a:spcAft>
              <a:buChar char="–"/>
              <a:defRPr>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defRPr/>
            </a:pPr>
            <a:r>
              <a:rPr lang="nl-NL" sz="1600" kern="0" dirty="0">
                <a:solidFill>
                  <a:srgbClr val="000000"/>
                </a:solidFill>
              </a:rPr>
              <a:t>Inzicht in de risico’s en beheersmaatregelen tijdens werkzaamheden op schepen tijdens onderhoudsbeurt</a:t>
            </a:r>
          </a:p>
          <a:p>
            <a:pPr lvl="1">
              <a:defRPr/>
            </a:pPr>
            <a:r>
              <a:rPr lang="nl-NL" sz="1600" kern="0" dirty="0">
                <a:solidFill>
                  <a:srgbClr val="000000"/>
                </a:solidFill>
              </a:rPr>
              <a:t>Rol OG oppakken</a:t>
            </a:r>
          </a:p>
          <a:p>
            <a:pPr lvl="1">
              <a:defRPr/>
            </a:pPr>
            <a:r>
              <a:rPr lang="nl-NL" sz="1600" kern="0" dirty="0">
                <a:solidFill>
                  <a:srgbClr val="000000"/>
                </a:solidFill>
              </a:rPr>
              <a:t>ON wettelijk taak als V&amp;G Coördinator oppakken</a:t>
            </a:r>
          </a:p>
          <a:p>
            <a:pPr>
              <a:defRPr/>
            </a:pPr>
            <a:r>
              <a:rPr lang="nl-NL" sz="1600" kern="0" dirty="0">
                <a:solidFill>
                  <a:srgbClr val="000000"/>
                </a:solidFill>
              </a:rPr>
              <a:t>Een specifiek project V&amp;G plan </a:t>
            </a:r>
            <a:r>
              <a:rPr lang="nl-NL" sz="1600" u="sng" kern="0" dirty="0">
                <a:solidFill>
                  <a:srgbClr val="000000"/>
                </a:solidFill>
              </a:rPr>
              <a:t>per</a:t>
            </a:r>
            <a:r>
              <a:rPr lang="nl-NL" sz="1600" kern="0" dirty="0">
                <a:solidFill>
                  <a:srgbClr val="000000"/>
                </a:solidFill>
              </a:rPr>
              <a:t> werfbeurt </a:t>
            </a:r>
            <a:r>
              <a:rPr lang="nl-NL" sz="1600" u="sng" kern="0" dirty="0">
                <a:solidFill>
                  <a:srgbClr val="000000"/>
                </a:solidFill>
              </a:rPr>
              <a:t>per</a:t>
            </a:r>
            <a:r>
              <a:rPr lang="nl-NL" sz="1600" kern="0" dirty="0">
                <a:solidFill>
                  <a:srgbClr val="000000"/>
                </a:solidFill>
              </a:rPr>
              <a:t> schip </a:t>
            </a:r>
          </a:p>
          <a:p>
            <a:pPr>
              <a:defRPr/>
            </a:pPr>
            <a:r>
              <a:rPr lang="nl-NL" sz="1600" kern="0" dirty="0">
                <a:solidFill>
                  <a:srgbClr val="000000"/>
                </a:solidFill>
              </a:rPr>
              <a:t>Uniforme benadering alle scheepswerven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a:extLst>
              <a:ext uri="{FF2B5EF4-FFF2-40B4-BE49-F238E27FC236}">
                <a16:creationId xmlns:a16="http://schemas.microsoft.com/office/drawing/2014/main" id="{E6CB319F-F70D-41CB-A8A1-FF68E0BC581A}"/>
              </a:ext>
            </a:extLst>
          </p:cNvPr>
          <p:cNvSpPr>
            <a:spLocks noGrp="1"/>
          </p:cNvSpPr>
          <p:nvPr>
            <p:ph type="title"/>
          </p:nvPr>
        </p:nvSpPr>
        <p:spPr/>
        <p:txBody>
          <a:bodyPr/>
          <a:lstStyle/>
          <a:p>
            <a:r>
              <a:rPr lang="nl-NL" altLang="nl-NL"/>
              <a:t>Hoe zien wij dat als RWS</a:t>
            </a:r>
          </a:p>
        </p:txBody>
      </p:sp>
      <p:sp>
        <p:nvSpPr>
          <p:cNvPr id="3" name="Tijdelijke aanduiding voor inhoud 2">
            <a:extLst>
              <a:ext uri="{FF2B5EF4-FFF2-40B4-BE49-F238E27FC236}">
                <a16:creationId xmlns:a16="http://schemas.microsoft.com/office/drawing/2014/main" id="{6BB1D07E-D2BC-EBEB-AE2A-D20D9DFCE8AE}"/>
              </a:ext>
            </a:extLst>
          </p:cNvPr>
          <p:cNvSpPr>
            <a:spLocks noGrp="1"/>
          </p:cNvSpPr>
          <p:nvPr>
            <p:ph idx="1"/>
          </p:nvPr>
        </p:nvSpPr>
        <p:spPr/>
        <p:txBody>
          <a:bodyPr/>
          <a:lstStyle/>
          <a:p>
            <a:pPr>
              <a:defRPr/>
            </a:pPr>
            <a:r>
              <a:rPr lang="nl-NL" sz="1600" dirty="0"/>
              <a:t>Toetsing van de algemene status en invulling documentatie en procedures omtrent waarborgen veiligheid op de werf inclusief die van bezoekers en onderaannemers</a:t>
            </a:r>
          </a:p>
          <a:p>
            <a:pPr>
              <a:defRPr/>
            </a:pPr>
            <a:r>
              <a:rPr lang="nl-NL" sz="1600" dirty="0"/>
              <a:t>Fysieke rondgang op de werf om te toetsen of de procedures m.b.t. veilig werken in de praktijk worden toegepast. Voornamelijk arbeidsveiligheid door middel van een Safety Walk</a:t>
            </a:r>
          </a:p>
          <a:p>
            <a:pPr>
              <a:defRPr/>
            </a:pPr>
            <a:r>
              <a:rPr lang="nl-NL" sz="1600" dirty="0"/>
              <a:t>Uitkomsten van beide toetsingen worden besproken en de risico’s bepaald en gerapporteerd</a:t>
            </a:r>
          </a:p>
          <a:p>
            <a:pPr>
              <a:defRPr/>
            </a:pPr>
            <a:r>
              <a:rPr lang="nl-NL" sz="1600" dirty="0"/>
              <a:t>Risico’s worden opgenomen in project V&amp;G plan</a:t>
            </a:r>
          </a:p>
          <a:p>
            <a:pPr>
              <a:defRPr/>
            </a:pPr>
            <a:endParaRPr lang="nl-NL" sz="1600" dirty="0"/>
          </a:p>
          <a:p>
            <a:pPr marL="0" indent="0">
              <a:buFontTx/>
              <a:buNone/>
              <a:defRPr/>
            </a:pPr>
            <a:r>
              <a:rPr lang="nl-NL" sz="1600" dirty="0"/>
              <a:t>NB: de twee toetsingen zijn eenmalig aan het begin van het contract en voor aanvang eerste werfbeurt</a:t>
            </a:r>
          </a:p>
        </p:txBody>
      </p:sp>
      <p:sp>
        <p:nvSpPr>
          <p:cNvPr id="25604" name="Tijdelijke aanduiding voor dianummer 4">
            <a:extLst>
              <a:ext uri="{FF2B5EF4-FFF2-40B4-BE49-F238E27FC236}">
                <a16:creationId xmlns:a16="http://schemas.microsoft.com/office/drawing/2014/main" id="{527F5B2B-EE26-B378-572E-B0699E593AA6}"/>
              </a:ext>
            </a:extLst>
          </p:cNvPr>
          <p:cNvSpPr>
            <a:spLocks noGrp="1"/>
          </p:cNvSpPr>
          <p:nvPr>
            <p:ph type="sldNum" sz="quarter" idx="11"/>
          </p:nvPr>
        </p:nvSpPr>
        <p:spPr>
          <a:noFill/>
        </p:spPr>
        <p:txBody>
          <a:bodyPr/>
          <a:lstStyle>
            <a:lvl1pPr>
              <a:spcBef>
                <a:spcPct val="20000"/>
              </a:spcBef>
              <a:buChar char="•"/>
              <a:defRPr>
                <a:solidFill>
                  <a:schemeClr val="tx1"/>
                </a:solidFill>
                <a:latin typeface="Verdana" panose="020B0604030504040204" pitchFamily="34" charset="0"/>
              </a:defRPr>
            </a:lvl1pPr>
            <a:lvl2pPr marL="742950" indent="-285750">
              <a:spcBef>
                <a:spcPct val="20000"/>
              </a:spcBef>
              <a:buChar char="–"/>
              <a:defRPr>
                <a:solidFill>
                  <a:schemeClr val="tx1"/>
                </a:solidFill>
                <a:latin typeface="Verdana" panose="020B0604030504040204" pitchFamily="34" charset="0"/>
              </a:defRPr>
            </a:lvl2pPr>
            <a:lvl3pPr marL="1143000" indent="-228600">
              <a:spcBef>
                <a:spcPct val="20000"/>
              </a:spcBef>
              <a:buChar char="•"/>
              <a:defRPr>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buFontTx/>
              <a:buNone/>
            </a:pPr>
            <a:fld id="{1ACE39CA-556C-4F9C-81FE-FA91F52C906D}" type="slidenum">
              <a:rPr lang="nl-NL" altLang="nl-NL">
                <a:solidFill>
                  <a:srgbClr val="000000"/>
                </a:solidFill>
              </a:rPr>
              <a:pPr>
                <a:spcBef>
                  <a:spcPct val="0"/>
                </a:spcBef>
                <a:buFontTx/>
                <a:buNone/>
              </a:pPr>
              <a:t>13</a:t>
            </a:fld>
            <a:endParaRPr lang="nl-NL" altLang="nl-NL">
              <a:solidFill>
                <a:srgbClr val="000000"/>
              </a:solidFill>
            </a:endParaRPr>
          </a:p>
        </p:txBody>
      </p:sp>
      <p:sp>
        <p:nvSpPr>
          <p:cNvPr id="25605" name="Tijdelijke aanduiding voor datum 5">
            <a:extLst>
              <a:ext uri="{FF2B5EF4-FFF2-40B4-BE49-F238E27FC236}">
                <a16:creationId xmlns:a16="http://schemas.microsoft.com/office/drawing/2014/main" id="{43290C46-4576-73A2-0F1F-DA4C95CD7F1B}"/>
              </a:ext>
            </a:extLst>
          </p:cNvPr>
          <p:cNvSpPr>
            <a:spLocks noGrp="1"/>
          </p:cNvSpPr>
          <p:nvPr>
            <p:ph type="dt" sz="quarter" idx="12"/>
          </p:nvPr>
        </p:nvSpPr>
        <p:spPr>
          <a:noFill/>
        </p:spPr>
        <p:txBody>
          <a:bodyPr/>
          <a:lstStyle>
            <a:lvl1pPr defTabSz="608013">
              <a:spcBef>
                <a:spcPct val="20000"/>
              </a:spcBef>
              <a:buChar char="•"/>
              <a:defRPr>
                <a:solidFill>
                  <a:schemeClr val="tx1"/>
                </a:solidFill>
                <a:latin typeface="Verdana" panose="020B0604030504040204" pitchFamily="34" charset="0"/>
              </a:defRPr>
            </a:lvl1pPr>
            <a:lvl2pPr marL="742950" indent="-285750" defTabSz="608013">
              <a:spcBef>
                <a:spcPct val="20000"/>
              </a:spcBef>
              <a:buChar char="–"/>
              <a:defRPr>
                <a:solidFill>
                  <a:schemeClr val="tx1"/>
                </a:solidFill>
                <a:latin typeface="Verdana" panose="020B0604030504040204" pitchFamily="34" charset="0"/>
              </a:defRPr>
            </a:lvl2pPr>
            <a:lvl3pPr marL="1143000" indent="-228600" defTabSz="608013">
              <a:spcBef>
                <a:spcPct val="20000"/>
              </a:spcBef>
              <a:buChar char="•"/>
              <a:defRPr>
                <a:solidFill>
                  <a:schemeClr val="tx1"/>
                </a:solidFill>
                <a:latin typeface="Verdana" panose="020B0604030504040204" pitchFamily="34" charset="0"/>
              </a:defRPr>
            </a:lvl3pPr>
            <a:lvl4pPr marL="1600200" indent="-228600" defTabSz="608013">
              <a:spcBef>
                <a:spcPct val="20000"/>
              </a:spcBef>
              <a:buChar char="–"/>
              <a:defRPr>
                <a:solidFill>
                  <a:schemeClr val="tx1"/>
                </a:solidFill>
                <a:latin typeface="Verdana" panose="020B0604030504040204" pitchFamily="34" charset="0"/>
              </a:defRPr>
            </a:lvl4pPr>
            <a:lvl5pPr marL="2057400" indent="-228600" defTabSz="608013">
              <a:spcBef>
                <a:spcPct val="20000"/>
              </a:spcBef>
              <a:buChar char="»"/>
              <a:defRPr>
                <a:solidFill>
                  <a:schemeClr val="tx1"/>
                </a:solidFill>
                <a:latin typeface="Verdana" panose="020B0604030504040204" pitchFamily="34" charset="0"/>
              </a:defRPr>
            </a:lvl5pPr>
            <a:lvl6pPr marL="2514600" indent="-228600" defTabSz="608013"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defTabSz="608013"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defTabSz="608013"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defTabSz="608013"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buFontTx/>
              <a:buNone/>
            </a:pPr>
            <a:fld id="{36C28710-5F59-4F5E-940B-8644C4C6C775}" type="datetime1">
              <a:rPr lang="nl-NL" altLang="nl-NL" smtClean="0">
                <a:solidFill>
                  <a:srgbClr val="000000"/>
                </a:solidFill>
                <a:cs typeface="Arial" panose="020B0604020202020204" pitchFamily="34" charset="0"/>
              </a:rPr>
              <a:pPr>
                <a:spcBef>
                  <a:spcPct val="0"/>
                </a:spcBef>
                <a:buFontTx/>
                <a:buNone/>
              </a:pPr>
              <a:t>20-5-2025</a:t>
            </a:fld>
            <a:endParaRPr lang="nl-NL" altLang="nl-NL">
              <a:solidFill>
                <a:srgbClr val="000000"/>
              </a:solidFill>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a:extLst>
              <a:ext uri="{FF2B5EF4-FFF2-40B4-BE49-F238E27FC236}">
                <a16:creationId xmlns:a16="http://schemas.microsoft.com/office/drawing/2014/main" id="{6F97769E-4EFD-3E46-8B8E-00FB837E9ECE}"/>
              </a:ext>
            </a:extLst>
          </p:cNvPr>
          <p:cNvSpPr>
            <a:spLocks noGrp="1"/>
          </p:cNvSpPr>
          <p:nvPr>
            <p:ph type="title"/>
          </p:nvPr>
        </p:nvSpPr>
        <p:spPr/>
        <p:txBody>
          <a:bodyPr/>
          <a:lstStyle/>
          <a:p>
            <a:r>
              <a:rPr lang="nl-NL" altLang="nl-NL"/>
              <a:t>Wat moet een ON minimaal aanleveren?</a:t>
            </a:r>
          </a:p>
        </p:txBody>
      </p:sp>
      <p:sp>
        <p:nvSpPr>
          <p:cNvPr id="3" name="Tijdelijke aanduiding voor inhoud 2">
            <a:extLst>
              <a:ext uri="{FF2B5EF4-FFF2-40B4-BE49-F238E27FC236}">
                <a16:creationId xmlns:a16="http://schemas.microsoft.com/office/drawing/2014/main" id="{DC0FC8DE-C0BD-5056-10A6-C24F37EE4501}"/>
              </a:ext>
            </a:extLst>
          </p:cNvPr>
          <p:cNvSpPr>
            <a:spLocks noGrp="1"/>
          </p:cNvSpPr>
          <p:nvPr>
            <p:ph idx="1"/>
          </p:nvPr>
        </p:nvSpPr>
        <p:spPr>
          <a:xfrm>
            <a:off x="466725" y="2019300"/>
            <a:ext cx="8401050" cy="4138613"/>
          </a:xfrm>
        </p:spPr>
        <p:txBody>
          <a:bodyPr/>
          <a:lstStyle/>
          <a:p>
            <a:pPr marL="0" indent="0">
              <a:buFontTx/>
              <a:buNone/>
              <a:defRPr/>
            </a:pPr>
            <a:r>
              <a:rPr lang="nl-NL" sz="1600" b="1" dirty="0"/>
              <a:t>Algemeen:</a:t>
            </a:r>
            <a:endParaRPr lang="nl-NL" sz="1600" dirty="0"/>
          </a:p>
          <a:p>
            <a:pPr>
              <a:defRPr/>
            </a:pPr>
            <a:r>
              <a:rPr lang="nl-NL" sz="1600" dirty="0"/>
              <a:t>Werf informatie, project gegevens / scope en of toepassingsgebied</a:t>
            </a:r>
          </a:p>
          <a:p>
            <a:pPr>
              <a:defRPr/>
            </a:pPr>
            <a:r>
              <a:rPr lang="nl-NL" sz="1600" dirty="0"/>
              <a:t>V&amp;G beleid</a:t>
            </a:r>
          </a:p>
          <a:p>
            <a:pPr>
              <a:defRPr/>
            </a:pPr>
            <a:r>
              <a:rPr lang="nl-NL" sz="1600" dirty="0"/>
              <a:t>Beschrijving van taken, verantwoordelijkheden, bevoegdheden, toezicht</a:t>
            </a:r>
          </a:p>
          <a:p>
            <a:pPr>
              <a:defRPr/>
            </a:pPr>
            <a:r>
              <a:rPr lang="nl-NL" sz="1600" dirty="0"/>
              <a:t>Hoe voorlichting, instructie en onderricht is geregeld</a:t>
            </a:r>
          </a:p>
          <a:p>
            <a:pPr>
              <a:defRPr/>
            </a:pPr>
            <a:r>
              <a:rPr lang="nl-NL" sz="1600" dirty="0"/>
              <a:t>Veiligwerk vergunning systeem</a:t>
            </a:r>
          </a:p>
          <a:p>
            <a:pPr>
              <a:defRPr/>
            </a:pPr>
            <a:r>
              <a:rPr lang="nl-NL" sz="1600" dirty="0"/>
              <a:t>Management interface: opdrachtgever/ opdrachtnemer/ subcontractors interface (organogram)</a:t>
            </a:r>
          </a:p>
          <a:p>
            <a:pPr>
              <a:defRPr/>
            </a:pPr>
            <a:r>
              <a:rPr lang="nl-NL" sz="1600" dirty="0"/>
              <a:t>Overlegstructuur</a:t>
            </a:r>
          </a:p>
          <a:p>
            <a:pPr>
              <a:defRPr/>
            </a:pPr>
            <a:r>
              <a:rPr lang="nl-NL" sz="1600" dirty="0"/>
              <a:t>Rapportages (maandelijks VGM overzicht, incidenten).</a:t>
            </a:r>
          </a:p>
          <a:p>
            <a:pPr>
              <a:defRPr/>
            </a:pPr>
            <a:r>
              <a:rPr lang="nl-NL" sz="1600" dirty="0"/>
              <a:t>Keuringen</a:t>
            </a:r>
          </a:p>
          <a:p>
            <a:pPr>
              <a:defRPr/>
            </a:pPr>
            <a:r>
              <a:rPr lang="nl-NL" sz="1600" dirty="0"/>
              <a:t>Noodprocedures</a:t>
            </a:r>
          </a:p>
          <a:p>
            <a:pPr marL="0" indent="0">
              <a:buFontTx/>
              <a:buNone/>
              <a:defRPr/>
            </a:pPr>
            <a:endParaRPr lang="nl-NL" sz="1600" dirty="0"/>
          </a:p>
          <a:p>
            <a:pPr>
              <a:defRPr/>
            </a:pPr>
            <a:endParaRPr lang="nl-NL" sz="1600" dirty="0"/>
          </a:p>
        </p:txBody>
      </p:sp>
      <p:sp>
        <p:nvSpPr>
          <p:cNvPr id="26628" name="Tijdelijke aanduiding voor dianummer 4">
            <a:extLst>
              <a:ext uri="{FF2B5EF4-FFF2-40B4-BE49-F238E27FC236}">
                <a16:creationId xmlns:a16="http://schemas.microsoft.com/office/drawing/2014/main" id="{A3A7C506-1204-FA2F-FCB9-CF5ADE036A6C}"/>
              </a:ext>
            </a:extLst>
          </p:cNvPr>
          <p:cNvSpPr>
            <a:spLocks noGrp="1"/>
          </p:cNvSpPr>
          <p:nvPr>
            <p:ph type="sldNum" sz="quarter" idx="11"/>
          </p:nvPr>
        </p:nvSpPr>
        <p:spPr>
          <a:noFill/>
        </p:spPr>
        <p:txBody>
          <a:bodyPr/>
          <a:lstStyle>
            <a:lvl1pPr>
              <a:spcBef>
                <a:spcPct val="20000"/>
              </a:spcBef>
              <a:buChar char="•"/>
              <a:defRPr>
                <a:solidFill>
                  <a:schemeClr val="tx1"/>
                </a:solidFill>
                <a:latin typeface="Verdana" panose="020B0604030504040204" pitchFamily="34" charset="0"/>
              </a:defRPr>
            </a:lvl1pPr>
            <a:lvl2pPr marL="742950" indent="-285750">
              <a:spcBef>
                <a:spcPct val="20000"/>
              </a:spcBef>
              <a:buChar char="–"/>
              <a:defRPr>
                <a:solidFill>
                  <a:schemeClr val="tx1"/>
                </a:solidFill>
                <a:latin typeface="Verdana" panose="020B0604030504040204" pitchFamily="34" charset="0"/>
              </a:defRPr>
            </a:lvl2pPr>
            <a:lvl3pPr marL="1143000" indent="-228600">
              <a:spcBef>
                <a:spcPct val="20000"/>
              </a:spcBef>
              <a:buChar char="•"/>
              <a:defRPr>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buFontTx/>
              <a:buNone/>
            </a:pPr>
            <a:fld id="{EA726A0A-8BB1-4B8A-8B16-E626E06AD90B}" type="slidenum">
              <a:rPr lang="nl-NL" altLang="nl-NL">
                <a:solidFill>
                  <a:srgbClr val="000000"/>
                </a:solidFill>
              </a:rPr>
              <a:pPr>
                <a:spcBef>
                  <a:spcPct val="0"/>
                </a:spcBef>
                <a:buFontTx/>
                <a:buNone/>
              </a:pPr>
              <a:t>14</a:t>
            </a:fld>
            <a:endParaRPr lang="nl-NL" altLang="nl-NL">
              <a:solidFill>
                <a:srgbClr val="000000"/>
              </a:solidFill>
            </a:endParaRPr>
          </a:p>
        </p:txBody>
      </p:sp>
      <p:sp>
        <p:nvSpPr>
          <p:cNvPr id="26629" name="Tijdelijke aanduiding voor datum 5">
            <a:extLst>
              <a:ext uri="{FF2B5EF4-FFF2-40B4-BE49-F238E27FC236}">
                <a16:creationId xmlns:a16="http://schemas.microsoft.com/office/drawing/2014/main" id="{D92C63A6-7031-2257-9268-BF14EE0F3241}"/>
              </a:ext>
            </a:extLst>
          </p:cNvPr>
          <p:cNvSpPr>
            <a:spLocks noGrp="1"/>
          </p:cNvSpPr>
          <p:nvPr>
            <p:ph type="dt" sz="quarter" idx="12"/>
          </p:nvPr>
        </p:nvSpPr>
        <p:spPr>
          <a:noFill/>
        </p:spPr>
        <p:txBody>
          <a:bodyPr/>
          <a:lstStyle>
            <a:lvl1pPr defTabSz="608013">
              <a:spcBef>
                <a:spcPct val="20000"/>
              </a:spcBef>
              <a:buChar char="•"/>
              <a:defRPr>
                <a:solidFill>
                  <a:schemeClr val="tx1"/>
                </a:solidFill>
                <a:latin typeface="Verdana" panose="020B0604030504040204" pitchFamily="34" charset="0"/>
              </a:defRPr>
            </a:lvl1pPr>
            <a:lvl2pPr marL="742950" indent="-285750" defTabSz="608013">
              <a:spcBef>
                <a:spcPct val="20000"/>
              </a:spcBef>
              <a:buChar char="–"/>
              <a:defRPr>
                <a:solidFill>
                  <a:schemeClr val="tx1"/>
                </a:solidFill>
                <a:latin typeface="Verdana" panose="020B0604030504040204" pitchFamily="34" charset="0"/>
              </a:defRPr>
            </a:lvl2pPr>
            <a:lvl3pPr marL="1143000" indent="-228600" defTabSz="608013">
              <a:spcBef>
                <a:spcPct val="20000"/>
              </a:spcBef>
              <a:buChar char="•"/>
              <a:defRPr>
                <a:solidFill>
                  <a:schemeClr val="tx1"/>
                </a:solidFill>
                <a:latin typeface="Verdana" panose="020B0604030504040204" pitchFamily="34" charset="0"/>
              </a:defRPr>
            </a:lvl3pPr>
            <a:lvl4pPr marL="1600200" indent="-228600" defTabSz="608013">
              <a:spcBef>
                <a:spcPct val="20000"/>
              </a:spcBef>
              <a:buChar char="–"/>
              <a:defRPr>
                <a:solidFill>
                  <a:schemeClr val="tx1"/>
                </a:solidFill>
                <a:latin typeface="Verdana" panose="020B0604030504040204" pitchFamily="34" charset="0"/>
              </a:defRPr>
            </a:lvl4pPr>
            <a:lvl5pPr marL="2057400" indent="-228600" defTabSz="608013">
              <a:spcBef>
                <a:spcPct val="20000"/>
              </a:spcBef>
              <a:buChar char="»"/>
              <a:defRPr>
                <a:solidFill>
                  <a:schemeClr val="tx1"/>
                </a:solidFill>
                <a:latin typeface="Verdana" panose="020B0604030504040204" pitchFamily="34" charset="0"/>
              </a:defRPr>
            </a:lvl5pPr>
            <a:lvl6pPr marL="2514600" indent="-228600" defTabSz="608013"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defTabSz="608013"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defTabSz="608013"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defTabSz="608013"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buFontTx/>
              <a:buNone/>
            </a:pPr>
            <a:fld id="{5B35354C-1AD4-4FF6-B22E-206DEC444231}" type="datetime1">
              <a:rPr lang="nl-NL" altLang="nl-NL" smtClean="0">
                <a:solidFill>
                  <a:srgbClr val="000000"/>
                </a:solidFill>
                <a:cs typeface="Arial" panose="020B0604020202020204" pitchFamily="34" charset="0"/>
              </a:rPr>
              <a:pPr>
                <a:spcBef>
                  <a:spcPct val="0"/>
                </a:spcBef>
                <a:buFontTx/>
                <a:buNone/>
              </a:pPr>
              <a:t>20-5-2025</a:t>
            </a:fld>
            <a:endParaRPr lang="nl-NL" altLang="nl-NL">
              <a:solidFill>
                <a:srgbClr val="000000"/>
              </a:solidFill>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7F7A98E0-CFC2-B902-3145-DFF5995725B0}"/>
              </a:ext>
            </a:extLst>
          </p:cNvPr>
          <p:cNvSpPr>
            <a:spLocks noGrp="1"/>
          </p:cNvSpPr>
          <p:nvPr>
            <p:ph type="title"/>
          </p:nvPr>
        </p:nvSpPr>
        <p:spPr/>
        <p:txBody>
          <a:bodyPr/>
          <a:lstStyle/>
          <a:p>
            <a:r>
              <a:rPr lang="nl-NL" altLang="nl-NL"/>
              <a:t>Wat moet een ON minimaal aanleveren?</a:t>
            </a:r>
          </a:p>
        </p:txBody>
      </p:sp>
      <p:sp>
        <p:nvSpPr>
          <p:cNvPr id="3" name="Tijdelijke aanduiding voor inhoud 2">
            <a:extLst>
              <a:ext uri="{FF2B5EF4-FFF2-40B4-BE49-F238E27FC236}">
                <a16:creationId xmlns:a16="http://schemas.microsoft.com/office/drawing/2014/main" id="{BDFAFC52-9C45-ABE6-F65F-07CB6589C08B}"/>
              </a:ext>
            </a:extLst>
          </p:cNvPr>
          <p:cNvSpPr>
            <a:spLocks noGrp="1"/>
          </p:cNvSpPr>
          <p:nvPr>
            <p:ph idx="1"/>
          </p:nvPr>
        </p:nvSpPr>
        <p:spPr/>
        <p:txBody>
          <a:bodyPr/>
          <a:lstStyle/>
          <a:p>
            <a:pPr marL="0" indent="0">
              <a:buFontTx/>
              <a:buNone/>
              <a:defRPr/>
            </a:pPr>
            <a:r>
              <a:rPr lang="nl-NL" sz="1600" b="1" dirty="0"/>
              <a:t>Risico Management:</a:t>
            </a:r>
          </a:p>
          <a:p>
            <a:pPr>
              <a:defRPr/>
            </a:pPr>
            <a:r>
              <a:rPr lang="nl-NL" sz="1600" dirty="0"/>
              <a:t>Goedgekeurde, getoetste en actuele RI&amp;E inclusief een Plan Van Aanpak en V&amp;G Plan</a:t>
            </a:r>
          </a:p>
          <a:p>
            <a:pPr>
              <a:defRPr/>
            </a:pPr>
            <a:r>
              <a:rPr lang="nl-NL" sz="1600" dirty="0"/>
              <a:t>Specifieke project RI&amp;E toegepast op de werkzaamheden op de schepen van RWS</a:t>
            </a:r>
          </a:p>
          <a:p>
            <a:pPr lvl="1" algn="just">
              <a:spcAft>
                <a:spcPts val="0"/>
              </a:spcAft>
              <a:buFont typeface="Verdana" panose="020B0604030504040204" pitchFamily="34" charset="0"/>
              <a:buChar char="-"/>
              <a:defRPr/>
            </a:pPr>
            <a:r>
              <a:rPr lang="nl-NL" sz="1600" dirty="0">
                <a:ea typeface="Times New Roman" panose="02020603050405020304" pitchFamily="18" charset="0"/>
                <a:cs typeface="Times New Roman" panose="02020603050405020304" pitchFamily="18" charset="0"/>
              </a:rPr>
              <a:t>Input:</a:t>
            </a:r>
          </a:p>
          <a:p>
            <a:pPr lvl="2" algn="just">
              <a:spcAft>
                <a:spcPts val="0"/>
              </a:spcAft>
              <a:buFont typeface="Courier New" panose="02070309020205020404" pitchFamily="49" charset="0"/>
              <a:buChar char="o"/>
              <a:defRPr/>
            </a:pPr>
            <a:r>
              <a:rPr lang="nl-NL" sz="1600" dirty="0">
                <a:solidFill>
                  <a:schemeClr val="accent4"/>
                </a:solidFill>
                <a:ea typeface="Times New Roman" panose="02020603050405020304" pitchFamily="18" charset="0"/>
                <a:cs typeface="Times New Roman" panose="02020603050405020304" pitchFamily="18" charset="0"/>
              </a:rPr>
              <a:t>Staat van ontleding (SVO)</a:t>
            </a:r>
          </a:p>
          <a:p>
            <a:pPr lvl="2" algn="just">
              <a:spcAft>
                <a:spcPts val="0"/>
              </a:spcAft>
              <a:buFont typeface="Courier New" panose="02070309020205020404" pitchFamily="49" charset="0"/>
              <a:buChar char="o"/>
              <a:defRPr/>
            </a:pPr>
            <a:r>
              <a:rPr lang="nl-NL" sz="1600" dirty="0">
                <a:ea typeface="Times New Roman" panose="02020603050405020304" pitchFamily="18" charset="0"/>
                <a:cs typeface="Times New Roman" panose="02020603050405020304" pitchFamily="18" charset="0"/>
              </a:rPr>
              <a:t>Meerwerk</a:t>
            </a:r>
          </a:p>
          <a:p>
            <a:pPr lvl="2" algn="just">
              <a:spcAft>
                <a:spcPts val="0"/>
              </a:spcAft>
              <a:buFont typeface="Courier New" panose="02070309020205020404" pitchFamily="49" charset="0"/>
              <a:buChar char="o"/>
              <a:defRPr/>
            </a:pPr>
            <a:r>
              <a:rPr lang="nl-NL" sz="1600" dirty="0">
                <a:ea typeface="Times New Roman" panose="02020603050405020304" pitchFamily="18" charset="0"/>
                <a:cs typeface="Times New Roman" panose="02020603050405020304" pitchFamily="18" charset="0"/>
              </a:rPr>
              <a:t>Conservering</a:t>
            </a:r>
          </a:p>
          <a:p>
            <a:pPr>
              <a:defRPr/>
            </a:pPr>
            <a:r>
              <a:rPr lang="nl-NL" sz="1600" dirty="0" err="1"/>
              <a:t>RI&amp;E’s</a:t>
            </a:r>
            <a:r>
              <a:rPr lang="nl-NL" sz="1600" dirty="0"/>
              <a:t> en V&amp;G plannen subcontractors</a:t>
            </a:r>
          </a:p>
          <a:p>
            <a:pPr>
              <a:defRPr/>
            </a:pPr>
            <a:r>
              <a:rPr lang="nl-NL" sz="1600" dirty="0"/>
              <a:t>Afval/milieu beheersing (gevaarlijke stoffen)</a:t>
            </a:r>
          </a:p>
          <a:p>
            <a:pPr>
              <a:defRPr/>
            </a:pPr>
            <a:r>
              <a:rPr lang="nl-NL" sz="1600" dirty="0"/>
              <a:t>Toegang / beveiliging werf (cyber security)</a:t>
            </a:r>
          </a:p>
        </p:txBody>
      </p:sp>
      <p:sp>
        <p:nvSpPr>
          <p:cNvPr id="27652" name="Tijdelijke aanduiding voor dianummer 4">
            <a:extLst>
              <a:ext uri="{FF2B5EF4-FFF2-40B4-BE49-F238E27FC236}">
                <a16:creationId xmlns:a16="http://schemas.microsoft.com/office/drawing/2014/main" id="{1F216C39-3576-F0CD-DB09-A2E9340E6DB3}"/>
              </a:ext>
            </a:extLst>
          </p:cNvPr>
          <p:cNvSpPr>
            <a:spLocks noGrp="1"/>
          </p:cNvSpPr>
          <p:nvPr>
            <p:ph type="sldNum" sz="quarter" idx="11"/>
          </p:nvPr>
        </p:nvSpPr>
        <p:spPr>
          <a:noFill/>
        </p:spPr>
        <p:txBody>
          <a:bodyPr/>
          <a:lstStyle>
            <a:lvl1pPr>
              <a:spcBef>
                <a:spcPct val="20000"/>
              </a:spcBef>
              <a:buChar char="•"/>
              <a:defRPr>
                <a:solidFill>
                  <a:schemeClr val="tx1"/>
                </a:solidFill>
                <a:latin typeface="Verdana" panose="020B0604030504040204" pitchFamily="34" charset="0"/>
              </a:defRPr>
            </a:lvl1pPr>
            <a:lvl2pPr marL="742950" indent="-285750">
              <a:spcBef>
                <a:spcPct val="20000"/>
              </a:spcBef>
              <a:buChar char="–"/>
              <a:defRPr>
                <a:solidFill>
                  <a:schemeClr val="tx1"/>
                </a:solidFill>
                <a:latin typeface="Verdana" panose="020B0604030504040204" pitchFamily="34" charset="0"/>
              </a:defRPr>
            </a:lvl2pPr>
            <a:lvl3pPr marL="1143000" indent="-228600">
              <a:spcBef>
                <a:spcPct val="20000"/>
              </a:spcBef>
              <a:buChar char="•"/>
              <a:defRPr>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buFontTx/>
              <a:buNone/>
            </a:pPr>
            <a:fld id="{8F0F0C73-AAAF-4EF1-95A8-EA2377720EDC}" type="slidenum">
              <a:rPr lang="nl-NL" altLang="nl-NL">
                <a:solidFill>
                  <a:srgbClr val="000000"/>
                </a:solidFill>
              </a:rPr>
              <a:pPr>
                <a:spcBef>
                  <a:spcPct val="0"/>
                </a:spcBef>
                <a:buFontTx/>
                <a:buNone/>
              </a:pPr>
              <a:t>15</a:t>
            </a:fld>
            <a:endParaRPr lang="nl-NL" altLang="nl-NL">
              <a:solidFill>
                <a:srgbClr val="000000"/>
              </a:solidFill>
            </a:endParaRPr>
          </a:p>
        </p:txBody>
      </p:sp>
      <p:sp>
        <p:nvSpPr>
          <p:cNvPr id="27653" name="Tijdelijke aanduiding voor datum 5">
            <a:extLst>
              <a:ext uri="{FF2B5EF4-FFF2-40B4-BE49-F238E27FC236}">
                <a16:creationId xmlns:a16="http://schemas.microsoft.com/office/drawing/2014/main" id="{0BC364AC-662B-CBA4-CA2B-415ADF0243F7}"/>
              </a:ext>
            </a:extLst>
          </p:cNvPr>
          <p:cNvSpPr>
            <a:spLocks noGrp="1"/>
          </p:cNvSpPr>
          <p:nvPr>
            <p:ph type="dt" sz="quarter" idx="12"/>
          </p:nvPr>
        </p:nvSpPr>
        <p:spPr>
          <a:noFill/>
        </p:spPr>
        <p:txBody>
          <a:bodyPr/>
          <a:lstStyle>
            <a:lvl1pPr defTabSz="608013">
              <a:spcBef>
                <a:spcPct val="20000"/>
              </a:spcBef>
              <a:buChar char="•"/>
              <a:defRPr>
                <a:solidFill>
                  <a:schemeClr val="tx1"/>
                </a:solidFill>
                <a:latin typeface="Verdana" panose="020B0604030504040204" pitchFamily="34" charset="0"/>
              </a:defRPr>
            </a:lvl1pPr>
            <a:lvl2pPr marL="742950" indent="-285750" defTabSz="608013">
              <a:spcBef>
                <a:spcPct val="20000"/>
              </a:spcBef>
              <a:buChar char="–"/>
              <a:defRPr>
                <a:solidFill>
                  <a:schemeClr val="tx1"/>
                </a:solidFill>
                <a:latin typeface="Verdana" panose="020B0604030504040204" pitchFamily="34" charset="0"/>
              </a:defRPr>
            </a:lvl2pPr>
            <a:lvl3pPr marL="1143000" indent="-228600" defTabSz="608013">
              <a:spcBef>
                <a:spcPct val="20000"/>
              </a:spcBef>
              <a:buChar char="•"/>
              <a:defRPr>
                <a:solidFill>
                  <a:schemeClr val="tx1"/>
                </a:solidFill>
                <a:latin typeface="Verdana" panose="020B0604030504040204" pitchFamily="34" charset="0"/>
              </a:defRPr>
            </a:lvl3pPr>
            <a:lvl4pPr marL="1600200" indent="-228600" defTabSz="608013">
              <a:spcBef>
                <a:spcPct val="20000"/>
              </a:spcBef>
              <a:buChar char="–"/>
              <a:defRPr>
                <a:solidFill>
                  <a:schemeClr val="tx1"/>
                </a:solidFill>
                <a:latin typeface="Verdana" panose="020B0604030504040204" pitchFamily="34" charset="0"/>
              </a:defRPr>
            </a:lvl4pPr>
            <a:lvl5pPr marL="2057400" indent="-228600" defTabSz="608013">
              <a:spcBef>
                <a:spcPct val="20000"/>
              </a:spcBef>
              <a:buChar char="»"/>
              <a:defRPr>
                <a:solidFill>
                  <a:schemeClr val="tx1"/>
                </a:solidFill>
                <a:latin typeface="Verdana" panose="020B0604030504040204" pitchFamily="34" charset="0"/>
              </a:defRPr>
            </a:lvl5pPr>
            <a:lvl6pPr marL="2514600" indent="-228600" defTabSz="608013"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defTabSz="608013"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defTabSz="608013"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defTabSz="608013"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buFontTx/>
              <a:buNone/>
            </a:pPr>
            <a:fld id="{19BD359E-35F8-45E7-AA7E-CC2BB25A4C92}" type="datetime1">
              <a:rPr lang="nl-NL" altLang="nl-NL" smtClean="0">
                <a:solidFill>
                  <a:srgbClr val="000000"/>
                </a:solidFill>
                <a:cs typeface="Arial" panose="020B0604020202020204" pitchFamily="34" charset="0"/>
              </a:rPr>
              <a:pPr>
                <a:spcBef>
                  <a:spcPct val="0"/>
                </a:spcBef>
                <a:buFontTx/>
                <a:buNone/>
              </a:pPr>
              <a:t>20-5-2025</a:t>
            </a:fld>
            <a:endParaRPr lang="nl-NL" altLang="nl-NL">
              <a:solidFill>
                <a:srgbClr val="000000"/>
              </a:solidFill>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el 1">
            <a:extLst>
              <a:ext uri="{FF2B5EF4-FFF2-40B4-BE49-F238E27FC236}">
                <a16:creationId xmlns:a16="http://schemas.microsoft.com/office/drawing/2014/main" id="{D973408F-9E5A-7C6C-F56C-B82F332914E7}"/>
              </a:ext>
            </a:extLst>
          </p:cNvPr>
          <p:cNvSpPr>
            <a:spLocks noGrp="1"/>
          </p:cNvSpPr>
          <p:nvPr>
            <p:ph type="title"/>
          </p:nvPr>
        </p:nvSpPr>
        <p:spPr/>
        <p:txBody>
          <a:bodyPr/>
          <a:lstStyle/>
          <a:p>
            <a:r>
              <a:rPr lang="nl-NL" altLang="nl-NL"/>
              <a:t>Wat moet een ON minimaal aanleveren?</a:t>
            </a:r>
          </a:p>
        </p:txBody>
      </p:sp>
      <p:sp>
        <p:nvSpPr>
          <p:cNvPr id="28675" name="Tijdelijke aanduiding voor inhoud 2">
            <a:extLst>
              <a:ext uri="{FF2B5EF4-FFF2-40B4-BE49-F238E27FC236}">
                <a16:creationId xmlns:a16="http://schemas.microsoft.com/office/drawing/2014/main" id="{D8971AA3-4ADC-4A0F-D04D-E3A2BAFC7234}"/>
              </a:ext>
            </a:extLst>
          </p:cNvPr>
          <p:cNvSpPr>
            <a:spLocks noGrp="1"/>
          </p:cNvSpPr>
          <p:nvPr>
            <p:ph idx="1"/>
          </p:nvPr>
        </p:nvSpPr>
        <p:spPr/>
        <p:txBody>
          <a:bodyPr/>
          <a:lstStyle/>
          <a:p>
            <a:r>
              <a:rPr lang="nl-NL" altLang="nl-NL" sz="1600"/>
              <a:t>Aandachtpunt: incidenten management &amp; rapportage incl. onderbouwing</a:t>
            </a:r>
          </a:p>
          <a:p>
            <a:pPr lvl="1"/>
            <a:r>
              <a:rPr lang="nl-NL" altLang="nl-NL" sz="1600"/>
              <a:t>Maandelijks overzicht op de 1</a:t>
            </a:r>
            <a:r>
              <a:rPr lang="nl-NL" altLang="nl-NL" sz="1600" baseline="30000"/>
              <a:t>ste</a:t>
            </a:r>
            <a:r>
              <a:rPr lang="nl-NL" altLang="nl-NL" sz="1600"/>
              <a:t> maandag van de maand van alle RWS gerelateerde incidenten welke gebeurd zijn in de afgelopen maand. Dit betreft ook </a:t>
            </a:r>
            <a:r>
              <a:rPr lang="nl-NL" altLang="nl-NL" sz="1600" u="sng"/>
              <a:t>alle meldingen van bijna ongevallen en onveilige situaties en handelingen</a:t>
            </a:r>
            <a:r>
              <a:rPr lang="nl-NL" altLang="nl-NL" sz="1600"/>
              <a:t>.</a:t>
            </a:r>
          </a:p>
          <a:p>
            <a:pPr lvl="1"/>
            <a:r>
              <a:rPr lang="nl-NL" altLang="nl-NL" sz="1600"/>
              <a:t>Direct melding aan RWS (verbaal)</a:t>
            </a:r>
          </a:p>
          <a:p>
            <a:pPr lvl="1"/>
            <a:r>
              <a:rPr lang="nl-NL" altLang="nl-NL" sz="1600"/>
              <a:t>Binnen 24 uur aan RWS (meldingsrapport)</a:t>
            </a:r>
          </a:p>
          <a:p>
            <a:pPr lvl="1"/>
            <a:r>
              <a:rPr lang="nl-NL" altLang="nl-NL" sz="1600"/>
              <a:t>Binnen 7 dagen aan RWS (onderzoeksrapport)</a:t>
            </a:r>
          </a:p>
          <a:p>
            <a:pPr lvl="1"/>
            <a:r>
              <a:rPr lang="nl-NL" altLang="nl-NL" sz="1600"/>
              <a:t>Het onderzoeksrapport dient root causes en acties te bevatten om herhaling te voorkomen</a:t>
            </a:r>
          </a:p>
        </p:txBody>
      </p:sp>
      <p:sp>
        <p:nvSpPr>
          <p:cNvPr id="28676" name="Tijdelijke aanduiding voor dianummer 4">
            <a:extLst>
              <a:ext uri="{FF2B5EF4-FFF2-40B4-BE49-F238E27FC236}">
                <a16:creationId xmlns:a16="http://schemas.microsoft.com/office/drawing/2014/main" id="{2C11D953-709C-EC3C-298F-704EA1ECC718}"/>
              </a:ext>
            </a:extLst>
          </p:cNvPr>
          <p:cNvSpPr>
            <a:spLocks noGrp="1"/>
          </p:cNvSpPr>
          <p:nvPr>
            <p:ph type="sldNum" sz="quarter" idx="11"/>
          </p:nvPr>
        </p:nvSpPr>
        <p:spPr>
          <a:noFill/>
        </p:spPr>
        <p:txBody>
          <a:bodyPr/>
          <a:lstStyle>
            <a:lvl1pPr>
              <a:spcBef>
                <a:spcPct val="20000"/>
              </a:spcBef>
              <a:buChar char="•"/>
              <a:defRPr>
                <a:solidFill>
                  <a:schemeClr val="tx1"/>
                </a:solidFill>
                <a:latin typeface="Verdana" panose="020B0604030504040204" pitchFamily="34" charset="0"/>
              </a:defRPr>
            </a:lvl1pPr>
            <a:lvl2pPr marL="742950" indent="-285750">
              <a:spcBef>
                <a:spcPct val="20000"/>
              </a:spcBef>
              <a:buChar char="–"/>
              <a:defRPr>
                <a:solidFill>
                  <a:schemeClr val="tx1"/>
                </a:solidFill>
                <a:latin typeface="Verdana" panose="020B0604030504040204" pitchFamily="34" charset="0"/>
              </a:defRPr>
            </a:lvl2pPr>
            <a:lvl3pPr marL="1143000" indent="-228600">
              <a:spcBef>
                <a:spcPct val="20000"/>
              </a:spcBef>
              <a:buChar char="•"/>
              <a:defRPr>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buFontTx/>
              <a:buNone/>
            </a:pPr>
            <a:fld id="{90B8BF72-3D48-4165-AC9C-72402567A944}" type="slidenum">
              <a:rPr lang="nl-NL" altLang="nl-NL">
                <a:solidFill>
                  <a:srgbClr val="000000"/>
                </a:solidFill>
              </a:rPr>
              <a:pPr>
                <a:spcBef>
                  <a:spcPct val="0"/>
                </a:spcBef>
                <a:buFontTx/>
                <a:buNone/>
              </a:pPr>
              <a:t>16</a:t>
            </a:fld>
            <a:endParaRPr lang="nl-NL" altLang="nl-NL">
              <a:solidFill>
                <a:srgbClr val="000000"/>
              </a:solidFill>
            </a:endParaRPr>
          </a:p>
        </p:txBody>
      </p:sp>
      <p:sp>
        <p:nvSpPr>
          <p:cNvPr id="28677" name="Tijdelijke aanduiding voor datum 5">
            <a:extLst>
              <a:ext uri="{FF2B5EF4-FFF2-40B4-BE49-F238E27FC236}">
                <a16:creationId xmlns:a16="http://schemas.microsoft.com/office/drawing/2014/main" id="{8930383E-4DDC-C0CE-FC58-6C2BD7B465D0}"/>
              </a:ext>
            </a:extLst>
          </p:cNvPr>
          <p:cNvSpPr>
            <a:spLocks noGrp="1"/>
          </p:cNvSpPr>
          <p:nvPr>
            <p:ph type="dt" sz="quarter" idx="12"/>
          </p:nvPr>
        </p:nvSpPr>
        <p:spPr>
          <a:noFill/>
        </p:spPr>
        <p:txBody>
          <a:bodyPr/>
          <a:lstStyle>
            <a:lvl1pPr defTabSz="608013">
              <a:spcBef>
                <a:spcPct val="20000"/>
              </a:spcBef>
              <a:buChar char="•"/>
              <a:defRPr>
                <a:solidFill>
                  <a:schemeClr val="tx1"/>
                </a:solidFill>
                <a:latin typeface="Verdana" panose="020B0604030504040204" pitchFamily="34" charset="0"/>
              </a:defRPr>
            </a:lvl1pPr>
            <a:lvl2pPr marL="742950" indent="-285750" defTabSz="608013">
              <a:spcBef>
                <a:spcPct val="20000"/>
              </a:spcBef>
              <a:buChar char="–"/>
              <a:defRPr>
                <a:solidFill>
                  <a:schemeClr val="tx1"/>
                </a:solidFill>
                <a:latin typeface="Verdana" panose="020B0604030504040204" pitchFamily="34" charset="0"/>
              </a:defRPr>
            </a:lvl2pPr>
            <a:lvl3pPr marL="1143000" indent="-228600" defTabSz="608013">
              <a:spcBef>
                <a:spcPct val="20000"/>
              </a:spcBef>
              <a:buChar char="•"/>
              <a:defRPr>
                <a:solidFill>
                  <a:schemeClr val="tx1"/>
                </a:solidFill>
                <a:latin typeface="Verdana" panose="020B0604030504040204" pitchFamily="34" charset="0"/>
              </a:defRPr>
            </a:lvl3pPr>
            <a:lvl4pPr marL="1600200" indent="-228600" defTabSz="608013">
              <a:spcBef>
                <a:spcPct val="20000"/>
              </a:spcBef>
              <a:buChar char="–"/>
              <a:defRPr>
                <a:solidFill>
                  <a:schemeClr val="tx1"/>
                </a:solidFill>
                <a:latin typeface="Verdana" panose="020B0604030504040204" pitchFamily="34" charset="0"/>
              </a:defRPr>
            </a:lvl4pPr>
            <a:lvl5pPr marL="2057400" indent="-228600" defTabSz="608013">
              <a:spcBef>
                <a:spcPct val="20000"/>
              </a:spcBef>
              <a:buChar char="»"/>
              <a:defRPr>
                <a:solidFill>
                  <a:schemeClr val="tx1"/>
                </a:solidFill>
                <a:latin typeface="Verdana" panose="020B0604030504040204" pitchFamily="34" charset="0"/>
              </a:defRPr>
            </a:lvl5pPr>
            <a:lvl6pPr marL="2514600" indent="-228600" defTabSz="608013"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defTabSz="608013"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defTabSz="608013"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defTabSz="608013"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buFontTx/>
              <a:buNone/>
            </a:pPr>
            <a:fld id="{BB4B3138-AF30-45E8-8E24-EF76DD7BF6A5}" type="datetime1">
              <a:rPr lang="nl-NL" altLang="nl-NL" smtClean="0">
                <a:solidFill>
                  <a:srgbClr val="000000"/>
                </a:solidFill>
                <a:cs typeface="Arial" panose="020B0604020202020204" pitchFamily="34" charset="0"/>
              </a:rPr>
              <a:pPr>
                <a:spcBef>
                  <a:spcPct val="0"/>
                </a:spcBef>
                <a:buFontTx/>
                <a:buNone/>
              </a:pPr>
              <a:t>20-5-2025</a:t>
            </a:fld>
            <a:endParaRPr lang="nl-NL" altLang="nl-NL">
              <a:solidFill>
                <a:srgbClr val="000000"/>
              </a:solidFill>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el 1">
            <a:extLst>
              <a:ext uri="{FF2B5EF4-FFF2-40B4-BE49-F238E27FC236}">
                <a16:creationId xmlns:a16="http://schemas.microsoft.com/office/drawing/2014/main" id="{FBC7FC47-A62B-D958-DFA6-9A12C0F50D3A}"/>
              </a:ext>
            </a:extLst>
          </p:cNvPr>
          <p:cNvSpPr>
            <a:spLocks noGrp="1"/>
          </p:cNvSpPr>
          <p:nvPr>
            <p:ph type="title"/>
          </p:nvPr>
        </p:nvSpPr>
        <p:spPr/>
        <p:txBody>
          <a:bodyPr/>
          <a:lstStyle/>
          <a:p>
            <a:r>
              <a:rPr lang="nl-NL" altLang="nl-NL"/>
              <a:t>Project specifiek V&amp;G plan</a:t>
            </a:r>
          </a:p>
        </p:txBody>
      </p:sp>
      <p:sp>
        <p:nvSpPr>
          <p:cNvPr id="30723" name="Tijdelijke aanduiding voor inhoud 2">
            <a:extLst>
              <a:ext uri="{FF2B5EF4-FFF2-40B4-BE49-F238E27FC236}">
                <a16:creationId xmlns:a16="http://schemas.microsoft.com/office/drawing/2014/main" id="{39C00518-0839-D881-B720-04AEA296D593}"/>
              </a:ext>
            </a:extLst>
          </p:cNvPr>
          <p:cNvSpPr>
            <a:spLocks noGrp="1"/>
          </p:cNvSpPr>
          <p:nvPr>
            <p:ph idx="1"/>
          </p:nvPr>
        </p:nvSpPr>
        <p:spPr>
          <a:xfrm>
            <a:off x="466725" y="1884363"/>
            <a:ext cx="8401050" cy="4395787"/>
          </a:xfrm>
        </p:spPr>
        <p:txBody>
          <a:bodyPr/>
          <a:lstStyle/>
          <a:p>
            <a:r>
              <a:rPr lang="nl-NL" altLang="nl-NL" sz="1600"/>
              <a:t>Algemeen gedeelte</a:t>
            </a:r>
          </a:p>
          <a:p>
            <a:pPr lvl="1"/>
            <a:r>
              <a:rPr lang="nl-NL" altLang="nl-NL" sz="1600"/>
              <a:t>Procedures / werkwijzen</a:t>
            </a:r>
          </a:p>
          <a:p>
            <a:r>
              <a:rPr lang="nl-NL" altLang="nl-NL" sz="1600"/>
              <a:t>Risico Management</a:t>
            </a:r>
          </a:p>
          <a:p>
            <a:pPr lvl="1"/>
            <a:r>
              <a:rPr lang="nl-NL" altLang="nl-NL" sz="1600"/>
              <a:t>RI&amp;E</a:t>
            </a:r>
          </a:p>
          <a:p>
            <a:pPr lvl="1"/>
            <a:r>
              <a:rPr lang="nl-NL" altLang="nl-NL" sz="1600"/>
              <a:t>RI&amp;E specifiek voor de werfbeurt van toepassing zijnde werkzaamheden</a:t>
            </a:r>
          </a:p>
          <a:p>
            <a:pPr lvl="1"/>
            <a:endParaRPr lang="nl-NL" altLang="nl-NL" sz="1600"/>
          </a:p>
          <a:p>
            <a:r>
              <a:rPr lang="nl-NL" altLang="nl-NL" sz="1600"/>
              <a:t>Handvatten hoe dit document eruit hoort te zien wordt door RWS verstrekt (uniforme werkwijze alle scheepswerven)</a:t>
            </a:r>
          </a:p>
          <a:p>
            <a:r>
              <a:rPr lang="nl-NL" altLang="nl-NL" sz="1600"/>
              <a:t>Document en werkzaamheden worden voor de start werkzaamheden werfbeurt besproken (bijvoorbeeld maandelijks)</a:t>
            </a:r>
          </a:p>
          <a:p>
            <a:r>
              <a:rPr lang="nl-NL" altLang="nl-NL" sz="1600"/>
              <a:t>Aanleveren V&amp;G plan vóór start werfbeurt (2 weken)</a:t>
            </a:r>
          </a:p>
          <a:p>
            <a:r>
              <a:rPr lang="nl-NL" altLang="nl-NL" sz="1600"/>
              <a:t>Het document word gebruikt tijdens safety walks en veiligheidsrondes door OG</a:t>
            </a:r>
          </a:p>
        </p:txBody>
      </p:sp>
      <p:sp>
        <p:nvSpPr>
          <p:cNvPr id="30724" name="Tijdelijke aanduiding voor dianummer 4">
            <a:extLst>
              <a:ext uri="{FF2B5EF4-FFF2-40B4-BE49-F238E27FC236}">
                <a16:creationId xmlns:a16="http://schemas.microsoft.com/office/drawing/2014/main" id="{93AE25A4-1778-9FE5-1AFA-4E73F40D98D3}"/>
              </a:ext>
            </a:extLst>
          </p:cNvPr>
          <p:cNvSpPr>
            <a:spLocks noGrp="1"/>
          </p:cNvSpPr>
          <p:nvPr>
            <p:ph type="sldNum" sz="quarter" idx="11"/>
          </p:nvPr>
        </p:nvSpPr>
        <p:spPr>
          <a:noFill/>
        </p:spPr>
        <p:txBody>
          <a:bodyPr/>
          <a:lstStyle>
            <a:lvl1pPr>
              <a:spcBef>
                <a:spcPct val="20000"/>
              </a:spcBef>
              <a:buChar char="•"/>
              <a:defRPr>
                <a:solidFill>
                  <a:schemeClr val="tx1"/>
                </a:solidFill>
                <a:latin typeface="Verdana" panose="020B0604030504040204" pitchFamily="34" charset="0"/>
              </a:defRPr>
            </a:lvl1pPr>
            <a:lvl2pPr marL="742950" indent="-285750">
              <a:spcBef>
                <a:spcPct val="20000"/>
              </a:spcBef>
              <a:buChar char="–"/>
              <a:defRPr>
                <a:solidFill>
                  <a:schemeClr val="tx1"/>
                </a:solidFill>
                <a:latin typeface="Verdana" panose="020B0604030504040204" pitchFamily="34" charset="0"/>
              </a:defRPr>
            </a:lvl2pPr>
            <a:lvl3pPr marL="1143000" indent="-228600">
              <a:spcBef>
                <a:spcPct val="20000"/>
              </a:spcBef>
              <a:buChar char="•"/>
              <a:defRPr>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buFontTx/>
              <a:buNone/>
            </a:pPr>
            <a:fld id="{1B305E5E-2A19-4ABA-9D62-753E53A5E57F}" type="slidenum">
              <a:rPr lang="nl-NL" altLang="nl-NL">
                <a:solidFill>
                  <a:srgbClr val="000000"/>
                </a:solidFill>
              </a:rPr>
              <a:pPr>
                <a:spcBef>
                  <a:spcPct val="0"/>
                </a:spcBef>
                <a:buFontTx/>
                <a:buNone/>
              </a:pPr>
              <a:t>17</a:t>
            </a:fld>
            <a:endParaRPr lang="nl-NL" altLang="nl-NL">
              <a:solidFill>
                <a:srgbClr val="000000"/>
              </a:solidFill>
            </a:endParaRPr>
          </a:p>
        </p:txBody>
      </p:sp>
      <p:sp>
        <p:nvSpPr>
          <p:cNvPr id="30725" name="Tijdelijke aanduiding voor datum 5">
            <a:extLst>
              <a:ext uri="{FF2B5EF4-FFF2-40B4-BE49-F238E27FC236}">
                <a16:creationId xmlns:a16="http://schemas.microsoft.com/office/drawing/2014/main" id="{1C118D13-4819-440D-D795-9A22B8BB363A}"/>
              </a:ext>
            </a:extLst>
          </p:cNvPr>
          <p:cNvSpPr>
            <a:spLocks noGrp="1"/>
          </p:cNvSpPr>
          <p:nvPr>
            <p:ph type="dt" sz="quarter" idx="12"/>
          </p:nvPr>
        </p:nvSpPr>
        <p:spPr>
          <a:noFill/>
        </p:spPr>
        <p:txBody>
          <a:bodyPr/>
          <a:lstStyle>
            <a:lvl1pPr defTabSz="608013">
              <a:spcBef>
                <a:spcPct val="20000"/>
              </a:spcBef>
              <a:buChar char="•"/>
              <a:defRPr>
                <a:solidFill>
                  <a:schemeClr val="tx1"/>
                </a:solidFill>
                <a:latin typeface="Verdana" panose="020B0604030504040204" pitchFamily="34" charset="0"/>
              </a:defRPr>
            </a:lvl1pPr>
            <a:lvl2pPr marL="742950" indent="-285750" defTabSz="608013">
              <a:spcBef>
                <a:spcPct val="20000"/>
              </a:spcBef>
              <a:buChar char="–"/>
              <a:defRPr>
                <a:solidFill>
                  <a:schemeClr val="tx1"/>
                </a:solidFill>
                <a:latin typeface="Verdana" panose="020B0604030504040204" pitchFamily="34" charset="0"/>
              </a:defRPr>
            </a:lvl2pPr>
            <a:lvl3pPr marL="1143000" indent="-228600" defTabSz="608013">
              <a:spcBef>
                <a:spcPct val="20000"/>
              </a:spcBef>
              <a:buChar char="•"/>
              <a:defRPr>
                <a:solidFill>
                  <a:schemeClr val="tx1"/>
                </a:solidFill>
                <a:latin typeface="Verdana" panose="020B0604030504040204" pitchFamily="34" charset="0"/>
              </a:defRPr>
            </a:lvl3pPr>
            <a:lvl4pPr marL="1600200" indent="-228600" defTabSz="608013">
              <a:spcBef>
                <a:spcPct val="20000"/>
              </a:spcBef>
              <a:buChar char="–"/>
              <a:defRPr>
                <a:solidFill>
                  <a:schemeClr val="tx1"/>
                </a:solidFill>
                <a:latin typeface="Verdana" panose="020B0604030504040204" pitchFamily="34" charset="0"/>
              </a:defRPr>
            </a:lvl4pPr>
            <a:lvl5pPr marL="2057400" indent="-228600" defTabSz="608013">
              <a:spcBef>
                <a:spcPct val="20000"/>
              </a:spcBef>
              <a:buChar char="»"/>
              <a:defRPr>
                <a:solidFill>
                  <a:schemeClr val="tx1"/>
                </a:solidFill>
                <a:latin typeface="Verdana" panose="020B0604030504040204" pitchFamily="34" charset="0"/>
              </a:defRPr>
            </a:lvl5pPr>
            <a:lvl6pPr marL="2514600" indent="-228600" defTabSz="608013"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defTabSz="608013"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defTabSz="608013"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defTabSz="608013"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buFontTx/>
              <a:buNone/>
            </a:pPr>
            <a:fld id="{96463CE8-8F86-43FF-A42A-EDE405C339AD}" type="datetime1">
              <a:rPr lang="nl-NL" altLang="nl-NL" smtClean="0">
                <a:solidFill>
                  <a:srgbClr val="000000"/>
                </a:solidFill>
                <a:cs typeface="Arial" panose="020B0604020202020204" pitchFamily="34" charset="0"/>
              </a:rPr>
              <a:pPr>
                <a:spcBef>
                  <a:spcPct val="0"/>
                </a:spcBef>
                <a:buFontTx/>
                <a:buNone/>
              </a:pPr>
              <a:t>20-5-2025</a:t>
            </a:fld>
            <a:endParaRPr lang="nl-NL" altLang="nl-NL">
              <a:solidFill>
                <a:srgbClr val="000000"/>
              </a:solidFill>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06E847-C891-32D8-E3FC-98F3CB969E30}"/>
              </a:ext>
            </a:extLst>
          </p:cNvPr>
          <p:cNvSpPr>
            <a:spLocks noGrp="1"/>
          </p:cNvSpPr>
          <p:nvPr>
            <p:ph type="title"/>
          </p:nvPr>
        </p:nvSpPr>
        <p:spPr/>
        <p:txBody>
          <a:bodyPr/>
          <a:lstStyle/>
          <a:p>
            <a:r>
              <a:rPr lang="nl-NL" dirty="0"/>
              <a:t>Inkoop</a:t>
            </a:r>
          </a:p>
        </p:txBody>
      </p:sp>
      <p:sp>
        <p:nvSpPr>
          <p:cNvPr id="3" name="Tijdelijke aanduiding voor inhoud 2">
            <a:extLst>
              <a:ext uri="{FF2B5EF4-FFF2-40B4-BE49-F238E27FC236}">
                <a16:creationId xmlns:a16="http://schemas.microsoft.com/office/drawing/2014/main" id="{D13906FE-6C3E-D756-E8FE-6BD9C7A41351}"/>
              </a:ext>
            </a:extLst>
          </p:cNvPr>
          <p:cNvSpPr>
            <a:spLocks noGrp="1"/>
          </p:cNvSpPr>
          <p:nvPr>
            <p:ph idx="1"/>
          </p:nvPr>
        </p:nvSpPr>
        <p:spPr/>
        <p:txBody>
          <a:bodyPr/>
          <a:lstStyle/>
          <a:p>
            <a:r>
              <a:rPr lang="nl-NL" dirty="0"/>
              <a:t>Wijzen op NOTA en de inhoud ervan</a:t>
            </a:r>
          </a:p>
          <a:p>
            <a:pPr lvl="1"/>
            <a:r>
              <a:rPr lang="nl-NL" dirty="0"/>
              <a:t>Was-Wordt lijst presenteren</a:t>
            </a:r>
          </a:p>
          <a:p>
            <a:endParaRPr lang="nl-NL" dirty="0"/>
          </a:p>
        </p:txBody>
      </p:sp>
      <p:sp>
        <p:nvSpPr>
          <p:cNvPr id="4" name="Tijdelijke aanduiding voor voettekst 3">
            <a:extLst>
              <a:ext uri="{FF2B5EF4-FFF2-40B4-BE49-F238E27FC236}">
                <a16:creationId xmlns:a16="http://schemas.microsoft.com/office/drawing/2014/main" id="{ECFEAEA2-B610-007B-8EF6-EC21CCFF09DC}"/>
              </a:ext>
            </a:extLst>
          </p:cNvPr>
          <p:cNvSpPr>
            <a:spLocks noGrp="1"/>
          </p:cNvSpPr>
          <p:nvPr>
            <p:ph type="ftr" sz="quarter" idx="10"/>
          </p:nvPr>
        </p:nvSpPr>
        <p:spPr/>
        <p:txBody>
          <a:bodyPr/>
          <a:lstStyle/>
          <a:p>
            <a:pPr>
              <a:defRPr/>
            </a:pPr>
            <a:r>
              <a:rPr lang="nl-NL" altLang="nl-NL"/>
              <a:t>Informatie VZD</a:t>
            </a:r>
          </a:p>
        </p:txBody>
      </p:sp>
      <p:sp>
        <p:nvSpPr>
          <p:cNvPr id="5" name="Tijdelijke aanduiding voor dianummer 4">
            <a:extLst>
              <a:ext uri="{FF2B5EF4-FFF2-40B4-BE49-F238E27FC236}">
                <a16:creationId xmlns:a16="http://schemas.microsoft.com/office/drawing/2014/main" id="{D7C12B92-FDAF-69C5-E8FE-7DE0A8B67BF1}"/>
              </a:ext>
            </a:extLst>
          </p:cNvPr>
          <p:cNvSpPr>
            <a:spLocks noGrp="1"/>
          </p:cNvSpPr>
          <p:nvPr>
            <p:ph type="sldNum" sz="quarter" idx="11"/>
          </p:nvPr>
        </p:nvSpPr>
        <p:spPr/>
        <p:txBody>
          <a:bodyPr/>
          <a:lstStyle/>
          <a:p>
            <a:fld id="{5D6346EA-50D0-48D7-BD71-70D1E4094967}" type="slidenum">
              <a:rPr lang="nl-NL" altLang="nl-NL" smtClean="0"/>
              <a:pPr/>
              <a:t>18</a:t>
            </a:fld>
            <a:endParaRPr lang="nl-NL" altLang="nl-NL"/>
          </a:p>
        </p:txBody>
      </p:sp>
      <p:sp>
        <p:nvSpPr>
          <p:cNvPr id="6" name="Tijdelijke aanduiding voor datum 5">
            <a:extLst>
              <a:ext uri="{FF2B5EF4-FFF2-40B4-BE49-F238E27FC236}">
                <a16:creationId xmlns:a16="http://schemas.microsoft.com/office/drawing/2014/main" id="{0DCE21CB-95E1-21DE-076D-22EEDF2CFF72}"/>
              </a:ext>
            </a:extLst>
          </p:cNvPr>
          <p:cNvSpPr>
            <a:spLocks noGrp="1"/>
          </p:cNvSpPr>
          <p:nvPr>
            <p:ph type="dt" sz="half" idx="12"/>
          </p:nvPr>
        </p:nvSpPr>
        <p:spPr/>
        <p:txBody>
          <a:bodyPr/>
          <a:lstStyle/>
          <a:p>
            <a:pPr>
              <a:defRPr/>
            </a:pPr>
            <a:fld id="{1993D427-D846-48FB-8D41-C6153EAF115C}" type="datetime1">
              <a:rPr lang="nl-NL" altLang="nl-NL" smtClean="0"/>
              <a:pPr>
                <a:defRPr/>
              </a:pPr>
              <a:t>20-5-2025</a:t>
            </a:fld>
            <a:endParaRPr lang="nl-NL" altLang="nl-NL"/>
          </a:p>
        </p:txBody>
      </p:sp>
    </p:spTree>
    <p:extLst>
      <p:ext uri="{BB962C8B-B14F-4D97-AF65-F5344CB8AC3E}">
        <p14:creationId xmlns:p14="http://schemas.microsoft.com/office/powerpoint/2010/main" val="3249327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el 1">
            <a:extLst>
              <a:ext uri="{FF2B5EF4-FFF2-40B4-BE49-F238E27FC236}">
                <a16:creationId xmlns:a16="http://schemas.microsoft.com/office/drawing/2014/main" id="{83AB2087-8255-9F47-2BAA-ECFEB6DAA508}"/>
              </a:ext>
            </a:extLst>
          </p:cNvPr>
          <p:cNvSpPr>
            <a:spLocks noGrp="1"/>
          </p:cNvSpPr>
          <p:nvPr>
            <p:ph type="title"/>
          </p:nvPr>
        </p:nvSpPr>
        <p:spPr/>
        <p:txBody>
          <a:bodyPr/>
          <a:lstStyle/>
          <a:p>
            <a:r>
              <a:rPr lang="nl-NL" altLang="nl-NL"/>
              <a:t>BPKV</a:t>
            </a:r>
          </a:p>
        </p:txBody>
      </p:sp>
      <p:sp>
        <p:nvSpPr>
          <p:cNvPr id="5" name="Tijdelijke aanduiding voor dianummer 4">
            <a:extLst>
              <a:ext uri="{FF2B5EF4-FFF2-40B4-BE49-F238E27FC236}">
                <a16:creationId xmlns:a16="http://schemas.microsoft.com/office/drawing/2014/main" id="{EFD8E9E7-539E-79C6-D0E1-49BE343B29AA}"/>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16868987-DCEB-4C0B-A2CD-7D21BE4AF0E3}" type="slidenum">
              <a:rPr lang="nl-NL" altLang="nl-NL">
                <a:solidFill>
                  <a:srgbClr val="000000"/>
                </a:solidFill>
              </a:rPr>
              <a:pPr/>
              <a:t>19</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99BFB2BF-69A6-5F35-67DB-66BD675EC34E}"/>
              </a:ext>
            </a:extLst>
          </p:cNvPr>
          <p:cNvSpPr>
            <a:spLocks noGrp="1"/>
          </p:cNvSpPr>
          <p:nvPr>
            <p:ph type="dt" sz="quarter" idx="12"/>
          </p:nvPr>
        </p:nvSpPr>
        <p:spPr/>
        <p:txBody>
          <a:bodyPr/>
          <a:lstStyle/>
          <a:p>
            <a:pPr>
              <a:defRPr/>
            </a:pPr>
            <a:fld id="{86DA27F3-529D-4892-B5A8-A57B8268C85A}" type="datetime1">
              <a:rPr lang="nl-NL" altLang="nl-NL"/>
              <a:pPr>
                <a:defRPr/>
              </a:pPr>
              <a:t>20-5-2025</a:t>
            </a:fld>
            <a:endParaRPr lang="nl-NL" altLang="nl-NL"/>
          </a:p>
        </p:txBody>
      </p:sp>
      <p:pic>
        <p:nvPicPr>
          <p:cNvPr id="4" name="Afbeelding 3">
            <a:extLst>
              <a:ext uri="{FF2B5EF4-FFF2-40B4-BE49-F238E27FC236}">
                <a16:creationId xmlns:a16="http://schemas.microsoft.com/office/drawing/2014/main" id="{D061399B-7682-2668-22F9-B42C0A39F898}"/>
              </a:ext>
            </a:extLst>
          </p:cNvPr>
          <p:cNvPicPr>
            <a:picLocks noChangeAspect="1"/>
          </p:cNvPicPr>
          <p:nvPr/>
        </p:nvPicPr>
        <p:blipFill>
          <a:blip r:embed="rId2"/>
          <a:stretch>
            <a:fillRect/>
          </a:stretch>
        </p:blipFill>
        <p:spPr>
          <a:xfrm>
            <a:off x="466725" y="1968460"/>
            <a:ext cx="8401050" cy="33922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a:extLst>
              <a:ext uri="{FF2B5EF4-FFF2-40B4-BE49-F238E27FC236}">
                <a16:creationId xmlns:a16="http://schemas.microsoft.com/office/drawing/2014/main" id="{E70B4C80-6E2E-B710-7A68-F6155BC034CD}"/>
              </a:ext>
            </a:extLst>
          </p:cNvPr>
          <p:cNvSpPr>
            <a:spLocks noGrp="1"/>
          </p:cNvSpPr>
          <p:nvPr>
            <p:ph type="title"/>
          </p:nvPr>
        </p:nvSpPr>
        <p:spPr/>
        <p:txBody>
          <a:bodyPr/>
          <a:lstStyle/>
          <a:p>
            <a:r>
              <a:rPr lang="nl-NL" altLang="nl-NL"/>
              <a:t>Agenda</a:t>
            </a:r>
          </a:p>
        </p:txBody>
      </p:sp>
      <p:sp>
        <p:nvSpPr>
          <p:cNvPr id="5" name="Tijdelijke aanduiding voor dianummer 4">
            <a:extLst>
              <a:ext uri="{FF2B5EF4-FFF2-40B4-BE49-F238E27FC236}">
                <a16:creationId xmlns:a16="http://schemas.microsoft.com/office/drawing/2014/main" id="{EE602CA4-91A3-6FEB-9FB1-7A42DB30DAF2}"/>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2F5F8E25-E661-4AE5-9D88-DAE332399CEC}" type="slidenum">
              <a:rPr lang="nl-NL" altLang="nl-NL">
                <a:solidFill>
                  <a:srgbClr val="000000"/>
                </a:solidFill>
              </a:rPr>
              <a:pPr/>
              <a:t>2</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51250AB9-11EF-37FF-8036-37A6BBC51248}"/>
              </a:ext>
            </a:extLst>
          </p:cNvPr>
          <p:cNvSpPr>
            <a:spLocks noGrp="1"/>
          </p:cNvSpPr>
          <p:nvPr>
            <p:ph type="dt" sz="quarter" idx="12"/>
          </p:nvPr>
        </p:nvSpPr>
        <p:spPr/>
        <p:txBody>
          <a:bodyPr/>
          <a:lstStyle/>
          <a:p>
            <a:pPr>
              <a:defRPr/>
            </a:pPr>
            <a:fld id="{1A68AA4C-DAF8-4FAE-BE15-6ED9117AEA82}" type="datetime1">
              <a:rPr lang="nl-NL" altLang="nl-NL" smtClean="0"/>
              <a:pPr>
                <a:defRPr/>
              </a:pPr>
              <a:t>20-5-2025</a:t>
            </a:fld>
            <a:endParaRPr lang="nl-NL" altLang="nl-NL"/>
          </a:p>
        </p:txBody>
      </p:sp>
      <p:graphicFrame>
        <p:nvGraphicFramePr>
          <p:cNvPr id="7" name="Tabel 6">
            <a:extLst>
              <a:ext uri="{FF2B5EF4-FFF2-40B4-BE49-F238E27FC236}">
                <a16:creationId xmlns:a16="http://schemas.microsoft.com/office/drawing/2014/main" id="{E7F4876D-A368-377C-CA1A-115D24644B06}"/>
              </a:ext>
            </a:extLst>
          </p:cNvPr>
          <p:cNvGraphicFramePr>
            <a:graphicFrameLocks noGrp="1"/>
          </p:cNvGraphicFramePr>
          <p:nvPr>
            <p:extLst>
              <p:ext uri="{D42A27DB-BD31-4B8C-83A1-F6EECF244321}">
                <p14:modId xmlns:p14="http://schemas.microsoft.com/office/powerpoint/2010/main" val="1339107454"/>
              </p:ext>
            </p:extLst>
          </p:nvPr>
        </p:nvGraphicFramePr>
        <p:xfrm>
          <a:off x="2227263" y="1363663"/>
          <a:ext cx="6122987" cy="3708640"/>
        </p:xfrm>
        <a:graphic>
          <a:graphicData uri="http://schemas.openxmlformats.org/drawingml/2006/table">
            <a:tbl>
              <a:tblPr firstRow="1" bandRow="1">
                <a:tableStyleId>{3B4B98B0-60AC-42C2-AFA5-B58CD77FA1E5}</a:tableStyleId>
              </a:tblPr>
              <a:tblGrid>
                <a:gridCol w="6122987">
                  <a:extLst>
                    <a:ext uri="{9D8B030D-6E8A-4147-A177-3AD203B41FA5}">
                      <a16:colId xmlns:a16="http://schemas.microsoft.com/office/drawing/2014/main" val="4166903316"/>
                    </a:ext>
                  </a:extLst>
                </a:gridCol>
              </a:tblGrid>
              <a:tr h="370864">
                <a:tc>
                  <a:txBody>
                    <a:bodyPr/>
                    <a:lstStyle/>
                    <a:p>
                      <a:r>
                        <a:rPr lang="nl-NL" sz="1400" b="0" dirty="0"/>
                        <a:t>Welkomstwoord</a:t>
                      </a:r>
                      <a:endParaRPr lang="nl-NL" sz="1400" b="0" dirty="0">
                        <a:solidFill>
                          <a:schemeClr val="tx1"/>
                        </a:solidFill>
                        <a:latin typeface="+mn-lt"/>
                      </a:endParaRPr>
                    </a:p>
                  </a:txBody>
                  <a:tcPr marL="91450" marR="91450" marT="45723" marB="45723"/>
                </a:tc>
                <a:extLst>
                  <a:ext uri="{0D108BD9-81ED-4DB2-BD59-A6C34878D82A}">
                    <a16:rowId xmlns:a16="http://schemas.microsoft.com/office/drawing/2014/main" val="2355447164"/>
                  </a:ext>
                </a:extLst>
              </a:tr>
              <a:tr h="370864">
                <a:tc>
                  <a:txBody>
                    <a:bodyPr/>
                    <a:lstStyle/>
                    <a:p>
                      <a:r>
                        <a:rPr lang="nl-NL" sz="1400" dirty="0"/>
                        <a:t>Project</a:t>
                      </a:r>
                      <a:r>
                        <a:rPr lang="nl-NL" sz="1400" baseline="0" dirty="0"/>
                        <a:t> en scope</a:t>
                      </a:r>
                      <a:endParaRPr lang="nl-NL" sz="1400" dirty="0">
                        <a:solidFill>
                          <a:schemeClr val="tx1"/>
                        </a:solidFill>
                        <a:latin typeface="+mn-lt"/>
                      </a:endParaRPr>
                    </a:p>
                  </a:txBody>
                  <a:tcPr marL="91450" marR="91450" marT="45723" marB="45723"/>
                </a:tc>
                <a:extLst>
                  <a:ext uri="{0D108BD9-81ED-4DB2-BD59-A6C34878D82A}">
                    <a16:rowId xmlns:a16="http://schemas.microsoft.com/office/drawing/2014/main" val="431298419"/>
                  </a:ext>
                </a:extLst>
              </a:tr>
              <a:tr h="370864">
                <a:tc>
                  <a:txBody>
                    <a:bodyPr/>
                    <a:lstStyle/>
                    <a:p>
                      <a:r>
                        <a:rPr lang="nl-NL" sz="1400" dirty="0"/>
                        <a:t>Wat is nieuw/anders</a:t>
                      </a:r>
                      <a:endParaRPr lang="nl-NL" sz="1400" dirty="0">
                        <a:solidFill>
                          <a:srgbClr val="FF0000"/>
                        </a:solidFill>
                        <a:latin typeface="+mn-lt"/>
                      </a:endParaRPr>
                    </a:p>
                  </a:txBody>
                  <a:tcPr marL="91450" marR="91450" marT="45723" marB="45723"/>
                </a:tc>
                <a:extLst>
                  <a:ext uri="{0D108BD9-81ED-4DB2-BD59-A6C34878D82A}">
                    <a16:rowId xmlns:a16="http://schemas.microsoft.com/office/drawing/2014/main" val="3945198653"/>
                  </a:ext>
                </a:extLst>
              </a:tr>
              <a:tr h="370864">
                <a:tc>
                  <a:txBody>
                    <a:bodyPr/>
                    <a:lstStyle/>
                    <a:p>
                      <a:r>
                        <a:rPr lang="nl-NL" sz="1400" dirty="0"/>
                        <a:t>Pauze</a:t>
                      </a:r>
                      <a:endParaRPr lang="nl-NL" sz="1400" dirty="0">
                        <a:solidFill>
                          <a:schemeClr val="tx1"/>
                        </a:solidFill>
                        <a:latin typeface="+mn-lt"/>
                      </a:endParaRPr>
                    </a:p>
                  </a:txBody>
                  <a:tcPr marL="91450" marR="91450" marT="45723" marB="45723"/>
                </a:tc>
                <a:extLst>
                  <a:ext uri="{0D108BD9-81ED-4DB2-BD59-A6C34878D82A}">
                    <a16:rowId xmlns:a16="http://schemas.microsoft.com/office/drawing/2014/main" val="2292129945"/>
                  </a:ext>
                </a:extLst>
              </a:tr>
              <a:tr h="370864">
                <a:tc>
                  <a:txBody>
                    <a:bodyPr/>
                    <a:lstStyle/>
                    <a:p>
                      <a:r>
                        <a:rPr lang="nl-NL" sz="1400" dirty="0"/>
                        <a:t>Integrale veiligheid</a:t>
                      </a:r>
                      <a:endParaRPr lang="nl-NL" sz="1400" dirty="0">
                        <a:solidFill>
                          <a:schemeClr val="tx1"/>
                        </a:solidFill>
                        <a:latin typeface="+mn-lt"/>
                      </a:endParaRPr>
                    </a:p>
                  </a:txBody>
                  <a:tcPr marL="91450" marR="91450" marT="45723" marB="45723"/>
                </a:tc>
                <a:extLst>
                  <a:ext uri="{0D108BD9-81ED-4DB2-BD59-A6C34878D82A}">
                    <a16:rowId xmlns:a16="http://schemas.microsoft.com/office/drawing/2014/main" val="2184688433"/>
                  </a:ext>
                </a:extLst>
              </a:tr>
              <a:tr h="370864">
                <a:tc>
                  <a:txBody>
                    <a:bodyPr/>
                    <a:lstStyle/>
                    <a:p>
                      <a:r>
                        <a:rPr lang="nl-NL" sz="1400" dirty="0"/>
                        <a:t>Beoordelen BPKV met M.A.R.K.</a:t>
                      </a:r>
                      <a:endParaRPr lang="nl-NL" sz="1400" dirty="0">
                        <a:solidFill>
                          <a:schemeClr val="tx1"/>
                        </a:solidFill>
                        <a:latin typeface="+mn-lt"/>
                      </a:endParaRPr>
                    </a:p>
                  </a:txBody>
                  <a:tcPr marL="91450" marR="91450" marT="45723" marB="45723"/>
                </a:tc>
                <a:extLst>
                  <a:ext uri="{0D108BD9-81ED-4DB2-BD59-A6C34878D82A}">
                    <a16:rowId xmlns:a16="http://schemas.microsoft.com/office/drawing/2014/main" val="971443013"/>
                  </a:ext>
                </a:extLst>
              </a:tr>
              <a:tr h="370864">
                <a:tc>
                  <a:txBody>
                    <a:bodyPr/>
                    <a:lstStyle/>
                    <a:p>
                      <a:r>
                        <a:rPr lang="nl-NL" sz="1400" dirty="0"/>
                        <a:t>Aandachtpunten inschrijving</a:t>
                      </a:r>
                      <a:endParaRPr lang="nl-NL" sz="1400" dirty="0">
                        <a:solidFill>
                          <a:schemeClr val="tx1"/>
                        </a:solidFill>
                        <a:latin typeface="+mn-lt"/>
                      </a:endParaRPr>
                    </a:p>
                  </a:txBody>
                  <a:tcPr marL="91450" marR="91450" marT="45723" marB="45723"/>
                </a:tc>
                <a:extLst>
                  <a:ext uri="{0D108BD9-81ED-4DB2-BD59-A6C34878D82A}">
                    <a16:rowId xmlns:a16="http://schemas.microsoft.com/office/drawing/2014/main" val="2887917565"/>
                  </a:ext>
                </a:extLst>
              </a:tr>
              <a:tr h="370864">
                <a:tc>
                  <a:txBody>
                    <a:bodyPr/>
                    <a:lstStyle/>
                    <a:p>
                      <a:r>
                        <a:rPr lang="nl-NL" sz="1400" dirty="0"/>
                        <a:t>Tijdspad aanbestedingsprocedure</a:t>
                      </a:r>
                      <a:endParaRPr lang="nl-NL" sz="1400" dirty="0">
                        <a:solidFill>
                          <a:schemeClr val="tx1"/>
                        </a:solidFill>
                        <a:latin typeface="+mn-lt"/>
                      </a:endParaRPr>
                    </a:p>
                  </a:txBody>
                  <a:tcPr marL="91450" marR="91450" marT="45723" marB="45723"/>
                </a:tc>
                <a:extLst>
                  <a:ext uri="{0D108BD9-81ED-4DB2-BD59-A6C34878D82A}">
                    <a16:rowId xmlns:a16="http://schemas.microsoft.com/office/drawing/2014/main" val="3097825177"/>
                  </a:ext>
                </a:extLst>
              </a:tr>
              <a:tr h="370864">
                <a:tc>
                  <a:txBody>
                    <a:bodyPr/>
                    <a:lstStyle/>
                    <a:p>
                      <a:r>
                        <a:rPr lang="nl-NL" sz="1400" dirty="0"/>
                        <a:t>Vragen</a:t>
                      </a:r>
                      <a:r>
                        <a:rPr lang="nl-NL" sz="1400" baseline="0" dirty="0"/>
                        <a:t> stellen en inschrijven via </a:t>
                      </a:r>
                      <a:r>
                        <a:rPr lang="nl-NL" sz="1400" baseline="0" dirty="0" err="1"/>
                        <a:t>TenderNed</a:t>
                      </a:r>
                      <a:endParaRPr lang="nl-NL" sz="1400" dirty="0">
                        <a:solidFill>
                          <a:schemeClr val="tx1"/>
                        </a:solidFill>
                        <a:latin typeface="+mn-lt"/>
                      </a:endParaRPr>
                    </a:p>
                  </a:txBody>
                  <a:tcPr marL="91450" marR="91450" marT="45723" marB="45723"/>
                </a:tc>
                <a:extLst>
                  <a:ext uri="{0D108BD9-81ED-4DB2-BD59-A6C34878D82A}">
                    <a16:rowId xmlns:a16="http://schemas.microsoft.com/office/drawing/2014/main" val="894679310"/>
                  </a:ext>
                </a:extLst>
              </a:tr>
              <a:tr h="370864">
                <a:tc>
                  <a:txBody>
                    <a:bodyPr/>
                    <a:lstStyle/>
                    <a:p>
                      <a:r>
                        <a:rPr lang="nl-NL" sz="1400" dirty="0"/>
                        <a:t>Afsluiting</a:t>
                      </a:r>
                      <a:endParaRPr lang="nl-NL" sz="1400" dirty="0">
                        <a:solidFill>
                          <a:schemeClr val="tx1"/>
                        </a:solidFill>
                        <a:latin typeface="+mn-lt"/>
                      </a:endParaRPr>
                    </a:p>
                  </a:txBody>
                  <a:tcPr marL="91450" marR="91450" marT="45723" marB="45723"/>
                </a:tc>
                <a:extLst>
                  <a:ext uri="{0D108BD9-81ED-4DB2-BD59-A6C34878D82A}">
                    <a16:rowId xmlns:a16="http://schemas.microsoft.com/office/drawing/2014/main" val="773001938"/>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95F3162E-D17E-88D3-E5AD-AAF613B4C243}"/>
              </a:ext>
            </a:extLst>
          </p:cNvPr>
          <p:cNvSpPr>
            <a:spLocks noGrp="1"/>
          </p:cNvSpPr>
          <p:nvPr>
            <p:ph type="title"/>
          </p:nvPr>
        </p:nvSpPr>
        <p:spPr/>
        <p:txBody>
          <a:bodyPr/>
          <a:lstStyle/>
          <a:p>
            <a:r>
              <a:rPr lang="nl-NL" altLang="nl-NL"/>
              <a:t>Beoordeling BPKV met M.A.R.K. </a:t>
            </a:r>
          </a:p>
        </p:txBody>
      </p:sp>
      <p:sp>
        <p:nvSpPr>
          <p:cNvPr id="3" name="Tijdelijke aanduiding voor inhoud 2">
            <a:extLst>
              <a:ext uri="{FF2B5EF4-FFF2-40B4-BE49-F238E27FC236}">
                <a16:creationId xmlns:a16="http://schemas.microsoft.com/office/drawing/2014/main" id="{86DB60B2-8FD9-3D88-08ED-D63A02416901}"/>
              </a:ext>
            </a:extLst>
          </p:cNvPr>
          <p:cNvSpPr>
            <a:spLocks noGrp="1"/>
          </p:cNvSpPr>
          <p:nvPr>
            <p:ph idx="1"/>
          </p:nvPr>
        </p:nvSpPr>
        <p:spPr/>
        <p:txBody>
          <a:bodyPr/>
          <a:lstStyle/>
          <a:p>
            <a:pPr>
              <a:defRPr/>
            </a:pPr>
            <a:r>
              <a:rPr lang="nl-NL" altLang="nl-NL" sz="1600" dirty="0"/>
              <a:t>Beoordelen met M.A.R.K. (Meerkleurig Argumentatief </a:t>
            </a:r>
            <a:r>
              <a:rPr lang="nl-NL" altLang="nl-NL" sz="1600" dirty="0" err="1"/>
              <a:t>ReferentieKader</a:t>
            </a:r>
            <a:r>
              <a:rPr lang="nl-NL" altLang="nl-NL" sz="1600" dirty="0"/>
              <a:t>)</a:t>
            </a:r>
          </a:p>
          <a:p>
            <a:pPr>
              <a:defRPr/>
            </a:pPr>
            <a:endParaRPr lang="nl-NL" altLang="nl-NL" sz="1600" dirty="0"/>
          </a:p>
          <a:p>
            <a:pPr>
              <a:defRPr/>
            </a:pPr>
            <a:r>
              <a:rPr lang="en-US" altLang="nl-NL" sz="1600" dirty="0"/>
              <a:t>De </a:t>
            </a:r>
            <a:r>
              <a:rPr lang="en-US" altLang="nl-NL" sz="1600" dirty="0" err="1"/>
              <a:t>volgende</a:t>
            </a:r>
            <a:r>
              <a:rPr lang="en-US" altLang="nl-NL" sz="1600" dirty="0"/>
              <a:t> </a:t>
            </a:r>
            <a:r>
              <a:rPr lang="en-US" altLang="nl-NL" sz="1600" dirty="0" err="1"/>
              <a:t>aandachtspunten</a:t>
            </a:r>
            <a:r>
              <a:rPr lang="en-US" altLang="nl-NL" sz="1600" dirty="0"/>
              <a:t> </a:t>
            </a:r>
            <a:r>
              <a:rPr lang="en-US" altLang="nl-NL" sz="1600" dirty="0" err="1"/>
              <a:t>zijn</a:t>
            </a:r>
            <a:r>
              <a:rPr lang="en-US" altLang="nl-NL" sz="1600" dirty="0"/>
              <a:t> </a:t>
            </a:r>
            <a:r>
              <a:rPr lang="en-US" altLang="nl-NL" sz="1600" dirty="0" err="1"/>
              <a:t>opgenomen</a:t>
            </a:r>
            <a:r>
              <a:rPr lang="en-US" altLang="nl-NL" sz="1600" dirty="0"/>
              <a:t> </a:t>
            </a:r>
            <a:r>
              <a:rPr lang="en-US" altLang="nl-NL" sz="1600" dirty="0" err="1"/>
              <a:t>bij</a:t>
            </a:r>
            <a:r>
              <a:rPr lang="en-US" altLang="nl-NL" sz="1600" dirty="0"/>
              <a:t> het </a:t>
            </a:r>
            <a:r>
              <a:rPr lang="en-US" altLang="nl-NL" sz="1600" dirty="0" err="1"/>
              <a:t>toepassen</a:t>
            </a:r>
            <a:r>
              <a:rPr lang="en-US" altLang="nl-NL" sz="1600" dirty="0"/>
              <a:t> van de M.A.R.K. </a:t>
            </a:r>
            <a:r>
              <a:rPr lang="en-US" altLang="nl-NL" sz="1600" dirty="0" err="1"/>
              <a:t>methodiek</a:t>
            </a:r>
            <a:r>
              <a:rPr lang="en-US" altLang="nl-NL" sz="1600" dirty="0"/>
              <a:t>:</a:t>
            </a:r>
          </a:p>
          <a:p>
            <a:pPr marL="0" indent="0">
              <a:buFontTx/>
              <a:buNone/>
              <a:defRPr/>
            </a:pPr>
            <a:r>
              <a:rPr lang="en-US" altLang="nl-NL" sz="1600" dirty="0"/>
              <a:t>     1) De mate </a:t>
            </a:r>
            <a:r>
              <a:rPr lang="en-US" altLang="nl-NL" sz="1600" dirty="0" err="1"/>
              <a:t>waarin</a:t>
            </a:r>
            <a:r>
              <a:rPr lang="en-US" altLang="nl-NL" sz="1600" dirty="0"/>
              <a:t> de </a:t>
            </a:r>
            <a:r>
              <a:rPr lang="en-US" altLang="nl-NL" sz="1600" dirty="0" err="1"/>
              <a:t>aangeboden</a:t>
            </a:r>
            <a:r>
              <a:rPr lang="en-US" altLang="nl-NL" sz="1600" dirty="0"/>
              <a:t> </a:t>
            </a:r>
            <a:r>
              <a:rPr lang="en-US" altLang="nl-NL" sz="1600" dirty="0" err="1"/>
              <a:t>maatregelen</a:t>
            </a:r>
            <a:r>
              <a:rPr lang="en-US" altLang="nl-NL" sz="1600" dirty="0"/>
              <a:t> </a:t>
            </a:r>
            <a:r>
              <a:rPr lang="en-US" altLang="nl-NL" sz="1600" dirty="0" err="1"/>
              <a:t>en</a:t>
            </a:r>
            <a:r>
              <a:rPr lang="en-US" altLang="nl-NL" sz="1600" dirty="0"/>
              <a:t> </a:t>
            </a:r>
            <a:r>
              <a:rPr lang="en-US" altLang="nl-NL" sz="1600" dirty="0" err="1"/>
              <a:t>resultaten</a:t>
            </a:r>
            <a:r>
              <a:rPr lang="en-US" altLang="nl-NL" sz="1600" dirty="0"/>
              <a:t> </a:t>
            </a:r>
            <a:r>
              <a:rPr lang="en-US" altLang="nl-NL" sz="1600" dirty="0" err="1"/>
              <a:t>bijdragen</a:t>
            </a:r>
            <a:r>
              <a:rPr lang="en-US" altLang="nl-NL" sz="1600" dirty="0"/>
              <a:t> </a:t>
            </a:r>
            <a:r>
              <a:rPr lang="en-US" altLang="nl-NL" sz="1600" dirty="0" err="1"/>
              <a:t>aan</a:t>
            </a:r>
            <a:r>
              <a:rPr lang="en-US" altLang="nl-NL" sz="1600" dirty="0"/>
              <a:t> </a:t>
            </a:r>
          </a:p>
          <a:p>
            <a:pPr marL="0" indent="0">
              <a:buFontTx/>
              <a:buNone/>
              <a:defRPr/>
            </a:pPr>
            <a:r>
              <a:rPr lang="en-US" altLang="nl-NL" sz="1600" dirty="0"/>
              <a:t>         het </a:t>
            </a:r>
            <a:r>
              <a:rPr lang="en-US" altLang="nl-NL" sz="1600" dirty="0" err="1"/>
              <a:t>bereiken</a:t>
            </a:r>
            <a:r>
              <a:rPr lang="en-US" altLang="nl-NL" sz="1600" dirty="0"/>
              <a:t> van de </a:t>
            </a:r>
            <a:r>
              <a:rPr lang="en-US" altLang="nl-NL" sz="1600" dirty="0" err="1"/>
              <a:t>doelstelling</a:t>
            </a:r>
            <a:r>
              <a:rPr lang="en-US" altLang="nl-NL" sz="1600" dirty="0"/>
              <a:t>.</a:t>
            </a:r>
          </a:p>
          <a:p>
            <a:pPr marL="0" indent="0">
              <a:buFontTx/>
              <a:buNone/>
              <a:defRPr/>
            </a:pPr>
            <a:r>
              <a:rPr lang="en-US" altLang="nl-NL" sz="1600" dirty="0"/>
              <a:t>     2) De mate </a:t>
            </a:r>
            <a:r>
              <a:rPr lang="en-US" altLang="nl-NL" sz="1600" dirty="0" err="1"/>
              <a:t>waarin</a:t>
            </a:r>
            <a:r>
              <a:rPr lang="en-US" altLang="nl-NL" sz="1600" dirty="0"/>
              <a:t> het </a:t>
            </a:r>
            <a:r>
              <a:rPr lang="en-US" altLang="nl-NL" sz="1600" dirty="0" err="1"/>
              <a:t>aanbod</a:t>
            </a:r>
            <a:r>
              <a:rPr lang="en-US" altLang="nl-NL" sz="1600" dirty="0"/>
              <a:t> SMART </a:t>
            </a:r>
            <a:r>
              <a:rPr lang="en-US" altLang="nl-NL" sz="1600" dirty="0" err="1"/>
              <a:t>gemaakt</a:t>
            </a:r>
            <a:r>
              <a:rPr lang="en-US" altLang="nl-NL" sz="1600" dirty="0"/>
              <a:t> is.</a:t>
            </a:r>
          </a:p>
          <a:p>
            <a:pPr marL="0" indent="0">
              <a:buFontTx/>
              <a:buNone/>
              <a:defRPr/>
            </a:pPr>
            <a:endParaRPr lang="en-US" altLang="nl-NL" sz="1600" dirty="0"/>
          </a:p>
          <a:p>
            <a:pPr>
              <a:defRPr/>
            </a:pPr>
            <a:r>
              <a:rPr lang="nl-NL" altLang="nl-NL" sz="1600" dirty="0"/>
              <a:t>Inschrijving “ontleden” </a:t>
            </a:r>
            <a:r>
              <a:rPr lang="nl-NL" altLang="nl-NL" sz="1600" dirty="0" err="1"/>
              <a:t>d.n.v</a:t>
            </a:r>
            <a:r>
              <a:rPr lang="nl-NL" altLang="nl-NL" sz="1600" dirty="0"/>
              <a:t>. tekst inschrijving met verschillende kleuren markeren. </a:t>
            </a:r>
          </a:p>
          <a:p>
            <a:pPr>
              <a:defRPr/>
            </a:pPr>
            <a:endParaRPr lang="nl-NL" altLang="nl-NL" sz="1600" dirty="0"/>
          </a:p>
          <a:p>
            <a:pPr>
              <a:defRPr/>
            </a:pPr>
            <a:r>
              <a:rPr lang="nl-NL" altLang="nl-NL" sz="1600" dirty="0"/>
              <a:t>Onderscheidt in:</a:t>
            </a:r>
          </a:p>
          <a:p>
            <a:pPr marL="0" indent="0">
              <a:buFontTx/>
              <a:buNone/>
              <a:defRPr/>
            </a:pPr>
            <a:r>
              <a:rPr lang="nl-NL" altLang="nl-NL" sz="1600" dirty="0"/>
              <a:t>    1) Maatregelen</a:t>
            </a:r>
          </a:p>
          <a:p>
            <a:pPr marL="0" indent="0">
              <a:buFontTx/>
              <a:buNone/>
              <a:defRPr/>
            </a:pPr>
            <a:r>
              <a:rPr lang="nl-NL" altLang="nl-NL" sz="1600" dirty="0"/>
              <a:t>    2) Resultaten</a:t>
            </a:r>
          </a:p>
          <a:p>
            <a:pPr marL="0" indent="0">
              <a:buFontTx/>
              <a:buNone/>
              <a:defRPr/>
            </a:pPr>
            <a:r>
              <a:rPr lang="nl-NL" altLang="nl-NL" sz="1600" dirty="0"/>
              <a:t>    3) Onderbouwingen</a:t>
            </a:r>
          </a:p>
          <a:p>
            <a:pPr>
              <a:defRPr/>
            </a:pPr>
            <a:endParaRPr lang="nl-NL" altLang="nl-NL" sz="1600" dirty="0"/>
          </a:p>
          <a:p>
            <a:pPr>
              <a:defRPr/>
            </a:pPr>
            <a:endParaRPr lang="nl-NL" sz="1600" dirty="0"/>
          </a:p>
        </p:txBody>
      </p:sp>
      <p:sp>
        <p:nvSpPr>
          <p:cNvPr id="5" name="Tijdelijke aanduiding voor dianummer 4">
            <a:extLst>
              <a:ext uri="{FF2B5EF4-FFF2-40B4-BE49-F238E27FC236}">
                <a16:creationId xmlns:a16="http://schemas.microsoft.com/office/drawing/2014/main" id="{A46A21B7-5072-928D-A93E-2C098602D008}"/>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B39430E6-A361-4C2E-B947-FA38624CFD97}" type="slidenum">
              <a:rPr lang="nl-NL" altLang="nl-NL">
                <a:solidFill>
                  <a:srgbClr val="000000"/>
                </a:solidFill>
              </a:rPr>
              <a:pPr/>
              <a:t>20</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065DD65D-56E2-2DEC-8195-7254D14B7B8E}"/>
              </a:ext>
            </a:extLst>
          </p:cNvPr>
          <p:cNvSpPr>
            <a:spLocks noGrp="1"/>
          </p:cNvSpPr>
          <p:nvPr>
            <p:ph type="dt" sz="quarter" idx="12"/>
          </p:nvPr>
        </p:nvSpPr>
        <p:spPr/>
        <p:txBody>
          <a:bodyPr/>
          <a:lstStyle/>
          <a:p>
            <a:pPr>
              <a:defRPr/>
            </a:pPr>
            <a:fld id="{86DA27F3-529D-4892-B5A8-A57B8268C85A}" type="datetime1">
              <a:rPr lang="nl-NL" altLang="nl-NL"/>
              <a:pPr>
                <a:defRPr/>
              </a:pPr>
              <a:t>20-5-2025</a:t>
            </a:fld>
            <a:endParaRPr lang="nl-NL" altLang="nl-NL"/>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id="{AF28C583-3895-B3BC-3326-F9940F2A6074}"/>
              </a:ext>
            </a:extLst>
          </p:cNvPr>
          <p:cNvSpPr>
            <a:spLocks noGrp="1"/>
          </p:cNvSpPr>
          <p:nvPr>
            <p:ph type="title"/>
          </p:nvPr>
        </p:nvSpPr>
        <p:spPr/>
        <p:txBody>
          <a:bodyPr/>
          <a:lstStyle/>
          <a:p>
            <a:r>
              <a:rPr lang="nl-NL" altLang="nl-NL"/>
              <a:t>Beoordelen BPKV met M.A.R.K.</a:t>
            </a:r>
          </a:p>
        </p:txBody>
      </p:sp>
      <p:sp>
        <p:nvSpPr>
          <p:cNvPr id="3" name="Tijdelijke aanduiding voor inhoud 2">
            <a:extLst>
              <a:ext uri="{FF2B5EF4-FFF2-40B4-BE49-F238E27FC236}">
                <a16:creationId xmlns:a16="http://schemas.microsoft.com/office/drawing/2014/main" id="{E5E6303B-DE05-FC64-DF10-4A1B1AA652DD}"/>
              </a:ext>
            </a:extLst>
          </p:cNvPr>
          <p:cNvSpPr>
            <a:spLocks noGrp="1"/>
          </p:cNvSpPr>
          <p:nvPr>
            <p:ph idx="1"/>
          </p:nvPr>
        </p:nvSpPr>
        <p:spPr/>
        <p:txBody>
          <a:bodyPr/>
          <a:lstStyle/>
          <a:p>
            <a:pPr>
              <a:defRPr/>
            </a:pPr>
            <a:r>
              <a:rPr lang="nl-NL" sz="1600" dirty="0"/>
              <a:t>Het beoordelen bestaat uit drie stappen, namelijk: analyse, waardering en de score.</a:t>
            </a:r>
          </a:p>
          <a:p>
            <a:pPr>
              <a:defRPr/>
            </a:pPr>
            <a:endParaRPr lang="nl-NL" sz="1600" dirty="0"/>
          </a:p>
          <a:p>
            <a:pPr>
              <a:defRPr/>
            </a:pPr>
            <a:r>
              <a:rPr lang="nl-NL" sz="1600" dirty="0"/>
              <a:t>Bij de analyse van de inschrijver wordt er gekeken hoe de inschrijver de tekst precies heeft bedoeld. Dit wordt gedaan aan de hand van de M.A.R.K. systematiek waarbij de argumentatietheorie wordt gebruikt.</a:t>
            </a:r>
          </a:p>
          <a:p>
            <a:pPr>
              <a:defRPr/>
            </a:pPr>
            <a:endParaRPr lang="nl-NL" sz="1600" dirty="0"/>
          </a:p>
          <a:p>
            <a:pPr>
              <a:defRPr/>
            </a:pPr>
            <a:r>
              <a:rPr lang="nl-NL" sz="1600" dirty="0"/>
              <a:t>Hierbij wordt onderscheid gemaakt tussen de “oorzaak” (hoe ga je dat realiseren) die leidt tot het gevolg (wat wordt gerealiseerd) en hoe de inschrijver zijn prestatie onderbouwt (welke zekerheid kun je geven dat het aanbod waargemaakt kan worden).</a:t>
            </a:r>
          </a:p>
          <a:p>
            <a:pPr marL="0" indent="0">
              <a:buFontTx/>
              <a:buNone/>
              <a:defRPr/>
            </a:pPr>
            <a:endParaRPr lang="nl-NL" sz="1600" dirty="0"/>
          </a:p>
          <a:p>
            <a:pPr>
              <a:defRPr/>
            </a:pPr>
            <a:r>
              <a:rPr lang="nl-NL" sz="1600" dirty="0"/>
              <a:t>Voor meer uitleg over BPKV en de M.A.R.K. methodiek:</a:t>
            </a:r>
          </a:p>
          <a:p>
            <a:pPr marL="0" indent="0">
              <a:buFontTx/>
              <a:buNone/>
              <a:defRPr/>
            </a:pPr>
            <a:r>
              <a:rPr lang="nl-NL" sz="1600" dirty="0"/>
              <a:t>     </a:t>
            </a:r>
            <a:r>
              <a:rPr lang="nl-NL" sz="1600" dirty="0">
                <a:hlinkClick r:id="rId2"/>
              </a:rPr>
              <a:t>Inkoopbeleid Beste Prijs Kwaliteit Verhouding (rijkswaterstaat.nl)</a:t>
            </a:r>
            <a:endParaRPr lang="nl-NL" sz="1600" dirty="0"/>
          </a:p>
          <a:p>
            <a:pPr marL="0" indent="0">
              <a:buFontTx/>
              <a:buNone/>
              <a:defRPr/>
            </a:pPr>
            <a:endParaRPr lang="nl-NL" sz="1600" dirty="0"/>
          </a:p>
        </p:txBody>
      </p:sp>
      <p:sp>
        <p:nvSpPr>
          <p:cNvPr id="5" name="Tijdelijke aanduiding voor dianummer 4">
            <a:extLst>
              <a:ext uri="{FF2B5EF4-FFF2-40B4-BE49-F238E27FC236}">
                <a16:creationId xmlns:a16="http://schemas.microsoft.com/office/drawing/2014/main" id="{6B842471-8CB1-94F5-948D-78BE88B42A7C}"/>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8F606901-14BB-4382-BB0B-7AFF8ADD3611}" type="slidenum">
              <a:rPr lang="nl-NL" altLang="nl-NL">
                <a:solidFill>
                  <a:srgbClr val="000000"/>
                </a:solidFill>
              </a:rPr>
              <a:pPr/>
              <a:t>21</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80B62409-DAE0-94D0-4663-82CF155BDFF5}"/>
              </a:ext>
            </a:extLst>
          </p:cNvPr>
          <p:cNvSpPr>
            <a:spLocks noGrp="1"/>
          </p:cNvSpPr>
          <p:nvPr>
            <p:ph type="dt" sz="quarter" idx="12"/>
          </p:nvPr>
        </p:nvSpPr>
        <p:spPr/>
        <p:txBody>
          <a:bodyPr/>
          <a:lstStyle/>
          <a:p>
            <a:pPr>
              <a:defRPr/>
            </a:pPr>
            <a:fld id="{56740159-9E6B-41E4-B1C5-BF583AAA10AF}" type="datetime1">
              <a:rPr lang="nl-NL" altLang="nl-NL" smtClean="0"/>
              <a:pPr>
                <a:defRPr/>
              </a:pPr>
              <a:t>20-5-2025</a:t>
            </a:fld>
            <a:endParaRPr lang="nl-NL" altLang="nl-NL"/>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el 1">
            <a:extLst>
              <a:ext uri="{FF2B5EF4-FFF2-40B4-BE49-F238E27FC236}">
                <a16:creationId xmlns:a16="http://schemas.microsoft.com/office/drawing/2014/main" id="{D5C49718-DA43-12DB-EB23-916D960DB3CF}"/>
              </a:ext>
            </a:extLst>
          </p:cNvPr>
          <p:cNvSpPr>
            <a:spLocks noGrp="1"/>
          </p:cNvSpPr>
          <p:nvPr>
            <p:ph type="title"/>
          </p:nvPr>
        </p:nvSpPr>
        <p:spPr/>
        <p:txBody>
          <a:bodyPr/>
          <a:lstStyle/>
          <a:p>
            <a:r>
              <a:rPr lang="nl-NL" altLang="nl-NL"/>
              <a:t>Pauze</a:t>
            </a:r>
          </a:p>
        </p:txBody>
      </p:sp>
      <p:sp>
        <p:nvSpPr>
          <p:cNvPr id="34819" name="Tijdelijke aanduiding voor inhoud 2">
            <a:extLst>
              <a:ext uri="{FF2B5EF4-FFF2-40B4-BE49-F238E27FC236}">
                <a16:creationId xmlns:a16="http://schemas.microsoft.com/office/drawing/2014/main" id="{E575B4EF-297A-9904-AAA1-6D393A968C26}"/>
              </a:ext>
            </a:extLst>
          </p:cNvPr>
          <p:cNvSpPr>
            <a:spLocks noGrp="1"/>
          </p:cNvSpPr>
          <p:nvPr>
            <p:ph idx="1"/>
          </p:nvPr>
        </p:nvSpPr>
        <p:spPr/>
        <p:txBody>
          <a:bodyPr/>
          <a:lstStyle/>
          <a:p>
            <a:endParaRPr lang="nl-NL" altLang="nl-NL"/>
          </a:p>
        </p:txBody>
      </p:sp>
      <p:sp>
        <p:nvSpPr>
          <p:cNvPr id="4" name="Tijdelijke aanduiding voor voettekst 3">
            <a:extLst>
              <a:ext uri="{FF2B5EF4-FFF2-40B4-BE49-F238E27FC236}">
                <a16:creationId xmlns:a16="http://schemas.microsoft.com/office/drawing/2014/main" id="{3803212A-534E-32C4-DAE2-B084BCE4B57D}"/>
              </a:ext>
            </a:extLst>
          </p:cNvPr>
          <p:cNvSpPr>
            <a:spLocks noGrp="1"/>
          </p:cNvSpPr>
          <p:nvPr>
            <p:ph type="ftr" sz="quarter" idx="10"/>
          </p:nvPr>
        </p:nvSpPr>
        <p:spPr/>
        <p:txBody>
          <a:bodyPr/>
          <a:lstStyle/>
          <a:p>
            <a:pPr>
              <a:defRPr/>
            </a:pPr>
            <a:r>
              <a:rPr lang="nl-NL" altLang="nl-NL"/>
              <a:t>Informatie VZD</a:t>
            </a:r>
          </a:p>
        </p:txBody>
      </p:sp>
      <p:sp>
        <p:nvSpPr>
          <p:cNvPr id="5" name="Tijdelijke aanduiding voor dianummer 4">
            <a:extLst>
              <a:ext uri="{FF2B5EF4-FFF2-40B4-BE49-F238E27FC236}">
                <a16:creationId xmlns:a16="http://schemas.microsoft.com/office/drawing/2014/main" id="{03E1B489-88A4-8BDE-5FFB-F9C2E300FAAC}"/>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9061B5F4-DF93-4080-88C1-861ECF3F8F76}" type="slidenum">
              <a:rPr lang="nl-NL" altLang="nl-NL">
                <a:solidFill>
                  <a:srgbClr val="000000"/>
                </a:solidFill>
              </a:rPr>
              <a:pPr/>
              <a:t>22</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B6B2107B-773E-C69C-EA47-0DD2697BA7A5}"/>
              </a:ext>
            </a:extLst>
          </p:cNvPr>
          <p:cNvSpPr>
            <a:spLocks noGrp="1"/>
          </p:cNvSpPr>
          <p:nvPr>
            <p:ph type="dt" sz="quarter" idx="12"/>
          </p:nvPr>
        </p:nvSpPr>
        <p:spPr/>
        <p:txBody>
          <a:bodyPr/>
          <a:lstStyle/>
          <a:p>
            <a:pPr>
              <a:defRPr/>
            </a:pPr>
            <a:fld id="{9EC27AD7-4ADB-4C97-9C1F-576CC06CF18B}" type="datetime1">
              <a:rPr lang="nl-NL" altLang="nl-NL" smtClean="0"/>
              <a:pPr>
                <a:defRPr/>
              </a:pPr>
              <a:t>20-5-2025</a:t>
            </a:fld>
            <a:endParaRPr lang="nl-NL" altLang="nl-NL"/>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el 1">
            <a:extLst>
              <a:ext uri="{FF2B5EF4-FFF2-40B4-BE49-F238E27FC236}">
                <a16:creationId xmlns:a16="http://schemas.microsoft.com/office/drawing/2014/main" id="{71773F77-0978-A930-3398-83FDC80F9E09}"/>
              </a:ext>
            </a:extLst>
          </p:cNvPr>
          <p:cNvSpPr>
            <a:spLocks noGrp="1"/>
          </p:cNvSpPr>
          <p:nvPr>
            <p:ph type="title"/>
          </p:nvPr>
        </p:nvSpPr>
        <p:spPr/>
        <p:txBody>
          <a:bodyPr/>
          <a:lstStyle/>
          <a:p>
            <a:r>
              <a:rPr lang="nl-NL" altLang="nl-NL"/>
              <a:t>Beoordelen BPKV met M.A.R.K.</a:t>
            </a:r>
          </a:p>
        </p:txBody>
      </p:sp>
      <p:pic>
        <p:nvPicPr>
          <p:cNvPr id="35843" name="Tijdelijke aanduiding voor inhoud 6">
            <a:extLst>
              <a:ext uri="{FF2B5EF4-FFF2-40B4-BE49-F238E27FC236}">
                <a16:creationId xmlns:a16="http://schemas.microsoft.com/office/drawing/2014/main" id="{180808E3-4EFD-50C6-EB5A-D9AED001180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179513" y="1941513"/>
            <a:ext cx="6838950" cy="4000500"/>
          </a:xfrm>
        </p:spPr>
      </p:pic>
      <p:sp>
        <p:nvSpPr>
          <p:cNvPr id="4" name="Tijdelijke aanduiding voor voettekst 3">
            <a:extLst>
              <a:ext uri="{FF2B5EF4-FFF2-40B4-BE49-F238E27FC236}">
                <a16:creationId xmlns:a16="http://schemas.microsoft.com/office/drawing/2014/main" id="{AD84AD07-6CFE-C261-72D7-01A9904F782B}"/>
              </a:ext>
            </a:extLst>
          </p:cNvPr>
          <p:cNvSpPr>
            <a:spLocks noGrp="1"/>
          </p:cNvSpPr>
          <p:nvPr>
            <p:ph type="ftr" sz="quarter" idx="10"/>
          </p:nvPr>
        </p:nvSpPr>
        <p:spPr/>
        <p:txBody>
          <a:bodyPr/>
          <a:lstStyle/>
          <a:p>
            <a:pPr>
              <a:defRPr/>
            </a:pPr>
            <a:r>
              <a:rPr lang="nl-NL" altLang="nl-NL"/>
              <a:t>Informatie VZD</a:t>
            </a:r>
          </a:p>
        </p:txBody>
      </p:sp>
      <p:sp>
        <p:nvSpPr>
          <p:cNvPr id="5" name="Tijdelijke aanduiding voor dianummer 4">
            <a:extLst>
              <a:ext uri="{FF2B5EF4-FFF2-40B4-BE49-F238E27FC236}">
                <a16:creationId xmlns:a16="http://schemas.microsoft.com/office/drawing/2014/main" id="{09A4F660-A7F4-F46A-AC5E-C327DCC4531B}"/>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05AB6D81-4AFB-4958-9F06-F40A041E9A6E}" type="slidenum">
              <a:rPr lang="nl-NL" altLang="nl-NL">
                <a:solidFill>
                  <a:srgbClr val="000000"/>
                </a:solidFill>
              </a:rPr>
              <a:pPr/>
              <a:t>23</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20D75906-50BE-E53E-2BBE-C4337E630B75}"/>
              </a:ext>
            </a:extLst>
          </p:cNvPr>
          <p:cNvSpPr>
            <a:spLocks noGrp="1"/>
          </p:cNvSpPr>
          <p:nvPr>
            <p:ph type="dt" sz="quarter" idx="12"/>
          </p:nvPr>
        </p:nvSpPr>
        <p:spPr/>
        <p:txBody>
          <a:bodyPr/>
          <a:lstStyle/>
          <a:p>
            <a:pPr>
              <a:defRPr/>
            </a:pPr>
            <a:fld id="{56740159-9E6B-41E4-B1C5-BF583AAA10AF}" type="datetime1">
              <a:rPr lang="nl-NL" altLang="nl-NL" smtClean="0"/>
              <a:pPr>
                <a:defRPr/>
              </a:pPr>
              <a:t>20-5-2025</a:t>
            </a:fld>
            <a:endParaRPr lang="nl-NL" altLang="nl-NL"/>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el 1">
            <a:extLst>
              <a:ext uri="{FF2B5EF4-FFF2-40B4-BE49-F238E27FC236}">
                <a16:creationId xmlns:a16="http://schemas.microsoft.com/office/drawing/2014/main" id="{FF1E1401-3967-B55C-2AD7-0B8259B75DD0}"/>
              </a:ext>
            </a:extLst>
          </p:cNvPr>
          <p:cNvSpPr>
            <a:spLocks noGrp="1"/>
          </p:cNvSpPr>
          <p:nvPr>
            <p:ph type="title"/>
          </p:nvPr>
        </p:nvSpPr>
        <p:spPr/>
        <p:txBody>
          <a:bodyPr/>
          <a:lstStyle/>
          <a:p>
            <a:r>
              <a:rPr lang="nl-NL" altLang="nl-NL"/>
              <a:t>Aandachtspunten inschrijving</a:t>
            </a:r>
          </a:p>
        </p:txBody>
      </p:sp>
      <p:sp>
        <p:nvSpPr>
          <p:cNvPr id="3" name="Tijdelijke aanduiding voor inhoud 2">
            <a:extLst>
              <a:ext uri="{FF2B5EF4-FFF2-40B4-BE49-F238E27FC236}">
                <a16:creationId xmlns:a16="http://schemas.microsoft.com/office/drawing/2014/main" id="{FD92E38A-2291-9B26-FAF3-F109609CE9E3}"/>
              </a:ext>
            </a:extLst>
          </p:cNvPr>
          <p:cNvSpPr>
            <a:spLocks noGrp="1"/>
          </p:cNvSpPr>
          <p:nvPr>
            <p:ph idx="1"/>
          </p:nvPr>
        </p:nvSpPr>
        <p:spPr/>
        <p:txBody>
          <a:bodyPr/>
          <a:lstStyle/>
          <a:p>
            <a:pPr>
              <a:defRPr/>
            </a:pPr>
            <a:r>
              <a:rPr lang="nl-NL" sz="1600" dirty="0"/>
              <a:t>Indienen detailspecificatie, aanbestedingsleidraad par 4.4.2</a:t>
            </a:r>
          </a:p>
          <a:p>
            <a:pPr>
              <a:defRPr/>
            </a:pPr>
            <a:r>
              <a:rPr lang="en-US" sz="1600" dirty="0" err="1"/>
              <a:t>Indienen</a:t>
            </a:r>
            <a:r>
              <a:rPr lang="en-US" sz="1600" dirty="0"/>
              <a:t> </a:t>
            </a:r>
            <a:r>
              <a:rPr lang="en-US" sz="1600" dirty="0" err="1"/>
              <a:t>inschrijving</a:t>
            </a:r>
            <a:r>
              <a:rPr lang="en-US" sz="1600" dirty="0"/>
              <a:t> </a:t>
            </a:r>
            <a:r>
              <a:rPr lang="en-US" sz="1600" dirty="0" err="1"/>
              <a:t>volgens</a:t>
            </a:r>
            <a:r>
              <a:rPr lang="en-US" sz="1600" dirty="0"/>
              <a:t> de M.A.R.K. </a:t>
            </a:r>
            <a:r>
              <a:rPr lang="en-US" sz="1600" dirty="0" err="1"/>
              <a:t>beoordelingssystematiek</a:t>
            </a:r>
            <a:r>
              <a:rPr lang="en-US" sz="1600" dirty="0"/>
              <a:t> </a:t>
            </a:r>
            <a:endParaRPr lang="nl-NL" sz="1600" dirty="0"/>
          </a:p>
          <a:p>
            <a:pPr marL="0" indent="0">
              <a:buFontTx/>
              <a:buNone/>
              <a:defRPr/>
            </a:pPr>
            <a:endParaRPr lang="nl-NL" sz="1600" dirty="0">
              <a:solidFill>
                <a:srgbClr val="FF0000"/>
              </a:solidFill>
            </a:endParaRPr>
          </a:p>
        </p:txBody>
      </p:sp>
      <p:sp>
        <p:nvSpPr>
          <p:cNvPr id="5" name="Tijdelijke aanduiding voor dianummer 4">
            <a:extLst>
              <a:ext uri="{FF2B5EF4-FFF2-40B4-BE49-F238E27FC236}">
                <a16:creationId xmlns:a16="http://schemas.microsoft.com/office/drawing/2014/main" id="{D6803CA3-A7DE-6597-E0A9-D456522B0EEF}"/>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E95064E0-6056-4544-B434-E0CE81A18DE1}" type="slidenum">
              <a:rPr lang="nl-NL" altLang="nl-NL">
                <a:solidFill>
                  <a:srgbClr val="000000"/>
                </a:solidFill>
              </a:rPr>
              <a:pPr/>
              <a:t>24</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81C3E65E-A140-030C-D281-3D608237FB01}"/>
              </a:ext>
            </a:extLst>
          </p:cNvPr>
          <p:cNvSpPr>
            <a:spLocks noGrp="1"/>
          </p:cNvSpPr>
          <p:nvPr>
            <p:ph type="dt" sz="quarter" idx="12"/>
          </p:nvPr>
        </p:nvSpPr>
        <p:spPr/>
        <p:txBody>
          <a:bodyPr/>
          <a:lstStyle/>
          <a:p>
            <a:pPr>
              <a:defRPr/>
            </a:pPr>
            <a:fld id="{762E2BCA-6F37-47F3-B741-3566681B697D}" type="datetime1">
              <a:rPr lang="nl-NL" altLang="nl-NL"/>
              <a:pPr>
                <a:defRPr/>
              </a:pPr>
              <a:t>20-5-2025</a:t>
            </a:fld>
            <a:endParaRPr lang="nl-NL" altLang="nl-NL"/>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a:extLst>
              <a:ext uri="{FF2B5EF4-FFF2-40B4-BE49-F238E27FC236}">
                <a16:creationId xmlns:a16="http://schemas.microsoft.com/office/drawing/2014/main" id="{3AF233FA-5C4C-FF30-D789-47363DF91040}"/>
              </a:ext>
            </a:extLst>
          </p:cNvPr>
          <p:cNvSpPr>
            <a:spLocks noGrp="1"/>
          </p:cNvSpPr>
          <p:nvPr>
            <p:ph type="title"/>
          </p:nvPr>
        </p:nvSpPr>
        <p:spPr/>
        <p:txBody>
          <a:bodyPr/>
          <a:lstStyle/>
          <a:p>
            <a:r>
              <a:rPr lang="nl-NL" altLang="nl-NL"/>
              <a:t>Tijdpad vervolg aanbestedingsprocedure</a:t>
            </a:r>
          </a:p>
        </p:txBody>
      </p:sp>
      <p:sp>
        <p:nvSpPr>
          <p:cNvPr id="5" name="Tijdelijke aanduiding voor dianummer 4">
            <a:extLst>
              <a:ext uri="{FF2B5EF4-FFF2-40B4-BE49-F238E27FC236}">
                <a16:creationId xmlns:a16="http://schemas.microsoft.com/office/drawing/2014/main" id="{770FFA15-F09E-2C69-86F4-9DAFBD1F3D4F}"/>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60E2B8E-42F3-4666-906F-086856CDC119}" type="slidenum">
              <a:rPr lang="nl-NL" altLang="nl-NL">
                <a:solidFill>
                  <a:srgbClr val="000000"/>
                </a:solidFill>
              </a:rPr>
              <a:pPr/>
              <a:t>25</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88D63BF1-0F94-F1A4-6858-F219482A20D5}"/>
              </a:ext>
            </a:extLst>
          </p:cNvPr>
          <p:cNvSpPr>
            <a:spLocks noGrp="1"/>
          </p:cNvSpPr>
          <p:nvPr>
            <p:ph type="dt" sz="quarter" idx="12"/>
          </p:nvPr>
        </p:nvSpPr>
        <p:spPr/>
        <p:txBody>
          <a:bodyPr/>
          <a:lstStyle/>
          <a:p>
            <a:pPr>
              <a:defRPr/>
            </a:pPr>
            <a:fld id="{C2817507-0860-48B4-8127-D9A979974768}" type="datetime1">
              <a:rPr lang="nl-NL" altLang="nl-NL"/>
              <a:pPr>
                <a:defRPr/>
              </a:pPr>
              <a:t>20-5-2025</a:t>
            </a:fld>
            <a:endParaRPr lang="nl-NL" altLang="nl-NL"/>
          </a:p>
        </p:txBody>
      </p:sp>
      <p:graphicFrame>
        <p:nvGraphicFramePr>
          <p:cNvPr id="2" name="Object 1">
            <a:extLst>
              <a:ext uri="{FF2B5EF4-FFF2-40B4-BE49-F238E27FC236}">
                <a16:creationId xmlns:a16="http://schemas.microsoft.com/office/drawing/2014/main" id="{F64B0314-3BCE-139C-297C-03CB91860307}"/>
              </a:ext>
            </a:extLst>
          </p:cNvPr>
          <p:cNvGraphicFramePr>
            <a:graphicFrameLocks noChangeAspect="1"/>
          </p:cNvGraphicFramePr>
          <p:nvPr>
            <p:extLst>
              <p:ext uri="{D42A27DB-BD31-4B8C-83A1-F6EECF244321}">
                <p14:modId xmlns:p14="http://schemas.microsoft.com/office/powerpoint/2010/main" val="4103698750"/>
              </p:ext>
            </p:extLst>
          </p:nvPr>
        </p:nvGraphicFramePr>
        <p:xfrm>
          <a:off x="466725" y="2122557"/>
          <a:ext cx="6599997" cy="3445971"/>
        </p:xfrm>
        <a:graphic>
          <a:graphicData uri="http://schemas.openxmlformats.org/presentationml/2006/ole">
            <mc:AlternateContent xmlns:mc="http://schemas.openxmlformats.org/markup-compatibility/2006">
              <mc:Choice xmlns:v="urn:schemas-microsoft-com:vml" Requires="v">
                <p:oleObj name="Document" r:id="rId3" imgW="6029687" imgH="3148463" progId="Word.Document.12">
                  <p:embed/>
                </p:oleObj>
              </mc:Choice>
              <mc:Fallback>
                <p:oleObj name="Document" r:id="rId3" imgW="6029687" imgH="3148463" progId="Word.Document.12">
                  <p:embed/>
                  <p:pic>
                    <p:nvPicPr>
                      <p:cNvPr id="0" name=""/>
                      <p:cNvPicPr/>
                      <p:nvPr/>
                    </p:nvPicPr>
                    <p:blipFill>
                      <a:blip r:embed="rId4"/>
                      <a:stretch>
                        <a:fillRect/>
                      </a:stretch>
                    </p:blipFill>
                    <p:spPr>
                      <a:xfrm>
                        <a:off x="466725" y="2122557"/>
                        <a:ext cx="6599997" cy="3445971"/>
                      </a:xfrm>
                      <a:prstGeom prst="rect">
                        <a:avLst/>
                      </a:prstGeom>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el 1">
            <a:extLst>
              <a:ext uri="{FF2B5EF4-FFF2-40B4-BE49-F238E27FC236}">
                <a16:creationId xmlns:a16="http://schemas.microsoft.com/office/drawing/2014/main" id="{A0A764D3-7E4D-44D7-763D-A214814AB13E}"/>
              </a:ext>
            </a:extLst>
          </p:cNvPr>
          <p:cNvSpPr>
            <a:spLocks noGrp="1"/>
          </p:cNvSpPr>
          <p:nvPr>
            <p:ph type="title"/>
          </p:nvPr>
        </p:nvSpPr>
        <p:spPr/>
        <p:txBody>
          <a:bodyPr/>
          <a:lstStyle/>
          <a:p>
            <a:r>
              <a:rPr lang="nl-NL" altLang="nl-NL"/>
              <a:t>Vragen stellen</a:t>
            </a:r>
          </a:p>
        </p:txBody>
      </p:sp>
      <p:sp>
        <p:nvSpPr>
          <p:cNvPr id="3" name="Tijdelijke aanduiding voor inhoud 2">
            <a:extLst>
              <a:ext uri="{FF2B5EF4-FFF2-40B4-BE49-F238E27FC236}">
                <a16:creationId xmlns:a16="http://schemas.microsoft.com/office/drawing/2014/main" id="{BEC7EEB0-8375-F88C-E157-6C4328AE7160}"/>
              </a:ext>
            </a:extLst>
          </p:cNvPr>
          <p:cNvSpPr>
            <a:spLocks noGrp="1"/>
          </p:cNvSpPr>
          <p:nvPr>
            <p:ph idx="1"/>
          </p:nvPr>
        </p:nvSpPr>
        <p:spPr/>
        <p:txBody>
          <a:bodyPr/>
          <a:lstStyle/>
          <a:p>
            <a:pPr>
              <a:defRPr/>
            </a:pPr>
            <a:r>
              <a:rPr lang="nl-NL" sz="1600" dirty="0"/>
              <a:t>Vragen stellen over de aanbesteding kan uitsluitend in </a:t>
            </a:r>
            <a:r>
              <a:rPr lang="nl-NL" sz="1600" dirty="0" err="1"/>
              <a:t>TenderNed</a:t>
            </a:r>
            <a:endParaRPr lang="nl-NL" sz="1600" dirty="0"/>
          </a:p>
          <a:p>
            <a:pPr>
              <a:defRPr/>
            </a:pPr>
            <a:r>
              <a:rPr lang="nl-NL" sz="1600" dirty="0"/>
              <a:t>Stel concrete vragen met verwijzing naar desbetreffend document</a:t>
            </a:r>
          </a:p>
          <a:p>
            <a:pPr marL="0" indent="0">
              <a:buFontTx/>
              <a:buNone/>
              <a:defRPr/>
            </a:pPr>
            <a:endParaRPr lang="nl-NL" sz="1600" dirty="0"/>
          </a:p>
        </p:txBody>
      </p:sp>
      <p:sp>
        <p:nvSpPr>
          <p:cNvPr id="5" name="Tijdelijke aanduiding voor dianummer 4">
            <a:extLst>
              <a:ext uri="{FF2B5EF4-FFF2-40B4-BE49-F238E27FC236}">
                <a16:creationId xmlns:a16="http://schemas.microsoft.com/office/drawing/2014/main" id="{C5F0A2CB-C667-CB25-A757-9C8306F7352F}"/>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1EF53F8C-7723-42C0-956D-189A3E28D8A4}" type="slidenum">
              <a:rPr lang="nl-NL" altLang="nl-NL">
                <a:solidFill>
                  <a:srgbClr val="000000"/>
                </a:solidFill>
              </a:rPr>
              <a:pPr/>
              <a:t>26</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04E12686-74EF-0712-07FA-3C6EBC7DEC4B}"/>
              </a:ext>
            </a:extLst>
          </p:cNvPr>
          <p:cNvSpPr>
            <a:spLocks noGrp="1"/>
          </p:cNvSpPr>
          <p:nvPr>
            <p:ph type="dt" sz="quarter" idx="12"/>
          </p:nvPr>
        </p:nvSpPr>
        <p:spPr/>
        <p:txBody>
          <a:bodyPr/>
          <a:lstStyle/>
          <a:p>
            <a:pPr>
              <a:defRPr/>
            </a:pPr>
            <a:fld id="{AC8C8A4A-D72D-4D60-B655-EACF8ADF3733}" type="datetime1">
              <a:rPr lang="nl-NL" altLang="nl-NL"/>
              <a:pPr>
                <a:defRPr/>
              </a:pPr>
              <a:t>20-5-2025</a:t>
            </a:fld>
            <a:endParaRPr lang="nl-NL" altLang="nl-NL"/>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el 1">
            <a:extLst>
              <a:ext uri="{FF2B5EF4-FFF2-40B4-BE49-F238E27FC236}">
                <a16:creationId xmlns:a16="http://schemas.microsoft.com/office/drawing/2014/main" id="{287A17C6-354B-5393-C573-9D65CCF4CA9C}"/>
              </a:ext>
            </a:extLst>
          </p:cNvPr>
          <p:cNvSpPr>
            <a:spLocks noGrp="1"/>
          </p:cNvSpPr>
          <p:nvPr>
            <p:ph type="title"/>
          </p:nvPr>
        </p:nvSpPr>
        <p:spPr/>
        <p:txBody>
          <a:bodyPr/>
          <a:lstStyle/>
          <a:p>
            <a:r>
              <a:rPr lang="nl-NL" altLang="nl-NL"/>
              <a:t>Inschrijven via TenderNed</a:t>
            </a:r>
          </a:p>
        </p:txBody>
      </p:sp>
      <p:sp>
        <p:nvSpPr>
          <p:cNvPr id="3" name="Tijdelijke aanduiding voor inhoud 2">
            <a:extLst>
              <a:ext uri="{FF2B5EF4-FFF2-40B4-BE49-F238E27FC236}">
                <a16:creationId xmlns:a16="http://schemas.microsoft.com/office/drawing/2014/main" id="{EDBCF63D-A67A-6264-7F33-3D3C708702D6}"/>
              </a:ext>
            </a:extLst>
          </p:cNvPr>
          <p:cNvSpPr>
            <a:spLocks noGrp="1"/>
          </p:cNvSpPr>
          <p:nvPr>
            <p:ph idx="1"/>
          </p:nvPr>
        </p:nvSpPr>
        <p:spPr/>
        <p:txBody>
          <a:bodyPr/>
          <a:lstStyle/>
          <a:p>
            <a:pPr>
              <a:defRPr/>
            </a:pPr>
            <a:r>
              <a:rPr lang="nl-NL" sz="1600" dirty="0"/>
              <a:t>Aanbestedingsproces</a:t>
            </a:r>
          </a:p>
          <a:p>
            <a:pPr>
              <a:defRPr/>
            </a:pPr>
            <a:r>
              <a:rPr lang="nl-NL" sz="1600" dirty="0"/>
              <a:t>Contractdocumenten</a:t>
            </a:r>
          </a:p>
          <a:p>
            <a:pPr>
              <a:defRPr/>
            </a:pPr>
            <a:r>
              <a:rPr lang="nl-NL" sz="1600" dirty="0"/>
              <a:t>Hoe werkt </a:t>
            </a:r>
            <a:r>
              <a:rPr lang="nl-NL" sz="1600" dirty="0" err="1"/>
              <a:t>TenderNed</a:t>
            </a:r>
            <a:endParaRPr lang="nl-NL" sz="1600" dirty="0"/>
          </a:p>
          <a:p>
            <a:pPr>
              <a:defRPr/>
            </a:pPr>
            <a:r>
              <a:rPr lang="nl-NL" sz="1600" dirty="0"/>
              <a:t>E-herkenning, ‘Natte handtekening’ en wat nu?</a:t>
            </a:r>
          </a:p>
          <a:p>
            <a:pPr marL="0" indent="0">
              <a:buFontTx/>
              <a:buNone/>
              <a:defRPr/>
            </a:pPr>
            <a:r>
              <a:rPr lang="nl-NL" sz="1600" dirty="0"/>
              <a:t>     De hoofdinschrijver dient te ondertekenen met een gekwalificeerde  </a:t>
            </a:r>
          </a:p>
          <a:p>
            <a:pPr marL="0" indent="0">
              <a:buFontTx/>
              <a:buNone/>
              <a:defRPr/>
            </a:pPr>
            <a:r>
              <a:rPr lang="nl-NL" sz="1600" dirty="0"/>
              <a:t>     elektronische handtekening.</a:t>
            </a:r>
          </a:p>
          <a:p>
            <a:pPr marL="0" indent="0">
              <a:buFontTx/>
              <a:buNone/>
              <a:defRPr/>
            </a:pPr>
            <a:r>
              <a:rPr lang="nl-NL" sz="1600" dirty="0"/>
              <a:t>     Ondertekening door derden volstaat met een handgeschreven handtekening,</a:t>
            </a:r>
          </a:p>
          <a:p>
            <a:pPr marL="0" indent="0">
              <a:buFontTx/>
              <a:buNone/>
              <a:defRPr/>
            </a:pPr>
            <a:r>
              <a:rPr lang="nl-NL" sz="1600" dirty="0"/>
              <a:t>     zie bijlage C van de aanbestedingsleidraad.</a:t>
            </a:r>
          </a:p>
          <a:p>
            <a:pPr marL="0" indent="0">
              <a:buFontTx/>
              <a:buNone/>
              <a:defRPr/>
            </a:pPr>
            <a:r>
              <a:rPr lang="nl-NL" sz="1600" dirty="0"/>
              <a:t>     </a:t>
            </a:r>
          </a:p>
          <a:p>
            <a:pPr>
              <a:defRPr/>
            </a:pPr>
            <a:endParaRPr lang="nl-NL" sz="1600" dirty="0"/>
          </a:p>
          <a:p>
            <a:pPr marL="0" indent="0">
              <a:buFontTx/>
              <a:buNone/>
              <a:defRPr/>
            </a:pPr>
            <a:endParaRPr lang="nl-NL" sz="1600" dirty="0"/>
          </a:p>
          <a:p>
            <a:pPr marL="0" indent="0">
              <a:buFontTx/>
              <a:buNone/>
              <a:defRPr/>
            </a:pPr>
            <a:endParaRPr lang="nl-NL" sz="1600" dirty="0"/>
          </a:p>
          <a:p>
            <a:pPr marL="0" indent="0">
              <a:buFontTx/>
              <a:buNone/>
              <a:defRPr/>
            </a:pPr>
            <a:endParaRPr lang="nl-NL" sz="1600" dirty="0"/>
          </a:p>
        </p:txBody>
      </p:sp>
      <p:sp>
        <p:nvSpPr>
          <p:cNvPr id="5" name="Tijdelijke aanduiding voor dianummer 4">
            <a:extLst>
              <a:ext uri="{FF2B5EF4-FFF2-40B4-BE49-F238E27FC236}">
                <a16:creationId xmlns:a16="http://schemas.microsoft.com/office/drawing/2014/main" id="{D51E69B4-F68F-0297-6EA0-FBA6D0A8536E}"/>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6706ED8-8210-4D9E-9F5C-0535D34D4C8F}" type="slidenum">
              <a:rPr lang="nl-NL" altLang="nl-NL">
                <a:solidFill>
                  <a:srgbClr val="000000"/>
                </a:solidFill>
              </a:rPr>
              <a:pPr/>
              <a:t>27</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1F1578CD-AE1B-EDE5-18A4-9376E8238705}"/>
              </a:ext>
            </a:extLst>
          </p:cNvPr>
          <p:cNvSpPr>
            <a:spLocks noGrp="1"/>
          </p:cNvSpPr>
          <p:nvPr>
            <p:ph type="dt" sz="quarter" idx="12"/>
          </p:nvPr>
        </p:nvSpPr>
        <p:spPr/>
        <p:txBody>
          <a:bodyPr/>
          <a:lstStyle/>
          <a:p>
            <a:pPr>
              <a:defRPr/>
            </a:pPr>
            <a:fld id="{7F80E05E-4556-40FA-AD47-320CD509FF38}" type="datetime1">
              <a:rPr lang="nl-NL" altLang="nl-NL"/>
              <a:pPr>
                <a:defRPr/>
              </a:pPr>
              <a:t>20-5-2025</a:t>
            </a:fld>
            <a:endParaRPr lang="nl-NL" altLang="nl-NL"/>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el 1">
            <a:extLst>
              <a:ext uri="{FF2B5EF4-FFF2-40B4-BE49-F238E27FC236}">
                <a16:creationId xmlns:a16="http://schemas.microsoft.com/office/drawing/2014/main" id="{D8B9F767-B684-F597-9F37-76C07399EDB2}"/>
              </a:ext>
            </a:extLst>
          </p:cNvPr>
          <p:cNvSpPr>
            <a:spLocks noGrp="1"/>
          </p:cNvSpPr>
          <p:nvPr>
            <p:ph type="title"/>
          </p:nvPr>
        </p:nvSpPr>
        <p:spPr/>
        <p:txBody>
          <a:bodyPr/>
          <a:lstStyle/>
          <a:p>
            <a:r>
              <a:rPr lang="nl-NL" altLang="nl-NL"/>
              <a:t>Afsluiting</a:t>
            </a:r>
          </a:p>
        </p:txBody>
      </p:sp>
      <p:sp>
        <p:nvSpPr>
          <p:cNvPr id="5" name="Tijdelijke aanduiding voor dianummer 4">
            <a:extLst>
              <a:ext uri="{FF2B5EF4-FFF2-40B4-BE49-F238E27FC236}">
                <a16:creationId xmlns:a16="http://schemas.microsoft.com/office/drawing/2014/main" id="{CFB40E76-B57E-70E3-2844-9C505892A188}"/>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D170D3D0-EC09-4B85-9DBC-6AB7450A4647}" type="slidenum">
              <a:rPr lang="nl-NL" altLang="nl-NL">
                <a:solidFill>
                  <a:srgbClr val="000000"/>
                </a:solidFill>
              </a:rPr>
              <a:pPr/>
              <a:t>28</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758E71D3-71B5-DC8B-9F16-9F060234FCBC}"/>
              </a:ext>
            </a:extLst>
          </p:cNvPr>
          <p:cNvSpPr>
            <a:spLocks noGrp="1"/>
          </p:cNvSpPr>
          <p:nvPr>
            <p:ph type="dt" sz="quarter" idx="12"/>
          </p:nvPr>
        </p:nvSpPr>
        <p:spPr/>
        <p:txBody>
          <a:bodyPr/>
          <a:lstStyle/>
          <a:p>
            <a:pPr>
              <a:defRPr/>
            </a:pPr>
            <a:fld id="{86DA27F3-529D-4892-B5A8-A57B8268C85A}" type="datetime1">
              <a:rPr lang="nl-NL" altLang="nl-NL"/>
              <a:pPr>
                <a:defRPr/>
              </a:pPr>
              <a:t>20-5-2025</a:t>
            </a:fld>
            <a:endParaRPr lang="nl-NL" altLang="nl-NL"/>
          </a:p>
        </p:txBody>
      </p:sp>
      <p:pic>
        <p:nvPicPr>
          <p:cNvPr id="43013" name="Picture 7" descr="13 leuke vragen met hun antwoorden - Raadsels">
            <a:extLst>
              <a:ext uri="{FF2B5EF4-FFF2-40B4-BE49-F238E27FC236}">
                <a16:creationId xmlns:a16="http://schemas.microsoft.com/office/drawing/2014/main" id="{D2043554-1413-360B-B4B5-54650D82F3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8288" y="2141538"/>
            <a:ext cx="6291262" cy="339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a:extLst>
              <a:ext uri="{FF2B5EF4-FFF2-40B4-BE49-F238E27FC236}">
                <a16:creationId xmlns:a16="http://schemas.microsoft.com/office/drawing/2014/main" id="{5D7F77AA-706C-0114-5928-BDDF13C85473}"/>
              </a:ext>
            </a:extLst>
          </p:cNvPr>
          <p:cNvSpPr>
            <a:spLocks noGrp="1"/>
          </p:cNvSpPr>
          <p:nvPr>
            <p:ph type="title"/>
          </p:nvPr>
        </p:nvSpPr>
        <p:spPr/>
        <p:txBody>
          <a:bodyPr/>
          <a:lstStyle/>
          <a:p>
            <a:r>
              <a:rPr lang="nl-NL" altLang="nl-NL"/>
              <a:t>Project</a:t>
            </a:r>
          </a:p>
        </p:txBody>
      </p:sp>
      <p:sp>
        <p:nvSpPr>
          <p:cNvPr id="3" name="Tijdelijke aanduiding voor inhoud 2">
            <a:extLst>
              <a:ext uri="{FF2B5EF4-FFF2-40B4-BE49-F238E27FC236}">
                <a16:creationId xmlns:a16="http://schemas.microsoft.com/office/drawing/2014/main" id="{0017A2C7-ED2B-C923-1031-0891F980DE79}"/>
              </a:ext>
            </a:extLst>
          </p:cNvPr>
          <p:cNvSpPr>
            <a:spLocks noGrp="1"/>
          </p:cNvSpPr>
          <p:nvPr>
            <p:ph idx="1"/>
          </p:nvPr>
        </p:nvSpPr>
        <p:spPr/>
        <p:txBody>
          <a:bodyPr/>
          <a:lstStyle/>
          <a:p>
            <a:pPr>
              <a:defRPr/>
            </a:pPr>
            <a:r>
              <a:rPr lang="nl-NL" altLang="nl-NL" sz="1600" dirty="0"/>
              <a:t>1 perceel</a:t>
            </a:r>
          </a:p>
          <a:p>
            <a:pPr>
              <a:defRPr/>
            </a:pPr>
            <a:r>
              <a:rPr lang="nl-NL" altLang="nl-NL" sz="1600" dirty="0"/>
              <a:t>Het doel is</a:t>
            </a:r>
            <a:r>
              <a:rPr lang="nl-NL" altLang="nl-NL" sz="1600" b="1" dirty="0"/>
              <a:t> </a:t>
            </a:r>
            <a:r>
              <a:rPr lang="nl-NL" altLang="nl-NL" sz="1600" dirty="0"/>
              <a:t>continueren van het onderhoud waardoor een beschikbaarheid per vaartuig van minimaal 46 weken per jaar wordt gewaarborgd</a:t>
            </a:r>
          </a:p>
          <a:p>
            <a:pPr marL="0" indent="0">
              <a:buFontTx/>
              <a:buNone/>
              <a:defRPr/>
            </a:pPr>
            <a:endParaRPr lang="nl-NL" altLang="nl-NL" sz="1600" dirty="0"/>
          </a:p>
          <a:p>
            <a:pPr>
              <a:defRPr/>
            </a:pPr>
            <a:r>
              <a:rPr lang="nl-NL" altLang="nl-NL" sz="1600" dirty="0"/>
              <a:t>Het aangaan van een wederzijds leerproces op technisch en contractueel gebied (leerruimte)</a:t>
            </a:r>
          </a:p>
          <a:p>
            <a:pPr lvl="1">
              <a:defRPr/>
            </a:pPr>
            <a:r>
              <a:rPr lang="nl-NL" altLang="nl-NL" sz="1600" dirty="0"/>
              <a:t>(Asset)Data op orde  </a:t>
            </a:r>
          </a:p>
          <a:p>
            <a:pPr lvl="1">
              <a:defRPr/>
            </a:pPr>
            <a:r>
              <a:rPr lang="nl-NL" altLang="nl-NL" sz="1600" dirty="0"/>
              <a:t>Opstellen (risico gestuurde) instandhoudingsplannen </a:t>
            </a:r>
          </a:p>
          <a:p>
            <a:pPr lvl="1">
              <a:defRPr/>
            </a:pPr>
            <a:r>
              <a:rPr lang="nl-NL" altLang="nl-NL" sz="1600" dirty="0"/>
              <a:t>Toepassen </a:t>
            </a:r>
            <a:r>
              <a:rPr lang="nl-NL" altLang="nl-NL" sz="1600" dirty="0" err="1"/>
              <a:t>risicogestuurde</a:t>
            </a:r>
            <a:r>
              <a:rPr lang="nl-NL" altLang="nl-NL" sz="1600" dirty="0"/>
              <a:t> onderhoudsmethodiek </a:t>
            </a:r>
          </a:p>
          <a:p>
            <a:pPr>
              <a:defRPr/>
            </a:pPr>
            <a:r>
              <a:rPr lang="en-US" altLang="nl-NL" sz="1600" dirty="0" err="1"/>
              <a:t>Contractduur</a:t>
            </a:r>
            <a:r>
              <a:rPr lang="en-US" altLang="nl-NL" sz="1600" dirty="0"/>
              <a:t>:</a:t>
            </a:r>
          </a:p>
          <a:p>
            <a:pPr lvl="1">
              <a:defRPr/>
            </a:pPr>
            <a:r>
              <a:rPr lang="nl-NL" altLang="nl-NL" sz="1600" dirty="0"/>
              <a:t>periode van 30 maanden, ingaande op 1 februari 2026 en eindigende op 30 juni 2028 </a:t>
            </a:r>
            <a:r>
              <a:rPr lang="en-US" altLang="nl-NL" sz="1600" dirty="0"/>
              <a:t>.</a:t>
            </a:r>
            <a:endParaRPr lang="nl-NL" altLang="nl-NL" sz="1600" dirty="0"/>
          </a:p>
          <a:p>
            <a:pPr marL="0" indent="0">
              <a:buFontTx/>
              <a:buNone/>
              <a:defRPr/>
            </a:pPr>
            <a:endParaRPr lang="en-US" altLang="nl-NL" dirty="0"/>
          </a:p>
          <a:p>
            <a:pPr marL="0" indent="0">
              <a:buFontTx/>
              <a:buNone/>
              <a:defRPr/>
            </a:pPr>
            <a:endParaRPr lang="nl-NL" altLang="nl-NL" dirty="0"/>
          </a:p>
          <a:p>
            <a:pPr>
              <a:defRPr/>
            </a:pPr>
            <a:endParaRPr lang="nl-NL" dirty="0"/>
          </a:p>
        </p:txBody>
      </p:sp>
      <p:sp>
        <p:nvSpPr>
          <p:cNvPr id="5" name="Tijdelijke aanduiding voor dianummer 4">
            <a:extLst>
              <a:ext uri="{FF2B5EF4-FFF2-40B4-BE49-F238E27FC236}">
                <a16:creationId xmlns:a16="http://schemas.microsoft.com/office/drawing/2014/main" id="{D0CC62C3-C167-E126-41B2-56968F2E325C}"/>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5E022F30-2911-4183-89D8-29F128AA763B}" type="slidenum">
              <a:rPr lang="nl-NL" altLang="nl-NL">
                <a:solidFill>
                  <a:srgbClr val="000000"/>
                </a:solidFill>
              </a:rPr>
              <a:pPr/>
              <a:t>3</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7FF52204-41C3-5552-DB00-0ABEE03E6F42}"/>
              </a:ext>
            </a:extLst>
          </p:cNvPr>
          <p:cNvSpPr>
            <a:spLocks noGrp="1"/>
          </p:cNvSpPr>
          <p:nvPr>
            <p:ph type="dt" sz="quarter" idx="12"/>
          </p:nvPr>
        </p:nvSpPr>
        <p:spPr/>
        <p:txBody>
          <a:bodyPr/>
          <a:lstStyle/>
          <a:p>
            <a:pPr>
              <a:defRPr/>
            </a:pPr>
            <a:fld id="{6575D174-ED83-470D-AFDF-834138ACF58E}" type="datetime1">
              <a:rPr lang="nl-NL" altLang="nl-NL"/>
              <a:pPr>
                <a:defRPr/>
              </a:pPr>
              <a:t>20-5-2025</a:t>
            </a:fld>
            <a:endParaRPr lang="nl-NL" altLang="nl-NL"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a:extLst>
              <a:ext uri="{FF2B5EF4-FFF2-40B4-BE49-F238E27FC236}">
                <a16:creationId xmlns:a16="http://schemas.microsoft.com/office/drawing/2014/main" id="{8FB4BB5D-AA14-E8E3-C85B-DA5393C1D879}"/>
              </a:ext>
            </a:extLst>
          </p:cNvPr>
          <p:cNvSpPr>
            <a:spLocks noGrp="1"/>
          </p:cNvSpPr>
          <p:nvPr>
            <p:ph type="title"/>
          </p:nvPr>
        </p:nvSpPr>
        <p:spPr/>
        <p:txBody>
          <a:bodyPr/>
          <a:lstStyle/>
          <a:p>
            <a:r>
              <a:rPr lang="nl-NL" altLang="nl-NL"/>
              <a:t>Scope</a:t>
            </a:r>
          </a:p>
        </p:txBody>
      </p:sp>
      <p:sp>
        <p:nvSpPr>
          <p:cNvPr id="3" name="Tijdelijke aanduiding voor inhoud 2">
            <a:extLst>
              <a:ext uri="{FF2B5EF4-FFF2-40B4-BE49-F238E27FC236}">
                <a16:creationId xmlns:a16="http://schemas.microsoft.com/office/drawing/2014/main" id="{C3482E37-72C8-F0D6-BD78-FAACBF7DB3D0}"/>
              </a:ext>
            </a:extLst>
          </p:cNvPr>
          <p:cNvSpPr>
            <a:spLocks noGrp="1"/>
          </p:cNvSpPr>
          <p:nvPr>
            <p:ph idx="1"/>
          </p:nvPr>
        </p:nvSpPr>
        <p:spPr>
          <a:xfrm>
            <a:off x="466725" y="1787525"/>
            <a:ext cx="8401050" cy="4138613"/>
          </a:xfrm>
        </p:spPr>
        <p:txBody>
          <a:bodyPr/>
          <a:lstStyle/>
          <a:p>
            <a:pPr>
              <a:defRPr/>
            </a:pPr>
            <a:r>
              <a:rPr lang="nl-NL" altLang="nl-NL" sz="1600" dirty="0"/>
              <a:t>Vast preventief onderhoud (instandhouding): </a:t>
            </a:r>
          </a:p>
          <a:p>
            <a:pPr lvl="1">
              <a:defRPr/>
            </a:pPr>
            <a:r>
              <a:rPr lang="nl-NL" altLang="nl-NL" sz="1400" dirty="0"/>
              <a:t>Onderscheid wordt gemaakt in onderhoud dat jaarlijks wordt uitgevoerd (type A), 2 ½ jaarlijks (type B) en 5 jaarlijks (type C).</a:t>
            </a:r>
          </a:p>
          <a:p>
            <a:pPr>
              <a:defRPr/>
            </a:pPr>
            <a:r>
              <a:rPr lang="nl-NL" altLang="nl-NL" sz="1600" dirty="0"/>
              <a:t>Variabel onderhoud:</a:t>
            </a:r>
          </a:p>
          <a:p>
            <a:pPr lvl="1">
              <a:defRPr/>
            </a:pPr>
            <a:r>
              <a:rPr lang="nl-NL" altLang="nl-NL" sz="1400" dirty="0"/>
              <a:t>Correctief onderhoud (storingen en schades) </a:t>
            </a:r>
          </a:p>
          <a:p>
            <a:pPr lvl="1">
              <a:defRPr/>
            </a:pPr>
            <a:r>
              <a:rPr lang="nl-NL" altLang="nl-NL" sz="1400" dirty="0"/>
              <a:t>Preventief Onderhoud (vervolgwerk uit voorinspecties en inspecties werfbeurt)</a:t>
            </a:r>
          </a:p>
          <a:p>
            <a:pPr lvl="1">
              <a:defRPr/>
            </a:pPr>
            <a:r>
              <a:rPr lang="nl-NL" altLang="nl-NL" sz="1400" dirty="0"/>
              <a:t>“Functionele Aanpassingen”</a:t>
            </a:r>
          </a:p>
          <a:p>
            <a:pPr lvl="1">
              <a:defRPr/>
            </a:pPr>
            <a:r>
              <a:rPr lang="nl-NL" altLang="nl-NL" sz="1400" dirty="0"/>
              <a:t>Het overzicht van het uit te voeren variabele maatregelen zal als bijlage bij het contract worden gevoegd (bijlage 13 benoemde activiteiten)</a:t>
            </a:r>
          </a:p>
          <a:p>
            <a:pPr>
              <a:defRPr/>
            </a:pPr>
            <a:r>
              <a:rPr lang="nl-NL" altLang="nl-NL" sz="1600" dirty="0"/>
              <a:t>Services:</a:t>
            </a:r>
          </a:p>
          <a:p>
            <a:pPr lvl="1">
              <a:defRPr/>
            </a:pPr>
            <a:r>
              <a:rPr lang="nl-NL" altLang="nl-NL" sz="1400" dirty="0"/>
              <a:t>Instandhouding storingswachtdienst;</a:t>
            </a:r>
          </a:p>
          <a:p>
            <a:pPr lvl="1">
              <a:defRPr/>
            </a:pPr>
            <a:r>
              <a:rPr lang="nl-NL" altLang="nl-NL" sz="1400" dirty="0"/>
              <a:t>Analyseren storingsgegevens middels </a:t>
            </a:r>
            <a:r>
              <a:rPr lang="nl-NL" altLang="nl-NL" sz="1400" dirty="0" err="1"/>
              <a:t>Pareto</a:t>
            </a:r>
            <a:r>
              <a:rPr lang="nl-NL" altLang="nl-NL" sz="1400" dirty="0"/>
              <a:t>;</a:t>
            </a:r>
          </a:p>
          <a:p>
            <a:pPr lvl="1">
              <a:defRPr/>
            </a:pPr>
            <a:r>
              <a:rPr lang="nl-NL" altLang="nl-NL" sz="1400" dirty="0"/>
              <a:t>Registratie van door de werf uitgevoerd onderhoud in </a:t>
            </a:r>
            <a:r>
              <a:rPr lang="nl-NL" altLang="nl-NL" sz="1400" dirty="0" err="1"/>
              <a:t>Onderhouds</a:t>
            </a:r>
            <a:r>
              <a:rPr lang="nl-NL" altLang="nl-NL" sz="1400" dirty="0"/>
              <a:t> Management Systeem MARAD.</a:t>
            </a:r>
          </a:p>
          <a:p>
            <a:pPr lvl="1">
              <a:defRPr/>
            </a:pPr>
            <a:r>
              <a:rPr lang="nl-NL" altLang="nl-NL" sz="1400" dirty="0"/>
              <a:t>Inhuur/lease vervangende vaartuigen, bijboten en RHIBS ingeval einde service/levensduur/onderhoud of uitval.</a:t>
            </a:r>
          </a:p>
          <a:p>
            <a:pPr>
              <a:defRPr/>
            </a:pPr>
            <a:endParaRPr lang="nl-NL" altLang="nl-NL" dirty="0"/>
          </a:p>
          <a:p>
            <a:pPr>
              <a:defRPr/>
            </a:pPr>
            <a:endParaRPr lang="nl-NL" dirty="0"/>
          </a:p>
        </p:txBody>
      </p:sp>
      <p:sp>
        <p:nvSpPr>
          <p:cNvPr id="5" name="Tijdelijke aanduiding voor dianummer 4">
            <a:extLst>
              <a:ext uri="{FF2B5EF4-FFF2-40B4-BE49-F238E27FC236}">
                <a16:creationId xmlns:a16="http://schemas.microsoft.com/office/drawing/2014/main" id="{E0DFF362-8EE3-10C1-0AD1-A69A7C27EDF3}"/>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796317B-74A1-48CC-8230-7256E3CFE3A2}" type="slidenum">
              <a:rPr lang="nl-NL" altLang="nl-NL">
                <a:solidFill>
                  <a:srgbClr val="000000"/>
                </a:solidFill>
              </a:rPr>
              <a:pPr/>
              <a:t>4</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DB876713-5BD1-8BD1-59DE-04D63889D858}"/>
              </a:ext>
            </a:extLst>
          </p:cNvPr>
          <p:cNvSpPr>
            <a:spLocks noGrp="1"/>
          </p:cNvSpPr>
          <p:nvPr>
            <p:ph type="dt" sz="quarter" idx="12"/>
          </p:nvPr>
        </p:nvSpPr>
        <p:spPr/>
        <p:txBody>
          <a:bodyPr/>
          <a:lstStyle/>
          <a:p>
            <a:pPr>
              <a:defRPr/>
            </a:pPr>
            <a:fld id="{86DA27F3-529D-4892-B5A8-A57B8268C85A}" type="datetime1">
              <a:rPr lang="nl-NL" altLang="nl-NL"/>
              <a:pPr>
                <a:defRPr/>
              </a:pPr>
              <a:t>20-5-2025</a:t>
            </a:fld>
            <a:endParaRPr lang="nl-NL" altLang="nl-NL"/>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a:extLst>
              <a:ext uri="{FF2B5EF4-FFF2-40B4-BE49-F238E27FC236}">
                <a16:creationId xmlns:a16="http://schemas.microsoft.com/office/drawing/2014/main" id="{E7F615DB-16AB-C7AB-1C97-4963C43199F4}"/>
              </a:ext>
            </a:extLst>
          </p:cNvPr>
          <p:cNvSpPr>
            <a:spLocks noGrp="1"/>
          </p:cNvSpPr>
          <p:nvPr>
            <p:ph type="title"/>
          </p:nvPr>
        </p:nvSpPr>
        <p:spPr/>
        <p:txBody>
          <a:bodyPr/>
          <a:lstStyle/>
          <a:p>
            <a:r>
              <a:rPr lang="nl-NL" altLang="nl-NL"/>
              <a:t>Wat is nieuw/anders</a:t>
            </a:r>
          </a:p>
        </p:txBody>
      </p:sp>
      <p:sp>
        <p:nvSpPr>
          <p:cNvPr id="19459" name="Tijdelijke aanduiding voor inhoud 2">
            <a:extLst>
              <a:ext uri="{FF2B5EF4-FFF2-40B4-BE49-F238E27FC236}">
                <a16:creationId xmlns:a16="http://schemas.microsoft.com/office/drawing/2014/main" id="{494E3EF5-5180-3C6F-4076-8F9C61759C24}"/>
              </a:ext>
            </a:extLst>
          </p:cNvPr>
          <p:cNvSpPr>
            <a:spLocks noGrp="1"/>
          </p:cNvSpPr>
          <p:nvPr>
            <p:ph idx="1"/>
          </p:nvPr>
        </p:nvSpPr>
        <p:spPr/>
        <p:txBody>
          <a:bodyPr/>
          <a:lstStyle/>
          <a:p>
            <a:r>
              <a:rPr lang="nl-NL" altLang="nl-NL" sz="1600" dirty="0">
                <a:solidFill>
                  <a:srgbClr val="FF0000"/>
                </a:solidFill>
              </a:rPr>
              <a:t>Meer nadruk op “control buiten” en “communicatie van buiten naar binnen”</a:t>
            </a:r>
          </a:p>
          <a:p>
            <a:r>
              <a:rPr lang="nl-NL" altLang="nl-NL" sz="1600" dirty="0">
                <a:solidFill>
                  <a:srgbClr val="FF0000"/>
                </a:solidFill>
              </a:rPr>
              <a:t>1 werfbeurt, 1 opdracht </a:t>
            </a:r>
          </a:p>
          <a:p>
            <a:r>
              <a:rPr lang="nl-NL" altLang="nl-NL" sz="1600" dirty="0"/>
              <a:t>PDCA cyclus</a:t>
            </a:r>
          </a:p>
          <a:p>
            <a:r>
              <a:rPr lang="en-GB" altLang="nl-NL" sz="1600" dirty="0" err="1"/>
              <a:t>Opzet</a:t>
            </a:r>
            <a:r>
              <a:rPr lang="en-GB" altLang="nl-NL" sz="1600" dirty="0"/>
              <a:t> contract</a:t>
            </a:r>
            <a:endParaRPr lang="nl-NL" altLang="nl-NL" sz="1600" dirty="0"/>
          </a:p>
          <a:p>
            <a:r>
              <a:rPr lang="en-GB" altLang="nl-NL" sz="1600" dirty="0" err="1"/>
              <a:t>Benoemde</a:t>
            </a:r>
            <a:r>
              <a:rPr lang="en-GB" altLang="nl-NL" sz="1600" dirty="0"/>
              <a:t> </a:t>
            </a:r>
            <a:r>
              <a:rPr lang="en-GB" altLang="nl-NL" sz="1600" dirty="0" err="1"/>
              <a:t>activiteiten</a:t>
            </a:r>
            <a:r>
              <a:rPr lang="en-GB" altLang="nl-NL" sz="1600" dirty="0"/>
              <a:t>/</a:t>
            </a:r>
            <a:r>
              <a:rPr lang="en-GB" altLang="nl-NL" sz="1600" dirty="0" err="1"/>
              <a:t>variabel</a:t>
            </a:r>
            <a:r>
              <a:rPr lang="en-GB" altLang="nl-NL" sz="1600" dirty="0"/>
              <a:t> </a:t>
            </a:r>
            <a:r>
              <a:rPr lang="en-GB" altLang="nl-NL" sz="1600" dirty="0" err="1"/>
              <a:t>onderhoud</a:t>
            </a:r>
            <a:endParaRPr lang="en-GB" altLang="nl-NL" sz="1600" dirty="0"/>
          </a:p>
          <a:p>
            <a:r>
              <a:rPr lang="en-GB" altLang="nl-NL" sz="1600" dirty="0" err="1"/>
              <a:t>Offertevorming</a:t>
            </a:r>
            <a:endParaRPr lang="nl-NL" altLang="nl-NL" sz="1600" dirty="0"/>
          </a:p>
          <a:p>
            <a:r>
              <a:rPr lang="nl-NL" altLang="nl-NL" sz="1600" dirty="0"/>
              <a:t>Rapportages en proactief voorstellen doen</a:t>
            </a:r>
          </a:p>
          <a:p>
            <a:r>
              <a:rPr lang="nl-NL" altLang="nl-NL" sz="1600" dirty="0"/>
              <a:t>Meer nadruk op ….. Zie volgende sheet..</a:t>
            </a:r>
          </a:p>
          <a:p>
            <a:pPr>
              <a:defRPr/>
            </a:pPr>
            <a:r>
              <a:rPr lang="nl-NL" altLang="nl-NL" sz="1600" dirty="0"/>
              <a:t>Gezamenlijk leertraject met opdrachtgever,</a:t>
            </a:r>
            <a:r>
              <a:rPr lang="nl-NL" altLang="nl-NL" sz="1600" dirty="0">
                <a:solidFill>
                  <a:srgbClr val="FF0000"/>
                </a:solidFill>
              </a:rPr>
              <a:t> </a:t>
            </a:r>
            <a:r>
              <a:rPr lang="nl-NL" altLang="nl-NL" sz="1600" dirty="0">
                <a:solidFill>
                  <a:srgbClr val="FF0000"/>
                </a:solidFill>
                <a:highlight>
                  <a:srgbClr val="FFFF00"/>
                </a:highlight>
              </a:rPr>
              <a:t>Leerruimte R-IHP</a:t>
            </a:r>
          </a:p>
          <a:p>
            <a:pPr>
              <a:defRPr/>
            </a:pPr>
            <a:r>
              <a:rPr lang="nl-NL" altLang="nl-NL" sz="1600" dirty="0">
                <a:solidFill>
                  <a:srgbClr val="FF0000"/>
                </a:solidFill>
                <a:highlight>
                  <a:srgbClr val="FFFF00"/>
                </a:highlight>
              </a:rPr>
              <a:t>Cybersecurity VTW </a:t>
            </a:r>
            <a:r>
              <a:rPr lang="nl-NL" altLang="nl-NL" sz="1600" dirty="0" err="1">
                <a:solidFill>
                  <a:srgbClr val="FF0000"/>
                </a:solidFill>
                <a:highlight>
                  <a:srgbClr val="FFFF00"/>
                </a:highlight>
              </a:rPr>
              <a:t>n.t.b</a:t>
            </a:r>
            <a:r>
              <a:rPr lang="nl-NL" altLang="nl-NL" sz="1600" dirty="0">
                <a:solidFill>
                  <a:srgbClr val="FF0000"/>
                </a:solidFill>
                <a:highlight>
                  <a:srgbClr val="FFFF00"/>
                </a:highlight>
              </a:rPr>
              <a:t>.</a:t>
            </a:r>
            <a:endParaRPr lang="nl-NL" altLang="nl-NL" sz="1600" dirty="0"/>
          </a:p>
          <a:p>
            <a:endParaRPr lang="nl-NL" altLang="nl-NL" sz="1600" dirty="0"/>
          </a:p>
        </p:txBody>
      </p:sp>
      <p:sp>
        <p:nvSpPr>
          <p:cNvPr id="5" name="Tijdelijke aanduiding voor dianummer 4">
            <a:extLst>
              <a:ext uri="{FF2B5EF4-FFF2-40B4-BE49-F238E27FC236}">
                <a16:creationId xmlns:a16="http://schemas.microsoft.com/office/drawing/2014/main" id="{509D6564-F0C6-2B2B-8B9A-A213F9B3FC8C}"/>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A762D8AF-D65A-42E9-922C-EDE4EEB4AC94}" type="slidenum">
              <a:rPr lang="nl-NL" altLang="nl-NL">
                <a:solidFill>
                  <a:srgbClr val="000000"/>
                </a:solidFill>
              </a:rPr>
              <a:pPr/>
              <a:t>5</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55EF7CC6-1EE2-C455-5F46-A87665B10F61}"/>
              </a:ext>
            </a:extLst>
          </p:cNvPr>
          <p:cNvSpPr>
            <a:spLocks noGrp="1"/>
          </p:cNvSpPr>
          <p:nvPr>
            <p:ph type="dt" sz="quarter" idx="12"/>
          </p:nvPr>
        </p:nvSpPr>
        <p:spPr/>
        <p:txBody>
          <a:bodyPr/>
          <a:lstStyle/>
          <a:p>
            <a:pPr>
              <a:defRPr/>
            </a:pPr>
            <a:fld id="{86DA27F3-529D-4892-B5A8-A57B8268C85A}" type="datetime1">
              <a:rPr lang="nl-NL" altLang="nl-NL"/>
              <a:pPr>
                <a:defRPr/>
              </a:pPr>
              <a:t>20-5-2025</a:t>
            </a:fld>
            <a:endParaRPr lang="nl-NL" altLang="nl-NL"/>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DE53FE-9427-6BA3-5695-2D6B70840715}"/>
              </a:ext>
            </a:extLst>
          </p:cNvPr>
          <p:cNvSpPr>
            <a:spLocks noGrp="1"/>
          </p:cNvSpPr>
          <p:nvPr>
            <p:ph type="title"/>
          </p:nvPr>
        </p:nvSpPr>
        <p:spPr/>
        <p:txBody>
          <a:bodyPr/>
          <a:lstStyle/>
          <a:p>
            <a:r>
              <a:rPr lang="en-US" dirty="0"/>
              <a:t>Control</a:t>
            </a:r>
            <a:endParaRPr lang="nl-NL" dirty="0"/>
          </a:p>
        </p:txBody>
      </p:sp>
      <p:sp>
        <p:nvSpPr>
          <p:cNvPr id="3" name="Tijdelijke aanduiding voor inhoud 2">
            <a:extLst>
              <a:ext uri="{FF2B5EF4-FFF2-40B4-BE49-F238E27FC236}">
                <a16:creationId xmlns:a16="http://schemas.microsoft.com/office/drawing/2014/main" id="{D8CC8574-95DC-AA33-680D-71E762576BF9}"/>
              </a:ext>
            </a:extLst>
          </p:cNvPr>
          <p:cNvSpPr>
            <a:spLocks noGrp="1"/>
          </p:cNvSpPr>
          <p:nvPr>
            <p:ph idx="1"/>
          </p:nvPr>
        </p:nvSpPr>
        <p:spPr/>
        <p:txBody>
          <a:bodyPr/>
          <a:lstStyle/>
          <a:p>
            <a:r>
              <a:rPr lang="en-US" dirty="0"/>
              <a:t>2.4.1 </a:t>
            </a:r>
            <a:r>
              <a:rPr lang="en-US" dirty="0" err="1"/>
              <a:t>Opstellen</a:t>
            </a:r>
            <a:r>
              <a:rPr lang="en-US" dirty="0"/>
              <a:t> </a:t>
            </a:r>
            <a:r>
              <a:rPr lang="en-US" dirty="0" err="1"/>
              <a:t>Voortgangsrapportage</a:t>
            </a:r>
            <a:endParaRPr lang="en-US" dirty="0"/>
          </a:p>
          <a:p>
            <a:r>
              <a:rPr lang="en-US" u="sng" dirty="0"/>
              <a:t>3.2 </a:t>
            </a:r>
            <a:r>
              <a:rPr lang="en-US" u="sng" dirty="0" err="1"/>
              <a:t>Planningsmanagement</a:t>
            </a:r>
            <a:endParaRPr lang="en-US" u="sng" dirty="0"/>
          </a:p>
          <a:p>
            <a:r>
              <a:rPr lang="en-US" u="sng" dirty="0"/>
              <a:t>3.3.3 </a:t>
            </a:r>
            <a:r>
              <a:rPr lang="en-US" u="sng" dirty="0" err="1"/>
              <a:t>Betaling</a:t>
            </a:r>
            <a:r>
              <a:rPr lang="en-US" u="sng" dirty="0"/>
              <a:t> </a:t>
            </a:r>
            <a:r>
              <a:rPr lang="en-US" u="sng" dirty="0" err="1"/>
              <a:t>benoemde</a:t>
            </a:r>
            <a:r>
              <a:rPr lang="en-US" u="sng" dirty="0"/>
              <a:t> </a:t>
            </a:r>
            <a:r>
              <a:rPr lang="en-US" u="sng" dirty="0" err="1"/>
              <a:t>activiteiten</a:t>
            </a:r>
            <a:endParaRPr lang="en-US" u="sng" dirty="0"/>
          </a:p>
          <a:p>
            <a:r>
              <a:rPr lang="en-US" u="sng" dirty="0"/>
              <a:t>3.4 </a:t>
            </a:r>
            <a:r>
              <a:rPr lang="en-US" u="sng" dirty="0" err="1"/>
              <a:t>Risicomanagement</a:t>
            </a:r>
            <a:endParaRPr lang="en-US" u="sng" dirty="0"/>
          </a:p>
          <a:p>
            <a:r>
              <a:rPr lang="en-US" u="sng" dirty="0"/>
              <a:t>3.6 </a:t>
            </a:r>
            <a:r>
              <a:rPr lang="en-US" u="sng" dirty="0" err="1"/>
              <a:t>Configuratiemanagement</a:t>
            </a:r>
            <a:endParaRPr lang="en-US" u="sng" dirty="0"/>
          </a:p>
          <a:p>
            <a:r>
              <a:rPr lang="en-US" u="sng" dirty="0"/>
              <a:t>5.3.1 </a:t>
            </a:r>
            <a:r>
              <a:rPr lang="en-US" u="sng" dirty="0" err="1"/>
              <a:t>Controles</a:t>
            </a:r>
            <a:r>
              <a:rPr lang="en-US" u="sng" dirty="0"/>
              <a:t> </a:t>
            </a:r>
            <a:r>
              <a:rPr lang="en-US" u="sng" dirty="0" err="1"/>
              <a:t>vaartuigen</a:t>
            </a:r>
            <a:endParaRPr lang="en-US" u="sng" dirty="0"/>
          </a:p>
          <a:p>
            <a:r>
              <a:rPr lang="en-US" u="sng" dirty="0"/>
              <a:t>5.4.3 </a:t>
            </a:r>
            <a:r>
              <a:rPr lang="en-US" u="sng" dirty="0" err="1"/>
              <a:t>Informatievoorziening</a:t>
            </a:r>
            <a:r>
              <a:rPr lang="en-US" u="sng" dirty="0"/>
              <a:t> </a:t>
            </a:r>
            <a:r>
              <a:rPr lang="en-US" u="sng" dirty="0" err="1"/>
              <a:t>storingen</a:t>
            </a:r>
            <a:endParaRPr lang="en-US" u="sng" dirty="0"/>
          </a:p>
          <a:p>
            <a:r>
              <a:rPr lang="en-US" u="sng" dirty="0"/>
              <a:t>5.5 </a:t>
            </a:r>
            <a:r>
              <a:rPr lang="en-US" u="sng" dirty="0" err="1"/>
              <a:t>Uitvoeren</a:t>
            </a:r>
            <a:r>
              <a:rPr lang="en-US" u="sng" dirty="0"/>
              <a:t> </a:t>
            </a:r>
            <a:r>
              <a:rPr lang="en-US" u="sng" dirty="0" err="1"/>
              <a:t>variabel</a:t>
            </a:r>
            <a:r>
              <a:rPr lang="en-US" u="sng" dirty="0"/>
              <a:t> </a:t>
            </a:r>
            <a:r>
              <a:rPr lang="en-US" u="sng" dirty="0" err="1"/>
              <a:t>onderhoud</a:t>
            </a:r>
            <a:endParaRPr lang="en-US" u="sng" dirty="0"/>
          </a:p>
          <a:p>
            <a:endParaRPr lang="en-US" b="1" i="1" u="sng" dirty="0"/>
          </a:p>
          <a:p>
            <a:endParaRPr lang="en-US" b="1" i="1" u="sng" dirty="0"/>
          </a:p>
          <a:p>
            <a:endParaRPr lang="en-US" dirty="0"/>
          </a:p>
          <a:p>
            <a:endParaRPr lang="nl-NL" dirty="0"/>
          </a:p>
        </p:txBody>
      </p:sp>
      <p:sp>
        <p:nvSpPr>
          <p:cNvPr id="5" name="Tijdelijke aanduiding voor dianummer 4">
            <a:extLst>
              <a:ext uri="{FF2B5EF4-FFF2-40B4-BE49-F238E27FC236}">
                <a16:creationId xmlns:a16="http://schemas.microsoft.com/office/drawing/2014/main" id="{9644524A-9A12-363F-C7D2-4F177FAE47D5}"/>
              </a:ext>
            </a:extLst>
          </p:cNvPr>
          <p:cNvSpPr>
            <a:spLocks noGrp="1"/>
          </p:cNvSpPr>
          <p:nvPr>
            <p:ph type="sldNum" sz="quarter" idx="11"/>
          </p:nvPr>
        </p:nvSpPr>
        <p:spPr/>
        <p:txBody>
          <a:bodyPr/>
          <a:lstStyle/>
          <a:p>
            <a:fld id="{5D6346EA-50D0-48D7-BD71-70D1E4094967}" type="slidenum">
              <a:rPr lang="nl-NL" altLang="nl-NL" smtClean="0"/>
              <a:pPr/>
              <a:t>6</a:t>
            </a:fld>
            <a:endParaRPr lang="nl-NL" altLang="nl-NL"/>
          </a:p>
        </p:txBody>
      </p:sp>
      <p:sp>
        <p:nvSpPr>
          <p:cNvPr id="6" name="Tijdelijke aanduiding voor datum 5">
            <a:extLst>
              <a:ext uri="{FF2B5EF4-FFF2-40B4-BE49-F238E27FC236}">
                <a16:creationId xmlns:a16="http://schemas.microsoft.com/office/drawing/2014/main" id="{149FBDE4-9DEB-A4D5-09F1-E817BDFBDF1C}"/>
              </a:ext>
            </a:extLst>
          </p:cNvPr>
          <p:cNvSpPr>
            <a:spLocks noGrp="1"/>
          </p:cNvSpPr>
          <p:nvPr>
            <p:ph type="dt" sz="half" idx="12"/>
          </p:nvPr>
        </p:nvSpPr>
        <p:spPr/>
        <p:txBody>
          <a:bodyPr/>
          <a:lstStyle/>
          <a:p>
            <a:pPr>
              <a:defRPr/>
            </a:pPr>
            <a:endParaRPr lang="nl-NL" altLang="nl-NL" dirty="0"/>
          </a:p>
        </p:txBody>
      </p:sp>
    </p:spTree>
    <p:extLst>
      <p:ext uri="{BB962C8B-B14F-4D97-AF65-F5344CB8AC3E}">
        <p14:creationId xmlns:p14="http://schemas.microsoft.com/office/powerpoint/2010/main" val="3334525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4">
            <a:extLst>
              <a:ext uri="{FF2B5EF4-FFF2-40B4-BE49-F238E27FC236}">
                <a16:creationId xmlns:a16="http://schemas.microsoft.com/office/drawing/2014/main" id="{01A447CE-AF8C-6D1B-914B-29A9B50DCFE9}"/>
              </a:ext>
            </a:extLst>
          </p:cNvPr>
          <p:cNvGraphicFramePr/>
          <p:nvPr>
            <p:extLst>
              <p:ext uri="{D42A27DB-BD31-4B8C-83A1-F6EECF244321}">
                <p14:modId xmlns:p14="http://schemas.microsoft.com/office/powerpoint/2010/main" val="1483239451"/>
              </p:ext>
            </p:extLst>
          </p:nvPr>
        </p:nvGraphicFramePr>
        <p:xfrm>
          <a:off x="314949" y="528326"/>
          <a:ext cx="8528800" cy="58202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ijl: links/rechts 4">
            <a:extLst>
              <a:ext uri="{FF2B5EF4-FFF2-40B4-BE49-F238E27FC236}">
                <a16:creationId xmlns:a16="http://schemas.microsoft.com/office/drawing/2014/main" id="{367C0F54-3782-B913-2F7D-602C4DBE063B}"/>
              </a:ext>
            </a:extLst>
          </p:cNvPr>
          <p:cNvSpPr/>
          <p:nvPr/>
        </p:nvSpPr>
        <p:spPr>
          <a:xfrm>
            <a:off x="566738" y="5456238"/>
            <a:ext cx="5959475" cy="352425"/>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lIns="84406" tIns="42203" rIns="84406" bIns="42203" anchor="ctr"/>
          <a:lstStyle/>
          <a:p>
            <a:pPr algn="ctr">
              <a:defRPr/>
            </a:pPr>
            <a:endParaRPr lang="nl-NL"/>
          </a:p>
        </p:txBody>
      </p:sp>
      <p:sp>
        <p:nvSpPr>
          <p:cNvPr id="6" name="Tekstvak 5">
            <a:extLst>
              <a:ext uri="{FF2B5EF4-FFF2-40B4-BE49-F238E27FC236}">
                <a16:creationId xmlns:a16="http://schemas.microsoft.com/office/drawing/2014/main" id="{69D4C060-43B2-4992-EA24-9DA04AB73FB5}"/>
              </a:ext>
            </a:extLst>
          </p:cNvPr>
          <p:cNvSpPr txBox="1"/>
          <p:nvPr/>
        </p:nvSpPr>
        <p:spPr>
          <a:xfrm>
            <a:off x="566738" y="5632450"/>
            <a:ext cx="5959475" cy="490538"/>
          </a:xfrm>
          <a:prstGeom prst="rect">
            <a:avLst/>
          </a:prstGeom>
          <a:noFill/>
        </p:spPr>
        <p:txBody>
          <a:bodyPr>
            <a:spAutoFit/>
          </a:bodyPr>
          <a:lstStyle/>
          <a:p>
            <a:pPr algn="ctr">
              <a:defRPr/>
            </a:pPr>
            <a:r>
              <a:rPr lang="nl-NL" sz="2585" b="1" u="sng" dirty="0">
                <a:solidFill>
                  <a:srgbClr val="002060"/>
                </a:solidFill>
              </a:rPr>
              <a:t>Interactie</a:t>
            </a:r>
          </a:p>
        </p:txBody>
      </p:sp>
      <p:sp>
        <p:nvSpPr>
          <p:cNvPr id="8" name="Tekstvak 7">
            <a:extLst>
              <a:ext uri="{FF2B5EF4-FFF2-40B4-BE49-F238E27FC236}">
                <a16:creationId xmlns:a16="http://schemas.microsoft.com/office/drawing/2014/main" id="{BC1F37B8-3A1E-C4D0-547A-7E4ABFEAE4F5}"/>
              </a:ext>
            </a:extLst>
          </p:cNvPr>
          <p:cNvSpPr txBox="1"/>
          <p:nvPr/>
        </p:nvSpPr>
        <p:spPr>
          <a:xfrm>
            <a:off x="6778002" y="5181581"/>
            <a:ext cx="2164318" cy="954107"/>
          </a:xfrm>
          <a:prstGeom prst="rect">
            <a:avLst/>
          </a:prstGeom>
          <a:noFill/>
        </p:spPr>
        <p:txBody>
          <a:bodyPr wrap="square">
            <a:spAutoFit/>
          </a:bodyPr>
          <a:lstStyle/>
          <a:p>
            <a:pPr>
              <a:defRPr b="1"/>
            </a:pPr>
            <a:r>
              <a:rPr lang="en-US" sz="1400" b="1" dirty="0">
                <a:latin typeface="+mj-lt"/>
              </a:rPr>
              <a:t>Ander scope is </a:t>
            </a:r>
            <a:r>
              <a:rPr lang="en-US" sz="1400" b="1" dirty="0" err="1">
                <a:latin typeface="+mj-lt"/>
              </a:rPr>
              <a:t>aparte</a:t>
            </a:r>
            <a:r>
              <a:rPr lang="en-US" sz="1400" b="1" dirty="0">
                <a:latin typeface="+mj-lt"/>
              </a:rPr>
              <a:t> </a:t>
            </a:r>
            <a:r>
              <a:rPr lang="en-US" sz="1400" b="1" dirty="0" err="1">
                <a:latin typeface="+mj-lt"/>
              </a:rPr>
              <a:t>opdracht</a:t>
            </a:r>
            <a:endParaRPr lang="en-US" sz="1400" b="1" dirty="0">
              <a:latin typeface="+mj-lt"/>
            </a:endParaRPr>
          </a:p>
          <a:p>
            <a:pPr>
              <a:defRPr/>
            </a:pPr>
            <a:r>
              <a:rPr lang="en-US" sz="1400" b="1" dirty="0" err="1">
                <a:latin typeface="+mj-lt"/>
              </a:rPr>
              <a:t>Stelpost</a:t>
            </a:r>
            <a:r>
              <a:rPr lang="en-US" sz="1400" b="1" dirty="0">
                <a:latin typeface="+mj-lt"/>
              </a:rPr>
              <a:t> </a:t>
            </a:r>
            <a:r>
              <a:rPr lang="en-US" sz="1400" b="1" dirty="0" err="1">
                <a:latin typeface="+mj-lt"/>
              </a:rPr>
              <a:t>vervalt</a:t>
            </a:r>
            <a:r>
              <a:rPr lang="en-US" sz="1400" b="1" dirty="0">
                <a:latin typeface="+mj-lt"/>
              </a:rPr>
              <a:t>-&gt;Excel werf</a:t>
            </a:r>
            <a:endParaRPr lang="nl-NL" sz="1400" dirty="0"/>
          </a:p>
        </p:txBody>
      </p:sp>
      <p:sp>
        <p:nvSpPr>
          <p:cNvPr id="2" name="Titel 1">
            <a:extLst>
              <a:ext uri="{FF2B5EF4-FFF2-40B4-BE49-F238E27FC236}">
                <a16:creationId xmlns:a16="http://schemas.microsoft.com/office/drawing/2014/main" id="{34284EE7-C72D-9B3D-FAFF-369FA486796C}"/>
              </a:ext>
            </a:extLst>
          </p:cNvPr>
          <p:cNvSpPr>
            <a:spLocks noGrp="1"/>
          </p:cNvSpPr>
          <p:nvPr>
            <p:ph type="title"/>
          </p:nvPr>
        </p:nvSpPr>
        <p:spPr>
          <a:xfrm>
            <a:off x="442699" y="557212"/>
            <a:ext cx="8401050" cy="492125"/>
          </a:xfrm>
        </p:spPr>
        <p:txBody>
          <a:bodyPr/>
          <a:lstStyle/>
          <a:p>
            <a:r>
              <a:rPr lang="en-US" dirty="0"/>
              <a:t>1 </a:t>
            </a:r>
            <a:r>
              <a:rPr lang="en-US" dirty="0" err="1"/>
              <a:t>werfbeurt</a:t>
            </a:r>
            <a:r>
              <a:rPr lang="en-US" dirty="0"/>
              <a:t> 1 </a:t>
            </a:r>
            <a:r>
              <a:rPr lang="en-US" dirty="0" err="1"/>
              <a:t>opdracht</a:t>
            </a:r>
            <a:endParaRPr lang="nl-NL"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E7FE1F-84AB-F1B6-3455-E4A15F794DB1}"/>
              </a:ext>
            </a:extLst>
          </p:cNvPr>
          <p:cNvSpPr>
            <a:spLocks noGrp="1"/>
          </p:cNvSpPr>
          <p:nvPr>
            <p:ph type="title"/>
          </p:nvPr>
        </p:nvSpPr>
        <p:spPr/>
        <p:txBody>
          <a:bodyPr/>
          <a:lstStyle/>
          <a:p>
            <a:r>
              <a:rPr lang="nl-NL" dirty="0"/>
              <a:t>TM</a:t>
            </a:r>
          </a:p>
        </p:txBody>
      </p:sp>
      <p:sp>
        <p:nvSpPr>
          <p:cNvPr id="3" name="Tijdelijke aanduiding voor inhoud 2">
            <a:extLst>
              <a:ext uri="{FF2B5EF4-FFF2-40B4-BE49-F238E27FC236}">
                <a16:creationId xmlns:a16="http://schemas.microsoft.com/office/drawing/2014/main" id="{D7A8ECC5-8C9C-9472-BEC3-422EDE4C6622}"/>
              </a:ext>
            </a:extLst>
          </p:cNvPr>
          <p:cNvSpPr>
            <a:spLocks noGrp="1"/>
          </p:cNvSpPr>
          <p:nvPr>
            <p:ph idx="1"/>
          </p:nvPr>
        </p:nvSpPr>
        <p:spPr/>
        <p:txBody>
          <a:bodyPr/>
          <a:lstStyle/>
          <a:p>
            <a:endParaRPr lang="nl-NL"/>
          </a:p>
        </p:txBody>
      </p:sp>
      <p:sp>
        <p:nvSpPr>
          <p:cNvPr id="4" name="Tijdelijke aanduiding voor voettekst 3">
            <a:extLst>
              <a:ext uri="{FF2B5EF4-FFF2-40B4-BE49-F238E27FC236}">
                <a16:creationId xmlns:a16="http://schemas.microsoft.com/office/drawing/2014/main" id="{9ED69E2B-4750-F1FE-6F10-F894C6B6C2E2}"/>
              </a:ext>
            </a:extLst>
          </p:cNvPr>
          <p:cNvSpPr>
            <a:spLocks noGrp="1"/>
          </p:cNvSpPr>
          <p:nvPr>
            <p:ph type="ftr" sz="quarter" idx="10"/>
          </p:nvPr>
        </p:nvSpPr>
        <p:spPr/>
        <p:txBody>
          <a:bodyPr/>
          <a:lstStyle/>
          <a:p>
            <a:pPr>
              <a:defRPr/>
            </a:pPr>
            <a:r>
              <a:rPr lang="nl-NL" altLang="nl-NL"/>
              <a:t>Informatie VZD</a:t>
            </a:r>
          </a:p>
        </p:txBody>
      </p:sp>
      <p:sp>
        <p:nvSpPr>
          <p:cNvPr id="5" name="Tijdelijke aanduiding voor dianummer 4">
            <a:extLst>
              <a:ext uri="{FF2B5EF4-FFF2-40B4-BE49-F238E27FC236}">
                <a16:creationId xmlns:a16="http://schemas.microsoft.com/office/drawing/2014/main" id="{72F3D557-5BA6-DDA4-11AE-8E3FB92A9A9F}"/>
              </a:ext>
            </a:extLst>
          </p:cNvPr>
          <p:cNvSpPr>
            <a:spLocks noGrp="1"/>
          </p:cNvSpPr>
          <p:nvPr>
            <p:ph type="sldNum" sz="quarter" idx="11"/>
          </p:nvPr>
        </p:nvSpPr>
        <p:spPr/>
        <p:txBody>
          <a:bodyPr/>
          <a:lstStyle/>
          <a:p>
            <a:fld id="{5D6346EA-50D0-48D7-BD71-70D1E4094967}" type="slidenum">
              <a:rPr lang="nl-NL" altLang="nl-NL" smtClean="0"/>
              <a:pPr/>
              <a:t>8</a:t>
            </a:fld>
            <a:endParaRPr lang="nl-NL" altLang="nl-NL"/>
          </a:p>
        </p:txBody>
      </p:sp>
      <p:sp>
        <p:nvSpPr>
          <p:cNvPr id="6" name="Tijdelijke aanduiding voor datum 5">
            <a:extLst>
              <a:ext uri="{FF2B5EF4-FFF2-40B4-BE49-F238E27FC236}">
                <a16:creationId xmlns:a16="http://schemas.microsoft.com/office/drawing/2014/main" id="{887AEFB9-C23B-8BD8-D67A-C2EAF624525E}"/>
              </a:ext>
            </a:extLst>
          </p:cNvPr>
          <p:cNvSpPr>
            <a:spLocks noGrp="1"/>
          </p:cNvSpPr>
          <p:nvPr>
            <p:ph type="dt" sz="half" idx="12"/>
          </p:nvPr>
        </p:nvSpPr>
        <p:spPr/>
        <p:txBody>
          <a:bodyPr/>
          <a:lstStyle/>
          <a:p>
            <a:pPr>
              <a:defRPr/>
            </a:pPr>
            <a:fld id="{1993D427-D846-48FB-8D41-C6153EAF115C}" type="datetime1">
              <a:rPr lang="nl-NL" altLang="nl-NL" smtClean="0"/>
              <a:pPr>
                <a:defRPr/>
              </a:pPr>
              <a:t>20-5-2025</a:t>
            </a:fld>
            <a:endParaRPr lang="nl-NL" altLang="nl-NL"/>
          </a:p>
        </p:txBody>
      </p:sp>
    </p:spTree>
    <p:extLst>
      <p:ext uri="{BB962C8B-B14F-4D97-AF65-F5344CB8AC3E}">
        <p14:creationId xmlns:p14="http://schemas.microsoft.com/office/powerpoint/2010/main" val="3606059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a:extLst>
              <a:ext uri="{FF2B5EF4-FFF2-40B4-BE49-F238E27FC236}">
                <a16:creationId xmlns:a16="http://schemas.microsoft.com/office/drawing/2014/main" id="{DB2FE353-D742-1679-737F-B55485FD4BFA}"/>
              </a:ext>
            </a:extLst>
          </p:cNvPr>
          <p:cNvSpPr>
            <a:spLocks noGrp="1"/>
          </p:cNvSpPr>
          <p:nvPr>
            <p:ph type="title"/>
          </p:nvPr>
        </p:nvSpPr>
        <p:spPr/>
        <p:txBody>
          <a:bodyPr/>
          <a:lstStyle/>
          <a:p>
            <a:r>
              <a:rPr lang="nl-NL" altLang="nl-NL"/>
              <a:t>Integrale veiligheid</a:t>
            </a:r>
          </a:p>
        </p:txBody>
      </p:sp>
      <p:sp>
        <p:nvSpPr>
          <p:cNvPr id="4" name="Tijdelijke aanduiding voor voettekst 3">
            <a:extLst>
              <a:ext uri="{FF2B5EF4-FFF2-40B4-BE49-F238E27FC236}">
                <a16:creationId xmlns:a16="http://schemas.microsoft.com/office/drawing/2014/main" id="{7101C418-E02E-BD82-0930-6399764308AA}"/>
              </a:ext>
            </a:extLst>
          </p:cNvPr>
          <p:cNvSpPr>
            <a:spLocks noGrp="1"/>
          </p:cNvSpPr>
          <p:nvPr>
            <p:ph type="ftr" sz="quarter" idx="10"/>
          </p:nvPr>
        </p:nvSpPr>
        <p:spPr/>
        <p:txBody>
          <a:bodyPr/>
          <a:lstStyle/>
          <a:p>
            <a:pPr>
              <a:defRPr/>
            </a:pPr>
            <a:r>
              <a:rPr lang="nl-NL" altLang="nl-NL"/>
              <a:t>Informatie VZD</a:t>
            </a:r>
          </a:p>
        </p:txBody>
      </p:sp>
      <p:sp>
        <p:nvSpPr>
          <p:cNvPr id="5" name="Tijdelijke aanduiding voor dianummer 4">
            <a:extLst>
              <a:ext uri="{FF2B5EF4-FFF2-40B4-BE49-F238E27FC236}">
                <a16:creationId xmlns:a16="http://schemas.microsoft.com/office/drawing/2014/main" id="{677ECD5E-03D7-F5AD-0279-AFA0DA3941A9}"/>
              </a:ext>
            </a:extLst>
          </p:cNvPr>
          <p:cNvSpPr>
            <a:spLocks noGrp="1"/>
          </p:cNvSpPr>
          <p:nvPr>
            <p:ph type="sldNum" sz="quarter" idx="11"/>
          </p:nvPr>
        </p:nvSpPr>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4349AB33-9075-46DE-8A1D-DC7E5CBEA052}" type="slidenum">
              <a:rPr lang="nl-NL" altLang="nl-NL">
                <a:solidFill>
                  <a:srgbClr val="000000"/>
                </a:solidFill>
              </a:rPr>
              <a:pPr/>
              <a:t>9</a:t>
            </a:fld>
            <a:endParaRPr lang="nl-NL" altLang="nl-NL">
              <a:solidFill>
                <a:srgbClr val="000000"/>
              </a:solidFill>
            </a:endParaRPr>
          </a:p>
        </p:txBody>
      </p:sp>
      <p:sp>
        <p:nvSpPr>
          <p:cNvPr id="6" name="Tijdelijke aanduiding voor datum 5">
            <a:extLst>
              <a:ext uri="{FF2B5EF4-FFF2-40B4-BE49-F238E27FC236}">
                <a16:creationId xmlns:a16="http://schemas.microsoft.com/office/drawing/2014/main" id="{1B59F552-0306-56FF-2380-5F90204058C4}"/>
              </a:ext>
            </a:extLst>
          </p:cNvPr>
          <p:cNvSpPr>
            <a:spLocks noGrp="1"/>
          </p:cNvSpPr>
          <p:nvPr>
            <p:ph type="dt" sz="quarter" idx="12"/>
          </p:nvPr>
        </p:nvSpPr>
        <p:spPr/>
        <p:txBody>
          <a:bodyPr/>
          <a:lstStyle/>
          <a:p>
            <a:pPr>
              <a:defRPr/>
            </a:pPr>
            <a:fld id="{86DA27F3-529D-4892-B5A8-A57B8268C85A}" type="datetime1">
              <a:rPr lang="nl-NL" altLang="nl-NL"/>
              <a:pPr>
                <a:defRPr/>
              </a:pPr>
              <a:t>20-5-2025</a:t>
            </a:fld>
            <a:endParaRPr lang="nl-NL" altLang="nl-NL"/>
          </a:p>
        </p:txBody>
      </p:sp>
      <p:pic>
        <p:nvPicPr>
          <p:cNvPr id="21510" name="Afbeelding 2">
            <a:extLst>
              <a:ext uri="{FF2B5EF4-FFF2-40B4-BE49-F238E27FC236}">
                <a16:creationId xmlns:a16="http://schemas.microsoft.com/office/drawing/2014/main" id="{411E65EC-7D56-8FE9-A87D-A22E916225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66838" y="1771650"/>
            <a:ext cx="6262687" cy="443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Presentatie RWS 16X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WS presentatie 16x9 NL.potx" id="{8488AE73-9A9E-406B-A442-A55021AEC5A3}" vid="{D98C7100-7CFA-4104-B0D7-513294810D4F}"/>
    </a:ext>
  </a:extLst>
</a:theme>
</file>

<file path=ppt/theme/theme2.xml><?xml version="1.0" encoding="utf-8"?>
<a:theme xmlns:a="http://schemas.openxmlformats.org/drawingml/2006/main" name="Default Design">
  <a:themeElements>
    <a:clrScheme name="">
      <a:dk1>
        <a:srgbClr val="000000"/>
      </a:dk1>
      <a:lt1>
        <a:srgbClr val="FFFFFF"/>
      </a:lt1>
      <a:dk2>
        <a:srgbClr val="0E4A10"/>
      </a:dk2>
      <a:lt2>
        <a:srgbClr val="3C1508"/>
      </a:lt2>
      <a:accent1>
        <a:srgbClr val="FBD326"/>
      </a:accent1>
      <a:accent2>
        <a:srgbClr val="F9B249"/>
      </a:accent2>
      <a:accent3>
        <a:srgbClr val="FFFFFF"/>
      </a:accent3>
      <a:accent4>
        <a:srgbClr val="000000"/>
      </a:accent4>
      <a:accent5>
        <a:srgbClr val="FDE6AC"/>
      </a:accent5>
      <a:accent6>
        <a:srgbClr val="E2A141"/>
      </a:accent6>
      <a:hlink>
        <a:srgbClr val="FF9560"/>
      </a:hlink>
      <a:folHlink>
        <a:srgbClr val="E70022"/>
      </a:folHlink>
    </a:clrScheme>
    <a:fontScheme name="Default Design">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529D26"/>
        </a:dk2>
        <a:lt2>
          <a:srgbClr val="808080"/>
        </a:lt2>
        <a:accent1>
          <a:srgbClr val="58AE8B"/>
        </a:accent1>
        <a:accent2>
          <a:srgbClr val="2494C5"/>
        </a:accent2>
        <a:accent3>
          <a:srgbClr val="FFFFFF"/>
        </a:accent3>
        <a:accent4>
          <a:srgbClr val="000000"/>
        </a:accent4>
        <a:accent5>
          <a:srgbClr val="B4D3C4"/>
        </a:accent5>
        <a:accent6>
          <a:srgbClr val="2086B2"/>
        </a:accent6>
        <a:hlink>
          <a:srgbClr val="9ACCD4"/>
        </a:hlink>
        <a:folHlink>
          <a:srgbClr val="ED8FBB"/>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3C1508"/>
        </a:dk2>
        <a:lt2>
          <a:srgbClr val="3C1508"/>
        </a:lt2>
        <a:accent1>
          <a:srgbClr val="FBD221"/>
        </a:accent1>
        <a:accent2>
          <a:srgbClr val="F9A529"/>
        </a:accent2>
        <a:accent3>
          <a:srgbClr val="FFFFFF"/>
        </a:accent3>
        <a:accent4>
          <a:srgbClr val="000000"/>
        </a:accent4>
        <a:accent5>
          <a:srgbClr val="FDE5AB"/>
        </a:accent5>
        <a:accent6>
          <a:srgbClr val="E29524"/>
        </a:accent6>
        <a:hlink>
          <a:srgbClr val="EE0026"/>
        </a:hlink>
        <a:folHlink>
          <a:srgbClr val="60652A"/>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47145C"/>
        </a:dk2>
        <a:lt2>
          <a:srgbClr val="0E4A10"/>
        </a:lt2>
        <a:accent1>
          <a:srgbClr val="EE0026"/>
        </a:accent1>
        <a:accent2>
          <a:srgbClr val="D60044"/>
        </a:accent2>
        <a:accent3>
          <a:srgbClr val="FFFFFF"/>
        </a:accent3>
        <a:accent4>
          <a:srgbClr val="000000"/>
        </a:accent4>
        <a:accent5>
          <a:srgbClr val="F5AAAC"/>
        </a:accent5>
        <a:accent6>
          <a:srgbClr val="C2003D"/>
        </a:accent6>
        <a:hlink>
          <a:srgbClr val="ED8FBB"/>
        </a:hlink>
        <a:folHlink>
          <a:srgbClr val="A1008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529D26"/>
        </a:dk2>
        <a:lt2>
          <a:srgbClr val="808080"/>
        </a:lt2>
        <a:accent1>
          <a:srgbClr val="6ED9AD"/>
        </a:accent1>
        <a:accent2>
          <a:srgbClr val="2494C5"/>
        </a:accent2>
        <a:accent3>
          <a:srgbClr val="FFFFFF"/>
        </a:accent3>
        <a:accent4>
          <a:srgbClr val="000000"/>
        </a:accent4>
        <a:accent5>
          <a:srgbClr val="BAE9D3"/>
        </a:accent5>
        <a:accent6>
          <a:srgbClr val="2086B2"/>
        </a:accent6>
        <a:hlink>
          <a:srgbClr val="9ACCD4"/>
        </a:hlink>
        <a:folHlink>
          <a:srgbClr val="ED8FBB"/>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themeOverride>
</file>

<file path=ppt/theme/themeOverride2.xml><?xml version="1.0" encoding="utf-8"?>
<a:themeOverride xmlns:a="http://schemas.openxmlformats.org/drawingml/2006/main">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Project Document" ma:contentTypeID="0x010100869D8030C0354C67920800D7E93602B50056B3390D183E5B43A8D34267DBE5C776" ma:contentTypeVersion="11" ma:contentTypeDescription="" ma:contentTypeScope="" ma:versionID="74bc8023df3ccfaddbba943d965fdda2">
  <xsd:schema xmlns:xsd="http://www.w3.org/2001/XMLSchema" xmlns:xs="http://www.w3.org/2001/XMLSchema" xmlns:p="http://schemas.microsoft.com/office/2006/metadata/properties" xmlns:ns1="208e46c2-bbcd-4624-8858-21bd42ce7c86" targetNamespace="http://schemas.microsoft.com/office/2006/metadata/properties" ma:root="true" ma:fieldsID="acad3aa67c11b1148630a3229319685c" ns1:_="">
    <xsd:import namespace="208e46c2-bbcd-4624-8858-21bd42ce7c86"/>
    <xsd:element name="properties">
      <xsd:complexType>
        <xsd:sequence>
          <xsd:element name="documentManagement">
            <xsd:complexType>
              <xsd:all>
                <xsd:element ref="ns1:TaxCatchAll" minOccurs="0"/>
                <xsd:element ref="ns1:TaxCatchAllLabel" minOccurs="0"/>
                <xsd:element ref="ns1:_dlc_DocIdUrl" minOccurs="0"/>
                <xsd:element ref="ns1:Connect-DossierId" minOccurs="0"/>
                <xsd:element ref="ns1:Connect-Documenttype_0" minOccurs="0"/>
                <xsd:element ref="ns1:Connect-Subtitel" minOccurs="0"/>
                <xsd:element ref="ns1:Connect-Toelichting" minOccurs="0"/>
                <xsd:element ref="ns1:TaxKeywordTaxHTField" minOccurs="0"/>
                <xsd:element ref="ns1:Connect-Status"/>
                <xsd:element ref="ns1:Connect-Vertrouwelijkheid_0" minOccurs="0"/>
                <xsd:element ref="ns1:Connect-Organisatieonderdeel_0" minOccurs="0"/>
                <xsd:element ref="ns1:Connect-Auteur" minOccurs="0"/>
                <xsd:element ref="ns1:Connect-AuteurExtern" minOccurs="0"/>
                <xsd:element ref="ns1:Connect-Ondertekenaar" minOccurs="0"/>
                <xsd:element ref="ns1:Connect-Archiefwaardig"/>
                <xsd:element ref="ns1:Connect-Proces_0" minOccurs="0"/>
                <xsd:element ref="ns1:Connect-Projectnaam_0" minOccurs="0"/>
                <xsd:element ref="ns1:Connect-Projectnummer_0" minOccurs="0"/>
                <xsd:element ref="ns1:Connect-Projectmanager" minOccurs="0"/>
                <xsd:element ref="ns1:Connect-ManagerProjectbeheersing" minOccurs="0"/>
                <xsd:element ref="ns1:Connect-Contractmanager" minOccurs="0"/>
                <xsd:element ref="ns1:Connect-TechnischManager" minOccurs="0"/>
                <xsd:element ref="ns1:Connect-Omgevingsmanager" minOccurs="0"/>
                <xsd:element ref="ns1:Connect-SEfase_0" minOccurs="0"/>
                <xsd:element ref="ns1:Connect-IPMrol_0" minOccurs="0"/>
                <xsd:element ref="ns1:Connect-Deelproces_0" minOccurs="0"/>
                <xsd:element ref="ns1:Connect-Activiteit_0" minOccurs="0"/>
                <xsd:element ref="ns1:Connect-InformatieUitBronsysteem" minOccurs="0"/>
                <xsd:element ref="ns1:_dlc_DocId" minOccurs="0"/>
                <xsd:element ref="ns1: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8e46c2-bbcd-4624-8858-21bd42ce7c86" elementFormDefault="qualified">
    <xsd:import namespace="http://schemas.microsoft.com/office/2006/documentManagement/types"/>
    <xsd:import namespace="http://schemas.microsoft.com/office/infopath/2007/PartnerControls"/>
    <xsd:element name="TaxCatchAll" ma:index="0" nillable="true" ma:displayName="Taxonomy Catch All Column" ma:hidden="true" ma:list="{8923f9c7-fde4-4797-ad8c-594475b7bd5c}" ma:internalName="TaxCatchAll" ma:readOnly="false" ma:showField="CatchAllData" ma:web="c9c302de-a181-47e2-acd2-2cd2c4c5fab6">
      <xsd:complexType>
        <xsd:complexContent>
          <xsd:extension base="dms:MultiChoiceLookup">
            <xsd:sequence>
              <xsd:element name="Value" type="dms:Lookup" maxOccurs="unbounded" minOccurs="0" nillable="true"/>
            </xsd:sequence>
          </xsd:extension>
        </xsd:complexContent>
      </xsd:complexType>
    </xsd:element>
    <xsd:element name="TaxCatchAllLabel" ma:index="1" nillable="true" ma:displayName="Taxonomy Catch All Column1" ma:hidden="true" ma:list="{8923f9c7-fde4-4797-ad8c-594475b7bd5c}" ma:internalName="TaxCatchAllLabel" ma:readOnly="false" ma:showField="CatchAllDataLabel" ma:web="c9c302de-a181-47e2-acd2-2cd2c4c5fab6">
      <xsd:complexType>
        <xsd:complexContent>
          <xsd:extension base="dms:MultiChoiceLookup">
            <xsd:sequence>
              <xsd:element name="Value" type="dms:Lookup" maxOccurs="unbounded" minOccurs="0" nillable="true"/>
            </xsd:sequence>
          </xsd:extension>
        </xsd:complexContent>
      </xsd:complexType>
    </xsd:element>
    <xsd:element name="_dlc_DocIdUrl" ma:index="2"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Connect-DossierId" ma:index="3" nillable="true" ma:displayName="Dossier Id" ma:hidden="true" ma:internalName="Connect_x002d_DossierId" ma:readOnly="false">
      <xsd:simpleType>
        <xsd:restriction base="dms:Text"/>
      </xsd:simpleType>
    </xsd:element>
    <xsd:element name="Connect-Documenttype_0" ma:index="4" nillable="true" ma:taxonomy="true" ma:internalName="Connect_x002d_Documenttype_0" ma:taxonomyFieldName="Connect_x002d_Documenttype" ma:displayName="Documenttype" ma:readOnly="false" ma:fieldId="{632b2cf5-cb90-4d36-808e-e16a2a4c971f}" ma:sspId="c3f2f726-aef4-499f-b234-769b04ce551a" ma:termSetId="43b0bde4-4856-4446-9770-0f92a2c217a7" ma:anchorId="00000000-0000-0000-0000-000000000000" ma:open="false" ma:isKeyword="false">
      <xsd:complexType>
        <xsd:sequence>
          <xsd:element ref="pc:Terms" minOccurs="0" maxOccurs="1"/>
        </xsd:sequence>
      </xsd:complexType>
    </xsd:element>
    <xsd:element name="Connect-Subtitel" ma:index="14" nillable="true" ma:displayName="Subtitel" ma:hidden="true" ma:internalName="Connect_x002d_Subtitel" ma:readOnly="false">
      <xsd:simpleType>
        <xsd:restriction base="dms:Text"/>
      </xsd:simpleType>
    </xsd:element>
    <xsd:element name="Connect-Toelichting" ma:index="15" nillable="true" ma:displayName="Toelichting" ma:hidden="true" ma:internalName="Connect_x002d_Toelichting" ma:readOnly="false">
      <xsd:simpleType>
        <xsd:restriction base="dms:Note"/>
      </xsd:simpleType>
    </xsd:element>
    <xsd:element name="TaxKeywordTaxHTField" ma:index="16" nillable="true" ma:taxonomy="true" ma:internalName="TaxKeywordTaxHTField" ma:taxonomyFieldName="TaxKeyword" ma:displayName="Trefwoorden" ma:readOnly="false" ma:fieldId="{23f27201-bee3-471e-b2e7-b64fd8b7ca38}" ma:taxonomyMulti="true" ma:sspId="c3f2f726-aef4-499f-b234-769b04ce551a" ma:termSetId="00000000-0000-0000-0000-000000000000" ma:anchorId="00000000-0000-0000-0000-000000000000" ma:open="true" ma:isKeyword="true">
      <xsd:complexType>
        <xsd:sequence>
          <xsd:element ref="pc:Terms" minOccurs="0" maxOccurs="1"/>
        </xsd:sequence>
      </xsd:complexType>
    </xsd:element>
    <xsd:element name="Connect-Status" ma:index="18" ma:displayName="Status" ma:default="Concept" ma:format="Dropdown" ma:internalName="Connect_x002d_Status" ma:readOnly="false">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Vertrouwelijkheid_0" ma:index="19" nillable="true" ma:taxonomy="true" ma:internalName="Connect_x002d_Vertrouwelijkheid_0" ma:taxonomyFieldName="Connect_x002d_Vertrouwelijkheid" ma:displayName="Vertrouwelijkheid" ma:readOnly="false" ma:default="" ma:fieldId="{0a3aeea8-11c4-4527-8904-0f5f985ee5a6}" ma:sspId="c3f2f726-aef4-499f-b234-769b04ce551a" ma:termSetId="f9c70258-7cf7-4f9c-853e-bb4f1932dbfc" ma:anchorId="00000000-0000-0000-0000-000000000000" ma:open="false" ma:isKeyword="false">
      <xsd:complexType>
        <xsd:sequence>
          <xsd:element ref="pc:Terms" minOccurs="0" maxOccurs="1"/>
        </xsd:sequence>
      </xsd:complexType>
    </xsd:element>
    <xsd:element name="Connect-Organisatieonderdeel_0" ma:index="21" nillable="true" ma:taxonomy="true" ma:internalName="Connect_x002d_Organisatieonderdeel_0" ma:taxonomyFieldName="Connect_x002d_Organisatieonderdeel" ma:displayName="Organisatieonderdeel" ma:readOnly="false" ma:fieldId="{dd84a8dd-b3af-44be-8c59-29bf0754231d}" ma:sspId="c3f2f726-aef4-499f-b234-769b04ce551a" ma:termSetId="bf61afce-0112-414a-9017-7a80500cb761" ma:anchorId="00000000-0000-0000-0000-000000000000" ma:open="false" ma:isKeyword="false">
      <xsd:complexType>
        <xsd:sequence>
          <xsd:element ref="pc:Terms" minOccurs="0" maxOccurs="1"/>
        </xsd:sequence>
      </xsd:complexType>
    </xsd:element>
    <xsd:element name="Connect-Auteur" ma:index="23" nillable="true" ma:displayName="Auteur" ma:hidden="true" ma:list="UserInfo" ma:SharePointGroup="0" ma:internalName="Connect_x002d_Auteu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uteurExtern" ma:index="24" nillable="true" ma:displayName="Auteur Extern" ma:hidden="true" ma:internalName="Connect_x002d_AuteurExtern" ma:readOnly="false">
      <xsd:simpleType>
        <xsd:restriction base="dms:Text"/>
      </xsd:simpleType>
    </xsd:element>
    <xsd:element name="Connect-Ondertekenaar" ma:index="25" nillable="true" ma:displayName="Ondertekenaar" ma:hidden="true" ma:list="UserInfo" ma:SharePointGroup="0" ma:internalName="Connect_x002d_Ondertekenaa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rchiefwaardig" ma:index="26" ma:displayName="Archiefwaardig" ma:default="Nee" ma:format="Dropdown" ma:internalName="Connect_x002d_Archiefwaardig" ma:readOnly="false">
      <xsd:simpleType>
        <xsd:restriction base="dms:Choice">
          <xsd:enumeration value="Ja"/>
          <xsd:enumeration value="Nee"/>
        </xsd:restriction>
      </xsd:simpleType>
    </xsd:element>
    <xsd:element name="Connect-Proces_0" ma:index="27" nillable="true" ma:taxonomy="true" ma:internalName="Connect_x002d_Proces_0" ma:taxonomyFieldName="Connect_x002d_Proces" ma:displayName="Proces" ma:readOnly="false" ma:fieldId="{37118139-45bd-448e-9bae-30bc82aaf201}" ma:sspId="c3f2f726-aef4-499f-b234-769b04ce551a" ma:termSetId="4bc165ce-5ce9-4888-9634-f9e6daefad87" ma:anchorId="00000000-0000-0000-0000-000000000000" ma:open="false" ma:isKeyword="false">
      <xsd:complexType>
        <xsd:sequence>
          <xsd:element ref="pc:Terms" minOccurs="0" maxOccurs="1"/>
        </xsd:sequence>
      </xsd:complexType>
    </xsd:element>
    <xsd:element name="Connect-Projectnaam_0" ma:index="29" nillable="true" ma:taxonomy="true" ma:internalName="Connect_x002d_Projectnaam_0" ma:taxonomyFieldName="Connect_x002d_Projectnaam" ma:displayName="Projectnaam" ma:readOnly="false" ma:fieldId="{42d501e0-d93b-4483-9fba-c71f3ead83b7}" ma:sspId="c3f2f726-aef4-499f-b234-769b04ce551a" ma:termSetId="b6ab4cf9-7c4c-49d0-9f6f-41b2c81a8acf" ma:anchorId="00000000-0000-0000-0000-000000000000" ma:open="false" ma:isKeyword="false">
      <xsd:complexType>
        <xsd:sequence>
          <xsd:element ref="pc:Terms" minOccurs="0" maxOccurs="1"/>
        </xsd:sequence>
      </xsd:complexType>
    </xsd:element>
    <xsd:element name="Connect-Projectnummer_0" ma:index="31" nillable="true" ma:taxonomy="true" ma:internalName="Connect_x002d_Projectnummer_0" ma:taxonomyFieldName="Connect_x002d_Projectnummer" ma:displayName="Projectnummer" ma:readOnly="false" ma:fieldId="{c8976e3a-aa66-41e2-85ca-20a9328c0af5}" ma:sspId="c3f2f726-aef4-499f-b234-769b04ce551a" ma:termSetId="da7d066a-3b12-4d08-823a-99418ad91ae7" ma:anchorId="00000000-0000-0000-0000-000000000000" ma:open="false" ma:isKeyword="false">
      <xsd:complexType>
        <xsd:sequence>
          <xsd:element ref="pc:Terms" minOccurs="0" maxOccurs="1"/>
        </xsd:sequence>
      </xsd:complexType>
    </xsd:element>
    <xsd:element name="Connect-Projectmanager" ma:index="33" nillable="true" ma:displayName="Projectmanager" ma:hidden="true" ma:list="UserInfo" ma:SharePointGroup="0" ma:internalName="Connect_x002d_Project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ManagerProjectbeheersing" ma:index="34" nillable="true" ma:displayName="Manager Projectbeheersing" ma:hidden="true" ma:list="UserInfo" ma:SharePointGroup="0" ma:internalName="Connect_x002d_ManagerProjectbeheersing"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Contractmanager" ma:index="35" nillable="true" ma:displayName="Contractmanager" ma:hidden="true" ma:list="UserInfo" ma:SharePointGroup="0" ma:internalName="Connect_x002d_Contract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TechnischManager" ma:index="36" nillable="true" ma:displayName="Technisch Manager" ma:hidden="true" ma:list="UserInfo" ma:SharePointGroup="0" ma:internalName="Connect_x002d_Technisch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Omgevingsmanager" ma:index="37" nillable="true" ma:displayName="Omgevingsmanager" ma:hidden="true" ma:list="UserInfo" ma:SharePointGroup="0" ma:internalName="Connect_x002d_Omgevings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SEfase_0" ma:index="38" nillable="true" ma:taxonomy="true" ma:internalName="Connect_x002d_SEfase_0" ma:taxonomyFieldName="Connect_x002d_SEfase" ma:displayName="SE-fase" ma:readOnly="false" ma:fieldId="{daf0b199-2ddf-4be9-bf03-a934c0223eb7}" ma:sspId="c3f2f726-aef4-499f-b234-769b04ce551a" ma:termSetId="94c1f566-e1fc-4109-af03-90195a820aaf" ma:anchorId="00000000-0000-0000-0000-000000000000" ma:open="false" ma:isKeyword="false">
      <xsd:complexType>
        <xsd:sequence>
          <xsd:element ref="pc:Terms" minOccurs="0" maxOccurs="1"/>
        </xsd:sequence>
      </xsd:complexType>
    </xsd:element>
    <xsd:element name="Connect-IPMrol_0" ma:index="40" nillable="true" ma:taxonomy="true" ma:internalName="Connect_x002d_IPMrol_0" ma:taxonomyFieldName="Connect_x002d_IPMrol" ma:displayName="IPM-Rol" ma:readOnly="false" ma:fieldId="{6a66f5eb-73ec-4347-9499-3fed1c40262d}" ma:sspId="c3f2f726-aef4-499f-b234-769b04ce551a" ma:termSetId="aa68009d-6895-4151-885d-beee1346ca16" ma:anchorId="00000000-0000-0000-0000-000000000000" ma:open="false" ma:isKeyword="false">
      <xsd:complexType>
        <xsd:sequence>
          <xsd:element ref="pc:Terms" minOccurs="0" maxOccurs="1"/>
        </xsd:sequence>
      </xsd:complexType>
    </xsd:element>
    <xsd:element name="Connect-Deelproces_0" ma:index="42" nillable="true" ma:taxonomy="true" ma:internalName="Connect_x002d_Deelproces_0" ma:taxonomyFieldName="Connect_x002d_Deelproces" ma:displayName="Deelproces" ma:readOnly="false" ma:fieldId="{c7a3b37a-d750-4b20-a47c-4ef43580f8ac}" ma:sspId="c3f2f726-aef4-499f-b234-769b04ce551a" ma:termSetId="72e7abac-d565-46dc-9817-62f4df16d9ac" ma:anchorId="00000000-0000-0000-0000-000000000000" ma:open="false" ma:isKeyword="false">
      <xsd:complexType>
        <xsd:sequence>
          <xsd:element ref="pc:Terms" minOccurs="0" maxOccurs="1"/>
        </xsd:sequence>
      </xsd:complexType>
    </xsd:element>
    <xsd:element name="Connect-Activiteit_0" ma:index="44" nillable="true" ma:taxonomy="true" ma:internalName="Connect_x002d_Activiteit_0" ma:taxonomyFieldName="Connect_x002d_Activiteit" ma:displayName="Activiteit" ma:readOnly="false" ma:fieldId="{5fcf51d6-09ea-45d3-af7b-139194eb9ca4}" ma:sspId="c3f2f726-aef4-499f-b234-769b04ce551a" ma:termSetId="c6612529-6787-4a75-be09-a56fe00b25b5" ma:anchorId="00000000-0000-0000-0000-000000000000" ma:open="false" ma:isKeyword="false">
      <xsd:complexType>
        <xsd:sequence>
          <xsd:element ref="pc:Terms" minOccurs="0" maxOccurs="1"/>
        </xsd:sequence>
      </xsd:complexType>
    </xsd:element>
    <xsd:element name="Connect-InformatieUitBronsysteem" ma:index="46" nillable="true" ma:displayName="Informatie Uit Bronsysteem" ma:hidden="true" ma:internalName="Connect_x002d_InformatieUitBronsysteem" ma:readOnly="false">
      <xsd:simpleType>
        <xsd:restriction base="dms:Note"/>
      </xsd:simpleType>
    </xsd:element>
    <xsd:element name="_dlc_DocId" ma:index="47" nillable="true" ma:displayName="Waarde van de document-id" ma:description="De waarde van de document-id die aan dit item is toegewezen." ma:internalName="_dlc_DocId" ma:readOnly="true">
      <xsd:simpleType>
        <xsd:restriction base="dms:Text"/>
      </xsd:simpleType>
    </xsd:element>
    <xsd:element name="_dlc_DocIdPersistId" ma:index="4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Inhoudstype"/>
        <xsd:element ref="dc:title" minOccurs="0" maxOccurs="1" ma:index="1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Connect-DossierId xmlns="208e46c2-bbcd-4624-8858-21bd42ce7c86" xsi:nil="true"/>
    <Connect-Subtitel xmlns="208e46c2-bbcd-4624-8858-21bd42ce7c86" xsi:nil="true"/>
    <TaxKeywordTaxHTField xmlns="208e46c2-bbcd-4624-8858-21bd42ce7c86">
      <Terms xmlns="http://schemas.microsoft.com/office/infopath/2007/PartnerControls"/>
    </TaxKeywordTaxHTField>
    <Connect-SEfase_0 xmlns="208e46c2-bbcd-4624-8858-21bd42ce7c86">
      <Terms xmlns="http://schemas.microsoft.com/office/infopath/2007/PartnerControls"/>
    </Connect-SEfase_0>
    <Connect-Activiteit_0 xmlns="208e46c2-bbcd-4624-8858-21bd42ce7c86">
      <Terms xmlns="http://schemas.microsoft.com/office/infopath/2007/PartnerControls"/>
    </Connect-Activiteit_0>
    <Connect-Status xmlns="208e46c2-bbcd-4624-8858-21bd42ce7c86">Concept</Connect-Status>
    <Connect-Archiefwaardig xmlns="208e46c2-bbcd-4624-8858-21bd42ce7c86">Nee</Connect-Archiefwaardig>
    <Connect-IPMrol_0 xmlns="208e46c2-bbcd-4624-8858-21bd42ce7c86">
      <Terms xmlns="http://schemas.microsoft.com/office/infopath/2007/PartnerControls"/>
    </Connect-IPMrol_0>
    <Connect-InformatieUitBronsysteem xmlns="208e46c2-bbcd-4624-8858-21bd42ce7c86" xsi:nil="true"/>
    <Connect-Omgevingsmanager xmlns="208e46c2-bbcd-4624-8858-21bd42ce7c86">
      <UserInfo>
        <DisplayName/>
        <AccountId xsi:nil="true"/>
        <AccountType/>
      </UserInfo>
    </Connect-Omgevingsmanager>
    <TaxCatchAll xmlns="208e46c2-bbcd-4624-8858-21bd42ce7c86"/>
    <TaxCatchAllLabel xmlns="208e46c2-bbcd-4624-8858-21bd42ce7c86"/>
    <Connect-Documenttype_0 xmlns="208e46c2-bbcd-4624-8858-21bd42ce7c86">
      <Terms xmlns="http://schemas.microsoft.com/office/infopath/2007/PartnerControls"/>
    </Connect-Documenttype_0>
    <Connect-Toelichting xmlns="208e46c2-bbcd-4624-8858-21bd42ce7c86" xsi:nil="true"/>
    <Connect-Ondertekenaar xmlns="208e46c2-bbcd-4624-8858-21bd42ce7c86">
      <UserInfo>
        <DisplayName/>
        <AccountId xsi:nil="true"/>
        <AccountType/>
      </UserInfo>
    </Connect-Ondertekenaar>
    <Connect-Contractmanager xmlns="208e46c2-bbcd-4624-8858-21bd42ce7c86">
      <UserInfo>
        <DisplayName/>
        <AccountId xsi:nil="true"/>
        <AccountType/>
      </UserInfo>
    </Connect-Contractmanager>
    <Connect-TechnischManager xmlns="208e46c2-bbcd-4624-8858-21bd42ce7c86">
      <UserInfo>
        <DisplayName/>
        <AccountId xsi:nil="true"/>
        <AccountType/>
      </UserInfo>
    </Connect-TechnischManager>
    <Connect-Auteur xmlns="208e46c2-bbcd-4624-8858-21bd42ce7c86">
      <UserInfo>
        <DisplayName/>
        <AccountId xsi:nil="true"/>
        <AccountType/>
      </UserInfo>
    </Connect-Auteur>
    <Connect-Projectnummer_0 xmlns="208e46c2-bbcd-4624-8858-21bd42ce7c86">
      <Terms xmlns="http://schemas.microsoft.com/office/infopath/2007/PartnerControls"/>
    </Connect-Projectnummer_0>
    <Connect-Vertrouwelijkheid_0 xmlns="208e46c2-bbcd-4624-8858-21bd42ce7c86">
      <Terms xmlns="http://schemas.microsoft.com/office/infopath/2007/PartnerControls"/>
    </Connect-Vertrouwelijkheid_0>
    <Connect-Proces_0 xmlns="208e46c2-bbcd-4624-8858-21bd42ce7c86">
      <Terms xmlns="http://schemas.microsoft.com/office/infopath/2007/PartnerControls"/>
    </Connect-Proces_0>
    <Connect-Projectnaam_0 xmlns="208e46c2-bbcd-4624-8858-21bd42ce7c86">
      <Terms xmlns="http://schemas.microsoft.com/office/infopath/2007/PartnerControls"/>
    </Connect-Projectnaam_0>
    <Connect-Deelproces_0 xmlns="208e46c2-bbcd-4624-8858-21bd42ce7c86">
      <Terms xmlns="http://schemas.microsoft.com/office/infopath/2007/PartnerControls"/>
    </Connect-Deelproces_0>
    <Connect-Organisatieonderdeel_0 xmlns="208e46c2-bbcd-4624-8858-21bd42ce7c86">
      <Terms xmlns="http://schemas.microsoft.com/office/infopath/2007/PartnerControls"/>
    </Connect-Organisatieonderdeel_0>
    <Connect-AuteurExtern xmlns="208e46c2-bbcd-4624-8858-21bd42ce7c86" xsi:nil="true"/>
    <Connect-Projectmanager xmlns="208e46c2-bbcd-4624-8858-21bd42ce7c86">
      <UserInfo>
        <DisplayName/>
        <AccountId xsi:nil="true"/>
        <AccountType/>
      </UserInfo>
    </Connect-Projectmanager>
    <Connect-ManagerProjectbeheersing xmlns="208e46c2-bbcd-4624-8858-21bd42ce7c86">
      <UserInfo>
        <DisplayName/>
        <AccountId xsi:nil="true"/>
        <AccountType/>
      </UserInfo>
    </Connect-ManagerProjectbeheersing>
  </documentManagement>
</p:properties>
</file>

<file path=customXml/itemProps1.xml><?xml version="1.0" encoding="utf-8"?>
<ds:datastoreItem xmlns:ds="http://schemas.openxmlformats.org/officeDocument/2006/customXml" ds:itemID="{EB083B73-884F-421A-9FB5-7DC5E4EFE653}">
  <ds:schemaRefs>
    <ds:schemaRef ds:uri="http://schemas.microsoft.com/sharepoint/events"/>
  </ds:schemaRefs>
</ds:datastoreItem>
</file>

<file path=customXml/itemProps2.xml><?xml version="1.0" encoding="utf-8"?>
<ds:datastoreItem xmlns:ds="http://schemas.openxmlformats.org/officeDocument/2006/customXml" ds:itemID="{1C0C6479-1040-45D0-9A20-A2FC9C1EF1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8e46c2-bbcd-4624-8858-21bd42ce7c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0DA1603-49D2-4B8C-B18E-8A6F03259A36}">
  <ds:schemaRefs>
    <ds:schemaRef ds:uri="http://schemas.microsoft.com/office/2006/metadata/longProperties"/>
  </ds:schemaRefs>
</ds:datastoreItem>
</file>

<file path=customXml/itemProps4.xml><?xml version="1.0" encoding="utf-8"?>
<ds:datastoreItem xmlns:ds="http://schemas.openxmlformats.org/officeDocument/2006/customXml" ds:itemID="{7636A9C7-5B2E-4421-BD12-D7E6D4E77EED}">
  <ds:schemaRefs>
    <ds:schemaRef ds:uri="http://schemas.microsoft.com/sharepoint/v3/contenttype/forms"/>
  </ds:schemaRefs>
</ds:datastoreItem>
</file>

<file path=customXml/itemProps5.xml><?xml version="1.0" encoding="utf-8"?>
<ds:datastoreItem xmlns:ds="http://schemas.openxmlformats.org/officeDocument/2006/customXml" ds:itemID="{B0763884-B4ED-4D37-9415-F1909B159B70}">
  <ds:schemaRefs>
    <ds:schemaRef ds:uri="http://schemas.microsoft.com/office/2006/metadata/properties"/>
    <ds:schemaRef ds:uri="http://schemas.microsoft.com/office/infopath/2007/PartnerControls"/>
    <ds:schemaRef ds:uri="208e46c2-bbcd-4624-8858-21bd42ce7c86"/>
  </ds:schemaRefs>
</ds:datastoreItem>
</file>

<file path=docProps/app.xml><?xml version="1.0" encoding="utf-8"?>
<Properties xmlns="http://schemas.openxmlformats.org/officeDocument/2006/extended-properties" xmlns:vt="http://schemas.openxmlformats.org/officeDocument/2006/docPropsVTypes">
  <Template>Presentatie RWS 16X9 NL</Template>
  <TotalTime>13502</TotalTime>
  <Words>1470</Words>
  <Application>Microsoft Office PowerPoint</Application>
  <PresentationFormat>Diavoorstelling (4:3)</PresentationFormat>
  <Paragraphs>273</Paragraphs>
  <Slides>28</Slides>
  <Notes>4</Notes>
  <HiddenSlides>0</HiddenSlides>
  <MMClips>0</MMClips>
  <ScaleCrop>false</ScaleCrop>
  <HeadingPairs>
    <vt:vector size="8" baseType="variant">
      <vt:variant>
        <vt:lpstr>Gebruikte lettertypen</vt:lpstr>
      </vt:variant>
      <vt:variant>
        <vt:i4>9</vt:i4>
      </vt:variant>
      <vt:variant>
        <vt:lpstr>Thema</vt:lpstr>
      </vt:variant>
      <vt:variant>
        <vt:i4>2</vt:i4>
      </vt:variant>
      <vt:variant>
        <vt:lpstr>Ingesloten OLE-bronprogramma's</vt:lpstr>
      </vt:variant>
      <vt:variant>
        <vt:i4>1</vt:i4>
      </vt:variant>
      <vt:variant>
        <vt:lpstr>Diatitels</vt:lpstr>
      </vt:variant>
      <vt:variant>
        <vt:i4>28</vt:i4>
      </vt:variant>
    </vt:vector>
  </HeadingPairs>
  <TitlesOfParts>
    <vt:vector size="40" baseType="lpstr">
      <vt:lpstr>Arial</vt:lpstr>
      <vt:lpstr>Calibri</vt:lpstr>
      <vt:lpstr>Calibri Light</vt:lpstr>
      <vt:lpstr>Courier New</vt:lpstr>
      <vt:lpstr>DejaVu Sans</vt:lpstr>
      <vt:lpstr>Symbol</vt:lpstr>
      <vt:lpstr>Times New Roman</vt:lpstr>
      <vt:lpstr>Verdana</vt:lpstr>
      <vt:lpstr>Wingdings</vt:lpstr>
      <vt:lpstr>Presentatie RWS 16X9 NL</vt:lpstr>
      <vt:lpstr>Default Design</vt:lpstr>
      <vt:lpstr>Document</vt:lpstr>
      <vt:lpstr>PowerPoint-presentatie</vt:lpstr>
      <vt:lpstr>Agenda</vt:lpstr>
      <vt:lpstr>Project</vt:lpstr>
      <vt:lpstr>Scope</vt:lpstr>
      <vt:lpstr>Wat is nieuw/anders</vt:lpstr>
      <vt:lpstr>Control</vt:lpstr>
      <vt:lpstr>1 werfbeurt 1 opdracht</vt:lpstr>
      <vt:lpstr>TM</vt:lpstr>
      <vt:lpstr>Integrale veiligheid</vt:lpstr>
      <vt:lpstr>Rol van RWS als OG vanuit Arbo wetgeving </vt:lpstr>
      <vt:lpstr>Rol van ON vanuit Arbo wetgeving </vt:lpstr>
      <vt:lpstr>Gewenste situatie:</vt:lpstr>
      <vt:lpstr>Hoe zien wij dat als RWS</vt:lpstr>
      <vt:lpstr>Wat moet een ON minimaal aanleveren?</vt:lpstr>
      <vt:lpstr>Wat moet een ON minimaal aanleveren?</vt:lpstr>
      <vt:lpstr>Wat moet een ON minimaal aanleveren?</vt:lpstr>
      <vt:lpstr>Project specifiek V&amp;G plan</vt:lpstr>
      <vt:lpstr>Inkoop</vt:lpstr>
      <vt:lpstr>BPKV</vt:lpstr>
      <vt:lpstr>Beoordeling BPKV met M.A.R.K. </vt:lpstr>
      <vt:lpstr>Beoordelen BPKV met M.A.R.K.</vt:lpstr>
      <vt:lpstr>Pauze</vt:lpstr>
      <vt:lpstr>Beoordelen BPKV met M.A.R.K.</vt:lpstr>
      <vt:lpstr>Aandachtspunten inschrijving</vt:lpstr>
      <vt:lpstr>Tijdpad vervolg aanbestedingsprocedure</vt:lpstr>
      <vt:lpstr>Vragen stellen</vt:lpstr>
      <vt:lpstr>Inschrijven via TenderNed</vt:lpstr>
      <vt:lpstr>Afsluiting</vt:lpstr>
    </vt:vector>
  </TitlesOfParts>
  <Manager>peter.veltmeijer@rws.nl</Manager>
  <Company>Rijkswaterstaat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Reijngoudt, Rinus (PPO)</dc:creator>
  <dc:description>Template by Orange Pepper_x000d_
2018</dc:description>
  <cp:lastModifiedBy>Boer, Frederik den (RWS PPO)</cp:lastModifiedBy>
  <cp:revision>707</cp:revision>
  <cp:lastPrinted>2019-12-12T07:53:01Z</cp:lastPrinted>
  <dcterms:created xsi:type="dcterms:W3CDTF">2018-04-16T08:21:44Z</dcterms:created>
  <dcterms:modified xsi:type="dcterms:W3CDTF">2025-05-20T13:16:58Z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0x010100869D8030C0354C67920800D7E93602B50056B3390D183E5B43A8D34267DBE5C776</vt:lpwstr>
  </property>
  <property fmtid="{D5CDD505-2E9C-101B-9397-08002B2CF9AE}" pid="3" name="Connect-SEfase">
    <vt:lpwstr/>
  </property>
  <property fmtid="{D5CDD505-2E9C-101B-9397-08002B2CF9AE}" pid="4" name="Connect-IPMrol">
    <vt:lpwstr/>
  </property>
  <property fmtid="{D5CDD505-2E9C-101B-9397-08002B2CF9AE}" pid="5" name="TaxKeyword">
    <vt:lpwstr/>
  </property>
  <property fmtid="{D5CDD505-2E9C-101B-9397-08002B2CF9AE}" pid="6" name="Connect-Documenttype">
    <vt:lpwstr/>
  </property>
  <property fmtid="{D5CDD505-2E9C-101B-9397-08002B2CF9AE}" pid="7" name="Connect-Deelproces">
    <vt:lpwstr/>
  </property>
  <property fmtid="{D5CDD505-2E9C-101B-9397-08002B2CF9AE}" pid="8" name="Connect-Projectnaam">
    <vt:lpwstr/>
  </property>
  <property fmtid="{D5CDD505-2E9C-101B-9397-08002B2CF9AE}" pid="9" name="Connect-Projectnummer">
    <vt:lpwstr/>
  </property>
  <property fmtid="{D5CDD505-2E9C-101B-9397-08002B2CF9AE}" pid="10" name="Connect-Vertrouwelijkheid">
    <vt:lpwstr/>
  </property>
  <property fmtid="{D5CDD505-2E9C-101B-9397-08002B2CF9AE}" pid="11" name="Connect-Activiteit">
    <vt:lpwstr/>
  </property>
  <property fmtid="{D5CDD505-2E9C-101B-9397-08002B2CF9AE}" pid="12" name="Connect-Proces">
    <vt:lpwstr/>
  </property>
  <property fmtid="{D5CDD505-2E9C-101B-9397-08002B2CF9AE}" pid="13" name="Connect-Organisatieonderdeel">
    <vt:lpwstr/>
  </property>
  <property fmtid="{D5CDD505-2E9C-101B-9397-08002B2CF9AE}" pid="14" name="_dlc_DocId">
    <vt:lpwstr>RWS01028-1999976839-48844</vt:lpwstr>
  </property>
  <property fmtid="{D5CDD505-2E9C-101B-9397-08002B2CF9AE}" pid="15" name="_dlc_DocIdUrl">
    <vt:lpwstr>http://connect.intranet.rijkswaterstaat.nl/project/I000263/Markt/_layouts/15/DocIdRedir.aspx?ID=RWS01028-1999976839-48844, RWS01028-1999976839-48844</vt:lpwstr>
  </property>
  <property fmtid="{D5CDD505-2E9C-101B-9397-08002B2CF9AE}" pid="16" name="_dlc_DocIdItemGuid">
    <vt:lpwstr>d0c64ff8-6e1b-4d91-9ed9-d95a86d50d6c</vt:lpwstr>
  </property>
</Properties>
</file>